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6"/>
  </p:notesMasterIdLst>
  <p:sldIdLst>
    <p:sldId id="256" r:id="rId2"/>
    <p:sldId id="271" r:id="rId3"/>
    <p:sldId id="273" r:id="rId4"/>
    <p:sldId id="274" r:id="rId5"/>
    <p:sldId id="275" r:id="rId6"/>
    <p:sldId id="278" r:id="rId7"/>
    <p:sldId id="293" r:id="rId8"/>
    <p:sldId id="261" r:id="rId9"/>
    <p:sldId id="279" r:id="rId10"/>
    <p:sldId id="286" r:id="rId11"/>
    <p:sldId id="262" r:id="rId12"/>
    <p:sldId id="281" r:id="rId13"/>
    <p:sldId id="289" r:id="rId14"/>
    <p:sldId id="269" r:id="rId15"/>
    <p:sldId id="282" r:id="rId16"/>
    <p:sldId id="263" r:id="rId17"/>
    <p:sldId id="283" r:id="rId18"/>
    <p:sldId id="288" r:id="rId19"/>
    <p:sldId id="270" r:id="rId20"/>
    <p:sldId id="284" r:id="rId21"/>
    <p:sldId id="272" r:id="rId22"/>
    <p:sldId id="285" r:id="rId23"/>
    <p:sldId id="292" r:id="rId24"/>
    <p:sldId id="276" r:id="rId2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14" autoAdjust="0"/>
    <p:restoredTop sz="94660"/>
  </p:normalViewPr>
  <p:slideViewPr>
    <p:cSldViewPr snapToGrid="0">
      <p:cViewPr varScale="1">
        <p:scale>
          <a:sx n="48" d="100"/>
          <a:sy n="48" d="100"/>
        </p:scale>
        <p:origin x="1013" y="3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diagrams/_rels/data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diagrams/_rels/data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15.svg"/></Relationships>
</file>

<file path=ppt/diagrams/_rels/data5.xml.rels><?xml version="1.0" encoding="UTF-8" standalone="yes"?>
<Relationships xmlns="http://schemas.openxmlformats.org/package/2006/relationships"><Relationship Id="rId8" Type="http://schemas.openxmlformats.org/officeDocument/2006/relationships/image" Target="../media/image26.svg"/><Relationship Id="rId3" Type="http://schemas.openxmlformats.org/officeDocument/2006/relationships/image" Target="../media/image21.png"/><Relationship Id="rId7" Type="http://schemas.openxmlformats.org/officeDocument/2006/relationships/image" Target="../media/image25.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24.svg"/><Relationship Id="rId5" Type="http://schemas.openxmlformats.org/officeDocument/2006/relationships/image" Target="../media/image23.png"/><Relationship Id="rId10" Type="http://schemas.openxmlformats.org/officeDocument/2006/relationships/image" Target="../media/image28.svg"/><Relationship Id="rId4" Type="http://schemas.openxmlformats.org/officeDocument/2006/relationships/image" Target="../media/image22.svg"/><Relationship Id="rId9" Type="http://schemas.openxmlformats.org/officeDocument/2006/relationships/image" Target="../media/image27.png"/></Relationships>
</file>

<file path=ppt/diagrams/_rels/drawing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diagrams/_rels/drawing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15.svg"/></Relationships>
</file>

<file path=ppt/diagrams/_rels/drawing5.xml.rels><?xml version="1.0" encoding="UTF-8" standalone="yes"?>
<Relationships xmlns="http://schemas.openxmlformats.org/package/2006/relationships"><Relationship Id="rId8" Type="http://schemas.openxmlformats.org/officeDocument/2006/relationships/image" Target="../media/image26.svg"/><Relationship Id="rId3" Type="http://schemas.openxmlformats.org/officeDocument/2006/relationships/image" Target="../media/image21.png"/><Relationship Id="rId7" Type="http://schemas.openxmlformats.org/officeDocument/2006/relationships/image" Target="../media/image25.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24.svg"/><Relationship Id="rId5" Type="http://schemas.openxmlformats.org/officeDocument/2006/relationships/image" Target="../media/image23.png"/><Relationship Id="rId10" Type="http://schemas.openxmlformats.org/officeDocument/2006/relationships/image" Target="../media/image28.svg"/><Relationship Id="rId4" Type="http://schemas.openxmlformats.org/officeDocument/2006/relationships/image" Target="../media/image22.svg"/><Relationship Id="rId9" Type="http://schemas.openxmlformats.org/officeDocument/2006/relationships/image" Target="../media/image27.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3D7FDEB-992E-43EE-A111-7E93DB15AC7F}"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F514FAB7-91B9-495B-B2C0-D60460841F3D}">
      <dgm:prSet/>
      <dgm:spPr/>
      <dgm:t>
        <a:bodyPr/>
        <a:lstStyle/>
        <a:p>
          <a:pPr>
            <a:lnSpc>
              <a:spcPct val="100000"/>
            </a:lnSpc>
          </a:pPr>
          <a:r>
            <a:rPr lang="en-US" b="0" i="0"/>
            <a:t>“Physical literacy can be described as the motivation, confidence, physical competence, knowledge and understanding to value and take responsibility for engagement in physical activities for life.”</a:t>
          </a:r>
          <a:endParaRPr lang="en-US"/>
        </a:p>
      </dgm:t>
    </dgm:pt>
    <dgm:pt modelId="{AB89D062-70AD-4685-88CC-89DABE160FF6}" type="parTrans" cxnId="{5D88FB60-0728-47DA-8DD3-C86CCC5BBD7D}">
      <dgm:prSet/>
      <dgm:spPr/>
      <dgm:t>
        <a:bodyPr/>
        <a:lstStyle/>
        <a:p>
          <a:endParaRPr lang="en-US"/>
        </a:p>
      </dgm:t>
    </dgm:pt>
    <dgm:pt modelId="{C3E69282-3A43-40D9-BD8F-5675DE58FCCC}" type="sibTrans" cxnId="{5D88FB60-0728-47DA-8DD3-C86CCC5BBD7D}">
      <dgm:prSet/>
      <dgm:spPr/>
      <dgm:t>
        <a:bodyPr/>
        <a:lstStyle/>
        <a:p>
          <a:endParaRPr lang="en-US"/>
        </a:p>
      </dgm:t>
    </dgm:pt>
    <dgm:pt modelId="{B75DDA07-60E8-408A-8821-17F1D9422CB0}">
      <dgm:prSet/>
      <dgm:spPr/>
      <dgm:t>
        <a:bodyPr/>
        <a:lstStyle/>
        <a:p>
          <a:pPr>
            <a:lnSpc>
              <a:spcPct val="100000"/>
            </a:lnSpc>
          </a:pPr>
          <a:r>
            <a:rPr lang="en-US" b="0" i="0"/>
            <a:t>(IPLA, 2017)</a:t>
          </a:r>
          <a:endParaRPr lang="en-US"/>
        </a:p>
      </dgm:t>
    </dgm:pt>
    <dgm:pt modelId="{75F91BD2-C019-4D90-A7F1-13111A942FD4}" type="parTrans" cxnId="{9762925A-0213-4D9B-B8A7-70A5AB6BC66E}">
      <dgm:prSet/>
      <dgm:spPr/>
      <dgm:t>
        <a:bodyPr/>
        <a:lstStyle/>
        <a:p>
          <a:endParaRPr lang="en-US"/>
        </a:p>
      </dgm:t>
    </dgm:pt>
    <dgm:pt modelId="{53982272-D134-4E11-B736-D63CA018A09F}" type="sibTrans" cxnId="{9762925A-0213-4D9B-B8A7-70A5AB6BC66E}">
      <dgm:prSet/>
      <dgm:spPr/>
      <dgm:t>
        <a:bodyPr/>
        <a:lstStyle/>
        <a:p>
          <a:endParaRPr lang="en-US"/>
        </a:p>
      </dgm:t>
    </dgm:pt>
    <dgm:pt modelId="{A556BE8C-C59E-4741-9561-CAC64D79AF9A}">
      <dgm:prSet/>
      <dgm:spPr/>
      <dgm:t>
        <a:bodyPr/>
        <a:lstStyle/>
        <a:p>
          <a:pPr>
            <a:lnSpc>
              <a:spcPct val="100000"/>
            </a:lnSpc>
          </a:pPr>
          <a:r>
            <a:rPr lang="en-US" dirty="0"/>
            <a:t>Physical literacy involves holistic lifelong learning through movement and physical activity. It delivers physical, psychological, social and cognitive health and wellbeing benefit.</a:t>
          </a:r>
        </a:p>
      </dgm:t>
    </dgm:pt>
    <dgm:pt modelId="{D4830839-AF0D-42DE-80BF-5470213CFDEC}" type="parTrans" cxnId="{EA092F44-4CEC-4F7A-88F0-ECFE635576E7}">
      <dgm:prSet/>
      <dgm:spPr/>
      <dgm:t>
        <a:bodyPr/>
        <a:lstStyle/>
        <a:p>
          <a:endParaRPr lang="en-US"/>
        </a:p>
      </dgm:t>
    </dgm:pt>
    <dgm:pt modelId="{26F20F27-8E21-4488-A986-C1AA3B8A62C8}" type="sibTrans" cxnId="{EA092F44-4CEC-4F7A-88F0-ECFE635576E7}">
      <dgm:prSet/>
      <dgm:spPr/>
      <dgm:t>
        <a:bodyPr/>
        <a:lstStyle/>
        <a:p>
          <a:endParaRPr lang="en-US"/>
        </a:p>
      </dgm:t>
    </dgm:pt>
    <dgm:pt modelId="{DFB10BCD-69B9-4631-8D0C-E228E79C3B65}" type="pres">
      <dgm:prSet presAssocID="{63D7FDEB-992E-43EE-A111-7E93DB15AC7F}" presName="root" presStyleCnt="0">
        <dgm:presLayoutVars>
          <dgm:dir/>
          <dgm:resizeHandles val="exact"/>
        </dgm:presLayoutVars>
      </dgm:prSet>
      <dgm:spPr/>
    </dgm:pt>
    <dgm:pt modelId="{5CA247C2-C8D5-4A1A-9C64-3302C77AF845}" type="pres">
      <dgm:prSet presAssocID="{F514FAB7-91B9-495B-B2C0-D60460841F3D}" presName="compNode" presStyleCnt="0"/>
      <dgm:spPr/>
    </dgm:pt>
    <dgm:pt modelId="{B94F2AE4-D24E-4670-A2DD-747B945C924F}" type="pres">
      <dgm:prSet presAssocID="{F514FAB7-91B9-495B-B2C0-D60460841F3D}" presName="iconRect" presStyleLbl="node1" presStyleIdx="0" presStyleCnt="3" custLinFactNeighborX="3661" custLinFactNeighborY="-1830"/>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lassroom"/>
        </a:ext>
      </dgm:extLst>
    </dgm:pt>
    <dgm:pt modelId="{BC744C59-A4FA-49BF-9A54-ABD54FED9336}" type="pres">
      <dgm:prSet presAssocID="{F514FAB7-91B9-495B-B2C0-D60460841F3D}" presName="spaceRect" presStyleCnt="0"/>
      <dgm:spPr/>
    </dgm:pt>
    <dgm:pt modelId="{8B0CE8CD-3F90-41AD-8F83-55FC1A7B7AE2}" type="pres">
      <dgm:prSet presAssocID="{F514FAB7-91B9-495B-B2C0-D60460841F3D}" presName="textRect" presStyleLbl="revTx" presStyleIdx="0" presStyleCnt="3">
        <dgm:presLayoutVars>
          <dgm:chMax val="1"/>
          <dgm:chPref val="1"/>
        </dgm:presLayoutVars>
      </dgm:prSet>
      <dgm:spPr/>
    </dgm:pt>
    <dgm:pt modelId="{A4A13E9D-5FB8-4A6B-9EC3-047689309C18}" type="pres">
      <dgm:prSet presAssocID="{C3E69282-3A43-40D9-BD8F-5675DE58FCCC}" presName="sibTrans" presStyleCnt="0"/>
      <dgm:spPr/>
    </dgm:pt>
    <dgm:pt modelId="{ADE1F5D4-865D-4F2F-A734-34DB9605431C}" type="pres">
      <dgm:prSet presAssocID="{B75DDA07-60E8-408A-8821-17F1D9422CB0}" presName="compNode" presStyleCnt="0"/>
      <dgm:spPr/>
    </dgm:pt>
    <dgm:pt modelId="{5DDF3EAC-E6A8-43F0-B6E5-CB4AEC3642BB}" type="pres">
      <dgm:prSet presAssocID="{B75DDA07-60E8-408A-8821-17F1D9422CB0}"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Firecracker"/>
        </a:ext>
      </dgm:extLst>
    </dgm:pt>
    <dgm:pt modelId="{540153B4-07E0-4D06-8B5F-462A19EAF471}" type="pres">
      <dgm:prSet presAssocID="{B75DDA07-60E8-408A-8821-17F1D9422CB0}" presName="spaceRect" presStyleCnt="0"/>
      <dgm:spPr/>
    </dgm:pt>
    <dgm:pt modelId="{BF49BF9B-933B-4729-9157-752AAC9BE042}" type="pres">
      <dgm:prSet presAssocID="{B75DDA07-60E8-408A-8821-17F1D9422CB0}" presName="textRect" presStyleLbl="revTx" presStyleIdx="1" presStyleCnt="3">
        <dgm:presLayoutVars>
          <dgm:chMax val="1"/>
          <dgm:chPref val="1"/>
        </dgm:presLayoutVars>
      </dgm:prSet>
      <dgm:spPr/>
    </dgm:pt>
    <dgm:pt modelId="{BAE61BA5-0EC5-4EF0-B2B1-BAD0D50E9042}" type="pres">
      <dgm:prSet presAssocID="{53982272-D134-4E11-B736-D63CA018A09F}" presName="sibTrans" presStyleCnt="0"/>
      <dgm:spPr/>
    </dgm:pt>
    <dgm:pt modelId="{14E18404-A479-49EA-982F-D7A8B5F21DB2}" type="pres">
      <dgm:prSet presAssocID="{A556BE8C-C59E-4741-9561-CAC64D79AF9A}" presName="compNode" presStyleCnt="0"/>
      <dgm:spPr/>
    </dgm:pt>
    <dgm:pt modelId="{FE00123D-2070-4AE4-BDEB-B88DF35DF759}" type="pres">
      <dgm:prSet presAssocID="{A556BE8C-C59E-4741-9561-CAC64D79AF9A}"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Brain in head"/>
        </a:ext>
      </dgm:extLst>
    </dgm:pt>
    <dgm:pt modelId="{5C73195F-C1F6-4798-BA0E-34DB4FA2A206}" type="pres">
      <dgm:prSet presAssocID="{A556BE8C-C59E-4741-9561-CAC64D79AF9A}" presName="spaceRect" presStyleCnt="0"/>
      <dgm:spPr/>
    </dgm:pt>
    <dgm:pt modelId="{629CE8F2-BDEB-4EA8-A5EE-25E8D9656A86}" type="pres">
      <dgm:prSet presAssocID="{A556BE8C-C59E-4741-9561-CAC64D79AF9A}" presName="textRect" presStyleLbl="revTx" presStyleIdx="2" presStyleCnt="3">
        <dgm:presLayoutVars>
          <dgm:chMax val="1"/>
          <dgm:chPref val="1"/>
        </dgm:presLayoutVars>
      </dgm:prSet>
      <dgm:spPr/>
    </dgm:pt>
  </dgm:ptLst>
  <dgm:cxnLst>
    <dgm:cxn modelId="{5D88FB60-0728-47DA-8DD3-C86CCC5BBD7D}" srcId="{63D7FDEB-992E-43EE-A111-7E93DB15AC7F}" destId="{F514FAB7-91B9-495B-B2C0-D60460841F3D}" srcOrd="0" destOrd="0" parTransId="{AB89D062-70AD-4685-88CC-89DABE160FF6}" sibTransId="{C3E69282-3A43-40D9-BD8F-5675DE58FCCC}"/>
    <dgm:cxn modelId="{EA092F44-4CEC-4F7A-88F0-ECFE635576E7}" srcId="{63D7FDEB-992E-43EE-A111-7E93DB15AC7F}" destId="{A556BE8C-C59E-4741-9561-CAC64D79AF9A}" srcOrd="2" destOrd="0" parTransId="{D4830839-AF0D-42DE-80BF-5470213CFDEC}" sibTransId="{26F20F27-8E21-4488-A986-C1AA3B8A62C8}"/>
    <dgm:cxn modelId="{C3370656-8121-489F-A3E6-124DFDC04979}" type="presOf" srcId="{A556BE8C-C59E-4741-9561-CAC64D79AF9A}" destId="{629CE8F2-BDEB-4EA8-A5EE-25E8D9656A86}" srcOrd="0" destOrd="0" presId="urn:microsoft.com/office/officeart/2018/2/layout/IconLabelList"/>
    <dgm:cxn modelId="{9762925A-0213-4D9B-B8A7-70A5AB6BC66E}" srcId="{63D7FDEB-992E-43EE-A111-7E93DB15AC7F}" destId="{B75DDA07-60E8-408A-8821-17F1D9422CB0}" srcOrd="1" destOrd="0" parTransId="{75F91BD2-C019-4D90-A7F1-13111A942FD4}" sibTransId="{53982272-D134-4E11-B736-D63CA018A09F}"/>
    <dgm:cxn modelId="{9AE4D6D0-696D-4123-9870-D53DFF041C20}" type="presOf" srcId="{B75DDA07-60E8-408A-8821-17F1D9422CB0}" destId="{BF49BF9B-933B-4729-9157-752AAC9BE042}" srcOrd="0" destOrd="0" presId="urn:microsoft.com/office/officeart/2018/2/layout/IconLabelList"/>
    <dgm:cxn modelId="{7555FCEB-F2B7-48D3-9214-65A5333A84D4}" type="presOf" srcId="{63D7FDEB-992E-43EE-A111-7E93DB15AC7F}" destId="{DFB10BCD-69B9-4631-8D0C-E228E79C3B65}" srcOrd="0" destOrd="0" presId="urn:microsoft.com/office/officeart/2018/2/layout/IconLabelList"/>
    <dgm:cxn modelId="{40383EFF-39D9-4031-B68D-AD3CA450EA05}" type="presOf" srcId="{F514FAB7-91B9-495B-B2C0-D60460841F3D}" destId="{8B0CE8CD-3F90-41AD-8F83-55FC1A7B7AE2}" srcOrd="0" destOrd="0" presId="urn:microsoft.com/office/officeart/2018/2/layout/IconLabelList"/>
    <dgm:cxn modelId="{21E40673-92B1-40D1-B55A-5B78F45F3320}" type="presParOf" srcId="{DFB10BCD-69B9-4631-8D0C-E228E79C3B65}" destId="{5CA247C2-C8D5-4A1A-9C64-3302C77AF845}" srcOrd="0" destOrd="0" presId="urn:microsoft.com/office/officeart/2018/2/layout/IconLabelList"/>
    <dgm:cxn modelId="{46079D17-13A4-4FD1-BCD4-257AEC7CC10A}" type="presParOf" srcId="{5CA247C2-C8D5-4A1A-9C64-3302C77AF845}" destId="{B94F2AE4-D24E-4670-A2DD-747B945C924F}" srcOrd="0" destOrd="0" presId="urn:microsoft.com/office/officeart/2018/2/layout/IconLabelList"/>
    <dgm:cxn modelId="{14F911A2-A53B-46E9-86EF-DE07DE4C7FE5}" type="presParOf" srcId="{5CA247C2-C8D5-4A1A-9C64-3302C77AF845}" destId="{BC744C59-A4FA-49BF-9A54-ABD54FED9336}" srcOrd="1" destOrd="0" presId="urn:microsoft.com/office/officeart/2018/2/layout/IconLabelList"/>
    <dgm:cxn modelId="{DB696D72-C1B3-4C62-ADD3-A8234C56C22E}" type="presParOf" srcId="{5CA247C2-C8D5-4A1A-9C64-3302C77AF845}" destId="{8B0CE8CD-3F90-41AD-8F83-55FC1A7B7AE2}" srcOrd="2" destOrd="0" presId="urn:microsoft.com/office/officeart/2018/2/layout/IconLabelList"/>
    <dgm:cxn modelId="{EE24286D-844E-43EF-AF77-B78B9EFF8175}" type="presParOf" srcId="{DFB10BCD-69B9-4631-8D0C-E228E79C3B65}" destId="{A4A13E9D-5FB8-4A6B-9EC3-047689309C18}" srcOrd="1" destOrd="0" presId="urn:microsoft.com/office/officeart/2018/2/layout/IconLabelList"/>
    <dgm:cxn modelId="{4C61BCA8-00B3-45F4-B6FB-F35EE08CF65B}" type="presParOf" srcId="{DFB10BCD-69B9-4631-8D0C-E228E79C3B65}" destId="{ADE1F5D4-865D-4F2F-A734-34DB9605431C}" srcOrd="2" destOrd="0" presId="urn:microsoft.com/office/officeart/2018/2/layout/IconLabelList"/>
    <dgm:cxn modelId="{51259020-ACF1-4492-892E-95D7FD5C6224}" type="presParOf" srcId="{ADE1F5D4-865D-4F2F-A734-34DB9605431C}" destId="{5DDF3EAC-E6A8-43F0-B6E5-CB4AEC3642BB}" srcOrd="0" destOrd="0" presId="urn:microsoft.com/office/officeart/2018/2/layout/IconLabelList"/>
    <dgm:cxn modelId="{1F952B4D-15B4-4B39-89C0-4E9C1C39C561}" type="presParOf" srcId="{ADE1F5D4-865D-4F2F-A734-34DB9605431C}" destId="{540153B4-07E0-4D06-8B5F-462A19EAF471}" srcOrd="1" destOrd="0" presId="urn:microsoft.com/office/officeart/2018/2/layout/IconLabelList"/>
    <dgm:cxn modelId="{2B9332B6-FD65-49C5-A40D-54CA1D737B87}" type="presParOf" srcId="{ADE1F5D4-865D-4F2F-A734-34DB9605431C}" destId="{BF49BF9B-933B-4729-9157-752AAC9BE042}" srcOrd="2" destOrd="0" presId="urn:microsoft.com/office/officeart/2018/2/layout/IconLabelList"/>
    <dgm:cxn modelId="{71B4BE53-67D3-4272-AEEA-E02DB181C1BA}" type="presParOf" srcId="{DFB10BCD-69B9-4631-8D0C-E228E79C3B65}" destId="{BAE61BA5-0EC5-4EF0-B2B1-BAD0D50E9042}" srcOrd="3" destOrd="0" presId="urn:microsoft.com/office/officeart/2018/2/layout/IconLabelList"/>
    <dgm:cxn modelId="{51E154F3-B519-4BC0-95D7-263448ADF3E8}" type="presParOf" srcId="{DFB10BCD-69B9-4631-8D0C-E228E79C3B65}" destId="{14E18404-A479-49EA-982F-D7A8B5F21DB2}" srcOrd="4" destOrd="0" presId="urn:microsoft.com/office/officeart/2018/2/layout/IconLabelList"/>
    <dgm:cxn modelId="{3D122688-3E77-47EA-8F82-1F37FF0FDBBE}" type="presParOf" srcId="{14E18404-A479-49EA-982F-D7A8B5F21DB2}" destId="{FE00123D-2070-4AE4-BDEB-B88DF35DF759}" srcOrd="0" destOrd="0" presId="urn:microsoft.com/office/officeart/2018/2/layout/IconLabelList"/>
    <dgm:cxn modelId="{776E54D8-02B4-40F9-BEB1-B6244642799F}" type="presParOf" srcId="{14E18404-A479-49EA-982F-D7A8B5F21DB2}" destId="{5C73195F-C1F6-4798-BA0E-34DB4FA2A206}" srcOrd="1" destOrd="0" presId="urn:microsoft.com/office/officeart/2018/2/layout/IconLabelList"/>
    <dgm:cxn modelId="{274A796D-4CA2-451C-9A1F-FA6297F1479C}" type="presParOf" srcId="{14E18404-A479-49EA-982F-D7A8B5F21DB2}" destId="{629CE8F2-BDEB-4EA8-A5EE-25E8D9656A86}"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73109ED-7FB9-4074-84CD-0694582D7DEC}" type="doc">
      <dgm:prSet loTypeId="urn:microsoft.com/office/officeart/2005/8/layout/vProcess5" loCatId="process" qsTypeId="urn:microsoft.com/office/officeart/2005/8/quickstyle/simple1" qsCatId="simple" csTypeId="urn:microsoft.com/office/officeart/2005/8/colors/accent1_2" csCatId="accent1"/>
      <dgm:spPr/>
      <dgm:t>
        <a:bodyPr/>
        <a:lstStyle/>
        <a:p>
          <a:endParaRPr lang="en-US"/>
        </a:p>
      </dgm:t>
    </dgm:pt>
    <dgm:pt modelId="{F88017D6-A85B-4D4F-9468-2A27F1B765EB}">
      <dgm:prSet/>
      <dgm:spPr/>
      <dgm:t>
        <a:bodyPr/>
        <a:lstStyle/>
        <a:p>
          <a:r>
            <a:rPr lang="en-US" dirty="0"/>
            <a:t>Health, fitness and well-being activities</a:t>
          </a:r>
        </a:p>
      </dgm:t>
    </dgm:pt>
    <dgm:pt modelId="{5ECF15CC-9F4B-48FE-946E-7B8DEA55CEC4}" type="parTrans" cxnId="{067CDA2A-315F-476F-9C0D-328DC6523882}">
      <dgm:prSet/>
      <dgm:spPr/>
      <dgm:t>
        <a:bodyPr/>
        <a:lstStyle/>
        <a:p>
          <a:endParaRPr lang="en-US"/>
        </a:p>
      </dgm:t>
    </dgm:pt>
    <dgm:pt modelId="{A2975CC5-8B0E-474F-9C39-1ADEBE57D58D}" type="sibTrans" cxnId="{067CDA2A-315F-476F-9C0D-328DC6523882}">
      <dgm:prSet/>
      <dgm:spPr/>
      <dgm:t>
        <a:bodyPr/>
        <a:lstStyle/>
        <a:p>
          <a:endParaRPr lang="en-US"/>
        </a:p>
      </dgm:t>
    </dgm:pt>
    <dgm:pt modelId="{082A0CFF-A3B3-41ED-8176-9E640B8FB15B}">
      <dgm:prSet/>
      <dgm:spPr/>
      <dgm:t>
        <a:bodyPr/>
        <a:lstStyle/>
        <a:p>
          <a:r>
            <a:rPr lang="en-GB" dirty="0"/>
            <a:t>Creative activities</a:t>
          </a:r>
          <a:endParaRPr lang="en-US" dirty="0"/>
        </a:p>
      </dgm:t>
    </dgm:pt>
    <dgm:pt modelId="{3B858331-3F39-4001-B7EB-5A1BDE2559D8}" type="parTrans" cxnId="{02242212-A9FB-41C9-A17E-194AC1B3311D}">
      <dgm:prSet/>
      <dgm:spPr/>
      <dgm:t>
        <a:bodyPr/>
        <a:lstStyle/>
        <a:p>
          <a:endParaRPr lang="en-US"/>
        </a:p>
      </dgm:t>
    </dgm:pt>
    <dgm:pt modelId="{33ECDE95-1FBD-48C2-B73E-CD4787F0F7CA}" type="sibTrans" cxnId="{02242212-A9FB-41C9-A17E-194AC1B3311D}">
      <dgm:prSet/>
      <dgm:spPr/>
      <dgm:t>
        <a:bodyPr/>
        <a:lstStyle/>
        <a:p>
          <a:endParaRPr lang="en-US"/>
        </a:p>
      </dgm:t>
    </dgm:pt>
    <dgm:pt modelId="{9EAB762D-1C3E-49FD-AC9E-995DE2CFDE3C}">
      <dgm:prSet/>
      <dgm:spPr/>
      <dgm:t>
        <a:bodyPr/>
        <a:lstStyle/>
        <a:p>
          <a:r>
            <a:rPr lang="en-GB" dirty="0"/>
            <a:t>Adventurous activities</a:t>
          </a:r>
          <a:endParaRPr lang="en-US" dirty="0"/>
        </a:p>
      </dgm:t>
    </dgm:pt>
    <dgm:pt modelId="{62491CE8-4737-4713-8F4A-65735F59C409}" type="parTrans" cxnId="{81B4D040-2714-44E2-92F2-F7A30FDFF4F8}">
      <dgm:prSet/>
      <dgm:spPr/>
      <dgm:t>
        <a:bodyPr/>
        <a:lstStyle/>
        <a:p>
          <a:endParaRPr lang="en-US"/>
        </a:p>
      </dgm:t>
    </dgm:pt>
    <dgm:pt modelId="{2560A7CD-037A-4321-BEA1-0081359E08AF}" type="sibTrans" cxnId="{81B4D040-2714-44E2-92F2-F7A30FDFF4F8}">
      <dgm:prSet/>
      <dgm:spPr/>
      <dgm:t>
        <a:bodyPr/>
        <a:lstStyle/>
        <a:p>
          <a:endParaRPr lang="en-US"/>
        </a:p>
      </dgm:t>
    </dgm:pt>
    <dgm:pt modelId="{DC2E3D8B-18F0-4647-A2DF-A85C8909F325}">
      <dgm:prSet/>
      <dgm:spPr/>
      <dgm:t>
        <a:bodyPr/>
        <a:lstStyle/>
        <a:p>
          <a:r>
            <a:rPr lang="en-GB" dirty="0"/>
            <a:t>Competitive activities</a:t>
          </a:r>
          <a:endParaRPr lang="en-US" dirty="0"/>
        </a:p>
      </dgm:t>
    </dgm:pt>
    <dgm:pt modelId="{D271BA44-2372-4CC3-9DAE-F01EACC84DBE}" type="parTrans" cxnId="{9C76A3EE-3C64-4496-8D3A-5C4229F5D1F0}">
      <dgm:prSet/>
      <dgm:spPr/>
      <dgm:t>
        <a:bodyPr/>
        <a:lstStyle/>
        <a:p>
          <a:endParaRPr lang="en-US"/>
        </a:p>
      </dgm:t>
    </dgm:pt>
    <dgm:pt modelId="{19D87400-1899-4543-BCFB-7B21B1D02295}" type="sibTrans" cxnId="{9C76A3EE-3C64-4496-8D3A-5C4229F5D1F0}">
      <dgm:prSet/>
      <dgm:spPr/>
      <dgm:t>
        <a:bodyPr/>
        <a:lstStyle/>
        <a:p>
          <a:endParaRPr lang="en-US"/>
        </a:p>
      </dgm:t>
    </dgm:pt>
    <dgm:pt modelId="{47834AE7-1132-4D7C-9B1B-F98653E1FA16}" type="pres">
      <dgm:prSet presAssocID="{273109ED-7FB9-4074-84CD-0694582D7DEC}" presName="outerComposite" presStyleCnt="0">
        <dgm:presLayoutVars>
          <dgm:chMax val="5"/>
          <dgm:dir/>
          <dgm:resizeHandles val="exact"/>
        </dgm:presLayoutVars>
      </dgm:prSet>
      <dgm:spPr/>
    </dgm:pt>
    <dgm:pt modelId="{44C59F8D-8E8A-4C14-B040-51612BBA8765}" type="pres">
      <dgm:prSet presAssocID="{273109ED-7FB9-4074-84CD-0694582D7DEC}" presName="dummyMaxCanvas" presStyleCnt="0">
        <dgm:presLayoutVars/>
      </dgm:prSet>
      <dgm:spPr/>
    </dgm:pt>
    <dgm:pt modelId="{27DF2EFD-235B-4FCA-ADED-03FCD99E59DB}" type="pres">
      <dgm:prSet presAssocID="{273109ED-7FB9-4074-84CD-0694582D7DEC}" presName="FourNodes_1" presStyleLbl="node1" presStyleIdx="0" presStyleCnt="4">
        <dgm:presLayoutVars>
          <dgm:bulletEnabled val="1"/>
        </dgm:presLayoutVars>
      </dgm:prSet>
      <dgm:spPr/>
    </dgm:pt>
    <dgm:pt modelId="{893C708F-9B4E-4952-A950-44EAE8B1C363}" type="pres">
      <dgm:prSet presAssocID="{273109ED-7FB9-4074-84CD-0694582D7DEC}" presName="FourNodes_2" presStyleLbl="node1" presStyleIdx="1" presStyleCnt="4">
        <dgm:presLayoutVars>
          <dgm:bulletEnabled val="1"/>
        </dgm:presLayoutVars>
      </dgm:prSet>
      <dgm:spPr/>
    </dgm:pt>
    <dgm:pt modelId="{424B07FD-45AE-4FD1-8A24-9FEB6EE7F6F3}" type="pres">
      <dgm:prSet presAssocID="{273109ED-7FB9-4074-84CD-0694582D7DEC}" presName="FourNodes_3" presStyleLbl="node1" presStyleIdx="2" presStyleCnt="4">
        <dgm:presLayoutVars>
          <dgm:bulletEnabled val="1"/>
        </dgm:presLayoutVars>
      </dgm:prSet>
      <dgm:spPr/>
    </dgm:pt>
    <dgm:pt modelId="{C73CEBF6-7FCD-4BBF-95C6-3D152C11BCD6}" type="pres">
      <dgm:prSet presAssocID="{273109ED-7FB9-4074-84CD-0694582D7DEC}" presName="FourNodes_4" presStyleLbl="node1" presStyleIdx="3" presStyleCnt="4">
        <dgm:presLayoutVars>
          <dgm:bulletEnabled val="1"/>
        </dgm:presLayoutVars>
      </dgm:prSet>
      <dgm:spPr/>
    </dgm:pt>
    <dgm:pt modelId="{09DC63FA-02FB-47B4-B89E-44909783F54C}" type="pres">
      <dgm:prSet presAssocID="{273109ED-7FB9-4074-84CD-0694582D7DEC}" presName="FourConn_1-2" presStyleLbl="fgAccFollowNode1" presStyleIdx="0" presStyleCnt="3">
        <dgm:presLayoutVars>
          <dgm:bulletEnabled val="1"/>
        </dgm:presLayoutVars>
      </dgm:prSet>
      <dgm:spPr/>
    </dgm:pt>
    <dgm:pt modelId="{313F1FD0-6FB2-4773-865A-82C68D04A692}" type="pres">
      <dgm:prSet presAssocID="{273109ED-7FB9-4074-84CD-0694582D7DEC}" presName="FourConn_2-3" presStyleLbl="fgAccFollowNode1" presStyleIdx="1" presStyleCnt="3">
        <dgm:presLayoutVars>
          <dgm:bulletEnabled val="1"/>
        </dgm:presLayoutVars>
      </dgm:prSet>
      <dgm:spPr/>
    </dgm:pt>
    <dgm:pt modelId="{543DEAD7-0EE2-4C2B-84A2-D5CBAE7D8BE3}" type="pres">
      <dgm:prSet presAssocID="{273109ED-7FB9-4074-84CD-0694582D7DEC}" presName="FourConn_3-4" presStyleLbl="fgAccFollowNode1" presStyleIdx="2" presStyleCnt="3">
        <dgm:presLayoutVars>
          <dgm:bulletEnabled val="1"/>
        </dgm:presLayoutVars>
      </dgm:prSet>
      <dgm:spPr/>
    </dgm:pt>
    <dgm:pt modelId="{B695F35C-5B1A-4AF7-AD87-35CA2681DAC4}" type="pres">
      <dgm:prSet presAssocID="{273109ED-7FB9-4074-84CD-0694582D7DEC}" presName="FourNodes_1_text" presStyleLbl="node1" presStyleIdx="3" presStyleCnt="4">
        <dgm:presLayoutVars>
          <dgm:bulletEnabled val="1"/>
        </dgm:presLayoutVars>
      </dgm:prSet>
      <dgm:spPr/>
    </dgm:pt>
    <dgm:pt modelId="{53924E81-AAAC-4349-8218-0AB4DB24970B}" type="pres">
      <dgm:prSet presAssocID="{273109ED-7FB9-4074-84CD-0694582D7DEC}" presName="FourNodes_2_text" presStyleLbl="node1" presStyleIdx="3" presStyleCnt="4">
        <dgm:presLayoutVars>
          <dgm:bulletEnabled val="1"/>
        </dgm:presLayoutVars>
      </dgm:prSet>
      <dgm:spPr/>
    </dgm:pt>
    <dgm:pt modelId="{D186E0DC-85BD-420C-9D6E-2B665922BC60}" type="pres">
      <dgm:prSet presAssocID="{273109ED-7FB9-4074-84CD-0694582D7DEC}" presName="FourNodes_3_text" presStyleLbl="node1" presStyleIdx="3" presStyleCnt="4">
        <dgm:presLayoutVars>
          <dgm:bulletEnabled val="1"/>
        </dgm:presLayoutVars>
      </dgm:prSet>
      <dgm:spPr/>
    </dgm:pt>
    <dgm:pt modelId="{9DDDDB86-C27E-49DF-8754-67FB9D8304E7}" type="pres">
      <dgm:prSet presAssocID="{273109ED-7FB9-4074-84CD-0694582D7DEC}" presName="FourNodes_4_text" presStyleLbl="node1" presStyleIdx="3" presStyleCnt="4">
        <dgm:presLayoutVars>
          <dgm:bulletEnabled val="1"/>
        </dgm:presLayoutVars>
      </dgm:prSet>
      <dgm:spPr/>
    </dgm:pt>
  </dgm:ptLst>
  <dgm:cxnLst>
    <dgm:cxn modelId="{02242212-A9FB-41C9-A17E-194AC1B3311D}" srcId="{273109ED-7FB9-4074-84CD-0694582D7DEC}" destId="{082A0CFF-A3B3-41ED-8176-9E640B8FB15B}" srcOrd="1" destOrd="0" parTransId="{3B858331-3F39-4001-B7EB-5A1BDE2559D8}" sibTransId="{33ECDE95-1FBD-48C2-B73E-CD4787F0F7CA}"/>
    <dgm:cxn modelId="{067CDA2A-315F-476F-9C0D-328DC6523882}" srcId="{273109ED-7FB9-4074-84CD-0694582D7DEC}" destId="{F88017D6-A85B-4D4F-9468-2A27F1B765EB}" srcOrd="0" destOrd="0" parTransId="{5ECF15CC-9F4B-48FE-946E-7B8DEA55CEC4}" sibTransId="{A2975CC5-8B0E-474F-9C39-1ADEBE57D58D}"/>
    <dgm:cxn modelId="{7442F93D-9BBF-42EB-8B1B-023D50E16617}" type="presOf" srcId="{9EAB762D-1C3E-49FD-AC9E-995DE2CFDE3C}" destId="{D186E0DC-85BD-420C-9D6E-2B665922BC60}" srcOrd="1" destOrd="0" presId="urn:microsoft.com/office/officeart/2005/8/layout/vProcess5"/>
    <dgm:cxn modelId="{81B4D040-2714-44E2-92F2-F7A30FDFF4F8}" srcId="{273109ED-7FB9-4074-84CD-0694582D7DEC}" destId="{9EAB762D-1C3E-49FD-AC9E-995DE2CFDE3C}" srcOrd="2" destOrd="0" parTransId="{62491CE8-4737-4713-8F4A-65735F59C409}" sibTransId="{2560A7CD-037A-4321-BEA1-0081359E08AF}"/>
    <dgm:cxn modelId="{C8D96E5F-C507-42AE-BB81-2E54960C0210}" type="presOf" srcId="{DC2E3D8B-18F0-4647-A2DF-A85C8909F325}" destId="{C73CEBF6-7FCD-4BBF-95C6-3D152C11BCD6}" srcOrd="0" destOrd="0" presId="urn:microsoft.com/office/officeart/2005/8/layout/vProcess5"/>
    <dgm:cxn modelId="{ABD9E367-CE41-4E69-926C-4D97A6530574}" type="presOf" srcId="{DC2E3D8B-18F0-4647-A2DF-A85C8909F325}" destId="{9DDDDB86-C27E-49DF-8754-67FB9D8304E7}" srcOrd="1" destOrd="0" presId="urn:microsoft.com/office/officeart/2005/8/layout/vProcess5"/>
    <dgm:cxn modelId="{0464376E-3488-467F-9327-53FC0B245F30}" type="presOf" srcId="{082A0CFF-A3B3-41ED-8176-9E640B8FB15B}" destId="{53924E81-AAAC-4349-8218-0AB4DB24970B}" srcOrd="1" destOrd="0" presId="urn:microsoft.com/office/officeart/2005/8/layout/vProcess5"/>
    <dgm:cxn modelId="{F1506A59-1AB4-499F-A06A-C6BA4EDCFBE2}" type="presOf" srcId="{F88017D6-A85B-4D4F-9468-2A27F1B765EB}" destId="{27DF2EFD-235B-4FCA-ADED-03FCD99E59DB}" srcOrd="0" destOrd="0" presId="urn:microsoft.com/office/officeart/2005/8/layout/vProcess5"/>
    <dgm:cxn modelId="{8835B75A-EE52-4C6A-937A-B4D6BC417B71}" type="presOf" srcId="{082A0CFF-A3B3-41ED-8176-9E640B8FB15B}" destId="{893C708F-9B4E-4952-A950-44EAE8B1C363}" srcOrd="0" destOrd="0" presId="urn:microsoft.com/office/officeart/2005/8/layout/vProcess5"/>
    <dgm:cxn modelId="{672BCA7A-F9FB-4B56-8660-BBF247813257}" type="presOf" srcId="{2560A7CD-037A-4321-BEA1-0081359E08AF}" destId="{543DEAD7-0EE2-4C2B-84A2-D5CBAE7D8BE3}" srcOrd="0" destOrd="0" presId="urn:microsoft.com/office/officeart/2005/8/layout/vProcess5"/>
    <dgm:cxn modelId="{CD09DE9F-7F32-4A25-89A7-80A503AE500A}" type="presOf" srcId="{273109ED-7FB9-4074-84CD-0694582D7DEC}" destId="{47834AE7-1132-4D7C-9B1B-F98653E1FA16}" srcOrd="0" destOrd="0" presId="urn:microsoft.com/office/officeart/2005/8/layout/vProcess5"/>
    <dgm:cxn modelId="{001174AF-8BEE-4574-9059-15A6D08D94E7}" type="presOf" srcId="{9EAB762D-1C3E-49FD-AC9E-995DE2CFDE3C}" destId="{424B07FD-45AE-4FD1-8A24-9FEB6EE7F6F3}" srcOrd="0" destOrd="0" presId="urn:microsoft.com/office/officeart/2005/8/layout/vProcess5"/>
    <dgm:cxn modelId="{C0BA0CC3-B5F4-4333-A476-9E49BE87EF03}" type="presOf" srcId="{A2975CC5-8B0E-474F-9C39-1ADEBE57D58D}" destId="{09DC63FA-02FB-47B4-B89E-44909783F54C}" srcOrd="0" destOrd="0" presId="urn:microsoft.com/office/officeart/2005/8/layout/vProcess5"/>
    <dgm:cxn modelId="{641BC3E5-C2FE-4D54-8A6C-63AFEA7C9E78}" type="presOf" srcId="{F88017D6-A85B-4D4F-9468-2A27F1B765EB}" destId="{B695F35C-5B1A-4AF7-AD87-35CA2681DAC4}" srcOrd="1" destOrd="0" presId="urn:microsoft.com/office/officeart/2005/8/layout/vProcess5"/>
    <dgm:cxn modelId="{AC4497ED-A1A3-4918-AEB5-F05EA4AF8C7C}" type="presOf" srcId="{33ECDE95-1FBD-48C2-B73E-CD4787F0F7CA}" destId="{313F1FD0-6FB2-4773-865A-82C68D04A692}" srcOrd="0" destOrd="0" presId="urn:microsoft.com/office/officeart/2005/8/layout/vProcess5"/>
    <dgm:cxn modelId="{9C76A3EE-3C64-4496-8D3A-5C4229F5D1F0}" srcId="{273109ED-7FB9-4074-84CD-0694582D7DEC}" destId="{DC2E3D8B-18F0-4647-A2DF-A85C8909F325}" srcOrd="3" destOrd="0" parTransId="{D271BA44-2372-4CC3-9DAE-F01EACC84DBE}" sibTransId="{19D87400-1899-4543-BCFB-7B21B1D02295}"/>
    <dgm:cxn modelId="{1AA0592C-F2C9-4E2E-8C5F-B2A61B188BEC}" type="presParOf" srcId="{47834AE7-1132-4D7C-9B1B-F98653E1FA16}" destId="{44C59F8D-8E8A-4C14-B040-51612BBA8765}" srcOrd="0" destOrd="0" presId="urn:microsoft.com/office/officeart/2005/8/layout/vProcess5"/>
    <dgm:cxn modelId="{E30F6EFD-878E-4CA8-B1CD-4C3B68647203}" type="presParOf" srcId="{47834AE7-1132-4D7C-9B1B-F98653E1FA16}" destId="{27DF2EFD-235B-4FCA-ADED-03FCD99E59DB}" srcOrd="1" destOrd="0" presId="urn:microsoft.com/office/officeart/2005/8/layout/vProcess5"/>
    <dgm:cxn modelId="{B37A749A-21F2-42DA-8DCB-43E8C4ABAECB}" type="presParOf" srcId="{47834AE7-1132-4D7C-9B1B-F98653E1FA16}" destId="{893C708F-9B4E-4952-A950-44EAE8B1C363}" srcOrd="2" destOrd="0" presId="urn:microsoft.com/office/officeart/2005/8/layout/vProcess5"/>
    <dgm:cxn modelId="{F152A893-1432-4DE4-9FDC-8AA8001F5703}" type="presParOf" srcId="{47834AE7-1132-4D7C-9B1B-F98653E1FA16}" destId="{424B07FD-45AE-4FD1-8A24-9FEB6EE7F6F3}" srcOrd="3" destOrd="0" presId="urn:microsoft.com/office/officeart/2005/8/layout/vProcess5"/>
    <dgm:cxn modelId="{73CD243F-D77C-479F-8FC6-330DE0DB2F60}" type="presParOf" srcId="{47834AE7-1132-4D7C-9B1B-F98653E1FA16}" destId="{C73CEBF6-7FCD-4BBF-95C6-3D152C11BCD6}" srcOrd="4" destOrd="0" presId="urn:microsoft.com/office/officeart/2005/8/layout/vProcess5"/>
    <dgm:cxn modelId="{061A753B-43B7-43F5-BD8D-5C8F895B8C11}" type="presParOf" srcId="{47834AE7-1132-4D7C-9B1B-F98653E1FA16}" destId="{09DC63FA-02FB-47B4-B89E-44909783F54C}" srcOrd="5" destOrd="0" presId="urn:microsoft.com/office/officeart/2005/8/layout/vProcess5"/>
    <dgm:cxn modelId="{163C7262-0EB5-4D54-898C-93CC027C4186}" type="presParOf" srcId="{47834AE7-1132-4D7C-9B1B-F98653E1FA16}" destId="{313F1FD0-6FB2-4773-865A-82C68D04A692}" srcOrd="6" destOrd="0" presId="urn:microsoft.com/office/officeart/2005/8/layout/vProcess5"/>
    <dgm:cxn modelId="{AB9A062C-EB11-4A66-B8D6-8A3BBF4DFD4E}" type="presParOf" srcId="{47834AE7-1132-4D7C-9B1B-F98653E1FA16}" destId="{543DEAD7-0EE2-4C2B-84A2-D5CBAE7D8BE3}" srcOrd="7" destOrd="0" presId="urn:microsoft.com/office/officeart/2005/8/layout/vProcess5"/>
    <dgm:cxn modelId="{1220CD67-1638-43C6-8171-EB2D44D258FE}" type="presParOf" srcId="{47834AE7-1132-4D7C-9B1B-F98653E1FA16}" destId="{B695F35C-5B1A-4AF7-AD87-35CA2681DAC4}" srcOrd="8" destOrd="0" presId="urn:microsoft.com/office/officeart/2005/8/layout/vProcess5"/>
    <dgm:cxn modelId="{0E7441CD-D28C-45CF-B9C2-871327045CBC}" type="presParOf" srcId="{47834AE7-1132-4D7C-9B1B-F98653E1FA16}" destId="{53924E81-AAAC-4349-8218-0AB4DB24970B}" srcOrd="9" destOrd="0" presId="urn:microsoft.com/office/officeart/2005/8/layout/vProcess5"/>
    <dgm:cxn modelId="{99A4C0CF-4B36-4BB2-ABC0-E74E0317BD32}" type="presParOf" srcId="{47834AE7-1132-4D7C-9B1B-F98653E1FA16}" destId="{D186E0DC-85BD-420C-9D6E-2B665922BC60}" srcOrd="10" destOrd="0" presId="urn:microsoft.com/office/officeart/2005/8/layout/vProcess5"/>
    <dgm:cxn modelId="{E5DBAD29-EDF1-4FCB-AE20-BA9004B7D277}" type="presParOf" srcId="{47834AE7-1132-4D7C-9B1B-F98653E1FA16}" destId="{9DDDDB86-C27E-49DF-8754-67FB9D8304E7}" srcOrd="11"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371C7CF-69F4-4415-A233-6E13741E0BFD}"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US"/>
        </a:p>
      </dgm:t>
    </dgm:pt>
    <dgm:pt modelId="{A132F319-0627-44E8-A231-AA07ED6DECC6}">
      <dgm:prSet/>
      <dgm:spPr/>
      <dgm:t>
        <a:bodyPr/>
        <a:lstStyle/>
        <a:p>
          <a:r>
            <a:rPr lang="en-US" b="1" i="0"/>
            <a:t>Key stage 3</a:t>
          </a:r>
          <a:endParaRPr lang="en-US"/>
        </a:p>
      </dgm:t>
    </dgm:pt>
    <dgm:pt modelId="{70178507-D94E-4C26-A3C8-8EE6FE4BED98}" type="parTrans" cxnId="{46025FD6-CF84-4E21-BCA5-B2F76E1701DF}">
      <dgm:prSet/>
      <dgm:spPr/>
      <dgm:t>
        <a:bodyPr/>
        <a:lstStyle/>
        <a:p>
          <a:endParaRPr lang="en-US"/>
        </a:p>
      </dgm:t>
    </dgm:pt>
    <dgm:pt modelId="{945093F5-EA52-4B90-B4E9-66172385D46D}" type="sibTrans" cxnId="{46025FD6-CF84-4E21-BCA5-B2F76E1701DF}">
      <dgm:prSet/>
      <dgm:spPr/>
      <dgm:t>
        <a:bodyPr/>
        <a:lstStyle/>
        <a:p>
          <a:endParaRPr lang="en-US"/>
        </a:p>
      </dgm:t>
    </dgm:pt>
    <dgm:pt modelId="{32BB705B-33C7-4052-9F98-8F4AD9ADFA45}">
      <dgm:prSet/>
      <dgm:spPr/>
      <dgm:t>
        <a:bodyPr/>
        <a:lstStyle/>
        <a:p>
          <a:r>
            <a:rPr lang="en-US" b="0" i="0" dirty="0"/>
            <a:t>Compulsory subjects are:</a:t>
          </a:r>
          <a:endParaRPr lang="en-US" dirty="0"/>
        </a:p>
      </dgm:t>
    </dgm:pt>
    <dgm:pt modelId="{0CA26223-0891-4689-AE44-D3DA5DA14836}" type="parTrans" cxnId="{C35D43AA-DF30-430F-A717-9B11758A7F09}">
      <dgm:prSet/>
      <dgm:spPr/>
      <dgm:t>
        <a:bodyPr/>
        <a:lstStyle/>
        <a:p>
          <a:endParaRPr lang="en-US"/>
        </a:p>
      </dgm:t>
    </dgm:pt>
    <dgm:pt modelId="{6B5FEBD7-B702-40B0-AFD1-EA973646231F}" type="sibTrans" cxnId="{C35D43AA-DF30-430F-A717-9B11758A7F09}">
      <dgm:prSet/>
      <dgm:spPr/>
      <dgm:t>
        <a:bodyPr/>
        <a:lstStyle/>
        <a:p>
          <a:endParaRPr lang="en-US"/>
        </a:p>
      </dgm:t>
    </dgm:pt>
    <dgm:pt modelId="{B5F5C77D-90EB-4E7D-A513-2236BF2477B0}">
      <dgm:prSet/>
      <dgm:spPr/>
      <dgm:t>
        <a:bodyPr/>
        <a:lstStyle/>
        <a:p>
          <a:r>
            <a:rPr lang="en-US" b="0" i="0"/>
            <a:t>English</a:t>
          </a:r>
          <a:endParaRPr lang="en-US"/>
        </a:p>
      </dgm:t>
    </dgm:pt>
    <dgm:pt modelId="{2943438A-D792-4D65-A72C-F01DB8A6ED27}" type="parTrans" cxnId="{2227BA01-7AFC-4EC8-8B86-AB78EDB1425C}">
      <dgm:prSet/>
      <dgm:spPr/>
      <dgm:t>
        <a:bodyPr/>
        <a:lstStyle/>
        <a:p>
          <a:endParaRPr lang="en-US"/>
        </a:p>
      </dgm:t>
    </dgm:pt>
    <dgm:pt modelId="{C58DBB55-68DE-44C3-B75C-50E6844F9634}" type="sibTrans" cxnId="{2227BA01-7AFC-4EC8-8B86-AB78EDB1425C}">
      <dgm:prSet/>
      <dgm:spPr/>
      <dgm:t>
        <a:bodyPr/>
        <a:lstStyle/>
        <a:p>
          <a:endParaRPr lang="en-US"/>
        </a:p>
      </dgm:t>
    </dgm:pt>
    <dgm:pt modelId="{FD281C90-7BC1-4500-A5A7-34124D463D90}">
      <dgm:prSet/>
      <dgm:spPr/>
      <dgm:t>
        <a:bodyPr/>
        <a:lstStyle/>
        <a:p>
          <a:r>
            <a:rPr lang="en-US"/>
            <a:t>M</a:t>
          </a:r>
          <a:r>
            <a:rPr lang="en-US" b="0" i="0"/>
            <a:t>aths</a:t>
          </a:r>
          <a:endParaRPr lang="en-US"/>
        </a:p>
      </dgm:t>
    </dgm:pt>
    <dgm:pt modelId="{885EB933-1F06-430A-B2BC-1337EBC0A96B}" type="parTrans" cxnId="{386D8CF9-D1BF-4756-88A5-06A84A7B6E07}">
      <dgm:prSet/>
      <dgm:spPr/>
      <dgm:t>
        <a:bodyPr/>
        <a:lstStyle/>
        <a:p>
          <a:endParaRPr lang="en-US"/>
        </a:p>
      </dgm:t>
    </dgm:pt>
    <dgm:pt modelId="{F8BA2E08-2016-4FBA-ACD6-1938D1B6F1A1}" type="sibTrans" cxnId="{386D8CF9-D1BF-4756-88A5-06A84A7B6E07}">
      <dgm:prSet/>
      <dgm:spPr/>
      <dgm:t>
        <a:bodyPr/>
        <a:lstStyle/>
        <a:p>
          <a:endParaRPr lang="en-US"/>
        </a:p>
      </dgm:t>
    </dgm:pt>
    <dgm:pt modelId="{A1FA3471-B602-4C34-879A-D53437827C9F}">
      <dgm:prSet/>
      <dgm:spPr/>
      <dgm:t>
        <a:bodyPr/>
        <a:lstStyle/>
        <a:p>
          <a:r>
            <a:rPr lang="en-US"/>
            <a:t>S</a:t>
          </a:r>
          <a:r>
            <a:rPr lang="en-US" b="0" i="0"/>
            <a:t>cience</a:t>
          </a:r>
          <a:endParaRPr lang="en-US"/>
        </a:p>
      </dgm:t>
    </dgm:pt>
    <dgm:pt modelId="{F5A0A0F2-0B62-441F-B97B-FD68DA9CB1EE}" type="parTrans" cxnId="{36D18740-FEC3-4287-B9EB-278A37ECD7D4}">
      <dgm:prSet/>
      <dgm:spPr/>
      <dgm:t>
        <a:bodyPr/>
        <a:lstStyle/>
        <a:p>
          <a:endParaRPr lang="en-US"/>
        </a:p>
      </dgm:t>
    </dgm:pt>
    <dgm:pt modelId="{4C3152BD-A3F0-4297-8ED0-820523E34004}" type="sibTrans" cxnId="{36D18740-FEC3-4287-B9EB-278A37ECD7D4}">
      <dgm:prSet/>
      <dgm:spPr/>
      <dgm:t>
        <a:bodyPr/>
        <a:lstStyle/>
        <a:p>
          <a:endParaRPr lang="en-US"/>
        </a:p>
      </dgm:t>
    </dgm:pt>
    <dgm:pt modelId="{067B62DE-4E17-4A77-8495-D254DA378FAF}">
      <dgm:prSet/>
      <dgm:spPr/>
      <dgm:t>
        <a:bodyPr/>
        <a:lstStyle/>
        <a:p>
          <a:r>
            <a:rPr lang="en-US" b="0" i="0"/>
            <a:t>History</a:t>
          </a:r>
          <a:endParaRPr lang="en-US"/>
        </a:p>
      </dgm:t>
    </dgm:pt>
    <dgm:pt modelId="{69AD9FF3-6418-4889-81AA-089AEB4D6EAB}" type="parTrans" cxnId="{00E9F71F-9D5A-4CA1-B000-BE78CD52F56B}">
      <dgm:prSet/>
      <dgm:spPr/>
      <dgm:t>
        <a:bodyPr/>
        <a:lstStyle/>
        <a:p>
          <a:endParaRPr lang="en-US"/>
        </a:p>
      </dgm:t>
    </dgm:pt>
    <dgm:pt modelId="{E26A89DF-899B-486D-9F8C-FEB99A6051C3}" type="sibTrans" cxnId="{00E9F71F-9D5A-4CA1-B000-BE78CD52F56B}">
      <dgm:prSet/>
      <dgm:spPr/>
      <dgm:t>
        <a:bodyPr/>
        <a:lstStyle/>
        <a:p>
          <a:endParaRPr lang="en-US"/>
        </a:p>
      </dgm:t>
    </dgm:pt>
    <dgm:pt modelId="{7E4E389C-E199-4695-97F4-14B3E002B3D0}">
      <dgm:prSet/>
      <dgm:spPr/>
      <dgm:t>
        <a:bodyPr/>
        <a:lstStyle/>
        <a:p>
          <a:r>
            <a:rPr lang="en-US"/>
            <a:t>G</a:t>
          </a:r>
          <a:r>
            <a:rPr lang="en-US" b="0" i="0"/>
            <a:t>eography</a:t>
          </a:r>
          <a:endParaRPr lang="en-US"/>
        </a:p>
      </dgm:t>
    </dgm:pt>
    <dgm:pt modelId="{10A2EB3A-6F3D-4BC5-9737-2B972D7FAD67}" type="parTrans" cxnId="{A65CCA1C-73CD-4E9E-8D78-1C6C8B45A0C4}">
      <dgm:prSet/>
      <dgm:spPr/>
      <dgm:t>
        <a:bodyPr/>
        <a:lstStyle/>
        <a:p>
          <a:endParaRPr lang="en-US"/>
        </a:p>
      </dgm:t>
    </dgm:pt>
    <dgm:pt modelId="{A18F3EF5-538A-4C25-8A33-B2CF9F72A7C2}" type="sibTrans" cxnId="{A65CCA1C-73CD-4E9E-8D78-1C6C8B45A0C4}">
      <dgm:prSet/>
      <dgm:spPr/>
      <dgm:t>
        <a:bodyPr/>
        <a:lstStyle/>
        <a:p>
          <a:endParaRPr lang="en-US"/>
        </a:p>
      </dgm:t>
    </dgm:pt>
    <dgm:pt modelId="{A48BDAA7-5FF6-4E4C-962C-164AB05676E5}">
      <dgm:prSet/>
      <dgm:spPr/>
      <dgm:t>
        <a:bodyPr/>
        <a:lstStyle/>
        <a:p>
          <a:r>
            <a:rPr lang="en-US"/>
            <a:t>M</a:t>
          </a:r>
          <a:r>
            <a:rPr lang="en-US" b="0" i="0"/>
            <a:t>odern foreign languages</a:t>
          </a:r>
          <a:endParaRPr lang="en-US"/>
        </a:p>
      </dgm:t>
    </dgm:pt>
    <dgm:pt modelId="{591804E7-646A-45F2-B76C-ACDB3225E521}" type="parTrans" cxnId="{4CCC07E7-B235-46D0-824D-8418CDB71BE6}">
      <dgm:prSet/>
      <dgm:spPr/>
      <dgm:t>
        <a:bodyPr/>
        <a:lstStyle/>
        <a:p>
          <a:endParaRPr lang="en-US"/>
        </a:p>
      </dgm:t>
    </dgm:pt>
    <dgm:pt modelId="{DBAE9239-42B8-4A2C-B7C1-29CAE4AF33B2}" type="sibTrans" cxnId="{4CCC07E7-B235-46D0-824D-8418CDB71BE6}">
      <dgm:prSet/>
      <dgm:spPr/>
      <dgm:t>
        <a:bodyPr/>
        <a:lstStyle/>
        <a:p>
          <a:endParaRPr lang="en-US"/>
        </a:p>
      </dgm:t>
    </dgm:pt>
    <dgm:pt modelId="{FA444528-93F4-4C43-AE7C-4CE3E6F4FECF}">
      <dgm:prSet/>
      <dgm:spPr/>
      <dgm:t>
        <a:bodyPr/>
        <a:lstStyle/>
        <a:p>
          <a:r>
            <a:rPr lang="en-US"/>
            <a:t>D</a:t>
          </a:r>
          <a:r>
            <a:rPr lang="en-US" b="0" i="0"/>
            <a:t>esign and Technology</a:t>
          </a:r>
          <a:endParaRPr lang="en-US"/>
        </a:p>
      </dgm:t>
    </dgm:pt>
    <dgm:pt modelId="{80B79568-F326-4A1D-9F46-AFAD0EBFD3D5}" type="parTrans" cxnId="{CBCDF83E-67B3-4306-9008-CCD2DF129FAF}">
      <dgm:prSet/>
      <dgm:spPr/>
      <dgm:t>
        <a:bodyPr/>
        <a:lstStyle/>
        <a:p>
          <a:endParaRPr lang="en-US"/>
        </a:p>
      </dgm:t>
    </dgm:pt>
    <dgm:pt modelId="{F7AC468D-1700-4F26-82B0-D1927E468CE9}" type="sibTrans" cxnId="{CBCDF83E-67B3-4306-9008-CCD2DF129FAF}">
      <dgm:prSet/>
      <dgm:spPr/>
      <dgm:t>
        <a:bodyPr/>
        <a:lstStyle/>
        <a:p>
          <a:endParaRPr lang="en-US"/>
        </a:p>
      </dgm:t>
    </dgm:pt>
    <dgm:pt modelId="{5990C3DE-5412-4B9A-8A8A-03338F03D9B0}">
      <dgm:prSet/>
      <dgm:spPr/>
      <dgm:t>
        <a:bodyPr/>
        <a:lstStyle/>
        <a:p>
          <a:r>
            <a:rPr lang="en-US"/>
            <a:t>A</a:t>
          </a:r>
          <a:r>
            <a:rPr lang="en-US" b="0" i="0"/>
            <a:t>rt and Design</a:t>
          </a:r>
          <a:endParaRPr lang="en-US"/>
        </a:p>
      </dgm:t>
    </dgm:pt>
    <dgm:pt modelId="{2A54FB71-7A6A-40BC-8890-F8E23C536225}" type="parTrans" cxnId="{329FD310-21F3-465C-AC3F-B4C75A5C3C8B}">
      <dgm:prSet/>
      <dgm:spPr/>
      <dgm:t>
        <a:bodyPr/>
        <a:lstStyle/>
        <a:p>
          <a:endParaRPr lang="en-US"/>
        </a:p>
      </dgm:t>
    </dgm:pt>
    <dgm:pt modelId="{F49A6901-E09B-4F17-ACEE-CFD87BD26C55}" type="sibTrans" cxnId="{329FD310-21F3-465C-AC3F-B4C75A5C3C8B}">
      <dgm:prSet/>
      <dgm:spPr/>
      <dgm:t>
        <a:bodyPr/>
        <a:lstStyle/>
        <a:p>
          <a:endParaRPr lang="en-US"/>
        </a:p>
      </dgm:t>
    </dgm:pt>
    <dgm:pt modelId="{67106535-261A-4958-B63E-D41DE3BB8D94}">
      <dgm:prSet/>
      <dgm:spPr/>
      <dgm:t>
        <a:bodyPr/>
        <a:lstStyle/>
        <a:p>
          <a:r>
            <a:rPr lang="en-US"/>
            <a:t>M</a:t>
          </a:r>
          <a:r>
            <a:rPr lang="en-US" b="0" i="0"/>
            <a:t>usic</a:t>
          </a:r>
          <a:endParaRPr lang="en-US"/>
        </a:p>
      </dgm:t>
    </dgm:pt>
    <dgm:pt modelId="{3F603858-E53E-4897-9681-7F27B3A19EE2}" type="parTrans" cxnId="{87E03FB6-79ED-4FD6-9645-82CC240B9145}">
      <dgm:prSet/>
      <dgm:spPr/>
      <dgm:t>
        <a:bodyPr/>
        <a:lstStyle/>
        <a:p>
          <a:endParaRPr lang="en-US"/>
        </a:p>
      </dgm:t>
    </dgm:pt>
    <dgm:pt modelId="{BFFB577F-65C8-4D0C-8A2C-24BD5C09E384}" type="sibTrans" cxnId="{87E03FB6-79ED-4FD6-9645-82CC240B9145}">
      <dgm:prSet/>
      <dgm:spPr/>
      <dgm:t>
        <a:bodyPr/>
        <a:lstStyle/>
        <a:p>
          <a:endParaRPr lang="en-US"/>
        </a:p>
      </dgm:t>
    </dgm:pt>
    <dgm:pt modelId="{F9D92E82-3915-401D-B4D5-593B684E8914}">
      <dgm:prSet/>
      <dgm:spPr/>
      <dgm:t>
        <a:bodyPr/>
        <a:lstStyle/>
        <a:p>
          <a:r>
            <a:rPr lang="en-US"/>
            <a:t>P</a:t>
          </a:r>
          <a:r>
            <a:rPr lang="en-US" b="0" i="0"/>
            <a:t>hysical </a:t>
          </a:r>
          <a:r>
            <a:rPr lang="en-US"/>
            <a:t>E</a:t>
          </a:r>
          <a:r>
            <a:rPr lang="en-US" b="0" i="0"/>
            <a:t>ducation</a:t>
          </a:r>
          <a:endParaRPr lang="en-US"/>
        </a:p>
      </dgm:t>
    </dgm:pt>
    <dgm:pt modelId="{3EE41B9F-0475-4A25-A31D-3B55D10C8236}" type="parTrans" cxnId="{A012547E-3358-4A46-BDCE-1F9D05D93D8C}">
      <dgm:prSet/>
      <dgm:spPr/>
      <dgm:t>
        <a:bodyPr/>
        <a:lstStyle/>
        <a:p>
          <a:endParaRPr lang="en-US"/>
        </a:p>
      </dgm:t>
    </dgm:pt>
    <dgm:pt modelId="{384A5910-475A-4C5C-90CA-46A799AB3447}" type="sibTrans" cxnId="{A012547E-3358-4A46-BDCE-1F9D05D93D8C}">
      <dgm:prSet/>
      <dgm:spPr/>
      <dgm:t>
        <a:bodyPr/>
        <a:lstStyle/>
        <a:p>
          <a:endParaRPr lang="en-US"/>
        </a:p>
      </dgm:t>
    </dgm:pt>
    <dgm:pt modelId="{8D45DB7B-0D50-4EB6-9C3A-265141866960}">
      <dgm:prSet/>
      <dgm:spPr/>
      <dgm:t>
        <a:bodyPr/>
        <a:lstStyle/>
        <a:p>
          <a:r>
            <a:rPr lang="en-US"/>
            <a:t>C</a:t>
          </a:r>
          <a:r>
            <a:rPr lang="en-US" b="0" i="0"/>
            <a:t>itizenship</a:t>
          </a:r>
          <a:endParaRPr lang="en-US"/>
        </a:p>
      </dgm:t>
    </dgm:pt>
    <dgm:pt modelId="{77ABA437-4EBA-4760-AB7D-6CBA44657FEE}" type="parTrans" cxnId="{4F5B5660-2BB5-4E0B-A69B-F78DB7A27342}">
      <dgm:prSet/>
      <dgm:spPr/>
      <dgm:t>
        <a:bodyPr/>
        <a:lstStyle/>
        <a:p>
          <a:endParaRPr lang="en-US"/>
        </a:p>
      </dgm:t>
    </dgm:pt>
    <dgm:pt modelId="{5B19BB8D-37E4-43A2-BDA3-8F9322E89058}" type="sibTrans" cxnId="{4F5B5660-2BB5-4E0B-A69B-F78DB7A27342}">
      <dgm:prSet/>
      <dgm:spPr/>
      <dgm:t>
        <a:bodyPr/>
        <a:lstStyle/>
        <a:p>
          <a:endParaRPr lang="en-US"/>
        </a:p>
      </dgm:t>
    </dgm:pt>
    <dgm:pt modelId="{A29BA166-CD4F-4783-8FD7-930C339E710F}">
      <dgm:prSet/>
      <dgm:spPr/>
      <dgm:t>
        <a:bodyPr/>
        <a:lstStyle/>
        <a:p>
          <a:r>
            <a:rPr lang="en-US"/>
            <a:t>C</a:t>
          </a:r>
          <a:r>
            <a:rPr lang="en-US" b="0" i="0"/>
            <a:t>omputing</a:t>
          </a:r>
          <a:endParaRPr lang="en-US"/>
        </a:p>
      </dgm:t>
    </dgm:pt>
    <dgm:pt modelId="{90C8181C-55A1-441E-87B3-815B9C6E2584}" type="parTrans" cxnId="{87BE12FD-BD1A-4B1D-9028-C5FCD21CC49A}">
      <dgm:prSet/>
      <dgm:spPr/>
      <dgm:t>
        <a:bodyPr/>
        <a:lstStyle/>
        <a:p>
          <a:endParaRPr lang="en-US"/>
        </a:p>
      </dgm:t>
    </dgm:pt>
    <dgm:pt modelId="{4C1AD186-0049-435A-8488-DE11344A4216}" type="sibTrans" cxnId="{87BE12FD-BD1A-4B1D-9028-C5FCD21CC49A}">
      <dgm:prSet/>
      <dgm:spPr/>
      <dgm:t>
        <a:bodyPr/>
        <a:lstStyle/>
        <a:p>
          <a:endParaRPr lang="en-US"/>
        </a:p>
      </dgm:t>
    </dgm:pt>
    <dgm:pt modelId="{7515849D-C57D-4B24-B6A1-AE3189F81630}" type="pres">
      <dgm:prSet presAssocID="{2371C7CF-69F4-4415-A233-6E13741E0BFD}" presName="diagram" presStyleCnt="0">
        <dgm:presLayoutVars>
          <dgm:dir/>
          <dgm:resizeHandles val="exact"/>
        </dgm:presLayoutVars>
      </dgm:prSet>
      <dgm:spPr/>
    </dgm:pt>
    <dgm:pt modelId="{4CBDB6B0-5C3C-49B3-BAA0-546E7E51B110}" type="pres">
      <dgm:prSet presAssocID="{A132F319-0627-44E8-A231-AA07ED6DECC6}" presName="node" presStyleLbl="node1" presStyleIdx="0" presStyleCnt="14">
        <dgm:presLayoutVars>
          <dgm:bulletEnabled val="1"/>
        </dgm:presLayoutVars>
      </dgm:prSet>
      <dgm:spPr/>
    </dgm:pt>
    <dgm:pt modelId="{DD6A5EA9-4F01-41BD-BAD8-56F993F0EC3A}" type="pres">
      <dgm:prSet presAssocID="{945093F5-EA52-4B90-B4E9-66172385D46D}" presName="sibTrans" presStyleCnt="0"/>
      <dgm:spPr/>
    </dgm:pt>
    <dgm:pt modelId="{A9056C0D-E476-4211-8EA2-D05C8AA558F3}" type="pres">
      <dgm:prSet presAssocID="{32BB705B-33C7-4052-9F98-8F4AD9ADFA45}" presName="node" presStyleLbl="node1" presStyleIdx="1" presStyleCnt="14">
        <dgm:presLayoutVars>
          <dgm:bulletEnabled val="1"/>
        </dgm:presLayoutVars>
      </dgm:prSet>
      <dgm:spPr/>
    </dgm:pt>
    <dgm:pt modelId="{CF25B19C-D50E-4F0B-9168-838F0C031319}" type="pres">
      <dgm:prSet presAssocID="{6B5FEBD7-B702-40B0-AFD1-EA973646231F}" presName="sibTrans" presStyleCnt="0"/>
      <dgm:spPr/>
    </dgm:pt>
    <dgm:pt modelId="{9988D2F9-12B6-4D0B-A8E5-B966661EDF7A}" type="pres">
      <dgm:prSet presAssocID="{B5F5C77D-90EB-4E7D-A513-2236BF2477B0}" presName="node" presStyleLbl="node1" presStyleIdx="2" presStyleCnt="14">
        <dgm:presLayoutVars>
          <dgm:bulletEnabled val="1"/>
        </dgm:presLayoutVars>
      </dgm:prSet>
      <dgm:spPr/>
    </dgm:pt>
    <dgm:pt modelId="{457262BA-2969-4975-ACC4-0ACF9068EE50}" type="pres">
      <dgm:prSet presAssocID="{C58DBB55-68DE-44C3-B75C-50E6844F9634}" presName="sibTrans" presStyleCnt="0"/>
      <dgm:spPr/>
    </dgm:pt>
    <dgm:pt modelId="{2AF22CAB-2FD9-4E0A-A14D-D0882DACB85B}" type="pres">
      <dgm:prSet presAssocID="{FD281C90-7BC1-4500-A5A7-34124D463D90}" presName="node" presStyleLbl="node1" presStyleIdx="3" presStyleCnt="14">
        <dgm:presLayoutVars>
          <dgm:bulletEnabled val="1"/>
        </dgm:presLayoutVars>
      </dgm:prSet>
      <dgm:spPr/>
    </dgm:pt>
    <dgm:pt modelId="{8D0A6540-B053-4082-8967-D0CE28236CC4}" type="pres">
      <dgm:prSet presAssocID="{F8BA2E08-2016-4FBA-ACD6-1938D1B6F1A1}" presName="sibTrans" presStyleCnt="0"/>
      <dgm:spPr/>
    </dgm:pt>
    <dgm:pt modelId="{92C2F00D-DE51-4FF5-95D6-0EDB0B405198}" type="pres">
      <dgm:prSet presAssocID="{A1FA3471-B602-4C34-879A-D53437827C9F}" presName="node" presStyleLbl="node1" presStyleIdx="4" presStyleCnt="14">
        <dgm:presLayoutVars>
          <dgm:bulletEnabled val="1"/>
        </dgm:presLayoutVars>
      </dgm:prSet>
      <dgm:spPr/>
    </dgm:pt>
    <dgm:pt modelId="{87745326-040A-41CC-9DB8-71497CEC6244}" type="pres">
      <dgm:prSet presAssocID="{4C3152BD-A3F0-4297-8ED0-820523E34004}" presName="sibTrans" presStyleCnt="0"/>
      <dgm:spPr/>
    </dgm:pt>
    <dgm:pt modelId="{BAAB4132-6FD4-4190-A43B-429DE8C62003}" type="pres">
      <dgm:prSet presAssocID="{067B62DE-4E17-4A77-8495-D254DA378FAF}" presName="node" presStyleLbl="node1" presStyleIdx="5" presStyleCnt="14">
        <dgm:presLayoutVars>
          <dgm:bulletEnabled val="1"/>
        </dgm:presLayoutVars>
      </dgm:prSet>
      <dgm:spPr/>
    </dgm:pt>
    <dgm:pt modelId="{928B3A48-E614-4DC9-BB9F-DF7970F49CFF}" type="pres">
      <dgm:prSet presAssocID="{E26A89DF-899B-486D-9F8C-FEB99A6051C3}" presName="sibTrans" presStyleCnt="0"/>
      <dgm:spPr/>
    </dgm:pt>
    <dgm:pt modelId="{B2C9D5F3-E1D4-4FB5-BBE3-DBEA9F13466F}" type="pres">
      <dgm:prSet presAssocID="{7E4E389C-E199-4695-97F4-14B3E002B3D0}" presName="node" presStyleLbl="node1" presStyleIdx="6" presStyleCnt="14">
        <dgm:presLayoutVars>
          <dgm:bulletEnabled val="1"/>
        </dgm:presLayoutVars>
      </dgm:prSet>
      <dgm:spPr/>
    </dgm:pt>
    <dgm:pt modelId="{62600A92-318B-4024-B908-C6F723F8A5A3}" type="pres">
      <dgm:prSet presAssocID="{A18F3EF5-538A-4C25-8A33-B2CF9F72A7C2}" presName="sibTrans" presStyleCnt="0"/>
      <dgm:spPr/>
    </dgm:pt>
    <dgm:pt modelId="{C950163F-CB8D-4CFE-8B30-A090444296C3}" type="pres">
      <dgm:prSet presAssocID="{A48BDAA7-5FF6-4E4C-962C-164AB05676E5}" presName="node" presStyleLbl="node1" presStyleIdx="7" presStyleCnt="14">
        <dgm:presLayoutVars>
          <dgm:bulletEnabled val="1"/>
        </dgm:presLayoutVars>
      </dgm:prSet>
      <dgm:spPr/>
    </dgm:pt>
    <dgm:pt modelId="{87A8307A-9427-4997-BE4D-03AFD7CA31E5}" type="pres">
      <dgm:prSet presAssocID="{DBAE9239-42B8-4A2C-B7C1-29CAE4AF33B2}" presName="sibTrans" presStyleCnt="0"/>
      <dgm:spPr/>
    </dgm:pt>
    <dgm:pt modelId="{6E56AE03-1624-4623-B405-E6E12C3B959B}" type="pres">
      <dgm:prSet presAssocID="{FA444528-93F4-4C43-AE7C-4CE3E6F4FECF}" presName="node" presStyleLbl="node1" presStyleIdx="8" presStyleCnt="14">
        <dgm:presLayoutVars>
          <dgm:bulletEnabled val="1"/>
        </dgm:presLayoutVars>
      </dgm:prSet>
      <dgm:spPr/>
    </dgm:pt>
    <dgm:pt modelId="{BB8426A4-95BD-417A-9537-8C783B99748A}" type="pres">
      <dgm:prSet presAssocID="{F7AC468D-1700-4F26-82B0-D1927E468CE9}" presName="sibTrans" presStyleCnt="0"/>
      <dgm:spPr/>
    </dgm:pt>
    <dgm:pt modelId="{8F8CF36A-F3B4-4866-8D19-0E26EB1AA4FA}" type="pres">
      <dgm:prSet presAssocID="{5990C3DE-5412-4B9A-8A8A-03338F03D9B0}" presName="node" presStyleLbl="node1" presStyleIdx="9" presStyleCnt="14">
        <dgm:presLayoutVars>
          <dgm:bulletEnabled val="1"/>
        </dgm:presLayoutVars>
      </dgm:prSet>
      <dgm:spPr/>
    </dgm:pt>
    <dgm:pt modelId="{DEA6A4CB-2C0C-46EB-9985-C525E9EAB45A}" type="pres">
      <dgm:prSet presAssocID="{F49A6901-E09B-4F17-ACEE-CFD87BD26C55}" presName="sibTrans" presStyleCnt="0"/>
      <dgm:spPr/>
    </dgm:pt>
    <dgm:pt modelId="{1A1DCDCA-3569-4CC0-86B3-10AC30B698D8}" type="pres">
      <dgm:prSet presAssocID="{67106535-261A-4958-B63E-D41DE3BB8D94}" presName="node" presStyleLbl="node1" presStyleIdx="10" presStyleCnt="14">
        <dgm:presLayoutVars>
          <dgm:bulletEnabled val="1"/>
        </dgm:presLayoutVars>
      </dgm:prSet>
      <dgm:spPr/>
    </dgm:pt>
    <dgm:pt modelId="{930718AE-EA90-47E2-833F-C10337098509}" type="pres">
      <dgm:prSet presAssocID="{BFFB577F-65C8-4D0C-8A2C-24BD5C09E384}" presName="sibTrans" presStyleCnt="0"/>
      <dgm:spPr/>
    </dgm:pt>
    <dgm:pt modelId="{B61515AD-6AA2-459F-AF02-4230A58DB1ED}" type="pres">
      <dgm:prSet presAssocID="{F9D92E82-3915-401D-B4D5-593B684E8914}" presName="node" presStyleLbl="node1" presStyleIdx="11" presStyleCnt="14">
        <dgm:presLayoutVars>
          <dgm:bulletEnabled val="1"/>
        </dgm:presLayoutVars>
      </dgm:prSet>
      <dgm:spPr/>
    </dgm:pt>
    <dgm:pt modelId="{D31CB4FD-5CC3-44FC-B4FD-064F9F86D1E3}" type="pres">
      <dgm:prSet presAssocID="{384A5910-475A-4C5C-90CA-46A799AB3447}" presName="sibTrans" presStyleCnt="0"/>
      <dgm:spPr/>
    </dgm:pt>
    <dgm:pt modelId="{4AEA2E2A-E514-4657-A930-ACC0C611EA3E}" type="pres">
      <dgm:prSet presAssocID="{8D45DB7B-0D50-4EB6-9C3A-265141866960}" presName="node" presStyleLbl="node1" presStyleIdx="12" presStyleCnt="14">
        <dgm:presLayoutVars>
          <dgm:bulletEnabled val="1"/>
        </dgm:presLayoutVars>
      </dgm:prSet>
      <dgm:spPr/>
    </dgm:pt>
    <dgm:pt modelId="{F644BC99-F61C-4A14-B178-6D9C751DF866}" type="pres">
      <dgm:prSet presAssocID="{5B19BB8D-37E4-43A2-BDA3-8F9322E89058}" presName="sibTrans" presStyleCnt="0"/>
      <dgm:spPr/>
    </dgm:pt>
    <dgm:pt modelId="{42DDEDE9-BF9B-4F1C-AFCC-3E7163B10B99}" type="pres">
      <dgm:prSet presAssocID="{A29BA166-CD4F-4783-8FD7-930C339E710F}" presName="node" presStyleLbl="node1" presStyleIdx="13" presStyleCnt="14">
        <dgm:presLayoutVars>
          <dgm:bulletEnabled val="1"/>
        </dgm:presLayoutVars>
      </dgm:prSet>
      <dgm:spPr/>
    </dgm:pt>
  </dgm:ptLst>
  <dgm:cxnLst>
    <dgm:cxn modelId="{2227BA01-7AFC-4EC8-8B86-AB78EDB1425C}" srcId="{2371C7CF-69F4-4415-A233-6E13741E0BFD}" destId="{B5F5C77D-90EB-4E7D-A513-2236BF2477B0}" srcOrd="2" destOrd="0" parTransId="{2943438A-D792-4D65-A72C-F01DB8A6ED27}" sibTransId="{C58DBB55-68DE-44C3-B75C-50E6844F9634}"/>
    <dgm:cxn modelId="{99A00007-5AC0-4E8D-B6BB-49242DB6E411}" type="presOf" srcId="{FD281C90-7BC1-4500-A5A7-34124D463D90}" destId="{2AF22CAB-2FD9-4E0A-A14D-D0882DACB85B}" srcOrd="0" destOrd="0" presId="urn:microsoft.com/office/officeart/2005/8/layout/default"/>
    <dgm:cxn modelId="{86BD9408-0F86-40FC-BB15-B8752BEDC6A7}" type="presOf" srcId="{067B62DE-4E17-4A77-8495-D254DA378FAF}" destId="{BAAB4132-6FD4-4190-A43B-429DE8C62003}" srcOrd="0" destOrd="0" presId="urn:microsoft.com/office/officeart/2005/8/layout/default"/>
    <dgm:cxn modelId="{329FD310-21F3-465C-AC3F-B4C75A5C3C8B}" srcId="{2371C7CF-69F4-4415-A233-6E13741E0BFD}" destId="{5990C3DE-5412-4B9A-8A8A-03338F03D9B0}" srcOrd="9" destOrd="0" parTransId="{2A54FB71-7A6A-40BC-8890-F8E23C536225}" sibTransId="{F49A6901-E09B-4F17-ACEE-CFD87BD26C55}"/>
    <dgm:cxn modelId="{ADF4EA18-9984-434C-952E-8BED3C946E7B}" type="presOf" srcId="{8D45DB7B-0D50-4EB6-9C3A-265141866960}" destId="{4AEA2E2A-E514-4657-A930-ACC0C611EA3E}" srcOrd="0" destOrd="0" presId="urn:microsoft.com/office/officeart/2005/8/layout/default"/>
    <dgm:cxn modelId="{A65CCA1C-73CD-4E9E-8D78-1C6C8B45A0C4}" srcId="{2371C7CF-69F4-4415-A233-6E13741E0BFD}" destId="{7E4E389C-E199-4695-97F4-14B3E002B3D0}" srcOrd="6" destOrd="0" parTransId="{10A2EB3A-6F3D-4BC5-9737-2B972D7FAD67}" sibTransId="{A18F3EF5-538A-4C25-8A33-B2CF9F72A7C2}"/>
    <dgm:cxn modelId="{00E9F71F-9D5A-4CA1-B000-BE78CD52F56B}" srcId="{2371C7CF-69F4-4415-A233-6E13741E0BFD}" destId="{067B62DE-4E17-4A77-8495-D254DA378FAF}" srcOrd="5" destOrd="0" parTransId="{69AD9FF3-6418-4889-81AA-089AEB4D6EAB}" sibTransId="{E26A89DF-899B-486D-9F8C-FEB99A6051C3}"/>
    <dgm:cxn modelId="{9BEFBB20-6D88-427F-9BA2-5064F439C356}" type="presOf" srcId="{F9D92E82-3915-401D-B4D5-593B684E8914}" destId="{B61515AD-6AA2-459F-AF02-4230A58DB1ED}" srcOrd="0" destOrd="0" presId="urn:microsoft.com/office/officeart/2005/8/layout/default"/>
    <dgm:cxn modelId="{CBCDF83E-67B3-4306-9008-CCD2DF129FAF}" srcId="{2371C7CF-69F4-4415-A233-6E13741E0BFD}" destId="{FA444528-93F4-4C43-AE7C-4CE3E6F4FECF}" srcOrd="8" destOrd="0" parTransId="{80B79568-F326-4A1D-9F46-AFAD0EBFD3D5}" sibTransId="{F7AC468D-1700-4F26-82B0-D1927E468CE9}"/>
    <dgm:cxn modelId="{36D18740-FEC3-4287-B9EB-278A37ECD7D4}" srcId="{2371C7CF-69F4-4415-A233-6E13741E0BFD}" destId="{A1FA3471-B602-4C34-879A-D53437827C9F}" srcOrd="4" destOrd="0" parTransId="{F5A0A0F2-0B62-441F-B97B-FD68DA9CB1EE}" sibTransId="{4C3152BD-A3F0-4297-8ED0-820523E34004}"/>
    <dgm:cxn modelId="{AC809040-A5A4-4306-87AB-08817BA553BE}" type="presOf" srcId="{5990C3DE-5412-4B9A-8A8A-03338F03D9B0}" destId="{8F8CF36A-F3B4-4866-8D19-0E26EB1AA4FA}" srcOrd="0" destOrd="0" presId="urn:microsoft.com/office/officeart/2005/8/layout/default"/>
    <dgm:cxn modelId="{4F5B5660-2BB5-4E0B-A69B-F78DB7A27342}" srcId="{2371C7CF-69F4-4415-A233-6E13741E0BFD}" destId="{8D45DB7B-0D50-4EB6-9C3A-265141866960}" srcOrd="12" destOrd="0" parTransId="{77ABA437-4EBA-4760-AB7D-6CBA44657FEE}" sibTransId="{5B19BB8D-37E4-43A2-BDA3-8F9322E89058}"/>
    <dgm:cxn modelId="{DC376344-73A3-4A36-9BB0-BE2C4E619002}" type="presOf" srcId="{A132F319-0627-44E8-A231-AA07ED6DECC6}" destId="{4CBDB6B0-5C3C-49B3-BAA0-546E7E51B110}" srcOrd="0" destOrd="0" presId="urn:microsoft.com/office/officeart/2005/8/layout/default"/>
    <dgm:cxn modelId="{3D47D169-7D15-40E4-8175-154ED1C0EC6A}" type="presOf" srcId="{A48BDAA7-5FF6-4E4C-962C-164AB05676E5}" destId="{C950163F-CB8D-4CFE-8B30-A090444296C3}" srcOrd="0" destOrd="0" presId="urn:microsoft.com/office/officeart/2005/8/layout/default"/>
    <dgm:cxn modelId="{A012547E-3358-4A46-BDCE-1F9D05D93D8C}" srcId="{2371C7CF-69F4-4415-A233-6E13741E0BFD}" destId="{F9D92E82-3915-401D-B4D5-593B684E8914}" srcOrd="11" destOrd="0" parTransId="{3EE41B9F-0475-4A25-A31D-3B55D10C8236}" sibTransId="{384A5910-475A-4C5C-90CA-46A799AB3447}"/>
    <dgm:cxn modelId="{3C7EC088-774B-407E-B158-6A1E66F14EE3}" type="presOf" srcId="{B5F5C77D-90EB-4E7D-A513-2236BF2477B0}" destId="{9988D2F9-12B6-4D0B-A8E5-B966661EDF7A}" srcOrd="0" destOrd="0" presId="urn:microsoft.com/office/officeart/2005/8/layout/default"/>
    <dgm:cxn modelId="{FF57FD8C-AE4D-4CC1-B4E4-3D15F32CA50F}" type="presOf" srcId="{7E4E389C-E199-4695-97F4-14B3E002B3D0}" destId="{B2C9D5F3-E1D4-4FB5-BBE3-DBEA9F13466F}" srcOrd="0" destOrd="0" presId="urn:microsoft.com/office/officeart/2005/8/layout/default"/>
    <dgm:cxn modelId="{7525A18F-1F12-4787-8909-2BAA5CA5AE46}" type="presOf" srcId="{FA444528-93F4-4C43-AE7C-4CE3E6F4FECF}" destId="{6E56AE03-1624-4623-B405-E6E12C3B959B}" srcOrd="0" destOrd="0" presId="urn:microsoft.com/office/officeart/2005/8/layout/default"/>
    <dgm:cxn modelId="{ACCAD899-61C8-41A4-97BC-8B2FD2C83684}" type="presOf" srcId="{A29BA166-CD4F-4783-8FD7-930C339E710F}" destId="{42DDEDE9-BF9B-4F1C-AFCC-3E7163B10B99}" srcOrd="0" destOrd="0" presId="urn:microsoft.com/office/officeart/2005/8/layout/default"/>
    <dgm:cxn modelId="{7EF110A5-97B6-4794-8B03-77EE53F99A8C}" type="presOf" srcId="{67106535-261A-4958-B63E-D41DE3BB8D94}" destId="{1A1DCDCA-3569-4CC0-86B3-10AC30B698D8}" srcOrd="0" destOrd="0" presId="urn:microsoft.com/office/officeart/2005/8/layout/default"/>
    <dgm:cxn modelId="{BB68F3A6-1AC8-47A2-9D0B-2F5F91540CFD}" type="presOf" srcId="{32BB705B-33C7-4052-9F98-8F4AD9ADFA45}" destId="{A9056C0D-E476-4211-8EA2-D05C8AA558F3}" srcOrd="0" destOrd="0" presId="urn:microsoft.com/office/officeart/2005/8/layout/default"/>
    <dgm:cxn modelId="{C35D43AA-DF30-430F-A717-9B11758A7F09}" srcId="{2371C7CF-69F4-4415-A233-6E13741E0BFD}" destId="{32BB705B-33C7-4052-9F98-8F4AD9ADFA45}" srcOrd="1" destOrd="0" parTransId="{0CA26223-0891-4689-AE44-D3DA5DA14836}" sibTransId="{6B5FEBD7-B702-40B0-AFD1-EA973646231F}"/>
    <dgm:cxn modelId="{E578D4B5-214C-40D4-B8D7-AE9436A6E095}" type="presOf" srcId="{2371C7CF-69F4-4415-A233-6E13741E0BFD}" destId="{7515849D-C57D-4B24-B6A1-AE3189F81630}" srcOrd="0" destOrd="0" presId="urn:microsoft.com/office/officeart/2005/8/layout/default"/>
    <dgm:cxn modelId="{87E03FB6-79ED-4FD6-9645-82CC240B9145}" srcId="{2371C7CF-69F4-4415-A233-6E13741E0BFD}" destId="{67106535-261A-4958-B63E-D41DE3BB8D94}" srcOrd="10" destOrd="0" parTransId="{3F603858-E53E-4897-9681-7F27B3A19EE2}" sibTransId="{BFFB577F-65C8-4D0C-8A2C-24BD5C09E384}"/>
    <dgm:cxn modelId="{C04C19CC-349D-4E5D-9F74-88E2095F9FB2}" type="presOf" srcId="{A1FA3471-B602-4C34-879A-D53437827C9F}" destId="{92C2F00D-DE51-4FF5-95D6-0EDB0B405198}" srcOrd="0" destOrd="0" presId="urn:microsoft.com/office/officeart/2005/8/layout/default"/>
    <dgm:cxn modelId="{46025FD6-CF84-4E21-BCA5-B2F76E1701DF}" srcId="{2371C7CF-69F4-4415-A233-6E13741E0BFD}" destId="{A132F319-0627-44E8-A231-AA07ED6DECC6}" srcOrd="0" destOrd="0" parTransId="{70178507-D94E-4C26-A3C8-8EE6FE4BED98}" sibTransId="{945093F5-EA52-4B90-B4E9-66172385D46D}"/>
    <dgm:cxn modelId="{4CCC07E7-B235-46D0-824D-8418CDB71BE6}" srcId="{2371C7CF-69F4-4415-A233-6E13741E0BFD}" destId="{A48BDAA7-5FF6-4E4C-962C-164AB05676E5}" srcOrd="7" destOrd="0" parTransId="{591804E7-646A-45F2-B76C-ACDB3225E521}" sibTransId="{DBAE9239-42B8-4A2C-B7C1-29CAE4AF33B2}"/>
    <dgm:cxn modelId="{386D8CF9-D1BF-4756-88A5-06A84A7B6E07}" srcId="{2371C7CF-69F4-4415-A233-6E13741E0BFD}" destId="{FD281C90-7BC1-4500-A5A7-34124D463D90}" srcOrd="3" destOrd="0" parTransId="{885EB933-1F06-430A-B2BC-1337EBC0A96B}" sibTransId="{F8BA2E08-2016-4FBA-ACD6-1938D1B6F1A1}"/>
    <dgm:cxn modelId="{87BE12FD-BD1A-4B1D-9028-C5FCD21CC49A}" srcId="{2371C7CF-69F4-4415-A233-6E13741E0BFD}" destId="{A29BA166-CD4F-4783-8FD7-930C339E710F}" srcOrd="13" destOrd="0" parTransId="{90C8181C-55A1-441E-87B3-815B9C6E2584}" sibTransId="{4C1AD186-0049-435A-8488-DE11344A4216}"/>
    <dgm:cxn modelId="{B9CC929E-9602-4E48-B4FD-8B403C6ECA06}" type="presParOf" srcId="{7515849D-C57D-4B24-B6A1-AE3189F81630}" destId="{4CBDB6B0-5C3C-49B3-BAA0-546E7E51B110}" srcOrd="0" destOrd="0" presId="urn:microsoft.com/office/officeart/2005/8/layout/default"/>
    <dgm:cxn modelId="{8D9BD8E9-0C17-475C-8DFE-B8C00A91F945}" type="presParOf" srcId="{7515849D-C57D-4B24-B6A1-AE3189F81630}" destId="{DD6A5EA9-4F01-41BD-BAD8-56F993F0EC3A}" srcOrd="1" destOrd="0" presId="urn:microsoft.com/office/officeart/2005/8/layout/default"/>
    <dgm:cxn modelId="{B164502A-9F22-42C3-85BD-DECEFF71FEE8}" type="presParOf" srcId="{7515849D-C57D-4B24-B6A1-AE3189F81630}" destId="{A9056C0D-E476-4211-8EA2-D05C8AA558F3}" srcOrd="2" destOrd="0" presId="urn:microsoft.com/office/officeart/2005/8/layout/default"/>
    <dgm:cxn modelId="{4D28FF66-F039-4383-9AF7-EEA694861FAB}" type="presParOf" srcId="{7515849D-C57D-4B24-B6A1-AE3189F81630}" destId="{CF25B19C-D50E-4F0B-9168-838F0C031319}" srcOrd="3" destOrd="0" presId="urn:microsoft.com/office/officeart/2005/8/layout/default"/>
    <dgm:cxn modelId="{5B5203FC-AFEB-4BD2-A760-5B967FB0E8BF}" type="presParOf" srcId="{7515849D-C57D-4B24-B6A1-AE3189F81630}" destId="{9988D2F9-12B6-4D0B-A8E5-B966661EDF7A}" srcOrd="4" destOrd="0" presId="urn:microsoft.com/office/officeart/2005/8/layout/default"/>
    <dgm:cxn modelId="{502A17A4-CD30-47C8-AF88-5EA4FC660278}" type="presParOf" srcId="{7515849D-C57D-4B24-B6A1-AE3189F81630}" destId="{457262BA-2969-4975-ACC4-0ACF9068EE50}" srcOrd="5" destOrd="0" presId="urn:microsoft.com/office/officeart/2005/8/layout/default"/>
    <dgm:cxn modelId="{E14FDCF7-F685-4144-A204-2A2686830683}" type="presParOf" srcId="{7515849D-C57D-4B24-B6A1-AE3189F81630}" destId="{2AF22CAB-2FD9-4E0A-A14D-D0882DACB85B}" srcOrd="6" destOrd="0" presId="urn:microsoft.com/office/officeart/2005/8/layout/default"/>
    <dgm:cxn modelId="{54E4AB34-7AA3-43EF-9808-2A4A1E0DC7E2}" type="presParOf" srcId="{7515849D-C57D-4B24-B6A1-AE3189F81630}" destId="{8D0A6540-B053-4082-8967-D0CE28236CC4}" srcOrd="7" destOrd="0" presId="urn:microsoft.com/office/officeart/2005/8/layout/default"/>
    <dgm:cxn modelId="{6CB28CD7-19E3-4143-BB94-6757946699E4}" type="presParOf" srcId="{7515849D-C57D-4B24-B6A1-AE3189F81630}" destId="{92C2F00D-DE51-4FF5-95D6-0EDB0B405198}" srcOrd="8" destOrd="0" presId="urn:microsoft.com/office/officeart/2005/8/layout/default"/>
    <dgm:cxn modelId="{811126D2-2C4D-4526-B24B-27551A1DE78C}" type="presParOf" srcId="{7515849D-C57D-4B24-B6A1-AE3189F81630}" destId="{87745326-040A-41CC-9DB8-71497CEC6244}" srcOrd="9" destOrd="0" presId="urn:microsoft.com/office/officeart/2005/8/layout/default"/>
    <dgm:cxn modelId="{BF27F66D-CF18-48B2-A652-823E5577F6D7}" type="presParOf" srcId="{7515849D-C57D-4B24-B6A1-AE3189F81630}" destId="{BAAB4132-6FD4-4190-A43B-429DE8C62003}" srcOrd="10" destOrd="0" presId="urn:microsoft.com/office/officeart/2005/8/layout/default"/>
    <dgm:cxn modelId="{BC127D92-E4E1-48C2-9AB8-7216675BFE8C}" type="presParOf" srcId="{7515849D-C57D-4B24-B6A1-AE3189F81630}" destId="{928B3A48-E614-4DC9-BB9F-DF7970F49CFF}" srcOrd="11" destOrd="0" presId="urn:microsoft.com/office/officeart/2005/8/layout/default"/>
    <dgm:cxn modelId="{38109081-E1FF-47C5-A5FE-04B4DDD1E28F}" type="presParOf" srcId="{7515849D-C57D-4B24-B6A1-AE3189F81630}" destId="{B2C9D5F3-E1D4-4FB5-BBE3-DBEA9F13466F}" srcOrd="12" destOrd="0" presId="urn:microsoft.com/office/officeart/2005/8/layout/default"/>
    <dgm:cxn modelId="{245AF349-949E-4E53-99D7-D1521B477F72}" type="presParOf" srcId="{7515849D-C57D-4B24-B6A1-AE3189F81630}" destId="{62600A92-318B-4024-B908-C6F723F8A5A3}" srcOrd="13" destOrd="0" presId="urn:microsoft.com/office/officeart/2005/8/layout/default"/>
    <dgm:cxn modelId="{736283E9-DEDA-4A14-89D1-F4C5F0EC6D00}" type="presParOf" srcId="{7515849D-C57D-4B24-B6A1-AE3189F81630}" destId="{C950163F-CB8D-4CFE-8B30-A090444296C3}" srcOrd="14" destOrd="0" presId="urn:microsoft.com/office/officeart/2005/8/layout/default"/>
    <dgm:cxn modelId="{FAC5685B-3FBD-42FD-AEF4-F9F46BBDFE62}" type="presParOf" srcId="{7515849D-C57D-4B24-B6A1-AE3189F81630}" destId="{87A8307A-9427-4997-BE4D-03AFD7CA31E5}" srcOrd="15" destOrd="0" presId="urn:microsoft.com/office/officeart/2005/8/layout/default"/>
    <dgm:cxn modelId="{F71782D1-F897-4B46-8D4D-6F5CC7EB67AA}" type="presParOf" srcId="{7515849D-C57D-4B24-B6A1-AE3189F81630}" destId="{6E56AE03-1624-4623-B405-E6E12C3B959B}" srcOrd="16" destOrd="0" presId="urn:microsoft.com/office/officeart/2005/8/layout/default"/>
    <dgm:cxn modelId="{C1464768-10E1-42F2-A34E-91E14EF3336A}" type="presParOf" srcId="{7515849D-C57D-4B24-B6A1-AE3189F81630}" destId="{BB8426A4-95BD-417A-9537-8C783B99748A}" srcOrd="17" destOrd="0" presId="urn:microsoft.com/office/officeart/2005/8/layout/default"/>
    <dgm:cxn modelId="{CCF3A5D4-5B67-4F63-AD7F-5A1D3CB92B4C}" type="presParOf" srcId="{7515849D-C57D-4B24-B6A1-AE3189F81630}" destId="{8F8CF36A-F3B4-4866-8D19-0E26EB1AA4FA}" srcOrd="18" destOrd="0" presId="urn:microsoft.com/office/officeart/2005/8/layout/default"/>
    <dgm:cxn modelId="{A7EBFC6A-6869-4EE4-8DB3-73996C8204AC}" type="presParOf" srcId="{7515849D-C57D-4B24-B6A1-AE3189F81630}" destId="{DEA6A4CB-2C0C-46EB-9985-C525E9EAB45A}" srcOrd="19" destOrd="0" presId="urn:microsoft.com/office/officeart/2005/8/layout/default"/>
    <dgm:cxn modelId="{FE8929A5-87AE-4FCD-AB30-DDAE52E22236}" type="presParOf" srcId="{7515849D-C57D-4B24-B6A1-AE3189F81630}" destId="{1A1DCDCA-3569-4CC0-86B3-10AC30B698D8}" srcOrd="20" destOrd="0" presId="urn:microsoft.com/office/officeart/2005/8/layout/default"/>
    <dgm:cxn modelId="{A9454461-9FE5-4641-93D4-A7A1A5F40923}" type="presParOf" srcId="{7515849D-C57D-4B24-B6A1-AE3189F81630}" destId="{930718AE-EA90-47E2-833F-C10337098509}" srcOrd="21" destOrd="0" presId="urn:microsoft.com/office/officeart/2005/8/layout/default"/>
    <dgm:cxn modelId="{8FECFA13-DE84-4CB8-9F55-0C8EF9364AFF}" type="presParOf" srcId="{7515849D-C57D-4B24-B6A1-AE3189F81630}" destId="{B61515AD-6AA2-459F-AF02-4230A58DB1ED}" srcOrd="22" destOrd="0" presId="urn:microsoft.com/office/officeart/2005/8/layout/default"/>
    <dgm:cxn modelId="{EBC68F55-8C8D-4AEA-87B2-6D49BCD69757}" type="presParOf" srcId="{7515849D-C57D-4B24-B6A1-AE3189F81630}" destId="{D31CB4FD-5CC3-44FC-B4FD-064F9F86D1E3}" srcOrd="23" destOrd="0" presId="urn:microsoft.com/office/officeart/2005/8/layout/default"/>
    <dgm:cxn modelId="{AC72D69E-FACE-4F1E-B172-C9D0B141B92E}" type="presParOf" srcId="{7515849D-C57D-4B24-B6A1-AE3189F81630}" destId="{4AEA2E2A-E514-4657-A930-ACC0C611EA3E}" srcOrd="24" destOrd="0" presId="urn:microsoft.com/office/officeart/2005/8/layout/default"/>
    <dgm:cxn modelId="{8B096D51-F095-4B40-B5FE-9DD0EE597AD0}" type="presParOf" srcId="{7515849D-C57D-4B24-B6A1-AE3189F81630}" destId="{F644BC99-F61C-4A14-B178-6D9C751DF866}" srcOrd="25" destOrd="0" presId="urn:microsoft.com/office/officeart/2005/8/layout/default"/>
    <dgm:cxn modelId="{9C86BA19-BCD4-4415-965C-EB3863212CFB}" type="presParOf" srcId="{7515849D-C57D-4B24-B6A1-AE3189F81630}" destId="{42DDEDE9-BF9B-4F1C-AFCC-3E7163B10B99}" srcOrd="2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0D1D7418-CA78-4EE7-904D-A0A61D21D0EE}"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91E7B572-5F4A-403C-A859-449ABFB718A3}">
      <dgm:prSet/>
      <dgm:spPr/>
      <dgm:t>
        <a:bodyPr/>
        <a:lstStyle/>
        <a:p>
          <a:pPr>
            <a:lnSpc>
              <a:spcPct val="100000"/>
            </a:lnSpc>
          </a:pPr>
          <a:r>
            <a:rPr lang="en-GB" dirty="0"/>
            <a:t>Lesson outline: </a:t>
          </a:r>
          <a:endParaRPr lang="en-US" dirty="0"/>
        </a:p>
      </dgm:t>
    </dgm:pt>
    <dgm:pt modelId="{D643A199-0C7A-4B73-A489-E15332736140}" type="parTrans" cxnId="{8B99E800-1D7C-4102-9117-63AAF2E7C6DD}">
      <dgm:prSet/>
      <dgm:spPr/>
      <dgm:t>
        <a:bodyPr/>
        <a:lstStyle/>
        <a:p>
          <a:endParaRPr lang="en-US"/>
        </a:p>
      </dgm:t>
    </dgm:pt>
    <dgm:pt modelId="{FF7C3F7B-A1BE-40C3-8174-257E05610611}" type="sibTrans" cxnId="{8B99E800-1D7C-4102-9117-63AAF2E7C6DD}">
      <dgm:prSet/>
      <dgm:spPr/>
      <dgm:t>
        <a:bodyPr/>
        <a:lstStyle/>
        <a:p>
          <a:endParaRPr lang="en-US"/>
        </a:p>
      </dgm:t>
    </dgm:pt>
    <dgm:pt modelId="{32D652CF-D239-44EF-B584-AB9854DFA7F5}">
      <dgm:prSet/>
      <dgm:spPr/>
      <dgm:t>
        <a:bodyPr/>
        <a:lstStyle/>
        <a:p>
          <a:pPr>
            <a:lnSpc>
              <a:spcPct val="100000"/>
            </a:lnSpc>
          </a:pPr>
          <a:r>
            <a:rPr lang="en-GB" dirty="0"/>
            <a:t>Assessing the children's learning </a:t>
          </a:r>
          <a:endParaRPr lang="en-US" dirty="0"/>
        </a:p>
      </dgm:t>
    </dgm:pt>
    <dgm:pt modelId="{79D9F945-9C69-452E-902E-595BD979A251}" type="parTrans" cxnId="{DEDEF531-7BF4-49DC-B561-CCACA47B056E}">
      <dgm:prSet/>
      <dgm:spPr/>
      <dgm:t>
        <a:bodyPr/>
        <a:lstStyle/>
        <a:p>
          <a:endParaRPr lang="en-US"/>
        </a:p>
      </dgm:t>
    </dgm:pt>
    <dgm:pt modelId="{B53B3323-9117-40FF-B464-E73872391F0A}" type="sibTrans" cxnId="{DEDEF531-7BF4-49DC-B561-CCACA47B056E}">
      <dgm:prSet/>
      <dgm:spPr/>
      <dgm:t>
        <a:bodyPr/>
        <a:lstStyle/>
        <a:p>
          <a:endParaRPr lang="en-US"/>
        </a:p>
      </dgm:t>
    </dgm:pt>
    <dgm:pt modelId="{7D14E309-61D0-4E5F-82D1-061118B942AA}">
      <dgm:prSet/>
      <dgm:spPr/>
      <dgm:t>
        <a:bodyPr/>
        <a:lstStyle/>
        <a:p>
          <a:pPr>
            <a:lnSpc>
              <a:spcPct val="100000"/>
            </a:lnSpc>
          </a:pPr>
          <a:r>
            <a:rPr lang="en-GB" dirty="0"/>
            <a:t> Criteria for Success</a:t>
          </a:r>
          <a:endParaRPr lang="en-US" dirty="0"/>
        </a:p>
      </dgm:t>
    </dgm:pt>
    <dgm:pt modelId="{81078E5D-76B8-4323-8536-6002669F781D}" type="parTrans" cxnId="{F497CE32-2A74-42FB-BCC8-2D08DB6F960B}">
      <dgm:prSet/>
      <dgm:spPr/>
      <dgm:t>
        <a:bodyPr/>
        <a:lstStyle/>
        <a:p>
          <a:endParaRPr lang="en-US"/>
        </a:p>
      </dgm:t>
    </dgm:pt>
    <dgm:pt modelId="{15AF7BDC-547A-40D5-8AAF-2EFD6C26BEBA}" type="sibTrans" cxnId="{F497CE32-2A74-42FB-BCC8-2D08DB6F960B}">
      <dgm:prSet/>
      <dgm:spPr/>
      <dgm:t>
        <a:bodyPr/>
        <a:lstStyle/>
        <a:p>
          <a:endParaRPr lang="en-US"/>
        </a:p>
      </dgm:t>
    </dgm:pt>
    <dgm:pt modelId="{7F3F6CB2-1569-408D-88DD-11952FB6553D}" type="pres">
      <dgm:prSet presAssocID="{0D1D7418-CA78-4EE7-904D-A0A61D21D0EE}" presName="root" presStyleCnt="0">
        <dgm:presLayoutVars>
          <dgm:dir/>
          <dgm:resizeHandles val="exact"/>
        </dgm:presLayoutVars>
      </dgm:prSet>
      <dgm:spPr/>
    </dgm:pt>
    <dgm:pt modelId="{66827144-2458-4E03-AD9C-7EF430CFEE36}" type="pres">
      <dgm:prSet presAssocID="{91E7B572-5F4A-403C-A859-449ABFB718A3}" presName="compNode" presStyleCnt="0"/>
      <dgm:spPr/>
    </dgm:pt>
    <dgm:pt modelId="{0C65BA38-6590-464F-8FC0-E21DF798CD66}" type="pres">
      <dgm:prSet presAssocID="{91E7B572-5F4A-403C-A859-449ABFB718A3}" presName="bgRect" presStyleLbl="bgShp" presStyleIdx="0" presStyleCnt="3"/>
      <dgm:spPr/>
    </dgm:pt>
    <dgm:pt modelId="{DBC2D50C-4285-44C1-B168-6586B4C638EB}" type="pres">
      <dgm:prSet presAssocID="{91E7B572-5F4A-403C-A859-449ABFB718A3}"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lassroom"/>
        </a:ext>
      </dgm:extLst>
    </dgm:pt>
    <dgm:pt modelId="{8B68A8FD-C1BC-46E3-9803-B88902F7ABEA}" type="pres">
      <dgm:prSet presAssocID="{91E7B572-5F4A-403C-A859-449ABFB718A3}" presName="spaceRect" presStyleCnt="0"/>
      <dgm:spPr/>
    </dgm:pt>
    <dgm:pt modelId="{5744C653-9892-453D-B885-D5BAFF820789}" type="pres">
      <dgm:prSet presAssocID="{91E7B572-5F4A-403C-A859-449ABFB718A3}" presName="parTx" presStyleLbl="revTx" presStyleIdx="0" presStyleCnt="3">
        <dgm:presLayoutVars>
          <dgm:chMax val="0"/>
          <dgm:chPref val="0"/>
        </dgm:presLayoutVars>
      </dgm:prSet>
      <dgm:spPr/>
    </dgm:pt>
    <dgm:pt modelId="{A0C4A4B8-B010-43F2-97F5-6C8D53EA30D7}" type="pres">
      <dgm:prSet presAssocID="{FF7C3F7B-A1BE-40C3-8174-257E05610611}" presName="sibTrans" presStyleCnt="0"/>
      <dgm:spPr/>
    </dgm:pt>
    <dgm:pt modelId="{811F0DEB-7707-456F-AE55-EFA9AD39E1D6}" type="pres">
      <dgm:prSet presAssocID="{32D652CF-D239-44EF-B584-AB9854DFA7F5}" presName="compNode" presStyleCnt="0"/>
      <dgm:spPr/>
    </dgm:pt>
    <dgm:pt modelId="{E23EEF90-CD92-407D-AA65-96AD841DF7A9}" type="pres">
      <dgm:prSet presAssocID="{32D652CF-D239-44EF-B584-AB9854DFA7F5}" presName="bgRect" presStyleLbl="bgShp" presStyleIdx="1" presStyleCnt="3"/>
      <dgm:spPr/>
    </dgm:pt>
    <dgm:pt modelId="{03681BC2-59BD-46A9-ABDC-C37B7646781D}" type="pres">
      <dgm:prSet presAssocID="{32D652CF-D239-44EF-B584-AB9854DFA7F5}"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Head with Gears"/>
        </a:ext>
      </dgm:extLst>
    </dgm:pt>
    <dgm:pt modelId="{EDC6C7ED-4722-4DE5-AA3A-D78EA7B33818}" type="pres">
      <dgm:prSet presAssocID="{32D652CF-D239-44EF-B584-AB9854DFA7F5}" presName="spaceRect" presStyleCnt="0"/>
      <dgm:spPr/>
    </dgm:pt>
    <dgm:pt modelId="{1ACFB48A-2801-42A1-B8FC-3A982CFC2C11}" type="pres">
      <dgm:prSet presAssocID="{32D652CF-D239-44EF-B584-AB9854DFA7F5}" presName="parTx" presStyleLbl="revTx" presStyleIdx="1" presStyleCnt="3" custScaleX="109426">
        <dgm:presLayoutVars>
          <dgm:chMax val="0"/>
          <dgm:chPref val="0"/>
        </dgm:presLayoutVars>
      </dgm:prSet>
      <dgm:spPr/>
    </dgm:pt>
    <dgm:pt modelId="{BCDC43DE-E829-43A3-851D-E98C96CC06F4}" type="pres">
      <dgm:prSet presAssocID="{B53B3323-9117-40FF-B464-E73872391F0A}" presName="sibTrans" presStyleCnt="0"/>
      <dgm:spPr/>
    </dgm:pt>
    <dgm:pt modelId="{F07B0586-281A-4A7B-BB1A-8247C8716A78}" type="pres">
      <dgm:prSet presAssocID="{7D14E309-61D0-4E5F-82D1-061118B942AA}" presName="compNode" presStyleCnt="0"/>
      <dgm:spPr/>
    </dgm:pt>
    <dgm:pt modelId="{611189DA-FFA7-4EBF-8B76-84BF4848A376}" type="pres">
      <dgm:prSet presAssocID="{7D14E309-61D0-4E5F-82D1-061118B942AA}" presName="bgRect" presStyleLbl="bgShp" presStyleIdx="2" presStyleCnt="3"/>
      <dgm:spPr/>
    </dgm:pt>
    <dgm:pt modelId="{0C632225-2166-4552-BB52-73A8C8606640}" type="pres">
      <dgm:prSet presAssocID="{7D14E309-61D0-4E5F-82D1-061118B942AA}"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Checkmark"/>
        </a:ext>
      </dgm:extLst>
    </dgm:pt>
    <dgm:pt modelId="{A44B42EF-3427-4B58-A2E8-677A5FF00BB1}" type="pres">
      <dgm:prSet presAssocID="{7D14E309-61D0-4E5F-82D1-061118B942AA}" presName="spaceRect" presStyleCnt="0"/>
      <dgm:spPr/>
    </dgm:pt>
    <dgm:pt modelId="{B6019FA5-423F-4E5B-AC6D-F9A6ED86EBB5}" type="pres">
      <dgm:prSet presAssocID="{7D14E309-61D0-4E5F-82D1-061118B942AA}" presName="parTx" presStyleLbl="revTx" presStyleIdx="2" presStyleCnt="3">
        <dgm:presLayoutVars>
          <dgm:chMax val="0"/>
          <dgm:chPref val="0"/>
        </dgm:presLayoutVars>
      </dgm:prSet>
      <dgm:spPr/>
    </dgm:pt>
  </dgm:ptLst>
  <dgm:cxnLst>
    <dgm:cxn modelId="{8B99E800-1D7C-4102-9117-63AAF2E7C6DD}" srcId="{0D1D7418-CA78-4EE7-904D-A0A61D21D0EE}" destId="{91E7B572-5F4A-403C-A859-449ABFB718A3}" srcOrd="0" destOrd="0" parTransId="{D643A199-0C7A-4B73-A489-E15332736140}" sibTransId="{FF7C3F7B-A1BE-40C3-8174-257E05610611}"/>
    <dgm:cxn modelId="{71C15930-D0ED-4CAA-9C78-6D077DCDBF06}" type="presOf" srcId="{32D652CF-D239-44EF-B584-AB9854DFA7F5}" destId="{1ACFB48A-2801-42A1-B8FC-3A982CFC2C11}" srcOrd="0" destOrd="0" presId="urn:microsoft.com/office/officeart/2018/2/layout/IconVerticalSolidList"/>
    <dgm:cxn modelId="{DEDEF531-7BF4-49DC-B561-CCACA47B056E}" srcId="{0D1D7418-CA78-4EE7-904D-A0A61D21D0EE}" destId="{32D652CF-D239-44EF-B584-AB9854DFA7F5}" srcOrd="1" destOrd="0" parTransId="{79D9F945-9C69-452E-902E-595BD979A251}" sibTransId="{B53B3323-9117-40FF-B464-E73872391F0A}"/>
    <dgm:cxn modelId="{F497CE32-2A74-42FB-BCC8-2D08DB6F960B}" srcId="{0D1D7418-CA78-4EE7-904D-A0A61D21D0EE}" destId="{7D14E309-61D0-4E5F-82D1-061118B942AA}" srcOrd="2" destOrd="0" parTransId="{81078E5D-76B8-4323-8536-6002669F781D}" sibTransId="{15AF7BDC-547A-40D5-8AAF-2EFD6C26BEBA}"/>
    <dgm:cxn modelId="{EC1AA168-6D92-44E2-8ABB-BD0784351C26}" type="presOf" srcId="{0D1D7418-CA78-4EE7-904D-A0A61D21D0EE}" destId="{7F3F6CB2-1569-408D-88DD-11952FB6553D}" srcOrd="0" destOrd="0" presId="urn:microsoft.com/office/officeart/2018/2/layout/IconVerticalSolidList"/>
    <dgm:cxn modelId="{C64D1277-C4F2-47CC-89B6-025B9177B5A3}" type="presOf" srcId="{7D14E309-61D0-4E5F-82D1-061118B942AA}" destId="{B6019FA5-423F-4E5B-AC6D-F9A6ED86EBB5}" srcOrd="0" destOrd="0" presId="urn:microsoft.com/office/officeart/2018/2/layout/IconVerticalSolidList"/>
    <dgm:cxn modelId="{856267CA-CC50-4C3E-B124-FBB09AE40CC6}" type="presOf" srcId="{91E7B572-5F4A-403C-A859-449ABFB718A3}" destId="{5744C653-9892-453D-B885-D5BAFF820789}" srcOrd="0" destOrd="0" presId="urn:microsoft.com/office/officeart/2018/2/layout/IconVerticalSolidList"/>
    <dgm:cxn modelId="{FB684C69-314E-4290-A207-368D1BCB1B3D}" type="presParOf" srcId="{7F3F6CB2-1569-408D-88DD-11952FB6553D}" destId="{66827144-2458-4E03-AD9C-7EF430CFEE36}" srcOrd="0" destOrd="0" presId="urn:microsoft.com/office/officeart/2018/2/layout/IconVerticalSolidList"/>
    <dgm:cxn modelId="{FC87B794-C1B1-4968-AF27-25218A76C580}" type="presParOf" srcId="{66827144-2458-4E03-AD9C-7EF430CFEE36}" destId="{0C65BA38-6590-464F-8FC0-E21DF798CD66}" srcOrd="0" destOrd="0" presId="urn:microsoft.com/office/officeart/2018/2/layout/IconVerticalSolidList"/>
    <dgm:cxn modelId="{09DF9987-1323-46EC-9C7E-E302B6723304}" type="presParOf" srcId="{66827144-2458-4E03-AD9C-7EF430CFEE36}" destId="{DBC2D50C-4285-44C1-B168-6586B4C638EB}" srcOrd="1" destOrd="0" presId="urn:microsoft.com/office/officeart/2018/2/layout/IconVerticalSolidList"/>
    <dgm:cxn modelId="{02A43530-8177-4402-9AAA-CEE4D15EEE92}" type="presParOf" srcId="{66827144-2458-4E03-AD9C-7EF430CFEE36}" destId="{8B68A8FD-C1BC-46E3-9803-B88902F7ABEA}" srcOrd="2" destOrd="0" presId="urn:microsoft.com/office/officeart/2018/2/layout/IconVerticalSolidList"/>
    <dgm:cxn modelId="{1644EDB0-2806-4748-946C-1CF56E73538A}" type="presParOf" srcId="{66827144-2458-4E03-AD9C-7EF430CFEE36}" destId="{5744C653-9892-453D-B885-D5BAFF820789}" srcOrd="3" destOrd="0" presId="urn:microsoft.com/office/officeart/2018/2/layout/IconVerticalSolidList"/>
    <dgm:cxn modelId="{3B92343E-E835-4710-9676-9816C3368FA4}" type="presParOf" srcId="{7F3F6CB2-1569-408D-88DD-11952FB6553D}" destId="{A0C4A4B8-B010-43F2-97F5-6C8D53EA30D7}" srcOrd="1" destOrd="0" presId="urn:microsoft.com/office/officeart/2018/2/layout/IconVerticalSolidList"/>
    <dgm:cxn modelId="{C7A716E3-8264-439E-8F64-C460B3400561}" type="presParOf" srcId="{7F3F6CB2-1569-408D-88DD-11952FB6553D}" destId="{811F0DEB-7707-456F-AE55-EFA9AD39E1D6}" srcOrd="2" destOrd="0" presId="urn:microsoft.com/office/officeart/2018/2/layout/IconVerticalSolidList"/>
    <dgm:cxn modelId="{9D3AC6FE-23E4-4824-A925-59D5B4BDB5C1}" type="presParOf" srcId="{811F0DEB-7707-456F-AE55-EFA9AD39E1D6}" destId="{E23EEF90-CD92-407D-AA65-96AD841DF7A9}" srcOrd="0" destOrd="0" presId="urn:microsoft.com/office/officeart/2018/2/layout/IconVerticalSolidList"/>
    <dgm:cxn modelId="{535F97A9-C973-4EF0-B6AA-24C498CBA3D5}" type="presParOf" srcId="{811F0DEB-7707-456F-AE55-EFA9AD39E1D6}" destId="{03681BC2-59BD-46A9-ABDC-C37B7646781D}" srcOrd="1" destOrd="0" presId="urn:microsoft.com/office/officeart/2018/2/layout/IconVerticalSolidList"/>
    <dgm:cxn modelId="{5A219F9A-4227-4CD7-8A59-6AB093262E4D}" type="presParOf" srcId="{811F0DEB-7707-456F-AE55-EFA9AD39E1D6}" destId="{EDC6C7ED-4722-4DE5-AA3A-D78EA7B33818}" srcOrd="2" destOrd="0" presId="urn:microsoft.com/office/officeart/2018/2/layout/IconVerticalSolidList"/>
    <dgm:cxn modelId="{09D6D34B-F46C-40D8-A69C-C0154E1224DE}" type="presParOf" srcId="{811F0DEB-7707-456F-AE55-EFA9AD39E1D6}" destId="{1ACFB48A-2801-42A1-B8FC-3A982CFC2C11}" srcOrd="3" destOrd="0" presId="urn:microsoft.com/office/officeart/2018/2/layout/IconVerticalSolidList"/>
    <dgm:cxn modelId="{D8C14A2C-35B9-43A5-9EE8-42DBFE1D8E78}" type="presParOf" srcId="{7F3F6CB2-1569-408D-88DD-11952FB6553D}" destId="{BCDC43DE-E829-43A3-851D-E98C96CC06F4}" srcOrd="3" destOrd="0" presId="urn:microsoft.com/office/officeart/2018/2/layout/IconVerticalSolidList"/>
    <dgm:cxn modelId="{A4569624-AC38-4925-B456-651B3346618F}" type="presParOf" srcId="{7F3F6CB2-1569-408D-88DD-11952FB6553D}" destId="{F07B0586-281A-4A7B-BB1A-8247C8716A78}" srcOrd="4" destOrd="0" presId="urn:microsoft.com/office/officeart/2018/2/layout/IconVerticalSolidList"/>
    <dgm:cxn modelId="{A1E836FF-5A6C-49C5-8A33-85BA19742E3E}" type="presParOf" srcId="{F07B0586-281A-4A7B-BB1A-8247C8716A78}" destId="{611189DA-FFA7-4EBF-8B76-84BF4848A376}" srcOrd="0" destOrd="0" presId="urn:microsoft.com/office/officeart/2018/2/layout/IconVerticalSolidList"/>
    <dgm:cxn modelId="{05BDDE38-211D-4499-AE0B-3EF7074F684F}" type="presParOf" srcId="{F07B0586-281A-4A7B-BB1A-8247C8716A78}" destId="{0C632225-2166-4552-BB52-73A8C8606640}" srcOrd="1" destOrd="0" presId="urn:microsoft.com/office/officeart/2018/2/layout/IconVerticalSolidList"/>
    <dgm:cxn modelId="{5D1575C2-0A87-4DB0-8168-AA20E7952FA1}" type="presParOf" srcId="{F07B0586-281A-4A7B-BB1A-8247C8716A78}" destId="{A44B42EF-3427-4B58-A2E8-677A5FF00BB1}" srcOrd="2" destOrd="0" presId="urn:microsoft.com/office/officeart/2018/2/layout/IconVerticalSolidList"/>
    <dgm:cxn modelId="{D3509A99-730D-4984-959A-94F9719F5A39}" type="presParOf" srcId="{F07B0586-281A-4A7B-BB1A-8247C8716A78}" destId="{B6019FA5-423F-4E5B-AC6D-F9A6ED86EBB5}"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5605D76D-1A71-466D-A6D8-F0A41ECF63DA}" type="doc">
      <dgm:prSet loTypeId="urn:microsoft.com/office/officeart/2018/5/layout/IconCircleLabelList" loCatId="icon" qsTypeId="urn:microsoft.com/office/officeart/2005/8/quickstyle/simple1" qsCatId="simple" csTypeId="urn:microsoft.com/office/officeart/2005/8/colors/accent1_2" csCatId="accent1" phldr="1"/>
      <dgm:spPr/>
      <dgm:t>
        <a:bodyPr/>
        <a:lstStyle/>
        <a:p>
          <a:endParaRPr lang="en-US"/>
        </a:p>
      </dgm:t>
    </dgm:pt>
    <dgm:pt modelId="{F3281347-B5D6-4B33-AAC8-C710CBA6A762}">
      <dgm:prSet/>
      <dgm:spPr/>
      <dgm:t>
        <a:bodyPr/>
        <a:lstStyle/>
        <a:p>
          <a:pPr>
            <a:lnSpc>
              <a:spcPct val="100000"/>
            </a:lnSpc>
            <a:defRPr cap="all"/>
          </a:pPr>
          <a:r>
            <a:rPr lang="en-GB"/>
            <a:t>The importance in relation to the curriculum:</a:t>
          </a:r>
          <a:endParaRPr lang="en-US"/>
        </a:p>
      </dgm:t>
    </dgm:pt>
    <dgm:pt modelId="{11090DBC-3A7A-46DF-83BB-A344B0AC3625}" type="parTrans" cxnId="{F0E22E1F-05FF-4D3B-A963-6D277C4A0F41}">
      <dgm:prSet/>
      <dgm:spPr/>
      <dgm:t>
        <a:bodyPr/>
        <a:lstStyle/>
        <a:p>
          <a:endParaRPr lang="en-US"/>
        </a:p>
      </dgm:t>
    </dgm:pt>
    <dgm:pt modelId="{BAAFB0EC-EC26-45C7-8E48-9AFC786F8CB7}" type="sibTrans" cxnId="{F0E22E1F-05FF-4D3B-A963-6D277C4A0F41}">
      <dgm:prSet/>
      <dgm:spPr/>
      <dgm:t>
        <a:bodyPr/>
        <a:lstStyle/>
        <a:p>
          <a:endParaRPr lang="en-US"/>
        </a:p>
      </dgm:t>
    </dgm:pt>
    <dgm:pt modelId="{4CEA4157-BF0E-4A0D-9DC3-4E16F5980D04}">
      <dgm:prSet/>
      <dgm:spPr/>
      <dgm:t>
        <a:bodyPr/>
        <a:lstStyle/>
        <a:p>
          <a:pPr>
            <a:lnSpc>
              <a:spcPct val="100000"/>
            </a:lnSpc>
            <a:defRPr cap="all"/>
          </a:pPr>
          <a:r>
            <a:rPr lang="en-GB"/>
            <a:t>Increases physical  activity </a:t>
          </a:r>
          <a:endParaRPr lang="en-US"/>
        </a:p>
      </dgm:t>
    </dgm:pt>
    <dgm:pt modelId="{583757D7-44BA-44BB-89C2-9BEF7C2FF43D}" type="parTrans" cxnId="{0696DE9B-A55D-40A0-B2B6-497AD4360095}">
      <dgm:prSet/>
      <dgm:spPr/>
      <dgm:t>
        <a:bodyPr/>
        <a:lstStyle/>
        <a:p>
          <a:endParaRPr lang="en-US"/>
        </a:p>
      </dgm:t>
    </dgm:pt>
    <dgm:pt modelId="{FFD675E5-7810-4FF7-BC8C-08041A9F3437}" type="sibTrans" cxnId="{0696DE9B-A55D-40A0-B2B6-497AD4360095}">
      <dgm:prSet/>
      <dgm:spPr/>
      <dgm:t>
        <a:bodyPr/>
        <a:lstStyle/>
        <a:p>
          <a:endParaRPr lang="en-US"/>
        </a:p>
      </dgm:t>
    </dgm:pt>
    <dgm:pt modelId="{193565DA-488B-4A45-ABA5-D28DC05DA7F6}">
      <dgm:prSet/>
      <dgm:spPr/>
      <dgm:t>
        <a:bodyPr/>
        <a:lstStyle/>
        <a:p>
          <a:pPr>
            <a:lnSpc>
              <a:spcPct val="100000"/>
            </a:lnSpc>
            <a:defRPr cap="all"/>
          </a:pPr>
          <a:r>
            <a:rPr lang="en-GB"/>
            <a:t>Promotes road safety</a:t>
          </a:r>
          <a:endParaRPr lang="en-US"/>
        </a:p>
      </dgm:t>
    </dgm:pt>
    <dgm:pt modelId="{DEDFA522-2C2C-4856-ABF8-324D0BBD15BC}" type="parTrans" cxnId="{A5F3961F-1E85-4F1E-B4CB-81D316AA0041}">
      <dgm:prSet/>
      <dgm:spPr/>
      <dgm:t>
        <a:bodyPr/>
        <a:lstStyle/>
        <a:p>
          <a:endParaRPr lang="en-US"/>
        </a:p>
      </dgm:t>
    </dgm:pt>
    <dgm:pt modelId="{77BDD4D7-C495-4045-B58B-855569D793C1}" type="sibTrans" cxnId="{A5F3961F-1E85-4F1E-B4CB-81D316AA0041}">
      <dgm:prSet/>
      <dgm:spPr/>
      <dgm:t>
        <a:bodyPr/>
        <a:lstStyle/>
        <a:p>
          <a:endParaRPr lang="en-US"/>
        </a:p>
      </dgm:t>
    </dgm:pt>
    <dgm:pt modelId="{5159C02C-9C4C-40AE-ABF0-136E2F7B756C}">
      <dgm:prSet/>
      <dgm:spPr/>
      <dgm:t>
        <a:bodyPr/>
        <a:lstStyle/>
        <a:p>
          <a:pPr>
            <a:lnSpc>
              <a:spcPct val="100000"/>
            </a:lnSpc>
            <a:defRPr cap="all"/>
          </a:pPr>
          <a:r>
            <a:rPr lang="en-GB"/>
            <a:t>Transferable </a:t>
          </a:r>
          <a:endParaRPr lang="en-US"/>
        </a:p>
      </dgm:t>
    </dgm:pt>
    <dgm:pt modelId="{FD6AF357-E8A5-439C-A777-08B7169335B7}" type="parTrans" cxnId="{747345DD-9612-48A8-A3E6-9455B507C77E}">
      <dgm:prSet/>
      <dgm:spPr/>
      <dgm:t>
        <a:bodyPr/>
        <a:lstStyle/>
        <a:p>
          <a:endParaRPr lang="en-US"/>
        </a:p>
      </dgm:t>
    </dgm:pt>
    <dgm:pt modelId="{76F7F1E5-F0A7-4CED-ABE1-7F0DA3B60A9F}" type="sibTrans" cxnId="{747345DD-9612-48A8-A3E6-9455B507C77E}">
      <dgm:prSet/>
      <dgm:spPr/>
      <dgm:t>
        <a:bodyPr/>
        <a:lstStyle/>
        <a:p>
          <a:endParaRPr lang="en-US"/>
        </a:p>
      </dgm:t>
    </dgm:pt>
    <dgm:pt modelId="{1CD8A0B5-27E9-4178-8859-208C253FFA08}">
      <dgm:prSet/>
      <dgm:spPr/>
      <dgm:t>
        <a:bodyPr/>
        <a:lstStyle/>
        <a:p>
          <a:pPr>
            <a:lnSpc>
              <a:spcPct val="100000"/>
            </a:lnSpc>
            <a:defRPr cap="all"/>
          </a:pPr>
          <a:r>
            <a:rPr lang="en-GB"/>
            <a:t>Increase physical literacy </a:t>
          </a:r>
          <a:endParaRPr lang="en-US"/>
        </a:p>
      </dgm:t>
    </dgm:pt>
    <dgm:pt modelId="{6A8C2DE3-701D-4393-A098-B5375F552433}" type="parTrans" cxnId="{BB6EA415-1196-4F1B-82CC-E0C00DC256A7}">
      <dgm:prSet/>
      <dgm:spPr/>
      <dgm:t>
        <a:bodyPr/>
        <a:lstStyle/>
        <a:p>
          <a:endParaRPr lang="en-US"/>
        </a:p>
      </dgm:t>
    </dgm:pt>
    <dgm:pt modelId="{8CFBB5DC-3093-4726-B68E-E650952B7307}" type="sibTrans" cxnId="{BB6EA415-1196-4F1B-82CC-E0C00DC256A7}">
      <dgm:prSet/>
      <dgm:spPr/>
      <dgm:t>
        <a:bodyPr/>
        <a:lstStyle/>
        <a:p>
          <a:endParaRPr lang="en-US"/>
        </a:p>
      </dgm:t>
    </dgm:pt>
    <dgm:pt modelId="{93876D88-028E-4A43-8C6F-43D866E61A19}" type="pres">
      <dgm:prSet presAssocID="{5605D76D-1A71-466D-A6D8-F0A41ECF63DA}" presName="root" presStyleCnt="0">
        <dgm:presLayoutVars>
          <dgm:dir/>
          <dgm:resizeHandles val="exact"/>
        </dgm:presLayoutVars>
      </dgm:prSet>
      <dgm:spPr/>
    </dgm:pt>
    <dgm:pt modelId="{775605D2-8755-451A-B721-7C4373476520}" type="pres">
      <dgm:prSet presAssocID="{F3281347-B5D6-4B33-AAC8-C710CBA6A762}" presName="compNode" presStyleCnt="0"/>
      <dgm:spPr/>
    </dgm:pt>
    <dgm:pt modelId="{0E8614E8-12D8-4F63-AD0E-7B3B06181536}" type="pres">
      <dgm:prSet presAssocID="{F3281347-B5D6-4B33-AAC8-C710CBA6A762}" presName="iconBgRect" presStyleLbl="bgShp" presStyleIdx="0" presStyleCnt="5"/>
      <dgm:spPr/>
    </dgm:pt>
    <dgm:pt modelId="{96A13BF8-5AD9-41F2-BB8A-54038C270F1C}" type="pres">
      <dgm:prSet presAssocID="{F3281347-B5D6-4B33-AAC8-C710CBA6A762}"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lassroom"/>
        </a:ext>
      </dgm:extLst>
    </dgm:pt>
    <dgm:pt modelId="{33DF19BC-3D3F-40E3-863A-3015E5D5043A}" type="pres">
      <dgm:prSet presAssocID="{F3281347-B5D6-4B33-AAC8-C710CBA6A762}" presName="spaceRect" presStyleCnt="0"/>
      <dgm:spPr/>
    </dgm:pt>
    <dgm:pt modelId="{E9ED6652-1FE1-466A-ABCA-03681D28A627}" type="pres">
      <dgm:prSet presAssocID="{F3281347-B5D6-4B33-AAC8-C710CBA6A762}" presName="textRect" presStyleLbl="revTx" presStyleIdx="0" presStyleCnt="5">
        <dgm:presLayoutVars>
          <dgm:chMax val="1"/>
          <dgm:chPref val="1"/>
        </dgm:presLayoutVars>
      </dgm:prSet>
      <dgm:spPr/>
    </dgm:pt>
    <dgm:pt modelId="{152596BB-6FF0-42DF-B586-76139EDB4035}" type="pres">
      <dgm:prSet presAssocID="{BAAFB0EC-EC26-45C7-8E48-9AFC786F8CB7}" presName="sibTrans" presStyleCnt="0"/>
      <dgm:spPr/>
    </dgm:pt>
    <dgm:pt modelId="{7329C9CD-7ACA-411C-8727-64E8FED053B1}" type="pres">
      <dgm:prSet presAssocID="{4CEA4157-BF0E-4A0D-9DC3-4E16F5980D04}" presName="compNode" presStyleCnt="0"/>
      <dgm:spPr/>
    </dgm:pt>
    <dgm:pt modelId="{848BE618-5D62-4D77-90AF-8AD8EAD4E73B}" type="pres">
      <dgm:prSet presAssocID="{4CEA4157-BF0E-4A0D-9DC3-4E16F5980D04}" presName="iconBgRect" presStyleLbl="bgShp" presStyleIdx="1" presStyleCnt="5"/>
      <dgm:spPr/>
    </dgm:pt>
    <dgm:pt modelId="{BD69FEAE-CD79-4C4F-BD75-CBA426004AD9}" type="pres">
      <dgm:prSet presAssocID="{4CEA4157-BF0E-4A0D-9DC3-4E16F5980D04}"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Run"/>
        </a:ext>
      </dgm:extLst>
    </dgm:pt>
    <dgm:pt modelId="{E3EDF9A1-D486-40F3-9CCE-50C2F38DCAA6}" type="pres">
      <dgm:prSet presAssocID="{4CEA4157-BF0E-4A0D-9DC3-4E16F5980D04}" presName="spaceRect" presStyleCnt="0"/>
      <dgm:spPr/>
    </dgm:pt>
    <dgm:pt modelId="{8EF23470-4B9D-4221-8C1A-D0163234F725}" type="pres">
      <dgm:prSet presAssocID="{4CEA4157-BF0E-4A0D-9DC3-4E16F5980D04}" presName="textRect" presStyleLbl="revTx" presStyleIdx="1" presStyleCnt="5">
        <dgm:presLayoutVars>
          <dgm:chMax val="1"/>
          <dgm:chPref val="1"/>
        </dgm:presLayoutVars>
      </dgm:prSet>
      <dgm:spPr/>
    </dgm:pt>
    <dgm:pt modelId="{4977B306-002F-44F1-AA74-782E146E73DD}" type="pres">
      <dgm:prSet presAssocID="{FFD675E5-7810-4FF7-BC8C-08041A9F3437}" presName="sibTrans" presStyleCnt="0"/>
      <dgm:spPr/>
    </dgm:pt>
    <dgm:pt modelId="{F66B5582-3A44-43B2-A94E-1561FD562F01}" type="pres">
      <dgm:prSet presAssocID="{193565DA-488B-4A45-ABA5-D28DC05DA7F6}" presName="compNode" presStyleCnt="0"/>
      <dgm:spPr/>
    </dgm:pt>
    <dgm:pt modelId="{1FAD4823-D90C-4E5F-8A33-DBF5190D964D}" type="pres">
      <dgm:prSet presAssocID="{193565DA-488B-4A45-ABA5-D28DC05DA7F6}" presName="iconBgRect" presStyleLbl="bgShp" presStyleIdx="2" presStyleCnt="5"/>
      <dgm:spPr/>
    </dgm:pt>
    <dgm:pt modelId="{1D459280-0CB5-4F23-9459-DD9CEF234741}" type="pres">
      <dgm:prSet presAssocID="{193565DA-488B-4A45-ABA5-D28DC05DA7F6}"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Car"/>
        </a:ext>
      </dgm:extLst>
    </dgm:pt>
    <dgm:pt modelId="{F0F96799-BDA3-49A0-BAC2-DC4763F1F492}" type="pres">
      <dgm:prSet presAssocID="{193565DA-488B-4A45-ABA5-D28DC05DA7F6}" presName="spaceRect" presStyleCnt="0"/>
      <dgm:spPr/>
    </dgm:pt>
    <dgm:pt modelId="{365EA715-4E84-4520-A79B-E660A39ED504}" type="pres">
      <dgm:prSet presAssocID="{193565DA-488B-4A45-ABA5-D28DC05DA7F6}" presName="textRect" presStyleLbl="revTx" presStyleIdx="2" presStyleCnt="5">
        <dgm:presLayoutVars>
          <dgm:chMax val="1"/>
          <dgm:chPref val="1"/>
        </dgm:presLayoutVars>
      </dgm:prSet>
      <dgm:spPr/>
    </dgm:pt>
    <dgm:pt modelId="{FDDA2066-415F-4144-872B-1BC9C94ED369}" type="pres">
      <dgm:prSet presAssocID="{77BDD4D7-C495-4045-B58B-855569D793C1}" presName="sibTrans" presStyleCnt="0"/>
      <dgm:spPr/>
    </dgm:pt>
    <dgm:pt modelId="{3996326F-462D-43D6-B12C-7FBAFF2D7297}" type="pres">
      <dgm:prSet presAssocID="{5159C02C-9C4C-40AE-ABF0-136E2F7B756C}" presName="compNode" presStyleCnt="0"/>
      <dgm:spPr/>
    </dgm:pt>
    <dgm:pt modelId="{E87FF9B0-3F02-44C4-89A9-776FAD00B2AC}" type="pres">
      <dgm:prSet presAssocID="{5159C02C-9C4C-40AE-ABF0-136E2F7B756C}" presName="iconBgRect" presStyleLbl="bgShp" presStyleIdx="3" presStyleCnt="5"/>
      <dgm:spPr/>
    </dgm:pt>
    <dgm:pt modelId="{3E138253-73BD-4F8A-A4C7-995A4106860E}" type="pres">
      <dgm:prSet presAssocID="{5159C02C-9C4C-40AE-ABF0-136E2F7B756C}"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User"/>
        </a:ext>
      </dgm:extLst>
    </dgm:pt>
    <dgm:pt modelId="{6A8F9BB2-A128-476E-A3B2-22B15750092C}" type="pres">
      <dgm:prSet presAssocID="{5159C02C-9C4C-40AE-ABF0-136E2F7B756C}" presName="spaceRect" presStyleCnt="0"/>
      <dgm:spPr/>
    </dgm:pt>
    <dgm:pt modelId="{7923BB63-1267-4B8D-AF99-C493E1C5BB0A}" type="pres">
      <dgm:prSet presAssocID="{5159C02C-9C4C-40AE-ABF0-136E2F7B756C}" presName="textRect" presStyleLbl="revTx" presStyleIdx="3" presStyleCnt="5">
        <dgm:presLayoutVars>
          <dgm:chMax val="1"/>
          <dgm:chPref val="1"/>
        </dgm:presLayoutVars>
      </dgm:prSet>
      <dgm:spPr/>
    </dgm:pt>
    <dgm:pt modelId="{0A2877FD-0F99-42CE-8F1E-5B065572093F}" type="pres">
      <dgm:prSet presAssocID="{76F7F1E5-F0A7-4CED-ABE1-7F0DA3B60A9F}" presName="sibTrans" presStyleCnt="0"/>
      <dgm:spPr/>
    </dgm:pt>
    <dgm:pt modelId="{AD9EB063-6960-4814-995A-097023DAF4A5}" type="pres">
      <dgm:prSet presAssocID="{1CD8A0B5-27E9-4178-8859-208C253FFA08}" presName="compNode" presStyleCnt="0"/>
      <dgm:spPr/>
    </dgm:pt>
    <dgm:pt modelId="{CF2572AE-807E-4297-8EA1-80498143F888}" type="pres">
      <dgm:prSet presAssocID="{1CD8A0B5-27E9-4178-8859-208C253FFA08}" presName="iconBgRect" presStyleLbl="bgShp" presStyleIdx="4" presStyleCnt="5"/>
      <dgm:spPr/>
    </dgm:pt>
    <dgm:pt modelId="{6AA9E774-746F-4793-863D-5E85A46A1644}" type="pres">
      <dgm:prSet presAssocID="{1CD8A0B5-27E9-4178-8859-208C253FFA08}"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Bike"/>
        </a:ext>
      </dgm:extLst>
    </dgm:pt>
    <dgm:pt modelId="{874D26B7-EF7A-49AE-90E2-B795A841B91A}" type="pres">
      <dgm:prSet presAssocID="{1CD8A0B5-27E9-4178-8859-208C253FFA08}" presName="spaceRect" presStyleCnt="0"/>
      <dgm:spPr/>
    </dgm:pt>
    <dgm:pt modelId="{10356C91-9F1C-4B54-9284-3631E6C29A89}" type="pres">
      <dgm:prSet presAssocID="{1CD8A0B5-27E9-4178-8859-208C253FFA08}" presName="textRect" presStyleLbl="revTx" presStyleIdx="4" presStyleCnt="5">
        <dgm:presLayoutVars>
          <dgm:chMax val="1"/>
          <dgm:chPref val="1"/>
        </dgm:presLayoutVars>
      </dgm:prSet>
      <dgm:spPr/>
    </dgm:pt>
  </dgm:ptLst>
  <dgm:cxnLst>
    <dgm:cxn modelId="{BB6EA415-1196-4F1B-82CC-E0C00DC256A7}" srcId="{5605D76D-1A71-466D-A6D8-F0A41ECF63DA}" destId="{1CD8A0B5-27E9-4178-8859-208C253FFA08}" srcOrd="4" destOrd="0" parTransId="{6A8C2DE3-701D-4393-A098-B5375F552433}" sibTransId="{8CFBB5DC-3093-4726-B68E-E650952B7307}"/>
    <dgm:cxn modelId="{F0E22E1F-05FF-4D3B-A963-6D277C4A0F41}" srcId="{5605D76D-1A71-466D-A6D8-F0A41ECF63DA}" destId="{F3281347-B5D6-4B33-AAC8-C710CBA6A762}" srcOrd="0" destOrd="0" parTransId="{11090DBC-3A7A-46DF-83BB-A344B0AC3625}" sibTransId="{BAAFB0EC-EC26-45C7-8E48-9AFC786F8CB7}"/>
    <dgm:cxn modelId="{A5F3961F-1E85-4F1E-B4CB-81D316AA0041}" srcId="{5605D76D-1A71-466D-A6D8-F0A41ECF63DA}" destId="{193565DA-488B-4A45-ABA5-D28DC05DA7F6}" srcOrd="2" destOrd="0" parTransId="{DEDFA522-2C2C-4856-ABF8-324D0BBD15BC}" sibTransId="{77BDD4D7-C495-4045-B58B-855569D793C1}"/>
    <dgm:cxn modelId="{C509664F-88E0-4820-A723-7237D4FB02F2}" type="presOf" srcId="{4CEA4157-BF0E-4A0D-9DC3-4E16F5980D04}" destId="{8EF23470-4B9D-4221-8C1A-D0163234F725}" srcOrd="0" destOrd="0" presId="urn:microsoft.com/office/officeart/2018/5/layout/IconCircleLabelList"/>
    <dgm:cxn modelId="{0696DE9B-A55D-40A0-B2B6-497AD4360095}" srcId="{5605D76D-1A71-466D-A6D8-F0A41ECF63DA}" destId="{4CEA4157-BF0E-4A0D-9DC3-4E16F5980D04}" srcOrd="1" destOrd="0" parTransId="{583757D7-44BA-44BB-89C2-9BEF7C2FF43D}" sibTransId="{FFD675E5-7810-4FF7-BC8C-08041A9F3437}"/>
    <dgm:cxn modelId="{2AA37AB4-3DC8-4D81-886E-E659D68D7B65}" type="presOf" srcId="{1CD8A0B5-27E9-4178-8859-208C253FFA08}" destId="{10356C91-9F1C-4B54-9284-3631E6C29A89}" srcOrd="0" destOrd="0" presId="urn:microsoft.com/office/officeart/2018/5/layout/IconCircleLabelList"/>
    <dgm:cxn modelId="{8DE48CC7-478E-460C-A92B-F476504C8F4D}" type="presOf" srcId="{5159C02C-9C4C-40AE-ABF0-136E2F7B756C}" destId="{7923BB63-1267-4B8D-AF99-C493E1C5BB0A}" srcOrd="0" destOrd="0" presId="urn:microsoft.com/office/officeart/2018/5/layout/IconCircleLabelList"/>
    <dgm:cxn modelId="{747345DD-9612-48A8-A3E6-9455B507C77E}" srcId="{5605D76D-1A71-466D-A6D8-F0A41ECF63DA}" destId="{5159C02C-9C4C-40AE-ABF0-136E2F7B756C}" srcOrd="3" destOrd="0" parTransId="{FD6AF357-E8A5-439C-A777-08B7169335B7}" sibTransId="{76F7F1E5-F0A7-4CED-ABE1-7F0DA3B60A9F}"/>
    <dgm:cxn modelId="{86F872F9-C036-4BCD-9633-B96F1F7CDF35}" type="presOf" srcId="{193565DA-488B-4A45-ABA5-D28DC05DA7F6}" destId="{365EA715-4E84-4520-A79B-E660A39ED504}" srcOrd="0" destOrd="0" presId="urn:microsoft.com/office/officeart/2018/5/layout/IconCircleLabelList"/>
    <dgm:cxn modelId="{D22DE4FB-A70F-4AA2-BC1E-38BE173E7C7B}" type="presOf" srcId="{F3281347-B5D6-4B33-AAC8-C710CBA6A762}" destId="{E9ED6652-1FE1-466A-ABCA-03681D28A627}" srcOrd="0" destOrd="0" presId="urn:microsoft.com/office/officeart/2018/5/layout/IconCircleLabelList"/>
    <dgm:cxn modelId="{5196BDFD-5AEE-4016-A4C7-971FE754B2C3}" type="presOf" srcId="{5605D76D-1A71-466D-A6D8-F0A41ECF63DA}" destId="{93876D88-028E-4A43-8C6F-43D866E61A19}" srcOrd="0" destOrd="0" presId="urn:microsoft.com/office/officeart/2018/5/layout/IconCircleLabelList"/>
    <dgm:cxn modelId="{80FFB201-2AE3-41D7-8669-2486089B74D5}" type="presParOf" srcId="{93876D88-028E-4A43-8C6F-43D866E61A19}" destId="{775605D2-8755-451A-B721-7C4373476520}" srcOrd="0" destOrd="0" presId="urn:microsoft.com/office/officeart/2018/5/layout/IconCircleLabelList"/>
    <dgm:cxn modelId="{9B9E02A8-5C5A-41BD-B58E-632AF0C3051D}" type="presParOf" srcId="{775605D2-8755-451A-B721-7C4373476520}" destId="{0E8614E8-12D8-4F63-AD0E-7B3B06181536}" srcOrd="0" destOrd="0" presId="urn:microsoft.com/office/officeart/2018/5/layout/IconCircleLabelList"/>
    <dgm:cxn modelId="{C702D7BB-B703-4FAE-A350-ABCEF5160267}" type="presParOf" srcId="{775605D2-8755-451A-B721-7C4373476520}" destId="{96A13BF8-5AD9-41F2-BB8A-54038C270F1C}" srcOrd="1" destOrd="0" presId="urn:microsoft.com/office/officeart/2018/5/layout/IconCircleLabelList"/>
    <dgm:cxn modelId="{1DBD5E75-724A-4A70-A4B2-E9C21A1A986B}" type="presParOf" srcId="{775605D2-8755-451A-B721-7C4373476520}" destId="{33DF19BC-3D3F-40E3-863A-3015E5D5043A}" srcOrd="2" destOrd="0" presId="urn:microsoft.com/office/officeart/2018/5/layout/IconCircleLabelList"/>
    <dgm:cxn modelId="{26C01D83-182A-4855-A51F-7C3E50F9A6FA}" type="presParOf" srcId="{775605D2-8755-451A-B721-7C4373476520}" destId="{E9ED6652-1FE1-466A-ABCA-03681D28A627}" srcOrd="3" destOrd="0" presId="urn:microsoft.com/office/officeart/2018/5/layout/IconCircleLabelList"/>
    <dgm:cxn modelId="{C3EFBB8A-E869-43AC-9EA2-E0BA928A074D}" type="presParOf" srcId="{93876D88-028E-4A43-8C6F-43D866E61A19}" destId="{152596BB-6FF0-42DF-B586-76139EDB4035}" srcOrd="1" destOrd="0" presId="urn:microsoft.com/office/officeart/2018/5/layout/IconCircleLabelList"/>
    <dgm:cxn modelId="{FD6B80E3-932C-453D-AB30-922F97B967C2}" type="presParOf" srcId="{93876D88-028E-4A43-8C6F-43D866E61A19}" destId="{7329C9CD-7ACA-411C-8727-64E8FED053B1}" srcOrd="2" destOrd="0" presId="urn:microsoft.com/office/officeart/2018/5/layout/IconCircleLabelList"/>
    <dgm:cxn modelId="{FCE9F0F2-C57E-4F08-8440-E3F4A070A9A2}" type="presParOf" srcId="{7329C9CD-7ACA-411C-8727-64E8FED053B1}" destId="{848BE618-5D62-4D77-90AF-8AD8EAD4E73B}" srcOrd="0" destOrd="0" presId="urn:microsoft.com/office/officeart/2018/5/layout/IconCircleLabelList"/>
    <dgm:cxn modelId="{537891A3-9495-402A-8B65-610FA07F32B4}" type="presParOf" srcId="{7329C9CD-7ACA-411C-8727-64E8FED053B1}" destId="{BD69FEAE-CD79-4C4F-BD75-CBA426004AD9}" srcOrd="1" destOrd="0" presId="urn:microsoft.com/office/officeart/2018/5/layout/IconCircleLabelList"/>
    <dgm:cxn modelId="{702EF4E8-808C-4892-865B-4FDB6CDE02EF}" type="presParOf" srcId="{7329C9CD-7ACA-411C-8727-64E8FED053B1}" destId="{E3EDF9A1-D486-40F3-9CCE-50C2F38DCAA6}" srcOrd="2" destOrd="0" presId="urn:microsoft.com/office/officeart/2018/5/layout/IconCircleLabelList"/>
    <dgm:cxn modelId="{CAAE0B55-1D11-45E7-9BFD-6B04B22427E4}" type="presParOf" srcId="{7329C9CD-7ACA-411C-8727-64E8FED053B1}" destId="{8EF23470-4B9D-4221-8C1A-D0163234F725}" srcOrd="3" destOrd="0" presId="urn:microsoft.com/office/officeart/2018/5/layout/IconCircleLabelList"/>
    <dgm:cxn modelId="{14220105-8BED-4D7F-9AE6-859476E99D2B}" type="presParOf" srcId="{93876D88-028E-4A43-8C6F-43D866E61A19}" destId="{4977B306-002F-44F1-AA74-782E146E73DD}" srcOrd="3" destOrd="0" presId="urn:microsoft.com/office/officeart/2018/5/layout/IconCircleLabelList"/>
    <dgm:cxn modelId="{EF64F25D-6E9D-457A-8ADE-793001227C95}" type="presParOf" srcId="{93876D88-028E-4A43-8C6F-43D866E61A19}" destId="{F66B5582-3A44-43B2-A94E-1561FD562F01}" srcOrd="4" destOrd="0" presId="urn:microsoft.com/office/officeart/2018/5/layout/IconCircleLabelList"/>
    <dgm:cxn modelId="{ACA5851C-5EDB-48ED-9D80-60DB4F3232C9}" type="presParOf" srcId="{F66B5582-3A44-43B2-A94E-1561FD562F01}" destId="{1FAD4823-D90C-4E5F-8A33-DBF5190D964D}" srcOrd="0" destOrd="0" presId="urn:microsoft.com/office/officeart/2018/5/layout/IconCircleLabelList"/>
    <dgm:cxn modelId="{73EB6674-4113-44A6-AA07-7222935636B8}" type="presParOf" srcId="{F66B5582-3A44-43B2-A94E-1561FD562F01}" destId="{1D459280-0CB5-4F23-9459-DD9CEF234741}" srcOrd="1" destOrd="0" presId="urn:microsoft.com/office/officeart/2018/5/layout/IconCircleLabelList"/>
    <dgm:cxn modelId="{57913BFB-1FDE-4CD5-888A-5CE00D58ACF5}" type="presParOf" srcId="{F66B5582-3A44-43B2-A94E-1561FD562F01}" destId="{F0F96799-BDA3-49A0-BAC2-DC4763F1F492}" srcOrd="2" destOrd="0" presId="urn:microsoft.com/office/officeart/2018/5/layout/IconCircleLabelList"/>
    <dgm:cxn modelId="{B2E56A61-AD5F-4937-A9A4-6B6904F7E388}" type="presParOf" srcId="{F66B5582-3A44-43B2-A94E-1561FD562F01}" destId="{365EA715-4E84-4520-A79B-E660A39ED504}" srcOrd="3" destOrd="0" presId="urn:microsoft.com/office/officeart/2018/5/layout/IconCircleLabelList"/>
    <dgm:cxn modelId="{9C8DC853-432D-4076-A082-0B1860160EAD}" type="presParOf" srcId="{93876D88-028E-4A43-8C6F-43D866E61A19}" destId="{FDDA2066-415F-4144-872B-1BC9C94ED369}" srcOrd="5" destOrd="0" presId="urn:microsoft.com/office/officeart/2018/5/layout/IconCircleLabelList"/>
    <dgm:cxn modelId="{82EBDF1F-8FFC-4352-9926-8BC3702E8825}" type="presParOf" srcId="{93876D88-028E-4A43-8C6F-43D866E61A19}" destId="{3996326F-462D-43D6-B12C-7FBAFF2D7297}" srcOrd="6" destOrd="0" presId="urn:microsoft.com/office/officeart/2018/5/layout/IconCircleLabelList"/>
    <dgm:cxn modelId="{4B67F5B1-EA1F-4FAF-8CE9-BECEF50D3BD0}" type="presParOf" srcId="{3996326F-462D-43D6-B12C-7FBAFF2D7297}" destId="{E87FF9B0-3F02-44C4-89A9-776FAD00B2AC}" srcOrd="0" destOrd="0" presId="urn:microsoft.com/office/officeart/2018/5/layout/IconCircleLabelList"/>
    <dgm:cxn modelId="{E2F99582-F152-452C-80EA-98DDDA67978B}" type="presParOf" srcId="{3996326F-462D-43D6-B12C-7FBAFF2D7297}" destId="{3E138253-73BD-4F8A-A4C7-995A4106860E}" srcOrd="1" destOrd="0" presId="urn:microsoft.com/office/officeart/2018/5/layout/IconCircleLabelList"/>
    <dgm:cxn modelId="{E9B60134-A8A8-4AD1-B4D1-567C8F3B8ECF}" type="presParOf" srcId="{3996326F-462D-43D6-B12C-7FBAFF2D7297}" destId="{6A8F9BB2-A128-476E-A3B2-22B15750092C}" srcOrd="2" destOrd="0" presId="urn:microsoft.com/office/officeart/2018/5/layout/IconCircleLabelList"/>
    <dgm:cxn modelId="{136544B8-4247-4C90-9DC4-904828F03DAD}" type="presParOf" srcId="{3996326F-462D-43D6-B12C-7FBAFF2D7297}" destId="{7923BB63-1267-4B8D-AF99-C493E1C5BB0A}" srcOrd="3" destOrd="0" presId="urn:microsoft.com/office/officeart/2018/5/layout/IconCircleLabelList"/>
    <dgm:cxn modelId="{C1AE44D0-0A50-4F77-83A5-1AA39C3C7D24}" type="presParOf" srcId="{93876D88-028E-4A43-8C6F-43D866E61A19}" destId="{0A2877FD-0F99-42CE-8F1E-5B065572093F}" srcOrd="7" destOrd="0" presId="urn:microsoft.com/office/officeart/2018/5/layout/IconCircleLabelList"/>
    <dgm:cxn modelId="{4ED8552F-7261-4D8E-A854-8CA39FB3A1EA}" type="presParOf" srcId="{93876D88-028E-4A43-8C6F-43D866E61A19}" destId="{AD9EB063-6960-4814-995A-097023DAF4A5}" srcOrd="8" destOrd="0" presId="urn:microsoft.com/office/officeart/2018/5/layout/IconCircleLabelList"/>
    <dgm:cxn modelId="{A358270D-5279-4EAC-A06C-CDB1AA8FDCB5}" type="presParOf" srcId="{AD9EB063-6960-4814-995A-097023DAF4A5}" destId="{CF2572AE-807E-4297-8EA1-80498143F888}" srcOrd="0" destOrd="0" presId="urn:microsoft.com/office/officeart/2018/5/layout/IconCircleLabelList"/>
    <dgm:cxn modelId="{3853C874-D064-4273-9FEA-7394DC7618B2}" type="presParOf" srcId="{AD9EB063-6960-4814-995A-097023DAF4A5}" destId="{6AA9E774-746F-4793-863D-5E85A46A1644}" srcOrd="1" destOrd="0" presId="urn:microsoft.com/office/officeart/2018/5/layout/IconCircleLabelList"/>
    <dgm:cxn modelId="{3E9D450C-5590-48AE-8F5E-B584CC52558F}" type="presParOf" srcId="{AD9EB063-6960-4814-995A-097023DAF4A5}" destId="{874D26B7-EF7A-49AE-90E2-B795A841B91A}" srcOrd="2" destOrd="0" presId="urn:microsoft.com/office/officeart/2018/5/layout/IconCircleLabelList"/>
    <dgm:cxn modelId="{E83E81BA-005E-4579-BBB2-DCA2456CF1A9}" type="presParOf" srcId="{AD9EB063-6960-4814-995A-097023DAF4A5}" destId="{10356C91-9F1C-4B54-9284-3631E6C29A89}"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94F2AE4-D24E-4670-A2DD-747B945C924F}">
      <dsp:nvSpPr>
        <dsp:cNvPr id="0" name=""/>
        <dsp:cNvSpPr/>
      </dsp:nvSpPr>
      <dsp:spPr>
        <a:xfrm>
          <a:off x="961787" y="491220"/>
          <a:ext cx="1248934" cy="124893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B0CE8CD-3F90-41AD-8F83-55FC1A7B7AE2}">
      <dsp:nvSpPr>
        <dsp:cNvPr id="0" name=""/>
        <dsp:cNvSpPr/>
      </dsp:nvSpPr>
      <dsp:spPr>
        <a:xfrm>
          <a:off x="152826" y="2126537"/>
          <a:ext cx="2775409" cy="81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US" sz="1100" b="0" i="0" kern="1200"/>
            <a:t>“Physical literacy can be described as the motivation, confidence, physical competence, knowledge and understanding to value and take responsibility for engagement in physical activities for life.”</a:t>
          </a:r>
          <a:endParaRPr lang="en-US" sz="1100" kern="1200"/>
        </a:p>
      </dsp:txBody>
      <dsp:txXfrm>
        <a:off x="152826" y="2126537"/>
        <a:ext cx="2775409" cy="810000"/>
      </dsp:txXfrm>
    </dsp:sp>
    <dsp:sp modelId="{5DDF3EAC-E6A8-43F0-B6E5-CB4AEC3642BB}">
      <dsp:nvSpPr>
        <dsp:cNvPr id="0" name=""/>
        <dsp:cNvSpPr/>
      </dsp:nvSpPr>
      <dsp:spPr>
        <a:xfrm>
          <a:off x="4177170" y="514075"/>
          <a:ext cx="1248934" cy="124893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F49BF9B-933B-4729-9157-752AAC9BE042}">
      <dsp:nvSpPr>
        <dsp:cNvPr id="0" name=""/>
        <dsp:cNvSpPr/>
      </dsp:nvSpPr>
      <dsp:spPr>
        <a:xfrm>
          <a:off x="3413932" y="2126537"/>
          <a:ext cx="2775409" cy="81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US" sz="1100" b="0" i="0" kern="1200"/>
            <a:t>(IPLA, 2017)</a:t>
          </a:r>
          <a:endParaRPr lang="en-US" sz="1100" kern="1200"/>
        </a:p>
      </dsp:txBody>
      <dsp:txXfrm>
        <a:off x="3413932" y="2126537"/>
        <a:ext cx="2775409" cy="810000"/>
      </dsp:txXfrm>
    </dsp:sp>
    <dsp:sp modelId="{FE00123D-2070-4AE4-BDEB-B88DF35DF759}">
      <dsp:nvSpPr>
        <dsp:cNvPr id="0" name=""/>
        <dsp:cNvSpPr/>
      </dsp:nvSpPr>
      <dsp:spPr>
        <a:xfrm>
          <a:off x="7438276" y="514075"/>
          <a:ext cx="1248934" cy="124893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29CE8F2-BDEB-4EA8-A5EE-25E8D9656A86}">
      <dsp:nvSpPr>
        <dsp:cNvPr id="0" name=""/>
        <dsp:cNvSpPr/>
      </dsp:nvSpPr>
      <dsp:spPr>
        <a:xfrm>
          <a:off x="6675038" y="2126537"/>
          <a:ext cx="2775409" cy="81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US" sz="1100" kern="1200" dirty="0"/>
            <a:t>Physical literacy involves holistic lifelong learning through movement and physical activity. It delivers physical, psychological, social and cognitive health and wellbeing benefit.</a:t>
          </a:r>
        </a:p>
      </dsp:txBody>
      <dsp:txXfrm>
        <a:off x="6675038" y="2126537"/>
        <a:ext cx="2775409" cy="81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7DF2EFD-235B-4FCA-ADED-03FCD99E59DB}">
      <dsp:nvSpPr>
        <dsp:cNvPr id="0" name=""/>
        <dsp:cNvSpPr/>
      </dsp:nvSpPr>
      <dsp:spPr>
        <a:xfrm>
          <a:off x="0" y="0"/>
          <a:ext cx="6047232" cy="801936"/>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dirty="0"/>
            <a:t>Health, fitness and well-being activities</a:t>
          </a:r>
        </a:p>
      </dsp:txBody>
      <dsp:txXfrm>
        <a:off x="23488" y="23488"/>
        <a:ext cx="5114116" cy="754960"/>
      </dsp:txXfrm>
    </dsp:sp>
    <dsp:sp modelId="{893C708F-9B4E-4952-A950-44EAE8B1C363}">
      <dsp:nvSpPr>
        <dsp:cNvPr id="0" name=""/>
        <dsp:cNvSpPr/>
      </dsp:nvSpPr>
      <dsp:spPr>
        <a:xfrm>
          <a:off x="506455" y="947742"/>
          <a:ext cx="6047232" cy="801936"/>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dirty="0"/>
            <a:t>Creative activities</a:t>
          </a:r>
          <a:endParaRPr lang="en-US" sz="2500" kern="1200" dirty="0"/>
        </a:p>
      </dsp:txBody>
      <dsp:txXfrm>
        <a:off x="529943" y="971230"/>
        <a:ext cx="4972541" cy="754960"/>
      </dsp:txXfrm>
    </dsp:sp>
    <dsp:sp modelId="{424B07FD-45AE-4FD1-8A24-9FEB6EE7F6F3}">
      <dsp:nvSpPr>
        <dsp:cNvPr id="0" name=""/>
        <dsp:cNvSpPr/>
      </dsp:nvSpPr>
      <dsp:spPr>
        <a:xfrm>
          <a:off x="1005352" y="1895485"/>
          <a:ext cx="6047232" cy="801936"/>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dirty="0"/>
            <a:t>Adventurous activities</a:t>
          </a:r>
          <a:endParaRPr lang="en-US" sz="2500" kern="1200" dirty="0"/>
        </a:p>
      </dsp:txBody>
      <dsp:txXfrm>
        <a:off x="1028840" y="1918973"/>
        <a:ext cx="4980100" cy="754960"/>
      </dsp:txXfrm>
    </dsp:sp>
    <dsp:sp modelId="{C73CEBF6-7FCD-4BBF-95C6-3D152C11BCD6}">
      <dsp:nvSpPr>
        <dsp:cNvPr id="0" name=""/>
        <dsp:cNvSpPr/>
      </dsp:nvSpPr>
      <dsp:spPr>
        <a:xfrm>
          <a:off x="1511807" y="2843228"/>
          <a:ext cx="6047232" cy="801936"/>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dirty="0"/>
            <a:t>Competitive activities</a:t>
          </a:r>
          <a:endParaRPr lang="en-US" sz="2500" kern="1200" dirty="0"/>
        </a:p>
      </dsp:txBody>
      <dsp:txXfrm>
        <a:off x="1535295" y="2866716"/>
        <a:ext cx="4972541" cy="754960"/>
      </dsp:txXfrm>
    </dsp:sp>
    <dsp:sp modelId="{09DC63FA-02FB-47B4-B89E-44909783F54C}">
      <dsp:nvSpPr>
        <dsp:cNvPr id="0" name=""/>
        <dsp:cNvSpPr/>
      </dsp:nvSpPr>
      <dsp:spPr>
        <a:xfrm>
          <a:off x="5525973" y="614210"/>
          <a:ext cx="521258" cy="521258"/>
        </a:xfrm>
        <a:prstGeom prst="downArrow">
          <a:avLst>
            <a:gd name="adj1" fmla="val 55000"/>
            <a:gd name="adj2" fmla="val 45000"/>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endParaRPr lang="en-US" sz="2400" kern="1200"/>
        </a:p>
      </dsp:txBody>
      <dsp:txXfrm>
        <a:off x="5643256" y="614210"/>
        <a:ext cx="286692" cy="392247"/>
      </dsp:txXfrm>
    </dsp:sp>
    <dsp:sp modelId="{313F1FD0-6FB2-4773-865A-82C68D04A692}">
      <dsp:nvSpPr>
        <dsp:cNvPr id="0" name=""/>
        <dsp:cNvSpPr/>
      </dsp:nvSpPr>
      <dsp:spPr>
        <a:xfrm>
          <a:off x="6032429" y="1561953"/>
          <a:ext cx="521258" cy="521258"/>
        </a:xfrm>
        <a:prstGeom prst="downArrow">
          <a:avLst>
            <a:gd name="adj1" fmla="val 55000"/>
            <a:gd name="adj2" fmla="val 45000"/>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endParaRPr lang="en-US" sz="2400" kern="1200"/>
        </a:p>
      </dsp:txBody>
      <dsp:txXfrm>
        <a:off x="6149712" y="1561953"/>
        <a:ext cx="286692" cy="392247"/>
      </dsp:txXfrm>
    </dsp:sp>
    <dsp:sp modelId="{543DEAD7-0EE2-4C2B-84A2-D5CBAE7D8BE3}">
      <dsp:nvSpPr>
        <dsp:cNvPr id="0" name=""/>
        <dsp:cNvSpPr/>
      </dsp:nvSpPr>
      <dsp:spPr>
        <a:xfrm>
          <a:off x="6531325" y="2509696"/>
          <a:ext cx="521258" cy="521258"/>
        </a:xfrm>
        <a:prstGeom prst="downArrow">
          <a:avLst>
            <a:gd name="adj1" fmla="val 55000"/>
            <a:gd name="adj2" fmla="val 45000"/>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endParaRPr lang="en-US" sz="2400" kern="1200"/>
        </a:p>
      </dsp:txBody>
      <dsp:txXfrm>
        <a:off x="6648608" y="2509696"/>
        <a:ext cx="286692" cy="39224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CBDB6B0-5C3C-49B3-BAA0-546E7E51B110}">
      <dsp:nvSpPr>
        <dsp:cNvPr id="0" name=""/>
        <dsp:cNvSpPr/>
      </dsp:nvSpPr>
      <dsp:spPr>
        <a:xfrm>
          <a:off x="3282" y="84241"/>
          <a:ext cx="1777372" cy="1066423"/>
        </a:xfrm>
        <a:prstGeom prst="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b="1" i="0" kern="1200"/>
            <a:t>Key stage 3</a:t>
          </a:r>
          <a:endParaRPr lang="en-US" sz="2200" kern="1200"/>
        </a:p>
      </dsp:txBody>
      <dsp:txXfrm>
        <a:off x="3282" y="84241"/>
        <a:ext cx="1777372" cy="1066423"/>
      </dsp:txXfrm>
    </dsp:sp>
    <dsp:sp modelId="{A9056C0D-E476-4211-8EA2-D05C8AA558F3}">
      <dsp:nvSpPr>
        <dsp:cNvPr id="0" name=""/>
        <dsp:cNvSpPr/>
      </dsp:nvSpPr>
      <dsp:spPr>
        <a:xfrm>
          <a:off x="1958392" y="84241"/>
          <a:ext cx="1777372" cy="1066423"/>
        </a:xfrm>
        <a:prstGeom prst="rect">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b="0" i="0" kern="1200" dirty="0"/>
            <a:t>Compulsory subjects are:</a:t>
          </a:r>
          <a:endParaRPr lang="en-US" sz="2200" kern="1200" dirty="0"/>
        </a:p>
      </dsp:txBody>
      <dsp:txXfrm>
        <a:off x="1958392" y="84241"/>
        <a:ext cx="1777372" cy="1066423"/>
      </dsp:txXfrm>
    </dsp:sp>
    <dsp:sp modelId="{9988D2F9-12B6-4D0B-A8E5-B966661EDF7A}">
      <dsp:nvSpPr>
        <dsp:cNvPr id="0" name=""/>
        <dsp:cNvSpPr/>
      </dsp:nvSpPr>
      <dsp:spPr>
        <a:xfrm>
          <a:off x="3913501" y="84241"/>
          <a:ext cx="1777372" cy="1066423"/>
        </a:xfrm>
        <a:prstGeom prst="rect">
          <a:avLst/>
        </a:prstGeom>
        <a:solidFill>
          <a:schemeClr val="accent4">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b="0" i="0" kern="1200"/>
            <a:t>English</a:t>
          </a:r>
          <a:endParaRPr lang="en-US" sz="2200" kern="1200"/>
        </a:p>
      </dsp:txBody>
      <dsp:txXfrm>
        <a:off x="3913501" y="84241"/>
        <a:ext cx="1777372" cy="1066423"/>
      </dsp:txXfrm>
    </dsp:sp>
    <dsp:sp modelId="{2AF22CAB-2FD9-4E0A-A14D-D0882DACB85B}">
      <dsp:nvSpPr>
        <dsp:cNvPr id="0" name=""/>
        <dsp:cNvSpPr/>
      </dsp:nvSpPr>
      <dsp:spPr>
        <a:xfrm>
          <a:off x="5868610" y="84241"/>
          <a:ext cx="1777372" cy="1066423"/>
        </a:xfrm>
        <a:prstGeom prst="rect">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a:t>M</a:t>
          </a:r>
          <a:r>
            <a:rPr lang="en-US" sz="2200" b="0" i="0" kern="1200"/>
            <a:t>aths</a:t>
          </a:r>
          <a:endParaRPr lang="en-US" sz="2200" kern="1200"/>
        </a:p>
      </dsp:txBody>
      <dsp:txXfrm>
        <a:off x="5868610" y="84241"/>
        <a:ext cx="1777372" cy="1066423"/>
      </dsp:txXfrm>
    </dsp:sp>
    <dsp:sp modelId="{92C2F00D-DE51-4FF5-95D6-0EDB0B405198}">
      <dsp:nvSpPr>
        <dsp:cNvPr id="0" name=""/>
        <dsp:cNvSpPr/>
      </dsp:nvSpPr>
      <dsp:spPr>
        <a:xfrm>
          <a:off x="7823720" y="84241"/>
          <a:ext cx="1777372" cy="1066423"/>
        </a:xfrm>
        <a:prstGeom prst="rect">
          <a:avLst/>
        </a:prstGeom>
        <a:solidFill>
          <a:schemeClr val="accent6">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a:t>S</a:t>
          </a:r>
          <a:r>
            <a:rPr lang="en-US" sz="2200" b="0" i="0" kern="1200"/>
            <a:t>cience</a:t>
          </a:r>
          <a:endParaRPr lang="en-US" sz="2200" kern="1200"/>
        </a:p>
      </dsp:txBody>
      <dsp:txXfrm>
        <a:off x="7823720" y="84241"/>
        <a:ext cx="1777372" cy="1066423"/>
      </dsp:txXfrm>
    </dsp:sp>
    <dsp:sp modelId="{BAAB4132-6FD4-4190-A43B-429DE8C62003}">
      <dsp:nvSpPr>
        <dsp:cNvPr id="0" name=""/>
        <dsp:cNvSpPr/>
      </dsp:nvSpPr>
      <dsp:spPr>
        <a:xfrm>
          <a:off x="3282" y="1328401"/>
          <a:ext cx="1777372" cy="1066423"/>
        </a:xfrm>
        <a:prstGeom prst="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b="0" i="0" kern="1200"/>
            <a:t>History</a:t>
          </a:r>
          <a:endParaRPr lang="en-US" sz="2200" kern="1200"/>
        </a:p>
      </dsp:txBody>
      <dsp:txXfrm>
        <a:off x="3282" y="1328401"/>
        <a:ext cx="1777372" cy="1066423"/>
      </dsp:txXfrm>
    </dsp:sp>
    <dsp:sp modelId="{B2C9D5F3-E1D4-4FB5-BBE3-DBEA9F13466F}">
      <dsp:nvSpPr>
        <dsp:cNvPr id="0" name=""/>
        <dsp:cNvSpPr/>
      </dsp:nvSpPr>
      <dsp:spPr>
        <a:xfrm>
          <a:off x="1958392" y="1328401"/>
          <a:ext cx="1777372" cy="1066423"/>
        </a:xfrm>
        <a:prstGeom prst="rect">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a:t>G</a:t>
          </a:r>
          <a:r>
            <a:rPr lang="en-US" sz="2200" b="0" i="0" kern="1200"/>
            <a:t>eography</a:t>
          </a:r>
          <a:endParaRPr lang="en-US" sz="2200" kern="1200"/>
        </a:p>
      </dsp:txBody>
      <dsp:txXfrm>
        <a:off x="1958392" y="1328401"/>
        <a:ext cx="1777372" cy="1066423"/>
      </dsp:txXfrm>
    </dsp:sp>
    <dsp:sp modelId="{C950163F-CB8D-4CFE-8B30-A090444296C3}">
      <dsp:nvSpPr>
        <dsp:cNvPr id="0" name=""/>
        <dsp:cNvSpPr/>
      </dsp:nvSpPr>
      <dsp:spPr>
        <a:xfrm>
          <a:off x="3913501" y="1328401"/>
          <a:ext cx="1777372" cy="1066423"/>
        </a:xfrm>
        <a:prstGeom prst="rect">
          <a:avLst/>
        </a:prstGeom>
        <a:solidFill>
          <a:schemeClr val="accent4">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a:t>M</a:t>
          </a:r>
          <a:r>
            <a:rPr lang="en-US" sz="2200" b="0" i="0" kern="1200"/>
            <a:t>odern foreign languages</a:t>
          </a:r>
          <a:endParaRPr lang="en-US" sz="2200" kern="1200"/>
        </a:p>
      </dsp:txBody>
      <dsp:txXfrm>
        <a:off x="3913501" y="1328401"/>
        <a:ext cx="1777372" cy="1066423"/>
      </dsp:txXfrm>
    </dsp:sp>
    <dsp:sp modelId="{6E56AE03-1624-4623-B405-E6E12C3B959B}">
      <dsp:nvSpPr>
        <dsp:cNvPr id="0" name=""/>
        <dsp:cNvSpPr/>
      </dsp:nvSpPr>
      <dsp:spPr>
        <a:xfrm>
          <a:off x="5868610" y="1328401"/>
          <a:ext cx="1777372" cy="1066423"/>
        </a:xfrm>
        <a:prstGeom prst="rect">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a:t>D</a:t>
          </a:r>
          <a:r>
            <a:rPr lang="en-US" sz="2200" b="0" i="0" kern="1200"/>
            <a:t>esign and Technology</a:t>
          </a:r>
          <a:endParaRPr lang="en-US" sz="2200" kern="1200"/>
        </a:p>
      </dsp:txBody>
      <dsp:txXfrm>
        <a:off x="5868610" y="1328401"/>
        <a:ext cx="1777372" cy="1066423"/>
      </dsp:txXfrm>
    </dsp:sp>
    <dsp:sp modelId="{8F8CF36A-F3B4-4866-8D19-0E26EB1AA4FA}">
      <dsp:nvSpPr>
        <dsp:cNvPr id="0" name=""/>
        <dsp:cNvSpPr/>
      </dsp:nvSpPr>
      <dsp:spPr>
        <a:xfrm>
          <a:off x="7823720" y="1328401"/>
          <a:ext cx="1777372" cy="1066423"/>
        </a:xfrm>
        <a:prstGeom prst="rect">
          <a:avLst/>
        </a:prstGeom>
        <a:solidFill>
          <a:schemeClr val="accent6">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a:t>A</a:t>
          </a:r>
          <a:r>
            <a:rPr lang="en-US" sz="2200" b="0" i="0" kern="1200"/>
            <a:t>rt and Design</a:t>
          </a:r>
          <a:endParaRPr lang="en-US" sz="2200" kern="1200"/>
        </a:p>
      </dsp:txBody>
      <dsp:txXfrm>
        <a:off x="7823720" y="1328401"/>
        <a:ext cx="1777372" cy="1066423"/>
      </dsp:txXfrm>
    </dsp:sp>
    <dsp:sp modelId="{1A1DCDCA-3569-4CC0-86B3-10AC30B698D8}">
      <dsp:nvSpPr>
        <dsp:cNvPr id="0" name=""/>
        <dsp:cNvSpPr/>
      </dsp:nvSpPr>
      <dsp:spPr>
        <a:xfrm>
          <a:off x="980837" y="2572562"/>
          <a:ext cx="1777372" cy="1066423"/>
        </a:xfrm>
        <a:prstGeom prst="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a:t>M</a:t>
          </a:r>
          <a:r>
            <a:rPr lang="en-US" sz="2200" b="0" i="0" kern="1200"/>
            <a:t>usic</a:t>
          </a:r>
          <a:endParaRPr lang="en-US" sz="2200" kern="1200"/>
        </a:p>
      </dsp:txBody>
      <dsp:txXfrm>
        <a:off x="980837" y="2572562"/>
        <a:ext cx="1777372" cy="1066423"/>
      </dsp:txXfrm>
    </dsp:sp>
    <dsp:sp modelId="{B61515AD-6AA2-459F-AF02-4230A58DB1ED}">
      <dsp:nvSpPr>
        <dsp:cNvPr id="0" name=""/>
        <dsp:cNvSpPr/>
      </dsp:nvSpPr>
      <dsp:spPr>
        <a:xfrm>
          <a:off x="2935946" y="2572562"/>
          <a:ext cx="1777372" cy="1066423"/>
        </a:xfrm>
        <a:prstGeom prst="rect">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a:t>P</a:t>
          </a:r>
          <a:r>
            <a:rPr lang="en-US" sz="2200" b="0" i="0" kern="1200"/>
            <a:t>hysical </a:t>
          </a:r>
          <a:r>
            <a:rPr lang="en-US" sz="2200" kern="1200"/>
            <a:t>E</a:t>
          </a:r>
          <a:r>
            <a:rPr lang="en-US" sz="2200" b="0" i="0" kern="1200"/>
            <a:t>ducation</a:t>
          </a:r>
          <a:endParaRPr lang="en-US" sz="2200" kern="1200"/>
        </a:p>
      </dsp:txBody>
      <dsp:txXfrm>
        <a:off x="2935946" y="2572562"/>
        <a:ext cx="1777372" cy="1066423"/>
      </dsp:txXfrm>
    </dsp:sp>
    <dsp:sp modelId="{4AEA2E2A-E514-4657-A930-ACC0C611EA3E}">
      <dsp:nvSpPr>
        <dsp:cNvPr id="0" name=""/>
        <dsp:cNvSpPr/>
      </dsp:nvSpPr>
      <dsp:spPr>
        <a:xfrm>
          <a:off x="4891056" y="2572562"/>
          <a:ext cx="1777372" cy="1066423"/>
        </a:xfrm>
        <a:prstGeom prst="rect">
          <a:avLst/>
        </a:prstGeom>
        <a:solidFill>
          <a:schemeClr val="accent4">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a:t>C</a:t>
          </a:r>
          <a:r>
            <a:rPr lang="en-US" sz="2200" b="0" i="0" kern="1200"/>
            <a:t>itizenship</a:t>
          </a:r>
          <a:endParaRPr lang="en-US" sz="2200" kern="1200"/>
        </a:p>
      </dsp:txBody>
      <dsp:txXfrm>
        <a:off x="4891056" y="2572562"/>
        <a:ext cx="1777372" cy="1066423"/>
      </dsp:txXfrm>
    </dsp:sp>
    <dsp:sp modelId="{42DDEDE9-BF9B-4F1C-AFCC-3E7163B10B99}">
      <dsp:nvSpPr>
        <dsp:cNvPr id="0" name=""/>
        <dsp:cNvSpPr/>
      </dsp:nvSpPr>
      <dsp:spPr>
        <a:xfrm>
          <a:off x="6846165" y="2572562"/>
          <a:ext cx="1777372" cy="1066423"/>
        </a:xfrm>
        <a:prstGeom prst="rect">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a:t>C</a:t>
          </a:r>
          <a:r>
            <a:rPr lang="en-US" sz="2200" b="0" i="0" kern="1200"/>
            <a:t>omputing</a:t>
          </a:r>
          <a:endParaRPr lang="en-US" sz="2200" kern="1200"/>
        </a:p>
      </dsp:txBody>
      <dsp:txXfrm>
        <a:off x="6846165" y="2572562"/>
        <a:ext cx="1777372" cy="106642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C65BA38-6590-464F-8FC0-E21DF798CD66}">
      <dsp:nvSpPr>
        <dsp:cNvPr id="0" name=""/>
        <dsp:cNvSpPr/>
      </dsp:nvSpPr>
      <dsp:spPr>
        <a:xfrm>
          <a:off x="-98758" y="6467"/>
          <a:ext cx="5591314" cy="116199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BC2D50C-4285-44C1-B168-6586B4C638EB}">
      <dsp:nvSpPr>
        <dsp:cNvPr id="0" name=""/>
        <dsp:cNvSpPr/>
      </dsp:nvSpPr>
      <dsp:spPr>
        <a:xfrm>
          <a:off x="252743" y="267915"/>
          <a:ext cx="639094" cy="63909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744C653-9892-453D-B885-D5BAFF820789}">
      <dsp:nvSpPr>
        <dsp:cNvPr id="0" name=""/>
        <dsp:cNvSpPr/>
      </dsp:nvSpPr>
      <dsp:spPr>
        <a:xfrm>
          <a:off x="1243340" y="6467"/>
          <a:ext cx="4246589" cy="11619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977" tIns="122977" rIns="122977" bIns="122977" numCol="1" spcCol="1270" anchor="ctr" anchorCtr="0">
          <a:noAutofit/>
        </a:bodyPr>
        <a:lstStyle/>
        <a:p>
          <a:pPr marL="0" lvl="0" indent="0" algn="l" defTabSz="1111250">
            <a:lnSpc>
              <a:spcPct val="100000"/>
            </a:lnSpc>
            <a:spcBef>
              <a:spcPct val="0"/>
            </a:spcBef>
            <a:spcAft>
              <a:spcPct val="35000"/>
            </a:spcAft>
            <a:buNone/>
          </a:pPr>
          <a:r>
            <a:rPr lang="en-GB" sz="2500" kern="1200" dirty="0"/>
            <a:t>Lesson outline: </a:t>
          </a:r>
          <a:endParaRPr lang="en-US" sz="2500" kern="1200" dirty="0"/>
        </a:p>
      </dsp:txBody>
      <dsp:txXfrm>
        <a:off x="1243340" y="6467"/>
        <a:ext cx="4246589" cy="1161990"/>
      </dsp:txXfrm>
    </dsp:sp>
    <dsp:sp modelId="{E23EEF90-CD92-407D-AA65-96AD841DF7A9}">
      <dsp:nvSpPr>
        <dsp:cNvPr id="0" name=""/>
        <dsp:cNvSpPr/>
      </dsp:nvSpPr>
      <dsp:spPr>
        <a:xfrm>
          <a:off x="-98758" y="1458955"/>
          <a:ext cx="5591314" cy="116199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3681BC2-59BD-46A9-ABDC-C37B7646781D}">
      <dsp:nvSpPr>
        <dsp:cNvPr id="0" name=""/>
        <dsp:cNvSpPr/>
      </dsp:nvSpPr>
      <dsp:spPr>
        <a:xfrm>
          <a:off x="252743" y="1720403"/>
          <a:ext cx="639094" cy="63909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ACFB48A-2801-42A1-B8FC-3A982CFC2C11}">
      <dsp:nvSpPr>
        <dsp:cNvPr id="0" name=""/>
        <dsp:cNvSpPr/>
      </dsp:nvSpPr>
      <dsp:spPr>
        <a:xfrm>
          <a:off x="1043198" y="1458955"/>
          <a:ext cx="4646873" cy="11619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977" tIns="122977" rIns="122977" bIns="122977" numCol="1" spcCol="1270" anchor="ctr" anchorCtr="0">
          <a:noAutofit/>
        </a:bodyPr>
        <a:lstStyle/>
        <a:p>
          <a:pPr marL="0" lvl="0" indent="0" algn="l" defTabSz="1111250">
            <a:lnSpc>
              <a:spcPct val="100000"/>
            </a:lnSpc>
            <a:spcBef>
              <a:spcPct val="0"/>
            </a:spcBef>
            <a:spcAft>
              <a:spcPct val="35000"/>
            </a:spcAft>
            <a:buNone/>
          </a:pPr>
          <a:r>
            <a:rPr lang="en-GB" sz="2500" kern="1200" dirty="0"/>
            <a:t>Assessing the children's learning </a:t>
          </a:r>
          <a:endParaRPr lang="en-US" sz="2500" kern="1200" dirty="0"/>
        </a:p>
      </dsp:txBody>
      <dsp:txXfrm>
        <a:off x="1043198" y="1458955"/>
        <a:ext cx="4646873" cy="1161990"/>
      </dsp:txXfrm>
    </dsp:sp>
    <dsp:sp modelId="{611189DA-FFA7-4EBF-8B76-84BF4848A376}">
      <dsp:nvSpPr>
        <dsp:cNvPr id="0" name=""/>
        <dsp:cNvSpPr/>
      </dsp:nvSpPr>
      <dsp:spPr>
        <a:xfrm>
          <a:off x="-98758" y="2911443"/>
          <a:ext cx="5591314" cy="116199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C632225-2166-4552-BB52-73A8C8606640}">
      <dsp:nvSpPr>
        <dsp:cNvPr id="0" name=""/>
        <dsp:cNvSpPr/>
      </dsp:nvSpPr>
      <dsp:spPr>
        <a:xfrm>
          <a:off x="252743" y="3172891"/>
          <a:ext cx="639094" cy="63909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6019FA5-423F-4E5B-AC6D-F9A6ED86EBB5}">
      <dsp:nvSpPr>
        <dsp:cNvPr id="0" name=""/>
        <dsp:cNvSpPr/>
      </dsp:nvSpPr>
      <dsp:spPr>
        <a:xfrm>
          <a:off x="1243340" y="2911443"/>
          <a:ext cx="4246589" cy="11619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977" tIns="122977" rIns="122977" bIns="122977" numCol="1" spcCol="1270" anchor="ctr" anchorCtr="0">
          <a:noAutofit/>
        </a:bodyPr>
        <a:lstStyle/>
        <a:p>
          <a:pPr marL="0" lvl="0" indent="0" algn="l" defTabSz="1111250">
            <a:lnSpc>
              <a:spcPct val="100000"/>
            </a:lnSpc>
            <a:spcBef>
              <a:spcPct val="0"/>
            </a:spcBef>
            <a:spcAft>
              <a:spcPct val="35000"/>
            </a:spcAft>
            <a:buNone/>
          </a:pPr>
          <a:r>
            <a:rPr lang="en-GB" sz="2500" kern="1200" dirty="0"/>
            <a:t> Criteria for Success</a:t>
          </a:r>
          <a:endParaRPr lang="en-US" sz="2500" kern="1200" dirty="0"/>
        </a:p>
      </dsp:txBody>
      <dsp:txXfrm>
        <a:off x="1243340" y="2911443"/>
        <a:ext cx="4246589" cy="116199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E8614E8-12D8-4F63-AD0E-7B3B06181536}">
      <dsp:nvSpPr>
        <dsp:cNvPr id="0" name=""/>
        <dsp:cNvSpPr/>
      </dsp:nvSpPr>
      <dsp:spPr>
        <a:xfrm>
          <a:off x="263622" y="410942"/>
          <a:ext cx="812777" cy="812777"/>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6A13BF8-5AD9-41F2-BB8A-54038C270F1C}">
      <dsp:nvSpPr>
        <dsp:cNvPr id="0" name=""/>
        <dsp:cNvSpPr/>
      </dsp:nvSpPr>
      <dsp:spPr>
        <a:xfrm>
          <a:off x="436837" y="584157"/>
          <a:ext cx="466347" cy="46634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9ED6652-1FE1-466A-ABCA-03681D28A627}">
      <dsp:nvSpPr>
        <dsp:cNvPr id="0" name=""/>
        <dsp:cNvSpPr/>
      </dsp:nvSpPr>
      <dsp:spPr>
        <a:xfrm>
          <a:off x="3800" y="1476879"/>
          <a:ext cx="1332421" cy="5329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defRPr cap="all"/>
          </a:pPr>
          <a:r>
            <a:rPr lang="en-GB" sz="1200" kern="1200"/>
            <a:t>The importance in relation to the curriculum:</a:t>
          </a:r>
          <a:endParaRPr lang="en-US" sz="1200" kern="1200"/>
        </a:p>
      </dsp:txBody>
      <dsp:txXfrm>
        <a:off x="3800" y="1476879"/>
        <a:ext cx="1332421" cy="532968"/>
      </dsp:txXfrm>
    </dsp:sp>
    <dsp:sp modelId="{848BE618-5D62-4D77-90AF-8AD8EAD4E73B}">
      <dsp:nvSpPr>
        <dsp:cNvPr id="0" name=""/>
        <dsp:cNvSpPr/>
      </dsp:nvSpPr>
      <dsp:spPr>
        <a:xfrm>
          <a:off x="1829218" y="410942"/>
          <a:ext cx="812777" cy="812777"/>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D69FEAE-CD79-4C4F-BD75-CBA426004AD9}">
      <dsp:nvSpPr>
        <dsp:cNvPr id="0" name=""/>
        <dsp:cNvSpPr/>
      </dsp:nvSpPr>
      <dsp:spPr>
        <a:xfrm>
          <a:off x="2002433" y="584157"/>
          <a:ext cx="466347" cy="46634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EF23470-4B9D-4221-8C1A-D0163234F725}">
      <dsp:nvSpPr>
        <dsp:cNvPr id="0" name=""/>
        <dsp:cNvSpPr/>
      </dsp:nvSpPr>
      <dsp:spPr>
        <a:xfrm>
          <a:off x="1569396" y="1476879"/>
          <a:ext cx="1332421" cy="5329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defRPr cap="all"/>
          </a:pPr>
          <a:r>
            <a:rPr lang="en-GB" sz="1200" kern="1200"/>
            <a:t>Increases physical  activity </a:t>
          </a:r>
          <a:endParaRPr lang="en-US" sz="1200" kern="1200"/>
        </a:p>
      </dsp:txBody>
      <dsp:txXfrm>
        <a:off x="1569396" y="1476879"/>
        <a:ext cx="1332421" cy="532968"/>
      </dsp:txXfrm>
    </dsp:sp>
    <dsp:sp modelId="{1FAD4823-D90C-4E5F-8A33-DBF5190D964D}">
      <dsp:nvSpPr>
        <dsp:cNvPr id="0" name=""/>
        <dsp:cNvSpPr/>
      </dsp:nvSpPr>
      <dsp:spPr>
        <a:xfrm>
          <a:off x="3394814" y="410942"/>
          <a:ext cx="812777" cy="812777"/>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D459280-0CB5-4F23-9459-DD9CEF234741}">
      <dsp:nvSpPr>
        <dsp:cNvPr id="0" name=""/>
        <dsp:cNvSpPr/>
      </dsp:nvSpPr>
      <dsp:spPr>
        <a:xfrm>
          <a:off x="3568029" y="584157"/>
          <a:ext cx="466347" cy="46634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65EA715-4E84-4520-A79B-E660A39ED504}">
      <dsp:nvSpPr>
        <dsp:cNvPr id="0" name=""/>
        <dsp:cNvSpPr/>
      </dsp:nvSpPr>
      <dsp:spPr>
        <a:xfrm>
          <a:off x="3134992" y="1476879"/>
          <a:ext cx="1332421" cy="5329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defRPr cap="all"/>
          </a:pPr>
          <a:r>
            <a:rPr lang="en-GB" sz="1200" kern="1200"/>
            <a:t>Promotes road safety</a:t>
          </a:r>
          <a:endParaRPr lang="en-US" sz="1200" kern="1200"/>
        </a:p>
      </dsp:txBody>
      <dsp:txXfrm>
        <a:off x="3134992" y="1476879"/>
        <a:ext cx="1332421" cy="532968"/>
      </dsp:txXfrm>
    </dsp:sp>
    <dsp:sp modelId="{E87FF9B0-3F02-44C4-89A9-776FAD00B2AC}">
      <dsp:nvSpPr>
        <dsp:cNvPr id="0" name=""/>
        <dsp:cNvSpPr/>
      </dsp:nvSpPr>
      <dsp:spPr>
        <a:xfrm>
          <a:off x="4960410" y="410942"/>
          <a:ext cx="812777" cy="812777"/>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E138253-73BD-4F8A-A4C7-995A4106860E}">
      <dsp:nvSpPr>
        <dsp:cNvPr id="0" name=""/>
        <dsp:cNvSpPr/>
      </dsp:nvSpPr>
      <dsp:spPr>
        <a:xfrm>
          <a:off x="5133624" y="584157"/>
          <a:ext cx="466347" cy="46634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923BB63-1267-4B8D-AF99-C493E1C5BB0A}">
      <dsp:nvSpPr>
        <dsp:cNvPr id="0" name=""/>
        <dsp:cNvSpPr/>
      </dsp:nvSpPr>
      <dsp:spPr>
        <a:xfrm>
          <a:off x="4700587" y="1476879"/>
          <a:ext cx="1332421" cy="5329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defRPr cap="all"/>
          </a:pPr>
          <a:r>
            <a:rPr lang="en-GB" sz="1200" kern="1200"/>
            <a:t>Transferable </a:t>
          </a:r>
          <a:endParaRPr lang="en-US" sz="1200" kern="1200"/>
        </a:p>
      </dsp:txBody>
      <dsp:txXfrm>
        <a:off x="4700587" y="1476879"/>
        <a:ext cx="1332421" cy="532968"/>
      </dsp:txXfrm>
    </dsp:sp>
    <dsp:sp modelId="{CF2572AE-807E-4297-8EA1-80498143F888}">
      <dsp:nvSpPr>
        <dsp:cNvPr id="0" name=""/>
        <dsp:cNvSpPr/>
      </dsp:nvSpPr>
      <dsp:spPr>
        <a:xfrm>
          <a:off x="6526005" y="410942"/>
          <a:ext cx="812777" cy="812777"/>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AA9E774-746F-4793-863D-5E85A46A1644}">
      <dsp:nvSpPr>
        <dsp:cNvPr id="0" name=""/>
        <dsp:cNvSpPr/>
      </dsp:nvSpPr>
      <dsp:spPr>
        <a:xfrm>
          <a:off x="6699220" y="584157"/>
          <a:ext cx="466347" cy="466347"/>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0356C91-9F1C-4B54-9284-3631E6C29A89}">
      <dsp:nvSpPr>
        <dsp:cNvPr id="0" name=""/>
        <dsp:cNvSpPr/>
      </dsp:nvSpPr>
      <dsp:spPr>
        <a:xfrm>
          <a:off x="6266183" y="1476879"/>
          <a:ext cx="1332421" cy="5329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defRPr cap="all"/>
          </a:pPr>
          <a:r>
            <a:rPr lang="en-GB" sz="1200" kern="1200"/>
            <a:t>Increase physical literacy </a:t>
          </a:r>
          <a:endParaRPr lang="en-US" sz="1200" kern="1200"/>
        </a:p>
      </dsp:txBody>
      <dsp:txXfrm>
        <a:off x="6266183" y="1476879"/>
        <a:ext cx="1332421" cy="532968"/>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FE539C0-73AC-4BA6-A933-984CC9AD2440}" type="datetimeFigureOut">
              <a:rPr lang="en-GB" smtClean="0"/>
              <a:t>11/01/2022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AD6369D-D855-4A80-9B00-6C6AFE1D01A8}" type="slidenum">
              <a:rPr lang="en-GB" smtClean="0"/>
              <a:t>‹#›</a:t>
            </a:fld>
            <a:endParaRPr lang="en-GB"/>
          </a:p>
        </p:txBody>
      </p:sp>
    </p:spTree>
    <p:extLst>
      <p:ext uri="{BB962C8B-B14F-4D97-AF65-F5344CB8AC3E}">
        <p14:creationId xmlns:p14="http://schemas.microsoft.com/office/powerpoint/2010/main" val="43655385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AD6369D-D855-4A80-9B00-6C6AFE1D01A8}" type="slidenum">
              <a:rPr lang="en-GB" smtClean="0"/>
              <a:t>3</a:t>
            </a:fld>
            <a:endParaRPr lang="en-GB"/>
          </a:p>
        </p:txBody>
      </p:sp>
    </p:spTree>
    <p:extLst>
      <p:ext uri="{BB962C8B-B14F-4D97-AF65-F5344CB8AC3E}">
        <p14:creationId xmlns:p14="http://schemas.microsoft.com/office/powerpoint/2010/main" val="47019753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AD6369D-D855-4A80-9B00-6C6AFE1D01A8}" type="slidenum">
              <a:rPr lang="en-GB" smtClean="0"/>
              <a:t>4</a:t>
            </a:fld>
            <a:endParaRPr lang="en-GB"/>
          </a:p>
        </p:txBody>
      </p:sp>
    </p:spTree>
    <p:extLst>
      <p:ext uri="{BB962C8B-B14F-4D97-AF65-F5344CB8AC3E}">
        <p14:creationId xmlns:p14="http://schemas.microsoft.com/office/powerpoint/2010/main" val="240133001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AD6369D-D855-4A80-9B00-6C6AFE1D01A8}" type="slidenum">
              <a:rPr lang="en-GB" smtClean="0"/>
              <a:t>5</a:t>
            </a:fld>
            <a:endParaRPr lang="en-GB"/>
          </a:p>
        </p:txBody>
      </p:sp>
    </p:spTree>
    <p:extLst>
      <p:ext uri="{BB962C8B-B14F-4D97-AF65-F5344CB8AC3E}">
        <p14:creationId xmlns:p14="http://schemas.microsoft.com/office/powerpoint/2010/main" val="156084812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AD6369D-D855-4A80-9B00-6C6AFE1D01A8}" type="slidenum">
              <a:rPr lang="en-GB" smtClean="0"/>
              <a:t>6</a:t>
            </a:fld>
            <a:endParaRPr lang="en-GB"/>
          </a:p>
        </p:txBody>
      </p:sp>
    </p:spTree>
    <p:extLst>
      <p:ext uri="{BB962C8B-B14F-4D97-AF65-F5344CB8AC3E}">
        <p14:creationId xmlns:p14="http://schemas.microsoft.com/office/powerpoint/2010/main" val="256508130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7901E029-A398-4C40-9825-53A581316FB1}" type="datetimeFigureOut">
              <a:rPr lang="en-GB" smtClean="0"/>
              <a:t>11/01/2022</a:t>
            </a:fld>
            <a:endParaRPr lang="en-GB"/>
          </a:p>
        </p:txBody>
      </p:sp>
      <p:sp>
        <p:nvSpPr>
          <p:cNvPr id="5" name="Footer Placeholder 4"/>
          <p:cNvSpPr>
            <a:spLocks noGrp="1"/>
          </p:cNvSpPr>
          <p:nvPr>
            <p:ph type="ftr" sz="quarter" idx="11"/>
          </p:nvPr>
        </p:nvSpPr>
        <p:spPr>
          <a:xfrm>
            <a:off x="2416500" y="329307"/>
            <a:ext cx="4973915" cy="309201"/>
          </a:xfrm>
        </p:spPr>
        <p:txBody>
          <a:bodyPr/>
          <a:lstStyle/>
          <a:p>
            <a:endParaRPr lang="en-GB"/>
          </a:p>
        </p:txBody>
      </p:sp>
      <p:sp>
        <p:nvSpPr>
          <p:cNvPr id="6" name="Slide Number Placeholder 5"/>
          <p:cNvSpPr>
            <a:spLocks noGrp="1"/>
          </p:cNvSpPr>
          <p:nvPr>
            <p:ph type="sldNum" sz="quarter" idx="12"/>
          </p:nvPr>
        </p:nvSpPr>
        <p:spPr>
          <a:xfrm>
            <a:off x="1437664" y="798973"/>
            <a:ext cx="811019" cy="503578"/>
          </a:xfrm>
        </p:spPr>
        <p:txBody>
          <a:bodyPr/>
          <a:lstStyle/>
          <a:p>
            <a:fld id="{C4314724-93DB-4C08-9EB8-1D8E3AF356B2}" type="slidenum">
              <a:rPr lang="en-GB" smtClean="0"/>
              <a:t>‹#›</a:t>
            </a:fld>
            <a:endParaRPr lang="en-GB"/>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9931897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901E029-A398-4C40-9825-53A581316FB1}" type="datetimeFigureOut">
              <a:rPr lang="en-GB" smtClean="0"/>
              <a:t>11/01/2022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4314724-93DB-4C08-9EB8-1D8E3AF356B2}" type="slidenum">
              <a:rPr lang="en-GB" smtClean="0"/>
              <a:t>‹#›</a:t>
            </a:fld>
            <a:endParaRPr lang="en-GB"/>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2179730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901E029-A398-4C40-9825-53A581316FB1}" type="datetimeFigureOut">
              <a:rPr lang="en-GB" smtClean="0"/>
              <a:t>11/01/2022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4314724-93DB-4C08-9EB8-1D8E3AF356B2}" type="slidenum">
              <a:rPr lang="en-GB" smtClean="0"/>
              <a:t>‹#›</a:t>
            </a:fld>
            <a:endParaRPr lang="en-GB"/>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4969835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901E029-A398-4C40-9825-53A581316FB1}" type="datetimeFigureOut">
              <a:rPr lang="en-GB" smtClean="0"/>
              <a:t>11/01/2022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4314724-93DB-4C08-9EB8-1D8E3AF356B2}" type="slidenum">
              <a:rPr lang="en-GB" smtClean="0"/>
              <a:t>‹#›</a:t>
            </a:fld>
            <a:endParaRPr lang="en-GB"/>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16858799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901E029-A398-4C40-9825-53A581316FB1}" type="datetimeFigureOut">
              <a:rPr lang="en-GB" smtClean="0"/>
              <a:t>11/01/2022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4314724-93DB-4C08-9EB8-1D8E3AF356B2}" type="slidenum">
              <a:rPr lang="en-GB" smtClean="0"/>
              <a:t>‹#›</a:t>
            </a:fld>
            <a:endParaRPr lang="en-GB"/>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4177933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901E029-A398-4C40-9825-53A581316FB1}" type="datetimeFigureOut">
              <a:rPr lang="en-GB" smtClean="0"/>
              <a:t>11/01/2022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4314724-93DB-4C08-9EB8-1D8E3AF356B2}" type="slidenum">
              <a:rPr lang="en-GB" smtClean="0"/>
              <a:t>‹#›</a:t>
            </a:fld>
            <a:endParaRPr lang="en-GB"/>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81819244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901E029-A398-4C40-9825-53A581316FB1}" type="datetimeFigureOut">
              <a:rPr lang="en-GB" smtClean="0"/>
              <a:t>11/01/2022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4314724-93DB-4C08-9EB8-1D8E3AF356B2}" type="slidenum">
              <a:rPr lang="en-GB" smtClean="0"/>
              <a:t>‹#›</a:t>
            </a:fld>
            <a:endParaRPr lang="en-GB"/>
          </a:p>
        </p:txBody>
      </p:sp>
    </p:spTree>
    <p:extLst>
      <p:ext uri="{BB962C8B-B14F-4D97-AF65-F5344CB8AC3E}">
        <p14:creationId xmlns:p14="http://schemas.microsoft.com/office/powerpoint/2010/main" val="417985683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901E029-A398-4C40-9825-53A581316FB1}" type="datetimeFigureOut">
              <a:rPr lang="en-GB" smtClean="0"/>
              <a:t>11/01/2022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4314724-93DB-4C08-9EB8-1D8E3AF356B2}" type="slidenum">
              <a:rPr lang="en-GB" smtClean="0"/>
              <a:t>‹#›</a:t>
            </a:fld>
            <a:endParaRPr lang="en-GB"/>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58147455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7901E029-A398-4C40-9825-53A581316FB1}" type="datetimeFigureOut">
              <a:rPr lang="en-GB" smtClean="0"/>
              <a:t>11/01/2022</a:t>
            </a:fld>
            <a:endParaRPr lang="en-GB"/>
          </a:p>
        </p:txBody>
      </p:sp>
      <p:sp>
        <p:nvSpPr>
          <p:cNvPr id="6" name="Footer Placeholder 5"/>
          <p:cNvSpPr>
            <a:spLocks noGrp="1"/>
          </p:cNvSpPr>
          <p:nvPr>
            <p:ph type="ftr" sz="quarter" idx="11"/>
          </p:nvPr>
        </p:nvSpPr>
        <p:spPr>
          <a:xfrm>
            <a:off x="1447382" y="318640"/>
            <a:ext cx="5541004" cy="320931"/>
          </a:xfrm>
        </p:spPr>
        <p:txBody>
          <a:bodyPr/>
          <a:lstStyle/>
          <a:p>
            <a:endParaRPr lang="en-GB"/>
          </a:p>
        </p:txBody>
      </p:sp>
      <p:sp>
        <p:nvSpPr>
          <p:cNvPr id="7" name="Slide Number Placeholder 6"/>
          <p:cNvSpPr>
            <a:spLocks noGrp="1"/>
          </p:cNvSpPr>
          <p:nvPr>
            <p:ph type="sldNum" sz="quarter" idx="12"/>
          </p:nvPr>
        </p:nvSpPr>
        <p:spPr/>
        <p:txBody>
          <a:bodyPr/>
          <a:lstStyle/>
          <a:p>
            <a:fld id="{C4314724-93DB-4C08-9EB8-1D8E3AF356B2}" type="slidenum">
              <a:rPr lang="en-GB" smtClean="0"/>
              <a:t>‹#›</a:t>
            </a:fld>
            <a:endParaRPr lang="en-GB"/>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4079409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901E029-A398-4C40-9825-53A581316FB1}" type="datetimeFigureOut">
              <a:rPr lang="en-GB" smtClean="0"/>
              <a:t>11/01/2022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4314724-93DB-4C08-9EB8-1D8E3AF356B2}" type="slidenum">
              <a:rPr lang="en-GB" smtClean="0"/>
              <a:t>‹#›</a:t>
            </a:fld>
            <a:endParaRPr lang="en-GB"/>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56544616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901E029-A398-4C40-9825-53A581316FB1}" type="datetimeFigureOut">
              <a:rPr lang="en-GB" smtClean="0"/>
              <a:t>11/01/2022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4314724-93DB-4C08-9EB8-1D8E3AF356B2}" type="slidenum">
              <a:rPr lang="en-GB" smtClean="0"/>
              <a:t>‹#›</a:t>
            </a:fld>
            <a:endParaRPr lang="en-GB"/>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2253353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7901E029-A398-4C40-9825-53A581316FB1}" type="datetimeFigureOut">
              <a:rPr lang="en-GB" smtClean="0"/>
              <a:t>11/01/2022</a:t>
            </a:fld>
            <a:endParaRPr lang="en-GB"/>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C4314724-93DB-4C08-9EB8-1D8E3AF356B2}" type="slidenum">
              <a:rPr lang="en-GB" smtClean="0"/>
              <a:t>‹#›</a:t>
            </a:fld>
            <a:endParaRPr lang="en-GB"/>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8799938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www.kingswood.co.uk/" TargetMode="External"/><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8" Type="http://schemas.openxmlformats.org/officeDocument/2006/relationships/image" Target="../media/image11.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7.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0.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4.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1.jpg"/><Relationship Id="rId1" Type="http://schemas.openxmlformats.org/officeDocument/2006/relationships/slideLayout" Target="../slideLayouts/slideLayout2.xml"/><Relationship Id="rId4" Type="http://schemas.openxmlformats.org/officeDocument/2006/relationships/image" Target="../media/image29.svg"/></Relationships>
</file>

<file path=ppt/slides/_rels/slide15.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hyperlink" Target="https://www.shapeamerica.org/publications/resources/teachingtools/qualitype/upload/bikeology-curriculum-part1-v2.pdf" TargetMode="External"/><Relationship Id="rId7" Type="http://schemas.openxmlformats.org/officeDocument/2006/relationships/hyperlink" Target="https://physicalliteracy.cymru/what-is-physical-literacy/" TargetMode="External"/><Relationship Id="rId2" Type="http://schemas.openxmlformats.org/officeDocument/2006/relationships/hyperlink" Target="https://www.aimsportsacademy.com/parkour" TargetMode="External"/><Relationship Id="rId1" Type="http://schemas.openxmlformats.org/officeDocument/2006/relationships/slideLayout" Target="../slideLayouts/slideLayout2.xml"/><Relationship Id="rId6" Type="http://schemas.openxmlformats.org/officeDocument/2006/relationships/hyperlink" Target="https://hwb.gov.wales/api/storage/7b01cf26-9974-4c3d-bb1f-ee79e111b448/physical-education-inthe-national-curriculum.pdf" TargetMode="External"/><Relationship Id="rId5" Type="http://schemas.openxmlformats.org/officeDocument/2006/relationships/hyperlink" Target="https://parkour.uk/parkour-in-schools/" TargetMode="External"/><Relationship Id="rId4" Type="http://schemas.openxmlformats.org/officeDocument/2006/relationships/hyperlink" Target="https://mymerrymessylife.com/how-to-go-on-a-nature-walk-preschool-learning-activit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pic>
        <p:nvPicPr>
          <p:cNvPr id="5" name="Picture 4" descr="Bubble sheet test paper and pencil">
            <a:extLst>
              <a:ext uri="{FF2B5EF4-FFF2-40B4-BE49-F238E27FC236}">
                <a16:creationId xmlns:a16="http://schemas.microsoft.com/office/drawing/2014/main" id="{21FAE3E4-AE6F-42AA-BC38-D94E40C57226}"/>
              </a:ext>
            </a:extLst>
          </p:cNvPr>
          <p:cNvPicPr>
            <a:picLocks noChangeAspect="1"/>
          </p:cNvPicPr>
          <p:nvPr/>
        </p:nvPicPr>
        <p:blipFill rotWithShape="1">
          <a:blip r:embed="rId2"/>
          <a:srcRect t="6143" r="-1" b="7316"/>
          <a:stretch/>
        </p:blipFill>
        <p:spPr>
          <a:xfrm>
            <a:off x="2" y="10"/>
            <a:ext cx="12191695" cy="6857990"/>
          </a:xfrm>
          <a:prstGeom prst="rect">
            <a:avLst/>
          </a:prstGeom>
        </p:spPr>
      </p:pic>
      <p:sp>
        <p:nvSpPr>
          <p:cNvPr id="9" name="Rectangle 8">
            <a:extLst>
              <a:ext uri="{FF2B5EF4-FFF2-40B4-BE49-F238E27FC236}">
                <a16:creationId xmlns:a16="http://schemas.microsoft.com/office/drawing/2014/main" id="{6A0FFA78-985C-4F50-B21A-77045C7DF6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96786" y="3064931"/>
            <a:ext cx="8295215" cy="2488568"/>
          </a:xfrm>
          <a:prstGeom prst="rect">
            <a:avLst/>
          </a:prstGeom>
          <a:solidFill>
            <a:srgbClr val="000001">
              <a:alpha val="75000"/>
            </a:srgb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206EE71-3C9B-4B66-9BD2-F6D9026D035F}"/>
              </a:ext>
            </a:extLst>
          </p:cNvPr>
          <p:cNvSpPr>
            <a:spLocks noGrp="1"/>
          </p:cNvSpPr>
          <p:nvPr>
            <p:ph type="ctrTitle"/>
          </p:nvPr>
        </p:nvSpPr>
        <p:spPr>
          <a:xfrm>
            <a:off x="4065511" y="3236470"/>
            <a:ext cx="6832500" cy="1252601"/>
          </a:xfrm>
        </p:spPr>
        <p:txBody>
          <a:bodyPr>
            <a:normAutofit/>
          </a:bodyPr>
          <a:lstStyle/>
          <a:p>
            <a:r>
              <a:rPr lang="en-US" sz="4400">
                <a:solidFill>
                  <a:srgbClr val="FFFFFE"/>
                </a:solidFill>
              </a:rPr>
              <a:t>Assignment 2</a:t>
            </a:r>
            <a:endParaRPr lang="en-GB" sz="4400">
              <a:solidFill>
                <a:srgbClr val="FFFFFE"/>
              </a:solidFill>
            </a:endParaRPr>
          </a:p>
        </p:txBody>
      </p:sp>
      <p:sp>
        <p:nvSpPr>
          <p:cNvPr id="3" name="Subtitle 2">
            <a:extLst>
              <a:ext uri="{FF2B5EF4-FFF2-40B4-BE49-F238E27FC236}">
                <a16:creationId xmlns:a16="http://schemas.microsoft.com/office/drawing/2014/main" id="{FAD71085-7C83-4F19-91A1-32597E8B0836}"/>
              </a:ext>
            </a:extLst>
          </p:cNvPr>
          <p:cNvSpPr>
            <a:spLocks noGrp="1"/>
          </p:cNvSpPr>
          <p:nvPr>
            <p:ph type="subTitle" idx="1"/>
          </p:nvPr>
        </p:nvSpPr>
        <p:spPr>
          <a:xfrm>
            <a:off x="4065511" y="4669144"/>
            <a:ext cx="6832499" cy="716529"/>
          </a:xfrm>
        </p:spPr>
        <p:txBody>
          <a:bodyPr>
            <a:normAutofit/>
          </a:bodyPr>
          <a:lstStyle/>
          <a:p>
            <a:r>
              <a:rPr lang="en-US" sz="1600">
                <a:solidFill>
                  <a:srgbClr val="FFFFFE"/>
                </a:solidFill>
              </a:rPr>
              <a:t>Cameron Grant </a:t>
            </a:r>
            <a:endParaRPr lang="en-GB" sz="1600">
              <a:solidFill>
                <a:srgbClr val="FFFFFE"/>
              </a:solidFill>
            </a:endParaRPr>
          </a:p>
        </p:txBody>
      </p:sp>
      <p:cxnSp>
        <p:nvCxnSpPr>
          <p:cNvPr id="11" name="Straight Connector 10">
            <a:extLst>
              <a:ext uri="{FF2B5EF4-FFF2-40B4-BE49-F238E27FC236}">
                <a16:creationId xmlns:a16="http://schemas.microsoft.com/office/drawing/2014/main" id="{65409EC7-69B1-45CC-8FB7-1964C1AB672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065509" y="4666480"/>
            <a:ext cx="6832499" cy="0"/>
          </a:xfrm>
          <a:prstGeom prst="line">
            <a:avLst/>
          </a:prstGeom>
          <a:ln w="31750">
            <a:solidFill>
              <a:srgbClr val="CA610C"/>
            </a:solidFill>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9127811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6870151-9189-4C3A-8379-EF3D95827A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02144D06-6CC3-45DA-9372-61D6EE433731}"/>
              </a:ext>
            </a:extLst>
          </p:cNvPr>
          <p:cNvPicPr>
            <a:picLocks noChangeAspect="1"/>
          </p:cNvPicPr>
          <p:nvPr/>
        </p:nvPicPr>
        <p:blipFill rotWithShape="1">
          <a:blip r:embed="rId2">
            <a:alphaModFix amt="50000"/>
          </a:blip>
          <a:srcRect t="3901" r="-1" b="11826"/>
          <a:stretch/>
        </p:blipFill>
        <p:spPr>
          <a:xfrm>
            <a:off x="305" y="10"/>
            <a:ext cx="12191695" cy="6857990"/>
          </a:xfrm>
          <a:prstGeom prst="rect">
            <a:avLst/>
          </a:prstGeom>
        </p:spPr>
      </p:pic>
      <p:sp>
        <p:nvSpPr>
          <p:cNvPr id="11" name="Slide Number Placeholder 7">
            <a:extLst>
              <a:ext uri="{FF2B5EF4-FFF2-40B4-BE49-F238E27FC236}">
                <a16:creationId xmlns:a16="http://schemas.microsoft.com/office/drawing/2014/main" id="{123EA69C-102A-4DD0-9547-05DCD271D159}"/>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12301" y="443732"/>
            <a:ext cx="811019" cy="503578"/>
          </a:xfrm>
          <a:prstGeom prst="rect">
            <a:avLst/>
          </a:prstGeom>
        </p:spPr>
        <p:txBody>
          <a:bodyPr vert="horz" lIns="91440" tIns="45720" rIns="91440" bIns="45720" rtlCol="0" anchor="t"/>
          <a:lstStyle>
            <a:defPPr>
              <a:defRPr lang="en-US"/>
            </a:defPPr>
            <a:lvl1pPr marL="0" algn="r" defTabSz="457200" rtl="0" eaLnBrk="1" latinLnBrk="0" hangingPunct="1">
              <a:defRPr sz="2800" kern="1200">
                <a:solidFill>
                  <a:schemeClr val="accent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p>
        </p:txBody>
      </p:sp>
      <p:sp>
        <p:nvSpPr>
          <p:cNvPr id="6" name="Footer Placeholder 6">
            <a:extLst>
              <a:ext uri="{FF2B5EF4-FFF2-40B4-BE49-F238E27FC236}">
                <a16:creationId xmlns:a16="http://schemas.microsoft.com/office/drawing/2014/main" id="{6A862265-5CA3-4C40-8582-7534C3B03C2A}"/>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76636" y="540921"/>
            <a:ext cx="4973915" cy="309201"/>
          </a:xfrm>
          <a:prstGeom prst="rect">
            <a:avLst/>
          </a:prstGeom>
        </p:spPr>
        <p:txBody>
          <a:bodyPr vert="horz" lIns="91440" tIns="45720" rIns="91440" bIns="45720" rtlCol="0" anchor="ctr"/>
          <a:lstStyle>
            <a:defPPr>
              <a:defRPr lang="en-US"/>
            </a:defPPr>
            <a:lvl1pPr marL="0" algn="l" defTabSz="457200" rtl="0" eaLnBrk="1" latinLnBrk="0" hangingPunct="1">
              <a:defRPr sz="120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solidFill>
                <a:schemeClr val="tx1"/>
              </a:solidFill>
            </a:endParaRPr>
          </a:p>
        </p:txBody>
      </p:sp>
      <p:sp>
        <p:nvSpPr>
          <p:cNvPr id="15" name="Rectangle 14">
            <a:extLst>
              <a:ext uri="{FF2B5EF4-FFF2-40B4-BE49-F238E27FC236}">
                <a16:creationId xmlns:a16="http://schemas.microsoft.com/office/drawing/2014/main" id="{600EF80B-0391-4082-9AF5-F15B091B4C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93800"/>
            <a:ext cx="12192000" cy="5664199"/>
          </a:xfrm>
          <a:prstGeom prst="rect">
            <a:avLst/>
          </a:prstGeom>
          <a:gradFill flip="none" rotWithShape="1">
            <a:gsLst>
              <a:gs pos="0">
                <a:schemeClr val="bg2">
                  <a:lumMod val="87000"/>
                  <a:alpha val="4000"/>
                </a:schemeClr>
              </a:gs>
              <a:gs pos="100000">
                <a:schemeClr val="bg2">
                  <a:lumMod val="95000"/>
                  <a:lumOff val="5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2" name="Title 1">
            <a:extLst>
              <a:ext uri="{FF2B5EF4-FFF2-40B4-BE49-F238E27FC236}">
                <a16:creationId xmlns:a16="http://schemas.microsoft.com/office/drawing/2014/main" id="{D400F330-2F11-4BAF-88B6-0BD50C292C26}"/>
              </a:ext>
            </a:extLst>
          </p:cNvPr>
          <p:cNvSpPr>
            <a:spLocks noGrp="1"/>
          </p:cNvSpPr>
          <p:nvPr>
            <p:ph type="title"/>
          </p:nvPr>
        </p:nvSpPr>
        <p:spPr>
          <a:xfrm>
            <a:off x="1130271" y="1193800"/>
            <a:ext cx="3193050" cy="4699000"/>
          </a:xfrm>
        </p:spPr>
        <p:txBody>
          <a:bodyPr anchor="ctr">
            <a:normAutofit/>
          </a:bodyPr>
          <a:lstStyle/>
          <a:p>
            <a:r>
              <a:rPr lang="en-GB" sz="3000" dirty="0"/>
              <a:t>Introduction </a:t>
            </a:r>
          </a:p>
        </p:txBody>
      </p:sp>
      <p:cxnSp>
        <p:nvCxnSpPr>
          <p:cNvPr id="17" name="Straight Connector 16">
            <a:extLst>
              <a:ext uri="{FF2B5EF4-FFF2-40B4-BE49-F238E27FC236}">
                <a16:creationId xmlns:a16="http://schemas.microsoft.com/office/drawing/2014/main" id="{D33AC32D-5F44-45F7-A0BD-7C11A86BED5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600200"/>
            <a:ext cx="0" cy="3657600"/>
          </a:xfrm>
          <a:prstGeom prst="line">
            <a:avLst/>
          </a:prstGeom>
          <a:ln w="31750">
            <a:solidFill>
              <a:schemeClr val="tx1">
                <a:alpha val="8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397EE7B-0D76-487E-9EA9-DBEEE9E255A9}"/>
              </a:ext>
            </a:extLst>
          </p:cNvPr>
          <p:cNvSpPr>
            <a:spLocks noGrp="1"/>
          </p:cNvSpPr>
          <p:nvPr>
            <p:ph idx="1"/>
          </p:nvPr>
        </p:nvSpPr>
        <p:spPr>
          <a:xfrm>
            <a:off x="6431040" y="965200"/>
            <a:ext cx="6085091" cy="4699000"/>
          </a:xfrm>
        </p:spPr>
        <p:txBody>
          <a:bodyPr anchor="ctr">
            <a:normAutofit fontScale="92500" lnSpcReduction="20000"/>
          </a:bodyPr>
          <a:lstStyle/>
          <a:p>
            <a:pPr>
              <a:lnSpc>
                <a:spcPct val="110000"/>
              </a:lnSpc>
            </a:pPr>
            <a:r>
              <a:rPr lang="en-GB" sz="1800" dirty="0"/>
              <a:t>To prepare the children for their residential I have prepared a unit of work .</a:t>
            </a:r>
          </a:p>
          <a:p>
            <a:pPr>
              <a:lnSpc>
                <a:spcPct val="110000"/>
              </a:lnSpc>
            </a:pPr>
            <a:endParaRPr lang="en-GB" sz="1800" dirty="0"/>
          </a:p>
          <a:p>
            <a:pPr>
              <a:lnSpc>
                <a:spcPct val="110000"/>
              </a:lnSpc>
            </a:pPr>
            <a:r>
              <a:rPr lang="en-GB" sz="1800" dirty="0"/>
              <a:t>This is set to develop their skills and improve upon the skills they already have. </a:t>
            </a:r>
          </a:p>
          <a:p>
            <a:pPr>
              <a:lnSpc>
                <a:spcPct val="110000"/>
              </a:lnSpc>
            </a:pPr>
            <a:endParaRPr lang="en-GB" sz="1700" dirty="0"/>
          </a:p>
          <a:p>
            <a:pPr>
              <a:lnSpc>
                <a:spcPct val="110000"/>
              </a:lnSpc>
            </a:pPr>
            <a:r>
              <a:rPr lang="en-GB" sz="1700" dirty="0"/>
              <a:t> </a:t>
            </a:r>
            <a:r>
              <a:rPr lang="en-GB" sz="1800" dirty="0"/>
              <a:t>designed to improve the children’s personal development, physical activity and increase their physical strength as well as their mental health and well-being</a:t>
            </a:r>
          </a:p>
          <a:p>
            <a:pPr>
              <a:lnSpc>
                <a:spcPct val="110000"/>
              </a:lnSpc>
            </a:pPr>
            <a:endParaRPr lang="en-GB" sz="1700" dirty="0"/>
          </a:p>
          <a:p>
            <a:pPr>
              <a:lnSpc>
                <a:spcPct val="110000"/>
              </a:lnSpc>
            </a:pPr>
            <a:r>
              <a:rPr lang="en-GB" sz="1700" b="1" dirty="0"/>
              <a:t>Mutz 2016 suggests those who take part in adventurous activities will have the benefits such as well-being and resilience and physical development. </a:t>
            </a:r>
          </a:p>
          <a:p>
            <a:pPr>
              <a:lnSpc>
                <a:spcPct val="110000"/>
              </a:lnSpc>
            </a:pPr>
            <a:endParaRPr lang="en-US" sz="1700" b="0" i="0" dirty="0">
              <a:effectLst/>
              <a:latin typeface="NexusSerif"/>
            </a:endParaRPr>
          </a:p>
          <a:p>
            <a:pPr>
              <a:lnSpc>
                <a:spcPct val="110000"/>
              </a:lnSpc>
            </a:pPr>
            <a:r>
              <a:rPr lang="en-GB" sz="1700" dirty="0"/>
              <a:t>Photo from </a:t>
            </a:r>
            <a:r>
              <a:rPr lang="en-GB" sz="1700" dirty="0">
                <a:hlinkClick r:id="rId3"/>
              </a:rPr>
              <a:t>https://www.kingswood.co.uk/</a:t>
            </a:r>
            <a:endParaRPr lang="en-GB" sz="1700" dirty="0"/>
          </a:p>
          <a:p>
            <a:pPr>
              <a:lnSpc>
                <a:spcPct val="110000"/>
              </a:lnSpc>
            </a:pPr>
            <a:endParaRPr lang="en-GB" sz="1700" dirty="0"/>
          </a:p>
          <a:p>
            <a:pPr marL="0" indent="0">
              <a:lnSpc>
                <a:spcPct val="110000"/>
              </a:lnSpc>
              <a:buNone/>
            </a:pPr>
            <a:endParaRPr lang="en-GB" sz="1700" dirty="0"/>
          </a:p>
        </p:txBody>
      </p:sp>
      <p:sp>
        <p:nvSpPr>
          <p:cNvPr id="19" name="Date Placeholder 1">
            <a:extLst>
              <a:ext uri="{FF2B5EF4-FFF2-40B4-BE49-F238E27FC236}">
                <a16:creationId xmlns:a16="http://schemas.microsoft.com/office/drawing/2014/main" id="{3FBF03E8-C602-4192-9C52-F84B29FDCC88}"/>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23229" y="6007878"/>
            <a:ext cx="3500715" cy="309201"/>
          </a:xfrm>
          <a:prstGeom prst="rect">
            <a:avLst/>
          </a:prstGeom>
        </p:spPr>
        <p:txBody>
          <a:bodyPr vert="horz" lIns="91440" tIns="45720" rIns="91440" bIns="45720" rtlCol="0" anchor="ctr"/>
          <a:lstStyle>
            <a:defPPr>
              <a:defRPr lang="en-US"/>
            </a:defPPr>
            <a:lvl1pPr marL="0" algn="r" defTabSz="457200" rtl="0" eaLnBrk="1" latinLnBrk="0" hangingPunct="1">
              <a:defRPr sz="120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solidFill>
                <a:schemeClr val="tx1"/>
              </a:solidFill>
            </a:endParaRPr>
          </a:p>
        </p:txBody>
      </p:sp>
    </p:spTree>
    <p:extLst>
      <p:ext uri="{BB962C8B-B14F-4D97-AF65-F5344CB8AC3E}">
        <p14:creationId xmlns:p14="http://schemas.microsoft.com/office/powerpoint/2010/main" val="2480938564"/>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C4716D-A7E6-46D5-AFA2-48C16A354AF7}"/>
              </a:ext>
            </a:extLst>
          </p:cNvPr>
          <p:cNvSpPr>
            <a:spLocks noGrp="1"/>
          </p:cNvSpPr>
          <p:nvPr>
            <p:ph type="title"/>
          </p:nvPr>
        </p:nvSpPr>
        <p:spPr>
          <a:xfrm>
            <a:off x="1451579" y="804519"/>
            <a:ext cx="9603275" cy="1049235"/>
          </a:xfrm>
        </p:spPr>
        <p:txBody>
          <a:bodyPr>
            <a:normAutofit/>
          </a:bodyPr>
          <a:lstStyle/>
          <a:p>
            <a:r>
              <a:rPr lang="en-GB" dirty="0"/>
              <a:t>The importance of adventurous activities </a:t>
            </a:r>
          </a:p>
        </p:txBody>
      </p:sp>
      <p:sp>
        <p:nvSpPr>
          <p:cNvPr id="3" name="Content Placeholder 2">
            <a:extLst>
              <a:ext uri="{FF2B5EF4-FFF2-40B4-BE49-F238E27FC236}">
                <a16:creationId xmlns:a16="http://schemas.microsoft.com/office/drawing/2014/main" id="{72AB1B1C-AFCC-48A4-A044-D4E33146D546}"/>
              </a:ext>
            </a:extLst>
          </p:cNvPr>
          <p:cNvSpPr>
            <a:spLocks noGrp="1"/>
          </p:cNvSpPr>
          <p:nvPr>
            <p:ph idx="1"/>
          </p:nvPr>
        </p:nvSpPr>
        <p:spPr>
          <a:xfrm>
            <a:off x="137652" y="2012810"/>
            <a:ext cx="6798822" cy="4106856"/>
          </a:xfrm>
        </p:spPr>
        <p:txBody>
          <a:bodyPr>
            <a:normAutofit/>
          </a:bodyPr>
          <a:lstStyle/>
          <a:p>
            <a:pPr>
              <a:lnSpc>
                <a:spcPct val="110000"/>
              </a:lnSpc>
            </a:pPr>
            <a:r>
              <a:rPr lang="en-US" sz="1200" b="0" i="0" dirty="0">
                <a:effectLst/>
                <a:latin typeface="Times New Roman" panose="02020603050405020304" pitchFamily="18" charset="0"/>
              </a:rPr>
              <a:t>According to Cavil (2006) explains there is a well-known knowledge and evidence-based research on the importance of physical activity especially for physical and mental health and wellbeing</a:t>
            </a:r>
          </a:p>
          <a:p>
            <a:pPr>
              <a:lnSpc>
                <a:spcPct val="110000"/>
              </a:lnSpc>
            </a:pPr>
            <a:endParaRPr lang="en-US" sz="1200" dirty="0">
              <a:latin typeface="Times New Roman" panose="02020603050405020304" pitchFamily="18" charset="0"/>
            </a:endParaRPr>
          </a:p>
          <a:p>
            <a:pPr>
              <a:lnSpc>
                <a:spcPct val="110000"/>
              </a:lnSpc>
            </a:pPr>
            <a:r>
              <a:rPr lang="en-US" sz="1200" b="0" i="0" dirty="0">
                <a:effectLst/>
                <a:latin typeface="Times New Roman" panose="02020603050405020304" pitchFamily="18" charset="0"/>
              </a:rPr>
              <a:t>Ten brink (2016</a:t>
            </a:r>
            <a:r>
              <a:rPr lang="en-US" sz="1200" dirty="0">
                <a:latin typeface="Times New Roman" panose="02020603050405020304" pitchFamily="18" charset="0"/>
              </a:rPr>
              <a:t>) suggests growing research on the benefits for people being in nature being connected to the natural environment </a:t>
            </a:r>
            <a:endParaRPr lang="en-US" sz="1200" b="0" i="0" dirty="0">
              <a:effectLst/>
              <a:latin typeface="Times New Roman" panose="02020603050405020304" pitchFamily="18" charset="0"/>
            </a:endParaRPr>
          </a:p>
          <a:p>
            <a:pPr>
              <a:lnSpc>
                <a:spcPct val="110000"/>
              </a:lnSpc>
            </a:pPr>
            <a:endParaRPr lang="en-US" sz="1200" dirty="0">
              <a:latin typeface="Times New Roman" panose="02020603050405020304" pitchFamily="18" charset="0"/>
            </a:endParaRPr>
          </a:p>
          <a:p>
            <a:pPr>
              <a:lnSpc>
                <a:spcPct val="110000"/>
              </a:lnSpc>
            </a:pPr>
            <a:r>
              <a:rPr lang="en-US" sz="1200" dirty="0">
                <a:latin typeface="Times New Roman" panose="02020603050405020304" pitchFamily="18" charset="0"/>
              </a:rPr>
              <a:t>Since the Covid-19 there has been an increase in the amount of people who see the importance of  being in nature (</a:t>
            </a:r>
            <a:r>
              <a:rPr lang="en-US" sz="1200" dirty="0" err="1">
                <a:latin typeface="Times New Roman" panose="02020603050405020304" pitchFamily="18" charset="0"/>
              </a:rPr>
              <a:t>lemmy</a:t>
            </a:r>
            <a:r>
              <a:rPr lang="en-US" sz="1200" dirty="0">
                <a:latin typeface="Times New Roman" panose="02020603050405020304" pitchFamily="18" charset="0"/>
              </a:rPr>
              <a:t> 2020) </a:t>
            </a:r>
          </a:p>
          <a:p>
            <a:pPr>
              <a:lnSpc>
                <a:spcPct val="110000"/>
              </a:lnSpc>
            </a:pPr>
            <a:endParaRPr lang="en-GB" sz="1200" b="0" i="0" dirty="0">
              <a:solidFill>
                <a:srgbClr val="000000"/>
              </a:solidFill>
              <a:effectLst/>
              <a:latin typeface="Times New Roman" panose="02020603050405020304" pitchFamily="18" charset="0"/>
            </a:endParaRPr>
          </a:p>
          <a:p>
            <a:pPr>
              <a:lnSpc>
                <a:spcPct val="110000"/>
              </a:lnSpc>
            </a:pPr>
            <a:r>
              <a:rPr lang="en-GB" sz="1200" b="0" i="0" dirty="0">
                <a:solidFill>
                  <a:srgbClr val="000000"/>
                </a:solidFill>
                <a:effectLst/>
                <a:latin typeface="Times New Roman" panose="02020603050405020304" pitchFamily="18" charset="0"/>
              </a:rPr>
              <a:t>Dickson T., (2008) outdoor sports and physical activity in nature can help young people</a:t>
            </a:r>
            <a:endParaRPr lang="en-US" sz="1200" b="0" i="0" dirty="0">
              <a:effectLst/>
              <a:latin typeface="Times New Roman" panose="02020603050405020304" pitchFamily="18" charset="0"/>
            </a:endParaRPr>
          </a:p>
          <a:p>
            <a:pPr marL="0" indent="0">
              <a:lnSpc>
                <a:spcPct val="110000"/>
              </a:lnSpc>
              <a:buNone/>
            </a:pPr>
            <a:endParaRPr lang="en-US" sz="1200" b="0" i="0" dirty="0">
              <a:effectLst/>
              <a:latin typeface="Times New Roman" panose="02020603050405020304" pitchFamily="18" charset="0"/>
            </a:endParaRPr>
          </a:p>
          <a:p>
            <a:pPr>
              <a:lnSpc>
                <a:spcPct val="110000"/>
              </a:lnSpc>
            </a:pPr>
            <a:r>
              <a:rPr lang="en-US" sz="1200" b="0" i="0" dirty="0">
                <a:effectLst/>
                <a:latin typeface="Times New Roman" panose="02020603050405020304" pitchFamily="18" charset="0"/>
              </a:rPr>
              <a:t>The evidence reveals that outdoor sports are linked to achieving multiple outcomes und they help people to find and maintain a lifetime physical activity </a:t>
            </a:r>
            <a:r>
              <a:rPr lang="nl-NL" sz="1200" b="0" i="0" dirty="0">
                <a:solidFill>
                  <a:srgbClr val="000000"/>
                </a:solidFill>
                <a:effectLst/>
                <a:latin typeface="Segoe UI" panose="020B0502040204020203" pitchFamily="34" charset="0"/>
              </a:rPr>
              <a:t>Eigenschenk, B. et al. (2019) </a:t>
            </a:r>
          </a:p>
          <a:p>
            <a:pPr>
              <a:lnSpc>
                <a:spcPct val="110000"/>
              </a:lnSpc>
            </a:pPr>
            <a:endParaRPr lang="en-US" sz="1200" b="0" i="0" dirty="0">
              <a:effectLst/>
              <a:latin typeface="Times New Roman" panose="02020603050405020304" pitchFamily="18" charset="0"/>
            </a:endParaRPr>
          </a:p>
          <a:p>
            <a:pPr>
              <a:lnSpc>
                <a:spcPct val="110000"/>
              </a:lnSpc>
            </a:pPr>
            <a:endParaRPr lang="en-US" sz="700" dirty="0">
              <a:latin typeface="Times New Roman" panose="02020603050405020304" pitchFamily="18" charset="0"/>
            </a:endParaRPr>
          </a:p>
          <a:p>
            <a:pPr>
              <a:lnSpc>
                <a:spcPct val="110000"/>
              </a:lnSpc>
            </a:pPr>
            <a:endParaRPr lang="en-US" sz="700" b="0" i="0" dirty="0">
              <a:effectLst/>
              <a:latin typeface="Times New Roman" panose="02020603050405020304" pitchFamily="18" charset="0"/>
            </a:endParaRPr>
          </a:p>
          <a:p>
            <a:pPr>
              <a:lnSpc>
                <a:spcPct val="110000"/>
              </a:lnSpc>
            </a:pPr>
            <a:endParaRPr lang="en-GB" sz="700" dirty="0"/>
          </a:p>
        </p:txBody>
      </p:sp>
      <p:grpSp>
        <p:nvGrpSpPr>
          <p:cNvPr id="9" name="Group 8">
            <a:extLst>
              <a:ext uri="{FF2B5EF4-FFF2-40B4-BE49-F238E27FC236}">
                <a16:creationId xmlns:a16="http://schemas.microsoft.com/office/drawing/2014/main" id="{FEB7DF70-0A31-4A61-9C8B-3333776A15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390413" y="2012810"/>
            <a:ext cx="3668069" cy="3453535"/>
            <a:chOff x="7807230" y="2012810"/>
            <a:chExt cx="3251252" cy="3459865"/>
          </a:xfrm>
        </p:grpSpPr>
        <p:sp>
          <p:nvSpPr>
            <p:cNvPr id="10" name="Rectangle 9">
              <a:extLst>
                <a:ext uri="{FF2B5EF4-FFF2-40B4-BE49-F238E27FC236}">
                  <a16:creationId xmlns:a16="http://schemas.microsoft.com/office/drawing/2014/main" id="{47926867-8D58-4875-8B76-E87E5BE825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07230" y="2012810"/>
              <a:ext cx="3251252" cy="3459865"/>
            </a:xfrm>
            <a:prstGeom prst="rect">
              <a:avLst/>
            </a:prstGeom>
            <a:gradFill>
              <a:gsLst>
                <a:gs pos="0">
                  <a:srgbClr val="000001"/>
                </a:gs>
                <a:gs pos="100000">
                  <a:srgbClr val="191919"/>
                </a:gs>
              </a:gsLst>
            </a:gradFill>
            <a:ln w="76200" cmpd="sng">
              <a:noFill/>
              <a:miter lim="800000"/>
            </a:ln>
            <a:effectLst>
              <a:outerShdw blurRad="127000" dist="1905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A9F6663C-0F32-4FB9-B549-C2757F49F9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07231" y="2026142"/>
              <a:ext cx="3251250" cy="3440203"/>
            </a:xfrm>
            <a:prstGeom prst="rect">
              <a:avLst/>
            </a:prstGeom>
            <a:gradFill>
              <a:gsLst>
                <a:gs pos="0">
                  <a:srgbClr val="DADADA"/>
                </a:gs>
                <a:gs pos="100000">
                  <a:srgbClr val="FFFFFE"/>
                </a:gs>
              </a:gsLst>
              <a:lin ang="16200000" scaled="0"/>
            </a:gradFill>
            <a:ln w="762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w="38100" h="38100"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pic>
        <p:nvPicPr>
          <p:cNvPr id="4" name="Picture 3">
            <a:extLst>
              <a:ext uri="{FF2B5EF4-FFF2-40B4-BE49-F238E27FC236}">
                <a16:creationId xmlns:a16="http://schemas.microsoft.com/office/drawing/2014/main" id="{BF84CC54-9B1A-40A7-BAEE-30944BEDAFEE}"/>
              </a:ext>
            </a:extLst>
          </p:cNvPr>
          <p:cNvPicPr>
            <a:picLocks noChangeAspect="1"/>
          </p:cNvPicPr>
          <p:nvPr/>
        </p:nvPicPr>
        <p:blipFill rotWithShape="1">
          <a:blip r:embed="rId3"/>
          <a:srcRect l="15803" r="4096" b="5"/>
          <a:stretch/>
        </p:blipFill>
        <p:spPr>
          <a:xfrm>
            <a:off x="7554139" y="2174242"/>
            <a:ext cx="3336989" cy="3124351"/>
          </a:xfrm>
          <a:prstGeom prst="rect">
            <a:avLst/>
          </a:prstGeom>
        </p:spPr>
      </p:pic>
      <p:sp>
        <p:nvSpPr>
          <p:cNvPr id="5" name="TextBox 4">
            <a:extLst>
              <a:ext uri="{FF2B5EF4-FFF2-40B4-BE49-F238E27FC236}">
                <a16:creationId xmlns:a16="http://schemas.microsoft.com/office/drawing/2014/main" id="{0C654E74-3AA1-46FE-B6E7-4B48DD59E110}"/>
              </a:ext>
            </a:extLst>
          </p:cNvPr>
          <p:cNvSpPr txBox="1"/>
          <p:nvPr/>
        </p:nvSpPr>
        <p:spPr>
          <a:xfrm>
            <a:off x="7138220" y="5473335"/>
            <a:ext cx="4916128" cy="646331"/>
          </a:xfrm>
          <a:prstGeom prst="rect">
            <a:avLst/>
          </a:prstGeom>
          <a:noFill/>
        </p:spPr>
        <p:txBody>
          <a:bodyPr wrap="square" rtlCol="0">
            <a:spAutoFit/>
          </a:bodyPr>
          <a:lstStyle/>
          <a:p>
            <a:r>
              <a:rPr lang="en-GB" dirty="0"/>
              <a:t>Photo from: https://www.summitpost.org/waterfall-country-vale-of-neath-south-wales-uk/403541</a:t>
            </a:r>
          </a:p>
        </p:txBody>
      </p:sp>
    </p:spTree>
    <p:extLst>
      <p:ext uri="{BB962C8B-B14F-4D97-AF65-F5344CB8AC3E}">
        <p14:creationId xmlns:p14="http://schemas.microsoft.com/office/powerpoint/2010/main" val="284618727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8631C0-C198-45A8-8448-5B1F78975AA1}"/>
              </a:ext>
            </a:extLst>
          </p:cNvPr>
          <p:cNvSpPr>
            <a:spLocks noGrp="1"/>
          </p:cNvSpPr>
          <p:nvPr>
            <p:ph type="title"/>
          </p:nvPr>
        </p:nvSpPr>
        <p:spPr/>
        <p:txBody>
          <a:bodyPr/>
          <a:lstStyle/>
          <a:p>
            <a:r>
              <a:rPr lang="en-GB" dirty="0"/>
              <a:t>WHY PHYSICAL LITERACY IS IMPORTANT</a:t>
            </a:r>
          </a:p>
        </p:txBody>
      </p:sp>
      <p:graphicFrame>
        <p:nvGraphicFramePr>
          <p:cNvPr id="8" name="Content Placeholder 2">
            <a:extLst>
              <a:ext uri="{FF2B5EF4-FFF2-40B4-BE49-F238E27FC236}">
                <a16:creationId xmlns:a16="http://schemas.microsoft.com/office/drawing/2014/main" id="{D029D9DC-5868-4319-8B21-0E8537DFB859}"/>
              </a:ext>
            </a:extLst>
          </p:cNvPr>
          <p:cNvGraphicFramePr>
            <a:graphicFrameLocks noGrp="1"/>
          </p:cNvGraphicFramePr>
          <p:nvPr>
            <p:ph idx="1"/>
            <p:extLst>
              <p:ext uri="{D42A27DB-BD31-4B8C-83A1-F6EECF244321}">
                <p14:modId xmlns:p14="http://schemas.microsoft.com/office/powerpoint/2010/main" val="1361357037"/>
              </p:ext>
            </p:extLst>
          </p:nvPr>
        </p:nvGraphicFramePr>
        <p:xfrm>
          <a:off x="1451579" y="2015732"/>
          <a:ext cx="9603275" cy="345061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6" name="Picture 5">
            <a:extLst>
              <a:ext uri="{FF2B5EF4-FFF2-40B4-BE49-F238E27FC236}">
                <a16:creationId xmlns:a16="http://schemas.microsoft.com/office/drawing/2014/main" id="{60A1E5D6-A3A7-45D7-A527-BEF9CD426807}"/>
              </a:ext>
            </a:extLst>
          </p:cNvPr>
          <p:cNvPicPr>
            <a:picLocks noChangeAspect="1"/>
          </p:cNvPicPr>
          <p:nvPr/>
        </p:nvPicPr>
        <p:blipFill>
          <a:blip r:embed="rId8"/>
          <a:stretch>
            <a:fillRect/>
          </a:stretch>
        </p:blipFill>
        <p:spPr>
          <a:xfrm>
            <a:off x="5157841" y="1911667"/>
            <a:ext cx="2190750" cy="2181225"/>
          </a:xfrm>
          <a:prstGeom prst="rect">
            <a:avLst/>
          </a:prstGeom>
        </p:spPr>
      </p:pic>
    </p:spTree>
    <p:extLst>
      <p:ext uri="{BB962C8B-B14F-4D97-AF65-F5344CB8AC3E}">
        <p14:creationId xmlns:p14="http://schemas.microsoft.com/office/powerpoint/2010/main" val="34855754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2" presetClass="emph" presetSubtype="0" fill="hold" nodeType="clickEffect">
                                  <p:stCondLst>
                                    <p:cond delay="0"/>
                                  </p:stCondLst>
                                  <p:childTnLst>
                                    <p:animRot by="120000">
                                      <p:cBhvr>
                                        <p:cTn id="6" dur="100" fill="hold">
                                          <p:stCondLst>
                                            <p:cond delay="0"/>
                                          </p:stCondLst>
                                        </p:cTn>
                                        <p:tgtEl>
                                          <p:spTgt spid="6"/>
                                        </p:tgtEl>
                                        <p:attrNameLst>
                                          <p:attrName>r</p:attrName>
                                        </p:attrNameLst>
                                      </p:cBhvr>
                                    </p:animRot>
                                    <p:animRot by="-240000">
                                      <p:cBhvr>
                                        <p:cTn id="7" dur="200" fill="hold">
                                          <p:stCondLst>
                                            <p:cond delay="200"/>
                                          </p:stCondLst>
                                        </p:cTn>
                                        <p:tgtEl>
                                          <p:spTgt spid="6"/>
                                        </p:tgtEl>
                                        <p:attrNameLst>
                                          <p:attrName>r</p:attrName>
                                        </p:attrNameLst>
                                      </p:cBhvr>
                                    </p:animRot>
                                    <p:animRot by="240000">
                                      <p:cBhvr>
                                        <p:cTn id="8" dur="200" fill="hold">
                                          <p:stCondLst>
                                            <p:cond delay="400"/>
                                          </p:stCondLst>
                                        </p:cTn>
                                        <p:tgtEl>
                                          <p:spTgt spid="6"/>
                                        </p:tgtEl>
                                        <p:attrNameLst>
                                          <p:attrName>r</p:attrName>
                                        </p:attrNameLst>
                                      </p:cBhvr>
                                    </p:animRot>
                                    <p:animRot by="-240000">
                                      <p:cBhvr>
                                        <p:cTn id="9" dur="200" fill="hold">
                                          <p:stCondLst>
                                            <p:cond delay="600"/>
                                          </p:stCondLst>
                                        </p:cTn>
                                        <p:tgtEl>
                                          <p:spTgt spid="6"/>
                                        </p:tgtEl>
                                        <p:attrNameLst>
                                          <p:attrName>r</p:attrName>
                                        </p:attrNameLst>
                                      </p:cBhvr>
                                    </p:animRot>
                                    <p:animRot by="120000">
                                      <p:cBhvr>
                                        <p:cTn id="10" dur="200" fill="hold">
                                          <p:stCondLst>
                                            <p:cond delay="800"/>
                                          </p:stCondLst>
                                        </p:cTn>
                                        <p:tgtEl>
                                          <p:spTgt spid="6"/>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BE69BB-4B3C-4324-BCC6-B700D03D1A6F}"/>
              </a:ext>
            </a:extLst>
          </p:cNvPr>
          <p:cNvSpPr>
            <a:spLocks noGrp="1"/>
          </p:cNvSpPr>
          <p:nvPr>
            <p:ph type="title"/>
          </p:nvPr>
        </p:nvSpPr>
        <p:spPr/>
        <p:txBody>
          <a:bodyPr/>
          <a:lstStyle/>
          <a:p>
            <a:r>
              <a:rPr lang="en-GB" dirty="0"/>
              <a:t>THE KEY STAGE 3 CURRICULUM </a:t>
            </a:r>
          </a:p>
        </p:txBody>
      </p:sp>
      <p:graphicFrame>
        <p:nvGraphicFramePr>
          <p:cNvPr id="9" name="Content Placeholder 5">
            <a:extLst>
              <a:ext uri="{FF2B5EF4-FFF2-40B4-BE49-F238E27FC236}">
                <a16:creationId xmlns:a16="http://schemas.microsoft.com/office/drawing/2014/main" id="{E1997CC6-BC49-423A-966D-D0EB9DEFEE90}"/>
              </a:ext>
            </a:extLst>
          </p:cNvPr>
          <p:cNvGraphicFramePr>
            <a:graphicFrameLocks noGrp="1"/>
          </p:cNvGraphicFramePr>
          <p:nvPr>
            <p:ph idx="1"/>
            <p:extLst>
              <p:ext uri="{D42A27DB-BD31-4B8C-83A1-F6EECF244321}">
                <p14:modId xmlns:p14="http://schemas.microsoft.com/office/powerpoint/2010/main" val="3706022009"/>
              </p:ext>
            </p:extLst>
          </p:nvPr>
        </p:nvGraphicFramePr>
        <p:xfrm>
          <a:off x="4358640" y="1899474"/>
          <a:ext cx="7559040" cy="364516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TextBox 6">
            <a:extLst>
              <a:ext uri="{FF2B5EF4-FFF2-40B4-BE49-F238E27FC236}">
                <a16:creationId xmlns:a16="http://schemas.microsoft.com/office/drawing/2014/main" id="{49D892C7-27F7-4C2B-8872-DDAD59815781}"/>
              </a:ext>
            </a:extLst>
          </p:cNvPr>
          <p:cNvSpPr txBox="1"/>
          <p:nvPr/>
        </p:nvSpPr>
        <p:spPr>
          <a:xfrm>
            <a:off x="274320" y="1899474"/>
            <a:ext cx="4084320" cy="2092881"/>
          </a:xfrm>
          <a:prstGeom prst="rect">
            <a:avLst/>
          </a:prstGeom>
          <a:noFill/>
        </p:spPr>
        <p:txBody>
          <a:bodyPr wrap="square" rtlCol="0">
            <a:spAutoFit/>
          </a:bodyPr>
          <a:lstStyle/>
          <a:p>
            <a:r>
              <a:rPr lang="en-US" sz="1600" dirty="0"/>
              <a:t>Physical education encourages learners to build a platform of skills on which future activity choices can be made.</a:t>
            </a:r>
          </a:p>
          <a:p>
            <a:endParaRPr lang="en-US" sz="1600" dirty="0"/>
          </a:p>
          <a:p>
            <a:endParaRPr lang="en-US" sz="1600" dirty="0"/>
          </a:p>
          <a:p>
            <a:r>
              <a:rPr lang="en-US" sz="1600" dirty="0"/>
              <a:t>Physical education in the National Curriculum for Wales (2008)</a:t>
            </a:r>
          </a:p>
          <a:p>
            <a:endParaRPr lang="en-GB" dirty="0"/>
          </a:p>
        </p:txBody>
      </p:sp>
      <p:sp>
        <p:nvSpPr>
          <p:cNvPr id="8" name="TextBox 7">
            <a:extLst>
              <a:ext uri="{FF2B5EF4-FFF2-40B4-BE49-F238E27FC236}">
                <a16:creationId xmlns:a16="http://schemas.microsoft.com/office/drawing/2014/main" id="{29739BDF-FA5A-42A4-A00D-A0285C9D237B}"/>
              </a:ext>
            </a:extLst>
          </p:cNvPr>
          <p:cNvSpPr txBox="1"/>
          <p:nvPr/>
        </p:nvSpPr>
        <p:spPr>
          <a:xfrm>
            <a:off x="762000" y="4556235"/>
            <a:ext cx="4335780" cy="338554"/>
          </a:xfrm>
          <a:prstGeom prst="rect">
            <a:avLst/>
          </a:prstGeom>
          <a:noFill/>
        </p:spPr>
        <p:txBody>
          <a:bodyPr wrap="square" rtlCol="0">
            <a:spAutoFit/>
          </a:bodyPr>
          <a:lstStyle/>
          <a:p>
            <a:r>
              <a:rPr lang="en-US" sz="1600" dirty="0"/>
              <a:t>The equal opportunities legislation</a:t>
            </a:r>
            <a:endParaRPr lang="en-GB" sz="1600" dirty="0"/>
          </a:p>
        </p:txBody>
      </p:sp>
    </p:spTree>
    <p:extLst>
      <p:ext uri="{BB962C8B-B14F-4D97-AF65-F5344CB8AC3E}">
        <p14:creationId xmlns:p14="http://schemas.microsoft.com/office/powerpoint/2010/main" val="6542393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1000"/>
                                        <p:tgtEl>
                                          <p:spTgt spid="9"/>
                                        </p:tgtEl>
                                      </p:cBhvr>
                                    </p:animEffect>
                                    <p:anim calcmode="lin" valueType="num">
                                      <p:cBhvr>
                                        <p:cTn id="8" dur="1000" fill="hold"/>
                                        <p:tgtEl>
                                          <p:spTgt spid="9"/>
                                        </p:tgtEl>
                                        <p:attrNameLst>
                                          <p:attrName>ppt_x</p:attrName>
                                        </p:attrNameLst>
                                      </p:cBhvr>
                                      <p:tavLst>
                                        <p:tav tm="0">
                                          <p:val>
                                            <p:strVal val="#ppt_x"/>
                                          </p:val>
                                        </p:tav>
                                        <p:tav tm="100000">
                                          <p:val>
                                            <p:strVal val="#ppt_x"/>
                                          </p:val>
                                        </p:tav>
                                      </p:tavLst>
                                    </p:anim>
                                    <p:anim calcmode="lin" valueType="num">
                                      <p:cBhvr>
                                        <p:cTn id="9" dur="1000" fill="hold"/>
                                        <p:tgtEl>
                                          <p:spTgt spid="9"/>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9" grpId="0">
        <p:bldAsOne/>
      </p:bldGraphic>
    </p:bldLst>
  </p:timing>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82E7304-2AC2-4A5C-924D-A6AC3FFC5E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256E88C-F890-4976-94BD-343E5B721B70}"/>
              </a:ext>
            </a:extLst>
          </p:cNvPr>
          <p:cNvSpPr>
            <a:spLocks noGrp="1"/>
          </p:cNvSpPr>
          <p:nvPr>
            <p:ph type="title"/>
          </p:nvPr>
        </p:nvSpPr>
        <p:spPr>
          <a:xfrm>
            <a:off x="1451579" y="804519"/>
            <a:ext cx="9603275" cy="1049235"/>
          </a:xfrm>
        </p:spPr>
        <p:txBody>
          <a:bodyPr>
            <a:normAutofit/>
          </a:bodyPr>
          <a:lstStyle/>
          <a:p>
            <a:r>
              <a:rPr lang="en-GB" dirty="0"/>
              <a:t>THE KEY STAGE 3 CURRICULUM </a:t>
            </a:r>
            <a:r>
              <a:rPr lang="en-GB" dirty="0" err="1"/>
              <a:t>contiued</a:t>
            </a:r>
            <a:endParaRPr lang="en-GB" dirty="0"/>
          </a:p>
        </p:txBody>
      </p:sp>
      <p:cxnSp>
        <p:nvCxnSpPr>
          <p:cNvPr id="11" name="Straight Connector 10">
            <a:extLst>
              <a:ext uri="{FF2B5EF4-FFF2-40B4-BE49-F238E27FC236}">
                <a16:creationId xmlns:a16="http://schemas.microsoft.com/office/drawing/2014/main" id="{D259FEF2-F6A5-442F-BA10-4E39EECD0AB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1579" y="1853754"/>
            <a:ext cx="9603274"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13" name="Rectangle 12">
            <a:extLst>
              <a:ext uri="{FF2B5EF4-FFF2-40B4-BE49-F238E27FC236}">
                <a16:creationId xmlns:a16="http://schemas.microsoft.com/office/drawing/2014/main" id="{A3C183B1-1D4B-4E3D-A02E-A426E3BFA0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838524"/>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graphicFrame>
        <p:nvGraphicFramePr>
          <p:cNvPr id="5" name="Content Placeholder 2">
            <a:extLst>
              <a:ext uri="{FF2B5EF4-FFF2-40B4-BE49-F238E27FC236}">
                <a16:creationId xmlns:a16="http://schemas.microsoft.com/office/drawing/2014/main" id="{9BFE782D-795D-4614-8105-3DB4A2E0A49E}"/>
              </a:ext>
            </a:extLst>
          </p:cNvPr>
          <p:cNvGraphicFramePr>
            <a:graphicFrameLocks noGrp="1"/>
          </p:cNvGraphicFramePr>
          <p:nvPr>
            <p:ph idx="1"/>
            <p:extLst>
              <p:ext uri="{D42A27DB-BD31-4B8C-83A1-F6EECF244321}">
                <p14:modId xmlns:p14="http://schemas.microsoft.com/office/powerpoint/2010/main" val="1136517289"/>
              </p:ext>
            </p:extLst>
          </p:nvPr>
        </p:nvGraphicFramePr>
        <p:xfrm>
          <a:off x="1169035" y="2027270"/>
          <a:ext cx="9604375" cy="372322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323592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AsOne/>
      </p:bldGraphic>
    </p:bldLst>
  </p:timing>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1CE580D1-F917-4567-AFB4-99AA9B52AD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12" name="Picture 11">
            <a:extLst>
              <a:ext uri="{FF2B5EF4-FFF2-40B4-BE49-F238E27FC236}">
                <a16:creationId xmlns:a16="http://schemas.microsoft.com/office/drawing/2014/main" id="{1F5620B8-A2D8-4568-B566-F0453A0D916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4" name="Straight Connector 13">
            <a:extLst>
              <a:ext uri="{FF2B5EF4-FFF2-40B4-BE49-F238E27FC236}">
                <a16:creationId xmlns:a16="http://schemas.microsoft.com/office/drawing/2014/main" id="{1C7D2BA4-4B7A-4596-8BCC-5CF71542389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4977F1E1-2B6F-4BB6-899F-67D8764D83C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pic>
        <p:nvPicPr>
          <p:cNvPr id="6" name="Picture 5" descr="Edge of a mountain range in winter against sunlight">
            <a:extLst>
              <a:ext uri="{FF2B5EF4-FFF2-40B4-BE49-F238E27FC236}">
                <a16:creationId xmlns:a16="http://schemas.microsoft.com/office/drawing/2014/main" id="{3EC97416-1FD2-4AD7-9690-0A721DB3EB2F}"/>
              </a:ext>
            </a:extLst>
          </p:cNvPr>
          <p:cNvPicPr>
            <a:picLocks noChangeAspect="1"/>
          </p:cNvPicPr>
          <p:nvPr/>
        </p:nvPicPr>
        <p:blipFill rotWithShape="1">
          <a:blip r:embed="rId3"/>
          <a:srcRect r="-1" b="12449"/>
          <a:stretch/>
        </p:blipFill>
        <p:spPr>
          <a:xfrm>
            <a:off x="-1" y="-27854"/>
            <a:ext cx="12191695" cy="6857990"/>
          </a:xfrm>
          <a:prstGeom prst="rect">
            <a:avLst/>
          </a:prstGeom>
        </p:spPr>
      </p:pic>
      <p:sp>
        <p:nvSpPr>
          <p:cNvPr id="18" name="Rectangle 17">
            <a:extLst>
              <a:ext uri="{FF2B5EF4-FFF2-40B4-BE49-F238E27FC236}">
                <a16:creationId xmlns:a16="http://schemas.microsoft.com/office/drawing/2014/main" id="{6A0FFA78-985C-4F50-B21A-77045C7DF6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96786" y="3064931"/>
            <a:ext cx="8295215" cy="2488568"/>
          </a:xfrm>
          <a:prstGeom prst="rect">
            <a:avLst/>
          </a:prstGeom>
          <a:solidFill>
            <a:srgbClr val="000001">
              <a:alpha val="75000"/>
            </a:srgb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50822301-7047-488F-9EED-5EE66B8A4FF7}"/>
              </a:ext>
            </a:extLst>
          </p:cNvPr>
          <p:cNvSpPr txBox="1"/>
          <p:nvPr/>
        </p:nvSpPr>
        <p:spPr>
          <a:xfrm>
            <a:off x="4065509" y="3401141"/>
            <a:ext cx="7821691" cy="1252601"/>
          </a:xfrm>
          <a:prstGeom prst="rect">
            <a:avLst/>
          </a:prstGeom>
        </p:spPr>
        <p:txBody>
          <a:bodyPr vert="horz" lIns="91440" tIns="45720" rIns="91440" bIns="0" rtlCol="0" anchor="b">
            <a:normAutofit/>
          </a:bodyPr>
          <a:lstStyle/>
          <a:p>
            <a:pPr defTabSz="914400">
              <a:lnSpc>
                <a:spcPct val="90000"/>
              </a:lnSpc>
              <a:spcBef>
                <a:spcPct val="0"/>
              </a:spcBef>
              <a:spcAft>
                <a:spcPts val="600"/>
              </a:spcAft>
            </a:pPr>
            <a:r>
              <a:rPr lang="en-US" sz="4100" cap="all" dirty="0">
                <a:solidFill>
                  <a:srgbClr val="FFFFFE"/>
                </a:solidFill>
                <a:latin typeface="+mj-lt"/>
                <a:ea typeface="+mj-ea"/>
                <a:cs typeface="+mj-cs"/>
              </a:rPr>
              <a:t>The Adventurous activities</a:t>
            </a:r>
          </a:p>
        </p:txBody>
      </p:sp>
      <p:cxnSp>
        <p:nvCxnSpPr>
          <p:cNvPr id="20" name="Straight Connector 19">
            <a:extLst>
              <a:ext uri="{FF2B5EF4-FFF2-40B4-BE49-F238E27FC236}">
                <a16:creationId xmlns:a16="http://schemas.microsoft.com/office/drawing/2014/main" id="{65409EC7-69B1-45CC-8FB7-1964C1AB672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065509" y="4666480"/>
            <a:ext cx="6832499" cy="0"/>
          </a:xfrm>
          <a:prstGeom prst="line">
            <a:avLst/>
          </a:prstGeom>
          <a:ln w="31750">
            <a:solidFill>
              <a:srgbClr val="E88967"/>
            </a:solidFill>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49524321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38" name="Rectangle 37">
            <a:extLst>
              <a:ext uri="{FF2B5EF4-FFF2-40B4-BE49-F238E27FC236}">
                <a16:creationId xmlns:a16="http://schemas.microsoft.com/office/drawing/2014/main" id="{C63C853E-3842-4594-86A9-051FFAF4D3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40" name="Picture 39">
            <a:extLst>
              <a:ext uri="{FF2B5EF4-FFF2-40B4-BE49-F238E27FC236}">
                <a16:creationId xmlns:a16="http://schemas.microsoft.com/office/drawing/2014/main" id="{B591CDC5-6B61-4116-B3B5-0FF42B6E606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42" name="Straight Connector 41">
            <a:extLst>
              <a:ext uri="{FF2B5EF4-FFF2-40B4-BE49-F238E27FC236}">
                <a16:creationId xmlns:a16="http://schemas.microsoft.com/office/drawing/2014/main" id="{25B08984-5BEB-422F-A364-2B41E6A516E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A8F413B1-54E0-4B16-92AB-1CC5C7D645B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pic>
        <p:nvPicPr>
          <p:cNvPr id="31" name="Picture 4" descr="A stone footpath on the grassy field against the sky">
            <a:extLst>
              <a:ext uri="{FF2B5EF4-FFF2-40B4-BE49-F238E27FC236}">
                <a16:creationId xmlns:a16="http://schemas.microsoft.com/office/drawing/2014/main" id="{62A6AFF1-BD55-4D8E-A537-EB7ECD51AEBB}"/>
              </a:ext>
            </a:extLst>
          </p:cNvPr>
          <p:cNvPicPr>
            <a:picLocks noChangeAspect="1"/>
          </p:cNvPicPr>
          <p:nvPr/>
        </p:nvPicPr>
        <p:blipFill rotWithShape="1">
          <a:blip r:embed="rId3"/>
          <a:srcRect t="14447" r="-1" b="10551"/>
          <a:stretch/>
        </p:blipFill>
        <p:spPr>
          <a:xfrm>
            <a:off x="325" y="11440"/>
            <a:ext cx="12191675" cy="6857990"/>
          </a:xfrm>
          <a:prstGeom prst="rect">
            <a:avLst/>
          </a:prstGeom>
        </p:spPr>
      </p:pic>
      <p:sp>
        <p:nvSpPr>
          <p:cNvPr id="46" name="Rectangle 45">
            <a:extLst>
              <a:ext uri="{FF2B5EF4-FFF2-40B4-BE49-F238E27FC236}">
                <a16:creationId xmlns:a16="http://schemas.microsoft.com/office/drawing/2014/main" id="{BE199D33-750D-40A3-927A-8D32B06008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4397173"/>
            <a:ext cx="12192000" cy="1963346"/>
          </a:xfrm>
          <a:prstGeom prst="rect">
            <a:avLst/>
          </a:prstGeom>
          <a:solidFill>
            <a:srgbClr val="000001">
              <a:alpha val="75000"/>
            </a:srgb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76CC6E7-3977-48F9-95EC-C4B7CF541E92}"/>
              </a:ext>
            </a:extLst>
          </p:cNvPr>
          <p:cNvSpPr>
            <a:spLocks noGrp="1"/>
          </p:cNvSpPr>
          <p:nvPr>
            <p:ph type="title"/>
          </p:nvPr>
        </p:nvSpPr>
        <p:spPr>
          <a:xfrm>
            <a:off x="1296101" y="4731477"/>
            <a:ext cx="9599967" cy="1464450"/>
          </a:xfrm>
        </p:spPr>
        <p:txBody>
          <a:bodyPr vert="horz" lIns="91440" tIns="45720" rIns="91440" bIns="45720" rtlCol="0" anchor="t">
            <a:normAutofit/>
          </a:bodyPr>
          <a:lstStyle/>
          <a:p>
            <a:r>
              <a:rPr lang="en-US" sz="4000">
                <a:solidFill>
                  <a:srgbClr val="FFFFFE"/>
                </a:solidFill>
              </a:rPr>
              <a:t>The Path Lesson One</a:t>
            </a:r>
          </a:p>
        </p:txBody>
      </p:sp>
      <p:cxnSp>
        <p:nvCxnSpPr>
          <p:cNvPr id="48" name="Straight Connector 47">
            <a:extLst>
              <a:ext uri="{FF2B5EF4-FFF2-40B4-BE49-F238E27FC236}">
                <a16:creationId xmlns:a16="http://schemas.microsoft.com/office/drawing/2014/main" id="{28B5C7E8-DD6D-40CB-A8DC-7056D20EB45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96101" y="4564091"/>
            <a:ext cx="9601907" cy="0"/>
          </a:xfrm>
          <a:prstGeom prst="line">
            <a:avLst/>
          </a:prstGeom>
          <a:ln w="31750">
            <a:solidFill>
              <a:srgbClr val="81B2D7"/>
            </a:solidFill>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1940061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Content Placeholder 2">
            <a:extLst>
              <a:ext uri="{FF2B5EF4-FFF2-40B4-BE49-F238E27FC236}">
                <a16:creationId xmlns:a16="http://schemas.microsoft.com/office/drawing/2014/main" id="{54FE7D63-D742-4A65-815D-8E471D7F894E}"/>
              </a:ext>
            </a:extLst>
          </p:cNvPr>
          <p:cNvGraphicFramePr>
            <a:graphicFrameLocks noGrp="1"/>
          </p:cNvGraphicFramePr>
          <p:nvPr>
            <p:ph idx="1"/>
            <p:extLst>
              <p:ext uri="{D42A27DB-BD31-4B8C-83A1-F6EECF244321}">
                <p14:modId xmlns:p14="http://schemas.microsoft.com/office/powerpoint/2010/main" val="3573550891"/>
              </p:ext>
            </p:extLst>
          </p:nvPr>
        </p:nvGraphicFramePr>
        <p:xfrm>
          <a:off x="91440" y="1988211"/>
          <a:ext cx="5591314" cy="407990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extBox 2">
            <a:extLst>
              <a:ext uri="{FF2B5EF4-FFF2-40B4-BE49-F238E27FC236}">
                <a16:creationId xmlns:a16="http://schemas.microsoft.com/office/drawing/2014/main" id="{320C8225-F6AC-4C27-BC22-8125D0CFF702}"/>
              </a:ext>
            </a:extLst>
          </p:cNvPr>
          <p:cNvSpPr txBox="1"/>
          <p:nvPr/>
        </p:nvSpPr>
        <p:spPr>
          <a:xfrm>
            <a:off x="5682754" y="4867783"/>
            <a:ext cx="6240534" cy="1200329"/>
          </a:xfrm>
          <a:prstGeom prst="rect">
            <a:avLst/>
          </a:prstGeom>
          <a:noFill/>
        </p:spPr>
        <p:txBody>
          <a:bodyPr wrap="square" rtlCol="0">
            <a:spAutoFit/>
          </a:bodyPr>
          <a:lstStyle/>
          <a:p>
            <a:r>
              <a:rPr lang="en-US" dirty="0"/>
              <a:t>The success criteria of the lesson plan will be if the students are able to complete the orienteering challenge this will ensure the children have experience with using bearings, compasses and learning to read a map.</a:t>
            </a:r>
            <a:endParaRPr lang="en-GB" dirty="0"/>
          </a:p>
        </p:txBody>
      </p:sp>
      <p:sp>
        <p:nvSpPr>
          <p:cNvPr id="4" name="TextBox 3">
            <a:extLst>
              <a:ext uri="{FF2B5EF4-FFF2-40B4-BE49-F238E27FC236}">
                <a16:creationId xmlns:a16="http://schemas.microsoft.com/office/drawing/2014/main" id="{44BBB0DB-28BC-4B78-8D6A-2F8208E91E98}"/>
              </a:ext>
            </a:extLst>
          </p:cNvPr>
          <p:cNvSpPr txBox="1"/>
          <p:nvPr/>
        </p:nvSpPr>
        <p:spPr>
          <a:xfrm>
            <a:off x="5820696" y="1906092"/>
            <a:ext cx="6279863" cy="1477328"/>
          </a:xfrm>
          <a:prstGeom prst="rect">
            <a:avLst/>
          </a:prstGeom>
          <a:noFill/>
        </p:spPr>
        <p:txBody>
          <a:bodyPr wrap="square" rtlCol="0">
            <a:spAutoFit/>
          </a:bodyPr>
          <a:lstStyle/>
          <a:p>
            <a:r>
              <a:rPr lang="en-US" dirty="0"/>
              <a:t>Students are to learn how to read a map</a:t>
            </a:r>
          </a:p>
          <a:p>
            <a:r>
              <a:rPr lang="en-US" dirty="0"/>
              <a:t>The students should gain experience with taking bearings</a:t>
            </a:r>
          </a:p>
          <a:p>
            <a:r>
              <a:rPr lang="en-US" dirty="0"/>
              <a:t>Students to use a compass and develop their skills with it</a:t>
            </a:r>
          </a:p>
          <a:p>
            <a:r>
              <a:rPr lang="en-US" dirty="0"/>
              <a:t>Students to complete an orienteering challenge as the last part of the day.</a:t>
            </a:r>
            <a:endParaRPr lang="en-GB" dirty="0"/>
          </a:p>
        </p:txBody>
      </p:sp>
      <p:sp>
        <p:nvSpPr>
          <p:cNvPr id="5" name="TextBox 4">
            <a:extLst>
              <a:ext uri="{FF2B5EF4-FFF2-40B4-BE49-F238E27FC236}">
                <a16:creationId xmlns:a16="http://schemas.microsoft.com/office/drawing/2014/main" id="{E3A3E048-E3D5-4448-90B7-597E5D59EE0E}"/>
              </a:ext>
            </a:extLst>
          </p:cNvPr>
          <p:cNvSpPr txBox="1"/>
          <p:nvPr/>
        </p:nvSpPr>
        <p:spPr>
          <a:xfrm>
            <a:off x="5938684" y="3566496"/>
            <a:ext cx="5984604" cy="923330"/>
          </a:xfrm>
          <a:prstGeom prst="rect">
            <a:avLst/>
          </a:prstGeom>
          <a:noFill/>
        </p:spPr>
        <p:txBody>
          <a:bodyPr wrap="square" rtlCol="0">
            <a:spAutoFit/>
          </a:bodyPr>
          <a:lstStyle/>
          <a:p>
            <a:r>
              <a:rPr lang="en-GB" dirty="0"/>
              <a:t>Orienteering challenge could be made into a competition to increase difficulty, and implement a timer. This way the teacher can see how the practice can be translated in to action.</a:t>
            </a:r>
          </a:p>
        </p:txBody>
      </p:sp>
    </p:spTree>
    <p:extLst>
      <p:ext uri="{BB962C8B-B14F-4D97-AF65-F5344CB8AC3E}">
        <p14:creationId xmlns:p14="http://schemas.microsoft.com/office/powerpoint/2010/main" val="193975610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9BE27E55-17F6-4C9F-8139-E0DDF1D2AF88}"/>
              </a:ext>
            </a:extLst>
          </p:cNvPr>
          <p:cNvPicPr>
            <a:picLocks noGrp="1" noChangeAspect="1"/>
          </p:cNvPicPr>
          <p:nvPr>
            <p:ph idx="1"/>
          </p:nvPr>
        </p:nvPicPr>
        <p:blipFill>
          <a:blip r:embed="rId2"/>
          <a:stretch>
            <a:fillRect/>
          </a:stretch>
        </p:blipFill>
        <p:spPr>
          <a:xfrm>
            <a:off x="99332" y="1853754"/>
            <a:ext cx="4913802" cy="2688569"/>
          </a:xfrm>
        </p:spPr>
      </p:pic>
      <p:sp>
        <p:nvSpPr>
          <p:cNvPr id="8" name="TextBox 7">
            <a:extLst>
              <a:ext uri="{FF2B5EF4-FFF2-40B4-BE49-F238E27FC236}">
                <a16:creationId xmlns:a16="http://schemas.microsoft.com/office/drawing/2014/main" id="{DF7CEB2E-D336-44F7-997C-4B1A5E632088}"/>
              </a:ext>
            </a:extLst>
          </p:cNvPr>
          <p:cNvSpPr txBox="1"/>
          <p:nvPr/>
        </p:nvSpPr>
        <p:spPr>
          <a:xfrm>
            <a:off x="6469626" y="1853754"/>
            <a:ext cx="5024284" cy="646331"/>
          </a:xfrm>
          <a:prstGeom prst="rect">
            <a:avLst/>
          </a:prstGeom>
          <a:noFill/>
        </p:spPr>
        <p:txBody>
          <a:bodyPr wrap="square" rtlCol="0">
            <a:spAutoFit/>
          </a:bodyPr>
          <a:lstStyle/>
          <a:p>
            <a:r>
              <a:rPr lang="en-GB" dirty="0"/>
              <a:t>The importance in relation to the curriculum:</a:t>
            </a:r>
          </a:p>
          <a:p>
            <a:r>
              <a:rPr lang="en-GB" dirty="0"/>
              <a:t> </a:t>
            </a:r>
          </a:p>
        </p:txBody>
      </p:sp>
      <p:sp>
        <p:nvSpPr>
          <p:cNvPr id="2" name="TextBox 1">
            <a:extLst>
              <a:ext uri="{FF2B5EF4-FFF2-40B4-BE49-F238E27FC236}">
                <a16:creationId xmlns:a16="http://schemas.microsoft.com/office/drawing/2014/main" id="{A3216936-4842-4C97-A26C-46F38CBBEE29}"/>
              </a:ext>
            </a:extLst>
          </p:cNvPr>
          <p:cNvSpPr txBox="1"/>
          <p:nvPr/>
        </p:nvSpPr>
        <p:spPr>
          <a:xfrm>
            <a:off x="2899857" y="3429000"/>
            <a:ext cx="9292143" cy="1938992"/>
          </a:xfrm>
          <a:prstGeom prst="rect">
            <a:avLst/>
          </a:prstGeom>
          <a:noFill/>
        </p:spPr>
        <p:txBody>
          <a:bodyPr wrap="square" rtlCol="0">
            <a:spAutoFit/>
          </a:bodyPr>
          <a:lstStyle/>
          <a:p>
            <a:r>
              <a:rPr lang="en-US" sz="2000" b="0" i="0" dirty="0">
                <a:effectLst/>
                <a:latin typeface="Roboto" panose="02000000000000000000" pitchFamily="2" charset="0"/>
              </a:rPr>
              <a:t>Orienteering is a great way to get children active and outdoors, benefiting both their physical and mental wellbeing. In addition to the physical challenge, children develop map reading skills, such as directional language and interpreting symbols and keys. Orienteering involves a significant element of problem solving and also helps children to develop communication and </a:t>
            </a:r>
            <a:r>
              <a:rPr lang="en-US" sz="2000" dirty="0">
                <a:latin typeface="Roboto" panose="02000000000000000000" pitchFamily="2" charset="0"/>
              </a:rPr>
              <a:t>teamwork skills(Enrich 2021)</a:t>
            </a:r>
          </a:p>
        </p:txBody>
      </p:sp>
    </p:spTree>
    <p:extLst>
      <p:ext uri="{BB962C8B-B14F-4D97-AF65-F5344CB8AC3E}">
        <p14:creationId xmlns:p14="http://schemas.microsoft.com/office/powerpoint/2010/main" val="8347545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1CE580D1-F917-4567-AFB4-99AA9B52AD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11" name="Picture 10">
            <a:extLst>
              <a:ext uri="{FF2B5EF4-FFF2-40B4-BE49-F238E27FC236}">
                <a16:creationId xmlns:a16="http://schemas.microsoft.com/office/drawing/2014/main" id="{1F5620B8-A2D8-4568-B566-F0453A0D916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3" name="Straight Connector 12">
            <a:extLst>
              <a:ext uri="{FF2B5EF4-FFF2-40B4-BE49-F238E27FC236}">
                <a16:creationId xmlns:a16="http://schemas.microsoft.com/office/drawing/2014/main" id="{1C7D2BA4-4B7A-4596-8BCC-5CF71542389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4977F1E1-2B6F-4BB6-899F-67D8764D83C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pic>
        <p:nvPicPr>
          <p:cNvPr id="5" name="Picture 4" descr="Vintage bike parked on country road at sunset">
            <a:extLst>
              <a:ext uri="{FF2B5EF4-FFF2-40B4-BE49-F238E27FC236}">
                <a16:creationId xmlns:a16="http://schemas.microsoft.com/office/drawing/2014/main" id="{CCB07A74-BF6D-4BDC-BDAC-A86CF48BC2A0}"/>
              </a:ext>
            </a:extLst>
          </p:cNvPr>
          <p:cNvPicPr>
            <a:picLocks noChangeAspect="1"/>
          </p:cNvPicPr>
          <p:nvPr/>
        </p:nvPicPr>
        <p:blipFill rotWithShape="1">
          <a:blip r:embed="rId3"/>
          <a:srcRect t="15728" r="-1" b="-1"/>
          <a:stretch/>
        </p:blipFill>
        <p:spPr>
          <a:xfrm>
            <a:off x="2" y="10"/>
            <a:ext cx="12191695" cy="6857990"/>
          </a:xfrm>
          <a:prstGeom prst="rect">
            <a:avLst/>
          </a:prstGeom>
        </p:spPr>
      </p:pic>
      <p:sp>
        <p:nvSpPr>
          <p:cNvPr id="17" name="Rectangle 16">
            <a:extLst>
              <a:ext uri="{FF2B5EF4-FFF2-40B4-BE49-F238E27FC236}">
                <a16:creationId xmlns:a16="http://schemas.microsoft.com/office/drawing/2014/main" id="{A4092ECB-D375-4A85-AD6E-85644D2A99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7" y="3064931"/>
            <a:ext cx="8293042" cy="2488568"/>
          </a:xfrm>
          <a:prstGeom prst="rect">
            <a:avLst/>
          </a:prstGeom>
          <a:solidFill>
            <a:srgbClr val="000001">
              <a:alpha val="75000"/>
            </a:srgb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663EE5F-E188-425D-A5D6-F631D6DDD71E}"/>
              </a:ext>
            </a:extLst>
          </p:cNvPr>
          <p:cNvSpPr>
            <a:spLocks noGrp="1"/>
          </p:cNvSpPr>
          <p:nvPr>
            <p:ph type="title"/>
          </p:nvPr>
        </p:nvSpPr>
        <p:spPr>
          <a:xfrm>
            <a:off x="1300526" y="3236470"/>
            <a:ext cx="6829044" cy="1252601"/>
          </a:xfrm>
        </p:spPr>
        <p:txBody>
          <a:bodyPr vert="horz" lIns="91440" tIns="45720" rIns="91440" bIns="0" rtlCol="0" anchor="b">
            <a:normAutofit/>
          </a:bodyPr>
          <a:lstStyle/>
          <a:p>
            <a:pPr algn="r"/>
            <a:r>
              <a:rPr lang="en-US" sz="4100">
                <a:solidFill>
                  <a:srgbClr val="FFFFFE"/>
                </a:solidFill>
              </a:rPr>
              <a:t>Mountain bike track Lesson one</a:t>
            </a:r>
          </a:p>
        </p:txBody>
      </p:sp>
      <p:cxnSp>
        <p:nvCxnSpPr>
          <p:cNvPr id="19" name="Straight Connector 18">
            <a:extLst>
              <a:ext uri="{FF2B5EF4-FFF2-40B4-BE49-F238E27FC236}">
                <a16:creationId xmlns:a16="http://schemas.microsoft.com/office/drawing/2014/main" id="{B6C1711D-6DAC-4FE1-B7B6-AC8A81B84C0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300525" y="4666480"/>
            <a:ext cx="6829043" cy="0"/>
          </a:xfrm>
          <a:prstGeom prst="line">
            <a:avLst/>
          </a:prstGeom>
          <a:ln w="31750">
            <a:solidFill>
              <a:srgbClr val="FFF394"/>
            </a:solidFill>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7633551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circle(in)">
                                      <p:cBhvr>
                                        <p:cTn id="7"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DA45AF5D-E991-4B08-8520-8DB2996FB895}"/>
              </a:ext>
            </a:extLst>
          </p:cNvPr>
          <p:cNvSpPr txBox="1"/>
          <p:nvPr/>
        </p:nvSpPr>
        <p:spPr>
          <a:xfrm>
            <a:off x="5596613" y="1795728"/>
            <a:ext cx="6469626" cy="1877437"/>
          </a:xfrm>
          <a:prstGeom prst="rect">
            <a:avLst/>
          </a:prstGeom>
          <a:noFill/>
        </p:spPr>
        <p:txBody>
          <a:bodyPr wrap="square" rtlCol="0">
            <a:spAutoFit/>
          </a:bodyPr>
          <a:lstStyle/>
          <a:p>
            <a:pPr marL="285750" indent="-285750">
              <a:buFont typeface="Arial" panose="020B0604020202020204" pitchFamily="34" charset="0"/>
              <a:buChar char="•"/>
            </a:pPr>
            <a:r>
              <a:rPr lang="en-US" sz="1400" dirty="0"/>
              <a:t>Students will learn how to do a “M” check</a:t>
            </a:r>
          </a:p>
          <a:p>
            <a:pPr marL="285750" indent="-285750">
              <a:buFont typeface="Arial" panose="020B0604020202020204" pitchFamily="34" charset="0"/>
              <a:buChar char="•"/>
            </a:pPr>
            <a:r>
              <a:rPr lang="en-US" sz="1400" dirty="0"/>
              <a:t>Learn technical terms for mountain biking </a:t>
            </a:r>
          </a:p>
          <a:p>
            <a:pPr marL="285750" indent="-285750">
              <a:buFont typeface="Arial" panose="020B0604020202020204" pitchFamily="34" charset="0"/>
              <a:buChar char="•"/>
            </a:pPr>
            <a:r>
              <a:rPr lang="en-US" sz="1400" dirty="0"/>
              <a:t>How to ride a bike effectively </a:t>
            </a:r>
          </a:p>
          <a:p>
            <a:pPr marL="285750" indent="-285750">
              <a:buFont typeface="Arial" panose="020B0604020202020204" pitchFamily="34" charset="0"/>
              <a:buChar char="•"/>
            </a:pPr>
            <a:r>
              <a:rPr lang="en-US" sz="1400" dirty="0"/>
              <a:t>How to effectively brake and stop between a marked area</a:t>
            </a:r>
          </a:p>
          <a:p>
            <a:pPr marL="285750" indent="-285750">
              <a:buFont typeface="Arial" panose="020B0604020202020204" pitchFamily="34" charset="0"/>
              <a:buChar char="•"/>
            </a:pPr>
            <a:r>
              <a:rPr lang="en-US" sz="1400" dirty="0"/>
              <a:t>How to Ride over small obstacles </a:t>
            </a:r>
            <a:r>
              <a:rPr lang="en-US" sz="1400" dirty="0" err="1"/>
              <a:t>e.g</a:t>
            </a:r>
            <a:r>
              <a:rPr lang="en-US" sz="1400" dirty="0"/>
              <a:t> wooden plank, small logs</a:t>
            </a:r>
          </a:p>
          <a:p>
            <a:pPr marL="285750" indent="-285750">
              <a:buFont typeface="Arial" panose="020B0604020202020204" pitchFamily="34" charset="0"/>
              <a:buChar char="•"/>
            </a:pPr>
            <a:r>
              <a:rPr lang="en-US" sz="1400" dirty="0"/>
              <a:t>How to Ride berms </a:t>
            </a:r>
          </a:p>
          <a:p>
            <a:pPr marL="285750" indent="-285750">
              <a:buFont typeface="Arial" panose="020B0604020202020204" pitchFamily="34" charset="0"/>
              <a:buChar char="•"/>
            </a:pPr>
            <a:r>
              <a:rPr lang="en-US" sz="1400" dirty="0"/>
              <a:t>Ride the pump track </a:t>
            </a:r>
          </a:p>
          <a:p>
            <a:pPr marL="285750" indent="-285750">
              <a:buFont typeface="Arial" panose="020B0604020202020204" pitchFamily="34" charset="0"/>
              <a:buChar char="•"/>
            </a:pPr>
            <a:endParaRPr lang="en-GB" dirty="0"/>
          </a:p>
        </p:txBody>
      </p:sp>
      <p:sp>
        <p:nvSpPr>
          <p:cNvPr id="9" name="TextBox 8">
            <a:extLst>
              <a:ext uri="{FF2B5EF4-FFF2-40B4-BE49-F238E27FC236}">
                <a16:creationId xmlns:a16="http://schemas.microsoft.com/office/drawing/2014/main" id="{82234316-7A7F-4F29-9232-E6B57CA06F9D}"/>
              </a:ext>
            </a:extLst>
          </p:cNvPr>
          <p:cNvSpPr txBox="1"/>
          <p:nvPr/>
        </p:nvSpPr>
        <p:spPr>
          <a:xfrm>
            <a:off x="5596613" y="4954550"/>
            <a:ext cx="6683876" cy="954107"/>
          </a:xfrm>
          <a:prstGeom prst="rect">
            <a:avLst/>
          </a:prstGeom>
          <a:noFill/>
        </p:spPr>
        <p:txBody>
          <a:bodyPr wrap="square" rtlCol="0">
            <a:spAutoFit/>
          </a:bodyPr>
          <a:lstStyle/>
          <a:p>
            <a:r>
              <a:rPr lang="en-US" sz="1400" dirty="0"/>
              <a:t>In order to measure the success criteria of the day, Students can have objective </a:t>
            </a:r>
            <a:r>
              <a:rPr lang="en-US" sz="1400" dirty="0" err="1"/>
              <a:t>i.e</a:t>
            </a:r>
            <a:r>
              <a:rPr lang="en-US" sz="1400" dirty="0"/>
              <a:t> to perform a “M” check this can be marked by a pass or fail, students can keep retrying. Likewise, students that are able to ride the pump track correctly will be matching the lesson outlines. </a:t>
            </a:r>
            <a:endParaRPr lang="en-GB" sz="1400" dirty="0"/>
          </a:p>
        </p:txBody>
      </p:sp>
      <p:sp>
        <p:nvSpPr>
          <p:cNvPr id="2" name="TextBox 1">
            <a:extLst>
              <a:ext uri="{FF2B5EF4-FFF2-40B4-BE49-F238E27FC236}">
                <a16:creationId xmlns:a16="http://schemas.microsoft.com/office/drawing/2014/main" id="{43284AE2-8023-479B-BA39-99FA60604C62}"/>
              </a:ext>
            </a:extLst>
          </p:cNvPr>
          <p:cNvSpPr txBox="1"/>
          <p:nvPr/>
        </p:nvSpPr>
        <p:spPr>
          <a:xfrm>
            <a:off x="5703738" y="3603437"/>
            <a:ext cx="6469626" cy="830997"/>
          </a:xfrm>
          <a:prstGeom prst="rect">
            <a:avLst/>
          </a:prstGeom>
          <a:noFill/>
        </p:spPr>
        <p:txBody>
          <a:bodyPr wrap="square" rtlCol="0">
            <a:spAutoFit/>
          </a:bodyPr>
          <a:lstStyle/>
          <a:p>
            <a:r>
              <a:rPr lang="en-GB" sz="1600" dirty="0"/>
              <a:t>As a challenge students can compete to see how far they could get around the pump track without pedalling. Likewise, another challenge could be who could get round the fastest</a:t>
            </a:r>
          </a:p>
        </p:txBody>
      </p:sp>
      <p:pic>
        <p:nvPicPr>
          <p:cNvPr id="3" name="Picture 2">
            <a:extLst>
              <a:ext uri="{FF2B5EF4-FFF2-40B4-BE49-F238E27FC236}">
                <a16:creationId xmlns:a16="http://schemas.microsoft.com/office/drawing/2014/main" id="{E3A4776D-7629-485C-9785-BB3DB3C2022F}"/>
              </a:ext>
            </a:extLst>
          </p:cNvPr>
          <p:cNvPicPr>
            <a:picLocks noChangeAspect="1"/>
          </p:cNvPicPr>
          <p:nvPr/>
        </p:nvPicPr>
        <p:blipFill>
          <a:blip r:embed="rId2"/>
          <a:stretch>
            <a:fillRect/>
          </a:stretch>
        </p:blipFill>
        <p:spPr>
          <a:xfrm>
            <a:off x="46045" y="1982694"/>
            <a:ext cx="5791702" cy="4072481"/>
          </a:xfrm>
          <a:prstGeom prst="rect">
            <a:avLst/>
          </a:prstGeom>
        </p:spPr>
      </p:pic>
    </p:spTree>
    <p:extLst>
      <p:ext uri="{BB962C8B-B14F-4D97-AF65-F5344CB8AC3E}">
        <p14:creationId xmlns:p14="http://schemas.microsoft.com/office/powerpoint/2010/main" val="7482142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E77CD9-118A-4551-BB2B-7DBC0F0D93F2}"/>
              </a:ext>
            </a:extLst>
          </p:cNvPr>
          <p:cNvSpPr>
            <a:spLocks noGrp="1"/>
          </p:cNvSpPr>
          <p:nvPr>
            <p:ph type="title"/>
          </p:nvPr>
        </p:nvSpPr>
        <p:spPr/>
        <p:txBody>
          <a:bodyPr/>
          <a:lstStyle/>
          <a:p>
            <a:endParaRPr lang="en-GB"/>
          </a:p>
        </p:txBody>
      </p:sp>
      <p:graphicFrame>
        <p:nvGraphicFramePr>
          <p:cNvPr id="7" name="Content Placeholder 3">
            <a:extLst>
              <a:ext uri="{FF2B5EF4-FFF2-40B4-BE49-F238E27FC236}">
                <a16:creationId xmlns:a16="http://schemas.microsoft.com/office/drawing/2014/main" id="{C0DDAE53-23C5-47DB-AE33-C4B0FC9AF324}"/>
              </a:ext>
            </a:extLst>
          </p:cNvPr>
          <p:cNvGraphicFramePr>
            <a:graphicFrameLocks noGrp="1"/>
          </p:cNvGraphicFramePr>
          <p:nvPr>
            <p:ph idx="1"/>
          </p:nvPr>
        </p:nvGraphicFramePr>
        <p:xfrm>
          <a:off x="4170949" y="2830650"/>
          <a:ext cx="7602406" cy="242079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Content Placeholder 2">
            <a:extLst>
              <a:ext uri="{FF2B5EF4-FFF2-40B4-BE49-F238E27FC236}">
                <a16:creationId xmlns:a16="http://schemas.microsoft.com/office/drawing/2014/main" id="{679D1151-03B7-4EEF-B44C-01AFFB8BD5C9}"/>
              </a:ext>
            </a:extLst>
          </p:cNvPr>
          <p:cNvSpPr txBox="1">
            <a:spLocks/>
          </p:cNvSpPr>
          <p:nvPr/>
        </p:nvSpPr>
        <p:spPr>
          <a:xfrm>
            <a:off x="114393" y="1976404"/>
            <a:ext cx="6227414" cy="2536602"/>
          </a:xfrm>
          <a:prstGeom prst="rect">
            <a:avLst/>
          </a:prstGeom>
        </p:spPr>
        <p:txBody>
          <a:bodyPr vert="horz" lIns="91440" tIns="45720" rIns="91440" bIns="45720" rtlCol="0" anchor="t">
            <a:normAutofit fontScale="92500" lnSpcReduction="20000"/>
          </a:bodyPr>
          <a:lst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a:lstStyle>
          <a:p>
            <a:r>
              <a:rPr lang="en-GB" sz="1600" dirty="0"/>
              <a:t>This  Adventurous activity includes these subjects</a:t>
            </a:r>
          </a:p>
          <a:p>
            <a:r>
              <a:rPr lang="en-GB" sz="1600" dirty="0"/>
              <a:t> Physics</a:t>
            </a:r>
          </a:p>
          <a:p>
            <a:r>
              <a:rPr lang="en-GB" sz="1600" dirty="0"/>
              <a:t>Design and Technology</a:t>
            </a:r>
          </a:p>
          <a:p>
            <a:r>
              <a:rPr lang="en-GB" sz="1600" dirty="0"/>
              <a:t>Art</a:t>
            </a:r>
          </a:p>
          <a:p>
            <a:r>
              <a:rPr lang="en-GB" sz="1600" dirty="0"/>
              <a:t>Physical Education</a:t>
            </a:r>
          </a:p>
          <a:p>
            <a:r>
              <a:rPr lang="en-GB" sz="1600" dirty="0"/>
              <a:t>History</a:t>
            </a:r>
          </a:p>
          <a:p>
            <a:r>
              <a:rPr lang="en-GB" sz="1600" dirty="0"/>
              <a:t>Maths</a:t>
            </a:r>
          </a:p>
          <a:p>
            <a:endParaRPr lang="en-GB" sz="1600" dirty="0"/>
          </a:p>
          <a:p>
            <a:endParaRPr lang="en-GB" dirty="0"/>
          </a:p>
        </p:txBody>
      </p:sp>
    </p:spTree>
    <p:extLst>
      <p:ext uri="{BB962C8B-B14F-4D97-AF65-F5344CB8AC3E}">
        <p14:creationId xmlns:p14="http://schemas.microsoft.com/office/powerpoint/2010/main" val="412990245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0CABCAE3-64FC-4149-819F-2C18128241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12" name="Picture 11">
            <a:extLst>
              <a:ext uri="{FF2B5EF4-FFF2-40B4-BE49-F238E27FC236}">
                <a16:creationId xmlns:a16="http://schemas.microsoft.com/office/drawing/2014/main" id="{012FDCFE-9AD2-4D8A-8CBF-B3AA37EBF6D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4" name="Straight Connector 13">
            <a:extLst>
              <a:ext uri="{FF2B5EF4-FFF2-40B4-BE49-F238E27FC236}">
                <a16:creationId xmlns:a16="http://schemas.microsoft.com/office/drawing/2014/main" id="{FBD463FC-4CA8-4FF4-85A3-AF9F4B98D2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BECF35C3-8B44-4F4B-BD25-4C01823DB22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18" name="Rectangle 17">
            <a:extLst>
              <a:ext uri="{FF2B5EF4-FFF2-40B4-BE49-F238E27FC236}">
                <a16:creationId xmlns:a16="http://schemas.microsoft.com/office/drawing/2014/main" id="{D0712110-0BC1-4B31-B3BB-63B44222E8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4466B5F3-C053-4580-B04A-1EF9498882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a:extLst>
              <a:ext uri="{FF2B5EF4-FFF2-40B4-BE49-F238E27FC236}">
                <a16:creationId xmlns:a16="http://schemas.microsoft.com/office/drawing/2014/main" id="{18ACF889-A5E7-43FE-AA61-C36881BE53FE}"/>
              </a:ext>
            </a:extLst>
          </p:cNvPr>
          <p:cNvSpPr>
            <a:spLocks noGrp="1"/>
          </p:cNvSpPr>
          <p:nvPr>
            <p:ph type="title"/>
          </p:nvPr>
        </p:nvSpPr>
        <p:spPr>
          <a:xfrm>
            <a:off x="1452616" y="962902"/>
            <a:ext cx="4176384" cy="2380828"/>
          </a:xfrm>
        </p:spPr>
        <p:txBody>
          <a:bodyPr vert="horz" lIns="91440" tIns="45720" rIns="91440" bIns="0" rtlCol="0" anchor="b">
            <a:normAutofit/>
          </a:bodyPr>
          <a:lstStyle/>
          <a:p>
            <a:r>
              <a:rPr lang="en-US" sz="4800"/>
              <a:t>Mountain bike track Lesson 2 </a:t>
            </a:r>
          </a:p>
        </p:txBody>
      </p:sp>
      <p:cxnSp>
        <p:nvCxnSpPr>
          <p:cNvPr id="22" name="Straight Connector 21">
            <a:extLst>
              <a:ext uri="{FF2B5EF4-FFF2-40B4-BE49-F238E27FC236}">
                <a16:creationId xmlns:a16="http://schemas.microsoft.com/office/drawing/2014/main" id="{FA6123F2-4B61-414F-A7E5-5B7828EACAE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2617" y="3528543"/>
            <a:ext cx="4171479" cy="0"/>
          </a:xfrm>
          <a:prstGeom prst="line">
            <a:avLst/>
          </a:prstGeom>
          <a:ln w="31750"/>
        </p:spPr>
        <p:style>
          <a:lnRef idx="3">
            <a:schemeClr val="accent1"/>
          </a:lnRef>
          <a:fillRef idx="0">
            <a:schemeClr val="accent1"/>
          </a:fillRef>
          <a:effectRef idx="2">
            <a:schemeClr val="accent1"/>
          </a:effectRef>
          <a:fontRef idx="minor">
            <a:schemeClr val="tx1"/>
          </a:fontRef>
        </p:style>
      </p:cxnSp>
      <p:pic>
        <p:nvPicPr>
          <p:cNvPr id="7" name="Graphic 6" descr="Bike">
            <a:extLst>
              <a:ext uri="{FF2B5EF4-FFF2-40B4-BE49-F238E27FC236}">
                <a16:creationId xmlns:a16="http://schemas.microsoft.com/office/drawing/2014/main" id="{9506C004-728B-41C0-A68B-00D1E21E862F}"/>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008180" y="736132"/>
            <a:ext cx="4660762" cy="4660762"/>
          </a:xfrm>
          <a:prstGeom prst="rect">
            <a:avLst/>
          </a:prstGeom>
        </p:spPr>
      </p:pic>
      <p:pic>
        <p:nvPicPr>
          <p:cNvPr id="24" name="Picture 23">
            <a:extLst>
              <a:ext uri="{FF2B5EF4-FFF2-40B4-BE49-F238E27FC236}">
                <a16:creationId xmlns:a16="http://schemas.microsoft.com/office/drawing/2014/main" id="{25CED634-E2D0-4AB7-96DD-816C9B52C5C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26" name="Straight Connector 25">
            <a:extLst>
              <a:ext uri="{FF2B5EF4-FFF2-40B4-BE49-F238E27FC236}">
                <a16:creationId xmlns:a16="http://schemas.microsoft.com/office/drawing/2014/main" id="{FCDDCDFB-696D-4FDF-9B58-24F71B7C37B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608776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3" presetClass="path" presetSubtype="0" accel="50000" decel="50000" fill="hold" nodeType="clickEffect">
                                  <p:stCondLst>
                                    <p:cond delay="0"/>
                                  </p:stCondLst>
                                  <p:childTnLst>
                                    <p:animMotion origin="layout" path="M -4.375E-6 -2.22222E-6 L 0.32657 -2.22222E-6 " pathEditMode="relative" rAng="0" ptsTypes="AA">
                                      <p:cBhvr>
                                        <p:cTn id="6" dur="2000" fill="hold"/>
                                        <p:tgtEl>
                                          <p:spTgt spid="7"/>
                                        </p:tgtEl>
                                        <p:attrNameLst>
                                          <p:attrName>ppt_x</p:attrName>
                                          <p:attrName>ppt_y</p:attrName>
                                        </p:attrNameLst>
                                      </p:cBhvr>
                                      <p:rCtr x="16328" y="0"/>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F2EC997B-AD11-40A0-AA5E-B06F39843F68}"/>
              </a:ext>
            </a:extLst>
          </p:cNvPr>
          <p:cNvSpPr txBox="1"/>
          <p:nvPr/>
        </p:nvSpPr>
        <p:spPr>
          <a:xfrm>
            <a:off x="5596613" y="1929478"/>
            <a:ext cx="6479458" cy="1384995"/>
          </a:xfrm>
          <a:prstGeom prst="rect">
            <a:avLst/>
          </a:prstGeom>
          <a:noFill/>
        </p:spPr>
        <p:txBody>
          <a:bodyPr wrap="square" rtlCol="0">
            <a:spAutoFit/>
          </a:bodyPr>
          <a:lstStyle/>
          <a:p>
            <a:r>
              <a:rPr lang="en-GB" sz="1400" dirty="0"/>
              <a:t>Building upon the previous lesson ask the children to perform a “M” Check</a:t>
            </a:r>
          </a:p>
          <a:p>
            <a:r>
              <a:rPr lang="en-GB" sz="1400" dirty="0"/>
              <a:t>Children to practice the basic drills </a:t>
            </a:r>
            <a:r>
              <a:rPr lang="en-GB" sz="1400" dirty="0" err="1"/>
              <a:t>e.g</a:t>
            </a:r>
            <a:r>
              <a:rPr lang="en-GB" sz="1400" dirty="0"/>
              <a:t> stopping between two goals</a:t>
            </a:r>
          </a:p>
          <a:p>
            <a:r>
              <a:rPr lang="en-GB" sz="1400" dirty="0"/>
              <a:t>Move the children on the Pump track</a:t>
            </a:r>
          </a:p>
          <a:p>
            <a:r>
              <a:rPr lang="en-GB" sz="1400" dirty="0"/>
              <a:t>Get the children to challenge themselves on the green, blue trails</a:t>
            </a:r>
          </a:p>
          <a:p>
            <a:r>
              <a:rPr lang="en-GB" sz="1400" dirty="0"/>
              <a:t>Break down the red track for those who wish to progress</a:t>
            </a:r>
          </a:p>
          <a:p>
            <a:r>
              <a:rPr lang="en-GB" sz="1400" dirty="0"/>
              <a:t>Let the children explore </a:t>
            </a:r>
          </a:p>
        </p:txBody>
      </p:sp>
      <p:sp>
        <p:nvSpPr>
          <p:cNvPr id="2" name="TextBox 1">
            <a:extLst>
              <a:ext uri="{FF2B5EF4-FFF2-40B4-BE49-F238E27FC236}">
                <a16:creationId xmlns:a16="http://schemas.microsoft.com/office/drawing/2014/main" id="{1BB9FD8D-583B-4C0D-B73C-6A72DF807247}"/>
              </a:ext>
            </a:extLst>
          </p:cNvPr>
          <p:cNvSpPr txBox="1"/>
          <p:nvPr/>
        </p:nvSpPr>
        <p:spPr>
          <a:xfrm>
            <a:off x="5737123" y="3543528"/>
            <a:ext cx="6294703" cy="830997"/>
          </a:xfrm>
          <a:prstGeom prst="rect">
            <a:avLst/>
          </a:prstGeom>
          <a:noFill/>
        </p:spPr>
        <p:txBody>
          <a:bodyPr wrap="square" rtlCol="0">
            <a:spAutoFit/>
          </a:bodyPr>
          <a:lstStyle/>
          <a:p>
            <a:r>
              <a:rPr lang="en-GB" sz="1600" dirty="0"/>
              <a:t>The teacher could take a step back to examine the children’s actions if they are learning of one another whilst letting them choose routes and challenge themselves individually.</a:t>
            </a:r>
          </a:p>
        </p:txBody>
      </p:sp>
      <p:sp>
        <p:nvSpPr>
          <p:cNvPr id="6" name="TextBox 5">
            <a:extLst>
              <a:ext uri="{FF2B5EF4-FFF2-40B4-BE49-F238E27FC236}">
                <a16:creationId xmlns:a16="http://schemas.microsoft.com/office/drawing/2014/main" id="{B7978A80-0113-46C7-8256-AAF1D816BECC}"/>
              </a:ext>
            </a:extLst>
          </p:cNvPr>
          <p:cNvSpPr txBox="1"/>
          <p:nvPr/>
        </p:nvSpPr>
        <p:spPr>
          <a:xfrm>
            <a:off x="5737123" y="5061224"/>
            <a:ext cx="6284871" cy="584775"/>
          </a:xfrm>
          <a:prstGeom prst="rect">
            <a:avLst/>
          </a:prstGeom>
          <a:noFill/>
        </p:spPr>
        <p:txBody>
          <a:bodyPr wrap="square" rtlCol="0">
            <a:spAutoFit/>
          </a:bodyPr>
          <a:lstStyle/>
          <a:p>
            <a:r>
              <a:rPr lang="en-GB" sz="1600" dirty="0"/>
              <a:t>If the children challenge themselves and are active and engaged during the lesson then the children are benefiting from the lesson</a:t>
            </a:r>
          </a:p>
        </p:txBody>
      </p:sp>
      <p:pic>
        <p:nvPicPr>
          <p:cNvPr id="8" name="Picture 7">
            <a:extLst>
              <a:ext uri="{FF2B5EF4-FFF2-40B4-BE49-F238E27FC236}">
                <a16:creationId xmlns:a16="http://schemas.microsoft.com/office/drawing/2014/main" id="{5B891481-737F-49B6-AC0D-4E0C3B10F583}"/>
              </a:ext>
            </a:extLst>
          </p:cNvPr>
          <p:cNvPicPr>
            <a:picLocks noChangeAspect="1"/>
          </p:cNvPicPr>
          <p:nvPr/>
        </p:nvPicPr>
        <p:blipFill>
          <a:blip r:embed="rId2"/>
          <a:stretch>
            <a:fillRect/>
          </a:stretch>
        </p:blipFill>
        <p:spPr>
          <a:xfrm>
            <a:off x="0" y="1922785"/>
            <a:ext cx="5791702" cy="4072481"/>
          </a:xfrm>
          <a:prstGeom prst="rect">
            <a:avLst/>
          </a:prstGeom>
        </p:spPr>
      </p:pic>
    </p:spTree>
    <p:extLst>
      <p:ext uri="{BB962C8B-B14F-4D97-AF65-F5344CB8AC3E}">
        <p14:creationId xmlns:p14="http://schemas.microsoft.com/office/powerpoint/2010/main" val="347771265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1CE580D1-F917-4567-AFB4-99AA9B52AD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11" name="Picture 10">
            <a:extLst>
              <a:ext uri="{FF2B5EF4-FFF2-40B4-BE49-F238E27FC236}">
                <a16:creationId xmlns:a16="http://schemas.microsoft.com/office/drawing/2014/main" id="{1F5620B8-A2D8-4568-B566-F0453A0D916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3" name="Straight Connector 12">
            <a:extLst>
              <a:ext uri="{FF2B5EF4-FFF2-40B4-BE49-F238E27FC236}">
                <a16:creationId xmlns:a16="http://schemas.microsoft.com/office/drawing/2014/main" id="{1C7D2BA4-4B7A-4596-8BCC-5CF71542389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4977F1E1-2B6F-4BB6-899F-67D8764D83C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pic>
        <p:nvPicPr>
          <p:cNvPr id="4" name="Content Placeholder 3">
            <a:extLst>
              <a:ext uri="{FF2B5EF4-FFF2-40B4-BE49-F238E27FC236}">
                <a16:creationId xmlns:a16="http://schemas.microsoft.com/office/drawing/2014/main" id="{6F2E5D0F-C765-4503-975A-C4BC3D19053A}"/>
              </a:ext>
            </a:extLst>
          </p:cNvPr>
          <p:cNvPicPr>
            <a:picLocks noGrp="1" noChangeAspect="1"/>
          </p:cNvPicPr>
          <p:nvPr>
            <p:ph idx="1"/>
          </p:nvPr>
        </p:nvPicPr>
        <p:blipFill rotWithShape="1">
          <a:blip r:embed="rId3"/>
          <a:srcRect t="43889" r="1" b="1"/>
          <a:stretch/>
        </p:blipFill>
        <p:spPr>
          <a:xfrm>
            <a:off x="2" y="10"/>
            <a:ext cx="12191695" cy="6857990"/>
          </a:xfrm>
          <a:prstGeom prst="rect">
            <a:avLst/>
          </a:prstGeom>
        </p:spPr>
      </p:pic>
      <p:sp>
        <p:nvSpPr>
          <p:cNvPr id="17" name="Rectangle 16">
            <a:extLst>
              <a:ext uri="{FF2B5EF4-FFF2-40B4-BE49-F238E27FC236}">
                <a16:creationId xmlns:a16="http://schemas.microsoft.com/office/drawing/2014/main" id="{A4092ECB-D375-4A85-AD6E-85644D2A99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7" y="3064931"/>
            <a:ext cx="8293042" cy="2488568"/>
          </a:xfrm>
          <a:prstGeom prst="rect">
            <a:avLst/>
          </a:prstGeom>
          <a:solidFill>
            <a:srgbClr val="000001">
              <a:alpha val="75000"/>
            </a:srgb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0EF663B-E2DC-4306-A04C-7C18DE7BF51C}"/>
              </a:ext>
            </a:extLst>
          </p:cNvPr>
          <p:cNvSpPr>
            <a:spLocks noGrp="1"/>
          </p:cNvSpPr>
          <p:nvPr>
            <p:ph type="title"/>
          </p:nvPr>
        </p:nvSpPr>
        <p:spPr>
          <a:xfrm>
            <a:off x="1300526" y="3236470"/>
            <a:ext cx="6829044" cy="1252601"/>
          </a:xfrm>
        </p:spPr>
        <p:txBody>
          <a:bodyPr vert="horz" lIns="91440" tIns="45720" rIns="91440" bIns="0" rtlCol="0" anchor="b">
            <a:normAutofit/>
          </a:bodyPr>
          <a:lstStyle/>
          <a:p>
            <a:pPr algn="r"/>
            <a:r>
              <a:rPr lang="en-US" sz="4400">
                <a:solidFill>
                  <a:srgbClr val="FFFFFE"/>
                </a:solidFill>
              </a:rPr>
              <a:t>Parkour Lesson one </a:t>
            </a:r>
          </a:p>
        </p:txBody>
      </p:sp>
      <p:cxnSp>
        <p:nvCxnSpPr>
          <p:cNvPr id="19" name="Straight Connector 18">
            <a:extLst>
              <a:ext uri="{FF2B5EF4-FFF2-40B4-BE49-F238E27FC236}">
                <a16:creationId xmlns:a16="http://schemas.microsoft.com/office/drawing/2014/main" id="{B6C1711D-6DAC-4FE1-B7B6-AC8A81B84C0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300525" y="4666480"/>
            <a:ext cx="6829043" cy="0"/>
          </a:xfrm>
          <a:prstGeom prst="line">
            <a:avLst/>
          </a:prstGeom>
          <a:ln w="31750">
            <a:solidFill>
              <a:srgbClr val="5D87B8"/>
            </a:solidFill>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0320159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668B902-1913-48AF-89CE-E5B31EF2BEC2}"/>
              </a:ext>
            </a:extLst>
          </p:cNvPr>
          <p:cNvSpPr txBox="1"/>
          <p:nvPr/>
        </p:nvSpPr>
        <p:spPr>
          <a:xfrm>
            <a:off x="5801032" y="1908568"/>
            <a:ext cx="6318254" cy="1200329"/>
          </a:xfrm>
          <a:prstGeom prst="rect">
            <a:avLst/>
          </a:prstGeom>
          <a:noFill/>
        </p:spPr>
        <p:txBody>
          <a:bodyPr wrap="square" rtlCol="0">
            <a:spAutoFit/>
          </a:bodyPr>
          <a:lstStyle/>
          <a:p>
            <a:r>
              <a:rPr lang="en-GB" dirty="0"/>
              <a:t>Students should be taught the basic movements;</a:t>
            </a:r>
          </a:p>
          <a:p>
            <a:r>
              <a:rPr lang="en-GB" dirty="0"/>
              <a:t>Safety rolls</a:t>
            </a:r>
          </a:p>
          <a:p>
            <a:r>
              <a:rPr lang="en-GB" dirty="0"/>
              <a:t>Precision Jumps (staying on the object they jumped off) </a:t>
            </a:r>
          </a:p>
          <a:p>
            <a:r>
              <a:rPr lang="en-GB" dirty="0"/>
              <a:t>Strides</a:t>
            </a:r>
          </a:p>
        </p:txBody>
      </p:sp>
      <p:sp>
        <p:nvSpPr>
          <p:cNvPr id="4" name="TextBox 3">
            <a:extLst>
              <a:ext uri="{FF2B5EF4-FFF2-40B4-BE49-F238E27FC236}">
                <a16:creationId xmlns:a16="http://schemas.microsoft.com/office/drawing/2014/main" id="{9CB01132-1B89-45C4-A86D-FB610A93D62D}"/>
              </a:ext>
            </a:extLst>
          </p:cNvPr>
          <p:cNvSpPr txBox="1"/>
          <p:nvPr/>
        </p:nvSpPr>
        <p:spPr>
          <a:xfrm>
            <a:off x="5801032" y="4989557"/>
            <a:ext cx="6318254" cy="646331"/>
          </a:xfrm>
          <a:prstGeom prst="rect">
            <a:avLst/>
          </a:prstGeom>
          <a:noFill/>
        </p:spPr>
        <p:txBody>
          <a:bodyPr wrap="square" rtlCol="0">
            <a:spAutoFit/>
          </a:bodyPr>
          <a:lstStyle/>
          <a:p>
            <a:r>
              <a:rPr lang="en-GB" dirty="0"/>
              <a:t>Success criteria for this activity will be seeing the students push themselves to overcome a fear.</a:t>
            </a:r>
          </a:p>
        </p:txBody>
      </p:sp>
      <p:sp>
        <p:nvSpPr>
          <p:cNvPr id="6" name="TextBox 5">
            <a:extLst>
              <a:ext uri="{FF2B5EF4-FFF2-40B4-BE49-F238E27FC236}">
                <a16:creationId xmlns:a16="http://schemas.microsoft.com/office/drawing/2014/main" id="{84DD01CA-E24E-4BBD-9252-804CAA63F889}"/>
              </a:ext>
            </a:extLst>
          </p:cNvPr>
          <p:cNvSpPr txBox="1"/>
          <p:nvPr/>
        </p:nvSpPr>
        <p:spPr>
          <a:xfrm>
            <a:off x="5735179" y="3429000"/>
            <a:ext cx="6449959" cy="954107"/>
          </a:xfrm>
          <a:prstGeom prst="rect">
            <a:avLst/>
          </a:prstGeom>
          <a:noFill/>
        </p:spPr>
        <p:txBody>
          <a:bodyPr wrap="square" rtlCol="0">
            <a:spAutoFit/>
          </a:bodyPr>
          <a:lstStyle/>
          <a:p>
            <a:r>
              <a:rPr lang="en-GB" sz="1400" dirty="0">
                <a:latin typeface="Times New Roman" panose="02020603050405020304" pitchFamily="18" charset="0"/>
                <a:cs typeface="Times New Roman" panose="02020603050405020304" pitchFamily="18" charset="0"/>
              </a:rPr>
              <a:t>Students can be assessed on their ability to complete these fundamental movements before moving on to more challenging movements. According to Rainer (2021)</a:t>
            </a:r>
            <a:r>
              <a:rPr lang="en-US" sz="1400" b="0" i="0" dirty="0">
                <a:solidFill>
                  <a:srgbClr val="252626"/>
                </a:solidFill>
                <a:effectLst/>
                <a:latin typeface="Times New Roman" panose="02020603050405020304" pitchFamily="18" charset="0"/>
                <a:cs typeface="Times New Roman" panose="02020603050405020304" pitchFamily="18" charset="0"/>
              </a:rPr>
              <a:t> there is strong evidence supporting positive associations between Fundamental movements skills and physical health and well-being benefits. </a:t>
            </a:r>
          </a:p>
        </p:txBody>
      </p:sp>
      <p:pic>
        <p:nvPicPr>
          <p:cNvPr id="7" name="Picture 6">
            <a:extLst>
              <a:ext uri="{FF2B5EF4-FFF2-40B4-BE49-F238E27FC236}">
                <a16:creationId xmlns:a16="http://schemas.microsoft.com/office/drawing/2014/main" id="{4130FEF2-1A31-4043-BC3A-9C6512921D44}"/>
              </a:ext>
            </a:extLst>
          </p:cNvPr>
          <p:cNvPicPr>
            <a:picLocks noChangeAspect="1"/>
          </p:cNvPicPr>
          <p:nvPr/>
        </p:nvPicPr>
        <p:blipFill>
          <a:blip r:embed="rId2"/>
          <a:stretch>
            <a:fillRect/>
          </a:stretch>
        </p:blipFill>
        <p:spPr>
          <a:xfrm>
            <a:off x="0" y="1863716"/>
            <a:ext cx="5596613" cy="4084674"/>
          </a:xfrm>
          <a:prstGeom prst="rect">
            <a:avLst/>
          </a:prstGeom>
        </p:spPr>
      </p:pic>
    </p:spTree>
    <p:extLst>
      <p:ext uri="{BB962C8B-B14F-4D97-AF65-F5344CB8AC3E}">
        <p14:creationId xmlns:p14="http://schemas.microsoft.com/office/powerpoint/2010/main" val="79803512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2">
            <a:extLst>
              <a:ext uri="{FF2B5EF4-FFF2-40B4-BE49-F238E27FC236}">
                <a16:creationId xmlns:a16="http://schemas.microsoft.com/office/drawing/2014/main" id="{007A0F1E-BF95-4CAC-BD6E-C3C5451FB9C3}"/>
              </a:ext>
            </a:extLst>
          </p:cNvPr>
          <p:cNvSpPr>
            <a:spLocks noGrp="1"/>
          </p:cNvSpPr>
          <p:nvPr>
            <p:ph idx="1"/>
          </p:nvPr>
        </p:nvSpPr>
        <p:spPr>
          <a:xfrm>
            <a:off x="0" y="0"/>
            <a:ext cx="6237247" cy="4333079"/>
          </a:xfrm>
        </p:spPr>
        <p:txBody>
          <a:bodyPr>
            <a:normAutofit/>
          </a:bodyPr>
          <a:lstStyle/>
          <a:p>
            <a:r>
              <a:rPr lang="en-GB" dirty="0"/>
              <a:t>This  Adventurous activity includes these subjects:</a:t>
            </a:r>
          </a:p>
          <a:p>
            <a:r>
              <a:rPr lang="en-GB" dirty="0"/>
              <a:t> Physics</a:t>
            </a:r>
          </a:p>
          <a:p>
            <a:r>
              <a:rPr lang="en-GB" dirty="0"/>
              <a:t>French</a:t>
            </a:r>
          </a:p>
          <a:p>
            <a:r>
              <a:rPr lang="en-GB" dirty="0"/>
              <a:t>History</a:t>
            </a:r>
          </a:p>
          <a:p>
            <a:r>
              <a:rPr lang="en-GB" dirty="0"/>
              <a:t>Physical Education</a:t>
            </a:r>
          </a:p>
          <a:p>
            <a:r>
              <a:rPr lang="en-GB" dirty="0"/>
              <a:t>Chemistry</a:t>
            </a:r>
          </a:p>
          <a:p>
            <a:r>
              <a:rPr lang="en-GB" dirty="0"/>
              <a:t>Maths</a:t>
            </a:r>
          </a:p>
          <a:p>
            <a:endParaRPr lang="en-GB" dirty="0"/>
          </a:p>
          <a:p>
            <a:endParaRPr lang="en-GB" dirty="0"/>
          </a:p>
        </p:txBody>
      </p:sp>
      <p:sp>
        <p:nvSpPr>
          <p:cNvPr id="5" name="TextBox 4">
            <a:extLst>
              <a:ext uri="{FF2B5EF4-FFF2-40B4-BE49-F238E27FC236}">
                <a16:creationId xmlns:a16="http://schemas.microsoft.com/office/drawing/2014/main" id="{3F719F26-4CC7-465B-A0A7-3F2436B2ABF4}"/>
              </a:ext>
            </a:extLst>
          </p:cNvPr>
          <p:cNvSpPr txBox="1"/>
          <p:nvPr/>
        </p:nvSpPr>
        <p:spPr>
          <a:xfrm>
            <a:off x="3238407" y="2166539"/>
            <a:ext cx="8833809" cy="2031325"/>
          </a:xfrm>
          <a:prstGeom prst="rect">
            <a:avLst/>
          </a:prstGeom>
          <a:noFill/>
        </p:spPr>
        <p:txBody>
          <a:bodyPr wrap="square">
            <a:spAutoFit/>
          </a:bodyPr>
          <a:lstStyle/>
          <a:p>
            <a:r>
              <a:rPr lang="en-GB" dirty="0"/>
              <a:t>The importance in relation to the curriculum:</a:t>
            </a:r>
          </a:p>
          <a:p>
            <a:r>
              <a:rPr lang="en-US" b="0" i="0" dirty="0">
                <a:effectLst/>
                <a:latin typeface="Rubik"/>
              </a:rPr>
              <a:t>The sport develops strength and fitness, balance, spatial awareness, agility, coordination, precision, control and creative vision that are required to achieve the movement,</a:t>
            </a:r>
          </a:p>
          <a:p>
            <a:r>
              <a:rPr lang="en-US" b="0" i="0" dirty="0">
                <a:effectLst/>
                <a:latin typeface="Rubik"/>
              </a:rPr>
              <a:t> </a:t>
            </a:r>
          </a:p>
          <a:p>
            <a:r>
              <a:rPr lang="en-US" b="0" i="0" dirty="0">
                <a:effectLst/>
                <a:latin typeface="Rubik"/>
              </a:rPr>
              <a:t>whilst at the same time aiming to build confidence, determination, self-discipline and self-reliance, and a responsibility for one’s actions</a:t>
            </a:r>
            <a:r>
              <a:rPr lang="en-GB" dirty="0"/>
              <a:t> </a:t>
            </a:r>
            <a:endParaRPr lang="en-US" dirty="0">
              <a:latin typeface="Rubik"/>
            </a:endParaRPr>
          </a:p>
          <a:p>
            <a:endParaRPr lang="en-GB" dirty="0"/>
          </a:p>
        </p:txBody>
      </p:sp>
      <p:pic>
        <p:nvPicPr>
          <p:cNvPr id="6" name="Picture 5">
            <a:extLst>
              <a:ext uri="{FF2B5EF4-FFF2-40B4-BE49-F238E27FC236}">
                <a16:creationId xmlns:a16="http://schemas.microsoft.com/office/drawing/2014/main" id="{A0F1EEFF-7F34-49C5-9CE2-4799B0A72475}"/>
              </a:ext>
            </a:extLst>
          </p:cNvPr>
          <p:cNvPicPr>
            <a:picLocks noChangeAspect="1"/>
          </p:cNvPicPr>
          <p:nvPr/>
        </p:nvPicPr>
        <p:blipFill>
          <a:blip r:embed="rId2"/>
          <a:stretch>
            <a:fillRect/>
          </a:stretch>
        </p:blipFill>
        <p:spPr>
          <a:xfrm>
            <a:off x="119784" y="3982065"/>
            <a:ext cx="2998839" cy="1999226"/>
          </a:xfrm>
          <a:prstGeom prst="rect">
            <a:avLst/>
          </a:prstGeom>
        </p:spPr>
      </p:pic>
    </p:spTree>
    <p:extLst>
      <p:ext uri="{BB962C8B-B14F-4D97-AF65-F5344CB8AC3E}">
        <p14:creationId xmlns:p14="http://schemas.microsoft.com/office/powerpoint/2010/main" val="224149931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1CE580D1-F917-4567-AFB4-99AA9B52AD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11" name="Picture 10">
            <a:extLst>
              <a:ext uri="{FF2B5EF4-FFF2-40B4-BE49-F238E27FC236}">
                <a16:creationId xmlns:a16="http://schemas.microsoft.com/office/drawing/2014/main" id="{1F5620B8-A2D8-4568-B566-F0453A0D916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3" name="Straight Connector 12">
            <a:extLst>
              <a:ext uri="{FF2B5EF4-FFF2-40B4-BE49-F238E27FC236}">
                <a16:creationId xmlns:a16="http://schemas.microsoft.com/office/drawing/2014/main" id="{1C7D2BA4-4B7A-4596-8BCC-5CF71542389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4977F1E1-2B6F-4BB6-899F-67D8764D83C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17" name="Rectangle 16">
            <a:extLst>
              <a:ext uri="{FF2B5EF4-FFF2-40B4-BE49-F238E27FC236}">
                <a16:creationId xmlns:a16="http://schemas.microsoft.com/office/drawing/2014/main" id="{19E9CB2B-7C9D-4B98-AD54-C7DE19B7B1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a16="http://schemas.microsoft.com/office/drawing/2014/main" id="{F2AE7A0C-252E-4959-B66E-3C5D10A52536}"/>
              </a:ext>
            </a:extLst>
          </p:cNvPr>
          <p:cNvPicPr>
            <a:picLocks noGrp="1" noChangeAspect="1"/>
          </p:cNvPicPr>
          <p:nvPr>
            <p:ph idx="1"/>
          </p:nvPr>
        </p:nvPicPr>
        <p:blipFill rotWithShape="1">
          <a:blip r:embed="rId3"/>
          <a:srcRect t="827" r="11850"/>
          <a:stretch/>
        </p:blipFill>
        <p:spPr>
          <a:xfrm>
            <a:off x="6096000" y="10"/>
            <a:ext cx="6095697" cy="6857990"/>
          </a:xfrm>
          <a:prstGeom prst="rect">
            <a:avLst/>
          </a:prstGeom>
        </p:spPr>
      </p:pic>
      <p:grpSp>
        <p:nvGrpSpPr>
          <p:cNvPr id="19" name="Group 18">
            <a:extLst>
              <a:ext uri="{FF2B5EF4-FFF2-40B4-BE49-F238E27FC236}">
                <a16:creationId xmlns:a16="http://schemas.microsoft.com/office/drawing/2014/main" id="{8349A827-399B-4A6D-926F-6D0F2FB8FD8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80702" y="1149383"/>
            <a:ext cx="6562082" cy="4236223"/>
            <a:chOff x="7807230" y="2012810"/>
            <a:chExt cx="3251252" cy="3459865"/>
          </a:xfrm>
        </p:grpSpPr>
        <p:sp>
          <p:nvSpPr>
            <p:cNvPr id="20" name="Rectangle 19">
              <a:extLst>
                <a:ext uri="{FF2B5EF4-FFF2-40B4-BE49-F238E27FC236}">
                  <a16:creationId xmlns:a16="http://schemas.microsoft.com/office/drawing/2014/main" id="{FBD550E0-F195-46B4-A173-36FCD40A46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07230" y="2012810"/>
              <a:ext cx="3251252" cy="3459865"/>
            </a:xfrm>
            <a:prstGeom prst="rect">
              <a:avLst/>
            </a:prstGeom>
            <a:gradFill>
              <a:gsLst>
                <a:gs pos="0">
                  <a:srgbClr val="000001"/>
                </a:gs>
                <a:gs pos="100000">
                  <a:srgbClr val="191919"/>
                </a:gs>
              </a:gsLst>
            </a:gradFill>
            <a:ln w="76200" cmpd="sng">
              <a:noFill/>
              <a:miter lim="800000"/>
            </a:ln>
            <a:effectLst>
              <a:outerShdw blurRad="127000" dist="1905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30B80ACA-FD08-4616-AD69-6BC181FA29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07231" y="2026142"/>
              <a:ext cx="3251250" cy="3440203"/>
            </a:xfrm>
            <a:prstGeom prst="rect">
              <a:avLst/>
            </a:prstGeom>
            <a:gradFill>
              <a:gsLst>
                <a:gs pos="0">
                  <a:srgbClr val="DADADA"/>
                </a:gs>
                <a:gs pos="100000">
                  <a:srgbClr val="FFFFFE"/>
                </a:gs>
              </a:gsLst>
              <a:lin ang="16200000" scaled="0"/>
            </a:gradFill>
            <a:ln w="762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w="38100" h="38100"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sp>
        <p:nvSpPr>
          <p:cNvPr id="23" name="Rectangle 22">
            <a:extLst>
              <a:ext uri="{FF2B5EF4-FFF2-40B4-BE49-F238E27FC236}">
                <a16:creationId xmlns:a16="http://schemas.microsoft.com/office/drawing/2014/main" id="{B371F200-D1FD-4B04-AD59-0B916F679D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99087" y="1479842"/>
            <a:ext cx="5925312" cy="3575304"/>
          </a:xfrm>
          <a:prstGeom prst="rect">
            <a:avLst/>
          </a:prstGeom>
          <a:solidFill>
            <a:schemeClr val="tx2"/>
          </a:solidFill>
          <a:ln w="6350">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25AE03A-35AC-4E9B-8B36-CE2F9789EFB0}"/>
              </a:ext>
            </a:extLst>
          </p:cNvPr>
          <p:cNvSpPr>
            <a:spLocks noGrp="1"/>
          </p:cNvSpPr>
          <p:nvPr>
            <p:ph type="title"/>
          </p:nvPr>
        </p:nvSpPr>
        <p:spPr>
          <a:xfrm>
            <a:off x="1300526" y="1649897"/>
            <a:ext cx="5429361" cy="2602700"/>
          </a:xfrm>
        </p:spPr>
        <p:txBody>
          <a:bodyPr vert="horz" lIns="91440" tIns="45720" rIns="91440" bIns="0" rtlCol="0" anchor="b">
            <a:normAutofit/>
          </a:bodyPr>
          <a:lstStyle/>
          <a:p>
            <a:pPr algn="r"/>
            <a:r>
              <a:rPr lang="en-US" sz="3600" dirty="0">
                <a:solidFill>
                  <a:schemeClr val="bg1"/>
                </a:solidFill>
              </a:rPr>
              <a:t>Parkour lesson 2 </a:t>
            </a:r>
          </a:p>
        </p:txBody>
      </p:sp>
      <p:cxnSp>
        <p:nvCxnSpPr>
          <p:cNvPr id="25" name="Straight Connector 24">
            <a:extLst>
              <a:ext uri="{FF2B5EF4-FFF2-40B4-BE49-F238E27FC236}">
                <a16:creationId xmlns:a16="http://schemas.microsoft.com/office/drawing/2014/main" id="{65A72820-B696-4EB4-A62D-3F1E2E3EC4C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300525" y="4420075"/>
            <a:ext cx="5303520" cy="0"/>
          </a:xfrm>
          <a:prstGeom prst="line">
            <a:avLst/>
          </a:prstGeom>
          <a:ln w="31750">
            <a:solidFill>
              <a:srgbClr val="71A9E8"/>
            </a:solidFill>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9874557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696C17D8-8941-4940-9E46-E2A80EE0E2D4}"/>
              </a:ext>
            </a:extLst>
          </p:cNvPr>
          <p:cNvSpPr txBox="1"/>
          <p:nvPr/>
        </p:nvSpPr>
        <p:spPr>
          <a:xfrm>
            <a:off x="5801032" y="1961535"/>
            <a:ext cx="6493178" cy="1384995"/>
          </a:xfrm>
          <a:prstGeom prst="rect">
            <a:avLst/>
          </a:prstGeom>
          <a:noFill/>
        </p:spPr>
        <p:txBody>
          <a:bodyPr wrap="square" rtlCol="0">
            <a:spAutoFit/>
          </a:bodyPr>
          <a:lstStyle/>
          <a:p>
            <a:r>
              <a:rPr lang="en-GB" sz="1400" dirty="0"/>
              <a:t>Development from the first lesson is needed</a:t>
            </a:r>
          </a:p>
          <a:p>
            <a:r>
              <a:rPr lang="en-GB" sz="1400" dirty="0"/>
              <a:t>Get the children to perform the basics</a:t>
            </a:r>
          </a:p>
          <a:p>
            <a:r>
              <a:rPr lang="en-GB" sz="1400" dirty="0"/>
              <a:t>Get the children to build upon the basic by adding additional  tasks e.g. pop up on to the object jump off and roll</a:t>
            </a:r>
          </a:p>
          <a:p>
            <a:r>
              <a:rPr lang="en-GB" sz="1400" dirty="0"/>
              <a:t>Implement a game for the children to use their learning in a quicker scenario, e.g. cat and mouse</a:t>
            </a:r>
          </a:p>
        </p:txBody>
      </p:sp>
      <p:sp>
        <p:nvSpPr>
          <p:cNvPr id="3" name="TextBox 2">
            <a:extLst>
              <a:ext uri="{FF2B5EF4-FFF2-40B4-BE49-F238E27FC236}">
                <a16:creationId xmlns:a16="http://schemas.microsoft.com/office/drawing/2014/main" id="{BE8A4732-2C90-4B3D-B858-E06474057AF0}"/>
              </a:ext>
            </a:extLst>
          </p:cNvPr>
          <p:cNvSpPr txBox="1"/>
          <p:nvPr/>
        </p:nvSpPr>
        <p:spPr>
          <a:xfrm>
            <a:off x="5698822" y="3564107"/>
            <a:ext cx="6390969" cy="830997"/>
          </a:xfrm>
          <a:prstGeom prst="rect">
            <a:avLst/>
          </a:prstGeom>
          <a:noFill/>
        </p:spPr>
        <p:txBody>
          <a:bodyPr wrap="square" rtlCol="0">
            <a:spAutoFit/>
          </a:bodyPr>
          <a:lstStyle/>
          <a:p>
            <a:r>
              <a:rPr lang="en-GB" sz="1600" dirty="0"/>
              <a:t>Students will be building upon the fundamentals movements to learn more complex vaults and jumps e.g. jump from heights, this will challenge the children and teach them resilience  and overcoming fears.</a:t>
            </a:r>
          </a:p>
        </p:txBody>
      </p:sp>
      <p:sp>
        <p:nvSpPr>
          <p:cNvPr id="7" name="TextBox 6">
            <a:extLst>
              <a:ext uri="{FF2B5EF4-FFF2-40B4-BE49-F238E27FC236}">
                <a16:creationId xmlns:a16="http://schemas.microsoft.com/office/drawing/2014/main" id="{CBEBBD03-5826-485A-AAC0-5520DC2F652B}"/>
              </a:ext>
            </a:extLst>
          </p:cNvPr>
          <p:cNvSpPr txBox="1"/>
          <p:nvPr/>
        </p:nvSpPr>
        <p:spPr>
          <a:xfrm>
            <a:off x="5801032" y="4896465"/>
            <a:ext cx="6288759" cy="923330"/>
          </a:xfrm>
          <a:prstGeom prst="rect">
            <a:avLst/>
          </a:prstGeom>
          <a:noFill/>
        </p:spPr>
        <p:txBody>
          <a:bodyPr wrap="square" rtlCol="0">
            <a:spAutoFit/>
          </a:bodyPr>
          <a:lstStyle/>
          <a:p>
            <a:r>
              <a:rPr lang="en-GB" dirty="0"/>
              <a:t>If the children are able to build upon the fundamental movements by completing more complex, jumps, vaults, landings then the criteria has been met.</a:t>
            </a:r>
          </a:p>
        </p:txBody>
      </p:sp>
      <p:pic>
        <p:nvPicPr>
          <p:cNvPr id="2" name="Picture 1">
            <a:extLst>
              <a:ext uri="{FF2B5EF4-FFF2-40B4-BE49-F238E27FC236}">
                <a16:creationId xmlns:a16="http://schemas.microsoft.com/office/drawing/2014/main" id="{CDE60E57-C93F-4A8A-BF84-D6B44AC06227}"/>
              </a:ext>
            </a:extLst>
          </p:cNvPr>
          <p:cNvPicPr>
            <a:picLocks noChangeAspect="1"/>
          </p:cNvPicPr>
          <p:nvPr/>
        </p:nvPicPr>
        <p:blipFill>
          <a:blip r:embed="rId2"/>
          <a:stretch>
            <a:fillRect/>
          </a:stretch>
        </p:blipFill>
        <p:spPr>
          <a:xfrm>
            <a:off x="0" y="1961535"/>
            <a:ext cx="5596613" cy="4084674"/>
          </a:xfrm>
          <a:prstGeom prst="rect">
            <a:avLst/>
          </a:prstGeom>
        </p:spPr>
      </p:pic>
    </p:spTree>
    <p:extLst>
      <p:ext uri="{BB962C8B-B14F-4D97-AF65-F5344CB8AC3E}">
        <p14:creationId xmlns:p14="http://schemas.microsoft.com/office/powerpoint/2010/main" val="168513784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4" name="Rectangle 23">
            <a:extLst>
              <a:ext uri="{FF2B5EF4-FFF2-40B4-BE49-F238E27FC236}">
                <a16:creationId xmlns:a16="http://schemas.microsoft.com/office/drawing/2014/main" id="{1CE580D1-F917-4567-AFB4-99AA9B52AD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26" name="Picture 25">
            <a:extLst>
              <a:ext uri="{FF2B5EF4-FFF2-40B4-BE49-F238E27FC236}">
                <a16:creationId xmlns:a16="http://schemas.microsoft.com/office/drawing/2014/main" id="{1F5620B8-A2D8-4568-B566-F0453A0D916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28" name="Straight Connector 27">
            <a:extLst>
              <a:ext uri="{FF2B5EF4-FFF2-40B4-BE49-F238E27FC236}">
                <a16:creationId xmlns:a16="http://schemas.microsoft.com/office/drawing/2014/main" id="{1C7D2BA4-4B7A-4596-8BCC-5CF71542389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4977F1E1-2B6F-4BB6-899F-67D8764D83C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pic>
        <p:nvPicPr>
          <p:cNvPr id="5" name="Picture 4" descr="Reflection of a sunset on a mirror">
            <a:extLst>
              <a:ext uri="{FF2B5EF4-FFF2-40B4-BE49-F238E27FC236}">
                <a16:creationId xmlns:a16="http://schemas.microsoft.com/office/drawing/2014/main" id="{3D718530-0C35-48F0-8FAA-58E34E989047}"/>
              </a:ext>
            </a:extLst>
          </p:cNvPr>
          <p:cNvPicPr>
            <a:picLocks noChangeAspect="1"/>
          </p:cNvPicPr>
          <p:nvPr/>
        </p:nvPicPr>
        <p:blipFill rotWithShape="1">
          <a:blip r:embed="rId3"/>
          <a:srcRect t="14293" r="9090" b="9097"/>
          <a:stretch/>
        </p:blipFill>
        <p:spPr>
          <a:xfrm>
            <a:off x="2" y="10"/>
            <a:ext cx="12191695" cy="6857990"/>
          </a:xfrm>
          <a:prstGeom prst="rect">
            <a:avLst/>
          </a:prstGeom>
        </p:spPr>
      </p:pic>
      <p:sp>
        <p:nvSpPr>
          <p:cNvPr id="32" name="Rectangle 31">
            <a:extLst>
              <a:ext uri="{FF2B5EF4-FFF2-40B4-BE49-F238E27FC236}">
                <a16:creationId xmlns:a16="http://schemas.microsoft.com/office/drawing/2014/main" id="{A4092ECB-D375-4A85-AD6E-85644D2A99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7" y="3064931"/>
            <a:ext cx="8293042" cy="2488568"/>
          </a:xfrm>
          <a:prstGeom prst="rect">
            <a:avLst/>
          </a:prstGeom>
          <a:solidFill>
            <a:srgbClr val="000001">
              <a:alpha val="75000"/>
            </a:srgb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1967410-EE6F-465B-8C59-A79E18735CC5}"/>
              </a:ext>
            </a:extLst>
          </p:cNvPr>
          <p:cNvSpPr>
            <a:spLocks noGrp="1"/>
          </p:cNvSpPr>
          <p:nvPr>
            <p:ph type="title"/>
          </p:nvPr>
        </p:nvSpPr>
        <p:spPr>
          <a:xfrm>
            <a:off x="1300526" y="3236470"/>
            <a:ext cx="6829044" cy="1252601"/>
          </a:xfrm>
        </p:spPr>
        <p:txBody>
          <a:bodyPr vert="horz" lIns="91440" tIns="45720" rIns="91440" bIns="0" rtlCol="0" anchor="b">
            <a:normAutofit/>
          </a:bodyPr>
          <a:lstStyle/>
          <a:p>
            <a:pPr algn="r"/>
            <a:r>
              <a:rPr lang="en-US" sz="4400">
                <a:solidFill>
                  <a:srgbClr val="FFFFFE"/>
                </a:solidFill>
              </a:rPr>
              <a:t>Adventure day</a:t>
            </a:r>
          </a:p>
        </p:txBody>
      </p:sp>
      <p:cxnSp>
        <p:nvCxnSpPr>
          <p:cNvPr id="34" name="Straight Connector 33">
            <a:extLst>
              <a:ext uri="{FF2B5EF4-FFF2-40B4-BE49-F238E27FC236}">
                <a16:creationId xmlns:a16="http://schemas.microsoft.com/office/drawing/2014/main" id="{B6C1711D-6DAC-4FE1-B7B6-AC8A81B84C0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300525" y="4666480"/>
            <a:ext cx="6829043" cy="0"/>
          </a:xfrm>
          <a:prstGeom prst="line">
            <a:avLst/>
          </a:prstGeom>
          <a:ln w="31750">
            <a:solidFill>
              <a:srgbClr val="9E773D"/>
            </a:solidFill>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5638791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BC2E7013-9505-4E27-A0C0-9CE12FF45EB8}"/>
              </a:ext>
            </a:extLst>
          </p:cNvPr>
          <p:cNvSpPr txBox="1"/>
          <p:nvPr/>
        </p:nvSpPr>
        <p:spPr>
          <a:xfrm>
            <a:off x="5757816" y="1865985"/>
            <a:ext cx="6434184" cy="1600438"/>
          </a:xfrm>
          <a:prstGeom prst="rect">
            <a:avLst/>
          </a:prstGeom>
          <a:noFill/>
        </p:spPr>
        <p:txBody>
          <a:bodyPr wrap="square" rtlCol="0">
            <a:spAutoFit/>
          </a:bodyPr>
          <a:lstStyle/>
          <a:p>
            <a:r>
              <a:rPr lang="en-GB" sz="1400" dirty="0"/>
              <a:t>Students are to spend the day doing adventurous activities that will be directly linked to the residential this could include:</a:t>
            </a:r>
          </a:p>
          <a:p>
            <a:r>
              <a:rPr lang="en-GB" sz="1400" dirty="0"/>
              <a:t>Tent making,</a:t>
            </a:r>
          </a:p>
          <a:p>
            <a:r>
              <a:rPr lang="en-GB" sz="1400" dirty="0"/>
              <a:t>Orienteering</a:t>
            </a:r>
          </a:p>
          <a:p>
            <a:r>
              <a:rPr lang="en-GB" sz="1400" dirty="0"/>
              <a:t>Den making </a:t>
            </a:r>
          </a:p>
          <a:p>
            <a:r>
              <a:rPr lang="en-GB" sz="1400" dirty="0"/>
              <a:t>Map reading </a:t>
            </a:r>
          </a:p>
          <a:p>
            <a:r>
              <a:rPr lang="en-GB" sz="1400" dirty="0"/>
              <a:t>Bush craft </a:t>
            </a:r>
          </a:p>
        </p:txBody>
      </p:sp>
      <p:sp>
        <p:nvSpPr>
          <p:cNvPr id="2" name="TextBox 1">
            <a:extLst>
              <a:ext uri="{FF2B5EF4-FFF2-40B4-BE49-F238E27FC236}">
                <a16:creationId xmlns:a16="http://schemas.microsoft.com/office/drawing/2014/main" id="{EC111B10-EB14-4F0D-A62E-E933AFCE07C1}"/>
              </a:ext>
            </a:extLst>
          </p:cNvPr>
          <p:cNvSpPr txBox="1"/>
          <p:nvPr/>
        </p:nvSpPr>
        <p:spPr>
          <a:xfrm>
            <a:off x="5830529" y="5034116"/>
            <a:ext cx="6200268" cy="646331"/>
          </a:xfrm>
          <a:prstGeom prst="rect">
            <a:avLst/>
          </a:prstGeom>
          <a:noFill/>
        </p:spPr>
        <p:txBody>
          <a:bodyPr wrap="square" rtlCol="0">
            <a:spAutoFit/>
          </a:bodyPr>
          <a:lstStyle/>
          <a:p>
            <a:r>
              <a:rPr lang="en-GB" dirty="0"/>
              <a:t>The success criteria is that for all students to get stuck in with the various activities provided. </a:t>
            </a:r>
          </a:p>
        </p:txBody>
      </p:sp>
      <p:sp>
        <p:nvSpPr>
          <p:cNvPr id="3" name="TextBox 2">
            <a:extLst>
              <a:ext uri="{FF2B5EF4-FFF2-40B4-BE49-F238E27FC236}">
                <a16:creationId xmlns:a16="http://schemas.microsoft.com/office/drawing/2014/main" id="{E3A41ECF-8D4C-46EE-89D8-EA8D1D276531}"/>
              </a:ext>
            </a:extLst>
          </p:cNvPr>
          <p:cNvSpPr txBox="1"/>
          <p:nvPr/>
        </p:nvSpPr>
        <p:spPr>
          <a:xfrm>
            <a:off x="5858999" y="3466423"/>
            <a:ext cx="6200268" cy="1200329"/>
          </a:xfrm>
          <a:prstGeom prst="rect">
            <a:avLst/>
          </a:prstGeom>
          <a:noFill/>
        </p:spPr>
        <p:txBody>
          <a:bodyPr wrap="square" rtlCol="0">
            <a:spAutoFit/>
          </a:bodyPr>
          <a:lstStyle/>
          <a:p>
            <a:r>
              <a:rPr lang="en-GB" dirty="0"/>
              <a:t>At the end students could be split into teams and complete a series of activities in a row, the first team back would win. Likewise another option to see how quickly students can make a den with limited kit given to them.</a:t>
            </a:r>
          </a:p>
        </p:txBody>
      </p:sp>
      <p:pic>
        <p:nvPicPr>
          <p:cNvPr id="4" name="Picture 3">
            <a:extLst>
              <a:ext uri="{FF2B5EF4-FFF2-40B4-BE49-F238E27FC236}">
                <a16:creationId xmlns:a16="http://schemas.microsoft.com/office/drawing/2014/main" id="{8BBD6B2B-83EF-4406-930D-CAE8F01F0794}"/>
              </a:ext>
            </a:extLst>
          </p:cNvPr>
          <p:cNvPicPr>
            <a:picLocks noChangeAspect="1"/>
          </p:cNvPicPr>
          <p:nvPr/>
        </p:nvPicPr>
        <p:blipFill>
          <a:blip r:embed="rId2"/>
          <a:stretch>
            <a:fillRect/>
          </a:stretch>
        </p:blipFill>
        <p:spPr>
          <a:xfrm>
            <a:off x="95086" y="2024250"/>
            <a:ext cx="5602710" cy="4084674"/>
          </a:xfrm>
          <a:prstGeom prst="rect">
            <a:avLst/>
          </a:prstGeom>
        </p:spPr>
      </p:pic>
    </p:spTree>
    <p:extLst>
      <p:ext uri="{BB962C8B-B14F-4D97-AF65-F5344CB8AC3E}">
        <p14:creationId xmlns:p14="http://schemas.microsoft.com/office/powerpoint/2010/main" val="293223606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1CE580D1-F917-4567-AFB4-99AA9B52AD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11" name="Picture 10">
            <a:extLst>
              <a:ext uri="{FF2B5EF4-FFF2-40B4-BE49-F238E27FC236}">
                <a16:creationId xmlns:a16="http://schemas.microsoft.com/office/drawing/2014/main" id="{1F5620B8-A2D8-4568-B566-F0453A0D916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3" name="Straight Connector 12">
            <a:extLst>
              <a:ext uri="{FF2B5EF4-FFF2-40B4-BE49-F238E27FC236}">
                <a16:creationId xmlns:a16="http://schemas.microsoft.com/office/drawing/2014/main" id="{1C7D2BA4-4B7A-4596-8BCC-5CF71542389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4977F1E1-2B6F-4BB6-899F-67D8764D83C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17" name="Rectangle 16">
            <a:extLst>
              <a:ext uri="{FF2B5EF4-FFF2-40B4-BE49-F238E27FC236}">
                <a16:creationId xmlns:a16="http://schemas.microsoft.com/office/drawing/2014/main" id="{65513E21-21B0-48DB-8CF1-35E43B33A4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White stones balanced in a stack">
            <a:extLst>
              <a:ext uri="{FF2B5EF4-FFF2-40B4-BE49-F238E27FC236}">
                <a16:creationId xmlns:a16="http://schemas.microsoft.com/office/drawing/2014/main" id="{E2A27B57-FDDE-446D-AD14-283612CCD41C}"/>
              </a:ext>
            </a:extLst>
          </p:cNvPr>
          <p:cNvPicPr>
            <a:picLocks noChangeAspect="1"/>
          </p:cNvPicPr>
          <p:nvPr/>
        </p:nvPicPr>
        <p:blipFill rotWithShape="1">
          <a:blip r:embed="rId3">
            <a:alphaModFix amt="50000"/>
          </a:blip>
          <a:srcRect t="15088" r="-1" b="639"/>
          <a:stretch/>
        </p:blipFill>
        <p:spPr>
          <a:xfrm>
            <a:off x="20" y="10"/>
            <a:ext cx="12191675" cy="6857990"/>
          </a:xfrm>
          <a:prstGeom prst="rect">
            <a:avLst/>
          </a:prstGeom>
        </p:spPr>
      </p:pic>
      <p:sp>
        <p:nvSpPr>
          <p:cNvPr id="2" name="Title 1">
            <a:extLst>
              <a:ext uri="{FF2B5EF4-FFF2-40B4-BE49-F238E27FC236}">
                <a16:creationId xmlns:a16="http://schemas.microsoft.com/office/drawing/2014/main" id="{E9E21250-6876-4B1C-A2B5-85BD97994D37}"/>
              </a:ext>
            </a:extLst>
          </p:cNvPr>
          <p:cNvSpPr>
            <a:spLocks noGrp="1"/>
          </p:cNvSpPr>
          <p:nvPr>
            <p:ph type="title"/>
          </p:nvPr>
        </p:nvSpPr>
        <p:spPr>
          <a:xfrm>
            <a:off x="4976636" y="992221"/>
            <a:ext cx="6247308" cy="4873558"/>
          </a:xfrm>
        </p:spPr>
        <p:txBody>
          <a:bodyPr vert="horz" lIns="91440" tIns="45720" rIns="91440" bIns="0" rtlCol="0" anchor="ctr">
            <a:normAutofit/>
          </a:bodyPr>
          <a:lstStyle/>
          <a:p>
            <a:r>
              <a:rPr lang="en-US" sz="4800" dirty="0"/>
              <a:t>Justification </a:t>
            </a:r>
          </a:p>
        </p:txBody>
      </p:sp>
      <p:cxnSp>
        <p:nvCxnSpPr>
          <p:cNvPr id="19" name="Straight Connector 18">
            <a:extLst>
              <a:ext uri="{FF2B5EF4-FFF2-40B4-BE49-F238E27FC236}">
                <a16:creationId xmlns:a16="http://schemas.microsoft.com/office/drawing/2014/main" id="{580B8A35-DEA7-4D43-9DF8-90B4681D0F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600200"/>
            <a:ext cx="0" cy="3657600"/>
          </a:xfrm>
          <a:prstGeom prst="line">
            <a:avLst/>
          </a:prstGeom>
          <a:ln w="31750">
            <a:solidFill>
              <a:schemeClr val="tx1">
                <a:alpha val="80000"/>
              </a:schemeClr>
            </a:solidFill>
          </a:ln>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20EE0515-A2F3-4DBB-8A77-01189B6B8AF0}"/>
              </a:ext>
            </a:extLst>
          </p:cNvPr>
          <p:cNvSpPr txBox="1"/>
          <p:nvPr/>
        </p:nvSpPr>
        <p:spPr>
          <a:xfrm>
            <a:off x="30587" y="100976"/>
            <a:ext cx="4132278" cy="5909310"/>
          </a:xfrm>
          <a:prstGeom prst="rect">
            <a:avLst/>
          </a:prstGeom>
          <a:noFill/>
        </p:spPr>
        <p:txBody>
          <a:bodyPr wrap="square" rtlCol="0">
            <a:spAutoFit/>
          </a:bodyPr>
          <a:lstStyle/>
          <a:p>
            <a:r>
              <a:rPr lang="en-GB" dirty="0"/>
              <a:t>I chose the following activities for the reason that during the covid-19 pandemic these sports can continue.</a:t>
            </a:r>
          </a:p>
          <a:p>
            <a:endParaRPr lang="en-GB" dirty="0"/>
          </a:p>
          <a:p>
            <a:r>
              <a:rPr lang="en-GB" dirty="0"/>
              <a:t>The path is able to draw upon the holistic approaching by using the key stage 3 curriculum and the benefits of being outdoors to improve children fitness, health and wellbeing.</a:t>
            </a:r>
          </a:p>
          <a:p>
            <a:endParaRPr lang="en-GB" dirty="0"/>
          </a:p>
          <a:p>
            <a:r>
              <a:rPr lang="en-GB" dirty="0"/>
              <a:t>Mountain biking can be used to improve the road safety on the roads as well as their ability to react quickly in different situations. </a:t>
            </a:r>
          </a:p>
          <a:p>
            <a:endParaRPr lang="en-GB" dirty="0"/>
          </a:p>
          <a:p>
            <a:r>
              <a:rPr lang="en-GB" dirty="0"/>
              <a:t>Parkour is transferable into climbing and can be used to improve the strength, balance, overall fitness, health and self-confidence.</a:t>
            </a:r>
          </a:p>
          <a:p>
            <a:endParaRPr lang="en-GB" dirty="0"/>
          </a:p>
          <a:p>
            <a:endParaRPr lang="en-GB" dirty="0"/>
          </a:p>
        </p:txBody>
      </p:sp>
    </p:spTree>
    <p:extLst>
      <p:ext uri="{BB962C8B-B14F-4D97-AF65-F5344CB8AC3E}">
        <p14:creationId xmlns:p14="http://schemas.microsoft.com/office/powerpoint/2010/main" val="4164475174"/>
      </p:ext>
    </p:extLst>
  </p:cSld>
  <p:clrMapOvr>
    <a:overrideClrMapping bg1="dk1" tx1="lt1" bg2="dk2" tx2="lt2" accent1="accent1" accent2="accent2" accent3="accent3" accent4="accent4" accent5="accent5" accent6="accent6" hlink="hlink" folHlink="folHlink"/>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A0C2F9B-710C-4813-B361-35851468FCE7}"/>
              </a:ext>
            </a:extLst>
          </p:cNvPr>
          <p:cNvSpPr>
            <a:spLocks noGrp="1"/>
          </p:cNvSpPr>
          <p:nvPr>
            <p:ph idx="1"/>
          </p:nvPr>
        </p:nvSpPr>
        <p:spPr>
          <a:xfrm>
            <a:off x="0" y="1"/>
            <a:ext cx="12192000" cy="6096000"/>
          </a:xfrm>
        </p:spPr>
        <p:txBody>
          <a:bodyPr>
            <a:normAutofit fontScale="32500" lnSpcReduction="20000"/>
          </a:bodyPr>
          <a:lstStyle/>
          <a:p>
            <a:pPr>
              <a:lnSpc>
                <a:spcPct val="107000"/>
              </a:lnSpc>
              <a:spcAft>
                <a:spcPts val="800"/>
              </a:spcAft>
              <a:tabLst>
                <a:tab pos="1013460" algn="l"/>
              </a:tabLst>
            </a:pPr>
            <a:r>
              <a:rPr lang="en-GB" sz="4000" dirty="0">
                <a:effectLst/>
                <a:latin typeface="Calibri" panose="020F0502020204030204" pitchFamily="34" charset="0"/>
                <a:ea typeface="Calibri" panose="020F0502020204030204" pitchFamily="34" charset="0"/>
                <a:cs typeface="Times New Roman" panose="02020603050405020304" pitchFamily="18" charset="0"/>
              </a:rPr>
              <a:t>Aim Sports Academy (2022) Available at: </a:t>
            </a:r>
            <a:r>
              <a:rPr lang="en-US" sz="4000" u="sng" kern="1200" dirty="0">
                <a:solidFill>
                  <a:srgbClr val="000000"/>
                </a:solidFill>
                <a:effectLst/>
                <a:latin typeface="Segoe UI" panose="020B0502040204020203" pitchFamily="34" charset="0"/>
                <a:ea typeface="Times New Roman" panose="02020603050405020304" pitchFamily="18" charset="0"/>
                <a:cs typeface="Times New Roman" panose="02020603050405020304" pitchFamily="18" charset="0"/>
                <a:hlinkClick r:id="rId2"/>
              </a:rPr>
              <a:t>https://www.aimsportsacademy.com/parkour</a:t>
            </a:r>
            <a:r>
              <a:rPr lang="en-US" sz="4000" kern="1200" dirty="0">
                <a:solidFill>
                  <a:srgbClr val="000000"/>
                </a:solidFill>
                <a:effectLst/>
                <a:latin typeface="Segoe UI" panose="020B0502040204020203" pitchFamily="34" charset="0"/>
                <a:ea typeface="Times New Roman" panose="02020603050405020304" pitchFamily="18" charset="0"/>
                <a:cs typeface="Times New Roman" panose="02020603050405020304" pitchFamily="18" charset="0"/>
              </a:rPr>
              <a:t> </a:t>
            </a:r>
            <a:r>
              <a:rPr lang="en-US" sz="4000" u="sng" kern="1200" dirty="0">
                <a:solidFill>
                  <a:srgbClr val="000000"/>
                </a:solidFill>
                <a:effectLst/>
                <a:latin typeface="Segoe UI" panose="020B0502040204020203" pitchFamily="34" charset="0"/>
                <a:ea typeface="Times New Roman" panose="02020603050405020304" pitchFamily="18" charset="0"/>
                <a:cs typeface="Times New Roman" panose="02020603050405020304" pitchFamily="18" charset="0"/>
              </a:rPr>
              <a:t>(accessed 09/01/22)</a:t>
            </a:r>
            <a:endParaRPr lang="en-GB" sz="4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tabLst>
                <a:tab pos="1013460" algn="l"/>
              </a:tabLst>
            </a:pPr>
            <a:r>
              <a:rPr lang="en-GB" sz="4000" dirty="0">
                <a:effectLst/>
                <a:latin typeface="Calibri" panose="020F0502020204030204" pitchFamily="34" charset="0"/>
                <a:ea typeface="Calibri" panose="020F0502020204030204" pitchFamily="34" charset="0"/>
                <a:cs typeface="Times New Roman" panose="02020603050405020304" pitchFamily="18" charset="0"/>
              </a:rPr>
              <a:t>American Alliance for Health, Physical Education, Recreation and Dance (2022) ‘</a:t>
            </a:r>
            <a:r>
              <a:rPr lang="en-GB" sz="4000" dirty="0" err="1">
                <a:effectLst/>
                <a:latin typeface="Calibri" panose="020F0502020204030204" pitchFamily="34" charset="0"/>
                <a:ea typeface="Calibri" panose="020F0502020204030204" pitchFamily="34" charset="0"/>
                <a:cs typeface="Times New Roman" panose="02020603050405020304" pitchFamily="18" charset="0"/>
              </a:rPr>
              <a:t>Bikeology</a:t>
            </a:r>
            <a:r>
              <a:rPr lang="en-GB" sz="4000" dirty="0">
                <a:effectLst/>
                <a:latin typeface="Calibri" panose="020F0502020204030204" pitchFamily="34" charset="0"/>
                <a:ea typeface="Calibri" panose="020F0502020204030204" pitchFamily="34" charset="0"/>
                <a:cs typeface="Times New Roman" panose="02020603050405020304" pitchFamily="18" charset="0"/>
              </a:rPr>
              <a:t>’, </a:t>
            </a:r>
            <a:r>
              <a:rPr lang="en-GB" sz="4000" i="1" dirty="0">
                <a:effectLst/>
                <a:latin typeface="Calibri" panose="020F0502020204030204" pitchFamily="34" charset="0"/>
                <a:ea typeface="Calibri" panose="020F0502020204030204" pitchFamily="34" charset="0"/>
                <a:cs typeface="Times New Roman" panose="02020603050405020304" pitchFamily="18" charset="0"/>
              </a:rPr>
              <a:t>A middle and high school bicycle safety curriculum for physical education teachers and recreation specialists</a:t>
            </a:r>
            <a:r>
              <a:rPr lang="en-GB" sz="4000" dirty="0">
                <a:effectLst/>
                <a:latin typeface="Calibri" panose="020F0502020204030204" pitchFamily="34" charset="0"/>
                <a:ea typeface="Calibri" panose="020F0502020204030204" pitchFamily="34" charset="0"/>
                <a:cs typeface="Times New Roman" panose="02020603050405020304" pitchFamily="18" charset="0"/>
              </a:rPr>
              <a:t> Available at: </a:t>
            </a:r>
            <a:r>
              <a:rPr lang="en-GB" sz="4000" u="sng"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3"/>
              </a:rPr>
              <a:t>https://www.shapeamerica.org/publications/resources/teachingtools/qualitype/upload/bikeology-curriculum-part1-v2.pdf</a:t>
            </a:r>
            <a:r>
              <a:rPr lang="en-US" sz="4000" kern="1200" dirty="0">
                <a:solidFill>
                  <a:srgbClr val="000000"/>
                </a:solidFill>
                <a:effectLst/>
                <a:latin typeface="Segoe UI" panose="020B0502040204020203" pitchFamily="34" charset="0"/>
                <a:ea typeface="Times New Roman" panose="02020603050405020304" pitchFamily="18" charset="0"/>
                <a:cs typeface="Times New Roman" panose="02020603050405020304" pitchFamily="18" charset="0"/>
              </a:rPr>
              <a:t>(accessed 09/01/22)</a:t>
            </a:r>
            <a:endParaRPr lang="en-GB" sz="4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tabLst>
                <a:tab pos="1013460" algn="l"/>
              </a:tabLst>
            </a:pPr>
            <a:r>
              <a:rPr lang="en-US" sz="4000" dirty="0" err="1">
                <a:effectLst/>
                <a:latin typeface="Calibri" panose="020F0502020204030204" pitchFamily="34" charset="0"/>
                <a:ea typeface="Calibri" panose="020F0502020204030204" pitchFamily="34" charset="0"/>
                <a:cs typeface="Times New Roman" panose="02020603050405020304" pitchFamily="18" charset="0"/>
              </a:rPr>
              <a:t>Cavill</a:t>
            </a:r>
            <a:r>
              <a:rPr lang="en-US" sz="4000" dirty="0">
                <a:effectLst/>
                <a:latin typeface="Calibri" panose="020F0502020204030204" pitchFamily="34" charset="0"/>
                <a:ea typeface="Calibri" panose="020F0502020204030204" pitchFamily="34" charset="0"/>
                <a:cs typeface="Times New Roman" panose="02020603050405020304" pitchFamily="18" charset="0"/>
              </a:rPr>
              <a:t> N., </a:t>
            </a:r>
            <a:r>
              <a:rPr lang="en-US" sz="4000" dirty="0" err="1">
                <a:effectLst/>
                <a:latin typeface="Calibri" panose="020F0502020204030204" pitchFamily="34" charset="0"/>
                <a:ea typeface="Calibri" panose="020F0502020204030204" pitchFamily="34" charset="0"/>
                <a:cs typeface="Times New Roman" panose="02020603050405020304" pitchFamily="18" charset="0"/>
              </a:rPr>
              <a:t>Kahlmeier</a:t>
            </a:r>
            <a:r>
              <a:rPr lang="en-US" sz="4000" dirty="0">
                <a:effectLst/>
                <a:latin typeface="Calibri" panose="020F0502020204030204" pitchFamily="34" charset="0"/>
                <a:ea typeface="Calibri" panose="020F0502020204030204" pitchFamily="34" charset="0"/>
                <a:cs typeface="Times New Roman" panose="02020603050405020304" pitchFamily="18" charset="0"/>
              </a:rPr>
              <a:t> S., </a:t>
            </a:r>
            <a:r>
              <a:rPr lang="en-US" sz="4000" dirty="0" err="1">
                <a:effectLst/>
                <a:latin typeface="Calibri" panose="020F0502020204030204" pitchFamily="34" charset="0"/>
                <a:ea typeface="Calibri" panose="020F0502020204030204" pitchFamily="34" charset="0"/>
                <a:cs typeface="Times New Roman" panose="02020603050405020304" pitchFamily="18" charset="0"/>
              </a:rPr>
              <a:t>Racioppi</a:t>
            </a:r>
            <a:r>
              <a:rPr lang="en-US" sz="4000" dirty="0">
                <a:effectLst/>
                <a:latin typeface="Calibri" panose="020F0502020204030204" pitchFamily="34" charset="0"/>
                <a:ea typeface="Calibri" panose="020F0502020204030204" pitchFamily="34" charset="0"/>
                <a:cs typeface="Times New Roman" panose="02020603050405020304" pitchFamily="18" charset="0"/>
              </a:rPr>
              <a:t> F (2006) </a:t>
            </a:r>
            <a:r>
              <a:rPr lang="en-US" sz="4000" i="1" dirty="0">
                <a:effectLst/>
                <a:latin typeface="Calibri" panose="020F0502020204030204" pitchFamily="34" charset="0"/>
                <a:ea typeface="Calibri" panose="020F0502020204030204" pitchFamily="34" charset="0"/>
                <a:cs typeface="Times New Roman" panose="02020603050405020304" pitchFamily="18" charset="0"/>
              </a:rPr>
              <a:t>‘Physical Activity and Health in Europe: Evidence for Action’</a:t>
            </a:r>
            <a:r>
              <a:rPr lang="en-US" sz="4000" dirty="0">
                <a:effectLst/>
                <a:latin typeface="Calibri" panose="020F0502020204030204" pitchFamily="34" charset="0"/>
                <a:ea typeface="Calibri" panose="020F0502020204030204" pitchFamily="34" charset="0"/>
                <a:cs typeface="Times New Roman" panose="02020603050405020304" pitchFamily="18" charset="0"/>
              </a:rPr>
              <a:t>. WHO; Copenhagen, Denmark:</a:t>
            </a:r>
            <a:endParaRPr lang="en-GB" sz="4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tabLst>
                <a:tab pos="1013460" algn="l"/>
              </a:tabLst>
            </a:pPr>
            <a:r>
              <a:rPr lang="en-GB" sz="4000" dirty="0">
                <a:effectLst/>
                <a:latin typeface="Calibri" panose="020F0502020204030204" pitchFamily="34" charset="0"/>
                <a:ea typeface="Calibri" panose="020F0502020204030204" pitchFamily="34" charset="0"/>
                <a:cs typeface="Times New Roman" panose="02020603050405020304" pitchFamily="18" charset="0"/>
              </a:rPr>
              <a:t>Dickson T., Gray T., Mann K. ( 2008) ‘Australian Outdoor Adventure Activity’. </a:t>
            </a:r>
            <a:r>
              <a:rPr lang="en-GB" sz="4000" i="1" dirty="0">
                <a:effectLst/>
                <a:latin typeface="Calibri" panose="020F0502020204030204" pitchFamily="34" charset="0"/>
                <a:ea typeface="Calibri" panose="020F0502020204030204" pitchFamily="34" charset="0"/>
                <a:cs typeface="Times New Roman" panose="02020603050405020304" pitchFamily="18" charset="0"/>
              </a:rPr>
              <a:t>Benefits Catalogue.</a:t>
            </a:r>
            <a:r>
              <a:rPr lang="en-GB" sz="4000" dirty="0">
                <a:effectLst/>
                <a:latin typeface="Calibri" panose="020F0502020204030204" pitchFamily="34" charset="0"/>
                <a:ea typeface="Calibri" panose="020F0502020204030204" pitchFamily="34" charset="0"/>
                <a:cs typeface="Times New Roman" panose="02020603050405020304" pitchFamily="18" charset="0"/>
              </a:rPr>
              <a:t> University of Canberra; Canberra, Australia: </a:t>
            </a:r>
          </a:p>
          <a:p>
            <a:pPr>
              <a:lnSpc>
                <a:spcPct val="107000"/>
              </a:lnSpc>
              <a:spcAft>
                <a:spcPts val="800"/>
              </a:spcAft>
              <a:tabLst>
                <a:tab pos="1013460" algn="l"/>
              </a:tabLst>
            </a:pPr>
            <a:r>
              <a:rPr lang="en-US" sz="4000" dirty="0" err="1">
                <a:effectLst/>
                <a:latin typeface="Calibri" panose="020F0502020204030204" pitchFamily="34" charset="0"/>
                <a:ea typeface="Calibri" panose="020F0502020204030204" pitchFamily="34" charset="0"/>
                <a:cs typeface="Times New Roman" panose="02020603050405020304" pitchFamily="18" charset="0"/>
              </a:rPr>
              <a:t>Eigenschenk</a:t>
            </a:r>
            <a:r>
              <a:rPr lang="en-US" sz="4000" dirty="0">
                <a:effectLst/>
                <a:latin typeface="Calibri" panose="020F0502020204030204" pitchFamily="34" charset="0"/>
                <a:ea typeface="Calibri" panose="020F0502020204030204" pitchFamily="34" charset="0"/>
                <a:cs typeface="Times New Roman" panose="02020603050405020304" pitchFamily="18" charset="0"/>
              </a:rPr>
              <a:t>, B. et al. (2019) "Benefits of Outdoor Sports for Society. A Systematic Literature Review and Reflections on Evidence", International Journal of Environmental Research and Public Health, 16(6), p. 937. </a:t>
            </a:r>
            <a:r>
              <a:rPr lang="en-US" sz="4000" dirty="0" err="1">
                <a:effectLst/>
                <a:latin typeface="Calibri" panose="020F0502020204030204" pitchFamily="34" charset="0"/>
                <a:ea typeface="Calibri" panose="020F0502020204030204" pitchFamily="34" charset="0"/>
                <a:cs typeface="Times New Roman" panose="02020603050405020304" pitchFamily="18" charset="0"/>
              </a:rPr>
              <a:t>doi</a:t>
            </a:r>
            <a:r>
              <a:rPr lang="en-US" sz="4000" dirty="0">
                <a:effectLst/>
                <a:latin typeface="Calibri" panose="020F0502020204030204" pitchFamily="34" charset="0"/>
                <a:ea typeface="Calibri" panose="020F0502020204030204" pitchFamily="34" charset="0"/>
                <a:cs typeface="Times New Roman" panose="02020603050405020304" pitchFamily="18" charset="0"/>
              </a:rPr>
              <a:t>: 10.3390/ijerph16060937.</a:t>
            </a:r>
            <a:endParaRPr lang="en-GB" sz="4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20000"/>
              </a:lnSpc>
              <a:spcAft>
                <a:spcPts val="800"/>
              </a:spcAft>
            </a:pPr>
            <a:r>
              <a:rPr lang="en-GB" sz="4000" i="1" dirty="0">
                <a:solidFill>
                  <a:srgbClr val="000000"/>
                </a:solidFill>
                <a:effectLst/>
                <a:latin typeface="Segoe UI" panose="020B0502040204020203" pitchFamily="34" charset="0"/>
                <a:ea typeface="Calibri" panose="020F0502020204030204" pitchFamily="34" charset="0"/>
                <a:cs typeface="Times New Roman" panose="02020603050405020304" pitchFamily="18" charset="0"/>
              </a:rPr>
              <a:t>GOV.UK</a:t>
            </a:r>
            <a:r>
              <a:rPr lang="en-GB" sz="4000" dirty="0">
                <a:solidFill>
                  <a:srgbClr val="000000"/>
                </a:solidFill>
                <a:effectLst/>
                <a:latin typeface="Segoe UI" panose="020B0502040204020203" pitchFamily="34" charset="0"/>
                <a:ea typeface="Calibri" panose="020F0502020204030204" pitchFamily="34" charset="0"/>
                <a:cs typeface="Times New Roman" panose="02020603050405020304" pitchFamily="18" charset="0"/>
              </a:rPr>
              <a:t>, (2022)"The National Curriculum". </a:t>
            </a:r>
            <a:r>
              <a:rPr lang="fr-FR" sz="4000" dirty="0">
                <a:solidFill>
                  <a:srgbClr val="000000"/>
                </a:solidFill>
                <a:effectLst/>
                <a:latin typeface="Segoe UI" panose="020B0502040204020203" pitchFamily="34" charset="0"/>
                <a:ea typeface="Calibri" panose="020F0502020204030204" pitchFamily="34" charset="0"/>
                <a:cs typeface="Times New Roman" panose="02020603050405020304" pitchFamily="18" charset="0"/>
              </a:rPr>
              <a:t>Available at: https://www.gov.uk/national-curriculum/key-stage-3-and-4. </a:t>
            </a:r>
            <a:r>
              <a:rPr lang="en-US" sz="4000" kern="1200" dirty="0">
                <a:solidFill>
                  <a:srgbClr val="000000"/>
                </a:solidFill>
                <a:effectLst/>
                <a:latin typeface="Segoe UI" panose="020B0502040204020203" pitchFamily="34" charset="0"/>
                <a:ea typeface="Times New Roman" panose="02020603050405020304" pitchFamily="18" charset="0"/>
                <a:cs typeface="Times New Roman" panose="02020603050405020304" pitchFamily="18" charset="0"/>
              </a:rPr>
              <a:t>(accessed 09/01/22)</a:t>
            </a:r>
            <a:endParaRPr lang="en-GB" sz="4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tabLst>
                <a:tab pos="1013460" algn="l"/>
              </a:tabLst>
            </a:pPr>
            <a:r>
              <a:rPr lang="en-GB" sz="4000" i="1" dirty="0">
                <a:solidFill>
                  <a:srgbClr val="000000"/>
                </a:solidFill>
                <a:effectLst/>
                <a:latin typeface="Segoe UI" panose="020B0502040204020203" pitchFamily="34" charset="0"/>
                <a:ea typeface="Calibri" panose="020F0502020204030204" pitchFamily="34" charset="0"/>
                <a:cs typeface="Times New Roman" panose="02020603050405020304" pitchFamily="18" charset="0"/>
              </a:rPr>
              <a:t>How to Go on a Nature Walk - Preschool Learning Activity</a:t>
            </a:r>
            <a:r>
              <a:rPr lang="en-GB" sz="4000" dirty="0">
                <a:solidFill>
                  <a:srgbClr val="000000"/>
                </a:solidFill>
                <a:effectLst/>
                <a:latin typeface="Segoe UI" panose="020B0502040204020203" pitchFamily="34" charset="0"/>
                <a:ea typeface="Calibri" panose="020F0502020204030204" pitchFamily="34" charset="0"/>
                <a:cs typeface="Times New Roman" panose="02020603050405020304" pitchFamily="18" charset="0"/>
              </a:rPr>
              <a:t> (2013). Available at: </a:t>
            </a:r>
            <a:r>
              <a:rPr lang="en-GB" sz="4000" u="sng" dirty="0">
                <a:solidFill>
                  <a:srgbClr val="000000"/>
                </a:solidFill>
                <a:effectLst/>
                <a:latin typeface="Segoe UI" panose="020B0502040204020203" pitchFamily="34" charset="0"/>
                <a:ea typeface="Calibri" panose="020F0502020204030204" pitchFamily="34" charset="0"/>
                <a:cs typeface="Times New Roman" panose="02020603050405020304" pitchFamily="18" charset="0"/>
                <a:hlinkClick r:id="rId4"/>
              </a:rPr>
              <a:t>https://mymerrymessylife.com/how-to-go-on-a-nature-walk-preschool-learning-activity</a:t>
            </a:r>
            <a:r>
              <a:rPr lang="en-GB" sz="4000" dirty="0">
                <a:solidFill>
                  <a:srgbClr val="000000"/>
                </a:solidFill>
                <a:effectLst/>
                <a:latin typeface="Segoe UI" panose="020B0502040204020203" pitchFamily="34" charset="0"/>
                <a:ea typeface="Calibri" panose="020F0502020204030204" pitchFamily="34" charset="0"/>
                <a:cs typeface="Times New Roman" panose="02020603050405020304" pitchFamily="18" charset="0"/>
              </a:rPr>
              <a:t>(Accessed: 9 January 2022).</a:t>
            </a:r>
            <a:endParaRPr lang="en-GB" sz="4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tabLst>
                <a:tab pos="1013460" algn="l"/>
              </a:tabLst>
            </a:pPr>
            <a:r>
              <a:rPr lang="en-GB" sz="4000" i="1" dirty="0">
                <a:solidFill>
                  <a:srgbClr val="000000"/>
                </a:solidFill>
                <a:effectLst/>
                <a:latin typeface="Segoe UI" panose="020B0502040204020203" pitchFamily="34" charset="0"/>
                <a:ea typeface="Calibri" panose="020F0502020204030204" pitchFamily="34" charset="0"/>
                <a:cs typeface="Times New Roman" panose="02020603050405020304" pitchFamily="18" charset="0"/>
              </a:rPr>
              <a:t>Parkour UK</a:t>
            </a:r>
            <a:r>
              <a:rPr lang="en-GB" sz="4000" dirty="0">
                <a:solidFill>
                  <a:srgbClr val="000000"/>
                </a:solidFill>
                <a:effectLst/>
                <a:latin typeface="Segoe UI" panose="020B0502040204020203" pitchFamily="34" charset="0"/>
                <a:ea typeface="Calibri" panose="020F0502020204030204" pitchFamily="34" charset="0"/>
                <a:cs typeface="Times New Roman" panose="02020603050405020304" pitchFamily="18" charset="0"/>
              </a:rPr>
              <a:t> (2021) ‘</a:t>
            </a:r>
            <a:r>
              <a:rPr lang="en-GB" sz="4000" i="1" dirty="0">
                <a:solidFill>
                  <a:srgbClr val="000000"/>
                </a:solidFill>
                <a:effectLst/>
                <a:latin typeface="Segoe UI" panose="020B0502040204020203" pitchFamily="34" charset="0"/>
                <a:ea typeface="Calibri" panose="020F0502020204030204" pitchFamily="34" charset="0"/>
                <a:cs typeface="Times New Roman" panose="02020603050405020304" pitchFamily="18" charset="0"/>
              </a:rPr>
              <a:t>Parkour in Schools - Guidance and Policies’</a:t>
            </a:r>
            <a:r>
              <a:rPr lang="en-GB" sz="4000" dirty="0">
                <a:solidFill>
                  <a:srgbClr val="000000"/>
                </a:solidFill>
                <a:effectLst/>
                <a:latin typeface="Segoe UI" panose="020B0502040204020203" pitchFamily="34" charset="0"/>
                <a:ea typeface="Calibri" panose="020F0502020204030204" pitchFamily="34" charset="0"/>
                <a:cs typeface="Times New Roman" panose="02020603050405020304" pitchFamily="18" charset="0"/>
              </a:rPr>
              <a:t>. Available at: </a:t>
            </a:r>
            <a:r>
              <a:rPr lang="en-GB" sz="4000" u="sng" dirty="0">
                <a:solidFill>
                  <a:srgbClr val="000000"/>
                </a:solidFill>
                <a:effectLst/>
                <a:latin typeface="Segoe UI" panose="020B0502040204020203" pitchFamily="34" charset="0"/>
                <a:ea typeface="Calibri" panose="020F0502020204030204" pitchFamily="34" charset="0"/>
                <a:cs typeface="Times New Roman" panose="02020603050405020304" pitchFamily="18" charset="0"/>
                <a:hlinkClick r:id="rId5"/>
              </a:rPr>
              <a:t>https://parkour.uk/parkour-in-schools/</a:t>
            </a:r>
            <a:r>
              <a:rPr lang="en-GB" sz="4000" dirty="0">
                <a:solidFill>
                  <a:srgbClr val="000000"/>
                </a:solidFill>
                <a:effectLst/>
                <a:latin typeface="Segoe UI" panose="020B0502040204020203" pitchFamily="34" charset="0"/>
                <a:ea typeface="Calibri" panose="020F0502020204030204" pitchFamily="34" charset="0"/>
                <a:cs typeface="Times New Roman" panose="02020603050405020304" pitchFamily="18" charset="0"/>
              </a:rPr>
              <a:t> (Accessed: 9 January 2022).</a:t>
            </a:r>
            <a:endParaRPr lang="en-GB" sz="4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tabLst>
                <a:tab pos="1013460" algn="l"/>
              </a:tabLst>
            </a:pPr>
            <a:r>
              <a:rPr lang="en-GB" sz="4000" dirty="0">
                <a:effectLst/>
                <a:latin typeface="Calibri" panose="020F0502020204030204" pitchFamily="34" charset="0"/>
                <a:ea typeface="Calibri" panose="020F0502020204030204" pitchFamily="34" charset="0"/>
                <a:cs typeface="Times New Roman" panose="02020603050405020304" pitchFamily="18" charset="0"/>
              </a:rPr>
              <a:t>Ten Brink P., </a:t>
            </a:r>
            <a:r>
              <a:rPr lang="en-GB" sz="4000" dirty="0" err="1">
                <a:effectLst/>
                <a:latin typeface="Calibri" panose="020F0502020204030204" pitchFamily="34" charset="0"/>
                <a:ea typeface="Calibri" panose="020F0502020204030204" pitchFamily="34" charset="0"/>
                <a:cs typeface="Times New Roman" panose="02020603050405020304" pitchFamily="18" charset="0"/>
              </a:rPr>
              <a:t>Mutafoglu</a:t>
            </a:r>
            <a:r>
              <a:rPr lang="en-GB" sz="4000" dirty="0">
                <a:effectLst/>
                <a:latin typeface="Calibri" panose="020F0502020204030204" pitchFamily="34" charset="0"/>
                <a:ea typeface="Calibri" panose="020F0502020204030204" pitchFamily="34" charset="0"/>
                <a:cs typeface="Times New Roman" panose="02020603050405020304" pitchFamily="18" charset="0"/>
              </a:rPr>
              <a:t> K., Schweitzer J.-P., </a:t>
            </a:r>
            <a:r>
              <a:rPr lang="en-GB" sz="4000" dirty="0" err="1">
                <a:effectLst/>
                <a:latin typeface="Calibri" panose="020F0502020204030204" pitchFamily="34" charset="0"/>
                <a:ea typeface="Calibri" panose="020F0502020204030204" pitchFamily="34" charset="0"/>
                <a:cs typeface="Times New Roman" panose="02020603050405020304" pitchFamily="18" charset="0"/>
              </a:rPr>
              <a:t>Kettunen</a:t>
            </a:r>
            <a:r>
              <a:rPr lang="en-GB" sz="4000" dirty="0">
                <a:effectLst/>
                <a:latin typeface="Calibri" panose="020F0502020204030204" pitchFamily="34" charset="0"/>
                <a:ea typeface="Calibri" panose="020F0502020204030204" pitchFamily="34" charset="0"/>
                <a:cs typeface="Times New Roman" panose="02020603050405020304" pitchFamily="18" charset="0"/>
              </a:rPr>
              <a:t> M,. et al (2016) ‘The Health and Social Benefits of Nature and Biodiversity Protection’</a:t>
            </a:r>
            <a:r>
              <a:rPr lang="en-GB" sz="4000" i="1" dirty="0">
                <a:effectLst/>
                <a:latin typeface="Calibri" panose="020F0502020204030204" pitchFamily="34" charset="0"/>
                <a:ea typeface="Calibri" panose="020F0502020204030204" pitchFamily="34" charset="0"/>
                <a:cs typeface="Times New Roman" panose="02020603050405020304" pitchFamily="18" charset="0"/>
              </a:rPr>
              <a:t>. A report for the European Commission</a:t>
            </a:r>
            <a:r>
              <a:rPr lang="en-GB" sz="4000" dirty="0">
                <a:effectLst/>
                <a:latin typeface="Calibri" panose="020F0502020204030204" pitchFamily="34" charset="0"/>
                <a:ea typeface="Calibri" panose="020F0502020204030204" pitchFamily="34" charset="0"/>
                <a:cs typeface="Times New Roman" panose="02020603050405020304" pitchFamily="18" charset="0"/>
              </a:rPr>
              <a:t>. Institute for European Environmental Policy; London, UK: Brussels, Belgium: </a:t>
            </a:r>
          </a:p>
          <a:p>
            <a:pPr>
              <a:lnSpc>
                <a:spcPct val="107000"/>
              </a:lnSpc>
              <a:spcAft>
                <a:spcPts val="800"/>
              </a:spcAft>
              <a:tabLst>
                <a:tab pos="1013460" algn="l"/>
              </a:tabLst>
            </a:pPr>
            <a:r>
              <a:rPr lang="en-GB" sz="4000" dirty="0">
                <a:effectLst/>
                <a:latin typeface="Calibri" panose="020F0502020204030204" pitchFamily="34" charset="0"/>
                <a:ea typeface="Calibri" panose="020F0502020204030204" pitchFamily="34" charset="0"/>
                <a:cs typeface="Times New Roman" panose="02020603050405020304" pitchFamily="18" charset="0"/>
              </a:rPr>
              <a:t>The Welsh Government (2008) ‘Department for Children, Education, Lifelong Learning and Skills’, </a:t>
            </a:r>
            <a:r>
              <a:rPr lang="en-GB" sz="4000" i="1" dirty="0">
                <a:effectLst/>
                <a:latin typeface="Calibri" panose="020F0502020204030204" pitchFamily="34" charset="0"/>
                <a:ea typeface="Calibri" panose="020F0502020204030204" pitchFamily="34" charset="0"/>
                <a:cs typeface="Times New Roman" panose="02020603050405020304" pitchFamily="18" charset="0"/>
              </a:rPr>
              <a:t>Physical education in the National Curriculum for Wales Key Stages 2–4  </a:t>
            </a:r>
            <a:r>
              <a:rPr lang="en-GB" sz="40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GB" sz="4000" u="sng"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6"/>
              </a:rPr>
              <a:t>https://hwb.gov.wales/api/storage/7b01cf26-9974-4c3d-bb1f-ee79e111b448/physical-education-inthe-national-curriculum.pdf</a:t>
            </a:r>
            <a:r>
              <a:rPr lang="en-GB" sz="4000" dirty="0">
                <a:effectLst/>
                <a:latin typeface="Calibri" panose="020F0502020204030204" pitchFamily="34" charset="0"/>
                <a:ea typeface="Calibri" panose="020F0502020204030204" pitchFamily="34" charset="0"/>
                <a:cs typeface="Times New Roman" panose="02020603050405020304" pitchFamily="18" charset="0"/>
              </a:rPr>
              <a:t> </a:t>
            </a:r>
            <a:r>
              <a:rPr lang="en-US" sz="4000" kern="1200" dirty="0">
                <a:solidFill>
                  <a:srgbClr val="000000"/>
                </a:solidFill>
                <a:effectLst/>
                <a:latin typeface="Segoe UI" panose="020B0502040204020203" pitchFamily="34" charset="0"/>
                <a:ea typeface="Times New Roman" panose="02020603050405020304" pitchFamily="18" charset="0"/>
                <a:cs typeface="Times New Roman" panose="02020603050405020304" pitchFamily="18" charset="0"/>
              </a:rPr>
              <a:t>(accessed 09/01/22)</a:t>
            </a:r>
            <a:endParaRPr lang="en-GB" sz="4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20000"/>
              </a:lnSpc>
              <a:spcAft>
                <a:spcPts val="800"/>
              </a:spcAft>
            </a:pPr>
            <a:r>
              <a:rPr lang="en-GB" sz="4000" dirty="0">
                <a:effectLst/>
                <a:latin typeface="Calibri" panose="020F0502020204030204" pitchFamily="34" charset="0"/>
                <a:ea typeface="Calibri" panose="020F0502020204030204" pitchFamily="34" charset="0"/>
                <a:cs typeface="Times New Roman" panose="02020603050405020304" pitchFamily="18" charset="0"/>
              </a:rPr>
              <a:t>Wales Academy For Health and Physical Literacy (2015), ‘what is physical literacy’. Available at </a:t>
            </a:r>
            <a:r>
              <a:rPr lang="en-US" sz="4000" u="sng" kern="1200" dirty="0">
                <a:solidFill>
                  <a:srgbClr val="000000"/>
                </a:solidFill>
                <a:effectLst/>
                <a:latin typeface="Segoe UI" panose="020B0502040204020203" pitchFamily="34" charset="0"/>
                <a:ea typeface="Times New Roman" panose="02020603050405020304" pitchFamily="18" charset="0"/>
                <a:cs typeface="Times New Roman" panose="02020603050405020304" pitchFamily="18" charset="0"/>
                <a:hlinkClick r:id="rId7"/>
              </a:rPr>
              <a:t>https://physicalliteracy.cymru/what-is-physical-literacy/</a:t>
            </a:r>
            <a:r>
              <a:rPr lang="en-US" sz="4000" kern="1200" dirty="0">
                <a:solidFill>
                  <a:srgbClr val="000000"/>
                </a:solidFill>
                <a:effectLst/>
                <a:latin typeface="Segoe UI" panose="020B0502040204020203" pitchFamily="34" charset="0"/>
                <a:ea typeface="Times New Roman" panose="02020603050405020304" pitchFamily="18" charset="0"/>
                <a:cs typeface="Times New Roman" panose="02020603050405020304" pitchFamily="18" charset="0"/>
              </a:rPr>
              <a:t> (accessed 09/01/22)</a:t>
            </a:r>
            <a:endParaRPr lang="en-GB" sz="4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tabLst>
                <a:tab pos="1013460" algn="l"/>
              </a:tabLst>
            </a:pPr>
            <a:endParaRPr lang="en-GB" sz="40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sz="3200" dirty="0">
              <a:solidFill>
                <a:srgbClr val="000000"/>
              </a:solidFill>
              <a:latin typeface="Segoe UI" panose="020B0502040204020203" pitchFamily="34" charset="0"/>
            </a:endParaRPr>
          </a:p>
          <a:p>
            <a:endParaRPr lang="en-US" sz="3200" b="0" i="0" dirty="0">
              <a:solidFill>
                <a:srgbClr val="000000"/>
              </a:solidFill>
              <a:effectLst/>
              <a:latin typeface="Segoe UI" panose="020B0502040204020203" pitchFamily="34" charset="0"/>
            </a:endParaRPr>
          </a:p>
          <a:p>
            <a:endParaRPr lang="en-US" sz="1100" b="0" i="0" dirty="0">
              <a:solidFill>
                <a:srgbClr val="000000"/>
              </a:solidFill>
              <a:effectLst/>
              <a:latin typeface="Segoe UI" panose="020B0502040204020203" pitchFamily="34" charset="0"/>
            </a:endParaRPr>
          </a:p>
          <a:p>
            <a:endParaRPr lang="en-GB" sz="1200" dirty="0"/>
          </a:p>
        </p:txBody>
      </p:sp>
    </p:spTree>
    <p:extLst>
      <p:ext uri="{BB962C8B-B14F-4D97-AF65-F5344CB8AC3E}">
        <p14:creationId xmlns:p14="http://schemas.microsoft.com/office/powerpoint/2010/main" val="2680332131"/>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TM10001114[[fn=Gallery]]</Template>
  <TotalTime>0</TotalTime>
  <Words>1805</Words>
  <Application>Microsoft Office PowerPoint</Application>
  <PresentationFormat>Widescreen</PresentationFormat>
  <Paragraphs>159</Paragraphs>
  <Slides>24</Slides>
  <Notes>4</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24</vt:i4>
      </vt:variant>
    </vt:vector>
  </HeadingPairs>
  <TitlesOfParts>
    <vt:vector size="33" baseType="lpstr">
      <vt:lpstr>Arial</vt:lpstr>
      <vt:lpstr>Calibri</vt:lpstr>
      <vt:lpstr>Gill Sans MT</vt:lpstr>
      <vt:lpstr>NexusSerif</vt:lpstr>
      <vt:lpstr>Roboto</vt:lpstr>
      <vt:lpstr>Rubik</vt:lpstr>
      <vt:lpstr>Segoe UI</vt:lpstr>
      <vt:lpstr>Times New Roman</vt:lpstr>
      <vt:lpstr>Gallery</vt:lpstr>
      <vt:lpstr>Assignment 2</vt:lpstr>
      <vt:lpstr>Introduction </vt:lpstr>
      <vt:lpstr>The importance of adventurous activities </vt:lpstr>
      <vt:lpstr>WHY PHYSICAL LITERACY IS IMPORTANT</vt:lpstr>
      <vt:lpstr>THE KEY STAGE 3 CURRICULUM </vt:lpstr>
      <vt:lpstr>THE KEY STAGE 3 CURRICULUM contiued</vt:lpstr>
      <vt:lpstr>PowerPoint Presentation</vt:lpstr>
      <vt:lpstr>The Path Lesson One</vt:lpstr>
      <vt:lpstr>PowerPoint Presentation</vt:lpstr>
      <vt:lpstr>PowerPoint Presentation</vt:lpstr>
      <vt:lpstr>Mountain bike track Lesson one</vt:lpstr>
      <vt:lpstr>PowerPoint Presentation</vt:lpstr>
      <vt:lpstr>PowerPoint Presentation</vt:lpstr>
      <vt:lpstr>Mountain bike track Lesson 2 </vt:lpstr>
      <vt:lpstr>PowerPoint Presentation</vt:lpstr>
      <vt:lpstr>Parkour Lesson one </vt:lpstr>
      <vt:lpstr>PowerPoint Presentation</vt:lpstr>
      <vt:lpstr>PowerPoint Presentation</vt:lpstr>
      <vt:lpstr>Parkour lesson 2 </vt:lpstr>
      <vt:lpstr>PowerPoint Presentation</vt:lpstr>
      <vt:lpstr>Adventure day</vt:lpstr>
      <vt:lpstr>PowerPoint Presentation</vt:lpstr>
      <vt:lpstr>Justification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Cameron Grant (1900913)</dc:creator>
  <cp:lastModifiedBy>Cameron Grant (1900913)</cp:lastModifiedBy>
  <cp:revision>23</cp:revision>
  <dcterms:created xsi:type="dcterms:W3CDTF">2021-12-30T17:03:30Z</dcterms:created>
  <dcterms:modified xsi:type="dcterms:W3CDTF">2022-01-11T22:12:07Z</dcterms:modified>
</cp:coreProperties>
</file>