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713" r:id="rId2"/>
    <p:sldMasterId id="2147484095" r:id="rId3"/>
    <p:sldMasterId id="2147484108" r:id="rId4"/>
    <p:sldMasterId id="2147485394" r:id="rId5"/>
    <p:sldMasterId id="2147485409" r:id="rId6"/>
    <p:sldMasterId id="2147485436" r:id="rId7"/>
  </p:sldMasterIdLst>
  <p:notesMasterIdLst>
    <p:notesMasterId r:id="rId44"/>
  </p:notesMasterIdLst>
  <p:handoutMasterIdLst>
    <p:handoutMasterId r:id="rId45"/>
  </p:handoutMasterIdLst>
  <p:sldIdLst>
    <p:sldId id="498" r:id="rId8"/>
    <p:sldId id="500" r:id="rId9"/>
    <p:sldId id="482" r:id="rId10"/>
    <p:sldId id="432" r:id="rId11"/>
    <p:sldId id="451" r:id="rId12"/>
    <p:sldId id="433" r:id="rId13"/>
    <p:sldId id="462" r:id="rId14"/>
    <p:sldId id="503" r:id="rId15"/>
    <p:sldId id="481" r:id="rId16"/>
    <p:sldId id="480" r:id="rId17"/>
    <p:sldId id="461" r:id="rId18"/>
    <p:sldId id="463" r:id="rId19"/>
    <p:sldId id="490" r:id="rId20"/>
    <p:sldId id="502" r:id="rId21"/>
    <p:sldId id="459" r:id="rId22"/>
    <p:sldId id="472" r:id="rId23"/>
    <p:sldId id="484" r:id="rId24"/>
    <p:sldId id="473" r:id="rId25"/>
    <p:sldId id="483" r:id="rId26"/>
    <p:sldId id="475" r:id="rId27"/>
    <p:sldId id="476" r:id="rId28"/>
    <p:sldId id="276" r:id="rId29"/>
    <p:sldId id="427" r:id="rId30"/>
    <p:sldId id="478" r:id="rId31"/>
    <p:sldId id="279" r:id="rId32"/>
    <p:sldId id="494" r:id="rId33"/>
    <p:sldId id="491" r:id="rId34"/>
    <p:sldId id="492" r:id="rId35"/>
    <p:sldId id="493" r:id="rId36"/>
    <p:sldId id="496" r:id="rId37"/>
    <p:sldId id="495" r:id="rId38"/>
    <p:sldId id="485" r:id="rId39"/>
    <p:sldId id="486" r:id="rId40"/>
    <p:sldId id="487" r:id="rId41"/>
    <p:sldId id="488" r:id="rId42"/>
    <p:sldId id="489" r:id="rId43"/>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1134">
          <p15:clr>
            <a:srgbClr val="A4A3A4"/>
          </p15:clr>
        </p15:guide>
        <p15:guide id="2" pos="370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B23"/>
    <a:srgbClr val="D7DF23"/>
    <a:srgbClr val="0A252F"/>
    <a:srgbClr val="58D1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06" autoAdjust="0"/>
    <p:restoredTop sz="94172" autoAdjust="0"/>
  </p:normalViewPr>
  <p:slideViewPr>
    <p:cSldViewPr snapToGrid="0" snapToObjects="1">
      <p:cViewPr varScale="1">
        <p:scale>
          <a:sx n="104" d="100"/>
          <a:sy n="104" d="100"/>
        </p:scale>
        <p:origin x="828" y="48"/>
      </p:cViewPr>
      <p:guideLst>
        <p:guide orient="horz" pos="1134"/>
        <p:guide pos="370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107" d="100"/>
          <a:sy n="107" d="100"/>
        </p:scale>
        <p:origin x="-4328"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delSld delMainMaster">
      <pc:chgData name="Lara Hopkinson" userId="4c46a3d6-da89-4616-bd45-1b70e49404c2" providerId="ADAL" clId="{7F1F0841-190A-46F8-9915-0C9D4FD90F14}" dt="2025-11-14T11:22:11.147" v="0" actId="47"/>
      <pc:docMkLst>
        <pc:docMk/>
      </pc:docMkLst>
      <pc:sldChg chg="del">
        <pc:chgData name="Lara Hopkinson" userId="4c46a3d6-da89-4616-bd45-1b70e49404c2" providerId="ADAL" clId="{7F1F0841-190A-46F8-9915-0C9D4FD90F14}" dt="2025-11-14T11:22:11.147" v="0" actId="47"/>
        <pc:sldMkLst>
          <pc:docMk/>
          <pc:sldMk cId="301158545" sldId="505"/>
        </pc:sldMkLst>
      </pc:sldChg>
      <pc:sldMasterChg chg="del delSldLayout">
        <pc:chgData name="Lara Hopkinson" userId="4c46a3d6-da89-4616-bd45-1b70e49404c2" providerId="ADAL" clId="{7F1F0841-190A-46F8-9915-0C9D4FD90F14}" dt="2025-11-14T11:22:11.147" v="0" actId="47"/>
        <pc:sldMasterMkLst>
          <pc:docMk/>
          <pc:sldMasterMk cId="125864848" sldId="2147485460"/>
        </pc:sldMasterMkLst>
        <pc:sldLayoutChg chg="del">
          <pc:chgData name="Lara Hopkinson" userId="4c46a3d6-da89-4616-bd45-1b70e49404c2" providerId="ADAL" clId="{7F1F0841-190A-46F8-9915-0C9D4FD90F14}" dt="2025-11-14T11:22:11.147" v="0" actId="47"/>
          <pc:sldLayoutMkLst>
            <pc:docMk/>
            <pc:sldMasterMk cId="125864848" sldId="2147485460"/>
            <pc:sldLayoutMk cId="3082884805" sldId="2147485461"/>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3391168985" sldId="2147485462"/>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3352872503" sldId="2147485463"/>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1751703974" sldId="2147485464"/>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1450776747" sldId="2147485465"/>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2113170259" sldId="2147485466"/>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3124839822" sldId="2147485467"/>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2205027280" sldId="2147485468"/>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4179099072" sldId="2147485469"/>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3312362377" sldId="2147485470"/>
          </pc:sldLayoutMkLst>
        </pc:sldLayoutChg>
        <pc:sldLayoutChg chg="del">
          <pc:chgData name="Lara Hopkinson" userId="4c46a3d6-da89-4616-bd45-1b70e49404c2" providerId="ADAL" clId="{7F1F0841-190A-46F8-9915-0C9D4FD90F14}" dt="2025-11-14T11:22:11.147" v="0" actId="47"/>
          <pc:sldLayoutMkLst>
            <pc:docMk/>
            <pc:sldMasterMk cId="125864848" sldId="2147485460"/>
            <pc:sldLayoutMk cId="620248126" sldId="214748547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a:latin typeface="Helvetica Neue" charset="0"/>
              </a:defRPr>
            </a:lvl1pPr>
          </a:lstStyle>
          <a:p>
            <a:endParaRPr lang="en-US" alt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atin typeface="Helvetica Neue" charset="0"/>
              </a:defRPr>
            </a:lvl1pPr>
          </a:lstStyle>
          <a:p>
            <a:fld id="{4B7FEC93-CFD5-4DDC-8B24-0B978912E871}" type="datetimeFigureOut">
              <a:rPr lang="en-US" altLang="en-US"/>
              <a:pPr/>
              <a:t>11/14/2025</a:t>
            </a:fld>
            <a:endParaRPr lang="en-US" altLang="en-US"/>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000">
                <a:latin typeface="Helvetica Neue" charset="0"/>
              </a:defRPr>
            </a:lvl1pPr>
          </a:lstStyle>
          <a:p>
            <a:endParaRPr lang="en-US" alt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atin typeface="Helvetica Neue" charset="0"/>
              </a:defRPr>
            </a:lvl1pPr>
          </a:lstStyle>
          <a:p>
            <a:fld id="{AC6EA6A2-99B1-48D4-8A54-80DCDE6F597B}"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100">
                <a:latin typeface="Helvetica Neue" charset="0"/>
              </a:defRPr>
            </a:lvl1pPr>
          </a:lstStyle>
          <a:p>
            <a:endParaRPr lang="en-US" alt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100">
                <a:latin typeface="Helvetica Neue" charset="0"/>
              </a:defRPr>
            </a:lvl1pPr>
          </a:lstStyle>
          <a:p>
            <a:fld id="{0A45BF63-5D24-484C-9B89-FCCB71F89E6B}" type="datetimeFigureOut">
              <a:rPr lang="en-US" altLang="en-US"/>
              <a:pPr/>
              <a:t>11/14/2025</a:t>
            </a:fld>
            <a:endParaRPr lang="en-US"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1143000" y="4343400"/>
            <a:ext cx="45720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100">
                <a:latin typeface="Helvetica Neue" charset="0"/>
              </a:defRPr>
            </a:lvl1pPr>
          </a:lstStyle>
          <a:p>
            <a:endParaRPr lang="en-US"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100">
                <a:latin typeface="Helvetica Neue" charset="0"/>
              </a:defRPr>
            </a:lvl1pPr>
          </a:lstStyle>
          <a:p>
            <a:fld id="{6D7C22C6-C042-4214-8272-5F3EAB2E035E}"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ftr="0" dt="0"/>
  <p:notesStyle>
    <a:lvl1pPr algn="l" defTabSz="457200" rtl="0" eaLnBrk="0" fontAlgn="base" hangingPunct="0">
      <a:spcBef>
        <a:spcPct val="30000"/>
      </a:spcBef>
      <a:spcAft>
        <a:spcPct val="0"/>
      </a:spcAft>
      <a:defRPr sz="1000" kern="1200">
        <a:solidFill>
          <a:schemeClr val="tx1"/>
        </a:solidFill>
        <a:latin typeface="Helvetica Neue"/>
        <a:ea typeface="MS PGothic" panose="020B0600070205080204" pitchFamily="34" charset="-128"/>
        <a:cs typeface="Helvetica Neue"/>
      </a:defRPr>
    </a:lvl1pPr>
    <a:lvl2pPr marL="4572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Helvetica Neue" charset="0"/>
              <a:cs typeface="Helvetica Neue" charset="0"/>
            </a:endParaRPr>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pPr>
            <a:fld id="{12178212-0054-4C75-B04F-2A569935D0E9}" type="slidenum">
              <a:rPr lang="en-US" altLang="en-US" sz="1100">
                <a:solidFill>
                  <a:srgbClr val="000000"/>
                </a:solidFill>
                <a:latin typeface="Calibri" panose="020F0502020204030204" pitchFamily="34" charset="0"/>
              </a:rPr>
              <a:pPr>
                <a:spcBef>
                  <a:spcPct val="0"/>
                </a:spcBef>
              </a:pPr>
              <a:t>15</a:t>
            </a:fld>
            <a:endParaRPr lang="en-US" altLang="en-US" sz="1100">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Helvetica Neue" charset="0"/>
              <a:cs typeface="Helvetica Neue" charset="0"/>
            </a:endParaRPr>
          </a:p>
        </p:txBody>
      </p:sp>
      <p:sp>
        <p:nvSpPr>
          <p:cNvPr id="460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pPr>
            <a:fld id="{CDD8449F-3AA0-4D47-820F-DFB442B7420D}" type="slidenum">
              <a:rPr lang="en-US" altLang="en-US" sz="1100"/>
              <a:pPr>
                <a:spcBef>
                  <a:spcPct val="0"/>
                </a:spcBef>
              </a:pPr>
              <a:t>17</a:t>
            </a:fld>
            <a:endParaRPr lang="en-US" altLang="en-US" sz="11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153" name="Shape 313"/>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49154" name="Shape 314"/>
          <p:cNvSpPr>
            <a:spLocks noGrp="1"/>
          </p:cNvSpPr>
          <p:nvPr>
            <p:ph type="body" idx="1"/>
          </p:nvPr>
        </p:nvSpPr>
        <p:spPr bwMode="auto">
          <a:xfrm>
            <a:off x="476250" y="4913313"/>
            <a:ext cx="5911850" cy="4302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marL="342900" indent="-342900" eaLnBrk="1" hangingPunct="1">
              <a:spcBef>
                <a:spcPct val="0"/>
              </a:spcBef>
              <a:buClr>
                <a:srgbClr val="000000"/>
              </a:buClr>
              <a:buFontTx/>
              <a:buChar char="•"/>
            </a:pPr>
            <a:r>
              <a:rPr lang="en-US" altLang="en-US" sz="1200">
                <a:solidFill>
                  <a:srgbClr val="000000"/>
                </a:solidFill>
                <a:latin typeface="Cambria" panose="02040503050406030204" pitchFamily="18" charset="0"/>
                <a:cs typeface="Helvetica Neue" charset="0"/>
                <a:sym typeface="Cambria" panose="02040503050406030204" pitchFamily="18" charset="0"/>
              </a:rPr>
              <a:t>As you can see on the chart, </a:t>
            </a:r>
            <a:r>
              <a:rPr lang="en-US" altLang="en-US" sz="1200" b="1">
                <a:solidFill>
                  <a:srgbClr val="000000"/>
                </a:solidFill>
                <a:latin typeface="Cambria" panose="02040503050406030204" pitchFamily="18" charset="0"/>
                <a:cs typeface="Helvetica Neue" charset="0"/>
                <a:sym typeface="Cambria" panose="02040503050406030204" pitchFamily="18" charset="0"/>
              </a:rPr>
              <a:t>Biological materials</a:t>
            </a:r>
            <a:r>
              <a:rPr lang="en-US" altLang="en-US" sz="1200">
                <a:solidFill>
                  <a:srgbClr val="000000"/>
                </a:solidFill>
                <a:latin typeface="Cambria" panose="02040503050406030204" pitchFamily="18" charset="0"/>
                <a:cs typeface="Helvetica Neue" charset="0"/>
                <a:sym typeface="Cambria" panose="02040503050406030204" pitchFamily="18" charset="0"/>
              </a:rPr>
              <a:t> cascade and re-enter the biosphere as nutrients that can biodegrade and rebuild capital.</a:t>
            </a:r>
          </a:p>
          <a:p>
            <a:pPr marL="342900" indent="-342900" eaLnBrk="1" hangingPunct="1">
              <a:spcBef>
                <a:spcPct val="0"/>
              </a:spcBef>
              <a:buClr>
                <a:srgbClr val="000000"/>
              </a:buClr>
              <a:buFontTx/>
              <a:buChar char="•"/>
            </a:pPr>
            <a:r>
              <a:rPr lang="en-US" altLang="en-US" sz="1200">
                <a:solidFill>
                  <a:srgbClr val="000000"/>
                </a:solidFill>
                <a:latin typeface="Cambria" panose="02040503050406030204" pitchFamily="18" charset="0"/>
                <a:cs typeface="Helvetica Neue" charset="0"/>
                <a:sym typeface="Cambria" panose="02040503050406030204" pitchFamily="18" charset="0"/>
              </a:rPr>
              <a:t>Technical materials remain in circulation at the highest possible value, with minimum loss of quality and without entering the biosphere.</a:t>
            </a:r>
          </a:p>
          <a:p>
            <a:pPr marL="342900" indent="-342900" eaLnBrk="1" hangingPunct="1">
              <a:spcBef>
                <a:spcPct val="0"/>
              </a:spcBef>
              <a:buClr>
                <a:srgbClr val="000000"/>
              </a:buClr>
              <a:buFontTx/>
              <a:buChar char="•"/>
            </a:pPr>
            <a:r>
              <a:rPr lang="en-US" altLang="en-US" sz="1200">
                <a:solidFill>
                  <a:srgbClr val="000000"/>
                </a:solidFill>
                <a:latin typeface="Cambria" panose="02040503050406030204" pitchFamily="18" charset="0"/>
                <a:cs typeface="Helvetica Neue" charset="0"/>
                <a:sym typeface="Cambria" panose="02040503050406030204" pitchFamily="18" charset="0"/>
              </a:rPr>
              <a:t>In terms of </a:t>
            </a:r>
            <a:r>
              <a:rPr lang="en-US" altLang="en-US" sz="1200" b="1">
                <a:solidFill>
                  <a:srgbClr val="000000"/>
                </a:solidFill>
                <a:latin typeface="Cambria" panose="02040503050406030204" pitchFamily="18" charset="0"/>
                <a:cs typeface="Helvetica Neue" charset="0"/>
                <a:sym typeface="Cambria" panose="02040503050406030204" pitchFamily="18" charset="0"/>
              </a:rPr>
              <a:t>terminology</a:t>
            </a:r>
            <a:r>
              <a:rPr lang="en-US" altLang="en-US" sz="1200">
                <a:solidFill>
                  <a:srgbClr val="000000"/>
                </a:solidFill>
                <a:latin typeface="Cambria" panose="02040503050406030204" pitchFamily="18" charset="0"/>
                <a:cs typeface="Helvetica Neue" charset="0"/>
                <a:sym typeface="Cambria" panose="02040503050406030204" pitchFamily="18" charset="0"/>
              </a:rPr>
              <a:t> (how we use it):</a:t>
            </a:r>
          </a:p>
          <a:p>
            <a:pPr marL="742950" lvl="1" indent="-285750" eaLnBrk="1" hangingPunct="1">
              <a:spcBef>
                <a:spcPct val="0"/>
              </a:spcBef>
              <a:buClr>
                <a:srgbClr val="000000"/>
              </a:buClr>
              <a:buFont typeface="Courier New" panose="02070309020205020404" pitchFamily="49" charset="0"/>
              <a:buChar char="o"/>
            </a:pPr>
            <a:r>
              <a:rPr lang="en-US" altLang="en-US" sz="1200" b="1">
                <a:solidFill>
                  <a:srgbClr val="000000"/>
                </a:solidFill>
                <a:latin typeface="Cambria" panose="02040503050406030204" pitchFamily="18" charset="0"/>
                <a:sym typeface="Cambria" panose="02040503050406030204" pitchFamily="18" charset="0"/>
              </a:rPr>
              <a:t>Recycling:</a:t>
            </a:r>
            <a:r>
              <a:rPr lang="en-US" altLang="en-US" sz="1200">
                <a:solidFill>
                  <a:srgbClr val="000000"/>
                </a:solidFill>
                <a:latin typeface="Cambria" panose="02040503050406030204" pitchFamily="18" charset="0"/>
                <a:sym typeface="Cambria" panose="02040503050406030204" pitchFamily="18" charset="0"/>
              </a:rPr>
              <a:t> recovery of materials</a:t>
            </a:r>
          </a:p>
          <a:p>
            <a:pPr marL="742950" lvl="1" indent="-285750" eaLnBrk="1" hangingPunct="1">
              <a:spcBef>
                <a:spcPct val="0"/>
              </a:spcBef>
              <a:buClr>
                <a:srgbClr val="000000"/>
              </a:buClr>
              <a:buFont typeface="Courier New" panose="02070309020205020404" pitchFamily="49" charset="0"/>
              <a:buChar char="o"/>
            </a:pPr>
            <a:r>
              <a:rPr lang="en-US" altLang="en-US" sz="1200" b="1">
                <a:solidFill>
                  <a:srgbClr val="000000"/>
                </a:solidFill>
                <a:latin typeface="Cambria" panose="02040503050406030204" pitchFamily="18" charset="0"/>
                <a:sym typeface="Cambria" panose="02040503050406030204" pitchFamily="18" charset="0"/>
              </a:rPr>
              <a:t>Remanufacturing:</a:t>
            </a:r>
            <a:r>
              <a:rPr lang="en-US" altLang="en-US" sz="1200">
                <a:solidFill>
                  <a:srgbClr val="000000"/>
                </a:solidFill>
                <a:latin typeface="Cambria" panose="02040503050406030204" pitchFamily="18" charset="0"/>
                <a:sym typeface="Cambria" panose="02040503050406030204" pitchFamily="18" charset="0"/>
              </a:rPr>
              <a:t> Recovery of parts or components, in an ‘as new’ state and often guarantee. These parts and components can be either used for the same product group but also for different applications (e.g., a pump)</a:t>
            </a:r>
          </a:p>
          <a:p>
            <a:pPr marL="742950" lvl="1" indent="-285750" eaLnBrk="1" hangingPunct="1">
              <a:spcBef>
                <a:spcPct val="0"/>
              </a:spcBef>
              <a:buClr>
                <a:srgbClr val="000000"/>
              </a:buClr>
              <a:buFont typeface="Courier New" panose="02070309020205020404" pitchFamily="49" charset="0"/>
              <a:buChar char="o"/>
            </a:pPr>
            <a:r>
              <a:rPr lang="en-US" altLang="en-US" sz="1200" b="1">
                <a:solidFill>
                  <a:srgbClr val="000000"/>
                </a:solidFill>
                <a:latin typeface="Cambria" panose="02040503050406030204" pitchFamily="18" charset="0"/>
                <a:sym typeface="Cambria" panose="02040503050406030204" pitchFamily="18" charset="0"/>
              </a:rPr>
              <a:t>Refurbishing </a:t>
            </a:r>
            <a:r>
              <a:rPr lang="en-US" altLang="en-US" sz="1200">
                <a:solidFill>
                  <a:srgbClr val="000000"/>
                </a:solidFill>
                <a:latin typeface="Cambria" panose="02040503050406030204" pitchFamily="18" charset="0"/>
                <a:sym typeface="Cambria" panose="02040503050406030204" pitchFamily="18" charset="0"/>
              </a:rPr>
              <a:t>we refer to for the overhaul of products, upgraded for the same purpose (e.g., exchange of cover of a mobile phone)</a:t>
            </a:r>
          </a:p>
          <a:p>
            <a:pPr marL="742950" lvl="1" indent="-285750" eaLnBrk="1" hangingPunct="1">
              <a:spcBef>
                <a:spcPct val="0"/>
              </a:spcBef>
              <a:buClr>
                <a:srgbClr val="000000"/>
              </a:buClr>
              <a:buFont typeface="Courier New" panose="02070309020205020404" pitchFamily="49" charset="0"/>
              <a:buChar char="o"/>
            </a:pPr>
            <a:r>
              <a:rPr lang="en-US" altLang="en-US" sz="1200" b="1">
                <a:solidFill>
                  <a:srgbClr val="000000"/>
                </a:solidFill>
                <a:latin typeface="Cambria" panose="02040503050406030204" pitchFamily="18" charset="0"/>
                <a:sym typeface="Cambria" panose="02040503050406030204" pitchFamily="18" charset="0"/>
              </a:rPr>
              <a:t>Reuse </a:t>
            </a:r>
            <a:r>
              <a:rPr lang="en-US" altLang="en-US" sz="1200">
                <a:solidFill>
                  <a:srgbClr val="000000"/>
                </a:solidFill>
                <a:latin typeface="Cambria" panose="02040503050406030204" pitchFamily="18" charset="0"/>
                <a:sym typeface="Cambria" panose="02040503050406030204" pitchFamily="18" charset="0"/>
              </a:rPr>
              <a:t>(think e-bay, for example)</a:t>
            </a:r>
            <a:endParaRPr lang="en-GB" altLang="en-US" sz="1200">
              <a:solidFill>
                <a:srgbClr val="000000"/>
              </a:solidFill>
              <a:sym typeface="Calibri" panose="020F0502020204030204" pitchFamily="34" charset="0"/>
            </a:endParaRPr>
          </a:p>
          <a:p>
            <a:pPr marL="742950" lvl="1" indent="-285750" eaLnBrk="1" hangingPunct="1">
              <a:spcBef>
                <a:spcPct val="0"/>
              </a:spcBef>
              <a:buClr>
                <a:srgbClr val="000000"/>
              </a:buClr>
              <a:buFont typeface="Courier New" panose="02070309020205020404" pitchFamily="49" charset="0"/>
              <a:buChar char="o"/>
            </a:pPr>
            <a:endParaRPr lang="en-GB" altLang="en-US" sz="1200">
              <a:solidFill>
                <a:srgbClr val="000000"/>
              </a:solidFill>
              <a:sym typeface="Calibri" panose="020F0502020204030204" pitchFamily="34" charset="0"/>
            </a:endParaRPr>
          </a:p>
          <a:p>
            <a:pPr marL="742950" lvl="1" indent="-285750" eaLnBrk="1" hangingPunct="1">
              <a:buClr>
                <a:srgbClr val="000000"/>
              </a:buClr>
              <a:buSzPct val="130000"/>
              <a:buFontTx/>
              <a:buChar char="•"/>
            </a:pPr>
            <a:r>
              <a:rPr lang="en-GB" altLang="en-US" sz="2400">
                <a:latin typeface="Helvetica Neue Light"/>
              </a:rPr>
              <a:t>No Waste, just resources </a:t>
            </a:r>
          </a:p>
          <a:p>
            <a:pPr marL="742950" lvl="1" indent="-285750" eaLnBrk="1" hangingPunct="1">
              <a:buClr>
                <a:srgbClr val="000000"/>
              </a:buClr>
              <a:buSzPct val="130000"/>
              <a:buFontTx/>
              <a:buChar char="•"/>
            </a:pPr>
            <a:r>
              <a:rPr lang="en-GB" altLang="en-US" sz="2400">
                <a:latin typeface="Helvetica Neue Light"/>
              </a:rPr>
              <a:t>Optimise, intensify, loop, substitute and dematerialise </a:t>
            </a:r>
          </a:p>
          <a:p>
            <a:pPr marL="742950" lvl="1" indent="-285750" eaLnBrk="1" hangingPunct="1">
              <a:buClr>
                <a:srgbClr val="000000"/>
              </a:buClr>
              <a:buSzPct val="130000"/>
              <a:buFontTx/>
              <a:buChar char="•"/>
            </a:pPr>
            <a:r>
              <a:rPr lang="en-GB" altLang="en-US" sz="2400">
                <a:latin typeface="Helvetica Neue Light"/>
              </a:rPr>
              <a:t>Closed loop and open loop systems</a:t>
            </a:r>
          </a:p>
          <a:p>
            <a:pPr marL="742950" lvl="1" indent="-285750" eaLnBrk="1" hangingPunct="1">
              <a:buClr>
                <a:srgbClr val="000000"/>
              </a:buClr>
              <a:buSzPct val="130000"/>
              <a:buFontTx/>
              <a:buChar char="•"/>
            </a:pPr>
            <a:r>
              <a:rPr lang="en-GB" altLang="en-US" sz="2400">
                <a:latin typeface="Helvetica Neue Light"/>
              </a:rPr>
              <a:t>Inner loop and outer loop systems</a:t>
            </a:r>
          </a:p>
          <a:p>
            <a:pPr marL="742950" lvl="1" indent="-285750" eaLnBrk="1" hangingPunct="1">
              <a:buClr>
                <a:srgbClr val="000000"/>
              </a:buClr>
              <a:buSzPct val="130000"/>
              <a:buFontTx/>
              <a:buChar char="•"/>
            </a:pPr>
            <a:r>
              <a:rPr lang="en-GB" altLang="en-US" sz="2400">
                <a:latin typeface="Helvetica Neue Light"/>
              </a:rPr>
              <a:t>Design for systems, in context</a:t>
            </a:r>
          </a:p>
          <a:p>
            <a:pPr marL="742950" lvl="1" indent="-285750" eaLnBrk="1" hangingPunct="1">
              <a:buClr>
                <a:srgbClr val="000000"/>
              </a:buClr>
              <a:buSzPct val="130000"/>
              <a:buFontTx/>
              <a:buChar char="•"/>
            </a:pPr>
            <a:r>
              <a:rPr lang="en-GB" altLang="en-US" sz="2400">
                <a:latin typeface="Helvetica Neue Light"/>
              </a:rPr>
              <a:t>Cross value chain and business ecosystem solutions</a:t>
            </a:r>
          </a:p>
          <a:p>
            <a:pPr marL="742950" lvl="1" indent="-285750" eaLnBrk="1" hangingPunct="1">
              <a:buClr>
                <a:srgbClr val="000000"/>
              </a:buClr>
              <a:buSzPct val="130000"/>
              <a:buFontTx/>
              <a:buChar char="•"/>
            </a:pPr>
            <a:r>
              <a:rPr lang="en-GB" altLang="en-US" sz="2400">
                <a:latin typeface="Helvetica Neue Light"/>
              </a:rPr>
              <a:t>New era of technology enabled “systems” transformation </a:t>
            </a:r>
          </a:p>
          <a:p>
            <a:pPr marL="342900" indent="-342900" eaLnBrk="1" hangingPunct="1">
              <a:spcBef>
                <a:spcPct val="0"/>
              </a:spcBef>
              <a:buClr>
                <a:srgbClr val="000000"/>
              </a:buClr>
              <a:buFont typeface="Courier New" panose="02070309020205020404" pitchFamily="49" charset="0"/>
              <a:buNone/>
            </a:pPr>
            <a:endParaRPr lang="en-US" altLang="en-US" sz="1100">
              <a:solidFill>
                <a:srgbClr val="000000"/>
              </a:solidFill>
              <a:latin typeface="Cambria" panose="02040503050406030204" pitchFamily="18" charset="0"/>
              <a:cs typeface="Helvetica Neue" charset="0"/>
              <a:sym typeface="Cambria" panose="02040503050406030204" pitchFamily="18" charset="0"/>
            </a:endParaRPr>
          </a:p>
        </p:txBody>
      </p:sp>
      <p:sp>
        <p:nvSpPr>
          <p:cNvPr id="49155" name="Shape 315"/>
          <p:cNvSpPr>
            <a:spLocks noGrp="1"/>
          </p:cNvSpPr>
          <p:nvPr>
            <p:ph type="sldNum" sz="quarter" idx="5"/>
          </p:nvPr>
        </p:nvSpPr>
        <p:spPr bwMode="auto">
          <a:xfrm>
            <a:off x="6302375" y="8793163"/>
            <a:ext cx="85725" cy="1698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21B77486-6CC3-4C30-A005-97EF49508356}" type="slidenum">
              <a:rPr lang="en-US" altLang="en-US" sz="1100">
                <a:solidFill>
                  <a:srgbClr val="000000"/>
                </a:solidFill>
                <a:latin typeface="Calibri" panose="020F0502020204030204" pitchFamily="34" charset="0"/>
                <a:sym typeface="Calibri" panose="020F0502020204030204" pitchFamily="34" charset="0"/>
              </a:rPr>
              <a:pPr>
                <a:spcBef>
                  <a:spcPct val="0"/>
                </a:spcBef>
                <a:buSzPct val="25000"/>
              </a:pPr>
              <a:t>19</a:t>
            </a:fld>
            <a:endParaRPr lang="en-US" altLang="en-US" sz="1100">
              <a:solidFill>
                <a:srgbClr val="000000"/>
              </a:solidFill>
              <a:latin typeface="Calibri" panose="020F0502020204030204" pitchFamily="34" charset="0"/>
              <a:sym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3249" name="Shape 324"/>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3250" name="Shape 325"/>
          <p:cNvSpPr>
            <a:spLocks noGrp="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eaLnBrk="1" hangingPunct="1">
              <a:spcBef>
                <a:spcPct val="0"/>
              </a:spcBef>
              <a:buSzPct val="25000"/>
            </a:pPr>
            <a:r>
              <a:rPr lang="en-US" altLang="en-US" sz="1200">
                <a:solidFill>
                  <a:srgbClr val="000000"/>
                </a:solidFill>
                <a:latin typeface="Calibri" panose="020F0502020204030204" pitchFamily="34" charset="0"/>
                <a:cs typeface="Helvetica Neue" charset="0"/>
                <a:sym typeface="Calibri" panose="020F0502020204030204" pitchFamily="34" charset="0"/>
              </a:rPr>
              <a:t>How does this model create value?</a:t>
            </a:r>
          </a:p>
          <a:p>
            <a:pPr eaLnBrk="1" hangingPunct="1">
              <a:spcBef>
                <a:spcPct val="0"/>
              </a:spcBef>
              <a:buSzPct val="25000"/>
            </a:pPr>
            <a:r>
              <a:rPr lang="en-US" altLang="en-US" sz="1200">
                <a:solidFill>
                  <a:srgbClr val="000000"/>
                </a:solidFill>
                <a:latin typeface="Calibri" panose="020F0502020204030204" pitchFamily="34" charset="0"/>
                <a:cs typeface="Helvetica Neue" charset="0"/>
                <a:sym typeface="Calibri" panose="020F0502020204030204" pitchFamily="34" charset="0"/>
              </a:rPr>
              <a:t>We differentiate 4 important themes: </a:t>
            </a: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p:txBody>
      </p:sp>
      <p:sp>
        <p:nvSpPr>
          <p:cNvPr id="53251" name="Shape 326"/>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9A45AF2C-A7CB-41E1-B8D8-2B05D1140BA7}" type="slidenum">
              <a:rPr lang="en-US" altLang="en-US" sz="1100">
                <a:latin typeface="Calibri" panose="020F0502020204030204" pitchFamily="34" charset="0"/>
                <a:sym typeface="Calibri" panose="020F0502020204030204" pitchFamily="34" charset="0"/>
              </a:rPr>
              <a:pPr>
                <a:spcBef>
                  <a:spcPct val="0"/>
                </a:spcBef>
                <a:buSzPct val="25000"/>
              </a:pPr>
              <a:t>22</a:t>
            </a:fld>
            <a:endParaRPr lang="en-US" altLang="en-US" sz="1100">
              <a:latin typeface="Calibri" panose="020F0502020204030204" pitchFamily="34" charset="0"/>
              <a:sym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5297" name="Shape 324"/>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5298" name="Shape 325"/>
          <p:cNvSpPr>
            <a:spLocks noGrp="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eaLnBrk="1" hangingPunct="1">
              <a:spcBef>
                <a:spcPct val="0"/>
              </a:spcBef>
              <a:buSzPct val="25000"/>
            </a:pPr>
            <a:r>
              <a:rPr lang="en-US" altLang="en-US" sz="1200">
                <a:solidFill>
                  <a:srgbClr val="000000"/>
                </a:solidFill>
                <a:latin typeface="Calibri" panose="020F0502020204030204" pitchFamily="34" charset="0"/>
                <a:cs typeface="Helvetica Neue" charset="0"/>
                <a:sym typeface="Calibri" panose="020F0502020204030204" pitchFamily="34" charset="0"/>
              </a:rPr>
              <a:t>How does this model create value?</a:t>
            </a:r>
          </a:p>
          <a:p>
            <a:pPr eaLnBrk="1" hangingPunct="1">
              <a:spcBef>
                <a:spcPct val="0"/>
              </a:spcBef>
              <a:buSzPct val="25000"/>
            </a:pPr>
            <a:r>
              <a:rPr lang="en-US" altLang="en-US" sz="1200">
                <a:solidFill>
                  <a:srgbClr val="000000"/>
                </a:solidFill>
                <a:latin typeface="Calibri" panose="020F0502020204030204" pitchFamily="34" charset="0"/>
                <a:cs typeface="Helvetica Neue" charset="0"/>
                <a:sym typeface="Calibri" panose="020F0502020204030204" pitchFamily="34" charset="0"/>
              </a:rPr>
              <a:t>We differentiate 4 important themes: </a:t>
            </a: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p:txBody>
      </p:sp>
      <p:sp>
        <p:nvSpPr>
          <p:cNvPr id="55299" name="Shape 326"/>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5B1F03AB-8497-4B4A-9F34-2F8637D93C02}" type="slidenum">
              <a:rPr lang="en-US" altLang="en-US" sz="1100">
                <a:latin typeface="Calibri" panose="020F0502020204030204" pitchFamily="34" charset="0"/>
                <a:sym typeface="Calibri" panose="020F0502020204030204" pitchFamily="34" charset="0"/>
              </a:rPr>
              <a:pPr>
                <a:spcBef>
                  <a:spcPct val="0"/>
                </a:spcBef>
                <a:buSzPct val="25000"/>
              </a:pPr>
              <a:t>23</a:t>
            </a:fld>
            <a:endParaRPr lang="en-US" altLang="en-US" sz="1100">
              <a:latin typeface="Calibri" panose="020F0502020204030204" pitchFamily="34" charset="0"/>
              <a:sym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8369" name="Shape 345"/>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8370" name="Shape 346"/>
          <p:cNvSpPr>
            <a:spLocks noGrp="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eaLnBrk="1" hangingPunct="1">
              <a:spcBef>
                <a:spcPct val="0"/>
              </a:spcBef>
              <a:buSzPct val="25000"/>
            </a:pPr>
            <a:r>
              <a:rPr lang="en-US" altLang="en-US" sz="1200">
                <a:solidFill>
                  <a:srgbClr val="000000"/>
                </a:solidFill>
                <a:latin typeface="Calibri" panose="020F0502020204030204" pitchFamily="34" charset="0"/>
                <a:cs typeface="Helvetica Neue" charset="0"/>
                <a:sym typeface="Calibri" panose="020F0502020204030204" pitchFamily="34" charset="0"/>
              </a:rPr>
              <a:t>But what are the practical building blocks? </a:t>
            </a:r>
          </a:p>
          <a:p>
            <a:pPr eaLnBrk="1" hangingPunct="1">
              <a:spcBef>
                <a:spcPct val="0"/>
              </a:spcBef>
              <a:buSzPct val="25000"/>
            </a:pPr>
            <a:r>
              <a:rPr lang="en-US" altLang="en-US" sz="1200" b="1">
                <a:solidFill>
                  <a:srgbClr val="000000"/>
                </a:solidFill>
                <a:latin typeface="Calibri" panose="020F0502020204030204" pitchFamily="34" charset="0"/>
                <a:cs typeface="Helvetica Neue" charset="0"/>
                <a:sym typeface="Calibri" panose="020F0502020204030204" pitchFamily="34" charset="0"/>
              </a:rPr>
              <a:t>Radical Design </a:t>
            </a:r>
            <a:r>
              <a:rPr lang="en-US" altLang="en-US" sz="1200">
                <a:solidFill>
                  <a:srgbClr val="000000"/>
                </a:solidFill>
                <a:latin typeface="Calibri" panose="020F0502020204030204" pitchFamily="34" charset="0"/>
                <a:cs typeface="Helvetica Neue" charset="0"/>
                <a:sym typeface="Calibri" panose="020F0502020204030204" pitchFamily="34" charset="0"/>
              </a:rPr>
              <a:t>– designing for disassembly, design for recovery – could involve modularisation, standardisation, clip-hold-assembly, design for cascade, considered material choice</a:t>
            </a: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buClr>
                <a:srgbClr val="000000"/>
              </a:buClr>
              <a:buSzPct val="25000"/>
              <a:buFont typeface="Calibri" panose="020F0502020204030204" pitchFamily="34" charset="0"/>
              <a:buNone/>
            </a:pPr>
            <a:r>
              <a:rPr lang="en-US" altLang="en-US" sz="1200" b="1">
                <a:solidFill>
                  <a:srgbClr val="000000"/>
                </a:solidFill>
                <a:latin typeface="Calibri" panose="020F0502020204030204" pitchFamily="34" charset="0"/>
                <a:cs typeface="Helvetica Neue" charset="0"/>
                <a:sym typeface="Calibri" panose="020F0502020204030204" pitchFamily="34" charset="0"/>
              </a:rPr>
              <a:t>Innovative business models </a:t>
            </a:r>
            <a:r>
              <a:rPr lang="en-US" altLang="en-US" sz="1200">
                <a:solidFill>
                  <a:srgbClr val="000000"/>
                </a:solidFill>
                <a:latin typeface="Calibri" panose="020F0502020204030204" pitchFamily="34" charset="0"/>
                <a:cs typeface="Helvetica Neue" charset="0"/>
                <a:sym typeface="Calibri" panose="020F0502020204030204" pitchFamily="34" charset="0"/>
              </a:rPr>
              <a:t>– New business models that see the consumer as user, offer a performance contract or incentivise take back or sharing (→ allows manufacturer to better control material flows and reach required scale for reverse operations; access to higher value items for customers)</a:t>
            </a:r>
          </a:p>
          <a:p>
            <a:pPr eaLnBrk="1" hangingPunct="1">
              <a:spcBef>
                <a:spcPct val="0"/>
              </a:spcBef>
              <a:buClr>
                <a:srgbClr val="000000"/>
              </a:buClr>
              <a:buFont typeface="Calibri" panose="020F0502020204030204" pitchFamily="34" charset="0"/>
              <a:buNone/>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buSzPct val="25000"/>
            </a:pPr>
            <a:r>
              <a:rPr lang="en-US" altLang="en-US" sz="1200" b="1">
                <a:solidFill>
                  <a:srgbClr val="000000"/>
                </a:solidFill>
                <a:latin typeface="Calibri" panose="020F0502020204030204" pitchFamily="34" charset="0"/>
                <a:cs typeface="Helvetica Neue" charset="0"/>
                <a:sym typeface="Calibri" panose="020F0502020204030204" pitchFamily="34" charset="0"/>
              </a:rPr>
              <a:t>Reverse logistics </a:t>
            </a:r>
            <a:r>
              <a:rPr lang="en-US" altLang="en-US" sz="1200">
                <a:solidFill>
                  <a:srgbClr val="000000"/>
                </a:solidFill>
                <a:latin typeface="Calibri" panose="020F0502020204030204" pitchFamily="34" charset="0"/>
                <a:cs typeface="Helvetica Neue" charset="0"/>
                <a:sym typeface="Calibri" panose="020F0502020204030204" pitchFamily="34" charset="0"/>
              </a:rPr>
              <a:t>–  </a:t>
            </a:r>
          </a:p>
          <a:p>
            <a:pPr eaLnBrk="1" hangingPunct="1">
              <a:spcBef>
                <a:spcPct val="0"/>
              </a:spcBef>
              <a:buClr>
                <a:srgbClr val="000000"/>
              </a:buClr>
              <a:buFont typeface="Calibri" panose="020F0502020204030204" pitchFamily="34" charset="0"/>
              <a:buChar char="-"/>
            </a:pPr>
            <a:r>
              <a:rPr lang="en-US" altLang="en-US" sz="1200">
                <a:solidFill>
                  <a:srgbClr val="000000"/>
                </a:solidFill>
                <a:latin typeface="Calibri" panose="020F0502020204030204" pitchFamily="34" charset="0"/>
                <a:cs typeface="Helvetica Neue" charset="0"/>
                <a:sym typeface="Calibri" panose="020F0502020204030204" pitchFamily="34" charset="0"/>
              </a:rPr>
              <a:t>Improving collection systems so that they are user-friendly, cost effective and preserve quality of product. </a:t>
            </a:r>
          </a:p>
          <a:p>
            <a:pPr eaLnBrk="1" hangingPunct="1">
              <a:spcBef>
                <a:spcPct val="0"/>
              </a:spcBef>
              <a:buClr>
                <a:srgbClr val="000000"/>
              </a:buClr>
              <a:buFont typeface="Calibri" panose="020F0502020204030204" pitchFamily="34" charset="0"/>
              <a:buChar char="-"/>
            </a:pPr>
            <a:r>
              <a:rPr lang="en-US" altLang="en-US" sz="1200">
                <a:solidFill>
                  <a:srgbClr val="000000"/>
                </a:solidFill>
                <a:latin typeface="Calibri" panose="020F0502020204030204" pitchFamily="34" charset="0"/>
                <a:cs typeface="Helvetica Neue" charset="0"/>
                <a:sym typeface="Calibri" panose="020F0502020204030204" pitchFamily="34" charset="0"/>
              </a:rPr>
              <a:t>Set up reverse treatment operations at scale, and to the same standards as primary manufacturing</a:t>
            </a: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buSzPct val="25000"/>
            </a:pPr>
            <a:r>
              <a:rPr lang="en-US" altLang="en-US" sz="1200" b="1">
                <a:solidFill>
                  <a:srgbClr val="000000"/>
                </a:solidFill>
                <a:latin typeface="Calibri" panose="020F0502020204030204" pitchFamily="34" charset="0"/>
                <a:cs typeface="Helvetica Neue" charset="0"/>
                <a:sym typeface="Calibri" panose="020F0502020204030204" pitchFamily="34" charset="0"/>
              </a:rPr>
              <a:t>Enablers for cross-sector and cross-cycle performance – </a:t>
            </a:r>
            <a:r>
              <a:rPr lang="en-US" altLang="en-US" sz="1200">
                <a:solidFill>
                  <a:srgbClr val="000000"/>
                </a:solidFill>
                <a:latin typeface="Calibri" panose="020F0502020204030204" pitchFamily="34" charset="0"/>
                <a:cs typeface="Helvetica Neue" charset="0"/>
                <a:sym typeface="Calibri" panose="020F0502020204030204" pitchFamily="34" charset="0"/>
              </a:rPr>
              <a:t>pubic awareness building, education, R&amp;D; legal and fiscal measures; public investment and procurement; collaboration (e.g., voluntary industry standards)</a:t>
            </a: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a:solidFill>
                <a:srgbClr val="000000"/>
              </a:solidFill>
              <a:latin typeface="Calibri" panose="020F0502020204030204" pitchFamily="34" charset="0"/>
              <a:cs typeface="Helvetica Neue" charset="0"/>
              <a:sym typeface="Calibri" panose="020F0502020204030204" pitchFamily="34" charset="0"/>
            </a:endParaRPr>
          </a:p>
        </p:txBody>
      </p:sp>
      <p:sp>
        <p:nvSpPr>
          <p:cNvPr id="58371" name="Shape 347"/>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745FB43B-ED1D-4A20-B75B-9BF058F76C5C}" type="slidenum">
              <a:rPr lang="en-US" altLang="en-US" sz="1100">
                <a:latin typeface="Calibri" panose="020F0502020204030204" pitchFamily="34" charset="0"/>
                <a:sym typeface="Calibri" panose="020F0502020204030204" pitchFamily="34" charset="0"/>
              </a:rPr>
              <a:pPr>
                <a:spcBef>
                  <a:spcPct val="0"/>
                </a:spcBef>
                <a:buSzPct val="25000"/>
              </a:pPr>
              <a:t>25</a:t>
            </a:fld>
            <a:endParaRPr lang="en-US" altLang="en-US" sz="1100">
              <a:latin typeface="Calibri" panose="020F0502020204030204" pitchFamily="34" charset="0"/>
              <a:sym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PRESENTER NOTES: </a:t>
            </a:r>
          </a:p>
          <a:p>
            <a:endParaRPr lang="en-US" altLang="en-US" dirty="0"/>
          </a:p>
          <a:p>
            <a:r>
              <a:rPr lang="en-US" altLang="en-US" dirty="0"/>
              <a:t>More details here: http://www.ellenmacarthurfoundation.org/case_studies/philips-and-turntoo</a:t>
            </a:r>
          </a:p>
          <a:p>
            <a:endParaRPr lang="en-US" altLang="en-US" dirty="0"/>
          </a:p>
          <a:p>
            <a:r>
              <a:rPr lang="en-US" altLang="en-US" dirty="0"/>
              <a:t>Students could research the case studies, or you could talk through them.  You may wish to use case studies more appropriate for your audience.  There are many to be found on the Ellen MacArthur Foundation website (www.ellenmacarthurfoundation.org/case_studies), or you may know of some yourself.</a:t>
            </a:r>
          </a:p>
          <a:p>
            <a:endParaRPr lang="en-US" altLang="en-US" dirty="0"/>
          </a:p>
          <a:p>
            <a:r>
              <a:rPr lang="en-US" altLang="en-US" dirty="0"/>
              <a:t>In this model, Philips sell ‘lumens’ to </a:t>
            </a:r>
            <a:r>
              <a:rPr lang="en-US" altLang="en-US" dirty="0" err="1"/>
              <a:t>Turntoo</a:t>
            </a:r>
            <a:r>
              <a:rPr lang="en-US" altLang="en-US" dirty="0"/>
              <a:t>, instead of selling light fittings.  Philips pay the electricity bill, which means they have an incentive to make the lights as efficient as possible.  </a:t>
            </a:r>
            <a:r>
              <a:rPr lang="en-US" altLang="en-US" dirty="0" err="1"/>
              <a:t>Turntoo</a:t>
            </a:r>
            <a:r>
              <a:rPr lang="en-US" altLang="en-US" dirty="0"/>
              <a:t> pay a fee based on how many lumens they use.</a:t>
            </a:r>
          </a:p>
          <a:p>
            <a:endParaRPr lang="en-US" altLang="en-US" dirty="0"/>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275559C8-7BC2-4927-B279-BCC6D460F0AD}"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4176076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PRESENTER NOTES: </a:t>
            </a:r>
          </a:p>
          <a:p>
            <a:endParaRPr lang="en-US" altLang="en-US"/>
          </a:p>
          <a:p>
            <a:r>
              <a:rPr lang="en-US" altLang="en-US"/>
              <a:t>More details here: http://www.ellenmacarthurfoundation.org/case_studies/floow2-1</a:t>
            </a:r>
          </a:p>
          <a:p>
            <a:endParaRPr lang="en-US" altLang="en-US"/>
          </a:p>
          <a:p>
            <a:r>
              <a:rPr lang="en-US" altLang="en-US"/>
              <a:t>FLOOW2 facilitate the overcapacity of heavy machinery.  Some heavy machinery is idle 50% of the time, wouldn’t it make sense to make money from machinery not in use?  FLOOW2 connects idle machines with willing users. It’s sort of an eBay for customers who wish to use heavy machinery for a short period of time.</a:t>
            </a:r>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4AD5F594-35AA-447F-AC15-B068BE37524D}"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3247505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PRESENTER NOTES</a:t>
            </a:r>
          </a:p>
          <a:p>
            <a:endParaRPr lang="en-US" altLang="en-US"/>
          </a:p>
          <a:p>
            <a:r>
              <a:rPr lang="en-US" altLang="en-US"/>
              <a:t>More details here: http://www.letote.com/</a:t>
            </a:r>
          </a:p>
          <a:p>
            <a:endParaRPr lang="en-US" altLang="en-US"/>
          </a:p>
          <a:p>
            <a:r>
              <a:rPr lang="en-US" altLang="en-US"/>
              <a:t>Subscribe to Le Tote to receive up to $200 of clothes every month.  You don’t own the clothes, but you do get the chance to have an ever-changing wardrobe.</a:t>
            </a:r>
          </a:p>
        </p:txBody>
      </p:sp>
      <p:sp>
        <p:nvSpPr>
          <p:cNvPr id="307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4F6394C8-CCE9-48C9-ACFF-769CC8C1CD9C}"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1668616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PRESENTER NOTES</a:t>
            </a:r>
          </a:p>
          <a:p>
            <a:endParaRPr lang="en-US" altLang="en-US"/>
          </a:p>
          <a:p>
            <a:r>
              <a:rPr lang="en-US" altLang="en-US"/>
              <a:t>Puma InCycle trainers – can be safely returned to the biosphere when no longer suitable to wear</a:t>
            </a:r>
          </a:p>
          <a:p>
            <a:endParaRPr lang="en-US" altLang="en-US"/>
          </a:p>
          <a:p>
            <a:r>
              <a:rPr lang="en-US" altLang="en-US"/>
              <a:t>Q: why might this be of interest in a circular economy?</a:t>
            </a:r>
          </a:p>
          <a:p>
            <a:endParaRPr lang="en-US" altLang="en-US"/>
          </a:p>
          <a:p>
            <a:r>
              <a:rPr lang="en-US" altLang="en-US"/>
              <a:t>A: The waste (unwanted traniners) becomes food for the next cycle.  No materials are lost, post-production.  Everything has value.</a:t>
            </a:r>
          </a:p>
        </p:txBody>
      </p:sp>
      <p:sp>
        <p:nvSpPr>
          <p:cNvPr id="409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A71C6AC7-1C2F-4EFB-9ECE-C656C7A2BC53}"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31464503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PRESENTER NOTES</a:t>
            </a:r>
          </a:p>
          <a:p>
            <a:endParaRPr lang="en-US" altLang="en-US"/>
          </a:p>
          <a:p>
            <a:endParaRPr lang="en-US" altLang="en-US"/>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D5E615AE-0210-424B-8BF7-F44EE91257C1}"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28159429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6.xml"/><Relationship Id="rId4" Type="http://schemas.openxmlformats.org/officeDocument/2006/relationships/image" Target="../media/image17.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6.xml"/><Relationship Id="rId4" Type="http://schemas.openxmlformats.org/officeDocument/2006/relationships/image" Target="../media/image17.png"/></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mage 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8" name="Picture 6"/>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a:spLocks noGrp="1"/>
          </p:cNvSpPr>
          <p:nvPr>
            <p:ph type="ctrTitle"/>
          </p:nvPr>
        </p:nvSpPr>
        <p:spPr>
          <a:xfrm>
            <a:off x="481422" y="4976891"/>
            <a:ext cx="6400801" cy="868397"/>
          </a:xfrm>
          <a:prstGeom prst="rect">
            <a:avLst/>
          </a:prstGeom>
        </p:spPr>
        <p:txBody>
          <a:bodyPr anchor="b"/>
          <a:lstStyle>
            <a:lvl1pPr algn="l">
              <a:defRPr sz="2800" b="1" i="0">
                <a:solidFill>
                  <a:schemeClr val="bg1"/>
                </a:solidFill>
                <a:latin typeface="Helvetica Neue"/>
                <a:cs typeface="Helvetica Neue"/>
              </a:defRPr>
            </a:lvl1pPr>
          </a:lstStyle>
          <a:p>
            <a:r>
              <a:rPr lang="en-GB" dirty="0"/>
              <a:t>Click to edit Master title style</a:t>
            </a:r>
            <a:endParaRPr lang="en-US" dirty="0"/>
          </a:p>
        </p:txBody>
      </p:sp>
      <p:sp>
        <p:nvSpPr>
          <p:cNvPr id="7" name="Subtitle 2"/>
          <p:cNvSpPr>
            <a:spLocks noGrp="1"/>
          </p:cNvSpPr>
          <p:nvPr>
            <p:ph type="subTitle" idx="1"/>
          </p:nvPr>
        </p:nvSpPr>
        <p:spPr>
          <a:xfrm>
            <a:off x="481422" y="5845288"/>
            <a:ext cx="6400800" cy="640601"/>
          </a:xfrm>
          <a:prstGeom prst="rect">
            <a:avLst/>
          </a:prstGeom>
        </p:spPr>
        <p:txBody>
          <a:bodyPr/>
          <a:lstStyle>
            <a:lvl1pPr marL="0" indent="0" algn="l">
              <a:buNone/>
              <a:defRPr sz="2400">
                <a:solidFill>
                  <a:srgbClr val="E3E3E3"/>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9" name="Picture Placeholder 4"/>
          <p:cNvSpPr>
            <a:spLocks noGrp="1"/>
          </p:cNvSpPr>
          <p:nvPr>
            <p:ph type="pic" sz="quarter" idx="10"/>
          </p:nvPr>
        </p:nvSpPr>
        <p:spPr>
          <a:xfrm>
            <a:off x="0" y="0"/>
            <a:ext cx="9144000" cy="4803775"/>
          </a:xfrm>
          <a:prstGeom prst="rect">
            <a:avLst/>
          </a:prstGeom>
          <a:effectLst>
            <a:innerShdw blurRad="63500" dist="50800" dir="5400000">
              <a:prstClr val="black">
                <a:alpha val="50000"/>
              </a:prstClr>
            </a:innerShdw>
          </a:effectLst>
        </p:spPr>
        <p:txBody>
          <a:bodyPr rtlCol="0">
            <a:normAutofit/>
          </a:bodyPr>
          <a:lstStyle/>
          <a:p>
            <a:pPr lvl="0"/>
            <a:endParaRPr lang="en-US" noProof="0" dirty="0"/>
          </a:p>
        </p:txBody>
      </p:sp>
      <p:sp>
        <p:nvSpPr>
          <p:cNvPr id="10" name="Text Placeholder 5"/>
          <p:cNvSpPr>
            <a:spLocks noGrp="1"/>
          </p:cNvSpPr>
          <p:nvPr>
            <p:ph type="body" sz="quarter" idx="11"/>
          </p:nvPr>
        </p:nvSpPr>
        <p:spPr>
          <a:xfrm>
            <a:off x="0" y="4802266"/>
            <a:ext cx="3795712" cy="174625"/>
          </a:xfrm>
          <a:prstGeom prst="rect">
            <a:avLst/>
          </a:prstGeom>
        </p:spPr>
        <p:txBody>
          <a:bodyPr/>
          <a:lstStyle>
            <a:lvl1pPr marL="0" indent="0">
              <a:buNone/>
              <a:defRPr sz="800">
                <a:solidFill>
                  <a:srgbClr val="E3E3E3"/>
                </a:solidFill>
                <a:latin typeface="Helvetica Neue Light"/>
                <a:cs typeface="Helvetica Neue Light"/>
              </a:defRPr>
            </a:lvl1pPr>
            <a:lvl2pPr marL="457200" indent="0">
              <a:buNone/>
              <a:defRPr sz="800">
                <a:solidFill>
                  <a:srgbClr val="E3E3E3"/>
                </a:solidFill>
                <a:latin typeface="Helvetica Neue Light"/>
                <a:cs typeface="Helvetica Neue Light"/>
              </a:defRPr>
            </a:lvl2pPr>
            <a:lvl3pPr marL="914400" indent="0">
              <a:buNone/>
              <a:defRPr sz="800">
                <a:solidFill>
                  <a:srgbClr val="E3E3E3"/>
                </a:solidFill>
                <a:latin typeface="Helvetica Neue Light"/>
                <a:cs typeface="Helvetica Neue Light"/>
              </a:defRPr>
            </a:lvl3pPr>
            <a:lvl4pPr marL="1371600" indent="0">
              <a:buNone/>
              <a:defRPr sz="800">
                <a:solidFill>
                  <a:srgbClr val="E3E3E3"/>
                </a:solidFill>
                <a:latin typeface="Helvetica Neue Light"/>
                <a:cs typeface="Helvetica Neue Light"/>
              </a:defRPr>
            </a:lvl4pPr>
            <a:lvl5pPr marL="1828800" indent="0">
              <a:buNone/>
              <a:defRPr sz="800">
                <a:solidFill>
                  <a:srgbClr val="E3E3E3"/>
                </a:solidFill>
                <a:latin typeface="Helvetica Neue Light"/>
                <a:cs typeface="Helvetica Neue Light"/>
              </a:defRPr>
            </a:lvl5pPr>
          </a:lstStyle>
          <a:p>
            <a:pPr lvl="0"/>
            <a:r>
              <a:rPr lang="en-GB"/>
              <a:t>Click to edit Master text styles</a:t>
            </a:r>
          </a:p>
        </p:txBody>
      </p:sp>
    </p:spTree>
    <p:extLst>
      <p:ext uri="{BB962C8B-B14F-4D97-AF65-F5344CB8AC3E}">
        <p14:creationId xmlns:p14="http://schemas.microsoft.com/office/powerpoint/2010/main" val="3685261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 dark">
    <p:bg>
      <p:bgPr>
        <a:blipFill dpi="0" rotWithShape="0">
          <a:blip r:embed="rId2"/>
          <a:srcRect/>
          <a:stretch>
            <a:fillRect/>
          </a:stretch>
        </a:blipFill>
        <a:effectLst/>
      </p:bgPr>
    </p:bg>
    <p:spTree>
      <p:nvGrpSpPr>
        <p:cNvPr id="1" name=""/>
        <p:cNvGrpSpPr/>
        <p:nvPr/>
      </p:nvGrpSpPr>
      <p:grpSpPr>
        <a:xfrm>
          <a:off x="0" y="0"/>
          <a:ext cx="0" cy="0"/>
          <a:chOff x="0" y="0"/>
          <a:chExt cx="0" cy="0"/>
        </a:xfrm>
      </p:grpSpPr>
      <p:cxnSp>
        <p:nvCxnSpPr>
          <p:cNvPr id="4" name="Straight Connector 3"/>
          <p:cNvCxnSpPr/>
          <p:nvPr userDrawn="1"/>
        </p:nvCxnSpPr>
        <p:spPr>
          <a:xfrm>
            <a:off x="669925" y="4614863"/>
            <a:ext cx="7713663" cy="0"/>
          </a:xfrm>
          <a:prstGeom prst="line">
            <a:avLst/>
          </a:prstGeom>
          <a:ln w="6350" cmpd="sng">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5"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7463" y="-355600"/>
            <a:ext cx="5857875" cy="585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69984" y="5059272"/>
            <a:ext cx="8229600" cy="585197"/>
          </a:xfrm>
          <a:prstGeom prst="rect">
            <a:avLst/>
          </a:prstGeom>
        </p:spPr>
        <p:txBody>
          <a:bodyPr/>
          <a:lstStyle>
            <a:lvl1pPr algn="l">
              <a:defRPr sz="2400" b="1" i="0" baseline="0">
                <a:solidFill>
                  <a:schemeClr val="bg1"/>
                </a:solidFill>
                <a:latin typeface="Helvetica Neue"/>
                <a:cs typeface="Helvetica Neue"/>
              </a:defRPr>
            </a:lvl1pPr>
          </a:lstStyle>
          <a:p>
            <a:r>
              <a:rPr lang="en-GB"/>
              <a:t>Click to edit Master title style</a:t>
            </a:r>
            <a:endParaRPr lang="en-US" dirty="0"/>
          </a:p>
        </p:txBody>
      </p:sp>
      <p:sp>
        <p:nvSpPr>
          <p:cNvPr id="3" name="Subtitle 2"/>
          <p:cNvSpPr>
            <a:spLocks noGrp="1"/>
          </p:cNvSpPr>
          <p:nvPr>
            <p:ph type="subTitle" idx="1"/>
          </p:nvPr>
        </p:nvSpPr>
        <p:spPr>
          <a:xfrm>
            <a:off x="669984" y="5463620"/>
            <a:ext cx="6400800" cy="640601"/>
          </a:xfrm>
          <a:prstGeom prst="rect">
            <a:avLst/>
          </a:prstGeom>
        </p:spPr>
        <p:txBody>
          <a:bodyPr/>
          <a:lstStyle>
            <a:lvl1pPr marL="0" indent="0" algn="l">
              <a:buNone/>
              <a:defRPr sz="1600">
                <a:solidFill>
                  <a:srgbClr val="E3E3E3"/>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2293387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rint friendly title slide">
    <p:spTree>
      <p:nvGrpSpPr>
        <p:cNvPr id="1" name=""/>
        <p:cNvGrpSpPr/>
        <p:nvPr/>
      </p:nvGrpSpPr>
      <p:grpSpPr>
        <a:xfrm>
          <a:off x="0" y="0"/>
          <a:ext cx="0" cy="0"/>
          <a:chOff x="0" y="0"/>
          <a:chExt cx="0" cy="0"/>
        </a:xfrm>
      </p:grpSpPr>
      <p:cxnSp>
        <p:nvCxnSpPr>
          <p:cNvPr id="4" name="Straight Connector 3"/>
          <p:cNvCxnSpPr/>
          <p:nvPr userDrawn="1"/>
        </p:nvCxnSpPr>
        <p:spPr>
          <a:xfrm>
            <a:off x="698500" y="4379913"/>
            <a:ext cx="7715250" cy="0"/>
          </a:xfrm>
          <a:prstGeom prst="line">
            <a:avLst/>
          </a:prstGeom>
          <a:ln w="6350" cmpd="sng">
            <a:solidFill>
              <a:srgbClr val="0A252F"/>
            </a:solidFill>
          </a:ln>
          <a:effectLst/>
        </p:spPr>
        <p:style>
          <a:lnRef idx="2">
            <a:schemeClr val="accent1"/>
          </a:lnRef>
          <a:fillRef idx="0">
            <a:schemeClr val="accent1"/>
          </a:fillRef>
          <a:effectRef idx="1">
            <a:schemeClr val="accent1"/>
          </a:effectRef>
          <a:fontRef idx="minor">
            <a:schemeClr val="tx1"/>
          </a:fontRef>
        </p:style>
      </p:cxnSp>
      <p:pic>
        <p:nvPicPr>
          <p:cNvPr id="5"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4775" y="-417513"/>
            <a:ext cx="5281613" cy="5280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99181" y="4824192"/>
            <a:ext cx="8229600" cy="585197"/>
          </a:xfrm>
          <a:prstGeom prst="rect">
            <a:avLst/>
          </a:prstGeom>
        </p:spPr>
        <p:txBody>
          <a:bodyPr/>
          <a:lstStyle>
            <a:lvl1pPr algn="l">
              <a:defRPr sz="2400" b="1" i="0" baseline="0">
                <a:solidFill>
                  <a:srgbClr val="0A252F"/>
                </a:solidFill>
                <a:latin typeface="Helvetica Neue"/>
                <a:cs typeface="Helvetica Neue"/>
              </a:defRPr>
            </a:lvl1pPr>
          </a:lstStyle>
          <a:p>
            <a:r>
              <a:rPr lang="en-GB"/>
              <a:t>Click to edit Master title style</a:t>
            </a:r>
            <a:endParaRPr lang="en-US" dirty="0"/>
          </a:p>
        </p:txBody>
      </p:sp>
      <p:sp>
        <p:nvSpPr>
          <p:cNvPr id="3" name="Subtitle 2"/>
          <p:cNvSpPr>
            <a:spLocks noGrp="1"/>
          </p:cNvSpPr>
          <p:nvPr>
            <p:ph type="subTitle" idx="1"/>
          </p:nvPr>
        </p:nvSpPr>
        <p:spPr>
          <a:xfrm>
            <a:off x="699181" y="5228540"/>
            <a:ext cx="6400800" cy="640601"/>
          </a:xfrm>
          <a:prstGeom prst="rect">
            <a:avLst/>
          </a:prstGeom>
        </p:spPr>
        <p:txBody>
          <a:bodyPr/>
          <a:lstStyle>
            <a:lvl1pPr marL="0" indent="0" algn="l">
              <a:buNone/>
              <a:defRPr sz="1600">
                <a:solidFill>
                  <a:srgbClr val="383E4F"/>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6" name="Slide Number Placeholder 5"/>
          <p:cNvSpPr>
            <a:spLocks noGrp="1"/>
          </p:cNvSpPr>
          <p:nvPr>
            <p:ph type="sldNum" sz="quarter" idx="10"/>
          </p:nvPr>
        </p:nvSpPr>
        <p:spPr>
          <a:xfrm>
            <a:off x="114300" y="6257925"/>
            <a:ext cx="661988" cy="374650"/>
          </a:xfrm>
        </p:spPr>
        <p:txBody>
          <a:bodyPr/>
          <a:lstStyle>
            <a:lvl1pPr algn="l">
              <a:defRPr sz="900"/>
            </a:lvl1pPr>
          </a:lstStyle>
          <a:p>
            <a:fld id="{813E0CDA-413A-4EF1-AC3F-4D519C28F67A}" type="slidenum">
              <a:rPr lang="en-US" altLang="en-US"/>
              <a:pPr/>
              <a:t>‹#›</a:t>
            </a:fld>
            <a:endParaRPr lang="en-US" altLang="en-US"/>
          </a:p>
        </p:txBody>
      </p:sp>
      <p:sp>
        <p:nvSpPr>
          <p:cNvPr id="7" name="Date Placeholder 3"/>
          <p:cNvSpPr>
            <a:spLocks noGrp="1"/>
          </p:cNvSpPr>
          <p:nvPr>
            <p:ph type="dt" sz="half" idx="11"/>
          </p:nvPr>
        </p:nvSpPr>
        <p:spPr>
          <a:xfrm>
            <a:off x="947738" y="6245225"/>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1947257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blank slide">
    <p:spTree>
      <p:nvGrpSpPr>
        <p:cNvPr id="1" name=""/>
        <p:cNvGrpSpPr/>
        <p:nvPr/>
      </p:nvGrpSpPr>
      <p:grpSpPr>
        <a:xfrm>
          <a:off x="0" y="0"/>
          <a:ext cx="0" cy="0"/>
          <a:chOff x="0" y="0"/>
          <a:chExt cx="0" cy="0"/>
        </a:xfrm>
      </p:grpSpPr>
      <p:sp>
        <p:nvSpPr>
          <p:cNvPr id="2" name="Rectangle 1"/>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5"/>
          <p:cNvSpPr>
            <a:spLocks noGrp="1"/>
          </p:cNvSpPr>
          <p:nvPr>
            <p:ph type="sldNum" sz="quarter" idx="10"/>
          </p:nvPr>
        </p:nvSpPr>
        <p:spPr>
          <a:xfrm>
            <a:off x="114300" y="6315075"/>
            <a:ext cx="661988" cy="374650"/>
          </a:xfrm>
        </p:spPr>
        <p:txBody>
          <a:bodyPr/>
          <a:lstStyle>
            <a:lvl1pPr algn="l">
              <a:defRPr sz="900"/>
            </a:lvl1pPr>
          </a:lstStyle>
          <a:p>
            <a:fld id="{3BAEF4B5-6EBA-402E-B0B6-2661ED949303}" type="slidenum">
              <a:rPr lang="en-US" altLang="en-US"/>
              <a:pPr/>
              <a:t>‹#›</a:t>
            </a:fld>
            <a:endParaRPr lang="en-US" altLang="en-US"/>
          </a:p>
        </p:txBody>
      </p:sp>
      <p:sp>
        <p:nvSpPr>
          <p:cNvPr id="5" name="Date Placeholder 3"/>
          <p:cNvSpPr>
            <a:spLocks noGrp="1"/>
          </p:cNvSpPr>
          <p:nvPr>
            <p:ph type="dt" sz="half" idx="11"/>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292741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int friendly blank slide">
    <p:spTree>
      <p:nvGrpSpPr>
        <p:cNvPr id="1" name=""/>
        <p:cNvGrpSpPr/>
        <p:nvPr/>
      </p:nvGrpSpPr>
      <p:grpSpPr>
        <a:xfrm>
          <a:off x="0" y="0"/>
          <a:ext cx="0" cy="0"/>
          <a:chOff x="0" y="0"/>
          <a:chExt cx="0" cy="0"/>
        </a:xfrm>
      </p:grpSpPr>
      <p:cxnSp>
        <p:nvCxnSpPr>
          <p:cNvPr id="2" name="Straight Connector 1"/>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5"/>
          <p:cNvSpPr>
            <a:spLocks noGrp="1"/>
          </p:cNvSpPr>
          <p:nvPr>
            <p:ph type="sldNum" sz="quarter" idx="10"/>
          </p:nvPr>
        </p:nvSpPr>
        <p:spPr>
          <a:xfrm>
            <a:off x="114300" y="6315075"/>
            <a:ext cx="661988" cy="374650"/>
          </a:xfrm>
        </p:spPr>
        <p:txBody>
          <a:bodyPr/>
          <a:lstStyle>
            <a:lvl1pPr algn="l">
              <a:defRPr sz="900"/>
            </a:lvl1pPr>
          </a:lstStyle>
          <a:p>
            <a:fld id="{D2A6E91D-AEEC-4EFD-9497-DBED35C44822}" type="slidenum">
              <a:rPr lang="en-US" altLang="en-US"/>
              <a:pPr/>
              <a:t>‹#›</a:t>
            </a:fld>
            <a:endParaRPr lang="en-US" altLang="en-US"/>
          </a:p>
        </p:txBody>
      </p:sp>
      <p:sp>
        <p:nvSpPr>
          <p:cNvPr id="5" name="Date Placeholder 3"/>
          <p:cNvSpPr>
            <a:spLocks noGrp="1"/>
          </p:cNvSpPr>
          <p:nvPr>
            <p:ph type="dt" sz="half" idx="11"/>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353202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Print blank slide">
    <p:spTree>
      <p:nvGrpSpPr>
        <p:cNvPr id="1" name=""/>
        <p:cNvGrpSpPr/>
        <p:nvPr/>
      </p:nvGrpSpPr>
      <p:grpSpPr>
        <a:xfrm>
          <a:off x="0" y="0"/>
          <a:ext cx="0" cy="0"/>
          <a:chOff x="0" y="0"/>
          <a:chExt cx="0" cy="0"/>
        </a:xfrm>
      </p:grpSpPr>
      <p:pic>
        <p:nvPicPr>
          <p:cNvPr id="5" name="Picture 6" descr="CE100_2Colour.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99413" y="6059488"/>
            <a:ext cx="1117600" cy="80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Connector 5"/>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userDrawn="1"/>
        </p:nvCxnSpPr>
        <p:spPr>
          <a:xfrm>
            <a:off x="-314325" y="1136650"/>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11" name="Picture 9"/>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a:spLocks noGrp="1"/>
          </p:cNvSpPr>
          <p:nvPr>
            <p:ph sz="half" idx="1"/>
          </p:nvPr>
        </p:nvSpPr>
        <p:spPr>
          <a:xfrm>
            <a:off x="457199" y="1600200"/>
            <a:ext cx="8111993" cy="4064311"/>
          </a:xfrm>
          <a:prstGeom prst="rect">
            <a:avLst/>
          </a:prstGeo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a:t>Click to edit Master title style</a:t>
            </a:r>
            <a:endParaRPr lang="en-US" dirty="0"/>
          </a:p>
        </p:txBody>
      </p:sp>
      <p:sp>
        <p:nvSpPr>
          <p:cNvPr id="9"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12" name="Slide Number Placeholder 5"/>
          <p:cNvSpPr>
            <a:spLocks noGrp="1"/>
          </p:cNvSpPr>
          <p:nvPr>
            <p:ph type="sldNum" sz="quarter" idx="14"/>
          </p:nvPr>
        </p:nvSpPr>
        <p:spPr>
          <a:xfrm>
            <a:off x="114300" y="6315075"/>
            <a:ext cx="661988" cy="374650"/>
          </a:xfrm>
        </p:spPr>
        <p:txBody>
          <a:bodyPr/>
          <a:lstStyle>
            <a:lvl1pPr algn="l">
              <a:defRPr sz="900"/>
            </a:lvl1pPr>
          </a:lstStyle>
          <a:p>
            <a:fld id="{156AF21D-F2F5-40F7-97EF-A9BFCC96D063}" type="slidenum">
              <a:rPr lang="en-US" altLang="en-US"/>
              <a:pPr/>
              <a:t>‹#›</a:t>
            </a:fld>
            <a:endParaRPr lang="en-US" altLang="en-US"/>
          </a:p>
        </p:txBody>
      </p:sp>
      <p:sp>
        <p:nvSpPr>
          <p:cNvPr id="13" name="Date Placeholder 3"/>
          <p:cNvSpPr>
            <a:spLocks noGrp="1"/>
          </p:cNvSpPr>
          <p:nvPr>
            <p:ph type="dt" sz="half" idx="15"/>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601486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ontents tracker">
    <p:spTree>
      <p:nvGrpSpPr>
        <p:cNvPr id="1" name=""/>
        <p:cNvGrpSpPr/>
        <p:nvPr/>
      </p:nvGrpSpPr>
      <p:grpSpPr>
        <a:xfrm>
          <a:off x="0" y="0"/>
          <a:ext cx="0" cy="0"/>
          <a:chOff x="0" y="0"/>
          <a:chExt cx="0" cy="0"/>
        </a:xfrm>
      </p:grpSpPr>
      <p:cxnSp>
        <p:nvCxnSpPr>
          <p:cNvPr id="5" name="Straight Connector 4"/>
          <p:cNvCxnSpPr/>
          <p:nvPr userDrawn="1"/>
        </p:nvCxnSpPr>
        <p:spPr>
          <a:xfrm>
            <a:off x="-314325" y="1136650"/>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6" name="Rectangle 5"/>
          <p:cNvSpPr>
            <a:spLocks noChangeArrowheads="1"/>
          </p:cNvSpPr>
          <p:nvPr userDrawn="1"/>
        </p:nvSpPr>
        <p:spPr bwMode="auto">
          <a:xfrm>
            <a:off x="0" y="6015038"/>
            <a:ext cx="9144000" cy="842962"/>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7"/>
          <p:cNvSpPr>
            <a:spLocks noGrp="1"/>
          </p:cNvSpPr>
          <p:nvPr>
            <p:ph type="body" sz="quarter" idx="15"/>
          </p:nvPr>
        </p:nvSpPr>
        <p:spPr>
          <a:xfrm>
            <a:off x="373063" y="1576387"/>
            <a:ext cx="5572125" cy="3495675"/>
          </a:xfrm>
          <a:prstGeom prst="rect">
            <a:avLst/>
          </a:prstGeom>
        </p:spPr>
        <p:txBody>
          <a:bodyPr/>
          <a:lstStyle>
            <a:lvl1pPr marL="457200" indent="-457200">
              <a:buFont typeface="+mj-lt"/>
              <a:buAutoNum type="arabicPeriod"/>
              <a:defRPr sz="2400" b="1" i="0">
                <a:latin typeface="Helvetica Neue"/>
                <a:cs typeface="Helvetica Neue"/>
              </a:defRPr>
            </a:lvl1pPr>
            <a:lvl2pPr marL="914400" indent="-457200">
              <a:buFont typeface="+mj-lt"/>
              <a:buAutoNum type="arabicPeriod"/>
              <a:defRPr sz="2000" b="1" i="0">
                <a:latin typeface="Helvetica Neue"/>
                <a:cs typeface="Helvetica Neue"/>
              </a:defRPr>
            </a:lvl2pPr>
            <a:lvl3pPr marL="1257300" indent="-342900">
              <a:buFont typeface="+mj-lt"/>
              <a:buAutoNum type="arabicPeriod"/>
              <a:defRPr sz="1800" b="1" i="0">
                <a:latin typeface="Helvetica Neue"/>
                <a:cs typeface="Helvetica Neue"/>
              </a:defRPr>
            </a:lvl3pPr>
            <a:lvl4pPr marL="1714500" indent="-342900">
              <a:buFont typeface="+mj-lt"/>
              <a:buAutoNum type="arabicPeriod"/>
              <a:defRPr sz="1600" b="1" i="0">
                <a:latin typeface="Helvetica Neue"/>
                <a:cs typeface="Helvetica Neue"/>
              </a:defRPr>
            </a:lvl4pPr>
            <a:lvl5pPr marL="2171700" indent="-342900">
              <a:buFont typeface="+mj-lt"/>
              <a:buAutoNum type="arabicPeriod"/>
              <a:defRPr sz="1600" b="1" i="0">
                <a:latin typeface="Helvetica Neue"/>
                <a:cs typeface="Helvetica Neu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quarter" idx="16"/>
          </p:nvPr>
        </p:nvSpPr>
        <p:spPr>
          <a:xfrm>
            <a:off x="373063" y="311150"/>
            <a:ext cx="4129087" cy="630238"/>
          </a:xfrm>
          <a:prstGeom prst="rect">
            <a:avLst/>
          </a:prstGeom>
        </p:spPr>
        <p:txBody>
          <a:bodyPr/>
          <a:lstStyle>
            <a:lvl1pPr marL="0" indent="0">
              <a:buNone/>
              <a:defRPr sz="2400" b="1" i="0" baseline="0">
                <a:latin typeface="Helvetica Neue"/>
                <a:cs typeface="Helvetica Neue"/>
              </a:defRPr>
            </a:lvl1pPr>
          </a:lstStyle>
          <a:p>
            <a:pPr lvl="0"/>
            <a:r>
              <a:rPr lang="en-GB"/>
              <a:t>Click to edit Master text styles</a:t>
            </a:r>
          </a:p>
        </p:txBody>
      </p:sp>
      <p:sp>
        <p:nvSpPr>
          <p:cNvPr id="9" name="Date Placeholder 3"/>
          <p:cNvSpPr>
            <a:spLocks noGrp="1"/>
          </p:cNvSpPr>
          <p:nvPr>
            <p:ph type="dt" sz="half" idx="17"/>
          </p:nvPr>
        </p:nvSpPr>
        <p:spPr>
          <a:xfrm>
            <a:off x="947738" y="6245225"/>
            <a:ext cx="2133600" cy="365125"/>
          </a:xfrm>
        </p:spPr>
        <p:txBody>
          <a:bodyPr/>
          <a:lstStyle>
            <a:lvl1pPr>
              <a:defRPr sz="900"/>
            </a:lvl1pPr>
          </a:lstStyle>
          <a:p>
            <a:endParaRPr lang="en-US" altLang="en-US"/>
          </a:p>
        </p:txBody>
      </p:sp>
      <p:sp>
        <p:nvSpPr>
          <p:cNvPr id="10" name="Slide Number Placeholder 5"/>
          <p:cNvSpPr>
            <a:spLocks noGrp="1"/>
          </p:cNvSpPr>
          <p:nvPr>
            <p:ph type="sldNum" sz="quarter" idx="18"/>
          </p:nvPr>
        </p:nvSpPr>
        <p:spPr>
          <a:xfrm>
            <a:off x="185738" y="6245225"/>
            <a:ext cx="542925" cy="365125"/>
          </a:xfrm>
        </p:spPr>
        <p:txBody>
          <a:bodyPr/>
          <a:lstStyle>
            <a:lvl1pPr algn="l">
              <a:defRPr sz="900"/>
            </a:lvl1pPr>
          </a:lstStyle>
          <a:p>
            <a:fld id="{7DDBFFC8-CFD5-4EB8-BAAD-4A51309640A0}" type="slidenum">
              <a:rPr lang="en-US" altLang="en-US"/>
              <a:pPr/>
              <a:t>‹#›</a:t>
            </a:fld>
            <a:endParaRPr lang="en-US" altLang="en-US"/>
          </a:p>
        </p:txBody>
      </p:sp>
    </p:spTree>
    <p:extLst>
      <p:ext uri="{BB962C8B-B14F-4D97-AF65-F5344CB8AC3E}">
        <p14:creationId xmlns:p14="http://schemas.microsoft.com/office/powerpoint/2010/main" val="194436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int friendly contents">
    <p:spTree>
      <p:nvGrpSpPr>
        <p:cNvPr id="1" name=""/>
        <p:cNvGrpSpPr/>
        <p:nvPr/>
      </p:nvGrpSpPr>
      <p:grpSpPr>
        <a:xfrm>
          <a:off x="0" y="0"/>
          <a:ext cx="0" cy="0"/>
          <a:chOff x="0" y="0"/>
          <a:chExt cx="0" cy="0"/>
        </a:xfrm>
      </p:grpSpPr>
      <p:cxnSp>
        <p:nvCxnSpPr>
          <p:cNvPr id="5" name="Straight Connector 4"/>
          <p:cNvCxnSpPr/>
          <p:nvPr userDrawn="1"/>
        </p:nvCxnSpPr>
        <p:spPr>
          <a:xfrm>
            <a:off x="-314325" y="1136650"/>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7"/>
          <p:cNvSpPr>
            <a:spLocks noGrp="1"/>
          </p:cNvSpPr>
          <p:nvPr>
            <p:ph type="body" sz="quarter" idx="15"/>
          </p:nvPr>
        </p:nvSpPr>
        <p:spPr>
          <a:xfrm>
            <a:off x="373063" y="1576387"/>
            <a:ext cx="5572125" cy="3495675"/>
          </a:xfrm>
          <a:prstGeom prst="rect">
            <a:avLst/>
          </a:prstGeom>
        </p:spPr>
        <p:txBody>
          <a:bodyPr/>
          <a:lstStyle>
            <a:lvl1pPr marL="457200" indent="-457200">
              <a:buFont typeface="+mj-lt"/>
              <a:buAutoNum type="arabicPeriod"/>
              <a:defRPr sz="2400" b="1" i="0">
                <a:latin typeface="Helvetica Neue"/>
                <a:cs typeface="Helvetica Neue"/>
              </a:defRPr>
            </a:lvl1pPr>
            <a:lvl2pPr marL="914400" indent="-457200">
              <a:buFont typeface="+mj-lt"/>
              <a:buAutoNum type="arabicPeriod"/>
              <a:defRPr sz="2000" b="1" i="0">
                <a:latin typeface="Helvetica Neue"/>
                <a:cs typeface="Helvetica Neue"/>
              </a:defRPr>
            </a:lvl2pPr>
            <a:lvl3pPr marL="1257300" indent="-342900">
              <a:buFont typeface="+mj-lt"/>
              <a:buAutoNum type="arabicPeriod"/>
              <a:defRPr sz="1800" b="1" i="0">
                <a:latin typeface="Helvetica Neue"/>
                <a:cs typeface="Helvetica Neue"/>
              </a:defRPr>
            </a:lvl3pPr>
            <a:lvl4pPr marL="1714500" indent="-342900">
              <a:buFont typeface="+mj-lt"/>
              <a:buAutoNum type="arabicPeriod"/>
              <a:defRPr sz="1600" b="1" i="0">
                <a:latin typeface="Helvetica Neue"/>
                <a:cs typeface="Helvetica Neue"/>
              </a:defRPr>
            </a:lvl4pPr>
            <a:lvl5pPr marL="2171700" indent="-342900">
              <a:buFont typeface="+mj-lt"/>
              <a:buAutoNum type="arabicPeriod"/>
              <a:defRPr sz="1600" b="1" i="0">
                <a:latin typeface="Helvetica Neue"/>
                <a:cs typeface="Helvetica Neu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quarter" idx="16"/>
          </p:nvPr>
        </p:nvSpPr>
        <p:spPr>
          <a:xfrm>
            <a:off x="373063" y="311150"/>
            <a:ext cx="4129087" cy="630238"/>
          </a:xfrm>
          <a:prstGeom prst="rect">
            <a:avLst/>
          </a:prstGeom>
        </p:spPr>
        <p:txBody>
          <a:bodyPr/>
          <a:lstStyle>
            <a:lvl1pPr marL="0" indent="0">
              <a:buNone/>
              <a:defRPr sz="2400" b="1" i="0" baseline="0">
                <a:latin typeface="Helvetica Neue"/>
                <a:cs typeface="Helvetica Neue"/>
              </a:defRPr>
            </a:lvl1pPr>
          </a:lstStyle>
          <a:p>
            <a:pPr lvl="0"/>
            <a:r>
              <a:rPr lang="en-GB"/>
              <a:t>Click to edit Master text styles</a:t>
            </a:r>
          </a:p>
        </p:txBody>
      </p:sp>
      <p:sp>
        <p:nvSpPr>
          <p:cNvPr id="9" name="Date Placeholder 3"/>
          <p:cNvSpPr>
            <a:spLocks noGrp="1"/>
          </p:cNvSpPr>
          <p:nvPr>
            <p:ph type="dt" sz="half" idx="17"/>
          </p:nvPr>
        </p:nvSpPr>
        <p:spPr>
          <a:xfrm>
            <a:off x="947738" y="6315075"/>
            <a:ext cx="2133600" cy="365125"/>
          </a:xfrm>
        </p:spPr>
        <p:txBody>
          <a:bodyPr/>
          <a:lstStyle>
            <a:lvl1pPr>
              <a:defRPr sz="900"/>
            </a:lvl1pPr>
          </a:lstStyle>
          <a:p>
            <a:endParaRPr lang="en-US" altLang="en-US"/>
          </a:p>
        </p:txBody>
      </p:sp>
      <p:sp>
        <p:nvSpPr>
          <p:cNvPr id="10" name="Slide Number Placeholder 5"/>
          <p:cNvSpPr>
            <a:spLocks noGrp="1"/>
          </p:cNvSpPr>
          <p:nvPr>
            <p:ph type="sldNum" sz="quarter" idx="18"/>
          </p:nvPr>
        </p:nvSpPr>
        <p:spPr>
          <a:xfrm>
            <a:off x="114300" y="6315075"/>
            <a:ext cx="661988" cy="374650"/>
          </a:xfrm>
        </p:spPr>
        <p:txBody>
          <a:bodyPr/>
          <a:lstStyle>
            <a:lvl1pPr algn="l">
              <a:defRPr sz="900"/>
            </a:lvl1pPr>
          </a:lstStyle>
          <a:p>
            <a:fld id="{B893191E-0159-4EE8-A317-4AB8BEBDE2C7}" type="slidenum">
              <a:rPr lang="en-US" altLang="en-US"/>
              <a:pPr/>
              <a:t>‹#›</a:t>
            </a:fld>
            <a:endParaRPr lang="en-US" altLang="en-US"/>
          </a:p>
        </p:txBody>
      </p:sp>
    </p:spTree>
    <p:extLst>
      <p:ext uri="{BB962C8B-B14F-4D97-AF65-F5344CB8AC3E}">
        <p14:creationId xmlns:p14="http://schemas.microsoft.com/office/powerpoint/2010/main" val="3716172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Rectangle 4"/>
          <p:cNvSpPr>
            <a:spLocks noChangeArrowheads="1"/>
          </p:cNvSpPr>
          <p:nvPr userDrawn="1"/>
        </p:nvSpPr>
        <p:spPr bwMode="auto">
          <a:xfrm>
            <a:off x="0" y="6015038"/>
            <a:ext cx="9144000" cy="842962"/>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cxnSp>
        <p:nvCxnSpPr>
          <p:cNvPr id="6" name="Straight Connector 5"/>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457200" y="1600200"/>
            <a:ext cx="8229600" cy="3786925"/>
          </a:xfrm>
          <a:prstGeom prst="rect">
            <a:avLst/>
          </a:prstGeom>
        </p:spPr>
        <p:txBody>
          <a:bodyPr/>
          <a:lstStyle>
            <a:lvl1pPr>
              <a:defRPr sz="2800"/>
            </a:lvl1pPr>
            <a:lvl2pPr>
              <a:defRPr sz="2400"/>
            </a:lvl2pPr>
            <a:lvl3pPr>
              <a:defRPr sz="2000"/>
            </a:lvl3pPr>
            <a:lvl4pPr>
              <a:defRPr sz="1800"/>
            </a:lvl4pPr>
            <a:lvl5pPr>
              <a:defRPr sz="1800"/>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2"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a:t>Click to edit Master title style</a:t>
            </a:r>
            <a:endParaRPr lang="en-US" dirty="0"/>
          </a:p>
        </p:txBody>
      </p:sp>
      <p:sp>
        <p:nvSpPr>
          <p:cNvPr id="13"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8" name="Date Placeholder 3"/>
          <p:cNvSpPr>
            <a:spLocks noGrp="1"/>
          </p:cNvSpPr>
          <p:nvPr>
            <p:ph type="dt" sz="half" idx="14"/>
          </p:nvPr>
        </p:nvSpPr>
        <p:spPr>
          <a:xfrm>
            <a:off x="947738" y="6245225"/>
            <a:ext cx="2133600" cy="365125"/>
          </a:xfrm>
        </p:spPr>
        <p:txBody>
          <a:bodyPr/>
          <a:lstStyle>
            <a:lvl1pPr>
              <a:defRPr sz="900"/>
            </a:lvl1pPr>
          </a:lstStyle>
          <a:p>
            <a:endParaRPr lang="en-US" altLang="en-US"/>
          </a:p>
        </p:txBody>
      </p:sp>
      <p:sp>
        <p:nvSpPr>
          <p:cNvPr id="9" name="Slide Number Placeholder 5"/>
          <p:cNvSpPr>
            <a:spLocks noGrp="1"/>
          </p:cNvSpPr>
          <p:nvPr>
            <p:ph type="sldNum" sz="quarter" idx="15"/>
          </p:nvPr>
        </p:nvSpPr>
        <p:spPr>
          <a:xfrm>
            <a:off x="185738" y="6245225"/>
            <a:ext cx="542925" cy="365125"/>
          </a:xfrm>
        </p:spPr>
        <p:txBody>
          <a:bodyPr/>
          <a:lstStyle>
            <a:lvl1pPr algn="l">
              <a:defRPr sz="900"/>
            </a:lvl1pPr>
          </a:lstStyle>
          <a:p>
            <a:fld id="{47D9562C-069B-4754-AFBE-8BE67131B2AD}" type="slidenum">
              <a:rPr lang="en-US" altLang="en-US"/>
              <a:pPr/>
              <a:t>‹#›</a:t>
            </a:fld>
            <a:endParaRPr lang="en-US" altLang="en-US"/>
          </a:p>
        </p:txBody>
      </p:sp>
    </p:spTree>
    <p:extLst>
      <p:ext uri="{BB962C8B-B14F-4D97-AF65-F5344CB8AC3E}">
        <p14:creationId xmlns:p14="http://schemas.microsoft.com/office/powerpoint/2010/main" val="82498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rgbClr val="0A1B23"/>
        </a:solidFill>
        <a:effectLst/>
      </p:bgPr>
    </p:bg>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7"/>
          <p:cNvSpPr>
            <a:spLocks noGrp="1"/>
          </p:cNvSpPr>
          <p:nvPr>
            <p:ph type="body" sz="quarter" idx="10"/>
          </p:nvPr>
        </p:nvSpPr>
        <p:spPr>
          <a:xfrm>
            <a:off x="514350" y="528638"/>
            <a:ext cx="7248525" cy="4865687"/>
          </a:xfrm>
          <a:prstGeom prst="rect">
            <a:avLst/>
          </a:prstGeom>
        </p:spPr>
        <p:txBody>
          <a:bodyPr/>
          <a:lstStyle>
            <a:lvl1pPr marL="0" indent="0">
              <a:buNone/>
              <a:defRPr sz="6000" b="1" i="0">
                <a:solidFill>
                  <a:schemeClr val="bg1"/>
                </a:solidFill>
                <a:latin typeface="Helvetica Neue"/>
                <a:cs typeface="Helvetica Neue"/>
              </a:defRPr>
            </a:lvl1pPr>
            <a:lvl2pPr marL="457200" indent="0">
              <a:buNone/>
              <a:defRPr sz="5400" b="1" i="0">
                <a:latin typeface="Helvetica Neue"/>
                <a:cs typeface="Helvetica Neue"/>
              </a:defRPr>
            </a:lvl2pPr>
            <a:lvl3pPr marL="914400" indent="0">
              <a:buNone/>
              <a:defRPr sz="4800" b="1" i="0">
                <a:latin typeface="Helvetica Neue"/>
                <a:cs typeface="Helvetica Neue"/>
              </a:defRPr>
            </a:lvl3pPr>
            <a:lvl4pPr marL="1371600" indent="0">
              <a:buNone/>
              <a:defRPr sz="4400" b="1" i="0">
                <a:latin typeface="Helvetica Neue"/>
                <a:cs typeface="Helvetica Neue"/>
              </a:defRPr>
            </a:lvl4pPr>
            <a:lvl5pPr marL="1828800" indent="0">
              <a:buNone/>
              <a:defRPr sz="4400" b="1" i="0">
                <a:latin typeface="Helvetica Neue"/>
                <a:cs typeface="Helvetica Neue"/>
              </a:defRPr>
            </a:lvl5pPr>
          </a:lstStyle>
          <a:p>
            <a:pPr lvl="0"/>
            <a:r>
              <a:rPr lang="en-GB"/>
              <a:t>Click to edit Master text styles</a:t>
            </a:r>
          </a:p>
        </p:txBody>
      </p:sp>
      <p:sp>
        <p:nvSpPr>
          <p:cNvPr id="8" name="Text Placeholder 11"/>
          <p:cNvSpPr>
            <a:spLocks noGrp="1"/>
          </p:cNvSpPr>
          <p:nvPr>
            <p:ph type="body" sz="quarter" idx="11"/>
          </p:nvPr>
        </p:nvSpPr>
        <p:spPr>
          <a:xfrm>
            <a:off x="514350" y="5142975"/>
            <a:ext cx="6921500" cy="528637"/>
          </a:xfrm>
          <a:prstGeom prst="rect">
            <a:avLst/>
          </a:prstGeom>
        </p:spPr>
        <p:txBody>
          <a:bodyPr/>
          <a:lstStyle>
            <a:lvl1pPr marL="0" indent="0">
              <a:buNone/>
              <a:defRPr sz="1800" baseline="0">
                <a:solidFill>
                  <a:srgbClr val="FFFFFF"/>
                </a:solidFill>
                <a:latin typeface="Helvetica Neue Light"/>
                <a:cs typeface="Helvetica Neue Light"/>
              </a:defRPr>
            </a:lvl1pPr>
          </a:lstStyle>
          <a:p>
            <a:pPr lvl="0"/>
            <a:r>
              <a:rPr lang="en-GB"/>
              <a:t>Click to edit Master text styles</a:t>
            </a:r>
          </a:p>
        </p:txBody>
      </p:sp>
    </p:spTree>
    <p:extLst>
      <p:ext uri="{BB962C8B-B14F-4D97-AF65-F5344CB8AC3E}">
        <p14:creationId xmlns:p14="http://schemas.microsoft.com/office/powerpoint/2010/main" val="736782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rint friendly quote slide">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7"/>
          <p:cNvSpPr>
            <a:spLocks noGrp="1"/>
          </p:cNvSpPr>
          <p:nvPr>
            <p:ph type="body" sz="quarter" idx="10"/>
          </p:nvPr>
        </p:nvSpPr>
        <p:spPr>
          <a:xfrm>
            <a:off x="514350" y="528638"/>
            <a:ext cx="7248525" cy="4865687"/>
          </a:xfrm>
          <a:prstGeom prst="rect">
            <a:avLst/>
          </a:prstGeom>
        </p:spPr>
        <p:txBody>
          <a:bodyPr/>
          <a:lstStyle>
            <a:lvl1pPr marL="0" indent="0">
              <a:buNone/>
              <a:defRPr sz="6000" b="1" i="0">
                <a:solidFill>
                  <a:srgbClr val="0A1B23"/>
                </a:solidFill>
                <a:latin typeface="Helvetica Neue"/>
                <a:cs typeface="Helvetica Neue"/>
              </a:defRPr>
            </a:lvl1pPr>
            <a:lvl2pPr marL="457200" indent="0">
              <a:buNone/>
              <a:defRPr sz="5400" b="1" i="0">
                <a:latin typeface="Helvetica Neue"/>
                <a:cs typeface="Helvetica Neue"/>
              </a:defRPr>
            </a:lvl2pPr>
            <a:lvl3pPr marL="914400" indent="0">
              <a:buNone/>
              <a:defRPr sz="4800" b="1" i="0">
                <a:latin typeface="Helvetica Neue"/>
                <a:cs typeface="Helvetica Neue"/>
              </a:defRPr>
            </a:lvl3pPr>
            <a:lvl4pPr marL="1371600" indent="0">
              <a:buNone/>
              <a:defRPr sz="4400" b="1" i="0">
                <a:latin typeface="Helvetica Neue"/>
                <a:cs typeface="Helvetica Neue"/>
              </a:defRPr>
            </a:lvl4pPr>
            <a:lvl5pPr marL="1828800" indent="0">
              <a:buNone/>
              <a:defRPr sz="4400" b="1" i="0">
                <a:latin typeface="Helvetica Neue"/>
                <a:cs typeface="Helvetica Neue"/>
              </a:defRPr>
            </a:lvl5pPr>
          </a:lstStyle>
          <a:p>
            <a:pPr lvl="0"/>
            <a:r>
              <a:rPr lang="en-GB"/>
              <a:t>Click to edit Master text styles</a:t>
            </a:r>
          </a:p>
        </p:txBody>
      </p:sp>
      <p:sp>
        <p:nvSpPr>
          <p:cNvPr id="8" name="Text Placeholder 11"/>
          <p:cNvSpPr>
            <a:spLocks noGrp="1"/>
          </p:cNvSpPr>
          <p:nvPr>
            <p:ph type="body" sz="quarter" idx="11"/>
          </p:nvPr>
        </p:nvSpPr>
        <p:spPr>
          <a:xfrm>
            <a:off x="514350" y="5142975"/>
            <a:ext cx="6921500" cy="528637"/>
          </a:xfrm>
          <a:prstGeom prst="rect">
            <a:avLst/>
          </a:prstGeom>
        </p:spPr>
        <p:txBody>
          <a:bodyPr/>
          <a:lstStyle>
            <a:lvl1pPr marL="0" indent="0">
              <a:buNone/>
              <a:defRPr sz="1800" baseline="0">
                <a:solidFill>
                  <a:srgbClr val="0A1B23"/>
                </a:solidFill>
                <a:latin typeface="Helvetica Neue Light"/>
                <a:cs typeface="Helvetica Neue Light"/>
              </a:defRPr>
            </a:lvl1pPr>
          </a:lstStyle>
          <a:p>
            <a:pPr lvl="0"/>
            <a:r>
              <a:rPr lang="en-GB"/>
              <a:t>Click to edit Master text styles</a:t>
            </a:r>
          </a:p>
        </p:txBody>
      </p:sp>
    </p:spTree>
    <p:extLst>
      <p:ext uri="{BB962C8B-B14F-4D97-AF65-F5344CB8AC3E}">
        <p14:creationId xmlns:p14="http://schemas.microsoft.com/office/powerpoint/2010/main" val="34380662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 table">
    <p:spTree>
      <p:nvGrpSpPr>
        <p:cNvPr id="1" name=""/>
        <p:cNvGrpSpPr/>
        <p:nvPr/>
      </p:nvGrpSpPr>
      <p:grpSpPr>
        <a:xfrm>
          <a:off x="0" y="0"/>
          <a:ext cx="0" cy="0"/>
          <a:chOff x="0" y="0"/>
          <a:chExt cx="0" cy="0"/>
        </a:xfrm>
      </p:grpSpPr>
      <p:cxnSp>
        <p:nvCxnSpPr>
          <p:cNvPr id="10" name="Straight Connector 9"/>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11" name="Rectangle 10"/>
          <p:cNvSpPr>
            <a:spLocks noChangeArrowheads="1"/>
          </p:cNvSpPr>
          <p:nvPr userDrawn="1"/>
        </p:nvSpPr>
        <p:spPr bwMode="auto">
          <a:xfrm>
            <a:off x="0" y="6015038"/>
            <a:ext cx="9144000" cy="842962"/>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1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a:t>Click to edit Master title style</a:t>
            </a:r>
            <a:endParaRPr lang="en-US" dirty="0"/>
          </a:p>
        </p:txBody>
      </p:sp>
      <p:sp>
        <p:nvSpPr>
          <p:cNvPr id="7"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9" name="Text Placeholder 8"/>
          <p:cNvSpPr>
            <a:spLocks noGrp="1"/>
          </p:cNvSpPr>
          <p:nvPr>
            <p:ph type="body" sz="quarter" idx="15"/>
          </p:nvPr>
        </p:nvSpPr>
        <p:spPr>
          <a:xfrm>
            <a:off x="298450"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3" name="Text Placeholder 8"/>
          <p:cNvSpPr>
            <a:spLocks noGrp="1"/>
          </p:cNvSpPr>
          <p:nvPr>
            <p:ph type="body" sz="quarter" idx="16"/>
          </p:nvPr>
        </p:nvSpPr>
        <p:spPr>
          <a:xfrm>
            <a:off x="3173507"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4" name="Text Placeholder 8"/>
          <p:cNvSpPr>
            <a:spLocks noGrp="1"/>
          </p:cNvSpPr>
          <p:nvPr>
            <p:ph type="body" sz="quarter" idx="17"/>
          </p:nvPr>
        </p:nvSpPr>
        <p:spPr>
          <a:xfrm>
            <a:off x="6113556" y="2330824"/>
            <a:ext cx="2405903" cy="3137646"/>
          </a:xfrm>
          <a:prstGeom prst="rect">
            <a:avLst/>
          </a:prstGeom>
          <a:solidFill>
            <a:srgbClr val="0A252F"/>
          </a:solidFill>
        </p:spPr>
        <p:txBody>
          <a:bodyP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5" name="Text Placeholder 14"/>
          <p:cNvSpPr>
            <a:spLocks noGrp="1"/>
          </p:cNvSpPr>
          <p:nvPr>
            <p:ph type="body" sz="quarter" idx="18"/>
          </p:nvPr>
        </p:nvSpPr>
        <p:spPr>
          <a:xfrm>
            <a:off x="6113463" y="1538288"/>
            <a:ext cx="2406650" cy="658812"/>
          </a:xfrm>
          <a:prstGeom prst="rect">
            <a:avLst/>
          </a:prstGeom>
        </p:spPr>
        <p:txBody>
          <a:bodyPr anchor="ctr"/>
          <a:lstStyle>
            <a:lvl1pPr marL="0" indent="0">
              <a:buNone/>
              <a:defRPr sz="1600" b="1" i="0">
                <a:solidFill>
                  <a:srgbClr val="0A252F"/>
                </a:solidFill>
                <a:latin typeface="Helvetica Neue"/>
                <a:cs typeface="Helvetica Neue"/>
              </a:defRPr>
            </a:lvl1pPr>
            <a:lvl2pPr marL="457200" indent="0">
              <a:buNone/>
              <a:defRPr b="1" i="0">
                <a:latin typeface="Helvetica Neue"/>
                <a:cs typeface="Helvetica Neue"/>
              </a:defRPr>
            </a:lvl2pPr>
            <a:lvl3pPr marL="914400" indent="0">
              <a:buNone/>
              <a:defRPr b="1" i="0">
                <a:latin typeface="Helvetica Neue"/>
                <a:cs typeface="Helvetica Neue"/>
              </a:defRPr>
            </a:lvl3pPr>
            <a:lvl4pPr marL="1371600" indent="0">
              <a:buNone/>
              <a:defRPr b="1" i="0">
                <a:latin typeface="Helvetica Neue"/>
                <a:cs typeface="Helvetica Neue"/>
              </a:defRPr>
            </a:lvl4pPr>
            <a:lvl5pPr marL="1828800" indent="0">
              <a:buNone/>
              <a:defRPr b="1" i="0">
                <a:latin typeface="Helvetica Neue"/>
                <a:cs typeface="Helvetica Neue"/>
              </a:defRPr>
            </a:lvl5pPr>
          </a:lstStyle>
          <a:p>
            <a:pPr lvl="0"/>
            <a:r>
              <a:rPr lang="en-GB"/>
              <a:t>Click to edit Master text styles</a:t>
            </a:r>
          </a:p>
        </p:txBody>
      </p:sp>
      <p:sp>
        <p:nvSpPr>
          <p:cNvPr id="16" name="Text Placeholder 8"/>
          <p:cNvSpPr>
            <a:spLocks noGrp="1"/>
          </p:cNvSpPr>
          <p:nvPr>
            <p:ph type="body" sz="quarter" idx="19"/>
          </p:nvPr>
        </p:nvSpPr>
        <p:spPr>
          <a:xfrm>
            <a:off x="3173507"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7" name="Text Placeholder 8"/>
          <p:cNvSpPr>
            <a:spLocks noGrp="1"/>
          </p:cNvSpPr>
          <p:nvPr>
            <p:ph type="body" sz="quarter" idx="20"/>
          </p:nvPr>
        </p:nvSpPr>
        <p:spPr>
          <a:xfrm>
            <a:off x="298498"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8" name="Slide Number Placeholder 5"/>
          <p:cNvSpPr>
            <a:spLocks noGrp="1"/>
          </p:cNvSpPr>
          <p:nvPr>
            <p:ph type="sldNum" sz="quarter" idx="21"/>
          </p:nvPr>
        </p:nvSpPr>
        <p:spPr>
          <a:xfrm>
            <a:off x="114300" y="6315075"/>
            <a:ext cx="661988" cy="374650"/>
          </a:xfrm>
        </p:spPr>
        <p:txBody>
          <a:bodyPr/>
          <a:lstStyle>
            <a:lvl1pPr algn="l">
              <a:defRPr sz="900"/>
            </a:lvl1pPr>
          </a:lstStyle>
          <a:p>
            <a:fld id="{7D6CA9B8-6CA2-4BC8-821F-04F205092056}" type="slidenum">
              <a:rPr lang="en-US" altLang="en-US"/>
              <a:pPr/>
              <a:t>‹#›</a:t>
            </a:fld>
            <a:endParaRPr lang="en-US" altLang="en-US"/>
          </a:p>
        </p:txBody>
      </p:sp>
      <p:sp>
        <p:nvSpPr>
          <p:cNvPr id="19" name="Date Placeholder 3"/>
          <p:cNvSpPr>
            <a:spLocks noGrp="1"/>
          </p:cNvSpPr>
          <p:nvPr>
            <p:ph type="dt" sz="half" idx="22"/>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4144906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int friendly title + table">
    <p:spTree>
      <p:nvGrpSpPr>
        <p:cNvPr id="1" name=""/>
        <p:cNvGrpSpPr/>
        <p:nvPr/>
      </p:nvGrpSpPr>
      <p:grpSpPr>
        <a:xfrm>
          <a:off x="0" y="0"/>
          <a:ext cx="0" cy="0"/>
          <a:chOff x="0" y="0"/>
          <a:chExt cx="0" cy="0"/>
        </a:xfrm>
      </p:grpSpPr>
      <p:cxnSp>
        <p:nvCxnSpPr>
          <p:cNvPr id="10" name="Straight Connector 9"/>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1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a:t>Click to edit Master title style</a:t>
            </a:r>
            <a:endParaRPr lang="en-US" dirty="0"/>
          </a:p>
        </p:txBody>
      </p:sp>
      <p:sp>
        <p:nvSpPr>
          <p:cNvPr id="7"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9" name="Text Placeholder 8"/>
          <p:cNvSpPr>
            <a:spLocks noGrp="1"/>
          </p:cNvSpPr>
          <p:nvPr>
            <p:ph type="body" sz="quarter" idx="15"/>
          </p:nvPr>
        </p:nvSpPr>
        <p:spPr>
          <a:xfrm>
            <a:off x="298450"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3" name="Text Placeholder 8"/>
          <p:cNvSpPr>
            <a:spLocks noGrp="1"/>
          </p:cNvSpPr>
          <p:nvPr>
            <p:ph type="body" sz="quarter" idx="16"/>
          </p:nvPr>
        </p:nvSpPr>
        <p:spPr>
          <a:xfrm>
            <a:off x="3173507"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4" name="Text Placeholder 8"/>
          <p:cNvSpPr>
            <a:spLocks noGrp="1"/>
          </p:cNvSpPr>
          <p:nvPr>
            <p:ph type="body" sz="quarter" idx="17"/>
          </p:nvPr>
        </p:nvSpPr>
        <p:spPr>
          <a:xfrm>
            <a:off x="6113556" y="2330824"/>
            <a:ext cx="2405903" cy="3137646"/>
          </a:xfrm>
          <a:prstGeom prst="rect">
            <a:avLst/>
          </a:prstGeom>
          <a:solidFill>
            <a:srgbClr val="0A252F"/>
          </a:solidFill>
        </p:spPr>
        <p:txBody>
          <a:bodyP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5" name="Text Placeholder 14"/>
          <p:cNvSpPr>
            <a:spLocks noGrp="1"/>
          </p:cNvSpPr>
          <p:nvPr>
            <p:ph type="body" sz="quarter" idx="18"/>
          </p:nvPr>
        </p:nvSpPr>
        <p:spPr>
          <a:xfrm>
            <a:off x="6113463" y="1538288"/>
            <a:ext cx="2406650" cy="658812"/>
          </a:xfrm>
          <a:prstGeom prst="rect">
            <a:avLst/>
          </a:prstGeom>
        </p:spPr>
        <p:txBody>
          <a:bodyPr anchor="ctr"/>
          <a:lstStyle>
            <a:lvl1pPr marL="0" indent="0">
              <a:buNone/>
              <a:defRPr sz="1600" b="1" i="0">
                <a:solidFill>
                  <a:srgbClr val="0A252F"/>
                </a:solidFill>
                <a:latin typeface="Helvetica Neue"/>
                <a:cs typeface="Helvetica Neue"/>
              </a:defRPr>
            </a:lvl1pPr>
            <a:lvl2pPr marL="457200" indent="0">
              <a:buNone/>
              <a:defRPr b="1" i="0">
                <a:latin typeface="Helvetica Neue"/>
                <a:cs typeface="Helvetica Neue"/>
              </a:defRPr>
            </a:lvl2pPr>
            <a:lvl3pPr marL="914400" indent="0">
              <a:buNone/>
              <a:defRPr b="1" i="0">
                <a:latin typeface="Helvetica Neue"/>
                <a:cs typeface="Helvetica Neue"/>
              </a:defRPr>
            </a:lvl3pPr>
            <a:lvl4pPr marL="1371600" indent="0">
              <a:buNone/>
              <a:defRPr b="1" i="0">
                <a:latin typeface="Helvetica Neue"/>
                <a:cs typeface="Helvetica Neue"/>
              </a:defRPr>
            </a:lvl4pPr>
            <a:lvl5pPr marL="1828800" indent="0">
              <a:buNone/>
              <a:defRPr b="1" i="0">
                <a:latin typeface="Helvetica Neue"/>
                <a:cs typeface="Helvetica Neue"/>
              </a:defRPr>
            </a:lvl5pPr>
          </a:lstStyle>
          <a:p>
            <a:pPr lvl="0"/>
            <a:r>
              <a:rPr lang="en-GB"/>
              <a:t>Click to edit Master text styles</a:t>
            </a:r>
          </a:p>
        </p:txBody>
      </p:sp>
      <p:sp>
        <p:nvSpPr>
          <p:cNvPr id="16" name="Text Placeholder 8"/>
          <p:cNvSpPr>
            <a:spLocks noGrp="1"/>
          </p:cNvSpPr>
          <p:nvPr>
            <p:ph type="body" sz="quarter" idx="19"/>
          </p:nvPr>
        </p:nvSpPr>
        <p:spPr>
          <a:xfrm>
            <a:off x="3173507"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7" name="Text Placeholder 8"/>
          <p:cNvSpPr>
            <a:spLocks noGrp="1"/>
          </p:cNvSpPr>
          <p:nvPr>
            <p:ph type="body" sz="quarter" idx="20"/>
          </p:nvPr>
        </p:nvSpPr>
        <p:spPr>
          <a:xfrm>
            <a:off x="298498"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a:t>Click to edit Master text styles</a:t>
            </a:r>
          </a:p>
        </p:txBody>
      </p:sp>
      <p:sp>
        <p:nvSpPr>
          <p:cNvPr id="18" name="Slide Number Placeholder 5"/>
          <p:cNvSpPr>
            <a:spLocks noGrp="1"/>
          </p:cNvSpPr>
          <p:nvPr>
            <p:ph type="sldNum" sz="quarter" idx="21"/>
          </p:nvPr>
        </p:nvSpPr>
        <p:spPr>
          <a:xfrm>
            <a:off x="114300" y="6315075"/>
            <a:ext cx="661988" cy="374650"/>
          </a:xfrm>
        </p:spPr>
        <p:txBody>
          <a:bodyPr/>
          <a:lstStyle>
            <a:lvl1pPr algn="l">
              <a:defRPr sz="900"/>
            </a:lvl1pPr>
          </a:lstStyle>
          <a:p>
            <a:fld id="{29F4F9A6-CCF8-4F0E-A665-5F0F41DCE131}" type="slidenum">
              <a:rPr lang="en-US" altLang="en-US"/>
              <a:pPr/>
              <a:t>‹#›</a:t>
            </a:fld>
            <a:endParaRPr lang="en-US" altLang="en-US"/>
          </a:p>
        </p:txBody>
      </p:sp>
      <p:sp>
        <p:nvSpPr>
          <p:cNvPr id="19" name="Date Placeholder 3"/>
          <p:cNvSpPr>
            <a:spLocks noGrp="1"/>
          </p:cNvSpPr>
          <p:nvPr>
            <p:ph type="dt" sz="half" idx="22"/>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4126374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scription + Image">
    <p:bg>
      <p:bgPr>
        <a:blipFill dpi="0" rotWithShape="0">
          <a:blip r:embed="rId2"/>
          <a:srcRect/>
          <a:stretch>
            <a:fillRect/>
          </a:stretch>
        </a:blipFill>
        <a:effectLst/>
      </p:bgPr>
    </p:bg>
    <p:spTree>
      <p:nvGrpSpPr>
        <p:cNvPr id="1" name=""/>
        <p:cNvGrpSpPr/>
        <p:nvPr/>
      </p:nvGrpSpPr>
      <p:grpSpPr>
        <a:xfrm>
          <a:off x="0" y="0"/>
          <a:ext cx="0" cy="0"/>
          <a:chOff x="0" y="0"/>
          <a:chExt cx="0" cy="0"/>
        </a:xfrm>
      </p:grpSpPr>
      <p:cxnSp>
        <p:nvCxnSpPr>
          <p:cNvPr id="7" name="Straight Connector 6"/>
          <p:cNvCxnSpPr/>
          <p:nvPr userDrawn="1"/>
        </p:nvCxnSpPr>
        <p:spPr>
          <a:xfrm>
            <a:off x="0" y="1201738"/>
            <a:ext cx="9299575" cy="0"/>
          </a:xfrm>
          <a:prstGeom prst="line">
            <a:avLst/>
          </a:prstGeom>
          <a:ln w="9525" cmpd="sng">
            <a:solidFill>
              <a:srgbClr val="FFFFFF"/>
            </a:solidFill>
          </a:ln>
          <a:effectLst/>
        </p:spPr>
        <p:style>
          <a:lnRef idx="2">
            <a:schemeClr val="accent1"/>
          </a:lnRef>
          <a:fillRef idx="0">
            <a:schemeClr val="accent1"/>
          </a:fillRef>
          <a:effectRef idx="1">
            <a:schemeClr val="accent1"/>
          </a:effectRef>
          <a:fontRef idx="minor">
            <a:schemeClr val="tx1"/>
          </a:fontRef>
        </p:style>
      </p:cxn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idx="13"/>
          </p:nvPr>
        </p:nvSpPr>
        <p:spPr>
          <a:xfrm>
            <a:off x="5059082" y="1736677"/>
            <a:ext cx="3648976" cy="639762"/>
          </a:xfrm>
          <a:prstGeom prst="rect">
            <a:avLst/>
          </a:prstGeom>
        </p:spPr>
        <p:txBody>
          <a:bodyPr anchor="b"/>
          <a:lstStyle>
            <a:lvl1pPr marL="0" indent="0">
              <a:buNone/>
              <a:defRPr sz="2000" b="1" i="0">
                <a:solidFill>
                  <a:srgbClr val="FFFFFF"/>
                </a:solidFill>
                <a:latin typeface="Helvetica Neue"/>
                <a:cs typeface="Helvetica Neue"/>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3" name="Content Placeholder 3"/>
          <p:cNvSpPr>
            <a:spLocks noGrp="1"/>
          </p:cNvSpPr>
          <p:nvPr>
            <p:ph sz="half" idx="2"/>
          </p:nvPr>
        </p:nvSpPr>
        <p:spPr>
          <a:xfrm>
            <a:off x="5059082" y="2376439"/>
            <a:ext cx="3648976" cy="3054484"/>
          </a:xfrm>
          <a:prstGeom prst="rect">
            <a:avLst/>
          </a:prstGeom>
        </p:spPr>
        <p:txBody>
          <a:bodyPr/>
          <a:lstStyle>
            <a:lvl1pPr>
              <a:defRPr sz="2000">
                <a:solidFill>
                  <a:srgbClr val="FFFFFF"/>
                </a:solidFill>
                <a:latin typeface="Helvetica Neue Light"/>
              </a:defRPr>
            </a:lvl1pPr>
            <a:lvl2pPr>
              <a:defRPr sz="1800">
                <a:solidFill>
                  <a:srgbClr val="FFFFFF"/>
                </a:solidFill>
                <a:latin typeface="Helvetica Neue Light"/>
              </a:defRPr>
            </a:lvl2pPr>
            <a:lvl3pPr>
              <a:defRPr sz="1600">
                <a:solidFill>
                  <a:srgbClr val="FFFFFF"/>
                </a:solidFill>
                <a:latin typeface="Helvetica Neue Light"/>
              </a:defRPr>
            </a:lvl3pPr>
            <a:lvl4pPr>
              <a:defRPr sz="1400">
                <a:solidFill>
                  <a:srgbClr val="FFFFFF"/>
                </a:solidFill>
                <a:latin typeface="Helvetica Neue Light"/>
              </a:defRPr>
            </a:lvl4pPr>
            <a:lvl5pPr>
              <a:defRPr sz="1400">
                <a:solidFill>
                  <a:srgbClr val="FFFFFF"/>
                </a:solidFill>
                <a:latin typeface="Helvetica Neue Light"/>
              </a:defRPr>
            </a:lvl5pPr>
            <a:lvl6pPr>
              <a:defRPr sz="1600"/>
            </a:lvl6pPr>
            <a:lvl7pPr>
              <a:defRPr sz="1600"/>
            </a:lvl7pPr>
            <a:lvl8pPr>
              <a:defRPr sz="1600"/>
            </a:lvl8pPr>
            <a:lvl9pPr>
              <a:defRPr sz="16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8" name="Title 1"/>
          <p:cNvSpPr>
            <a:spLocks noGrp="1"/>
          </p:cNvSpPr>
          <p:nvPr>
            <p:ph type="ctrTitle"/>
          </p:nvPr>
        </p:nvSpPr>
        <p:spPr>
          <a:xfrm>
            <a:off x="298497" y="200585"/>
            <a:ext cx="6400801" cy="868397"/>
          </a:xfrm>
          <a:prstGeom prst="rect">
            <a:avLst/>
          </a:prstGeom>
        </p:spPr>
        <p:txBody>
          <a:bodyPr/>
          <a:lstStyle>
            <a:lvl1pPr algn="l">
              <a:defRPr sz="2400" b="1" i="0">
                <a:solidFill>
                  <a:schemeClr val="bg1"/>
                </a:solidFill>
                <a:latin typeface="Helvetica Neue"/>
                <a:cs typeface="Helvetica Neue"/>
              </a:defRPr>
            </a:lvl1pPr>
          </a:lstStyle>
          <a:p>
            <a:r>
              <a:rPr lang="en-GB"/>
              <a:t>Click to edit Master title style</a:t>
            </a:r>
            <a:endParaRPr lang="en-US" dirty="0"/>
          </a:p>
        </p:txBody>
      </p:sp>
      <p:sp>
        <p:nvSpPr>
          <p:cNvPr id="19"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chemeClr val="bg1"/>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5" name="Picture Placeholder 4"/>
          <p:cNvSpPr>
            <a:spLocks noGrp="1"/>
          </p:cNvSpPr>
          <p:nvPr>
            <p:ph type="pic" sz="quarter" idx="15"/>
          </p:nvPr>
        </p:nvSpPr>
        <p:spPr>
          <a:xfrm>
            <a:off x="0" y="1736676"/>
            <a:ext cx="4527550" cy="3694247"/>
          </a:xfrm>
          <a:prstGeom prst="rect">
            <a:avLst/>
          </a:prstGeom>
        </p:spPr>
        <p:txBody>
          <a:bodyPr rtlCol="0">
            <a:normAutofit/>
          </a:bodyPr>
          <a:lstStyle>
            <a:lvl1pPr>
              <a:defRPr>
                <a:latin typeface="Helvetica Neue Light"/>
              </a:defRPr>
            </a:lvl1pPr>
          </a:lstStyle>
          <a:p>
            <a:pPr lvl="0"/>
            <a:endParaRPr lang="en-US" noProof="0" dirty="0"/>
          </a:p>
        </p:txBody>
      </p:sp>
      <p:sp>
        <p:nvSpPr>
          <p:cNvPr id="9" name="Slide Number Placeholder 5"/>
          <p:cNvSpPr>
            <a:spLocks noGrp="1"/>
          </p:cNvSpPr>
          <p:nvPr>
            <p:ph type="sldNum" sz="quarter" idx="16"/>
          </p:nvPr>
        </p:nvSpPr>
        <p:spPr>
          <a:xfrm>
            <a:off x="114300" y="6315075"/>
            <a:ext cx="661988" cy="374650"/>
          </a:xfrm>
        </p:spPr>
        <p:txBody>
          <a:bodyPr/>
          <a:lstStyle>
            <a:lvl1pPr algn="l">
              <a:defRPr sz="900"/>
            </a:lvl1pPr>
          </a:lstStyle>
          <a:p>
            <a:fld id="{D41933ED-380B-46DC-B9A0-0B40A05DBFA8}" type="slidenum">
              <a:rPr lang="en-US" altLang="en-US"/>
              <a:pPr/>
              <a:t>‹#›</a:t>
            </a:fld>
            <a:endParaRPr lang="en-US" altLang="en-US"/>
          </a:p>
        </p:txBody>
      </p:sp>
      <p:sp>
        <p:nvSpPr>
          <p:cNvPr id="10" name="Date Placeholder 3"/>
          <p:cNvSpPr>
            <a:spLocks noGrp="1"/>
          </p:cNvSpPr>
          <p:nvPr>
            <p:ph type="dt" sz="half" idx="17"/>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2663131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int friendly Description + Image">
    <p:spTree>
      <p:nvGrpSpPr>
        <p:cNvPr id="1" name=""/>
        <p:cNvGrpSpPr/>
        <p:nvPr/>
      </p:nvGrpSpPr>
      <p:grpSpPr>
        <a:xfrm>
          <a:off x="0" y="0"/>
          <a:ext cx="0" cy="0"/>
          <a:chOff x="0" y="0"/>
          <a:chExt cx="0" cy="0"/>
        </a:xfrm>
      </p:grpSpPr>
      <p:cxnSp>
        <p:nvCxnSpPr>
          <p:cNvPr id="7" name="Straight Connector 6"/>
          <p:cNvCxnSpPr/>
          <p:nvPr userDrawn="1"/>
        </p:nvCxnSpPr>
        <p:spPr>
          <a:xfrm>
            <a:off x="0" y="1201738"/>
            <a:ext cx="9299575" cy="0"/>
          </a:xfrm>
          <a:prstGeom prst="line">
            <a:avLst/>
          </a:prstGeom>
          <a:ln w="952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idx="13"/>
          </p:nvPr>
        </p:nvSpPr>
        <p:spPr>
          <a:xfrm>
            <a:off x="5059082" y="1736677"/>
            <a:ext cx="3648976" cy="639762"/>
          </a:xfrm>
          <a:prstGeom prst="rect">
            <a:avLst/>
          </a:prstGeom>
        </p:spPr>
        <p:txBody>
          <a:bodyPr anchor="b"/>
          <a:lstStyle>
            <a:lvl1pPr marL="0" indent="0">
              <a:buNone/>
              <a:defRPr sz="2000" b="1" i="0">
                <a:solidFill>
                  <a:srgbClr val="0A1B23"/>
                </a:solidFill>
                <a:latin typeface="Helvetica Neue"/>
                <a:cs typeface="Helvetica Neue"/>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13" name="Content Placeholder 3"/>
          <p:cNvSpPr>
            <a:spLocks noGrp="1"/>
          </p:cNvSpPr>
          <p:nvPr>
            <p:ph sz="half" idx="2"/>
          </p:nvPr>
        </p:nvSpPr>
        <p:spPr>
          <a:xfrm>
            <a:off x="5059082" y="2376439"/>
            <a:ext cx="3648976" cy="3054484"/>
          </a:xfrm>
          <a:prstGeom prst="rect">
            <a:avLst/>
          </a:prstGeom>
        </p:spPr>
        <p:txBody>
          <a:bodyPr/>
          <a:lstStyle>
            <a:lvl1pPr>
              <a:defRPr sz="2000">
                <a:solidFill>
                  <a:srgbClr val="0A1B23"/>
                </a:solidFill>
                <a:latin typeface="Helvetica Neue Light"/>
              </a:defRPr>
            </a:lvl1pPr>
            <a:lvl2pPr>
              <a:defRPr sz="1800">
                <a:solidFill>
                  <a:srgbClr val="0A1B23"/>
                </a:solidFill>
                <a:latin typeface="Helvetica Neue Light"/>
              </a:defRPr>
            </a:lvl2pPr>
            <a:lvl3pPr>
              <a:defRPr sz="1600">
                <a:solidFill>
                  <a:srgbClr val="0A1B23"/>
                </a:solidFill>
                <a:latin typeface="Helvetica Neue Light"/>
              </a:defRPr>
            </a:lvl3pPr>
            <a:lvl4pPr>
              <a:defRPr sz="1400">
                <a:solidFill>
                  <a:srgbClr val="0A1B23"/>
                </a:solidFill>
                <a:latin typeface="Helvetica Neue Light"/>
              </a:defRPr>
            </a:lvl4pPr>
            <a:lvl5pPr>
              <a:defRPr sz="1400">
                <a:solidFill>
                  <a:srgbClr val="0A1B23"/>
                </a:solidFill>
                <a:latin typeface="Helvetica Neue Light"/>
              </a:defRPr>
            </a:lvl5pPr>
            <a:lvl6pPr>
              <a:defRPr sz="1600"/>
            </a:lvl6pPr>
            <a:lvl7pPr>
              <a:defRPr sz="1600"/>
            </a:lvl7pPr>
            <a:lvl8pPr>
              <a:defRPr sz="1600"/>
            </a:lvl8pPr>
            <a:lvl9pPr>
              <a:defRPr sz="16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8" name="Title 1"/>
          <p:cNvSpPr>
            <a:spLocks noGrp="1"/>
          </p:cNvSpPr>
          <p:nvPr>
            <p:ph type="ctrTitle"/>
          </p:nvPr>
        </p:nvSpPr>
        <p:spPr>
          <a:xfrm>
            <a:off x="298497" y="200585"/>
            <a:ext cx="6400801" cy="868397"/>
          </a:xfrm>
          <a:prstGeom prst="rect">
            <a:avLst/>
          </a:prstGeom>
        </p:spPr>
        <p:txBody>
          <a:bodyPr/>
          <a:lstStyle>
            <a:lvl1pPr algn="l">
              <a:defRPr sz="2400" b="1" i="0">
                <a:solidFill>
                  <a:srgbClr val="0A1B23"/>
                </a:solidFill>
                <a:latin typeface="Helvetica Neue"/>
                <a:cs typeface="Helvetica Neue"/>
              </a:defRPr>
            </a:lvl1pPr>
          </a:lstStyle>
          <a:p>
            <a:r>
              <a:rPr lang="en-GB"/>
              <a:t>Click to edit Master title style</a:t>
            </a:r>
            <a:endParaRPr lang="en-US" dirty="0"/>
          </a:p>
        </p:txBody>
      </p:sp>
      <p:sp>
        <p:nvSpPr>
          <p:cNvPr id="19"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0A1B23"/>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5" name="Picture Placeholder 4"/>
          <p:cNvSpPr>
            <a:spLocks noGrp="1"/>
          </p:cNvSpPr>
          <p:nvPr>
            <p:ph type="pic" sz="quarter" idx="15"/>
          </p:nvPr>
        </p:nvSpPr>
        <p:spPr>
          <a:xfrm>
            <a:off x="0" y="1736676"/>
            <a:ext cx="4527550" cy="3694247"/>
          </a:xfrm>
          <a:prstGeom prst="rect">
            <a:avLst/>
          </a:prstGeom>
        </p:spPr>
        <p:txBody>
          <a:bodyPr rtlCol="0">
            <a:normAutofit/>
          </a:bodyPr>
          <a:lstStyle>
            <a:lvl1pPr>
              <a:defRPr sz="3200">
                <a:latin typeface="Helvetica Neue Light"/>
              </a:defRPr>
            </a:lvl1pPr>
          </a:lstStyle>
          <a:p>
            <a:pPr lvl="0"/>
            <a:r>
              <a:rPr lang="en-GB" noProof="0"/>
              <a:t>Drag picture to placeholder or click icon to add</a:t>
            </a:r>
            <a:endParaRPr lang="en-US" noProof="0" dirty="0"/>
          </a:p>
        </p:txBody>
      </p:sp>
      <p:sp>
        <p:nvSpPr>
          <p:cNvPr id="11" name="Slide Number Placeholder 5"/>
          <p:cNvSpPr>
            <a:spLocks noGrp="1"/>
          </p:cNvSpPr>
          <p:nvPr>
            <p:ph type="sldNum" sz="quarter" idx="16"/>
          </p:nvPr>
        </p:nvSpPr>
        <p:spPr>
          <a:xfrm>
            <a:off x="114300" y="6315075"/>
            <a:ext cx="661988" cy="374650"/>
          </a:xfrm>
        </p:spPr>
        <p:txBody>
          <a:bodyPr/>
          <a:lstStyle>
            <a:lvl1pPr algn="l">
              <a:defRPr sz="900"/>
            </a:lvl1pPr>
          </a:lstStyle>
          <a:p>
            <a:fld id="{CB787877-849E-432A-91E1-906EE7640D6E}" type="slidenum">
              <a:rPr lang="en-US" altLang="en-US"/>
              <a:pPr/>
              <a:t>‹#›</a:t>
            </a:fld>
            <a:endParaRPr lang="en-US" altLang="en-US"/>
          </a:p>
        </p:txBody>
      </p:sp>
      <p:sp>
        <p:nvSpPr>
          <p:cNvPr id="14" name="Date Placeholder 3"/>
          <p:cNvSpPr>
            <a:spLocks noGrp="1"/>
          </p:cNvSpPr>
          <p:nvPr>
            <p:ph type="dt" sz="half" idx="17"/>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2425612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6" descr="CE100 logos_Mono-White.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062913" y="6097588"/>
            <a:ext cx="93345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7"/>
          <p:cNvSpPr>
            <a:spLocks noGrp="1"/>
          </p:cNvSpPr>
          <p:nvPr>
            <p:ph type="body" sz="quarter" idx="10"/>
          </p:nvPr>
        </p:nvSpPr>
        <p:spPr>
          <a:xfrm>
            <a:off x="514350" y="528638"/>
            <a:ext cx="7248525" cy="4865687"/>
          </a:xfrm>
          <a:prstGeom prst="rect">
            <a:avLst/>
          </a:prstGeom>
        </p:spPr>
        <p:txBody>
          <a:bodyPr/>
          <a:lstStyle>
            <a:lvl1pPr marL="0" indent="0">
              <a:buNone/>
              <a:defRPr sz="6000" b="1" i="0">
                <a:solidFill>
                  <a:schemeClr val="bg1"/>
                </a:solidFill>
                <a:latin typeface="Helvetica Neue"/>
                <a:cs typeface="Helvetica Neue"/>
              </a:defRPr>
            </a:lvl1pPr>
            <a:lvl2pPr marL="457200" indent="0">
              <a:buNone/>
              <a:defRPr sz="5400" b="1" i="0">
                <a:latin typeface="Helvetica Neue"/>
                <a:cs typeface="Helvetica Neue"/>
              </a:defRPr>
            </a:lvl2pPr>
            <a:lvl3pPr marL="914400" indent="0">
              <a:buNone/>
              <a:defRPr sz="4800" b="1" i="0">
                <a:latin typeface="Helvetica Neue"/>
                <a:cs typeface="Helvetica Neue"/>
              </a:defRPr>
            </a:lvl3pPr>
            <a:lvl4pPr marL="1371600" indent="0">
              <a:buNone/>
              <a:defRPr sz="4400" b="1" i="0">
                <a:latin typeface="Helvetica Neue"/>
                <a:cs typeface="Helvetica Neue"/>
              </a:defRPr>
            </a:lvl4pPr>
            <a:lvl5pPr marL="1828800" indent="0">
              <a:buNone/>
              <a:defRPr sz="4400" b="1" i="0">
                <a:latin typeface="Helvetica Neue"/>
                <a:cs typeface="Helvetica Neue"/>
              </a:defRPr>
            </a:lvl5pPr>
          </a:lstStyle>
          <a:p>
            <a:pPr lvl="0"/>
            <a:r>
              <a:rPr lang="en-GB"/>
              <a:t>Click to edit Master text styles</a:t>
            </a:r>
          </a:p>
        </p:txBody>
      </p:sp>
      <p:sp>
        <p:nvSpPr>
          <p:cNvPr id="7" name="Text Placeholder 11"/>
          <p:cNvSpPr>
            <a:spLocks noGrp="1"/>
          </p:cNvSpPr>
          <p:nvPr>
            <p:ph type="body" sz="quarter" idx="11"/>
          </p:nvPr>
        </p:nvSpPr>
        <p:spPr>
          <a:xfrm>
            <a:off x="514350" y="5142975"/>
            <a:ext cx="6921500" cy="528637"/>
          </a:xfrm>
          <a:prstGeom prst="rect">
            <a:avLst/>
          </a:prstGeom>
        </p:spPr>
        <p:txBody>
          <a:bodyPr/>
          <a:lstStyle>
            <a:lvl1pPr marL="0" indent="0">
              <a:buNone/>
              <a:defRPr sz="1800" baseline="0">
                <a:solidFill>
                  <a:srgbClr val="FFFFFF"/>
                </a:solidFill>
                <a:latin typeface="Helvetica Neue Light"/>
                <a:cs typeface="Helvetica Neue Light"/>
              </a:defRPr>
            </a:lvl1pPr>
          </a:lstStyle>
          <a:p>
            <a:pPr lvl="0"/>
            <a:r>
              <a:rPr lang="en-GB"/>
              <a:t>Click to edit Master text styles</a:t>
            </a:r>
          </a:p>
        </p:txBody>
      </p:sp>
    </p:spTree>
    <p:extLst>
      <p:ext uri="{BB962C8B-B14F-4D97-AF65-F5344CB8AC3E}">
        <p14:creationId xmlns:p14="http://schemas.microsoft.com/office/powerpoint/2010/main" val="738468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Rectangle 4"/>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cxnSp>
        <p:nvCxnSpPr>
          <p:cNvPr id="6" name="Straight Connector 5"/>
          <p:cNvCxnSpPr/>
          <p:nvPr userDrawn="1"/>
        </p:nvCxnSpPr>
        <p:spPr>
          <a:xfrm>
            <a:off x="0" y="1125538"/>
            <a:ext cx="9144000" cy="0"/>
          </a:xfrm>
          <a:prstGeom prst="line">
            <a:avLst/>
          </a:prstGeom>
          <a:ln w="3175" cmpd="sng">
            <a:solidFill>
              <a:srgbClr val="0A252F"/>
            </a:solidFill>
          </a:ln>
          <a:effectLst/>
        </p:spPr>
        <p:style>
          <a:lnRef idx="2">
            <a:schemeClr val="accent1"/>
          </a:lnRef>
          <a:fillRef idx="0">
            <a:schemeClr val="accent1"/>
          </a:fillRef>
          <a:effectRef idx="1">
            <a:schemeClr val="accent1"/>
          </a:effectRef>
          <a:fontRef idx="minor">
            <a:schemeClr val="tx1"/>
          </a:fontRef>
        </p:style>
      </p:cxnSp>
      <p:sp>
        <p:nvSpPr>
          <p:cNvPr id="7" name="TextBox 6"/>
          <p:cNvSpPr txBox="1">
            <a:spLocks noChangeArrowheads="1"/>
          </p:cNvSpPr>
          <p:nvPr userDrawn="1"/>
        </p:nvSpPr>
        <p:spPr bwMode="auto">
          <a:xfrm>
            <a:off x="131763" y="1387475"/>
            <a:ext cx="184150" cy="368300"/>
          </a:xfrm>
          <a:prstGeom prst="rect">
            <a:avLst/>
          </a:prstGeom>
          <a:noFill/>
          <a:ln>
            <a:noFill/>
          </a:ln>
          <a:extLst>
            <a:ext uri="{909E8E84-426E-40dd-AFC4-6F175D3DCCD1}"/>
            <a:ext uri="{91240B29-F687-4f45-9708-019B960494DF}"/>
          </a:extLst>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GB" altLang="en-US"/>
          </a:p>
        </p:txBody>
      </p:sp>
      <p:sp>
        <p:nvSpPr>
          <p:cNvPr id="8" name="Slide Number Placeholder 5"/>
          <p:cNvSpPr txBox="1">
            <a:spLocks/>
          </p:cNvSpPr>
          <p:nvPr userDrawn="1"/>
        </p:nvSpPr>
        <p:spPr>
          <a:xfrm>
            <a:off x="114300" y="6315075"/>
            <a:ext cx="661988" cy="374650"/>
          </a:xfrm>
          <a:prstGeom prst="rect">
            <a:avLst/>
          </a:prstGeom>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fld id="{3D93F2A2-67E4-4C4D-8C74-618BD2375809}" type="slidenum">
              <a:rPr lang="en-US" altLang="en-US" sz="1200">
                <a:solidFill>
                  <a:srgbClr val="898989"/>
                </a:solidFill>
                <a:latin typeface="Helvetica Neue Light"/>
              </a:rPr>
              <a:pPr eaLnBrk="1" hangingPunct="1"/>
              <a:t>‹#›</a:t>
            </a:fld>
            <a:endParaRPr lang="en-US" altLang="en-US" sz="1200">
              <a:solidFill>
                <a:srgbClr val="898989"/>
              </a:solidFill>
              <a:latin typeface="Helvetica Neue Light"/>
            </a:endParaRPr>
          </a:p>
        </p:txBody>
      </p:sp>
      <p:sp>
        <p:nvSpPr>
          <p:cNvPr id="9" name="Slide Number Placeholder 5"/>
          <p:cNvSpPr txBox="1">
            <a:spLocks/>
          </p:cNvSpPr>
          <p:nvPr userDrawn="1"/>
        </p:nvSpPr>
        <p:spPr>
          <a:xfrm>
            <a:off x="114300" y="6315075"/>
            <a:ext cx="661988" cy="374650"/>
          </a:xfrm>
          <a:prstGeom prst="rect">
            <a:avLst/>
          </a:prstGeom>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fld id="{A273E875-AC3F-4E12-BE8B-A5E6DA73E22D}" type="slidenum">
              <a:rPr lang="en-US" altLang="en-US" sz="900">
                <a:solidFill>
                  <a:srgbClr val="898989"/>
                </a:solidFill>
                <a:latin typeface="Helvetica Neue Light"/>
              </a:rPr>
              <a:pPr eaLnBrk="1" hangingPunct="1"/>
              <a:t>‹#›</a:t>
            </a:fld>
            <a:endParaRPr lang="en-US" altLang="en-US" sz="900">
              <a:solidFill>
                <a:srgbClr val="898989"/>
              </a:solidFill>
              <a:latin typeface="Helvetica Neue Light"/>
            </a:endParaRPr>
          </a:p>
        </p:txBody>
      </p:sp>
      <p:pic>
        <p:nvPicPr>
          <p:cNvPr id="10" name="Picture 11"/>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half" idx="1"/>
          </p:nvPr>
        </p:nvSpPr>
        <p:spPr>
          <a:xfrm>
            <a:off x="457199" y="1600200"/>
            <a:ext cx="8111993" cy="4064311"/>
          </a:xfrm>
          <a:prstGeom prst="rect">
            <a:avLst/>
          </a:prstGeo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6"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a:t>Click to edit Master title style</a:t>
            </a:r>
            <a:endParaRPr lang="en-US" dirty="0"/>
          </a:p>
        </p:txBody>
      </p:sp>
      <p:sp>
        <p:nvSpPr>
          <p:cNvPr id="17"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11" name="Slide Number Placeholder 6"/>
          <p:cNvSpPr>
            <a:spLocks noGrp="1"/>
          </p:cNvSpPr>
          <p:nvPr>
            <p:ph type="sldNum" sz="quarter" idx="14"/>
          </p:nvPr>
        </p:nvSpPr>
        <p:spPr>
          <a:xfrm>
            <a:off x="6740525" y="274638"/>
            <a:ext cx="2133600" cy="365125"/>
          </a:xfrm>
        </p:spPr>
        <p:txBody>
          <a:bodyPr/>
          <a:lstStyle>
            <a:lvl1pPr>
              <a:defRPr/>
            </a:lvl1pPr>
          </a:lstStyle>
          <a:p>
            <a:fld id="{17342E4A-5EBF-4D9B-8EC9-3A9BAF0753CD}" type="slidenum">
              <a:rPr lang="en-US" altLang="en-US"/>
              <a:pPr/>
              <a:t>‹#›</a:t>
            </a:fld>
            <a:endParaRPr lang="en-US" altLang="en-US"/>
          </a:p>
        </p:txBody>
      </p:sp>
      <p:sp>
        <p:nvSpPr>
          <p:cNvPr id="12" name="Date Placeholder 3"/>
          <p:cNvSpPr>
            <a:spLocks noGrp="1"/>
          </p:cNvSpPr>
          <p:nvPr>
            <p:ph type="dt" sz="half" idx="15"/>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15227776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 blank slide">
    <p:spTree>
      <p:nvGrpSpPr>
        <p:cNvPr id="1" name=""/>
        <p:cNvGrpSpPr/>
        <p:nvPr/>
      </p:nvGrpSpPr>
      <p:grpSpPr>
        <a:xfrm>
          <a:off x="0" y="0"/>
          <a:ext cx="0" cy="0"/>
          <a:chOff x="0" y="0"/>
          <a:chExt cx="0" cy="0"/>
        </a:xfrm>
      </p:grpSpPr>
      <p:cxnSp>
        <p:nvCxnSpPr>
          <p:cNvPr id="4" name="Straight Connector 3"/>
          <p:cNvCxnSpPr/>
          <p:nvPr userDrawn="1"/>
        </p:nvCxnSpPr>
        <p:spPr>
          <a:xfrm>
            <a:off x="0" y="1125538"/>
            <a:ext cx="9144000" cy="0"/>
          </a:xfrm>
          <a:prstGeom prst="line">
            <a:avLst/>
          </a:prstGeom>
          <a:ln w="3175" cmpd="sng">
            <a:solidFill>
              <a:srgbClr val="0A252F"/>
            </a:solidFill>
          </a:ln>
          <a:effectLst/>
        </p:spPr>
        <p:style>
          <a:lnRef idx="2">
            <a:schemeClr val="accent1"/>
          </a:lnRef>
          <a:fillRef idx="0">
            <a:schemeClr val="accent1"/>
          </a:fillRef>
          <a:effectRef idx="1">
            <a:schemeClr val="accent1"/>
          </a:effectRef>
          <a:fontRef idx="minor">
            <a:schemeClr val="tx1"/>
          </a:fontRef>
        </p:style>
      </p:cxnSp>
      <p:sp>
        <p:nvSpPr>
          <p:cNvPr id="5" name="Rectangle 4"/>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6"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a:t>Click to edit Master title style</a:t>
            </a:r>
            <a:endParaRPr lang="en-US" dirty="0"/>
          </a:p>
        </p:txBody>
      </p:sp>
      <p:sp>
        <p:nvSpPr>
          <p:cNvPr id="10"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7" name="Slide Number Placeholder 5"/>
          <p:cNvSpPr>
            <a:spLocks noGrp="1"/>
          </p:cNvSpPr>
          <p:nvPr>
            <p:ph type="sldNum" sz="quarter" idx="14"/>
          </p:nvPr>
        </p:nvSpPr>
        <p:spPr>
          <a:xfrm>
            <a:off x="114300" y="6315075"/>
            <a:ext cx="661988" cy="374650"/>
          </a:xfrm>
        </p:spPr>
        <p:txBody>
          <a:bodyPr/>
          <a:lstStyle>
            <a:lvl1pPr algn="l">
              <a:defRPr sz="900"/>
            </a:lvl1pPr>
          </a:lstStyle>
          <a:p>
            <a:fld id="{70D6EC7B-7352-4D02-9C72-AE992C25BB7E}" type="slidenum">
              <a:rPr lang="en-US" altLang="en-US"/>
              <a:pPr/>
              <a:t>‹#›</a:t>
            </a:fld>
            <a:endParaRPr lang="en-US" altLang="en-US"/>
          </a:p>
        </p:txBody>
      </p:sp>
      <p:sp>
        <p:nvSpPr>
          <p:cNvPr id="8" name="Date Placeholder 3"/>
          <p:cNvSpPr>
            <a:spLocks noGrp="1"/>
          </p:cNvSpPr>
          <p:nvPr>
            <p:ph type="dt" sz="half" idx="15"/>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3964134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5682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56307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General Text slide">
    <p:spTree>
      <p:nvGrpSpPr>
        <p:cNvPr id="1" name=""/>
        <p:cNvGrpSpPr/>
        <p:nvPr/>
      </p:nvGrpSpPr>
      <p:grpSpPr>
        <a:xfrm>
          <a:off x="0" y="0"/>
          <a:ext cx="0" cy="0"/>
          <a:chOff x="0" y="0"/>
          <a:chExt cx="0" cy="0"/>
        </a:xfrm>
      </p:grpSpPr>
      <p:cxnSp>
        <p:nvCxnSpPr>
          <p:cNvPr id="5" name="Straight Connector 4"/>
          <p:cNvCxnSpPr/>
          <p:nvPr userDrawn="1"/>
        </p:nvCxnSpPr>
        <p:spPr>
          <a:xfrm>
            <a:off x="0" y="1136650"/>
            <a:ext cx="91567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6" name="Rectangle 5"/>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itle 1"/>
          <p:cNvSpPr>
            <a:spLocks noGrp="1"/>
          </p:cNvSpPr>
          <p:nvPr>
            <p:ph type="ctrTitle"/>
          </p:nvPr>
        </p:nvSpPr>
        <p:spPr>
          <a:xfrm>
            <a:off x="298497" y="200585"/>
            <a:ext cx="6400801" cy="868397"/>
          </a:xfrm>
          <a:prstGeom prst="rect">
            <a:avLst/>
          </a:prstGeom>
        </p:spPr>
        <p:txBody>
          <a:bodyPr/>
          <a:lstStyle>
            <a:lvl1pPr algn="l">
              <a:defRPr sz="2400" b="1" i="0">
                <a:solidFill>
                  <a:srgbClr val="383E4F"/>
                </a:solidFill>
                <a:latin typeface="Helvetica Neue"/>
                <a:cs typeface="Helvetica Neue"/>
              </a:defRPr>
            </a:lvl1pPr>
          </a:lstStyle>
          <a:p>
            <a:r>
              <a:rPr lang="en-GB"/>
              <a:t>Click to edit Master title style</a:t>
            </a:r>
            <a:endParaRPr lang="en-US" dirty="0"/>
          </a:p>
        </p:txBody>
      </p:sp>
      <p:sp>
        <p:nvSpPr>
          <p:cNvPr id="20"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298450" y="1493838"/>
            <a:ext cx="8412163" cy="4168775"/>
          </a:xfrm>
          <a:prstGeom prst="rect">
            <a:avLst/>
          </a:prstGeom>
        </p:spPr>
        <p:txBody>
          <a:bodyPr/>
          <a:lstStyle>
            <a:lvl1pPr>
              <a:defRPr sz="2400" b="0" i="0">
                <a:latin typeface="Helvetica Neue Light"/>
                <a:cs typeface="Helvetica Neue Light"/>
              </a:defRPr>
            </a:lvl1pPr>
            <a:lvl2pPr>
              <a:defRPr sz="2000" b="0" i="0">
                <a:latin typeface="Helvetica Neue Light"/>
                <a:cs typeface="Helvetica Neue Light"/>
              </a:defRPr>
            </a:lvl2pPr>
            <a:lvl3pPr>
              <a:defRPr sz="1800" b="0" i="0">
                <a:latin typeface="Helvetica Neue Light"/>
                <a:cs typeface="Helvetica Neue Light"/>
              </a:defRPr>
            </a:lvl3pPr>
            <a:lvl4pPr>
              <a:defRPr sz="1600" b="0" i="0">
                <a:latin typeface="Helvetica Neue Light"/>
                <a:cs typeface="Helvetica Neue Light"/>
              </a:defRPr>
            </a:lvl4pPr>
            <a:lvl5pPr>
              <a:defRPr sz="1600" b="0" i="0">
                <a:latin typeface="Helvetica Neue Light"/>
                <a:cs typeface="Helvetica Neue Light"/>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Slide Number Placeholder 5"/>
          <p:cNvSpPr>
            <a:spLocks noGrp="1"/>
          </p:cNvSpPr>
          <p:nvPr>
            <p:ph type="sldNum" sz="quarter" idx="16"/>
          </p:nvPr>
        </p:nvSpPr>
        <p:spPr>
          <a:xfrm>
            <a:off x="114300" y="6315075"/>
            <a:ext cx="661988" cy="374650"/>
          </a:xfrm>
        </p:spPr>
        <p:txBody>
          <a:bodyPr/>
          <a:lstStyle>
            <a:lvl1pPr algn="l">
              <a:defRPr sz="900"/>
            </a:lvl1pPr>
          </a:lstStyle>
          <a:p>
            <a:fld id="{9E3E8253-5352-4D99-8C6C-755A825235EE}" type="slidenum">
              <a:rPr lang="en-US" altLang="en-US"/>
              <a:pPr/>
              <a:t>‹#›</a:t>
            </a:fld>
            <a:endParaRPr lang="en-US" altLang="en-US"/>
          </a:p>
        </p:txBody>
      </p:sp>
      <p:sp>
        <p:nvSpPr>
          <p:cNvPr id="9" name="Date Placeholder 3"/>
          <p:cNvSpPr>
            <a:spLocks noGrp="1"/>
          </p:cNvSpPr>
          <p:nvPr>
            <p:ph type="dt" sz="half" idx="17"/>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3194949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Blank, no title, slat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US" altLang="en-US">
              <a:solidFill>
                <a:srgbClr val="FFFFFF"/>
              </a:solidFill>
              <a:latin typeface="Helvetica Neue Light"/>
            </a:endParaRPr>
          </a:p>
        </p:txBody>
      </p:sp>
      <p:pic>
        <p:nvPicPr>
          <p:cNvPr id="3" name="Picture 7" descr="Foundation_Horiz_Sla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212013" y="6243638"/>
            <a:ext cx="17430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5"/>
          <p:cNvSpPr>
            <a:spLocks noGrp="1"/>
          </p:cNvSpPr>
          <p:nvPr>
            <p:ph type="sldNum" sz="quarter" idx="10"/>
          </p:nvPr>
        </p:nvSpPr>
        <p:spPr>
          <a:xfrm>
            <a:off x="114300" y="6342063"/>
            <a:ext cx="661988" cy="346075"/>
          </a:xfrm>
        </p:spPr>
        <p:txBody>
          <a:bodyPr/>
          <a:lstStyle>
            <a:lvl1pPr algn="l">
              <a:defRPr>
                <a:solidFill>
                  <a:srgbClr val="8A8C8E"/>
                </a:solidFill>
              </a:defRPr>
            </a:lvl1pPr>
          </a:lstStyle>
          <a:p>
            <a:fld id="{085C3DB3-8B92-4764-9F1D-1BD6F0BEE7F3}" type="slidenum">
              <a:rPr lang="en-US" altLang="en-US"/>
              <a:pPr/>
              <a:t>‹#›</a:t>
            </a:fld>
            <a:endParaRPr lang="en-US" altLang="en-US"/>
          </a:p>
        </p:txBody>
      </p:sp>
      <p:sp>
        <p:nvSpPr>
          <p:cNvPr id="5" name="Date Placeholder 1"/>
          <p:cNvSpPr>
            <a:spLocks noGrp="1"/>
          </p:cNvSpPr>
          <p:nvPr>
            <p:ph type="dt" sz="half" idx="11"/>
          </p:nvPr>
        </p:nvSpPr>
        <p:spPr>
          <a:xfrm>
            <a:off x="1039813" y="6324600"/>
            <a:ext cx="2133600" cy="365125"/>
          </a:xfrm>
        </p:spPr>
        <p:txBody>
          <a:bodyPr rtlCol="0"/>
          <a:lstStyle>
            <a:lvl1pPr fontAlgn="base">
              <a:spcBef>
                <a:spcPct val="0"/>
              </a:spcBef>
              <a:spcAft>
                <a:spcPct val="0"/>
              </a:spcAft>
              <a:defRPr>
                <a:solidFill>
                  <a:srgbClr val="8A8C8E"/>
                </a:solidFill>
                <a:latin typeface="Helvetica Neue Light" charset="0"/>
                <a:ea typeface="Helvetica Neue Light" charset="0"/>
                <a:cs typeface="Helvetica Neue Light" charset="0"/>
              </a:defRPr>
            </a:lvl1pPr>
          </a:lstStyle>
          <a:p>
            <a:pPr>
              <a:defRPr/>
            </a:pPr>
            <a:endParaRPr lang="en-US" altLang="en-US"/>
          </a:p>
        </p:txBody>
      </p:sp>
    </p:spTree>
    <p:extLst>
      <p:ext uri="{BB962C8B-B14F-4D97-AF65-F5344CB8AC3E}">
        <p14:creationId xmlns:p14="http://schemas.microsoft.com/office/powerpoint/2010/main" val="13061798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6FDC7C6-3425-4051-88CF-EA3EDCC8072C}" type="datetimeFigureOut">
              <a:rPr lang="en-GB" smtClean="0"/>
              <a:pPr/>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09800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3644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5638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p:spPr>
        <p:txBody>
          <a:bodyPr/>
          <a:lstStyle>
            <a:lvl1pPr>
              <a:defRPr>
                <a:solidFill>
                  <a:srgbClr val="000000"/>
                </a:solidFill>
              </a:defRPr>
            </a:lvl1pPr>
          </a:lstStyle>
          <a:p>
            <a:fld id="{E8DEC38A-CBC7-4272-A3A0-69BA02F1B9A1}" type="datetimeFigureOut">
              <a:rPr lang="en-US" altLang="en-US"/>
              <a:pPr/>
              <a:t>11/14/2025</a:t>
            </a:fld>
            <a:endParaRPr lang="en-US" altLang="en-US"/>
          </a:p>
        </p:txBody>
      </p:sp>
      <p:sp>
        <p:nvSpPr>
          <p:cNvPr id="5" name="Footer Placeholder 4"/>
          <p:cNvSpPr>
            <a:spLocks noGrp="1"/>
          </p:cNvSpPr>
          <p:nvPr>
            <p:ph type="ftr" sz="quarter" idx="11"/>
          </p:nvPr>
        </p:nvSpPr>
        <p:spPr>
          <a:xfrm>
            <a:off x="3124200" y="63563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defRPr>
            </a:lvl1pPr>
          </a:lstStyle>
          <a:p>
            <a:endParaRPr lang="en-US" altLang="en-US"/>
          </a:p>
        </p:txBody>
      </p:sp>
    </p:spTree>
    <p:extLst>
      <p:ext uri="{BB962C8B-B14F-4D97-AF65-F5344CB8AC3E}">
        <p14:creationId xmlns:p14="http://schemas.microsoft.com/office/powerpoint/2010/main" val="1976118687"/>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8" descr="white"/>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black">
          <a:xfrm>
            <a:off x="7839075" y="5549900"/>
            <a:ext cx="1022350" cy="102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1476" name="Title Placeholder 21"/>
          <p:cNvSpPr>
            <a:spLocks noGrp="1"/>
          </p:cNvSpPr>
          <p:nvPr>
            <p:ph type="ctrTitle"/>
          </p:nvPr>
        </p:nvSpPr>
        <p:spPr>
          <a:xfrm>
            <a:off x="364632" y="365761"/>
            <a:ext cx="5200791" cy="1711395"/>
          </a:xfrm>
        </p:spPr>
        <p:txBody>
          <a:bodyPr>
            <a:normAutofit/>
          </a:bodyPr>
          <a:lstStyle>
            <a:lvl1pPr algn="l">
              <a:lnSpc>
                <a:spcPct val="100000"/>
              </a:lnSpc>
              <a:spcAft>
                <a:spcPts val="0"/>
              </a:spcAft>
              <a:defRPr sz="5400" b="0" i="0" smtClean="0">
                <a:solidFill>
                  <a:schemeClr val="bg1"/>
                </a:solidFill>
                <a:latin typeface="Museo Sans For Dell" panose="02000000000000000000" pitchFamily="2" charset="0"/>
                <a:ea typeface="Museo Sans For Dell" panose="02000000000000000000" pitchFamily="2" charset="0"/>
              </a:defRPr>
            </a:lvl1pPr>
          </a:lstStyle>
          <a:p>
            <a:r>
              <a:rPr lang="en-GB"/>
              <a:t>Click to edit Master title style</a:t>
            </a:r>
            <a:endParaRPr lang="en-US" dirty="0"/>
          </a:p>
        </p:txBody>
      </p:sp>
      <p:sp>
        <p:nvSpPr>
          <p:cNvPr id="361477" name="Text Placeholder 12"/>
          <p:cNvSpPr>
            <a:spLocks noGrp="1"/>
          </p:cNvSpPr>
          <p:nvPr>
            <p:ph type="subTitle" idx="1"/>
          </p:nvPr>
        </p:nvSpPr>
        <p:spPr>
          <a:xfrm>
            <a:off x="364632" y="2517418"/>
            <a:ext cx="5200791" cy="307777"/>
          </a:xfrm>
        </p:spPr>
        <p:txBody>
          <a:bodyPr>
            <a:spAutoFit/>
          </a:bodyPr>
          <a:lstStyle>
            <a:lvl1pPr marL="0" indent="0" algn="l">
              <a:buFont typeface="Wingdings" pitchFamily="2" charset="2"/>
              <a:buNone/>
              <a:defRPr sz="2000" b="0" i="0" smtClean="0">
                <a:solidFill>
                  <a:schemeClr val="bg2">
                    <a:lumMod val="65000"/>
                    <a:lumOff val="35000"/>
                  </a:schemeClr>
                </a:solidFill>
                <a:latin typeface="Museo Sans For Dell" pitchFamily="2" charset="0"/>
                <a:ea typeface="Museo Sans For Dell" pitchFamily="2" charset="0"/>
              </a:defRPr>
            </a:lvl1pPr>
          </a:lstStyle>
          <a:p>
            <a:r>
              <a:rPr lang="en-US"/>
              <a:t>Click to edit Master subtitle style</a:t>
            </a:r>
            <a:endParaRPr lang="en-US" dirty="0"/>
          </a:p>
        </p:txBody>
      </p:sp>
    </p:spTree>
    <p:extLst>
      <p:ext uri="{BB962C8B-B14F-4D97-AF65-F5344CB8AC3E}">
        <p14:creationId xmlns:p14="http://schemas.microsoft.com/office/powerpoint/2010/main" val="1945903908"/>
      </p:ext>
    </p:extLst>
  </p:cSld>
  <p:clrMapOvr>
    <a:masterClrMapping/>
  </p:clrMapOvr>
  <p:transition spd="med">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53440"/>
          </a:xfrm>
        </p:spPr>
        <p:txBody>
          <a:bodyPr/>
          <a:lstStyle>
            <a:lvl1pPr>
              <a:defRPr baseline="0"/>
            </a:lvl1pPr>
          </a:lstStyle>
          <a:p>
            <a:r>
              <a:rPr lang="en-GB"/>
              <a:t>Click to edit Master title style</a:t>
            </a:r>
            <a:endParaRPr lang="en-US" dirty="0"/>
          </a:p>
        </p:txBody>
      </p:sp>
      <p:sp>
        <p:nvSpPr>
          <p:cNvPr id="6" name="Content Placeholder 2"/>
          <p:cNvSpPr>
            <a:spLocks noGrp="1"/>
          </p:cNvSpPr>
          <p:nvPr>
            <p:ph sz="half" idx="1"/>
          </p:nvPr>
        </p:nvSpPr>
        <p:spPr>
          <a:xfrm>
            <a:off x="364632" y="1706880"/>
            <a:ext cx="7924386" cy="426720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10152120"/>
      </p:ext>
    </p:extLst>
  </p:cSld>
  <p:clrMapOvr>
    <a:masterClrMapping/>
  </p:clrMapOvr>
  <p:transition spd="med">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subhead">
    <p:spTree>
      <p:nvGrpSpPr>
        <p:cNvPr id="1" name=""/>
        <p:cNvGrpSpPr/>
        <p:nvPr/>
      </p:nvGrpSpPr>
      <p:grpSpPr>
        <a:xfrm>
          <a:off x="0" y="0"/>
          <a:ext cx="0" cy="0"/>
          <a:chOff x="0" y="0"/>
          <a:chExt cx="0" cy="0"/>
        </a:xfrm>
      </p:grpSpPr>
      <p:sp>
        <p:nvSpPr>
          <p:cNvPr id="8" name="Text Placeholder 7"/>
          <p:cNvSpPr>
            <a:spLocks noGrp="1"/>
          </p:cNvSpPr>
          <p:nvPr>
            <p:ph type="body" sz="quarter" idx="10"/>
          </p:nvPr>
        </p:nvSpPr>
        <p:spPr>
          <a:xfrm>
            <a:off x="364631" y="1463040"/>
            <a:ext cx="7955280" cy="318456"/>
          </a:xfrm>
        </p:spPr>
        <p:txBody>
          <a:bodyPr/>
          <a:lstStyle>
            <a:lvl1pPr marL="0" indent="0">
              <a:buNone/>
              <a:defRPr b="1"/>
            </a:lvl1pPr>
          </a:lstStyle>
          <a:p>
            <a:pPr lvl="0"/>
            <a:r>
              <a:rPr lang="en-GB"/>
              <a:t>Click to edit Master text styles</a:t>
            </a:r>
          </a:p>
        </p:txBody>
      </p:sp>
      <p:sp>
        <p:nvSpPr>
          <p:cNvPr id="2" name="Title 1"/>
          <p:cNvSpPr>
            <a:spLocks noGrp="1"/>
          </p:cNvSpPr>
          <p:nvPr>
            <p:ph type="title"/>
          </p:nvPr>
        </p:nvSpPr>
        <p:spPr>
          <a:xfrm>
            <a:off x="364631" y="362513"/>
            <a:ext cx="7955280" cy="853440"/>
          </a:xfrm>
        </p:spPr>
        <p:txBody>
          <a:bodyPr>
            <a:normAutofit/>
          </a:bodyPr>
          <a:lstStyle>
            <a:lvl1pPr>
              <a:defRPr baseline="0"/>
            </a:lvl1pPr>
          </a:lstStyle>
          <a:p>
            <a:r>
              <a:rPr lang="en-GB"/>
              <a:t>Click to edit Master title style</a:t>
            </a:r>
            <a:endParaRPr lang="en-US" dirty="0"/>
          </a:p>
        </p:txBody>
      </p:sp>
      <p:sp>
        <p:nvSpPr>
          <p:cNvPr id="6" name="Content Placeholder 2"/>
          <p:cNvSpPr>
            <a:spLocks noGrp="1"/>
          </p:cNvSpPr>
          <p:nvPr>
            <p:ph sz="half" idx="1"/>
          </p:nvPr>
        </p:nvSpPr>
        <p:spPr>
          <a:xfrm>
            <a:off x="385587" y="2072640"/>
            <a:ext cx="7955280" cy="402336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1303162475"/>
      </p:ext>
    </p:extLst>
  </p:cSld>
  <p:clrMapOvr>
    <a:masterClrMapping/>
  </p:clrMapOvr>
  <p:transition spd="med">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two column ">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53440"/>
          </a:xfrm>
        </p:spPr>
        <p:txBody>
          <a:bodyPr/>
          <a:lstStyle>
            <a:lvl1pPr>
              <a:defRPr/>
            </a:lvl1pPr>
          </a:lstStyle>
          <a:p>
            <a:r>
              <a:rPr lang="en-GB"/>
              <a:t>Click to edit Master title style</a:t>
            </a:r>
            <a:endParaRPr lang="en-US" dirty="0"/>
          </a:p>
        </p:txBody>
      </p:sp>
      <p:sp>
        <p:nvSpPr>
          <p:cNvPr id="6" name="Content Placeholder 2"/>
          <p:cNvSpPr>
            <a:spLocks noGrp="1"/>
          </p:cNvSpPr>
          <p:nvPr>
            <p:ph sz="half" idx="13"/>
          </p:nvPr>
        </p:nvSpPr>
        <p:spPr>
          <a:xfrm>
            <a:off x="364632" y="1706880"/>
            <a:ext cx="3840480" cy="4267200"/>
          </a:xfrm>
        </p:spPr>
        <p:txBody>
          <a:bodyPr>
            <a:normAutofit/>
          </a:bodyPr>
          <a:lstStyle>
            <a:lvl1pPr>
              <a:lnSpc>
                <a:spcPct val="100000"/>
              </a:lnSpc>
              <a:spcBef>
                <a:spcPts val="1200"/>
              </a:spcBef>
              <a:spcAft>
                <a:spcPts val="0"/>
              </a:spcAft>
              <a:buClr>
                <a:srgbClr val="AAAAAA"/>
              </a:buClr>
              <a:defRPr sz="1400" b="0">
                <a:solidFill>
                  <a:schemeClr val="bg2"/>
                </a:solidFill>
                <a:latin typeface="Museo Sans For Dell" pitchFamily="2" charset="0"/>
              </a:defRPr>
            </a:lvl1pPr>
            <a:lvl2pPr marL="574675" indent="-231775">
              <a:lnSpc>
                <a:spcPct val="100000"/>
              </a:lnSpc>
              <a:spcBef>
                <a:spcPts val="300"/>
              </a:spcBef>
              <a:spcAft>
                <a:spcPts val="0"/>
              </a:spcAft>
              <a:buClr>
                <a:srgbClr val="AAAAAA"/>
              </a:buClr>
              <a:defRPr sz="1200" b="0">
                <a:solidFill>
                  <a:schemeClr val="bg2"/>
                </a:solidFill>
                <a:latin typeface="Museo Sans For Dell" pitchFamily="2" charset="0"/>
              </a:defRPr>
            </a:lvl2pPr>
            <a:lvl3pPr>
              <a:lnSpc>
                <a:spcPct val="100000"/>
              </a:lnSpc>
              <a:spcBef>
                <a:spcPts val="300"/>
              </a:spcBef>
              <a:spcAft>
                <a:spcPts val="0"/>
              </a:spcAft>
              <a:buClr>
                <a:srgbClr val="AAAAAA"/>
              </a:buClr>
              <a:defRPr sz="10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
        <p:nvSpPr>
          <p:cNvPr id="7" name="Content Placeholder 2"/>
          <p:cNvSpPr>
            <a:spLocks noGrp="1"/>
          </p:cNvSpPr>
          <p:nvPr>
            <p:ph sz="half" idx="14"/>
          </p:nvPr>
        </p:nvSpPr>
        <p:spPr>
          <a:xfrm>
            <a:off x="4479432" y="1706880"/>
            <a:ext cx="3840480" cy="4267200"/>
          </a:xfrm>
        </p:spPr>
        <p:txBody>
          <a:bodyPr>
            <a:normAutofit/>
          </a:bodyPr>
          <a:lstStyle>
            <a:lvl1pPr>
              <a:lnSpc>
                <a:spcPct val="100000"/>
              </a:lnSpc>
              <a:spcBef>
                <a:spcPts val="1200"/>
              </a:spcBef>
              <a:spcAft>
                <a:spcPts val="0"/>
              </a:spcAft>
              <a:buClr>
                <a:srgbClr val="AAAAAA"/>
              </a:buClr>
              <a:defRPr sz="1400" b="0">
                <a:solidFill>
                  <a:schemeClr val="bg2"/>
                </a:solidFill>
                <a:latin typeface="Museo Sans For Dell" pitchFamily="2" charset="0"/>
              </a:defRPr>
            </a:lvl1pPr>
            <a:lvl2pPr marL="574675" indent="-231775">
              <a:lnSpc>
                <a:spcPct val="100000"/>
              </a:lnSpc>
              <a:spcBef>
                <a:spcPts val="300"/>
              </a:spcBef>
              <a:spcAft>
                <a:spcPts val="0"/>
              </a:spcAft>
              <a:buClr>
                <a:srgbClr val="AAAAAA"/>
              </a:buClr>
              <a:defRPr sz="1200" b="0">
                <a:solidFill>
                  <a:schemeClr val="bg2"/>
                </a:solidFill>
                <a:latin typeface="Museo Sans For Dell" pitchFamily="2" charset="0"/>
              </a:defRPr>
            </a:lvl2pPr>
            <a:lvl3pPr>
              <a:lnSpc>
                <a:spcPct val="100000"/>
              </a:lnSpc>
              <a:spcBef>
                <a:spcPts val="300"/>
              </a:spcBef>
              <a:spcAft>
                <a:spcPts val="0"/>
              </a:spcAft>
              <a:buClr>
                <a:srgbClr val="AAAAAA"/>
              </a:buClr>
              <a:defRPr sz="10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2301146892"/>
      </p:ext>
    </p:extLst>
  </p:cSld>
  <p:clrMapOvr>
    <a:masterClrMapping/>
  </p:clrMapOvr>
  <p:transition spd="med">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left margin ">
    <p:spTree>
      <p:nvGrpSpPr>
        <p:cNvPr id="1" name=""/>
        <p:cNvGrpSpPr/>
        <p:nvPr/>
      </p:nvGrpSpPr>
      <p:grpSpPr>
        <a:xfrm>
          <a:off x="0" y="0"/>
          <a:ext cx="0" cy="0"/>
          <a:chOff x="0" y="0"/>
          <a:chExt cx="0" cy="0"/>
        </a:xfrm>
      </p:grpSpPr>
      <p:sp>
        <p:nvSpPr>
          <p:cNvPr id="5" name="Title 1"/>
          <p:cNvSpPr>
            <a:spLocks noGrp="1"/>
          </p:cNvSpPr>
          <p:nvPr>
            <p:ph type="title"/>
          </p:nvPr>
        </p:nvSpPr>
        <p:spPr>
          <a:xfrm>
            <a:off x="446117" y="365759"/>
            <a:ext cx="4285279" cy="853440"/>
          </a:xfrm>
        </p:spPr>
        <p:txBody>
          <a:bodyPr/>
          <a:lstStyle>
            <a:lvl1pPr>
              <a:defRPr/>
            </a:lvl1pPr>
          </a:lstStyle>
          <a:p>
            <a:r>
              <a:rPr lang="en-GB"/>
              <a:t>Click to edit Master title style</a:t>
            </a:r>
            <a:endParaRPr lang="en-US" dirty="0"/>
          </a:p>
        </p:txBody>
      </p:sp>
      <p:sp>
        <p:nvSpPr>
          <p:cNvPr id="8" name="Content Placeholder 2"/>
          <p:cNvSpPr>
            <a:spLocks noGrp="1"/>
          </p:cNvSpPr>
          <p:nvPr>
            <p:ph sz="half" idx="13"/>
          </p:nvPr>
        </p:nvSpPr>
        <p:spPr>
          <a:xfrm>
            <a:off x="443655" y="1706880"/>
            <a:ext cx="4283860" cy="4267200"/>
          </a:xfrm>
        </p:spPr>
        <p:txBody>
          <a:bodyPr>
            <a:normAutofit/>
          </a:bodyPr>
          <a:lstStyle>
            <a:lvl1pPr>
              <a:lnSpc>
                <a:spcPct val="100000"/>
              </a:lnSpc>
              <a:spcBef>
                <a:spcPts val="1200"/>
              </a:spcBef>
              <a:spcAft>
                <a:spcPts val="0"/>
              </a:spcAft>
              <a:buClr>
                <a:srgbClr val="AAAAAA"/>
              </a:buClr>
              <a:defRPr sz="1400" b="0">
                <a:solidFill>
                  <a:schemeClr val="bg2"/>
                </a:solidFill>
                <a:latin typeface="Museo Sans For Dell" pitchFamily="2" charset="0"/>
              </a:defRPr>
            </a:lvl1pPr>
            <a:lvl2pPr marL="574675" indent="-231775">
              <a:lnSpc>
                <a:spcPct val="100000"/>
              </a:lnSpc>
              <a:spcBef>
                <a:spcPts val="300"/>
              </a:spcBef>
              <a:spcAft>
                <a:spcPts val="0"/>
              </a:spcAft>
              <a:buClr>
                <a:srgbClr val="AAAAAA"/>
              </a:buClr>
              <a:defRPr sz="1200" b="0">
                <a:solidFill>
                  <a:schemeClr val="bg2"/>
                </a:solidFill>
                <a:latin typeface="Museo Sans For Dell" pitchFamily="2" charset="0"/>
              </a:defRPr>
            </a:lvl2pPr>
            <a:lvl3pPr>
              <a:lnSpc>
                <a:spcPct val="100000"/>
              </a:lnSpc>
              <a:spcBef>
                <a:spcPts val="300"/>
              </a:spcBef>
              <a:spcAft>
                <a:spcPts val="0"/>
              </a:spcAft>
              <a:buClr>
                <a:srgbClr val="AAAAAA"/>
              </a:buClr>
              <a:defRPr sz="10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Tree>
    <p:extLst>
      <p:ext uri="{BB962C8B-B14F-4D97-AF65-F5344CB8AC3E}">
        <p14:creationId xmlns:p14="http://schemas.microsoft.com/office/powerpoint/2010/main" val="3806493353"/>
      </p:ext>
    </p:extLst>
  </p:cSld>
  <p:clrMapOvr>
    <a:masterClrMapping/>
  </p:clrMapOvr>
  <p:transition spd="med">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left margin with subhead">
    <p:spTree>
      <p:nvGrpSpPr>
        <p:cNvPr id="1" name=""/>
        <p:cNvGrpSpPr/>
        <p:nvPr/>
      </p:nvGrpSpPr>
      <p:grpSpPr>
        <a:xfrm>
          <a:off x="0" y="0"/>
          <a:ext cx="0" cy="0"/>
          <a:chOff x="0" y="0"/>
          <a:chExt cx="0" cy="0"/>
        </a:xfrm>
      </p:grpSpPr>
      <p:sp>
        <p:nvSpPr>
          <p:cNvPr id="4" name="Title 1"/>
          <p:cNvSpPr>
            <a:spLocks noGrp="1"/>
          </p:cNvSpPr>
          <p:nvPr>
            <p:ph type="title"/>
          </p:nvPr>
        </p:nvSpPr>
        <p:spPr>
          <a:xfrm>
            <a:off x="364631" y="365760"/>
            <a:ext cx="5810391" cy="443199"/>
          </a:xfrm>
        </p:spPr>
        <p:txBody>
          <a:bodyPr/>
          <a:lstStyle>
            <a:lvl1pPr>
              <a:defRPr baseline="0"/>
            </a:lvl1pPr>
          </a:lstStyle>
          <a:p>
            <a:r>
              <a:rPr lang="en-GB"/>
              <a:t>Click to edit Master title style</a:t>
            </a:r>
            <a:endParaRPr lang="en-US" dirty="0"/>
          </a:p>
        </p:txBody>
      </p:sp>
      <p:sp>
        <p:nvSpPr>
          <p:cNvPr id="6" name="Content Placeholder 2"/>
          <p:cNvSpPr>
            <a:spLocks noGrp="1"/>
          </p:cNvSpPr>
          <p:nvPr>
            <p:ph sz="half" idx="1"/>
          </p:nvPr>
        </p:nvSpPr>
        <p:spPr>
          <a:xfrm>
            <a:off x="364632" y="1706880"/>
            <a:ext cx="4297680" cy="426720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
        <p:nvSpPr>
          <p:cNvPr id="5" name="Text Placeholder 7"/>
          <p:cNvSpPr>
            <a:spLocks noGrp="1"/>
          </p:cNvSpPr>
          <p:nvPr>
            <p:ph type="body" sz="quarter" idx="10"/>
          </p:nvPr>
        </p:nvSpPr>
        <p:spPr>
          <a:xfrm>
            <a:off x="364632" y="1092200"/>
            <a:ext cx="4297680" cy="318456"/>
          </a:xfrm>
        </p:spPr>
        <p:txBody>
          <a:bodyPr/>
          <a:lstStyle>
            <a:lvl1pPr marL="0" indent="0">
              <a:buNone/>
              <a:defRPr b="1"/>
            </a:lvl1pPr>
          </a:lstStyle>
          <a:p>
            <a:pPr lvl="0"/>
            <a:r>
              <a:rPr lang="en-GB"/>
              <a:t>Click to edit Master text styles</a:t>
            </a:r>
          </a:p>
        </p:txBody>
      </p:sp>
    </p:spTree>
    <p:extLst>
      <p:ext uri="{BB962C8B-B14F-4D97-AF65-F5344CB8AC3E}">
        <p14:creationId xmlns:p14="http://schemas.microsoft.com/office/powerpoint/2010/main" val="2427631903"/>
      </p:ext>
    </p:extLst>
  </p:cSld>
  <p:clrMapOvr>
    <a:masterClrMapping/>
  </p:clrMapOvr>
  <p:transition spd="med">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left margin with subhead and two lines">
    <p:spTree>
      <p:nvGrpSpPr>
        <p:cNvPr id="1" name=""/>
        <p:cNvGrpSpPr/>
        <p:nvPr/>
      </p:nvGrpSpPr>
      <p:grpSpPr>
        <a:xfrm>
          <a:off x="0" y="0"/>
          <a:ext cx="0" cy="0"/>
          <a:chOff x="0" y="0"/>
          <a:chExt cx="0" cy="0"/>
        </a:xfrm>
      </p:grpSpPr>
      <p:sp>
        <p:nvSpPr>
          <p:cNvPr id="4" name="Title 1"/>
          <p:cNvSpPr>
            <a:spLocks noGrp="1"/>
          </p:cNvSpPr>
          <p:nvPr>
            <p:ph type="title"/>
          </p:nvPr>
        </p:nvSpPr>
        <p:spPr>
          <a:xfrm>
            <a:off x="364632" y="365761"/>
            <a:ext cx="4297680" cy="886396"/>
          </a:xfrm>
        </p:spPr>
        <p:txBody>
          <a:bodyPr/>
          <a:lstStyle>
            <a:lvl1pPr>
              <a:defRPr baseline="0"/>
            </a:lvl1pPr>
          </a:lstStyle>
          <a:p>
            <a:r>
              <a:rPr lang="en-GB"/>
              <a:t>Click to edit Master title style</a:t>
            </a:r>
            <a:endParaRPr lang="en-US" dirty="0"/>
          </a:p>
        </p:txBody>
      </p:sp>
      <p:sp>
        <p:nvSpPr>
          <p:cNvPr id="6" name="Content Placeholder 2"/>
          <p:cNvSpPr>
            <a:spLocks noGrp="1"/>
          </p:cNvSpPr>
          <p:nvPr>
            <p:ph sz="half" idx="1"/>
          </p:nvPr>
        </p:nvSpPr>
        <p:spPr>
          <a:xfrm>
            <a:off x="364632" y="2072640"/>
            <a:ext cx="4297680" cy="402336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p:txBody>
      </p:sp>
      <p:sp>
        <p:nvSpPr>
          <p:cNvPr id="5" name="Text Placeholder 7"/>
          <p:cNvSpPr>
            <a:spLocks noGrp="1"/>
          </p:cNvSpPr>
          <p:nvPr>
            <p:ph type="body" sz="quarter" idx="10"/>
          </p:nvPr>
        </p:nvSpPr>
        <p:spPr>
          <a:xfrm>
            <a:off x="364632" y="1484464"/>
            <a:ext cx="4297680" cy="318456"/>
          </a:xfrm>
        </p:spPr>
        <p:txBody>
          <a:bodyPr/>
          <a:lstStyle>
            <a:lvl1pPr marL="0" indent="0">
              <a:buNone/>
              <a:defRPr b="1"/>
            </a:lvl1pPr>
          </a:lstStyle>
          <a:p>
            <a:pPr lvl="0"/>
            <a:r>
              <a:rPr lang="en-GB"/>
              <a:t>Click to edit Master text styles</a:t>
            </a:r>
          </a:p>
        </p:txBody>
      </p:sp>
    </p:spTree>
    <p:extLst>
      <p:ext uri="{BB962C8B-B14F-4D97-AF65-F5344CB8AC3E}">
        <p14:creationId xmlns:p14="http://schemas.microsoft.com/office/powerpoint/2010/main" val="480179486"/>
      </p:ext>
    </p:extLst>
  </p:cSld>
  <p:clrMapOvr>
    <a:masterClrMapping/>
  </p:clrMapOvr>
  <p:transition spd="med">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title">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86396"/>
          </a:xfrm>
        </p:spPr>
        <p:txBody>
          <a:bodyPr/>
          <a:lstStyle>
            <a:lvl1pPr>
              <a:defRPr/>
            </a:lvl1pPr>
          </a:lstStyle>
          <a:p>
            <a:r>
              <a:rPr lang="en-GB"/>
              <a:t>Click to edit Master title style</a:t>
            </a:r>
            <a:endParaRPr lang="en-US" dirty="0"/>
          </a:p>
        </p:txBody>
      </p:sp>
    </p:spTree>
    <p:extLst>
      <p:ext uri="{BB962C8B-B14F-4D97-AF65-F5344CB8AC3E}">
        <p14:creationId xmlns:p14="http://schemas.microsoft.com/office/powerpoint/2010/main" val="2352627795"/>
      </p:ext>
    </p:extLst>
  </p:cSld>
  <p:clrMapOvr>
    <a:masterClrMapping/>
  </p:clrMapOvr>
  <p:transition spd="med">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1870899"/>
      </p:ext>
    </p:extLst>
  </p:cSld>
  <p:clrMapOvr>
    <a:masterClrMapping/>
  </p:clrMapOvr>
  <p:transition spd="med">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cSld name="Dell Gray divider slide ">
    <p:bg>
      <p:bgPr>
        <a:solidFill>
          <a:srgbClr val="EEEEEE"/>
        </a:solidFill>
        <a:effectLst/>
      </p:bgPr>
    </p:bg>
    <p:spTree>
      <p:nvGrpSpPr>
        <p:cNvPr id="1" name=""/>
        <p:cNvGrpSpPr/>
        <p:nvPr/>
      </p:nvGrpSpPr>
      <p:grpSpPr>
        <a:xfrm>
          <a:off x="0" y="0"/>
          <a:ext cx="0" cy="0"/>
          <a:chOff x="0" y="0"/>
          <a:chExt cx="0" cy="0"/>
        </a:xfrm>
      </p:grpSpPr>
      <p:sp>
        <p:nvSpPr>
          <p:cNvPr id="3" name="TextBox 13"/>
          <p:cNvSpPr txBox="1">
            <a:spLocks noChangeArrowheads="1"/>
          </p:cNvSpPr>
          <p:nvPr/>
        </p:nvSpPr>
        <p:spPr bwMode="auto">
          <a:xfrm>
            <a:off x="295275" y="6410325"/>
            <a:ext cx="265113" cy="119063"/>
          </a:xfrm>
          <a:prstGeom prst="rect">
            <a:avLst/>
          </a:prstGeom>
          <a:noFill/>
          <a:ln>
            <a:noFill/>
          </a:ln>
          <a:extLst>
            <a:ext uri="{909E8E84-426E-40dd-AFC4-6F175D3DCCD1}"/>
            <a:ext uri="{91240B29-F687-4f45-9708-019B960494DF}"/>
          </a:extLst>
        </p:spPr>
        <p:txBody>
          <a:bodyPr lIns="0" tIns="0" rIns="0" bIns="0"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buClr>
                <a:srgbClr val="0085C3"/>
              </a:buClr>
            </a:pPr>
            <a:fld id="{BC11B8C2-B244-4046-BBD0-90EEC1F0870D}" type="slidenum">
              <a:rPr lang="en-US" altLang="en-US" sz="900">
                <a:solidFill>
                  <a:srgbClr val="A2A2A2"/>
                </a:solidFill>
                <a:latin typeface="Museo Sans For Dell"/>
              </a:rPr>
              <a:pPr defTabSz="914400" eaLnBrk="1" hangingPunct="1">
                <a:lnSpc>
                  <a:spcPct val="90000"/>
                </a:lnSpc>
                <a:buClr>
                  <a:srgbClr val="0085C3"/>
                </a:buClr>
              </a:pPr>
              <a:t>‹#›</a:t>
            </a:fld>
            <a:endParaRPr lang="en-US" altLang="en-US" sz="900">
              <a:solidFill>
                <a:srgbClr val="A2A2A2"/>
              </a:solidFill>
              <a:latin typeface="Museo Sans For Dell"/>
            </a:endParaRPr>
          </a:p>
        </p:txBody>
      </p:sp>
      <p:sp>
        <p:nvSpPr>
          <p:cNvPr id="4" name="TextBox 15"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61DA16F4-4191-49B6-A7E2-C57D8FA0DA82}" type="datetime1">
              <a:rPr lang="en-US" altLang="en-US" sz="900">
                <a:solidFill>
                  <a:srgbClr val="A2A2A2"/>
                </a:solidFill>
                <a:latin typeface="Museo Sans For Dell"/>
              </a:rPr>
              <a:pPr defTabSz="914400" eaLnBrk="1" hangingPunct="1">
                <a:lnSpc>
                  <a:spcPct val="90000"/>
                </a:lnSpc>
                <a:spcBef>
                  <a:spcPts val="600"/>
                </a:spcBef>
                <a:buClr>
                  <a:srgbClr val="0085C3"/>
                </a:buClr>
              </a:pPr>
              <a:t>11/14/2025</a:t>
            </a:fld>
            <a:endParaRPr lang="en-US" altLang="en-US" sz="900">
              <a:solidFill>
                <a:srgbClr val="A2A2A2"/>
              </a:solidFill>
              <a:latin typeface="Museo Sans For Dell"/>
            </a:endParaRPr>
          </a:p>
        </p:txBody>
      </p:sp>
      <p:sp>
        <p:nvSpPr>
          <p:cNvPr id="6" name="TextBox 12"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F5455D87-4D36-4B53-B07D-FA6FEB72CCF2}" type="datetime1">
              <a:rPr lang="en-US" altLang="en-US" sz="900">
                <a:solidFill>
                  <a:srgbClr val="A2A2A2"/>
                </a:solidFill>
                <a:latin typeface="Museo Sans For Dell"/>
              </a:rPr>
              <a:pPr defTabSz="914400" eaLnBrk="1" hangingPunct="1">
                <a:lnSpc>
                  <a:spcPct val="90000"/>
                </a:lnSpc>
                <a:spcBef>
                  <a:spcPts val="600"/>
                </a:spcBef>
                <a:buClr>
                  <a:srgbClr val="0085C3"/>
                </a:buClr>
              </a:pPr>
              <a:t>11/14/2025</a:t>
            </a:fld>
            <a:endParaRPr lang="en-US" altLang="en-US" sz="900">
              <a:solidFill>
                <a:srgbClr val="A2A2A2"/>
              </a:solidFill>
              <a:latin typeface="Museo Sans For Dell"/>
            </a:endParaRPr>
          </a:p>
        </p:txBody>
      </p:sp>
      <p:sp>
        <p:nvSpPr>
          <p:cNvPr id="7" name="fl" descr="                              Dell - Internal Use - Confidential&#10;"/>
          <p:cNvSpPr txBox="1"/>
          <p:nvPr/>
        </p:nvSpPr>
        <p:spPr>
          <a:xfrm>
            <a:off x="0" y="6484938"/>
            <a:ext cx="2668588" cy="404812"/>
          </a:xfrm>
          <a:prstGeom prst="rect">
            <a:avLst/>
          </a:prstGeom>
          <a:noFill/>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r>
              <a:rPr lang="en-US" altLang="en-US" sz="800" b="1">
                <a:solidFill>
                  <a:srgbClr val="7F7F7F"/>
                </a:solidFill>
                <a:latin typeface="Museo Sans For Dell"/>
              </a:rPr>
              <a:t>                              Dell - Internal Use - Confidential</a:t>
            </a:r>
          </a:p>
          <a:p>
            <a:pPr defTabSz="914400" eaLnBrk="1" hangingPunct="1">
              <a:lnSpc>
                <a:spcPct val="90000"/>
              </a:lnSpc>
              <a:spcBef>
                <a:spcPts val="600"/>
              </a:spcBef>
              <a:buClr>
                <a:srgbClr val="0085C3"/>
              </a:buClr>
            </a:pPr>
            <a:endParaRPr lang="en-US" altLang="en-US" sz="800" b="1">
              <a:solidFill>
                <a:srgbClr val="7F7F7F"/>
              </a:solidFill>
              <a:latin typeface="Museo Sans For Dell"/>
            </a:endParaRPr>
          </a:p>
        </p:txBody>
      </p:sp>
      <p:pic>
        <p:nvPicPr>
          <p:cNvPr id="8" name="Picture 9" descr="dell_gray_log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black">
          <a:xfrm>
            <a:off x="8415338" y="6164263"/>
            <a:ext cx="469900" cy="47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75921" y="2331028"/>
            <a:ext cx="6850901" cy="1994392"/>
          </a:xfrm>
        </p:spPr>
        <p:txBody>
          <a:bodyPr anchor="ctr">
            <a:normAutofit/>
          </a:bodyPr>
          <a:lstStyle>
            <a:lvl1pPr>
              <a:defRPr sz="5400" baseline="0">
                <a:solidFill>
                  <a:srgbClr val="AAAAAA"/>
                </a:solidFill>
              </a:defRPr>
            </a:lvl1pPr>
          </a:lstStyle>
          <a:p>
            <a:r>
              <a:rPr lang="en-GB"/>
              <a:t>Click to edit Master title style</a:t>
            </a:r>
            <a:endParaRPr lang="en-US" dirty="0"/>
          </a:p>
        </p:txBody>
      </p:sp>
    </p:spTree>
    <p:extLst>
      <p:ext uri="{BB962C8B-B14F-4D97-AF65-F5344CB8AC3E}">
        <p14:creationId xmlns:p14="http://schemas.microsoft.com/office/powerpoint/2010/main" val="1041405659"/>
      </p:ext>
    </p:extLst>
  </p:cSld>
  <p:clrMapOvr>
    <a:masterClrMapping/>
  </p:clrMapOvr>
  <p:transition spd="med">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itle slide Dell Blu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8" descr="white"/>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black">
          <a:xfrm>
            <a:off x="7839075" y="5549900"/>
            <a:ext cx="1022350" cy="102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Placeholder 21"/>
          <p:cNvSpPr>
            <a:spLocks noGrp="1"/>
          </p:cNvSpPr>
          <p:nvPr>
            <p:ph type="ctrTitle"/>
          </p:nvPr>
        </p:nvSpPr>
        <p:spPr>
          <a:xfrm>
            <a:off x="353343" y="367681"/>
            <a:ext cx="5200791" cy="2036852"/>
          </a:xfrm>
        </p:spPr>
        <p:txBody>
          <a:bodyPr>
            <a:normAutofit/>
          </a:bodyPr>
          <a:lstStyle>
            <a:lvl1pPr algn="l">
              <a:lnSpc>
                <a:spcPct val="100000"/>
              </a:lnSpc>
              <a:spcAft>
                <a:spcPts val="0"/>
              </a:spcAft>
              <a:defRPr sz="5400" b="0" i="0" smtClean="0">
                <a:solidFill>
                  <a:schemeClr val="tx2"/>
                </a:solidFill>
                <a:latin typeface="Museo Sans For Dell" panose="02000000000000000000" pitchFamily="2" charset="0"/>
                <a:ea typeface="Museo Sans For Dell" panose="02000000000000000000" pitchFamily="2" charset="0"/>
              </a:defRPr>
            </a:lvl1pPr>
          </a:lstStyle>
          <a:p>
            <a:r>
              <a:rPr lang="en-GB"/>
              <a:t>Click to edit Master title style</a:t>
            </a:r>
            <a:endParaRPr lang="en-US" dirty="0"/>
          </a:p>
        </p:txBody>
      </p:sp>
      <p:sp>
        <p:nvSpPr>
          <p:cNvPr id="6" name="Text Placeholder 12"/>
          <p:cNvSpPr>
            <a:spLocks noGrp="1"/>
          </p:cNvSpPr>
          <p:nvPr>
            <p:ph type="subTitle" idx="1"/>
          </p:nvPr>
        </p:nvSpPr>
        <p:spPr>
          <a:xfrm>
            <a:off x="353343" y="2517418"/>
            <a:ext cx="5200791" cy="276999"/>
          </a:xfrm>
        </p:spPr>
        <p:txBody>
          <a:bodyPr>
            <a:spAutoFit/>
          </a:bodyPr>
          <a:lstStyle>
            <a:lvl1pPr marL="0" indent="0" algn="l">
              <a:buFont typeface="Wingdings" pitchFamily="2" charset="2"/>
              <a:buNone/>
              <a:defRPr sz="2000" b="0" i="0" smtClean="0">
                <a:solidFill>
                  <a:schemeClr val="tx2"/>
                </a:solidFill>
                <a:latin typeface="Museo Sans For Dell" pitchFamily="2" charset="0"/>
                <a:ea typeface="Museo Sans For Dell" pitchFamily="2" charset="0"/>
              </a:defRPr>
            </a:lvl1pPr>
          </a:lstStyle>
          <a:p>
            <a:r>
              <a:rPr lang="en-US" dirty="0"/>
              <a:t>Click to edit Master subtitle style</a:t>
            </a:r>
          </a:p>
        </p:txBody>
      </p:sp>
    </p:spTree>
    <p:extLst>
      <p:ext uri="{BB962C8B-B14F-4D97-AF65-F5344CB8AC3E}">
        <p14:creationId xmlns:p14="http://schemas.microsoft.com/office/powerpoint/2010/main" val="1806432417"/>
      </p:ext>
    </p:extLst>
  </p:cSld>
  <p:clrMapOvr>
    <a:masterClrMapping/>
  </p:clrMapOvr>
  <p:transition spd="med">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Dell Blue background ">
    <p:spTree>
      <p:nvGrpSpPr>
        <p:cNvPr id="1" name=""/>
        <p:cNvGrpSpPr/>
        <p:nvPr/>
      </p:nvGrpSpPr>
      <p:grpSpPr>
        <a:xfrm>
          <a:off x="0" y="0"/>
          <a:ext cx="0" cy="0"/>
          <a:chOff x="0" y="0"/>
          <a:chExt cx="0" cy="0"/>
        </a:xfrm>
      </p:grpSpPr>
      <p:sp>
        <p:nvSpPr>
          <p:cNvPr id="2" name="Title 1"/>
          <p:cNvSpPr>
            <a:spLocks noGrp="1"/>
          </p:cNvSpPr>
          <p:nvPr>
            <p:ph type="title"/>
          </p:nvPr>
        </p:nvSpPr>
        <p:spPr>
          <a:xfrm>
            <a:off x="364632" y="370595"/>
            <a:ext cx="7955280" cy="332399"/>
          </a:xfrm>
        </p:spPr>
        <p:txBody>
          <a:bodyPr/>
          <a:lstStyle/>
          <a:p>
            <a:r>
              <a:rPr lang="en-GB"/>
              <a:t>Click to edit Master title style</a:t>
            </a:r>
            <a:endParaRPr lang="en-US" dirty="0"/>
          </a:p>
        </p:txBody>
      </p:sp>
      <p:sp>
        <p:nvSpPr>
          <p:cNvPr id="5" name="Text Placeholder 12"/>
          <p:cNvSpPr>
            <a:spLocks noGrp="1"/>
          </p:cNvSpPr>
          <p:nvPr>
            <p:ph idx="1"/>
          </p:nvPr>
        </p:nvSpPr>
        <p:spPr bwMode="auto">
          <a:xfrm>
            <a:off x="367606" y="1706880"/>
            <a:ext cx="7955280" cy="4267200"/>
          </a:xfrm>
          <a:prstGeom prst="rect">
            <a:avLst/>
          </a:prstGeom>
          <a:noFill/>
          <a:ln w="9525">
            <a:noFill/>
            <a:miter lim="800000"/>
            <a:headEnd/>
            <a:tailEnd/>
          </a:ln>
        </p:spPr>
        <p:txBody>
          <a:bodyPr>
            <a:normAutofit/>
          </a:bodyPr>
          <a:lstStyle>
            <a:lvl1pPr>
              <a:lnSpc>
                <a:spcPct val="100000"/>
              </a:lnSpc>
              <a:defRPr/>
            </a:lvl1pPr>
            <a:lvl2pPr>
              <a:lnSpc>
                <a:spcPct val="100000"/>
              </a:lnSpc>
              <a:defRPr/>
            </a:lvl2pPr>
            <a:lvl3pPr>
              <a:lnSpc>
                <a:spcPct val="100000"/>
              </a:lnSpc>
              <a:defRPr/>
            </a:lvl3pPr>
          </a:lstStyle>
          <a:p>
            <a:pPr lvl="0"/>
            <a:r>
              <a:rPr lang="en-US" dirty="0"/>
              <a:t>Click to edit title</a:t>
            </a:r>
          </a:p>
          <a:p>
            <a:pPr lvl="1"/>
            <a:r>
              <a:rPr lang="en-US" dirty="0"/>
              <a:t>Second level</a:t>
            </a:r>
          </a:p>
          <a:p>
            <a:pPr lvl="2"/>
            <a:r>
              <a:rPr lang="en-US" dirty="0"/>
              <a:t>Third level</a:t>
            </a:r>
          </a:p>
        </p:txBody>
      </p:sp>
    </p:spTree>
    <p:extLst>
      <p:ext uri="{BB962C8B-B14F-4D97-AF65-F5344CB8AC3E}">
        <p14:creationId xmlns:p14="http://schemas.microsoft.com/office/powerpoint/2010/main" val="2623625144"/>
      </p:ext>
    </p:extLst>
  </p:cSld>
  <p:clrMapOvr>
    <a:masterClrMapping/>
  </p:clrMapOvr>
  <p:transition spd="med">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Dell Blue background with subhead">
    <p:spTree>
      <p:nvGrpSpPr>
        <p:cNvPr id="1" name=""/>
        <p:cNvGrpSpPr/>
        <p:nvPr/>
      </p:nvGrpSpPr>
      <p:grpSpPr>
        <a:xfrm>
          <a:off x="0" y="0"/>
          <a:ext cx="0" cy="0"/>
          <a:chOff x="0" y="0"/>
          <a:chExt cx="0" cy="0"/>
        </a:xfrm>
      </p:grpSpPr>
      <p:sp>
        <p:nvSpPr>
          <p:cNvPr id="2" name="Title 1"/>
          <p:cNvSpPr>
            <a:spLocks noGrp="1"/>
          </p:cNvSpPr>
          <p:nvPr>
            <p:ph type="title"/>
          </p:nvPr>
        </p:nvSpPr>
        <p:spPr>
          <a:xfrm>
            <a:off x="364632" y="370595"/>
            <a:ext cx="7955280" cy="853440"/>
          </a:xfrm>
        </p:spPr>
        <p:txBody>
          <a:bodyPr>
            <a:normAutofit/>
          </a:bodyPr>
          <a:lstStyle/>
          <a:p>
            <a:r>
              <a:rPr lang="en-GB"/>
              <a:t>Click to edit Master title style</a:t>
            </a:r>
            <a:endParaRPr lang="en-US" dirty="0"/>
          </a:p>
        </p:txBody>
      </p:sp>
      <p:sp>
        <p:nvSpPr>
          <p:cNvPr id="7" name="Text Placeholder 12"/>
          <p:cNvSpPr>
            <a:spLocks noGrp="1"/>
          </p:cNvSpPr>
          <p:nvPr>
            <p:ph idx="1"/>
          </p:nvPr>
        </p:nvSpPr>
        <p:spPr bwMode="auto">
          <a:xfrm>
            <a:off x="364632" y="2072640"/>
            <a:ext cx="7955280" cy="4023360"/>
          </a:xfrm>
          <a:prstGeom prst="rect">
            <a:avLst/>
          </a:prstGeom>
          <a:noFill/>
          <a:ln w="9525">
            <a:noFill/>
            <a:miter lim="800000"/>
            <a:headEnd/>
            <a:tailEnd/>
          </a:ln>
        </p:spPr>
        <p:txBody>
          <a:bodyPr>
            <a:normAutofit/>
          </a:bodyPr>
          <a:lstStyle>
            <a:lvl1pPr>
              <a:lnSpc>
                <a:spcPct val="100000"/>
              </a:lnSpc>
              <a:defRPr/>
            </a:lvl1pPr>
            <a:lvl2pPr>
              <a:lnSpc>
                <a:spcPct val="100000"/>
              </a:lnSpc>
              <a:defRPr/>
            </a:lvl2pPr>
            <a:lvl3pPr>
              <a:lnSpc>
                <a:spcPct val="100000"/>
              </a:lnSpc>
              <a:defRPr/>
            </a:lvl3pPr>
          </a:lstStyle>
          <a:p>
            <a:pPr lvl="0"/>
            <a:r>
              <a:rPr lang="en-US" dirty="0"/>
              <a:t>Click to edit title</a:t>
            </a:r>
          </a:p>
          <a:p>
            <a:pPr lvl="1"/>
            <a:r>
              <a:rPr lang="en-US" dirty="0"/>
              <a:t>Second level</a:t>
            </a:r>
          </a:p>
          <a:p>
            <a:pPr lvl="2"/>
            <a:r>
              <a:rPr lang="en-US" dirty="0"/>
              <a:t>Third level</a:t>
            </a:r>
          </a:p>
        </p:txBody>
      </p:sp>
      <p:sp>
        <p:nvSpPr>
          <p:cNvPr id="5" name="Text Placeholder 7"/>
          <p:cNvSpPr>
            <a:spLocks noGrp="1"/>
          </p:cNvSpPr>
          <p:nvPr>
            <p:ph type="body" sz="quarter" idx="10"/>
          </p:nvPr>
        </p:nvSpPr>
        <p:spPr>
          <a:xfrm>
            <a:off x="364632" y="1463040"/>
            <a:ext cx="7955280" cy="318456"/>
          </a:xfrm>
        </p:spPr>
        <p:txBody>
          <a:bodyPr/>
          <a:lstStyle>
            <a:lvl1pPr marL="0" indent="0">
              <a:buNone/>
              <a:defRPr b="1"/>
            </a:lvl1pPr>
          </a:lstStyle>
          <a:p>
            <a:pPr lvl="0"/>
            <a:r>
              <a:rPr lang="en-GB"/>
              <a:t>Click to edit Master text styles</a:t>
            </a:r>
          </a:p>
        </p:txBody>
      </p:sp>
    </p:spTree>
    <p:extLst>
      <p:ext uri="{BB962C8B-B14F-4D97-AF65-F5344CB8AC3E}">
        <p14:creationId xmlns:p14="http://schemas.microsoft.com/office/powerpoint/2010/main" val="1936838629"/>
      </p:ext>
    </p:extLst>
  </p:cSld>
  <p:clrMapOvr>
    <a:masterClrMapping/>
  </p:clrMapOvr>
  <p:transition spd="med">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two column Dell Blue background ">
    <p:spTree>
      <p:nvGrpSpPr>
        <p:cNvPr id="1" name=""/>
        <p:cNvGrpSpPr/>
        <p:nvPr/>
      </p:nvGrpSpPr>
      <p:grpSpPr>
        <a:xfrm>
          <a:off x="0" y="0"/>
          <a:ext cx="0" cy="0"/>
          <a:chOff x="0" y="0"/>
          <a:chExt cx="0" cy="0"/>
        </a:xfrm>
      </p:grpSpPr>
      <p:sp>
        <p:nvSpPr>
          <p:cNvPr id="11" name="Content Placeholder 2"/>
          <p:cNvSpPr>
            <a:spLocks noGrp="1"/>
          </p:cNvSpPr>
          <p:nvPr>
            <p:ph sz="half" idx="13"/>
          </p:nvPr>
        </p:nvSpPr>
        <p:spPr>
          <a:xfrm>
            <a:off x="364632" y="1706880"/>
            <a:ext cx="3840480" cy="4267200"/>
          </a:xfrm>
        </p:spPr>
        <p:txBody>
          <a:bodyPr>
            <a:normAutofit/>
          </a:bodyPr>
          <a:lstStyle>
            <a:lvl1pPr marL="228600" marR="0" indent="-228600" algn="l" defTabSz="914400" rtl="0" eaLnBrk="1" fontAlgn="base" latinLnBrk="0" hangingPunct="1">
              <a:lnSpc>
                <a:spcPct val="100000"/>
              </a:lnSpc>
              <a:spcBef>
                <a:spcPts val="1200"/>
              </a:spcBef>
              <a:spcAft>
                <a:spcPts val="0"/>
              </a:spcAft>
              <a:buClr>
                <a:srgbClr val="FFFFFF"/>
              </a:buClr>
              <a:buSzTx/>
              <a:buFont typeface="Arial" pitchFamily="34" charset="0"/>
              <a:buChar char="•"/>
              <a:tabLst/>
              <a:defRPr sz="2000" b="0">
                <a:solidFill>
                  <a:schemeClr val="tx2"/>
                </a:solidFill>
                <a:latin typeface="Museo Sans For Dell" pitchFamily="2" charset="0"/>
              </a:defRPr>
            </a:lvl1pPr>
            <a:lvl2pPr marL="574675" marR="0" indent="-223838" algn="l" defTabSz="914400" rtl="0" eaLnBrk="1" fontAlgn="base" latinLnBrk="0" hangingPunct="1">
              <a:lnSpc>
                <a:spcPct val="100000"/>
              </a:lnSpc>
              <a:spcBef>
                <a:spcPts val="300"/>
              </a:spcBef>
              <a:spcAft>
                <a:spcPts val="0"/>
              </a:spcAft>
              <a:buClr>
                <a:srgbClr val="FFFFFF"/>
              </a:buClr>
              <a:buSzPct val="100000"/>
              <a:buFont typeface="Museo Sans For Dell" pitchFamily="2" charset="0"/>
              <a:buChar char="–"/>
              <a:tabLst/>
              <a:defRPr sz="1800" b="0">
                <a:solidFill>
                  <a:schemeClr val="tx2"/>
                </a:solidFill>
                <a:latin typeface="Museo Sans For Dell" pitchFamily="2" charset="0"/>
              </a:defRPr>
            </a:lvl2pPr>
            <a:lvl3pPr marL="909638" marR="0" indent="-220663" algn="l" defTabSz="914400" rtl="0" eaLnBrk="1" fontAlgn="base" latinLnBrk="0" hangingPunct="1">
              <a:lnSpc>
                <a:spcPct val="100000"/>
              </a:lnSpc>
              <a:spcBef>
                <a:spcPts val="300"/>
              </a:spcBef>
              <a:spcAft>
                <a:spcPts val="0"/>
              </a:spcAft>
              <a:buClr>
                <a:srgbClr val="FFFFFF"/>
              </a:buClr>
              <a:buSzTx/>
              <a:buFont typeface="Museo Sans For Dell" pitchFamily="2" charset="0"/>
              <a:buChar char="–"/>
              <a:tabLst/>
              <a:defRPr sz="1600" b="0">
                <a:solidFill>
                  <a:schemeClr val="tx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noProof="0"/>
              <a:t>Click to edit Master text styles</a:t>
            </a:r>
          </a:p>
          <a:p>
            <a:pPr lvl="1"/>
            <a:r>
              <a:rPr lang="en-GB" noProof="0"/>
              <a:t>Second level</a:t>
            </a:r>
          </a:p>
          <a:p>
            <a:pPr lvl="2"/>
            <a:r>
              <a:rPr lang="en-GB" noProof="0"/>
              <a:t>Third level</a:t>
            </a:r>
          </a:p>
        </p:txBody>
      </p:sp>
      <p:sp>
        <p:nvSpPr>
          <p:cNvPr id="12" name="Content Placeholder 2"/>
          <p:cNvSpPr>
            <a:spLocks noGrp="1"/>
          </p:cNvSpPr>
          <p:nvPr>
            <p:ph sz="half" idx="14"/>
          </p:nvPr>
        </p:nvSpPr>
        <p:spPr>
          <a:xfrm>
            <a:off x="4479432" y="1706880"/>
            <a:ext cx="3840480" cy="4267200"/>
          </a:xfrm>
        </p:spPr>
        <p:txBody>
          <a:bodyPr>
            <a:normAutofit/>
          </a:bodyPr>
          <a:lstStyle>
            <a:lvl1pPr marL="228600" marR="0" indent="-228600" algn="l" defTabSz="914400" rtl="0" eaLnBrk="1" fontAlgn="base" latinLnBrk="0" hangingPunct="1">
              <a:lnSpc>
                <a:spcPct val="100000"/>
              </a:lnSpc>
              <a:spcBef>
                <a:spcPts val="1200"/>
              </a:spcBef>
              <a:spcAft>
                <a:spcPts val="0"/>
              </a:spcAft>
              <a:buClr>
                <a:srgbClr val="FFFFFF"/>
              </a:buClr>
              <a:buSzTx/>
              <a:buFont typeface="Arial" pitchFamily="34" charset="0"/>
              <a:buChar char="•"/>
              <a:tabLst/>
              <a:defRPr sz="2000" b="0">
                <a:solidFill>
                  <a:schemeClr val="tx2"/>
                </a:solidFill>
                <a:latin typeface="Museo Sans For Dell" pitchFamily="2" charset="0"/>
              </a:defRPr>
            </a:lvl1pPr>
            <a:lvl2pPr marL="574675" marR="0" indent="-223838" algn="l" defTabSz="914400" rtl="0" eaLnBrk="1" fontAlgn="base" latinLnBrk="0" hangingPunct="1">
              <a:lnSpc>
                <a:spcPct val="100000"/>
              </a:lnSpc>
              <a:spcBef>
                <a:spcPts val="300"/>
              </a:spcBef>
              <a:spcAft>
                <a:spcPts val="0"/>
              </a:spcAft>
              <a:buClr>
                <a:srgbClr val="FFFFFF"/>
              </a:buClr>
              <a:buSzPct val="100000"/>
              <a:buFont typeface="Museo Sans For Dell" pitchFamily="2" charset="0"/>
              <a:buChar char="–"/>
              <a:tabLst/>
              <a:defRPr sz="1800" b="0">
                <a:solidFill>
                  <a:schemeClr val="tx2"/>
                </a:solidFill>
                <a:latin typeface="Museo Sans For Dell" pitchFamily="2" charset="0"/>
              </a:defRPr>
            </a:lvl2pPr>
            <a:lvl3pPr marL="909638" marR="0" indent="-220663" algn="l" defTabSz="914400" rtl="0" eaLnBrk="1" fontAlgn="base" latinLnBrk="0" hangingPunct="1">
              <a:lnSpc>
                <a:spcPct val="100000"/>
              </a:lnSpc>
              <a:spcBef>
                <a:spcPts val="300"/>
              </a:spcBef>
              <a:spcAft>
                <a:spcPts val="0"/>
              </a:spcAft>
              <a:buClr>
                <a:srgbClr val="FFFFFF"/>
              </a:buClr>
              <a:buSzTx/>
              <a:buFont typeface="Museo Sans For Dell" pitchFamily="2" charset="0"/>
              <a:buChar char="–"/>
              <a:tabLst/>
              <a:defRPr sz="1600" b="0">
                <a:solidFill>
                  <a:schemeClr val="tx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noProof="0"/>
              <a:t>Click to edit Master text styles</a:t>
            </a:r>
          </a:p>
          <a:p>
            <a:pPr lvl="1"/>
            <a:r>
              <a:rPr lang="en-GB" noProof="0"/>
              <a:t>Second level</a:t>
            </a:r>
          </a:p>
          <a:p>
            <a:pPr lvl="2"/>
            <a:r>
              <a:rPr lang="en-GB" noProof="0"/>
              <a:t>Third level</a:t>
            </a:r>
          </a:p>
        </p:txBody>
      </p:sp>
      <p:sp>
        <p:nvSpPr>
          <p:cNvPr id="6" name="Title 1"/>
          <p:cNvSpPr>
            <a:spLocks noGrp="1"/>
          </p:cNvSpPr>
          <p:nvPr>
            <p:ph type="title"/>
          </p:nvPr>
        </p:nvSpPr>
        <p:spPr>
          <a:xfrm>
            <a:off x="364632" y="370595"/>
            <a:ext cx="7955280" cy="853440"/>
          </a:xfrm>
        </p:spPr>
        <p:txBody>
          <a:bodyPr>
            <a:normAutofit/>
          </a:bodyPr>
          <a:lstStyle/>
          <a:p>
            <a:r>
              <a:rPr lang="en-GB"/>
              <a:t>Click to edit Master title style</a:t>
            </a:r>
            <a:endParaRPr lang="en-US" dirty="0"/>
          </a:p>
        </p:txBody>
      </p:sp>
    </p:spTree>
    <p:extLst>
      <p:ext uri="{BB962C8B-B14F-4D97-AF65-F5344CB8AC3E}">
        <p14:creationId xmlns:p14="http://schemas.microsoft.com/office/powerpoint/2010/main" val="1671985972"/>
      </p:ext>
    </p:extLst>
  </p:cSld>
  <p:clrMapOvr>
    <a:masterClrMapping/>
  </p:clrMapOvr>
  <p:transition spd="med">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Dell Blue background title">
    <p:spTree>
      <p:nvGrpSpPr>
        <p:cNvPr id="1" name=""/>
        <p:cNvGrpSpPr/>
        <p:nvPr/>
      </p:nvGrpSpPr>
      <p:grpSpPr>
        <a:xfrm>
          <a:off x="0" y="0"/>
          <a:ext cx="0" cy="0"/>
          <a:chOff x="0" y="0"/>
          <a:chExt cx="0" cy="0"/>
        </a:xfrm>
      </p:grpSpPr>
      <p:sp>
        <p:nvSpPr>
          <p:cNvPr id="2" name="Title 1"/>
          <p:cNvSpPr>
            <a:spLocks noGrp="1"/>
          </p:cNvSpPr>
          <p:nvPr>
            <p:ph type="title"/>
          </p:nvPr>
        </p:nvSpPr>
        <p:spPr>
          <a:xfrm>
            <a:off x="364632" y="370595"/>
            <a:ext cx="7955280" cy="853440"/>
          </a:xfrm>
        </p:spPr>
        <p:txBody>
          <a:bodyPr>
            <a:normAutofit/>
          </a:bodyPr>
          <a:lstStyle/>
          <a:p>
            <a:r>
              <a:rPr lang="en-GB"/>
              <a:t>Click to edit Master title style</a:t>
            </a:r>
            <a:endParaRPr lang="en-US" dirty="0"/>
          </a:p>
        </p:txBody>
      </p:sp>
    </p:spTree>
    <p:extLst>
      <p:ext uri="{BB962C8B-B14F-4D97-AF65-F5344CB8AC3E}">
        <p14:creationId xmlns:p14="http://schemas.microsoft.com/office/powerpoint/2010/main" val="1898116776"/>
      </p:ext>
    </p:extLst>
  </p:cSld>
  <p:clrMapOvr>
    <a:masterClrMapping/>
  </p:clrMapOvr>
  <p:transition spd="med">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lank Dell Blue background ">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1980380"/>
      </p:ext>
    </p:extLst>
  </p:cSld>
  <p:clrMapOvr>
    <a:masterClrMapping/>
  </p:clrMapOvr>
  <p:transition spd="med">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Dell Blue divider slide">
    <p:spTree>
      <p:nvGrpSpPr>
        <p:cNvPr id="1" name=""/>
        <p:cNvGrpSpPr/>
        <p:nvPr/>
      </p:nvGrpSpPr>
      <p:grpSpPr>
        <a:xfrm>
          <a:off x="0" y="0"/>
          <a:ext cx="0" cy="0"/>
          <a:chOff x="0" y="0"/>
          <a:chExt cx="0" cy="0"/>
        </a:xfrm>
      </p:grpSpPr>
      <p:sp>
        <p:nvSpPr>
          <p:cNvPr id="4" name="Title 1"/>
          <p:cNvSpPr>
            <a:spLocks noGrp="1"/>
          </p:cNvSpPr>
          <p:nvPr>
            <p:ph type="title"/>
          </p:nvPr>
        </p:nvSpPr>
        <p:spPr>
          <a:xfrm>
            <a:off x="364632" y="2331028"/>
            <a:ext cx="6850901" cy="1994392"/>
          </a:xfrm>
        </p:spPr>
        <p:txBody>
          <a:bodyPr anchor="ctr">
            <a:normAutofit/>
          </a:bodyPr>
          <a:lstStyle>
            <a:lvl1pPr>
              <a:defRPr sz="5400" baseline="0">
                <a:solidFill>
                  <a:schemeClr val="tx2"/>
                </a:solidFill>
              </a:defRPr>
            </a:lvl1pPr>
          </a:lstStyle>
          <a:p>
            <a:r>
              <a:rPr lang="en-GB"/>
              <a:t>Click to edit Master title style</a:t>
            </a:r>
            <a:endParaRPr lang="en-US" dirty="0"/>
          </a:p>
        </p:txBody>
      </p:sp>
    </p:spTree>
    <p:extLst>
      <p:ext uri="{BB962C8B-B14F-4D97-AF65-F5344CB8AC3E}">
        <p14:creationId xmlns:p14="http://schemas.microsoft.com/office/powerpoint/2010/main" val="4050035995"/>
      </p:ext>
    </p:extLst>
  </p:cSld>
  <p:clrMapOvr>
    <a:masterClrMapping/>
  </p:clrMapOvr>
  <p:transition spd="med">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Content title">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86396"/>
          </a:xfrm>
        </p:spPr>
        <p:txBody>
          <a:bodyPr/>
          <a:lstStyle>
            <a:lvl1pPr>
              <a:defRPr/>
            </a:lvl1pPr>
          </a:lstStyle>
          <a:p>
            <a:r>
              <a:rPr lang="en-GB"/>
              <a:t>Click to edit Master title style</a:t>
            </a:r>
            <a:endParaRPr lang="en-US" dirty="0"/>
          </a:p>
        </p:txBody>
      </p:sp>
    </p:spTree>
    <p:extLst>
      <p:ext uri="{BB962C8B-B14F-4D97-AF65-F5344CB8AC3E}">
        <p14:creationId xmlns:p14="http://schemas.microsoft.com/office/powerpoint/2010/main" val="1062577621"/>
      </p:ext>
    </p:extLst>
  </p:cSld>
  <p:clrMapOvr>
    <a:masterClrMapping/>
  </p:clrMapOvr>
  <p:transition spd="med">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ontent with Dell Green footer title">
    <p:spTree>
      <p:nvGrpSpPr>
        <p:cNvPr id="1" name=""/>
        <p:cNvGrpSpPr/>
        <p:nvPr/>
      </p:nvGrpSpPr>
      <p:grpSpPr>
        <a:xfrm>
          <a:off x="0" y="0"/>
          <a:ext cx="0" cy="0"/>
          <a:chOff x="0" y="0"/>
          <a:chExt cx="0" cy="0"/>
        </a:xfrm>
      </p:grpSpPr>
      <p:sp>
        <p:nvSpPr>
          <p:cNvPr id="2" name="Title 1"/>
          <p:cNvSpPr>
            <a:spLocks noGrp="1"/>
          </p:cNvSpPr>
          <p:nvPr>
            <p:ph type="title"/>
          </p:nvPr>
        </p:nvSpPr>
        <p:spPr>
          <a:xfrm>
            <a:off x="274319" y="362515"/>
            <a:ext cx="7955280" cy="387798"/>
          </a:xfrm>
        </p:spPr>
        <p:txBody>
          <a:bodyPr/>
          <a:lstStyle>
            <a:lvl1pPr>
              <a:defRPr/>
            </a:lvl1pPr>
          </a:lstStyle>
          <a:p>
            <a:r>
              <a:rPr lang="en-GB"/>
              <a:t>Click to edit Master title style</a:t>
            </a:r>
            <a:endParaRPr lang="en-US" dirty="0"/>
          </a:p>
        </p:txBody>
      </p:sp>
    </p:spTree>
    <p:extLst>
      <p:ext uri="{BB962C8B-B14F-4D97-AF65-F5344CB8AC3E}">
        <p14:creationId xmlns:p14="http://schemas.microsoft.com/office/powerpoint/2010/main" val="3018288241"/>
      </p:ext>
    </p:extLst>
  </p:cSld>
  <p:clrMapOvr>
    <a:masterClrMapping/>
  </p:clrMapOvr>
  <p:transition spd="med">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3AD12D67-C834-45C5-B28A-9E9B702523F5}"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40311850-5EB2-4608-9998-CE759083E341}" type="slidenum">
              <a:rPr lang="en-US" altLang="en-US"/>
              <a:pPr/>
              <a:t>‹#›</a:t>
            </a:fld>
            <a:endParaRPr lang="en-US" altLang="en-US"/>
          </a:p>
        </p:txBody>
      </p:sp>
    </p:spTree>
    <p:extLst>
      <p:ext uri="{BB962C8B-B14F-4D97-AF65-F5344CB8AC3E}">
        <p14:creationId xmlns:p14="http://schemas.microsoft.com/office/powerpoint/2010/main" val="18139600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73C0489B-D30B-4EE2-9F27-557B7DAA56B9}"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49587AE-C0CA-4526-9537-6BDFF7BB3F32}" type="slidenum">
              <a:rPr lang="en-US" altLang="en-US"/>
              <a:pPr/>
              <a:t>‹#›</a:t>
            </a:fld>
            <a:endParaRPr lang="en-US" altLang="en-US"/>
          </a:p>
        </p:txBody>
      </p:sp>
    </p:spTree>
    <p:extLst>
      <p:ext uri="{BB962C8B-B14F-4D97-AF65-F5344CB8AC3E}">
        <p14:creationId xmlns:p14="http://schemas.microsoft.com/office/powerpoint/2010/main" val="40577557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692"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846">
                <a:solidFill>
                  <a:schemeClr val="tx1">
                    <a:tint val="75000"/>
                  </a:schemeClr>
                </a:solidFill>
              </a:defRPr>
            </a:lvl1pPr>
            <a:lvl2pPr marL="422041" indent="0">
              <a:buNone/>
              <a:defRPr sz="1662">
                <a:solidFill>
                  <a:schemeClr val="tx1">
                    <a:tint val="75000"/>
                  </a:schemeClr>
                </a:solidFill>
              </a:defRPr>
            </a:lvl2pPr>
            <a:lvl3pPr marL="844083" indent="0">
              <a:buNone/>
              <a:defRPr sz="1477">
                <a:solidFill>
                  <a:schemeClr val="tx1">
                    <a:tint val="75000"/>
                  </a:schemeClr>
                </a:solidFill>
              </a:defRPr>
            </a:lvl3pPr>
            <a:lvl4pPr marL="1266124" indent="0">
              <a:buNone/>
              <a:defRPr sz="1292">
                <a:solidFill>
                  <a:schemeClr val="tx1">
                    <a:tint val="75000"/>
                  </a:schemeClr>
                </a:solidFill>
              </a:defRPr>
            </a:lvl4pPr>
            <a:lvl5pPr marL="1688165" indent="0">
              <a:buNone/>
              <a:defRPr sz="1292">
                <a:solidFill>
                  <a:schemeClr val="tx1">
                    <a:tint val="75000"/>
                  </a:schemeClr>
                </a:solidFill>
              </a:defRPr>
            </a:lvl5pPr>
            <a:lvl6pPr marL="2110207" indent="0">
              <a:buNone/>
              <a:defRPr sz="1292">
                <a:solidFill>
                  <a:schemeClr val="tx1">
                    <a:tint val="75000"/>
                  </a:schemeClr>
                </a:solidFill>
              </a:defRPr>
            </a:lvl6pPr>
            <a:lvl7pPr marL="2532248" indent="0">
              <a:buNone/>
              <a:defRPr sz="1292">
                <a:solidFill>
                  <a:schemeClr val="tx1">
                    <a:tint val="75000"/>
                  </a:schemeClr>
                </a:solidFill>
              </a:defRPr>
            </a:lvl7pPr>
            <a:lvl8pPr marL="2954289" indent="0">
              <a:buNone/>
              <a:defRPr sz="1292">
                <a:solidFill>
                  <a:schemeClr val="tx1">
                    <a:tint val="75000"/>
                  </a:schemeClr>
                </a:solidFill>
              </a:defRPr>
            </a:lvl8pPr>
            <a:lvl9pPr marL="3376331" indent="0">
              <a:buNone/>
              <a:defRPr sz="129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944AA6C1-4936-4C98-82D1-BAE95DBC2E36}"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70F70879-F271-4F5C-8C9D-A23A0FE8DD34}" type="slidenum">
              <a:rPr lang="en-US" altLang="en-US"/>
              <a:pPr/>
              <a:t>‹#›</a:t>
            </a:fld>
            <a:endParaRPr lang="en-US" altLang="en-US"/>
          </a:p>
        </p:txBody>
      </p:sp>
    </p:spTree>
    <p:extLst>
      <p:ext uri="{BB962C8B-B14F-4D97-AF65-F5344CB8AC3E}">
        <p14:creationId xmlns:p14="http://schemas.microsoft.com/office/powerpoint/2010/main" val="8475422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953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292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p:cNvSpPr>
            <a:spLocks noGrp="1"/>
          </p:cNvSpPr>
          <p:nvPr>
            <p:ph type="dt" sz="half" idx="10"/>
          </p:nvPr>
        </p:nvSpPr>
        <p:spPr/>
        <p:txBody>
          <a:bodyPr/>
          <a:lstStyle>
            <a:lvl1pPr>
              <a:defRPr/>
            </a:lvl1pPr>
          </a:lstStyle>
          <a:p>
            <a:fld id="{8D76ADE9-91C0-4A1F-A315-85553E2A5FEB}" type="datetimeFigureOut">
              <a:rPr lang="en-US" altLang="en-US"/>
              <a:pPr/>
              <a:t>11/14/2025</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A3D107DC-D395-492B-BE54-D2F7AB6E194C}" type="slidenum">
              <a:rPr lang="en-US" altLang="en-US"/>
              <a:pPr/>
              <a:t>‹#›</a:t>
            </a:fld>
            <a:endParaRPr lang="en-US" altLang="en-US"/>
          </a:p>
        </p:txBody>
      </p:sp>
    </p:spTree>
    <p:extLst>
      <p:ext uri="{BB962C8B-B14F-4D97-AF65-F5344CB8AC3E}">
        <p14:creationId xmlns:p14="http://schemas.microsoft.com/office/powerpoint/2010/main" val="40709256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lvl1pPr>
              <a:defRPr/>
            </a:lvl1pPr>
          </a:lstStyle>
          <a:p>
            <a:fld id="{B574DCA1-F085-4335-9246-76820AC92545}" type="datetimeFigureOut">
              <a:rPr lang="en-US" altLang="en-US"/>
              <a:pPr/>
              <a:t>11/14/2025</a:t>
            </a:fld>
            <a:endParaRPr lang="en-US" altLang="en-US"/>
          </a:p>
        </p:txBody>
      </p:sp>
      <p:sp>
        <p:nvSpPr>
          <p:cNvPr id="8" name="Footer Placeholder 4"/>
          <p:cNvSpPr>
            <a:spLocks noGrp="1"/>
          </p:cNvSpPr>
          <p:nvPr>
            <p:ph type="ftr" sz="quarter" idx="11"/>
          </p:nvPr>
        </p:nvSpPr>
        <p:spPr/>
        <p:txBody>
          <a:bodyPr/>
          <a:lstStyle>
            <a:lvl1pPr>
              <a:defRPr/>
            </a:lvl1pPr>
          </a:lstStyle>
          <a:p>
            <a:endParaRPr lang="en-US" altLang="en-US"/>
          </a:p>
        </p:txBody>
      </p:sp>
      <p:sp>
        <p:nvSpPr>
          <p:cNvPr id="9" name="Slide Number Placeholder 5"/>
          <p:cNvSpPr>
            <a:spLocks noGrp="1"/>
          </p:cNvSpPr>
          <p:nvPr>
            <p:ph type="sldNum" sz="quarter" idx="12"/>
          </p:nvPr>
        </p:nvSpPr>
        <p:spPr/>
        <p:txBody>
          <a:bodyPr/>
          <a:lstStyle>
            <a:lvl1pPr>
              <a:defRPr/>
            </a:lvl1pPr>
          </a:lstStyle>
          <a:p>
            <a:fld id="{BD985925-79C1-4B0E-9B31-807E7D8327C0}" type="slidenum">
              <a:rPr lang="en-US" altLang="en-US"/>
              <a:pPr/>
              <a:t>‹#›</a:t>
            </a:fld>
            <a:endParaRPr lang="en-US" altLang="en-US"/>
          </a:p>
        </p:txBody>
      </p:sp>
    </p:spTree>
    <p:extLst>
      <p:ext uri="{BB962C8B-B14F-4D97-AF65-F5344CB8AC3E}">
        <p14:creationId xmlns:p14="http://schemas.microsoft.com/office/powerpoint/2010/main" val="22594349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p:cNvSpPr>
            <a:spLocks noGrp="1"/>
          </p:cNvSpPr>
          <p:nvPr>
            <p:ph type="dt" sz="half" idx="10"/>
          </p:nvPr>
        </p:nvSpPr>
        <p:spPr/>
        <p:txBody>
          <a:bodyPr/>
          <a:lstStyle>
            <a:lvl1pPr>
              <a:defRPr/>
            </a:lvl1pPr>
          </a:lstStyle>
          <a:p>
            <a:fld id="{06C7215A-21B9-4302-9CD4-C6E20264B498}" type="datetimeFigureOut">
              <a:rPr lang="en-US" altLang="en-US"/>
              <a:pPr/>
              <a:t>11/14/2025</a:t>
            </a:fld>
            <a:endParaRPr lang="en-US" altLang="en-US"/>
          </a:p>
        </p:txBody>
      </p:sp>
      <p:sp>
        <p:nvSpPr>
          <p:cNvPr id="4" name="Footer Placeholder 4"/>
          <p:cNvSpPr>
            <a:spLocks noGrp="1"/>
          </p:cNvSpPr>
          <p:nvPr>
            <p:ph type="ftr" sz="quarter" idx="11"/>
          </p:nvPr>
        </p:nvSpPr>
        <p:spPr/>
        <p:txBody>
          <a:bodyPr/>
          <a:lstStyle>
            <a:lvl1pPr>
              <a:defRPr/>
            </a:lvl1pPr>
          </a:lstStyle>
          <a:p>
            <a:endParaRPr lang="en-US" altLang="en-US"/>
          </a:p>
        </p:txBody>
      </p:sp>
      <p:sp>
        <p:nvSpPr>
          <p:cNvPr id="5" name="Slide Number Placeholder 5"/>
          <p:cNvSpPr>
            <a:spLocks noGrp="1"/>
          </p:cNvSpPr>
          <p:nvPr>
            <p:ph type="sldNum" sz="quarter" idx="12"/>
          </p:nvPr>
        </p:nvSpPr>
        <p:spPr/>
        <p:txBody>
          <a:bodyPr/>
          <a:lstStyle>
            <a:lvl1pPr>
              <a:defRPr/>
            </a:lvl1pPr>
          </a:lstStyle>
          <a:p>
            <a:fld id="{D836F2F6-E1B0-4760-A118-4D257D172AC9}" type="slidenum">
              <a:rPr lang="en-US" altLang="en-US"/>
              <a:pPr/>
              <a:t>‹#›</a:t>
            </a:fld>
            <a:endParaRPr lang="en-US" altLang="en-US"/>
          </a:p>
        </p:txBody>
      </p:sp>
    </p:spTree>
    <p:extLst>
      <p:ext uri="{BB962C8B-B14F-4D97-AF65-F5344CB8AC3E}">
        <p14:creationId xmlns:p14="http://schemas.microsoft.com/office/powerpoint/2010/main" val="186972520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DB050F6E-4C6F-46FF-89C8-7EF2D598BA03}" type="datetimeFigureOut">
              <a:rPr lang="en-US" altLang="en-US"/>
              <a:pPr/>
              <a:t>11/14/2025</a:t>
            </a:fld>
            <a:endParaRPr lang="en-US" altLang="en-US"/>
          </a:p>
        </p:txBody>
      </p:sp>
      <p:sp>
        <p:nvSpPr>
          <p:cNvPr id="3" name="Footer Placeholder 4"/>
          <p:cNvSpPr>
            <a:spLocks noGrp="1"/>
          </p:cNvSpPr>
          <p:nvPr>
            <p:ph type="ftr" sz="quarter" idx="11"/>
          </p:nvPr>
        </p:nvSpPr>
        <p:spPr/>
        <p:txBody>
          <a:bodyPr/>
          <a:lstStyle>
            <a:lvl1pPr>
              <a:defRPr/>
            </a:lvl1pPr>
          </a:lstStyle>
          <a:p>
            <a:endParaRPr lang="en-US" altLang="en-US"/>
          </a:p>
        </p:txBody>
      </p:sp>
      <p:sp>
        <p:nvSpPr>
          <p:cNvPr id="4" name="Slide Number Placeholder 5"/>
          <p:cNvSpPr>
            <a:spLocks noGrp="1"/>
          </p:cNvSpPr>
          <p:nvPr>
            <p:ph type="sldNum" sz="quarter" idx="12"/>
          </p:nvPr>
        </p:nvSpPr>
        <p:spPr/>
        <p:txBody>
          <a:bodyPr/>
          <a:lstStyle>
            <a:lvl1pPr>
              <a:defRPr/>
            </a:lvl1pPr>
          </a:lstStyle>
          <a:p>
            <a:fld id="{347C5846-4081-482A-8ADE-2317B92CFEF3}" type="slidenum">
              <a:rPr lang="en-US" altLang="en-US"/>
              <a:pPr/>
              <a:t>‹#›</a:t>
            </a:fld>
            <a:endParaRPr lang="en-US" altLang="en-US"/>
          </a:p>
        </p:txBody>
      </p:sp>
    </p:spTree>
    <p:extLst>
      <p:ext uri="{BB962C8B-B14F-4D97-AF65-F5344CB8AC3E}">
        <p14:creationId xmlns:p14="http://schemas.microsoft.com/office/powerpoint/2010/main" val="33959646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1846" b="1"/>
            </a:lvl1pPr>
          </a:lstStyle>
          <a:p>
            <a:r>
              <a:rPr lang="en-GB"/>
              <a:t>Click to edit Master title style</a:t>
            </a:r>
            <a:endParaRPr lang="en-US"/>
          </a:p>
        </p:txBody>
      </p:sp>
      <p:sp>
        <p:nvSpPr>
          <p:cNvPr id="3" name="Content Placeholder 2"/>
          <p:cNvSpPr>
            <a:spLocks noGrp="1"/>
          </p:cNvSpPr>
          <p:nvPr>
            <p:ph idx="1"/>
          </p:nvPr>
        </p:nvSpPr>
        <p:spPr>
          <a:xfrm>
            <a:off x="3575051" y="273052"/>
            <a:ext cx="5111750" cy="5853113"/>
          </a:xfrm>
        </p:spPr>
        <p:txBody>
          <a:bodyPr/>
          <a:lstStyle>
            <a:lvl1pPr>
              <a:defRPr sz="2954"/>
            </a:lvl1pPr>
            <a:lvl2pPr>
              <a:defRPr sz="2585"/>
            </a:lvl2pPr>
            <a:lvl3pPr>
              <a:defRPr sz="2215"/>
            </a:lvl3pPr>
            <a:lvl4pPr>
              <a:defRPr sz="1846"/>
            </a:lvl4pPr>
            <a:lvl5pPr>
              <a:defRPr sz="1846"/>
            </a:lvl5pPr>
            <a:lvl6pPr>
              <a:defRPr sz="1846"/>
            </a:lvl6pPr>
            <a:lvl7pPr>
              <a:defRPr sz="1846"/>
            </a:lvl7pPr>
            <a:lvl8pPr>
              <a:defRPr sz="1846"/>
            </a:lvl8pPr>
            <a:lvl9pPr>
              <a:defRPr sz="184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fld id="{DCC38F02-6E09-46D9-9DA5-DB11CCD91CFD}" type="datetimeFigureOut">
              <a:rPr lang="en-US" altLang="en-US"/>
              <a:pPr/>
              <a:t>11/14/2025</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DBD46C41-EDE9-4CBC-98E5-6EEB514B418B}" type="slidenum">
              <a:rPr lang="en-US" altLang="en-US"/>
              <a:pPr/>
              <a:t>‹#›</a:t>
            </a:fld>
            <a:endParaRPr lang="en-US" altLang="en-US"/>
          </a:p>
        </p:txBody>
      </p:sp>
    </p:spTree>
    <p:extLst>
      <p:ext uri="{BB962C8B-B14F-4D97-AF65-F5344CB8AC3E}">
        <p14:creationId xmlns:p14="http://schemas.microsoft.com/office/powerpoint/2010/main" val="131450189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846"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954"/>
            </a:lvl1pPr>
            <a:lvl2pPr marL="422041" indent="0">
              <a:buNone/>
              <a:defRPr sz="2585"/>
            </a:lvl2pPr>
            <a:lvl3pPr marL="844083" indent="0">
              <a:buNone/>
              <a:defRPr sz="2215"/>
            </a:lvl3pPr>
            <a:lvl4pPr marL="1266124" indent="0">
              <a:buNone/>
              <a:defRPr sz="1846"/>
            </a:lvl4pPr>
            <a:lvl5pPr marL="1688165" indent="0">
              <a:buNone/>
              <a:defRPr sz="1846"/>
            </a:lvl5pPr>
            <a:lvl6pPr marL="2110207" indent="0">
              <a:buNone/>
              <a:defRPr sz="1846"/>
            </a:lvl6pPr>
            <a:lvl7pPr marL="2532248" indent="0">
              <a:buNone/>
              <a:defRPr sz="1846"/>
            </a:lvl7pPr>
            <a:lvl8pPr marL="2954289" indent="0">
              <a:buNone/>
              <a:defRPr sz="1846"/>
            </a:lvl8pPr>
            <a:lvl9pPr marL="3376331" indent="0">
              <a:buNone/>
              <a:defRPr sz="1846"/>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fld id="{4EDEA9A9-3B5C-4B76-A06A-3C783E3F5111}" type="datetimeFigureOut">
              <a:rPr lang="en-US" altLang="en-US"/>
              <a:pPr/>
              <a:t>11/14/2025</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9E6CC336-C0EE-4411-B640-52B0D7A0B598}" type="slidenum">
              <a:rPr lang="en-US" altLang="en-US"/>
              <a:pPr/>
              <a:t>‹#›</a:t>
            </a:fld>
            <a:endParaRPr lang="en-US" altLang="en-US"/>
          </a:p>
        </p:txBody>
      </p:sp>
    </p:spTree>
    <p:extLst>
      <p:ext uri="{BB962C8B-B14F-4D97-AF65-F5344CB8AC3E}">
        <p14:creationId xmlns:p14="http://schemas.microsoft.com/office/powerpoint/2010/main" val="340897790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32B010B1-9045-4AC7-A3BF-4A8516803B59}"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FF452C23-5AC5-47F4-8113-4BA2835451D3}" type="slidenum">
              <a:rPr lang="en-US" altLang="en-US"/>
              <a:pPr/>
              <a:t>‹#›</a:t>
            </a:fld>
            <a:endParaRPr lang="en-US" altLang="en-US"/>
          </a:p>
        </p:txBody>
      </p:sp>
    </p:spTree>
    <p:extLst>
      <p:ext uri="{BB962C8B-B14F-4D97-AF65-F5344CB8AC3E}">
        <p14:creationId xmlns:p14="http://schemas.microsoft.com/office/powerpoint/2010/main" val="15040504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40"/>
            <a:ext cx="222885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95301" y="274640"/>
            <a:ext cx="653415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F9AA9F9E-BD35-4BA2-9540-778D0CE131A0}"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6EF53B0-B091-4F96-B7C5-8E48CE3C05D3}" type="slidenum">
              <a:rPr lang="en-US" altLang="en-US"/>
              <a:pPr/>
              <a:t>‹#›</a:t>
            </a:fld>
            <a:endParaRPr lang="en-US" altLang="en-US"/>
          </a:p>
        </p:txBody>
      </p:sp>
    </p:spTree>
    <p:extLst>
      <p:ext uri="{BB962C8B-B14F-4D97-AF65-F5344CB8AC3E}">
        <p14:creationId xmlns:p14="http://schemas.microsoft.com/office/powerpoint/2010/main" val="25463996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Title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charset="0"/>
            </a:endParaRPr>
          </a:p>
        </p:txBody>
      </p:sp>
      <p:cxnSp>
        <p:nvCxnSpPr>
          <p:cNvPr id="5" name="Straight Connector 4"/>
          <p:cNvCxnSpPr/>
          <p:nvPr userDrawn="1"/>
        </p:nvCxnSpPr>
        <p:spPr>
          <a:xfrm>
            <a:off x="669681" y="3535363"/>
            <a:ext cx="7715250" cy="0"/>
          </a:xfrm>
          <a:prstGeom prst="line">
            <a:avLst/>
          </a:prstGeom>
          <a:ln w="6350" cmpd="sng">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6" name="Picture 8"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a:solidFill>
                  <a:srgbClr val="383E4F"/>
                </a:solidFill>
                <a:latin typeface="Helvetica Neue Light" charset="0"/>
                <a:cs typeface="Helvetica Neue Light" charset="0"/>
              </a:rPr>
              <a:t>Global Partners of the</a:t>
            </a:r>
          </a:p>
          <a:p>
            <a:pPr eaLnBrk="1" hangingPunct="1">
              <a:defRPr/>
            </a:pPr>
            <a:r>
              <a:rPr lang="en-US" sz="923">
                <a:solidFill>
                  <a:srgbClr val="383E4F"/>
                </a:solidFill>
                <a:latin typeface="Helvetica Neue Light" charset="0"/>
                <a:cs typeface="Helvetica Neue Light" charset="0"/>
              </a:rPr>
              <a:t>Ellen MacArthur Foundation:</a:t>
            </a:r>
          </a:p>
        </p:txBody>
      </p:sp>
      <p:pic>
        <p:nvPicPr>
          <p:cNvPr id="8" name="Picture 10"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itle 1"/>
          <p:cNvSpPr>
            <a:spLocks noGrp="1"/>
          </p:cNvSpPr>
          <p:nvPr>
            <p:ph type="title"/>
          </p:nvPr>
        </p:nvSpPr>
        <p:spPr>
          <a:xfrm>
            <a:off x="669984" y="3978948"/>
            <a:ext cx="8229600" cy="585197"/>
          </a:xfrm>
          <a:prstGeom prst="rect">
            <a:avLst/>
          </a:prstGeom>
        </p:spPr>
        <p:txBody>
          <a:bodyPr anchor="t"/>
          <a:lstStyle>
            <a:lvl1pPr algn="l">
              <a:defRPr sz="2215" b="1" i="0" baseline="0">
                <a:solidFill>
                  <a:schemeClr val="bg1"/>
                </a:solidFill>
                <a:latin typeface="Helvetica Neue"/>
                <a:cs typeface="Helvetica Neue"/>
              </a:defRPr>
            </a:lvl1pPr>
          </a:lstStyle>
          <a:p>
            <a:r>
              <a:rPr lang="en-US"/>
              <a:t>Click to edit Master title style</a:t>
            </a:r>
            <a:endParaRPr lang="en-US" dirty="0"/>
          </a:p>
        </p:txBody>
      </p:sp>
      <p:sp>
        <p:nvSpPr>
          <p:cNvPr id="13" name="Subtitle 2"/>
          <p:cNvSpPr>
            <a:spLocks noGrp="1"/>
          </p:cNvSpPr>
          <p:nvPr>
            <p:ph type="subTitle" idx="1"/>
          </p:nvPr>
        </p:nvSpPr>
        <p:spPr>
          <a:xfrm>
            <a:off x="669984" y="4383296"/>
            <a:ext cx="6400800" cy="640601"/>
          </a:xfrm>
          <a:prstGeom prst="rect">
            <a:avLst/>
          </a:prstGeom>
        </p:spPr>
        <p:txBody>
          <a:bodyPr/>
          <a:lstStyle>
            <a:lvl1pPr marL="0" indent="0" algn="l">
              <a:buNone/>
              <a:defRPr sz="1477">
                <a:solidFill>
                  <a:srgbClr val="E3E3E3"/>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7790372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Closing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charset="0"/>
            </a:endParaRPr>
          </a:p>
        </p:txBody>
      </p:sp>
      <p:pic>
        <p:nvPicPr>
          <p:cNvPr id="3" name="Picture 7"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a:solidFill>
                  <a:srgbClr val="383E4F"/>
                </a:solidFill>
                <a:latin typeface="Helvetica Neue Light" charset="0"/>
                <a:cs typeface="Helvetica Neue Light" charset="0"/>
              </a:rPr>
              <a:t>Global Partners of the</a:t>
            </a:r>
          </a:p>
          <a:p>
            <a:pPr eaLnBrk="1" hangingPunct="1">
              <a:defRPr/>
            </a:pPr>
            <a:r>
              <a:rPr lang="en-US" sz="923">
                <a:solidFill>
                  <a:srgbClr val="383E4F"/>
                </a:solidFill>
                <a:latin typeface="Helvetica Neue Light" charset="0"/>
                <a:cs typeface="Helvetica Neue Light" charset="0"/>
              </a:rPr>
              <a:t>Ellen MacArthur Foundation:</a:t>
            </a:r>
          </a:p>
        </p:txBody>
      </p:sp>
      <p:pic>
        <p:nvPicPr>
          <p:cNvPr id="5" name="Picture 9"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65530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General Text slide">
    <p:spTree>
      <p:nvGrpSpPr>
        <p:cNvPr id="1" name=""/>
        <p:cNvGrpSpPr/>
        <p:nvPr/>
      </p:nvGrpSpPr>
      <p:grpSpPr>
        <a:xfrm>
          <a:off x="0" y="0"/>
          <a:ext cx="0" cy="0"/>
          <a:chOff x="0" y="0"/>
          <a:chExt cx="0" cy="0"/>
        </a:xfrm>
      </p:grpSpPr>
      <p:sp>
        <p:nvSpPr>
          <p:cNvPr id="5" name="Rectangle 4"/>
          <p:cNvSpPr/>
          <p:nvPr userDrawn="1"/>
        </p:nvSpPr>
        <p:spPr>
          <a:xfrm>
            <a:off x="0" y="6084888"/>
            <a:ext cx="9157189" cy="773112"/>
          </a:xfrm>
          <a:prstGeom prst="rect">
            <a:avLst/>
          </a:prstGeom>
          <a:solidFill>
            <a:srgbClr val="383E4F"/>
          </a:solidFill>
          <a:ln>
            <a:solidFill>
              <a:srgbClr val="383E4F"/>
            </a:solid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charset="0"/>
            </a:endParaRPr>
          </a:p>
        </p:txBody>
      </p:sp>
      <p:pic>
        <p:nvPicPr>
          <p:cNvPr id="6" name="Picture 7" descr="Foundation_Horiz_White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77454" y="6240464"/>
            <a:ext cx="1796562"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Connector 6"/>
          <p:cNvCxnSpPr/>
          <p:nvPr userDrawn="1"/>
        </p:nvCxnSpPr>
        <p:spPr>
          <a:xfrm>
            <a:off x="-583223" y="1136650"/>
            <a:ext cx="9740412"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19" name="Title 1"/>
          <p:cNvSpPr>
            <a:spLocks noGrp="1"/>
          </p:cNvSpPr>
          <p:nvPr>
            <p:ph type="ctrTitle"/>
          </p:nvPr>
        </p:nvSpPr>
        <p:spPr>
          <a:xfrm>
            <a:off x="298498" y="200587"/>
            <a:ext cx="6400801" cy="868397"/>
          </a:xfrm>
          <a:prstGeom prst="rect">
            <a:avLst/>
          </a:prstGeom>
        </p:spPr>
        <p:txBody>
          <a:bodyPr anchor="t"/>
          <a:lstStyle>
            <a:lvl1pPr algn="l">
              <a:defRPr sz="2215" b="1" i="0">
                <a:solidFill>
                  <a:srgbClr val="383E4F"/>
                </a:solidFill>
                <a:latin typeface="Helvetica Neue"/>
                <a:cs typeface="Helvetica Neue"/>
              </a:defRPr>
            </a:lvl1pPr>
          </a:lstStyle>
          <a:p>
            <a:r>
              <a:rPr lang="en-US"/>
              <a:t>Click to edit Master title style</a:t>
            </a:r>
            <a:endParaRPr lang="en-US" dirty="0"/>
          </a:p>
        </p:txBody>
      </p:sp>
      <p:sp>
        <p:nvSpPr>
          <p:cNvPr id="20" name="Subtitle 2"/>
          <p:cNvSpPr>
            <a:spLocks noGrp="1"/>
          </p:cNvSpPr>
          <p:nvPr>
            <p:ph type="subTitle" idx="1"/>
          </p:nvPr>
        </p:nvSpPr>
        <p:spPr>
          <a:xfrm>
            <a:off x="298498" y="533529"/>
            <a:ext cx="6400800" cy="640601"/>
          </a:xfrm>
          <a:prstGeom prst="rect">
            <a:avLst/>
          </a:prstGeom>
        </p:spPr>
        <p:txBody>
          <a:bodyPr/>
          <a:lstStyle>
            <a:lvl1pPr marL="0" indent="0" algn="l">
              <a:buNone/>
              <a:defRPr sz="1477">
                <a:solidFill>
                  <a:srgbClr val="989898"/>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298451" y="1493840"/>
            <a:ext cx="8412163" cy="4168775"/>
          </a:xfrm>
          <a:prstGeom prst="rect">
            <a:avLst/>
          </a:prstGeom>
        </p:spPr>
        <p:txBody>
          <a:bodyPr/>
          <a:lstStyle>
            <a:lvl1pPr>
              <a:defRPr sz="2215" b="0" i="0">
                <a:latin typeface="Helvetica Neue Light"/>
                <a:cs typeface="Helvetica Neue Light"/>
              </a:defRPr>
            </a:lvl1pPr>
            <a:lvl2pPr>
              <a:defRPr sz="1846" b="0" i="0">
                <a:latin typeface="Helvetica Neue Light"/>
                <a:cs typeface="Helvetica Neue Light"/>
              </a:defRPr>
            </a:lvl2pPr>
            <a:lvl3pPr>
              <a:defRPr sz="1662" b="0" i="0">
                <a:latin typeface="Helvetica Neue Light"/>
                <a:cs typeface="Helvetica Neue Light"/>
              </a:defRPr>
            </a:lvl3pPr>
            <a:lvl4pPr>
              <a:defRPr sz="1477" b="0" i="0">
                <a:latin typeface="Helvetica Neue Light"/>
                <a:cs typeface="Helvetica Neue Light"/>
              </a:defRPr>
            </a:lvl4pPr>
            <a:lvl5pPr>
              <a:defRPr sz="1477" b="0" i="0">
                <a:latin typeface="Helvetica Neue Light"/>
                <a:cs typeface="Helvetica Neue Light"/>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Slide Number Placeholder 5"/>
          <p:cNvSpPr>
            <a:spLocks noGrp="1"/>
          </p:cNvSpPr>
          <p:nvPr>
            <p:ph type="sldNum" sz="quarter" idx="16"/>
          </p:nvPr>
        </p:nvSpPr>
        <p:spPr>
          <a:xfrm>
            <a:off x="112835" y="6342064"/>
            <a:ext cx="663819" cy="346075"/>
          </a:xfrm>
        </p:spPr>
        <p:txBody>
          <a:bodyPr/>
          <a:lstStyle>
            <a:lvl1pPr algn="l">
              <a:defRPr>
                <a:latin typeface="Helvetica Neue Light" charset="0"/>
              </a:defRPr>
            </a:lvl1pPr>
          </a:lstStyle>
          <a:p>
            <a:fld id="{042E91E9-75B0-4D8D-B1EC-B13AA035779C}" type="slidenum">
              <a:rPr lang="en-US" altLang="en-US"/>
              <a:pPr/>
              <a:t>‹#›</a:t>
            </a:fld>
            <a:endParaRPr lang="en-US" altLang="en-US"/>
          </a:p>
        </p:txBody>
      </p:sp>
      <p:sp>
        <p:nvSpPr>
          <p:cNvPr id="9" name="Date Placeholder 1"/>
          <p:cNvSpPr>
            <a:spLocks noGrp="1"/>
          </p:cNvSpPr>
          <p:nvPr>
            <p:ph type="dt" sz="half" idx="17"/>
          </p:nvPr>
        </p:nvSpPr>
        <p:spPr>
          <a:xfrm>
            <a:off x="1040423" y="6324601"/>
            <a:ext cx="2133600" cy="365125"/>
          </a:xfrm>
        </p:spPr>
        <p:txBody>
          <a:bodyPr/>
          <a:lstStyle>
            <a:lvl1pPr>
              <a:defRPr>
                <a:latin typeface="Helvetica Neue Light" charset="0"/>
              </a:defRPr>
            </a:lvl1pPr>
          </a:lstStyle>
          <a:p>
            <a:fld id="{39269327-ED48-4FCE-90CB-0225579EA4E7}" type="datetimeFigureOut">
              <a:rPr lang="en-US" altLang="en-US"/>
              <a:pPr/>
              <a:t>11/14/2025</a:t>
            </a:fld>
            <a:endParaRPr lang="en-US" altLang="en-US"/>
          </a:p>
        </p:txBody>
      </p:sp>
    </p:spTree>
    <p:extLst>
      <p:ext uri="{BB962C8B-B14F-4D97-AF65-F5344CB8AC3E}">
        <p14:creationId xmlns:p14="http://schemas.microsoft.com/office/powerpoint/2010/main" val="8128500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0EFA66F8-DC43-4284-A173-FC6684417D70}"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CB247606-A124-4A5A-A714-BBF7D288821C}" type="slidenum">
              <a:rPr lang="en-US" altLang="en-US"/>
              <a:pPr/>
              <a:t>‹#›</a:t>
            </a:fld>
            <a:endParaRPr lang="en-US" altLang="en-US"/>
          </a:p>
        </p:txBody>
      </p:sp>
    </p:spTree>
    <p:extLst>
      <p:ext uri="{BB962C8B-B14F-4D97-AF65-F5344CB8AC3E}">
        <p14:creationId xmlns:p14="http://schemas.microsoft.com/office/powerpoint/2010/main" val="308299990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9925F3D3-07A7-4224-B2CD-34A2CFF4BC03}"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D8EF7B7-7A61-49EB-9DF5-2476100A8EF5}" type="slidenum">
              <a:rPr lang="en-US" altLang="en-US"/>
              <a:pPr/>
              <a:t>‹#›</a:t>
            </a:fld>
            <a:endParaRPr lang="en-US" altLang="en-US"/>
          </a:p>
        </p:txBody>
      </p:sp>
    </p:spTree>
    <p:extLst>
      <p:ext uri="{BB962C8B-B14F-4D97-AF65-F5344CB8AC3E}">
        <p14:creationId xmlns:p14="http://schemas.microsoft.com/office/powerpoint/2010/main" val="36937109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692"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846">
                <a:solidFill>
                  <a:schemeClr val="tx1">
                    <a:tint val="75000"/>
                  </a:schemeClr>
                </a:solidFill>
              </a:defRPr>
            </a:lvl1pPr>
            <a:lvl2pPr marL="422041" indent="0">
              <a:buNone/>
              <a:defRPr sz="1662">
                <a:solidFill>
                  <a:schemeClr val="tx1">
                    <a:tint val="75000"/>
                  </a:schemeClr>
                </a:solidFill>
              </a:defRPr>
            </a:lvl2pPr>
            <a:lvl3pPr marL="844083" indent="0">
              <a:buNone/>
              <a:defRPr sz="1477">
                <a:solidFill>
                  <a:schemeClr val="tx1">
                    <a:tint val="75000"/>
                  </a:schemeClr>
                </a:solidFill>
              </a:defRPr>
            </a:lvl3pPr>
            <a:lvl4pPr marL="1266124" indent="0">
              <a:buNone/>
              <a:defRPr sz="1292">
                <a:solidFill>
                  <a:schemeClr val="tx1">
                    <a:tint val="75000"/>
                  </a:schemeClr>
                </a:solidFill>
              </a:defRPr>
            </a:lvl4pPr>
            <a:lvl5pPr marL="1688165" indent="0">
              <a:buNone/>
              <a:defRPr sz="1292">
                <a:solidFill>
                  <a:schemeClr val="tx1">
                    <a:tint val="75000"/>
                  </a:schemeClr>
                </a:solidFill>
              </a:defRPr>
            </a:lvl5pPr>
            <a:lvl6pPr marL="2110207" indent="0">
              <a:buNone/>
              <a:defRPr sz="1292">
                <a:solidFill>
                  <a:schemeClr val="tx1">
                    <a:tint val="75000"/>
                  </a:schemeClr>
                </a:solidFill>
              </a:defRPr>
            </a:lvl6pPr>
            <a:lvl7pPr marL="2532248" indent="0">
              <a:buNone/>
              <a:defRPr sz="1292">
                <a:solidFill>
                  <a:schemeClr val="tx1">
                    <a:tint val="75000"/>
                  </a:schemeClr>
                </a:solidFill>
              </a:defRPr>
            </a:lvl7pPr>
            <a:lvl8pPr marL="2954289" indent="0">
              <a:buNone/>
              <a:defRPr sz="1292">
                <a:solidFill>
                  <a:schemeClr val="tx1">
                    <a:tint val="75000"/>
                  </a:schemeClr>
                </a:solidFill>
              </a:defRPr>
            </a:lvl8pPr>
            <a:lvl9pPr marL="3376331" indent="0">
              <a:buNone/>
              <a:defRPr sz="129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fld id="{51AFB8F2-8270-4DEC-AA6D-CA28F5D9F55B}"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01196F1-4A8E-4725-A42F-E41AE8139B30}" type="slidenum">
              <a:rPr lang="en-US" altLang="en-US"/>
              <a:pPr/>
              <a:t>‹#›</a:t>
            </a:fld>
            <a:endParaRPr lang="en-US" altLang="en-US"/>
          </a:p>
        </p:txBody>
      </p:sp>
    </p:spTree>
    <p:extLst>
      <p:ext uri="{BB962C8B-B14F-4D97-AF65-F5344CB8AC3E}">
        <p14:creationId xmlns:p14="http://schemas.microsoft.com/office/powerpoint/2010/main" val="135277322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953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292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p:cNvSpPr>
            <a:spLocks noGrp="1"/>
          </p:cNvSpPr>
          <p:nvPr>
            <p:ph type="dt" sz="half" idx="10"/>
          </p:nvPr>
        </p:nvSpPr>
        <p:spPr/>
        <p:txBody>
          <a:bodyPr/>
          <a:lstStyle>
            <a:lvl1pPr>
              <a:defRPr/>
            </a:lvl1pPr>
          </a:lstStyle>
          <a:p>
            <a:fld id="{9C111042-3DB3-4D1F-963B-999B3426E3F0}" type="datetimeFigureOut">
              <a:rPr lang="en-US" altLang="en-US"/>
              <a:pPr/>
              <a:t>11/14/2025</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962E3A68-81EA-4537-8F69-5D3992841A94}" type="slidenum">
              <a:rPr lang="en-US" altLang="en-US"/>
              <a:pPr/>
              <a:t>‹#›</a:t>
            </a:fld>
            <a:endParaRPr lang="en-US" altLang="en-US"/>
          </a:p>
        </p:txBody>
      </p:sp>
    </p:spTree>
    <p:extLst>
      <p:ext uri="{BB962C8B-B14F-4D97-AF65-F5344CB8AC3E}">
        <p14:creationId xmlns:p14="http://schemas.microsoft.com/office/powerpoint/2010/main" val="33942092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lvl1pPr>
              <a:defRPr/>
            </a:lvl1pPr>
          </a:lstStyle>
          <a:p>
            <a:fld id="{3C63D185-382D-46AA-BBE6-0E53B7765072}" type="datetimeFigureOut">
              <a:rPr lang="en-US" altLang="en-US"/>
              <a:pPr/>
              <a:t>11/14/2025</a:t>
            </a:fld>
            <a:endParaRPr lang="en-US" altLang="en-US"/>
          </a:p>
        </p:txBody>
      </p:sp>
      <p:sp>
        <p:nvSpPr>
          <p:cNvPr id="8" name="Footer Placeholder 4"/>
          <p:cNvSpPr>
            <a:spLocks noGrp="1"/>
          </p:cNvSpPr>
          <p:nvPr>
            <p:ph type="ftr" sz="quarter" idx="11"/>
          </p:nvPr>
        </p:nvSpPr>
        <p:spPr/>
        <p:txBody>
          <a:bodyPr/>
          <a:lstStyle>
            <a:lvl1pPr>
              <a:defRPr/>
            </a:lvl1pPr>
          </a:lstStyle>
          <a:p>
            <a:endParaRPr lang="en-US" altLang="en-US"/>
          </a:p>
        </p:txBody>
      </p:sp>
      <p:sp>
        <p:nvSpPr>
          <p:cNvPr id="9" name="Slide Number Placeholder 5"/>
          <p:cNvSpPr>
            <a:spLocks noGrp="1"/>
          </p:cNvSpPr>
          <p:nvPr>
            <p:ph type="sldNum" sz="quarter" idx="12"/>
          </p:nvPr>
        </p:nvSpPr>
        <p:spPr/>
        <p:txBody>
          <a:bodyPr/>
          <a:lstStyle>
            <a:lvl1pPr>
              <a:defRPr/>
            </a:lvl1pPr>
          </a:lstStyle>
          <a:p>
            <a:fld id="{35B861E6-63A8-40A2-ADF9-773BCC2B83AA}" type="slidenum">
              <a:rPr lang="en-US" altLang="en-US"/>
              <a:pPr/>
              <a:t>‹#›</a:t>
            </a:fld>
            <a:endParaRPr lang="en-US" altLang="en-US"/>
          </a:p>
        </p:txBody>
      </p:sp>
    </p:spTree>
    <p:extLst>
      <p:ext uri="{BB962C8B-B14F-4D97-AF65-F5344CB8AC3E}">
        <p14:creationId xmlns:p14="http://schemas.microsoft.com/office/powerpoint/2010/main" val="1653398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p:cNvSpPr>
            <a:spLocks noGrp="1"/>
          </p:cNvSpPr>
          <p:nvPr>
            <p:ph type="dt" sz="half" idx="10"/>
          </p:nvPr>
        </p:nvSpPr>
        <p:spPr/>
        <p:txBody>
          <a:bodyPr/>
          <a:lstStyle>
            <a:lvl1pPr>
              <a:defRPr/>
            </a:lvl1pPr>
          </a:lstStyle>
          <a:p>
            <a:fld id="{9D427661-3491-4E23-9C3D-BAB5C62F035B}" type="datetimeFigureOut">
              <a:rPr lang="en-US" altLang="en-US"/>
              <a:pPr/>
              <a:t>11/14/2025</a:t>
            </a:fld>
            <a:endParaRPr lang="en-US" altLang="en-US"/>
          </a:p>
        </p:txBody>
      </p:sp>
      <p:sp>
        <p:nvSpPr>
          <p:cNvPr id="4" name="Footer Placeholder 4"/>
          <p:cNvSpPr>
            <a:spLocks noGrp="1"/>
          </p:cNvSpPr>
          <p:nvPr>
            <p:ph type="ftr" sz="quarter" idx="11"/>
          </p:nvPr>
        </p:nvSpPr>
        <p:spPr/>
        <p:txBody>
          <a:bodyPr/>
          <a:lstStyle>
            <a:lvl1pPr>
              <a:defRPr/>
            </a:lvl1pPr>
          </a:lstStyle>
          <a:p>
            <a:endParaRPr lang="en-US" altLang="en-US"/>
          </a:p>
        </p:txBody>
      </p:sp>
      <p:sp>
        <p:nvSpPr>
          <p:cNvPr id="5" name="Slide Number Placeholder 5"/>
          <p:cNvSpPr>
            <a:spLocks noGrp="1"/>
          </p:cNvSpPr>
          <p:nvPr>
            <p:ph type="sldNum" sz="quarter" idx="12"/>
          </p:nvPr>
        </p:nvSpPr>
        <p:spPr/>
        <p:txBody>
          <a:bodyPr/>
          <a:lstStyle>
            <a:lvl1pPr>
              <a:defRPr/>
            </a:lvl1pPr>
          </a:lstStyle>
          <a:p>
            <a:fld id="{7994E8F1-3374-4AD3-BE3F-59595F17C879}" type="slidenum">
              <a:rPr lang="en-US" altLang="en-US"/>
              <a:pPr/>
              <a:t>‹#›</a:t>
            </a:fld>
            <a:endParaRPr lang="en-US" altLang="en-US"/>
          </a:p>
        </p:txBody>
      </p:sp>
    </p:spTree>
    <p:extLst>
      <p:ext uri="{BB962C8B-B14F-4D97-AF65-F5344CB8AC3E}">
        <p14:creationId xmlns:p14="http://schemas.microsoft.com/office/powerpoint/2010/main" val="169395399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64AAC6F8-F97D-4A8E-968E-8B98F14BE2C2}" type="datetimeFigureOut">
              <a:rPr lang="en-US" altLang="en-US"/>
              <a:pPr/>
              <a:t>11/14/2025</a:t>
            </a:fld>
            <a:endParaRPr lang="en-US" altLang="en-US"/>
          </a:p>
        </p:txBody>
      </p:sp>
      <p:sp>
        <p:nvSpPr>
          <p:cNvPr id="3" name="Footer Placeholder 4"/>
          <p:cNvSpPr>
            <a:spLocks noGrp="1"/>
          </p:cNvSpPr>
          <p:nvPr>
            <p:ph type="ftr" sz="quarter" idx="11"/>
          </p:nvPr>
        </p:nvSpPr>
        <p:spPr/>
        <p:txBody>
          <a:bodyPr/>
          <a:lstStyle>
            <a:lvl1pPr>
              <a:defRPr/>
            </a:lvl1pPr>
          </a:lstStyle>
          <a:p>
            <a:endParaRPr lang="en-US" altLang="en-US"/>
          </a:p>
        </p:txBody>
      </p:sp>
      <p:sp>
        <p:nvSpPr>
          <p:cNvPr id="4" name="Slide Number Placeholder 5"/>
          <p:cNvSpPr>
            <a:spLocks noGrp="1"/>
          </p:cNvSpPr>
          <p:nvPr>
            <p:ph type="sldNum" sz="quarter" idx="12"/>
          </p:nvPr>
        </p:nvSpPr>
        <p:spPr/>
        <p:txBody>
          <a:bodyPr/>
          <a:lstStyle>
            <a:lvl1pPr>
              <a:defRPr/>
            </a:lvl1pPr>
          </a:lstStyle>
          <a:p>
            <a:fld id="{ACE3AF3F-856D-45FE-8B4F-2E8FACF56437}" type="slidenum">
              <a:rPr lang="en-US" altLang="en-US"/>
              <a:pPr/>
              <a:t>‹#›</a:t>
            </a:fld>
            <a:endParaRPr lang="en-US" altLang="en-US"/>
          </a:p>
        </p:txBody>
      </p:sp>
    </p:spTree>
    <p:extLst>
      <p:ext uri="{BB962C8B-B14F-4D97-AF65-F5344CB8AC3E}">
        <p14:creationId xmlns:p14="http://schemas.microsoft.com/office/powerpoint/2010/main" val="35303081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1846" b="1"/>
            </a:lvl1pPr>
          </a:lstStyle>
          <a:p>
            <a:r>
              <a:rPr lang="en-GB"/>
              <a:t>Click to edit Master title style</a:t>
            </a:r>
            <a:endParaRPr lang="en-US"/>
          </a:p>
        </p:txBody>
      </p:sp>
      <p:sp>
        <p:nvSpPr>
          <p:cNvPr id="3" name="Content Placeholder 2"/>
          <p:cNvSpPr>
            <a:spLocks noGrp="1"/>
          </p:cNvSpPr>
          <p:nvPr>
            <p:ph idx="1"/>
          </p:nvPr>
        </p:nvSpPr>
        <p:spPr>
          <a:xfrm>
            <a:off x="3575051" y="273052"/>
            <a:ext cx="5111750" cy="5853113"/>
          </a:xfrm>
        </p:spPr>
        <p:txBody>
          <a:bodyPr/>
          <a:lstStyle>
            <a:lvl1pPr>
              <a:defRPr sz="2954"/>
            </a:lvl1pPr>
            <a:lvl2pPr>
              <a:defRPr sz="2585"/>
            </a:lvl2pPr>
            <a:lvl3pPr>
              <a:defRPr sz="2215"/>
            </a:lvl3pPr>
            <a:lvl4pPr>
              <a:defRPr sz="1846"/>
            </a:lvl4pPr>
            <a:lvl5pPr>
              <a:defRPr sz="1846"/>
            </a:lvl5pPr>
            <a:lvl6pPr>
              <a:defRPr sz="1846"/>
            </a:lvl6pPr>
            <a:lvl7pPr>
              <a:defRPr sz="1846"/>
            </a:lvl7pPr>
            <a:lvl8pPr>
              <a:defRPr sz="1846"/>
            </a:lvl8pPr>
            <a:lvl9pPr>
              <a:defRPr sz="184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fld id="{FE7FC716-F76F-4FC0-A9BE-244590665E9D}" type="datetimeFigureOut">
              <a:rPr lang="en-US" altLang="en-US"/>
              <a:pPr/>
              <a:t>11/14/2025</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CFB9FBD9-B83D-4111-8A28-39FE8BD19B16}" type="slidenum">
              <a:rPr lang="en-US" altLang="en-US"/>
              <a:pPr/>
              <a:t>‹#›</a:t>
            </a:fld>
            <a:endParaRPr lang="en-US" altLang="en-US"/>
          </a:p>
        </p:txBody>
      </p:sp>
    </p:spTree>
    <p:extLst>
      <p:ext uri="{BB962C8B-B14F-4D97-AF65-F5344CB8AC3E}">
        <p14:creationId xmlns:p14="http://schemas.microsoft.com/office/powerpoint/2010/main" val="388754207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846"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954"/>
            </a:lvl1pPr>
            <a:lvl2pPr marL="422041" indent="0">
              <a:buNone/>
              <a:defRPr sz="2585"/>
            </a:lvl2pPr>
            <a:lvl3pPr marL="844083" indent="0">
              <a:buNone/>
              <a:defRPr sz="2215"/>
            </a:lvl3pPr>
            <a:lvl4pPr marL="1266124" indent="0">
              <a:buNone/>
              <a:defRPr sz="1846"/>
            </a:lvl4pPr>
            <a:lvl5pPr marL="1688165" indent="0">
              <a:buNone/>
              <a:defRPr sz="1846"/>
            </a:lvl5pPr>
            <a:lvl6pPr marL="2110207" indent="0">
              <a:buNone/>
              <a:defRPr sz="1846"/>
            </a:lvl6pPr>
            <a:lvl7pPr marL="2532248" indent="0">
              <a:buNone/>
              <a:defRPr sz="1846"/>
            </a:lvl7pPr>
            <a:lvl8pPr marL="2954289" indent="0">
              <a:buNone/>
              <a:defRPr sz="1846"/>
            </a:lvl8pPr>
            <a:lvl9pPr marL="3376331" indent="0">
              <a:buNone/>
              <a:defRPr sz="1846"/>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fld id="{A73ADF18-DBED-437D-AB7F-DB9AC32869A2}" type="datetimeFigureOut">
              <a:rPr lang="en-US" altLang="en-US"/>
              <a:pPr/>
              <a:t>11/14/2025</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7F33DD93-FCD0-45D6-88BC-950264412EBC}" type="slidenum">
              <a:rPr lang="en-US" altLang="en-US"/>
              <a:pPr/>
              <a:t>‹#›</a:t>
            </a:fld>
            <a:endParaRPr lang="en-US" altLang="en-US"/>
          </a:p>
        </p:txBody>
      </p:sp>
    </p:spTree>
    <p:extLst>
      <p:ext uri="{BB962C8B-B14F-4D97-AF65-F5344CB8AC3E}">
        <p14:creationId xmlns:p14="http://schemas.microsoft.com/office/powerpoint/2010/main" val="149005842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41455E15-EE93-42C9-9797-84FFC5249613}"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C794A382-EED5-4337-95EE-DCC6E79ECCF6}" type="slidenum">
              <a:rPr lang="en-US" altLang="en-US"/>
              <a:pPr/>
              <a:t>‹#›</a:t>
            </a:fld>
            <a:endParaRPr lang="en-US" altLang="en-US"/>
          </a:p>
        </p:txBody>
      </p:sp>
    </p:spTree>
    <p:extLst>
      <p:ext uri="{BB962C8B-B14F-4D97-AF65-F5344CB8AC3E}">
        <p14:creationId xmlns:p14="http://schemas.microsoft.com/office/powerpoint/2010/main" val="79995959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40"/>
            <a:ext cx="222885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95301" y="274640"/>
            <a:ext cx="653415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fld id="{E995B110-9A87-4826-B2F5-9BF993C0ED99}" type="datetimeFigureOut">
              <a:rPr lang="en-US" altLang="en-US"/>
              <a:pPr/>
              <a:t>11/14/2025</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7AC68B4F-2463-44A1-A458-72B70277BCA3}" type="slidenum">
              <a:rPr lang="en-US" altLang="en-US"/>
              <a:pPr/>
              <a:t>‹#›</a:t>
            </a:fld>
            <a:endParaRPr lang="en-US" altLang="en-US"/>
          </a:p>
        </p:txBody>
      </p:sp>
    </p:spTree>
    <p:extLst>
      <p:ext uri="{BB962C8B-B14F-4D97-AF65-F5344CB8AC3E}">
        <p14:creationId xmlns:p14="http://schemas.microsoft.com/office/powerpoint/2010/main" val="133899904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Title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a:endParaRPr>
          </a:p>
        </p:txBody>
      </p:sp>
      <p:cxnSp>
        <p:nvCxnSpPr>
          <p:cNvPr id="5" name="Straight Connector 4"/>
          <p:cNvCxnSpPr/>
          <p:nvPr userDrawn="1"/>
        </p:nvCxnSpPr>
        <p:spPr>
          <a:xfrm>
            <a:off x="669681" y="3535363"/>
            <a:ext cx="7715250" cy="0"/>
          </a:xfrm>
          <a:prstGeom prst="line">
            <a:avLst/>
          </a:prstGeom>
          <a:ln w="6350" cmpd="sng">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6" name="Picture 8"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a:solidFill>
                  <a:srgbClr val="383E4F"/>
                </a:solidFill>
                <a:latin typeface="Helvetica Neue Light" charset="0"/>
                <a:cs typeface="Helvetica Neue Light" charset="0"/>
              </a:rPr>
              <a:t>Global Partners of the</a:t>
            </a:r>
          </a:p>
          <a:p>
            <a:pPr eaLnBrk="1" hangingPunct="1">
              <a:defRPr/>
            </a:pPr>
            <a:r>
              <a:rPr lang="en-US" sz="923">
                <a:solidFill>
                  <a:srgbClr val="383E4F"/>
                </a:solidFill>
                <a:latin typeface="Helvetica Neue Light" charset="0"/>
                <a:cs typeface="Helvetica Neue Light" charset="0"/>
              </a:rPr>
              <a:t>Ellen MacArthur Foundation:</a:t>
            </a:r>
          </a:p>
        </p:txBody>
      </p:sp>
      <p:pic>
        <p:nvPicPr>
          <p:cNvPr id="8" name="Picture 10"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itle 1"/>
          <p:cNvSpPr>
            <a:spLocks noGrp="1"/>
          </p:cNvSpPr>
          <p:nvPr>
            <p:ph type="title"/>
          </p:nvPr>
        </p:nvSpPr>
        <p:spPr>
          <a:xfrm>
            <a:off x="669984" y="3978948"/>
            <a:ext cx="8229600" cy="585197"/>
          </a:xfrm>
          <a:prstGeom prst="rect">
            <a:avLst/>
          </a:prstGeom>
        </p:spPr>
        <p:txBody>
          <a:bodyPr anchor="t"/>
          <a:lstStyle>
            <a:lvl1pPr algn="l">
              <a:defRPr sz="2215" b="1" i="0" baseline="0">
                <a:solidFill>
                  <a:schemeClr val="bg1"/>
                </a:solidFill>
                <a:latin typeface="Helvetica Neue"/>
                <a:cs typeface="Helvetica Neue"/>
              </a:defRPr>
            </a:lvl1pPr>
          </a:lstStyle>
          <a:p>
            <a:r>
              <a:rPr lang="en-US"/>
              <a:t>Click to edit Master title style</a:t>
            </a:r>
            <a:endParaRPr lang="en-US" dirty="0"/>
          </a:p>
        </p:txBody>
      </p:sp>
      <p:sp>
        <p:nvSpPr>
          <p:cNvPr id="13" name="Subtitle 2"/>
          <p:cNvSpPr>
            <a:spLocks noGrp="1"/>
          </p:cNvSpPr>
          <p:nvPr>
            <p:ph type="subTitle" idx="1"/>
          </p:nvPr>
        </p:nvSpPr>
        <p:spPr>
          <a:xfrm>
            <a:off x="669984" y="4383296"/>
            <a:ext cx="6400800" cy="640601"/>
          </a:xfrm>
          <a:prstGeom prst="rect">
            <a:avLst/>
          </a:prstGeom>
        </p:spPr>
        <p:txBody>
          <a:bodyPr/>
          <a:lstStyle>
            <a:lvl1pPr marL="0" indent="0" algn="l">
              <a:buNone/>
              <a:defRPr sz="1477">
                <a:solidFill>
                  <a:srgbClr val="E3E3E3"/>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88921768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Closing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a:endParaRPr>
          </a:p>
        </p:txBody>
      </p:sp>
      <p:pic>
        <p:nvPicPr>
          <p:cNvPr id="3" name="Picture 7"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a:solidFill>
                  <a:srgbClr val="383E4F"/>
                </a:solidFill>
                <a:latin typeface="Helvetica Neue Light" charset="0"/>
                <a:cs typeface="Helvetica Neue Light" charset="0"/>
              </a:rPr>
              <a:t>Global Partners of the</a:t>
            </a:r>
          </a:p>
          <a:p>
            <a:pPr eaLnBrk="1" hangingPunct="1">
              <a:defRPr/>
            </a:pPr>
            <a:r>
              <a:rPr lang="en-US" sz="923">
                <a:solidFill>
                  <a:srgbClr val="383E4F"/>
                </a:solidFill>
                <a:latin typeface="Helvetica Neue Light" charset="0"/>
                <a:cs typeface="Helvetica Neue Light" charset="0"/>
              </a:rPr>
              <a:t>Ellen MacArthur Foundation:</a:t>
            </a:r>
          </a:p>
        </p:txBody>
      </p:sp>
      <p:pic>
        <p:nvPicPr>
          <p:cNvPr id="5" name="Picture 9"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612517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General Text slide">
    <p:spTree>
      <p:nvGrpSpPr>
        <p:cNvPr id="1" name=""/>
        <p:cNvGrpSpPr/>
        <p:nvPr/>
      </p:nvGrpSpPr>
      <p:grpSpPr>
        <a:xfrm>
          <a:off x="0" y="0"/>
          <a:ext cx="0" cy="0"/>
          <a:chOff x="0" y="0"/>
          <a:chExt cx="0" cy="0"/>
        </a:xfrm>
      </p:grpSpPr>
      <p:sp>
        <p:nvSpPr>
          <p:cNvPr id="5" name="Rectangle 4"/>
          <p:cNvSpPr/>
          <p:nvPr userDrawn="1"/>
        </p:nvSpPr>
        <p:spPr>
          <a:xfrm>
            <a:off x="0" y="6084888"/>
            <a:ext cx="9157189" cy="773112"/>
          </a:xfrm>
          <a:prstGeom prst="rect">
            <a:avLst/>
          </a:prstGeom>
          <a:solidFill>
            <a:srgbClr val="383E4F"/>
          </a:solidFill>
          <a:ln>
            <a:solidFill>
              <a:srgbClr val="383E4F"/>
            </a:solid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a:endParaRPr>
          </a:p>
        </p:txBody>
      </p:sp>
      <p:pic>
        <p:nvPicPr>
          <p:cNvPr id="6" name="Picture 7" descr="Foundation_Horiz_White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77454" y="6240464"/>
            <a:ext cx="1796562"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Connector 6"/>
          <p:cNvCxnSpPr/>
          <p:nvPr userDrawn="1"/>
        </p:nvCxnSpPr>
        <p:spPr>
          <a:xfrm>
            <a:off x="-583223" y="1136650"/>
            <a:ext cx="9740412"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19" name="Title 1"/>
          <p:cNvSpPr>
            <a:spLocks noGrp="1"/>
          </p:cNvSpPr>
          <p:nvPr>
            <p:ph type="ctrTitle"/>
          </p:nvPr>
        </p:nvSpPr>
        <p:spPr>
          <a:xfrm>
            <a:off x="298498" y="200587"/>
            <a:ext cx="6400801" cy="868397"/>
          </a:xfrm>
          <a:prstGeom prst="rect">
            <a:avLst/>
          </a:prstGeom>
        </p:spPr>
        <p:txBody>
          <a:bodyPr anchor="t"/>
          <a:lstStyle>
            <a:lvl1pPr algn="l">
              <a:defRPr sz="2215" b="1" i="0">
                <a:solidFill>
                  <a:srgbClr val="383E4F"/>
                </a:solidFill>
                <a:latin typeface="Helvetica Neue"/>
                <a:cs typeface="Helvetica Neue"/>
              </a:defRPr>
            </a:lvl1pPr>
          </a:lstStyle>
          <a:p>
            <a:r>
              <a:rPr lang="en-US"/>
              <a:t>Click to edit Master title style</a:t>
            </a:r>
            <a:endParaRPr lang="en-US" dirty="0"/>
          </a:p>
        </p:txBody>
      </p:sp>
      <p:sp>
        <p:nvSpPr>
          <p:cNvPr id="20" name="Subtitle 2"/>
          <p:cNvSpPr>
            <a:spLocks noGrp="1"/>
          </p:cNvSpPr>
          <p:nvPr>
            <p:ph type="subTitle" idx="1"/>
          </p:nvPr>
        </p:nvSpPr>
        <p:spPr>
          <a:xfrm>
            <a:off x="298498" y="533529"/>
            <a:ext cx="6400800" cy="640601"/>
          </a:xfrm>
          <a:prstGeom prst="rect">
            <a:avLst/>
          </a:prstGeom>
        </p:spPr>
        <p:txBody>
          <a:bodyPr/>
          <a:lstStyle>
            <a:lvl1pPr marL="0" indent="0" algn="l">
              <a:buNone/>
              <a:defRPr sz="1477">
                <a:solidFill>
                  <a:srgbClr val="989898"/>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298451" y="1493840"/>
            <a:ext cx="8412163" cy="4168775"/>
          </a:xfrm>
          <a:prstGeom prst="rect">
            <a:avLst/>
          </a:prstGeom>
        </p:spPr>
        <p:txBody>
          <a:bodyPr/>
          <a:lstStyle>
            <a:lvl1pPr>
              <a:defRPr sz="2215" b="0" i="0">
                <a:latin typeface="Helvetica Neue Light"/>
                <a:cs typeface="Helvetica Neue Light"/>
              </a:defRPr>
            </a:lvl1pPr>
            <a:lvl2pPr>
              <a:defRPr sz="1846" b="0" i="0">
                <a:latin typeface="Helvetica Neue Light"/>
                <a:cs typeface="Helvetica Neue Light"/>
              </a:defRPr>
            </a:lvl2pPr>
            <a:lvl3pPr>
              <a:defRPr sz="1662" b="0" i="0">
                <a:latin typeface="Helvetica Neue Light"/>
                <a:cs typeface="Helvetica Neue Light"/>
              </a:defRPr>
            </a:lvl3pPr>
            <a:lvl4pPr>
              <a:defRPr sz="1477" b="0" i="0">
                <a:latin typeface="Helvetica Neue Light"/>
                <a:cs typeface="Helvetica Neue Light"/>
              </a:defRPr>
            </a:lvl4pPr>
            <a:lvl5pPr>
              <a:defRPr sz="1477" b="0" i="0">
                <a:latin typeface="Helvetica Neue Light"/>
                <a:cs typeface="Helvetica Neue Light"/>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8" name="Slide Number Placeholder 5"/>
          <p:cNvSpPr>
            <a:spLocks noGrp="1"/>
          </p:cNvSpPr>
          <p:nvPr>
            <p:ph type="sldNum" sz="quarter" idx="16"/>
          </p:nvPr>
        </p:nvSpPr>
        <p:spPr>
          <a:xfrm>
            <a:off x="112835" y="6342064"/>
            <a:ext cx="663819" cy="346075"/>
          </a:xfrm>
        </p:spPr>
        <p:txBody>
          <a:bodyPr/>
          <a:lstStyle>
            <a:lvl1pPr algn="l">
              <a:defRPr>
                <a:latin typeface="Helvetica Neue Light"/>
              </a:defRPr>
            </a:lvl1pPr>
          </a:lstStyle>
          <a:p>
            <a:fld id="{8787BB35-C9D1-43F7-8768-06426AA0A3AD}" type="slidenum">
              <a:rPr lang="en-US" altLang="en-US"/>
              <a:pPr/>
              <a:t>‹#›</a:t>
            </a:fld>
            <a:endParaRPr lang="en-US" altLang="en-US"/>
          </a:p>
        </p:txBody>
      </p:sp>
      <p:sp>
        <p:nvSpPr>
          <p:cNvPr id="9" name="Date Placeholder 1"/>
          <p:cNvSpPr>
            <a:spLocks noGrp="1"/>
          </p:cNvSpPr>
          <p:nvPr>
            <p:ph type="dt" sz="half" idx="17"/>
          </p:nvPr>
        </p:nvSpPr>
        <p:spPr>
          <a:xfrm>
            <a:off x="1040423" y="6324601"/>
            <a:ext cx="2133600" cy="365125"/>
          </a:xfrm>
        </p:spPr>
        <p:txBody>
          <a:bodyPr/>
          <a:lstStyle>
            <a:lvl1pPr>
              <a:defRPr>
                <a:latin typeface="Helvetica Neue Light"/>
              </a:defRPr>
            </a:lvl1pPr>
          </a:lstStyle>
          <a:p>
            <a:fld id="{9BF99EE0-B5F5-4873-BE9C-3854B5549EFA}" type="datetimeFigureOut">
              <a:rPr lang="en-US" altLang="en-US"/>
              <a:pPr/>
              <a:t>11/14/2025</a:t>
            </a:fld>
            <a:endParaRPr lang="en-US" altLang="en-US"/>
          </a:p>
        </p:txBody>
      </p:sp>
    </p:spTree>
    <p:extLst>
      <p:ext uri="{BB962C8B-B14F-4D97-AF65-F5344CB8AC3E}">
        <p14:creationId xmlns:p14="http://schemas.microsoft.com/office/powerpoint/2010/main" val="3945474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76557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1679848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5B67B4-958B-4FD7-B6F3-CD0BD27E8052}"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09452002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5B67B4-958B-4FD7-B6F3-CD0BD27E8052}"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76541674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5B67B4-958B-4FD7-B6F3-CD0BD27E8052}"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45234391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5B67B4-958B-4FD7-B6F3-CD0BD27E8052}"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01966474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5B67B4-958B-4FD7-B6F3-CD0BD27E8052}"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0528270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5B67B4-958B-4FD7-B6F3-CD0BD27E8052}"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95823722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5B67B4-958B-4FD7-B6F3-CD0BD27E8052}"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39486239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89509759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702290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image" Target="../media/image11.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theme" Target="../theme/theme3.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image" Target="../media/image14.png"/><Relationship Id="rId5" Type="http://schemas.openxmlformats.org/officeDocument/2006/relationships/slideLayout" Target="../slideLayouts/slideLayout41.xml"/><Relationship Id="rId10" Type="http://schemas.openxmlformats.org/officeDocument/2006/relationships/theme" Target="../theme/theme4.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theme" Target="../theme/theme5.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slideLayout" Target="../slideLayouts/slideLayout72.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5" Type="http://schemas.openxmlformats.org/officeDocument/2006/relationships/theme" Target="../theme/theme6.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1.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theme" Target="../theme/theme7.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Helvetica Neue Light"/>
              </a:defRPr>
            </a:lvl1pPr>
          </a:lstStyle>
          <a:p>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Helvetica Neue Light"/>
              </a:defRPr>
            </a:lvl1pPr>
          </a:lstStyle>
          <a:p>
            <a:endParaRPr lang="en-US" alt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Helvetica Neue Light"/>
              </a:defRPr>
            </a:lvl1pPr>
          </a:lstStyle>
          <a:p>
            <a:fld id="{08929F21-9FB8-4091-BE84-71B2D234CAAA}" type="slidenum">
              <a:rPr lang="en-US" altLang="en-US"/>
              <a:pPr/>
              <a:t>‹#›</a:t>
            </a:fld>
            <a:endParaRPr lang="en-US" altLang="en-US"/>
          </a:p>
        </p:txBody>
      </p:sp>
      <p:sp>
        <p:nvSpPr>
          <p:cNvPr id="1029"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TITLE STYLE</a:t>
            </a:r>
            <a:endParaRPr lang="en-US" altLang="en-US"/>
          </a:p>
        </p:txBody>
      </p:sp>
      <p:sp>
        <p:nvSpPr>
          <p:cNvPr id="1030"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Tree>
  </p:cSld>
  <p:clrMap bg1="lt1" tx1="dk1" bg2="lt2" tx2="dk2" accent1="accent1" accent2="accent2" accent3="accent3" accent4="accent4" accent5="accent5" accent6="accent6" hlink="hlink" folHlink="folHlink"/>
  <p:sldLayoutIdLst>
    <p:sldLayoutId id="2147485364" r:id="rId1"/>
    <p:sldLayoutId id="2147485365" r:id="rId2"/>
    <p:sldLayoutId id="2147485366" r:id="rId3"/>
    <p:sldLayoutId id="2147485367" r:id="rId4"/>
    <p:sldLayoutId id="2147485368" r:id="rId5"/>
    <p:sldLayoutId id="2147485369" r:id="rId6"/>
    <p:sldLayoutId id="2147485370" r:id="rId7"/>
    <p:sldLayoutId id="2147485371" r:id="rId8"/>
    <p:sldLayoutId id="2147485372" r:id="rId9"/>
    <p:sldLayoutId id="2147485373" r:id="rId10"/>
    <p:sldLayoutId id="2147485374" r:id="rId11"/>
    <p:sldLayoutId id="2147485375" r:id="rId12"/>
    <p:sldLayoutId id="2147485376" r:id="rId13"/>
    <p:sldLayoutId id="2147485377" r:id="rId14"/>
    <p:sldLayoutId id="2147485378" r:id="rId15"/>
    <p:sldLayoutId id="2147485379" r:id="rId16"/>
    <p:sldLayoutId id="2147485380" r:id="rId17"/>
    <p:sldLayoutId id="2147485381" r:id="rId18"/>
    <p:sldLayoutId id="2147485382" r:id="rId19"/>
    <p:sldLayoutId id="2147485383" r:id="rId20"/>
    <p:sldLayoutId id="2147485384" r:id="rId21"/>
    <p:sldLayoutId id="2147485386" r:id="rId22"/>
    <p:sldLayoutId id="2147485393" r:id="rId23"/>
  </p:sldLayoutIdLst>
  <p:hf hdr="0" ftr="0" dt="0"/>
  <p:txStyles>
    <p:titleStyle>
      <a:lvl1pPr algn="l" defTabSz="457200" rtl="0" eaLnBrk="0" fontAlgn="base" hangingPunct="0">
        <a:spcBef>
          <a:spcPct val="0"/>
        </a:spcBef>
        <a:spcAft>
          <a:spcPct val="0"/>
        </a:spcAft>
        <a:defRPr sz="2400" b="1" kern="1200">
          <a:solidFill>
            <a:schemeClr val="tx1"/>
          </a:solidFill>
          <a:latin typeface="Helvetica Neue"/>
          <a:ea typeface="MS PGothic" panose="020B0600070205080204" pitchFamily="34" charset="-128"/>
          <a:cs typeface="Helvetica Neue"/>
        </a:defRPr>
      </a:lvl1pPr>
      <a:lvl2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2pPr>
      <a:lvl3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3pPr>
      <a:lvl4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4pPr>
      <a:lvl5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5pPr>
      <a:lvl6pPr marL="457200" algn="l" defTabSz="457200" rtl="0" fontAlgn="base">
        <a:spcBef>
          <a:spcPct val="0"/>
        </a:spcBef>
        <a:spcAft>
          <a:spcPct val="0"/>
        </a:spcAft>
        <a:defRPr sz="2400" b="1">
          <a:solidFill>
            <a:schemeClr val="tx1"/>
          </a:solidFill>
          <a:latin typeface="Helvetica Neue" charset="0"/>
          <a:ea typeface="ＭＳ Ｐゴシック" charset="0"/>
        </a:defRPr>
      </a:lvl6pPr>
      <a:lvl7pPr marL="914400" algn="l" defTabSz="457200" rtl="0" fontAlgn="base">
        <a:spcBef>
          <a:spcPct val="0"/>
        </a:spcBef>
        <a:spcAft>
          <a:spcPct val="0"/>
        </a:spcAft>
        <a:defRPr sz="2400" b="1">
          <a:solidFill>
            <a:schemeClr val="tx1"/>
          </a:solidFill>
          <a:latin typeface="Helvetica Neue" charset="0"/>
          <a:ea typeface="ＭＳ Ｐゴシック" charset="0"/>
        </a:defRPr>
      </a:lvl7pPr>
      <a:lvl8pPr marL="1371600" algn="l" defTabSz="457200" rtl="0" fontAlgn="base">
        <a:spcBef>
          <a:spcPct val="0"/>
        </a:spcBef>
        <a:spcAft>
          <a:spcPct val="0"/>
        </a:spcAft>
        <a:defRPr sz="2400" b="1">
          <a:solidFill>
            <a:schemeClr val="tx1"/>
          </a:solidFill>
          <a:latin typeface="Helvetica Neue" charset="0"/>
          <a:ea typeface="ＭＳ Ｐゴシック" charset="0"/>
        </a:defRPr>
      </a:lvl8pPr>
      <a:lvl9pPr marL="1828800" algn="l" defTabSz="457200" rtl="0" fontAlgn="base">
        <a:spcBef>
          <a:spcPct val="0"/>
        </a:spcBef>
        <a:spcAft>
          <a:spcPct val="0"/>
        </a:spcAft>
        <a:defRPr sz="2400" b="1">
          <a:solidFill>
            <a:schemeClr val="tx1"/>
          </a:solidFill>
          <a:latin typeface="Helvetica Neue" charset="0"/>
          <a:ea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Helvetica Neue Light"/>
          <a:ea typeface="MS PGothic" panose="020B0600070205080204" pitchFamily="34" charset="-128"/>
          <a:cs typeface="ＭＳ Ｐゴシック" charset="0"/>
        </a:defRPr>
      </a:lvl1pPr>
      <a:lvl2pPr marL="742950" indent="-285750" algn="l" defTabSz="457200" rtl="0" eaLnBrk="0" fontAlgn="base" hangingPunct="0">
        <a:spcBef>
          <a:spcPct val="20000"/>
        </a:spcBef>
        <a:spcAft>
          <a:spcPct val="0"/>
        </a:spcAft>
        <a:buFont typeface="Arial" panose="020B0604020202020204" pitchFamily="34" charset="0"/>
        <a:buChar char="–"/>
        <a:defRPr kern="1200">
          <a:solidFill>
            <a:schemeClr val="tx1"/>
          </a:solidFill>
          <a:latin typeface="Helvetica Neue Light"/>
          <a:ea typeface="MS PGothic" panose="020B0600070205080204" pitchFamily="34" charset="-128"/>
          <a:cs typeface="+mn-cs"/>
        </a:defRPr>
      </a:lvl2pPr>
      <a:lvl3pPr marL="1143000" indent="-228600" algn="l" defTabSz="457200" rtl="0" eaLnBrk="0" fontAlgn="base" hangingPunct="0">
        <a:spcBef>
          <a:spcPct val="20000"/>
        </a:spcBef>
        <a:spcAft>
          <a:spcPct val="0"/>
        </a:spcAft>
        <a:buFont typeface="Arial" panose="020B0604020202020204" pitchFamily="34" charset="0"/>
        <a:buChar char="•"/>
        <a:defRPr sz="1600" kern="1200">
          <a:solidFill>
            <a:schemeClr val="tx1"/>
          </a:solidFill>
          <a:latin typeface="Helvetica Neue Light"/>
          <a:ea typeface="MS PGothic" panose="020B0600070205080204" pitchFamily="34" charset="-128"/>
          <a:cs typeface="+mn-cs"/>
        </a:defRPr>
      </a:lvl3pPr>
      <a:lvl4pPr marL="1600200" indent="-228600" algn="l" defTabSz="457200" rtl="0" eaLnBrk="0" fontAlgn="base" hangingPunct="0">
        <a:spcBef>
          <a:spcPct val="20000"/>
        </a:spcBef>
        <a:spcAft>
          <a:spcPct val="0"/>
        </a:spcAft>
        <a:buFont typeface="Arial" panose="020B0604020202020204" pitchFamily="34" charset="0"/>
        <a:buChar char="–"/>
        <a:defRPr sz="1400" kern="1200">
          <a:solidFill>
            <a:schemeClr val="tx1"/>
          </a:solidFill>
          <a:latin typeface="Helvetica Neue Light"/>
          <a:ea typeface="MS PGothic" panose="020B0600070205080204" pitchFamily="34" charset="-128"/>
          <a:cs typeface="+mn-cs"/>
        </a:defRPr>
      </a:lvl4pPr>
      <a:lvl5pPr marL="2057400" indent="-228600" algn="l" defTabSz="457200" rtl="0" eaLnBrk="0" fontAlgn="base" hangingPunct="0">
        <a:spcBef>
          <a:spcPct val="20000"/>
        </a:spcBef>
        <a:spcAft>
          <a:spcPct val="0"/>
        </a:spcAft>
        <a:buFont typeface="Arial" panose="020B0604020202020204" pitchFamily="34" charset="0"/>
        <a:buChar char="»"/>
        <a:defRPr sz="1400" kern="1200">
          <a:solidFill>
            <a:schemeClr val="tx1"/>
          </a:solidFill>
          <a:latin typeface="Helvetica Neue Light"/>
          <a:ea typeface="MS PGothic" panose="020B0600070205080204"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2253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5" name="Rectangle 4"/>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sp>
        <p:nvSpPr>
          <p:cNvPr id="6" name="Slide Number Placeholder 5"/>
          <p:cNvSpPr>
            <a:spLocks noGrp="1"/>
          </p:cNvSpPr>
          <p:nvPr>
            <p:ph type="sldNum" sz="quarter" idx="4"/>
          </p:nvPr>
        </p:nvSpPr>
        <p:spPr>
          <a:xfrm>
            <a:off x="114300" y="6315075"/>
            <a:ext cx="661988" cy="374650"/>
          </a:xfrm>
          <a:prstGeom prst="rect">
            <a:avLst/>
          </a:prstGeom>
        </p:spPr>
        <p:txBody>
          <a:bodyPr vert="horz" wrap="square" lIns="91440" tIns="45720" rIns="91440" bIns="45720" numCol="1" anchor="t" anchorCtr="0" compatLnSpc="1">
            <a:prstTxWarp prst="textNoShape">
              <a:avLst/>
            </a:prstTxWarp>
          </a:bodyPr>
          <a:lstStyle>
            <a:lvl1pPr eaLnBrk="1" hangingPunct="1">
              <a:defRPr sz="900"/>
            </a:lvl1pPr>
          </a:lstStyle>
          <a:p>
            <a:fld id="{BE8CABB1-CBD8-4D34-87EC-8AFC20F6B2B9}" type="slidenum">
              <a:rPr lang="en-US" altLang="en-US"/>
              <a:pPr/>
              <a:t>‹#›</a:t>
            </a:fld>
            <a:endParaRPr lang="en-US" altLang="en-US"/>
          </a:p>
        </p:txBody>
      </p:sp>
      <p:sp>
        <p:nvSpPr>
          <p:cNvPr id="7" name="Date Placeholder 3"/>
          <p:cNvSpPr>
            <a:spLocks noGrp="1"/>
          </p:cNvSpPr>
          <p:nvPr>
            <p:ph type="dt" sz="half" idx="2"/>
          </p:nvPr>
        </p:nvSpPr>
        <p:spPr>
          <a:xfrm>
            <a:off x="947738" y="6316663"/>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z="900"/>
            </a:lvl1pPr>
          </a:lstStyle>
          <a:p>
            <a:endParaRPr lang="en-US" altLang="en-US"/>
          </a:p>
        </p:txBody>
      </p:sp>
      <p:pic>
        <p:nvPicPr>
          <p:cNvPr id="22535" name="Picture 7"/>
          <p:cNvPicPr>
            <a:picLocks noChangeAspect="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387" r:id="rId1"/>
    <p:sldLayoutId id="2147485388" r:id="rId2"/>
    <p:sldLayoutId id="2147485389" r:id="rId3"/>
  </p:sldLayoutIdLst>
  <p:txStyles>
    <p:titleStyle>
      <a:lvl1pPr algn="l" defTabSz="457200" rtl="0" eaLnBrk="0" fontAlgn="base" hangingPunct="0">
        <a:spcBef>
          <a:spcPct val="0"/>
        </a:spcBef>
        <a:spcAft>
          <a:spcPct val="0"/>
        </a:spcAft>
        <a:defRPr sz="4400" kern="1200">
          <a:solidFill>
            <a:schemeClr val="tx1"/>
          </a:solidFill>
          <a:latin typeface="Helvetica Neue Light"/>
          <a:ea typeface="MS PGothic" panose="020B0600070205080204" pitchFamily="34" charset="-128"/>
          <a:cs typeface="Helvetica Neue Light"/>
        </a:defRPr>
      </a:lvl1pPr>
      <a:lvl2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2pPr>
      <a:lvl3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3pPr>
      <a:lvl4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4pPr>
      <a:lvl5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5pPr>
      <a:lvl6pPr marL="457200" algn="l" defTabSz="457200" rtl="0" fontAlgn="base">
        <a:spcBef>
          <a:spcPct val="0"/>
        </a:spcBef>
        <a:spcAft>
          <a:spcPct val="0"/>
        </a:spcAft>
        <a:defRPr sz="4400">
          <a:solidFill>
            <a:schemeClr val="tx1"/>
          </a:solidFill>
          <a:latin typeface="Helvetica Neue Light" charset="0"/>
          <a:ea typeface="ＭＳ Ｐゴシック" charset="0"/>
        </a:defRPr>
      </a:lvl6pPr>
      <a:lvl7pPr marL="914400" algn="l" defTabSz="457200" rtl="0" fontAlgn="base">
        <a:spcBef>
          <a:spcPct val="0"/>
        </a:spcBef>
        <a:spcAft>
          <a:spcPct val="0"/>
        </a:spcAft>
        <a:defRPr sz="4400">
          <a:solidFill>
            <a:schemeClr val="tx1"/>
          </a:solidFill>
          <a:latin typeface="Helvetica Neue Light" charset="0"/>
          <a:ea typeface="ＭＳ Ｐゴシック" charset="0"/>
        </a:defRPr>
      </a:lvl7pPr>
      <a:lvl8pPr marL="1371600" algn="l" defTabSz="457200" rtl="0" fontAlgn="base">
        <a:spcBef>
          <a:spcPct val="0"/>
        </a:spcBef>
        <a:spcAft>
          <a:spcPct val="0"/>
        </a:spcAft>
        <a:defRPr sz="4400">
          <a:solidFill>
            <a:schemeClr val="tx1"/>
          </a:solidFill>
          <a:latin typeface="Helvetica Neue Light" charset="0"/>
          <a:ea typeface="ＭＳ Ｐゴシック" charset="0"/>
        </a:defRPr>
      </a:lvl8pPr>
      <a:lvl9pPr marL="1828800" algn="l" defTabSz="457200" rtl="0" fontAlgn="base">
        <a:spcBef>
          <a:spcPct val="0"/>
        </a:spcBef>
        <a:spcAft>
          <a:spcPct val="0"/>
        </a:spcAft>
        <a:defRPr sz="4400">
          <a:solidFill>
            <a:schemeClr val="tx1"/>
          </a:solidFill>
          <a:latin typeface="Helvetica Neue Light" charset="0"/>
          <a:ea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Helvetica Neue Light"/>
          <a:ea typeface="MS PGothic" panose="020B0600070205080204" pitchFamily="34" charset="-128"/>
          <a:cs typeface="Helvetica Neue Light"/>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Helvetica Neue Light"/>
          <a:ea typeface="MS PGothic" panose="020B0600070205080204" pitchFamily="34" charset="-128"/>
          <a:cs typeface="Helvetica Neue Light"/>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Helvetica Neue Light"/>
          <a:ea typeface="MS PGothic" panose="020B0600070205080204" pitchFamily="34" charset="-128"/>
          <a:cs typeface="Helvetica Neue Light"/>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Helvetica Neue Light"/>
          <a:ea typeface="MS PGothic" panose="020B0600070205080204" pitchFamily="34" charset="-128"/>
          <a:cs typeface="Helvetica Neue Light"/>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Helvetica Neue Light"/>
          <a:ea typeface="MS PGothic" panose="020B0600070205080204" pitchFamily="34" charset="-128"/>
          <a:cs typeface="Helvetica Neue Light"/>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4578" name="Title Placeholder 21"/>
          <p:cNvSpPr>
            <a:spLocks noGrp="1"/>
          </p:cNvSpPr>
          <p:nvPr>
            <p:ph type="title"/>
          </p:nvPr>
        </p:nvSpPr>
        <p:spPr bwMode="auto">
          <a:xfrm>
            <a:off x="354013" y="361950"/>
            <a:ext cx="7929562"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t>Click to edit content page title. </a:t>
            </a:r>
          </a:p>
        </p:txBody>
      </p:sp>
      <p:sp>
        <p:nvSpPr>
          <p:cNvPr id="24579" name="Text Placeholder 12"/>
          <p:cNvSpPr>
            <a:spLocks noGrp="1"/>
          </p:cNvSpPr>
          <p:nvPr>
            <p:ph type="body" idx="1"/>
          </p:nvPr>
        </p:nvSpPr>
        <p:spPr bwMode="auto">
          <a:xfrm>
            <a:off x="354013" y="1706563"/>
            <a:ext cx="7926387"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t>Click to edit text</a:t>
            </a:r>
          </a:p>
          <a:p>
            <a:pPr lvl="1"/>
            <a:r>
              <a:rPr lang="en-US" altLang="en-US"/>
              <a:t>Second level</a:t>
            </a:r>
          </a:p>
          <a:p>
            <a:pPr lvl="2"/>
            <a:r>
              <a:rPr lang="en-US" altLang="en-US"/>
              <a:t>Third level</a:t>
            </a:r>
          </a:p>
        </p:txBody>
      </p:sp>
      <p:sp>
        <p:nvSpPr>
          <p:cNvPr id="231428" name="TextBox 13"/>
          <p:cNvSpPr txBox="1">
            <a:spLocks noChangeArrowheads="1"/>
          </p:cNvSpPr>
          <p:nvPr/>
        </p:nvSpPr>
        <p:spPr bwMode="auto">
          <a:xfrm>
            <a:off x="295275" y="6410325"/>
            <a:ext cx="265113" cy="119063"/>
          </a:xfrm>
          <a:prstGeom prst="rect">
            <a:avLst/>
          </a:prstGeom>
          <a:noFill/>
          <a:ln>
            <a:noFill/>
          </a:ln>
          <a:extLst>
            <a:ext uri="{909E8E84-426E-40dd-AFC4-6F175D3DCCD1}"/>
            <a:ext uri="{91240B29-F687-4f45-9708-019B960494DF}"/>
          </a:extLst>
        </p:spPr>
        <p:txBody>
          <a:bodyPr lIns="0" tIns="0" rIns="0" bIns="0"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buClr>
                <a:srgbClr val="0085C3"/>
              </a:buClr>
            </a:pPr>
            <a:fld id="{493D1D79-0946-486E-A6C5-1360C1627CEF}" type="slidenum">
              <a:rPr lang="en-US" altLang="en-US" sz="900">
                <a:solidFill>
                  <a:srgbClr val="A2A2A2"/>
                </a:solidFill>
                <a:latin typeface="Museo Sans For Dell"/>
              </a:rPr>
              <a:pPr defTabSz="914400" eaLnBrk="1" hangingPunct="1">
                <a:lnSpc>
                  <a:spcPct val="90000"/>
                </a:lnSpc>
                <a:buClr>
                  <a:srgbClr val="0085C3"/>
                </a:buClr>
              </a:pPr>
              <a:t>‹#›</a:t>
            </a:fld>
            <a:endParaRPr lang="en-US" altLang="en-US" sz="900">
              <a:solidFill>
                <a:srgbClr val="A2A2A2"/>
              </a:solidFill>
              <a:latin typeface="Museo Sans For Dell"/>
            </a:endParaRPr>
          </a:p>
        </p:txBody>
      </p:sp>
      <p:sp>
        <p:nvSpPr>
          <p:cNvPr id="231429" name="TextBox 15"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086EB271-56F1-45A3-A4C0-E4E6E8799521}" type="datetime1">
              <a:rPr lang="en-US" altLang="en-US" sz="900">
                <a:solidFill>
                  <a:srgbClr val="A2A2A2"/>
                </a:solidFill>
                <a:latin typeface="Museo Sans For Dell"/>
              </a:rPr>
              <a:pPr defTabSz="914400" eaLnBrk="1" hangingPunct="1">
                <a:lnSpc>
                  <a:spcPct val="90000"/>
                </a:lnSpc>
                <a:spcBef>
                  <a:spcPts val="600"/>
                </a:spcBef>
                <a:buClr>
                  <a:srgbClr val="0085C3"/>
                </a:buClr>
              </a:pPr>
              <a:t>11/14/2025</a:t>
            </a:fld>
            <a:endParaRPr lang="en-US" altLang="en-US" sz="900">
              <a:solidFill>
                <a:srgbClr val="A2A2A2"/>
              </a:solidFill>
              <a:latin typeface="Museo Sans For Dell"/>
            </a:endParaRPr>
          </a:p>
        </p:txBody>
      </p:sp>
      <p:sp>
        <p:nvSpPr>
          <p:cNvPr id="231430" name="TextBox 12"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8B7D00FD-A664-487C-87FE-F6463376A466}" type="datetime1">
              <a:rPr lang="en-US" altLang="en-US" sz="900">
                <a:solidFill>
                  <a:srgbClr val="A2A2A2"/>
                </a:solidFill>
                <a:latin typeface="Museo Sans For Dell"/>
              </a:rPr>
              <a:pPr defTabSz="914400" eaLnBrk="1" hangingPunct="1">
                <a:lnSpc>
                  <a:spcPct val="90000"/>
                </a:lnSpc>
                <a:spcBef>
                  <a:spcPts val="600"/>
                </a:spcBef>
                <a:buClr>
                  <a:srgbClr val="0085C3"/>
                </a:buClr>
              </a:pPr>
              <a:t>11/14/2025</a:t>
            </a:fld>
            <a:endParaRPr lang="en-US" altLang="en-US" sz="900">
              <a:solidFill>
                <a:srgbClr val="A2A2A2"/>
              </a:solidFill>
              <a:latin typeface="Museo Sans For Dell"/>
            </a:endParaRPr>
          </a:p>
        </p:txBody>
      </p:sp>
      <p:sp>
        <p:nvSpPr>
          <p:cNvPr id="26" name="fl" descr="                              Dell - Internal Use - Confidential&#10;"/>
          <p:cNvSpPr txBox="1"/>
          <p:nvPr/>
        </p:nvSpPr>
        <p:spPr>
          <a:xfrm>
            <a:off x="0" y="6484938"/>
            <a:ext cx="2668588" cy="404812"/>
          </a:xfrm>
          <a:prstGeom prst="rect">
            <a:avLst/>
          </a:prstGeom>
          <a:noFill/>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r>
              <a:rPr lang="en-US" altLang="en-US" sz="800" b="1">
                <a:solidFill>
                  <a:srgbClr val="7F7F7F"/>
                </a:solidFill>
                <a:latin typeface="Museo Sans For Dell"/>
              </a:rPr>
              <a:t>                              Dell - Internal Use - Confidential</a:t>
            </a:r>
          </a:p>
          <a:p>
            <a:pPr defTabSz="914400" eaLnBrk="1" hangingPunct="1">
              <a:lnSpc>
                <a:spcPct val="90000"/>
              </a:lnSpc>
              <a:spcBef>
                <a:spcPts val="600"/>
              </a:spcBef>
              <a:buClr>
                <a:srgbClr val="0085C3"/>
              </a:buClr>
            </a:pPr>
            <a:endParaRPr lang="en-US" altLang="en-US" sz="800" b="1">
              <a:solidFill>
                <a:srgbClr val="7F7F7F"/>
              </a:solidFill>
              <a:latin typeface="Museo Sans For Dell"/>
            </a:endParaRPr>
          </a:p>
        </p:txBody>
      </p:sp>
      <p:pic>
        <p:nvPicPr>
          <p:cNvPr id="24584" name="Picture 9" descr="dell_gray_logo.png"/>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black">
          <a:xfrm>
            <a:off x="8415338" y="6164263"/>
            <a:ext cx="469900" cy="47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2" tx1="lt1" bg2="dk1" tx2="lt2" accent1="accent1" accent2="accent2" accent3="accent3" accent4="accent4" accent5="accent5" accent6="accent6" hlink="hlink" folHlink="folHlink"/>
  <p:sldLayoutIdLst>
    <p:sldLayoutId id="2147485390" r:id="rId1"/>
    <p:sldLayoutId id="2147485348" r:id="rId2"/>
    <p:sldLayoutId id="2147485349" r:id="rId3"/>
    <p:sldLayoutId id="2147485350" r:id="rId4"/>
    <p:sldLayoutId id="2147485351" r:id="rId5"/>
    <p:sldLayoutId id="2147485352" r:id="rId6"/>
    <p:sldLayoutId id="2147485353" r:id="rId7"/>
    <p:sldLayoutId id="2147485354" r:id="rId8"/>
    <p:sldLayoutId id="2147485355" r:id="rId9"/>
    <p:sldLayoutId id="2147485391" r:id="rId10"/>
  </p:sldLayoutIdLst>
  <p:transition spd="med">
    <p:wipe dir="r"/>
  </p:transition>
  <p:hf hdr="0" ftr="0" dt="0"/>
  <p:txStyles>
    <p:titleStyle>
      <a:lvl1pPr algn="l" rtl="0" eaLnBrk="0" fontAlgn="base" hangingPunct="0">
        <a:lnSpc>
          <a:spcPct val="90000"/>
        </a:lnSpc>
        <a:spcBef>
          <a:spcPct val="0"/>
        </a:spcBef>
        <a:spcAft>
          <a:spcPct val="0"/>
        </a:spcAft>
        <a:defRPr sz="2800">
          <a:solidFill>
            <a:schemeClr val="bg1"/>
          </a:solidFill>
          <a:latin typeface="Museo Sans For Dell" panose="02000000000000000000" pitchFamily="2" charset="0"/>
          <a:ea typeface="MS PGothic" panose="020B0600070205080204" pitchFamily="34" charset="-128"/>
          <a:cs typeface="Museo Sans For Dell" charset="0"/>
        </a:defRPr>
      </a:lvl1pPr>
      <a:lvl2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2pPr>
      <a:lvl3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3pPr>
      <a:lvl4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4pPr>
      <a:lvl5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0" fontAlgn="base" hangingPunct="0">
        <a:spcBef>
          <a:spcPts val="1200"/>
        </a:spcBef>
        <a:spcAft>
          <a:spcPct val="0"/>
        </a:spcAft>
        <a:buClr>
          <a:srgbClr val="AAAAAA"/>
        </a:buClr>
        <a:buFont typeface="Arial" panose="020B0604020202020204" pitchFamily="34" charset="0"/>
        <a:buChar char="•"/>
        <a:defRPr sz="1400">
          <a:solidFill>
            <a:schemeClr val="bg2"/>
          </a:solidFill>
          <a:latin typeface="Museo Sans For Dell" pitchFamily="2" charset="0"/>
          <a:ea typeface="MS PGothic" panose="020B0600070205080204" pitchFamily="34" charset="-128"/>
          <a:cs typeface="Museo Sans For Dell" charset="0"/>
        </a:defRPr>
      </a:lvl1pPr>
      <a:lvl2pPr marL="574675" indent="-233363" algn="l" rtl="0" eaLnBrk="0" fontAlgn="base" hangingPunct="0">
        <a:spcBef>
          <a:spcPts val="300"/>
        </a:spcBef>
        <a:spcAft>
          <a:spcPct val="0"/>
        </a:spcAft>
        <a:buClr>
          <a:srgbClr val="AAAAAA"/>
        </a:buClr>
        <a:buFont typeface="Museo Sans For Dell"/>
        <a:buChar char="–"/>
        <a:defRPr sz="1200">
          <a:solidFill>
            <a:schemeClr val="bg2"/>
          </a:solidFill>
          <a:latin typeface="Museo Sans For Dell" pitchFamily="2" charset="0"/>
          <a:ea typeface="Museo Sans For Dell" pitchFamily="2" charset="0"/>
          <a:cs typeface="Museo Sans For Dell" charset="0"/>
        </a:defRPr>
      </a:lvl2pPr>
      <a:lvl3pPr marL="909638" indent="-220663" algn="l" rtl="0" eaLnBrk="0" fontAlgn="base" hangingPunct="0">
        <a:spcBef>
          <a:spcPts val="300"/>
        </a:spcBef>
        <a:spcAft>
          <a:spcPct val="0"/>
        </a:spcAft>
        <a:buClr>
          <a:srgbClr val="AAAAAA"/>
        </a:buClr>
        <a:buFont typeface="Museo Sans For Dell"/>
        <a:buChar char="–"/>
        <a:defRPr sz="1000">
          <a:solidFill>
            <a:schemeClr val="bg2"/>
          </a:solidFill>
          <a:latin typeface="Museo Sans For Dell" pitchFamily="2" charset="0"/>
          <a:ea typeface="Museo Sans For Dell" pitchFamily="2" charset="0"/>
          <a:cs typeface="Museo Sans For Dell" charset="0"/>
        </a:defRPr>
      </a:lvl3pPr>
      <a:lvl4pPr marL="1246188" indent="-222250" algn="l" rtl="0" eaLnBrk="0" fontAlgn="base" hangingPunct="0">
        <a:lnSpc>
          <a:spcPct val="90000"/>
        </a:lnSpc>
        <a:spcBef>
          <a:spcPts val="300"/>
        </a:spcBef>
        <a:spcAft>
          <a:spcPct val="0"/>
        </a:spcAft>
        <a:buClr>
          <a:srgbClr val="AAAAAA"/>
        </a:buClr>
        <a:buFont typeface="Museo For Dell 300"/>
        <a:buChar char="–"/>
        <a:defRPr sz="1400">
          <a:solidFill>
            <a:schemeClr val="tx1"/>
          </a:solidFill>
          <a:latin typeface="Museo Sans For Dell" pitchFamily="2" charset="0"/>
          <a:ea typeface="Museo Sans For Dell" pitchFamily="2" charset="0"/>
          <a:cs typeface="Museo Sans For Dell" charset="0"/>
        </a:defRPr>
      </a:lvl4pPr>
      <a:lvl5pPr marL="1608138" indent="-236538" algn="l" rtl="0" eaLnBrk="0" fontAlgn="base" hangingPunct="0">
        <a:lnSpc>
          <a:spcPct val="90000"/>
        </a:lnSpc>
        <a:spcBef>
          <a:spcPts val="800"/>
        </a:spcBef>
        <a:spcAft>
          <a:spcPct val="0"/>
        </a:spcAft>
        <a:buClr>
          <a:schemeClr val="bg1"/>
        </a:buClr>
        <a:buFont typeface="Museo For Dell 300"/>
        <a:buChar char="–"/>
        <a:defRPr>
          <a:solidFill>
            <a:schemeClr val="bg2"/>
          </a:solidFill>
          <a:latin typeface="Museo Sans For Dell" pitchFamily="2" charset="0"/>
          <a:ea typeface="Museo Sans For Dell" pitchFamily="2" charset="0"/>
          <a:cs typeface="Museo Sans For Dell" charset="0"/>
        </a:defRPr>
      </a:lvl5pPr>
      <a:lvl6pPr marL="20653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7650" name="Title Placeholder 21"/>
          <p:cNvSpPr>
            <a:spLocks noGrp="1"/>
          </p:cNvSpPr>
          <p:nvPr>
            <p:ph type="title"/>
          </p:nvPr>
        </p:nvSpPr>
        <p:spPr bwMode="auto">
          <a:xfrm>
            <a:off x="365125" y="369888"/>
            <a:ext cx="7954963" cy="38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a:t>Click to edit content page title</a:t>
            </a:r>
          </a:p>
        </p:txBody>
      </p:sp>
      <p:sp>
        <p:nvSpPr>
          <p:cNvPr id="27651" name="Text Placeholder 12"/>
          <p:cNvSpPr>
            <a:spLocks noGrp="1"/>
          </p:cNvSpPr>
          <p:nvPr>
            <p:ph type="body" idx="1"/>
          </p:nvPr>
        </p:nvSpPr>
        <p:spPr bwMode="auto">
          <a:xfrm>
            <a:off x="368300" y="1706563"/>
            <a:ext cx="7954963"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a:t>Click to edit title</a:t>
            </a:r>
          </a:p>
          <a:p>
            <a:pPr lvl="1"/>
            <a:r>
              <a:rPr lang="en-US" altLang="en-US"/>
              <a:t>Second level</a:t>
            </a:r>
          </a:p>
          <a:p>
            <a:pPr lvl="2"/>
            <a:r>
              <a:rPr lang="en-US" altLang="en-US"/>
              <a:t>Third level</a:t>
            </a:r>
          </a:p>
        </p:txBody>
      </p:sp>
      <p:sp>
        <p:nvSpPr>
          <p:cNvPr id="232452" name="TextBox 14" hidden="1"/>
          <p:cNvSpPr txBox="1">
            <a:spLocks noChangeArrowheads="1"/>
          </p:cNvSpPr>
          <p:nvPr/>
        </p:nvSpPr>
        <p:spPr bwMode="auto">
          <a:xfrm>
            <a:off x="1895475" y="6454775"/>
            <a:ext cx="649288" cy="138113"/>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11DD4F91-18D7-4AF1-9D85-728820009569}" type="datetime1">
              <a:rPr lang="en-US" altLang="en-US" sz="1000">
                <a:solidFill>
                  <a:srgbClr val="FFFFFF"/>
                </a:solidFill>
                <a:latin typeface="Museo Sans For Dell"/>
              </a:rPr>
              <a:pPr defTabSz="914400" eaLnBrk="1" hangingPunct="1">
                <a:lnSpc>
                  <a:spcPct val="90000"/>
                </a:lnSpc>
                <a:spcBef>
                  <a:spcPts val="600"/>
                </a:spcBef>
                <a:buClr>
                  <a:srgbClr val="0085C3"/>
                </a:buClr>
              </a:pPr>
              <a:t>11/14/2025</a:t>
            </a:fld>
            <a:endParaRPr lang="en-US" altLang="en-US" sz="1000">
              <a:solidFill>
                <a:srgbClr val="FFFFFF"/>
              </a:solidFill>
              <a:latin typeface="Museo Sans For Dell"/>
            </a:endParaRPr>
          </a:p>
        </p:txBody>
      </p:sp>
      <p:sp>
        <p:nvSpPr>
          <p:cNvPr id="2" name="fl" descr="                              Dell - Internal Use - Confidential&#10;"/>
          <p:cNvSpPr txBox="1"/>
          <p:nvPr/>
        </p:nvSpPr>
        <p:spPr>
          <a:xfrm>
            <a:off x="0" y="6535738"/>
            <a:ext cx="9144000" cy="354012"/>
          </a:xfrm>
          <a:prstGeom prst="rect">
            <a:avLst/>
          </a:prstGeom>
          <a:noFill/>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100"/>
              </a:spcBef>
              <a:spcAft>
                <a:spcPts val="100"/>
              </a:spcAft>
            </a:pPr>
            <a:r>
              <a:rPr lang="en-US" altLang="en-US" sz="800" b="1">
                <a:solidFill>
                  <a:srgbClr val="7F7F7F"/>
                </a:solidFill>
                <a:latin typeface="Museo Sans For Dell"/>
              </a:rPr>
              <a:t>                              Dell - Internal Use - Confidential</a:t>
            </a:r>
          </a:p>
          <a:p>
            <a:pPr defTabSz="914400" eaLnBrk="1" hangingPunct="1">
              <a:lnSpc>
                <a:spcPct val="90000"/>
              </a:lnSpc>
              <a:spcBef>
                <a:spcPts val="100"/>
              </a:spcBef>
              <a:spcAft>
                <a:spcPts val="100"/>
              </a:spcAft>
            </a:pPr>
            <a:endParaRPr lang="en-US" altLang="en-US" sz="800" b="1">
              <a:solidFill>
                <a:srgbClr val="7F7F7F"/>
              </a:solidFill>
              <a:latin typeface="Museo Sans For Dell"/>
            </a:endParaRPr>
          </a:p>
        </p:txBody>
      </p:sp>
      <p:sp>
        <p:nvSpPr>
          <p:cNvPr id="232454" name="TextBox 9"/>
          <p:cNvSpPr txBox="1">
            <a:spLocks noChangeArrowheads="1"/>
          </p:cNvSpPr>
          <p:nvPr/>
        </p:nvSpPr>
        <p:spPr bwMode="auto">
          <a:xfrm>
            <a:off x="290513" y="6396038"/>
            <a:ext cx="265112" cy="119062"/>
          </a:xfrm>
          <a:prstGeom prst="rect">
            <a:avLst/>
          </a:prstGeom>
          <a:noFill/>
          <a:ln>
            <a:noFill/>
          </a:ln>
          <a:extLst>
            <a:ext uri="{909E8E84-426E-40dd-AFC4-6F175D3DCCD1}"/>
            <a:ext uri="{91240B29-F687-4f45-9708-019B960494DF}"/>
          </a:extLst>
        </p:spPr>
        <p:txBody>
          <a:bodyPr lIns="0" tIns="0" rIns="0" bIns="0"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buClr>
                <a:srgbClr val="0085C3"/>
              </a:buClr>
            </a:pPr>
            <a:fld id="{5E3D7623-6B3E-4E10-89E9-F0A289CAD9FA}" type="slidenum">
              <a:rPr lang="en-US" altLang="en-US" sz="900">
                <a:solidFill>
                  <a:srgbClr val="FFFFFF"/>
                </a:solidFill>
                <a:latin typeface="Museo Sans For Dell"/>
              </a:rPr>
              <a:pPr defTabSz="914400" eaLnBrk="1" hangingPunct="1">
                <a:lnSpc>
                  <a:spcPct val="90000"/>
                </a:lnSpc>
                <a:buClr>
                  <a:srgbClr val="0085C3"/>
                </a:buClr>
              </a:pPr>
              <a:t>‹#›</a:t>
            </a:fld>
            <a:endParaRPr lang="en-US" altLang="en-US" sz="900">
              <a:solidFill>
                <a:srgbClr val="FFFFFF"/>
              </a:solidFill>
              <a:latin typeface="Museo Sans For Dell"/>
            </a:endParaRPr>
          </a:p>
        </p:txBody>
      </p:sp>
      <p:pic>
        <p:nvPicPr>
          <p:cNvPr id="27655" name="Picture 7" descr="dell_white_logo.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black">
          <a:xfrm>
            <a:off x="8426450" y="6146800"/>
            <a:ext cx="4762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2" tx1="lt1" bg2="dk1" tx2="lt2" accent1="accent1" accent2="accent2" accent3="accent3" accent4="accent4" accent5="accent5" accent6="accent6" hlink="hlink" folHlink="folHlink"/>
  <p:sldLayoutIdLst>
    <p:sldLayoutId id="2147485392" r:id="rId1"/>
    <p:sldLayoutId id="2147485356" r:id="rId2"/>
    <p:sldLayoutId id="2147485357" r:id="rId3"/>
    <p:sldLayoutId id="2147485358" r:id="rId4"/>
    <p:sldLayoutId id="2147485359" r:id="rId5"/>
    <p:sldLayoutId id="2147485360" r:id="rId6"/>
    <p:sldLayoutId id="2147485361" r:id="rId7"/>
    <p:sldLayoutId id="2147485362" r:id="rId8"/>
    <p:sldLayoutId id="2147485363" r:id="rId9"/>
  </p:sldLayoutIdLst>
  <p:transition spd="med">
    <p:wipe dir="r"/>
  </p:transition>
  <p:hf hdr="0" ftr="0" dt="0"/>
  <p:txStyles>
    <p:titleStyle>
      <a:lvl1pPr algn="l" rtl="0" eaLnBrk="0" fontAlgn="base" hangingPunct="0">
        <a:lnSpc>
          <a:spcPct val="90000"/>
        </a:lnSpc>
        <a:spcBef>
          <a:spcPct val="0"/>
        </a:spcBef>
        <a:spcAft>
          <a:spcPct val="0"/>
        </a:spcAft>
        <a:defRPr sz="2800">
          <a:solidFill>
            <a:schemeClr val="tx2"/>
          </a:solidFill>
          <a:latin typeface="Museo Sans For Dell" panose="02000000000000000000" pitchFamily="2" charset="0"/>
          <a:ea typeface="MS PGothic" panose="020B0600070205080204" pitchFamily="34" charset="-128"/>
          <a:cs typeface="Museo Sans For Dell" charset="0"/>
        </a:defRPr>
      </a:lvl1pPr>
      <a:lvl2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2pPr>
      <a:lvl3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3pPr>
      <a:lvl4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4pPr>
      <a:lvl5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0" fontAlgn="base" hangingPunct="0">
        <a:lnSpc>
          <a:spcPct val="90000"/>
        </a:lnSpc>
        <a:spcBef>
          <a:spcPts val="1200"/>
        </a:spcBef>
        <a:spcAft>
          <a:spcPct val="0"/>
        </a:spcAft>
        <a:buClr>
          <a:schemeClr val="tx2"/>
        </a:buClr>
        <a:buFont typeface="Arial" panose="020B0604020202020204" pitchFamily="34" charset="0"/>
        <a:buChar char="•"/>
        <a:defRPr sz="1400">
          <a:solidFill>
            <a:schemeClr val="tx2"/>
          </a:solidFill>
          <a:latin typeface="Museo Sans For Dell" pitchFamily="2" charset="0"/>
          <a:ea typeface="MS PGothic" panose="020B0600070205080204" pitchFamily="34" charset="-128"/>
          <a:cs typeface="Museo Sans For Dell" charset="0"/>
        </a:defRPr>
      </a:lvl1pPr>
      <a:lvl2pPr marL="574675" indent="-223838" algn="l" rtl="0" eaLnBrk="0" fontAlgn="base" hangingPunct="0">
        <a:lnSpc>
          <a:spcPct val="90000"/>
        </a:lnSpc>
        <a:spcBef>
          <a:spcPts val="300"/>
        </a:spcBef>
        <a:spcAft>
          <a:spcPct val="0"/>
        </a:spcAft>
        <a:buClr>
          <a:schemeClr val="tx2"/>
        </a:buClr>
        <a:buSzPct val="100000"/>
        <a:buFont typeface="Museo Sans For Dell"/>
        <a:buChar char="–"/>
        <a:defRPr sz="1200">
          <a:solidFill>
            <a:schemeClr val="tx2"/>
          </a:solidFill>
          <a:latin typeface="Museo Sans For Dell" pitchFamily="2" charset="0"/>
          <a:ea typeface="Museo Sans For Dell" pitchFamily="2" charset="0"/>
          <a:cs typeface="Museo Sans For Dell" charset="0"/>
        </a:defRPr>
      </a:lvl2pPr>
      <a:lvl3pPr marL="909638" indent="-220663" algn="l" rtl="0" eaLnBrk="0" fontAlgn="base" hangingPunct="0">
        <a:lnSpc>
          <a:spcPct val="90000"/>
        </a:lnSpc>
        <a:spcBef>
          <a:spcPts val="300"/>
        </a:spcBef>
        <a:spcAft>
          <a:spcPct val="0"/>
        </a:spcAft>
        <a:buClr>
          <a:schemeClr val="tx2"/>
        </a:buClr>
        <a:buFont typeface="Museo Sans For Dell"/>
        <a:buChar char="–"/>
        <a:defRPr sz="1000">
          <a:solidFill>
            <a:schemeClr val="tx2"/>
          </a:solidFill>
          <a:latin typeface="Museo Sans For Dell" pitchFamily="2" charset="0"/>
          <a:ea typeface="Museo Sans For Dell" pitchFamily="2" charset="0"/>
          <a:cs typeface="Museo Sans For Dell" charset="0"/>
        </a:defRPr>
      </a:lvl3pPr>
      <a:lvl4pPr marL="1246188" indent="-222250" algn="l" rtl="0" eaLnBrk="0" fontAlgn="base" hangingPunct="0">
        <a:lnSpc>
          <a:spcPct val="90000"/>
        </a:lnSpc>
        <a:spcBef>
          <a:spcPts val="800"/>
        </a:spcBef>
        <a:spcAft>
          <a:spcPct val="0"/>
        </a:spcAft>
        <a:buClr>
          <a:schemeClr val="bg1"/>
        </a:buClr>
        <a:buFont typeface="Museo For Dell 300"/>
        <a:buChar char="–"/>
        <a:defRPr>
          <a:solidFill>
            <a:schemeClr val="bg2"/>
          </a:solidFill>
          <a:latin typeface="Museo Sans For Dell" pitchFamily="2" charset="0"/>
          <a:ea typeface="Museo Sans For Dell" pitchFamily="2" charset="0"/>
          <a:cs typeface="Museo Sans For Dell" charset="0"/>
        </a:defRPr>
      </a:lvl4pPr>
      <a:lvl5pPr marL="1608138" indent="-236538" algn="l" rtl="0" eaLnBrk="0" fontAlgn="base" hangingPunct="0">
        <a:lnSpc>
          <a:spcPct val="90000"/>
        </a:lnSpc>
        <a:spcBef>
          <a:spcPts val="800"/>
        </a:spcBef>
        <a:spcAft>
          <a:spcPct val="0"/>
        </a:spcAft>
        <a:buClr>
          <a:schemeClr val="bg1"/>
        </a:buClr>
        <a:buFont typeface="Museo For Dell 300"/>
        <a:buChar char="–"/>
        <a:defRPr>
          <a:solidFill>
            <a:schemeClr val="bg2"/>
          </a:solidFill>
          <a:latin typeface="Museo Sans For Dell" pitchFamily="2" charset="0"/>
          <a:ea typeface="Museo Sans For Dell" pitchFamily="2" charset="0"/>
          <a:cs typeface="Museo Sans For Dell" charset="0"/>
        </a:defRPr>
      </a:lvl5pPr>
      <a:lvl6pPr marL="20653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p:cNvSpPr>
            <a:spLocks noGrp="1"/>
          </p:cNvSpPr>
          <p:nvPr>
            <p:ph type="body" idx="1"/>
          </p:nvPr>
        </p:nvSpPr>
        <p:spPr bwMode="auto">
          <a:xfrm>
            <a:off x="457200" y="16002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p:cNvSpPr>
            <a:spLocks noGrp="1"/>
          </p:cNvSpPr>
          <p:nvPr>
            <p:ph type="dt" sz="half" idx="2"/>
          </p:nvPr>
        </p:nvSpPr>
        <p:spPr>
          <a:xfrm>
            <a:off x="457200" y="6356351"/>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8">
                <a:solidFill>
                  <a:srgbClr val="898989"/>
                </a:solidFill>
              </a:defRPr>
            </a:lvl1pPr>
          </a:lstStyle>
          <a:p>
            <a:fld id="{5CF1E79A-825E-4F14-B0E1-886D014909CE}" type="datetimeFigureOut">
              <a:rPr lang="en-US" altLang="en-US"/>
              <a:pPr/>
              <a:t>11/14/2025</a:t>
            </a:fld>
            <a:endParaRPr lang="en-US" alt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108">
                <a:solidFill>
                  <a:srgbClr val="898989"/>
                </a:solidFill>
              </a:defRPr>
            </a:lvl1pPr>
          </a:lstStyle>
          <a:p>
            <a:endParaRPr lang="en-US" alt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8">
                <a:solidFill>
                  <a:srgbClr val="898989"/>
                </a:solidFill>
              </a:defRPr>
            </a:lvl1pPr>
          </a:lstStyle>
          <a:p>
            <a:fld id="{8C272E16-D857-4DD8-A6AA-73121E5330B4}" type="slidenum">
              <a:rPr lang="en-US" altLang="en-US"/>
              <a:pPr/>
              <a:t>‹#›</a:t>
            </a:fld>
            <a:endParaRPr lang="en-US" altLang="en-US"/>
          </a:p>
        </p:txBody>
      </p:sp>
    </p:spTree>
    <p:extLst>
      <p:ext uri="{BB962C8B-B14F-4D97-AF65-F5344CB8AC3E}">
        <p14:creationId xmlns:p14="http://schemas.microsoft.com/office/powerpoint/2010/main" val="2299202134"/>
      </p:ext>
    </p:extLst>
  </p:cSld>
  <p:clrMap bg1="lt1" tx1="dk1" bg2="lt2" tx2="dk2" accent1="accent1" accent2="accent2" accent3="accent3" accent4="accent4" accent5="accent5" accent6="accent6" hlink="hlink" folHlink="folHlink"/>
  <p:sldLayoutIdLst>
    <p:sldLayoutId id="2147485395" r:id="rId1"/>
    <p:sldLayoutId id="2147485396" r:id="rId2"/>
    <p:sldLayoutId id="2147485397" r:id="rId3"/>
    <p:sldLayoutId id="2147485398" r:id="rId4"/>
    <p:sldLayoutId id="2147485399" r:id="rId5"/>
    <p:sldLayoutId id="2147485400" r:id="rId6"/>
    <p:sldLayoutId id="2147485401" r:id="rId7"/>
    <p:sldLayoutId id="2147485402" r:id="rId8"/>
    <p:sldLayoutId id="2147485403" r:id="rId9"/>
    <p:sldLayoutId id="2147485404" r:id="rId10"/>
    <p:sldLayoutId id="2147485405" r:id="rId11"/>
    <p:sldLayoutId id="2147485406" r:id="rId12"/>
    <p:sldLayoutId id="2147485407" r:id="rId13"/>
    <p:sldLayoutId id="2147485408" r:id="rId14"/>
  </p:sldLayoutIdLst>
  <p:txStyles>
    <p:titleStyle>
      <a:lvl1pPr algn="ctr" defTabSz="422041" rtl="0" eaLnBrk="0" fontAlgn="base" hangingPunct="0">
        <a:spcBef>
          <a:spcPct val="0"/>
        </a:spcBef>
        <a:spcAft>
          <a:spcPct val="0"/>
        </a:spcAft>
        <a:defRPr sz="4062" kern="1200">
          <a:solidFill>
            <a:schemeClr val="tx1"/>
          </a:solidFill>
          <a:latin typeface="+mj-lt"/>
          <a:ea typeface="MS PGothic" panose="020B0600070205080204" pitchFamily="34" charset="-128"/>
          <a:cs typeface="ＭＳ Ｐゴシック" charset="0"/>
        </a:defRPr>
      </a:lvl1pPr>
      <a:lvl2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2pPr>
      <a:lvl3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3pPr>
      <a:lvl4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4pPr>
      <a:lvl5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5pPr>
      <a:lvl6pPr marL="422041"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6pPr>
      <a:lvl7pPr marL="844083"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7pPr>
      <a:lvl8pPr marL="1266124"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8pPr>
      <a:lvl9pPr marL="1688165"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9pPr>
    </p:titleStyle>
    <p:bodyStyle>
      <a:lvl1pPr marL="316531" indent="-316531" algn="l" defTabSz="422041" rtl="0" eaLnBrk="0" fontAlgn="base" hangingPunct="0">
        <a:spcBef>
          <a:spcPct val="20000"/>
        </a:spcBef>
        <a:spcAft>
          <a:spcPct val="0"/>
        </a:spcAft>
        <a:buFont typeface="Arial" panose="020B0604020202020204" pitchFamily="34" charset="0"/>
        <a:buChar char="•"/>
        <a:defRPr sz="2954" kern="1200">
          <a:solidFill>
            <a:schemeClr val="tx1"/>
          </a:solidFill>
          <a:latin typeface="+mn-lt"/>
          <a:ea typeface="MS PGothic" panose="020B0600070205080204" pitchFamily="34" charset="-128"/>
          <a:cs typeface="ＭＳ Ｐゴシック" charset="0"/>
        </a:defRPr>
      </a:lvl1pPr>
      <a:lvl2pPr marL="685817" indent="-263776" algn="l" defTabSz="422041" rtl="0" eaLnBrk="0" fontAlgn="base" hangingPunct="0">
        <a:spcBef>
          <a:spcPct val="20000"/>
        </a:spcBef>
        <a:spcAft>
          <a:spcPct val="0"/>
        </a:spcAft>
        <a:buFont typeface="Arial" panose="020B0604020202020204" pitchFamily="34" charset="0"/>
        <a:buChar char="–"/>
        <a:defRPr sz="2585" kern="1200">
          <a:solidFill>
            <a:schemeClr val="tx1"/>
          </a:solidFill>
          <a:latin typeface="+mn-lt"/>
          <a:ea typeface="MS PGothic" panose="020B0600070205080204" pitchFamily="34" charset="-128"/>
          <a:cs typeface="+mn-cs"/>
        </a:defRPr>
      </a:lvl2pPr>
      <a:lvl3pPr marL="1055103" indent="-211021" algn="l" defTabSz="422041" rtl="0" eaLnBrk="0" fontAlgn="base" hangingPunct="0">
        <a:spcBef>
          <a:spcPct val="20000"/>
        </a:spcBef>
        <a:spcAft>
          <a:spcPct val="0"/>
        </a:spcAft>
        <a:buFont typeface="Arial" panose="020B0604020202020204" pitchFamily="34" charset="0"/>
        <a:buChar char="•"/>
        <a:defRPr sz="2215" kern="1200">
          <a:solidFill>
            <a:schemeClr val="tx1"/>
          </a:solidFill>
          <a:latin typeface="+mn-lt"/>
          <a:ea typeface="MS PGothic" panose="020B0600070205080204" pitchFamily="34" charset="-128"/>
          <a:cs typeface="+mn-cs"/>
        </a:defRPr>
      </a:lvl3pPr>
      <a:lvl4pPr marL="1477145"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4pPr>
      <a:lvl5pPr marL="1899186"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5pPr>
      <a:lvl6pPr marL="2321227" indent="-211021" algn="l" defTabSz="422041" rtl="0" eaLnBrk="1" latinLnBrk="0" hangingPunct="1">
        <a:spcBef>
          <a:spcPct val="20000"/>
        </a:spcBef>
        <a:buFont typeface="Arial"/>
        <a:buChar char="•"/>
        <a:defRPr sz="1846" kern="1200">
          <a:solidFill>
            <a:schemeClr val="tx1"/>
          </a:solidFill>
          <a:latin typeface="+mn-lt"/>
          <a:ea typeface="+mn-ea"/>
          <a:cs typeface="+mn-cs"/>
        </a:defRPr>
      </a:lvl6pPr>
      <a:lvl7pPr marL="2743269" indent="-211021" algn="l" defTabSz="422041" rtl="0" eaLnBrk="1" latinLnBrk="0" hangingPunct="1">
        <a:spcBef>
          <a:spcPct val="20000"/>
        </a:spcBef>
        <a:buFont typeface="Arial"/>
        <a:buChar char="•"/>
        <a:defRPr sz="1846" kern="1200">
          <a:solidFill>
            <a:schemeClr val="tx1"/>
          </a:solidFill>
          <a:latin typeface="+mn-lt"/>
          <a:ea typeface="+mn-ea"/>
          <a:cs typeface="+mn-cs"/>
        </a:defRPr>
      </a:lvl7pPr>
      <a:lvl8pPr marL="3165310" indent="-211021" algn="l" defTabSz="422041" rtl="0" eaLnBrk="1" latinLnBrk="0" hangingPunct="1">
        <a:spcBef>
          <a:spcPct val="20000"/>
        </a:spcBef>
        <a:buFont typeface="Arial"/>
        <a:buChar char="•"/>
        <a:defRPr sz="1846" kern="1200">
          <a:solidFill>
            <a:schemeClr val="tx1"/>
          </a:solidFill>
          <a:latin typeface="+mn-lt"/>
          <a:ea typeface="+mn-ea"/>
          <a:cs typeface="+mn-cs"/>
        </a:defRPr>
      </a:lvl8pPr>
      <a:lvl9pPr marL="3587351" indent="-211021" algn="l" defTabSz="422041" rtl="0" eaLnBrk="1" latinLnBrk="0" hangingPunct="1">
        <a:spcBef>
          <a:spcPct val="20000"/>
        </a:spcBef>
        <a:buFont typeface="Arial"/>
        <a:buChar char="•"/>
        <a:defRPr sz="1846" kern="1200">
          <a:solidFill>
            <a:schemeClr val="tx1"/>
          </a:solidFill>
          <a:latin typeface="+mn-lt"/>
          <a:ea typeface="+mn-ea"/>
          <a:cs typeface="+mn-cs"/>
        </a:defRPr>
      </a:lvl9pPr>
    </p:bodyStyle>
    <p:otherStyle>
      <a:defPPr>
        <a:defRPr lang="en-US"/>
      </a:defPPr>
      <a:lvl1pPr marL="0" algn="l" defTabSz="422041" rtl="0" eaLnBrk="1" latinLnBrk="0" hangingPunct="1">
        <a:defRPr sz="1662" kern="1200">
          <a:solidFill>
            <a:schemeClr val="tx1"/>
          </a:solidFill>
          <a:latin typeface="+mn-lt"/>
          <a:ea typeface="+mn-ea"/>
          <a:cs typeface="+mn-cs"/>
        </a:defRPr>
      </a:lvl1pPr>
      <a:lvl2pPr marL="422041" algn="l" defTabSz="422041" rtl="0" eaLnBrk="1" latinLnBrk="0" hangingPunct="1">
        <a:defRPr sz="1662" kern="1200">
          <a:solidFill>
            <a:schemeClr val="tx1"/>
          </a:solidFill>
          <a:latin typeface="+mn-lt"/>
          <a:ea typeface="+mn-ea"/>
          <a:cs typeface="+mn-cs"/>
        </a:defRPr>
      </a:lvl2pPr>
      <a:lvl3pPr marL="844083" algn="l" defTabSz="422041" rtl="0" eaLnBrk="1" latinLnBrk="0" hangingPunct="1">
        <a:defRPr sz="1662" kern="1200">
          <a:solidFill>
            <a:schemeClr val="tx1"/>
          </a:solidFill>
          <a:latin typeface="+mn-lt"/>
          <a:ea typeface="+mn-ea"/>
          <a:cs typeface="+mn-cs"/>
        </a:defRPr>
      </a:lvl3pPr>
      <a:lvl4pPr marL="1266124" algn="l" defTabSz="422041" rtl="0" eaLnBrk="1" latinLnBrk="0" hangingPunct="1">
        <a:defRPr sz="1662" kern="1200">
          <a:solidFill>
            <a:schemeClr val="tx1"/>
          </a:solidFill>
          <a:latin typeface="+mn-lt"/>
          <a:ea typeface="+mn-ea"/>
          <a:cs typeface="+mn-cs"/>
        </a:defRPr>
      </a:lvl4pPr>
      <a:lvl5pPr marL="1688165" algn="l" defTabSz="422041" rtl="0" eaLnBrk="1" latinLnBrk="0" hangingPunct="1">
        <a:defRPr sz="1662" kern="1200">
          <a:solidFill>
            <a:schemeClr val="tx1"/>
          </a:solidFill>
          <a:latin typeface="+mn-lt"/>
          <a:ea typeface="+mn-ea"/>
          <a:cs typeface="+mn-cs"/>
        </a:defRPr>
      </a:lvl5pPr>
      <a:lvl6pPr marL="2110207" algn="l" defTabSz="422041" rtl="0" eaLnBrk="1" latinLnBrk="0" hangingPunct="1">
        <a:defRPr sz="1662" kern="1200">
          <a:solidFill>
            <a:schemeClr val="tx1"/>
          </a:solidFill>
          <a:latin typeface="+mn-lt"/>
          <a:ea typeface="+mn-ea"/>
          <a:cs typeface="+mn-cs"/>
        </a:defRPr>
      </a:lvl6pPr>
      <a:lvl7pPr marL="2532248" algn="l" defTabSz="422041" rtl="0" eaLnBrk="1" latinLnBrk="0" hangingPunct="1">
        <a:defRPr sz="1662" kern="1200">
          <a:solidFill>
            <a:schemeClr val="tx1"/>
          </a:solidFill>
          <a:latin typeface="+mn-lt"/>
          <a:ea typeface="+mn-ea"/>
          <a:cs typeface="+mn-cs"/>
        </a:defRPr>
      </a:lvl7pPr>
      <a:lvl8pPr marL="2954289" algn="l" defTabSz="422041" rtl="0" eaLnBrk="1" latinLnBrk="0" hangingPunct="1">
        <a:defRPr sz="1662" kern="1200">
          <a:solidFill>
            <a:schemeClr val="tx1"/>
          </a:solidFill>
          <a:latin typeface="+mn-lt"/>
          <a:ea typeface="+mn-ea"/>
          <a:cs typeface="+mn-cs"/>
        </a:defRPr>
      </a:lvl8pPr>
      <a:lvl9pPr marL="3376331" algn="l" defTabSz="422041" rtl="0" eaLnBrk="1" latinLnBrk="0" hangingPunct="1">
        <a:defRPr sz="1662"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p:cNvSpPr>
            <a:spLocks noGrp="1"/>
          </p:cNvSpPr>
          <p:nvPr>
            <p:ph type="body" idx="1"/>
          </p:nvPr>
        </p:nvSpPr>
        <p:spPr bwMode="auto">
          <a:xfrm>
            <a:off x="457200" y="16002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p:cNvSpPr>
            <a:spLocks noGrp="1"/>
          </p:cNvSpPr>
          <p:nvPr>
            <p:ph type="dt" sz="half" idx="2"/>
          </p:nvPr>
        </p:nvSpPr>
        <p:spPr>
          <a:xfrm>
            <a:off x="457200" y="6356351"/>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8">
                <a:solidFill>
                  <a:srgbClr val="898989"/>
                </a:solidFill>
              </a:defRPr>
            </a:lvl1pPr>
          </a:lstStyle>
          <a:p>
            <a:fld id="{A8BBC3C3-29A1-4253-8835-9636513EF091}" type="datetimeFigureOut">
              <a:rPr lang="en-US" altLang="en-US"/>
              <a:pPr/>
              <a:t>11/14/2025</a:t>
            </a:fld>
            <a:endParaRPr lang="en-US" alt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108">
                <a:solidFill>
                  <a:srgbClr val="898989"/>
                </a:solidFill>
              </a:defRPr>
            </a:lvl1pPr>
          </a:lstStyle>
          <a:p>
            <a:endParaRPr lang="en-US" alt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8">
                <a:solidFill>
                  <a:srgbClr val="898989"/>
                </a:solidFill>
              </a:defRPr>
            </a:lvl1pPr>
          </a:lstStyle>
          <a:p>
            <a:fld id="{BB003702-8633-481A-9A47-0CD71AEE8519}" type="slidenum">
              <a:rPr lang="en-US" altLang="en-US"/>
              <a:pPr/>
              <a:t>‹#›</a:t>
            </a:fld>
            <a:endParaRPr lang="en-US" altLang="en-US"/>
          </a:p>
        </p:txBody>
      </p:sp>
    </p:spTree>
    <p:extLst>
      <p:ext uri="{BB962C8B-B14F-4D97-AF65-F5344CB8AC3E}">
        <p14:creationId xmlns:p14="http://schemas.microsoft.com/office/powerpoint/2010/main" val="2326872259"/>
      </p:ext>
    </p:extLst>
  </p:cSld>
  <p:clrMap bg1="lt1" tx1="dk1" bg2="lt2" tx2="dk2" accent1="accent1" accent2="accent2" accent3="accent3" accent4="accent4" accent5="accent5" accent6="accent6" hlink="hlink" folHlink="folHlink"/>
  <p:sldLayoutIdLst>
    <p:sldLayoutId id="2147485410" r:id="rId1"/>
    <p:sldLayoutId id="2147485411" r:id="rId2"/>
    <p:sldLayoutId id="2147485412" r:id="rId3"/>
    <p:sldLayoutId id="2147485413" r:id="rId4"/>
    <p:sldLayoutId id="2147485414" r:id="rId5"/>
    <p:sldLayoutId id="2147485415" r:id="rId6"/>
    <p:sldLayoutId id="2147485416" r:id="rId7"/>
    <p:sldLayoutId id="2147485417" r:id="rId8"/>
    <p:sldLayoutId id="2147485418" r:id="rId9"/>
    <p:sldLayoutId id="2147485419" r:id="rId10"/>
    <p:sldLayoutId id="2147485420" r:id="rId11"/>
    <p:sldLayoutId id="2147485421" r:id="rId12"/>
    <p:sldLayoutId id="2147485422" r:id="rId13"/>
    <p:sldLayoutId id="2147485423" r:id="rId14"/>
  </p:sldLayoutIdLst>
  <p:txStyles>
    <p:titleStyle>
      <a:lvl1pPr algn="ctr" defTabSz="422041" rtl="0" eaLnBrk="0" fontAlgn="base" hangingPunct="0">
        <a:spcBef>
          <a:spcPct val="0"/>
        </a:spcBef>
        <a:spcAft>
          <a:spcPct val="0"/>
        </a:spcAft>
        <a:defRPr sz="4062" kern="1200">
          <a:solidFill>
            <a:schemeClr val="tx1"/>
          </a:solidFill>
          <a:latin typeface="+mj-lt"/>
          <a:ea typeface="MS PGothic" panose="020B0600070205080204" pitchFamily="34" charset="-128"/>
          <a:cs typeface="ＭＳ Ｐゴシック" charset="0"/>
        </a:defRPr>
      </a:lvl1pPr>
      <a:lvl2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2pPr>
      <a:lvl3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3pPr>
      <a:lvl4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4pPr>
      <a:lvl5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5pPr>
      <a:lvl6pPr marL="422041"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6pPr>
      <a:lvl7pPr marL="844083"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7pPr>
      <a:lvl8pPr marL="1266124"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8pPr>
      <a:lvl9pPr marL="1688165"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9pPr>
    </p:titleStyle>
    <p:bodyStyle>
      <a:lvl1pPr marL="316531" indent="-316531" algn="l" defTabSz="422041" rtl="0" eaLnBrk="0" fontAlgn="base" hangingPunct="0">
        <a:spcBef>
          <a:spcPct val="20000"/>
        </a:spcBef>
        <a:spcAft>
          <a:spcPct val="0"/>
        </a:spcAft>
        <a:buFont typeface="Arial" panose="020B0604020202020204" pitchFamily="34" charset="0"/>
        <a:buChar char="•"/>
        <a:defRPr sz="2954" kern="1200">
          <a:solidFill>
            <a:schemeClr val="tx1"/>
          </a:solidFill>
          <a:latin typeface="+mn-lt"/>
          <a:ea typeface="MS PGothic" panose="020B0600070205080204" pitchFamily="34" charset="-128"/>
          <a:cs typeface="ＭＳ Ｐゴシック" charset="0"/>
        </a:defRPr>
      </a:lvl1pPr>
      <a:lvl2pPr marL="685817" indent="-263776" algn="l" defTabSz="422041" rtl="0" eaLnBrk="0" fontAlgn="base" hangingPunct="0">
        <a:spcBef>
          <a:spcPct val="20000"/>
        </a:spcBef>
        <a:spcAft>
          <a:spcPct val="0"/>
        </a:spcAft>
        <a:buFont typeface="Arial" panose="020B0604020202020204" pitchFamily="34" charset="0"/>
        <a:buChar char="–"/>
        <a:defRPr sz="2585" kern="1200">
          <a:solidFill>
            <a:schemeClr val="tx1"/>
          </a:solidFill>
          <a:latin typeface="+mn-lt"/>
          <a:ea typeface="MS PGothic" panose="020B0600070205080204" pitchFamily="34" charset="-128"/>
          <a:cs typeface="+mn-cs"/>
        </a:defRPr>
      </a:lvl2pPr>
      <a:lvl3pPr marL="1055103" indent="-211021" algn="l" defTabSz="422041" rtl="0" eaLnBrk="0" fontAlgn="base" hangingPunct="0">
        <a:spcBef>
          <a:spcPct val="20000"/>
        </a:spcBef>
        <a:spcAft>
          <a:spcPct val="0"/>
        </a:spcAft>
        <a:buFont typeface="Arial" panose="020B0604020202020204" pitchFamily="34" charset="0"/>
        <a:buChar char="•"/>
        <a:defRPr sz="2215" kern="1200">
          <a:solidFill>
            <a:schemeClr val="tx1"/>
          </a:solidFill>
          <a:latin typeface="+mn-lt"/>
          <a:ea typeface="MS PGothic" panose="020B0600070205080204" pitchFamily="34" charset="-128"/>
          <a:cs typeface="+mn-cs"/>
        </a:defRPr>
      </a:lvl3pPr>
      <a:lvl4pPr marL="1477145"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4pPr>
      <a:lvl5pPr marL="1899186"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5pPr>
      <a:lvl6pPr marL="2321227" indent="-211021" algn="l" defTabSz="422041" rtl="0" eaLnBrk="1" latinLnBrk="0" hangingPunct="1">
        <a:spcBef>
          <a:spcPct val="20000"/>
        </a:spcBef>
        <a:buFont typeface="Arial"/>
        <a:buChar char="•"/>
        <a:defRPr sz="1846" kern="1200">
          <a:solidFill>
            <a:schemeClr val="tx1"/>
          </a:solidFill>
          <a:latin typeface="+mn-lt"/>
          <a:ea typeface="+mn-ea"/>
          <a:cs typeface="+mn-cs"/>
        </a:defRPr>
      </a:lvl6pPr>
      <a:lvl7pPr marL="2743269" indent="-211021" algn="l" defTabSz="422041" rtl="0" eaLnBrk="1" latinLnBrk="0" hangingPunct="1">
        <a:spcBef>
          <a:spcPct val="20000"/>
        </a:spcBef>
        <a:buFont typeface="Arial"/>
        <a:buChar char="•"/>
        <a:defRPr sz="1846" kern="1200">
          <a:solidFill>
            <a:schemeClr val="tx1"/>
          </a:solidFill>
          <a:latin typeface="+mn-lt"/>
          <a:ea typeface="+mn-ea"/>
          <a:cs typeface="+mn-cs"/>
        </a:defRPr>
      </a:lvl7pPr>
      <a:lvl8pPr marL="3165310" indent="-211021" algn="l" defTabSz="422041" rtl="0" eaLnBrk="1" latinLnBrk="0" hangingPunct="1">
        <a:spcBef>
          <a:spcPct val="20000"/>
        </a:spcBef>
        <a:buFont typeface="Arial"/>
        <a:buChar char="•"/>
        <a:defRPr sz="1846" kern="1200">
          <a:solidFill>
            <a:schemeClr val="tx1"/>
          </a:solidFill>
          <a:latin typeface="+mn-lt"/>
          <a:ea typeface="+mn-ea"/>
          <a:cs typeface="+mn-cs"/>
        </a:defRPr>
      </a:lvl8pPr>
      <a:lvl9pPr marL="3587351" indent="-211021" algn="l" defTabSz="422041" rtl="0" eaLnBrk="1" latinLnBrk="0" hangingPunct="1">
        <a:spcBef>
          <a:spcPct val="20000"/>
        </a:spcBef>
        <a:buFont typeface="Arial"/>
        <a:buChar char="•"/>
        <a:defRPr sz="1846" kern="1200">
          <a:solidFill>
            <a:schemeClr val="tx1"/>
          </a:solidFill>
          <a:latin typeface="+mn-lt"/>
          <a:ea typeface="+mn-ea"/>
          <a:cs typeface="+mn-cs"/>
        </a:defRPr>
      </a:lvl9pPr>
    </p:bodyStyle>
    <p:otherStyle>
      <a:defPPr>
        <a:defRPr lang="en-US"/>
      </a:defPPr>
      <a:lvl1pPr marL="0" algn="l" defTabSz="422041" rtl="0" eaLnBrk="1" latinLnBrk="0" hangingPunct="1">
        <a:defRPr sz="1662" kern="1200">
          <a:solidFill>
            <a:schemeClr val="tx1"/>
          </a:solidFill>
          <a:latin typeface="+mn-lt"/>
          <a:ea typeface="+mn-ea"/>
          <a:cs typeface="+mn-cs"/>
        </a:defRPr>
      </a:lvl1pPr>
      <a:lvl2pPr marL="422041" algn="l" defTabSz="422041" rtl="0" eaLnBrk="1" latinLnBrk="0" hangingPunct="1">
        <a:defRPr sz="1662" kern="1200">
          <a:solidFill>
            <a:schemeClr val="tx1"/>
          </a:solidFill>
          <a:latin typeface="+mn-lt"/>
          <a:ea typeface="+mn-ea"/>
          <a:cs typeface="+mn-cs"/>
        </a:defRPr>
      </a:lvl2pPr>
      <a:lvl3pPr marL="844083" algn="l" defTabSz="422041" rtl="0" eaLnBrk="1" latinLnBrk="0" hangingPunct="1">
        <a:defRPr sz="1662" kern="1200">
          <a:solidFill>
            <a:schemeClr val="tx1"/>
          </a:solidFill>
          <a:latin typeface="+mn-lt"/>
          <a:ea typeface="+mn-ea"/>
          <a:cs typeface="+mn-cs"/>
        </a:defRPr>
      </a:lvl3pPr>
      <a:lvl4pPr marL="1266124" algn="l" defTabSz="422041" rtl="0" eaLnBrk="1" latinLnBrk="0" hangingPunct="1">
        <a:defRPr sz="1662" kern="1200">
          <a:solidFill>
            <a:schemeClr val="tx1"/>
          </a:solidFill>
          <a:latin typeface="+mn-lt"/>
          <a:ea typeface="+mn-ea"/>
          <a:cs typeface="+mn-cs"/>
        </a:defRPr>
      </a:lvl4pPr>
      <a:lvl5pPr marL="1688165" algn="l" defTabSz="422041" rtl="0" eaLnBrk="1" latinLnBrk="0" hangingPunct="1">
        <a:defRPr sz="1662" kern="1200">
          <a:solidFill>
            <a:schemeClr val="tx1"/>
          </a:solidFill>
          <a:latin typeface="+mn-lt"/>
          <a:ea typeface="+mn-ea"/>
          <a:cs typeface="+mn-cs"/>
        </a:defRPr>
      </a:lvl5pPr>
      <a:lvl6pPr marL="2110207" algn="l" defTabSz="422041" rtl="0" eaLnBrk="1" latinLnBrk="0" hangingPunct="1">
        <a:defRPr sz="1662" kern="1200">
          <a:solidFill>
            <a:schemeClr val="tx1"/>
          </a:solidFill>
          <a:latin typeface="+mn-lt"/>
          <a:ea typeface="+mn-ea"/>
          <a:cs typeface="+mn-cs"/>
        </a:defRPr>
      </a:lvl6pPr>
      <a:lvl7pPr marL="2532248" algn="l" defTabSz="422041" rtl="0" eaLnBrk="1" latinLnBrk="0" hangingPunct="1">
        <a:defRPr sz="1662" kern="1200">
          <a:solidFill>
            <a:schemeClr val="tx1"/>
          </a:solidFill>
          <a:latin typeface="+mn-lt"/>
          <a:ea typeface="+mn-ea"/>
          <a:cs typeface="+mn-cs"/>
        </a:defRPr>
      </a:lvl7pPr>
      <a:lvl8pPr marL="2954289" algn="l" defTabSz="422041" rtl="0" eaLnBrk="1" latinLnBrk="0" hangingPunct="1">
        <a:defRPr sz="1662" kern="1200">
          <a:solidFill>
            <a:schemeClr val="tx1"/>
          </a:solidFill>
          <a:latin typeface="+mn-lt"/>
          <a:ea typeface="+mn-ea"/>
          <a:cs typeface="+mn-cs"/>
        </a:defRPr>
      </a:lvl8pPr>
      <a:lvl9pPr marL="3376331" algn="l" defTabSz="422041" rtl="0" eaLnBrk="1" latinLnBrk="0" hangingPunct="1">
        <a:defRPr sz="1662"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929F21-9FB8-4091-BE84-71B2D234CAAA}" type="slidenum">
              <a:rPr lang="en-US" altLang="en-US" smtClean="0"/>
              <a:pPr/>
              <a:t>‹#›</a:t>
            </a:fld>
            <a:endParaRPr lang="en-US" altLang="en-US"/>
          </a:p>
        </p:txBody>
      </p:sp>
    </p:spTree>
    <p:extLst>
      <p:ext uri="{BB962C8B-B14F-4D97-AF65-F5344CB8AC3E}">
        <p14:creationId xmlns:p14="http://schemas.microsoft.com/office/powerpoint/2010/main" val="4024600008"/>
      </p:ext>
    </p:extLst>
  </p:cSld>
  <p:clrMap bg1="dk1" tx1="lt1" bg2="dk2" tx2="lt2" accent1="accent1" accent2="accent2" accent3="accent3" accent4="accent4" accent5="accent5" accent6="accent6" hlink="hlink" folHlink="folHlink"/>
  <p:sldLayoutIdLst>
    <p:sldLayoutId id="2147485437" r:id="rId1"/>
    <p:sldLayoutId id="2147485438" r:id="rId2"/>
    <p:sldLayoutId id="2147485439" r:id="rId3"/>
    <p:sldLayoutId id="2147485440" r:id="rId4"/>
    <p:sldLayoutId id="2147485441" r:id="rId5"/>
    <p:sldLayoutId id="2147485442" r:id="rId6"/>
    <p:sldLayoutId id="2147485443" r:id="rId7"/>
    <p:sldLayoutId id="2147485444" r:id="rId8"/>
    <p:sldLayoutId id="2147485445" r:id="rId9"/>
    <p:sldLayoutId id="2147485446" r:id="rId10"/>
    <p:sldLayoutId id="214748544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18.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8.xml"/><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8.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youtube.com/watch?v=zCRKvDyyHmI" TargetMode="Externa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circle-economy.com/the-7-key-elements-of-the-circular-economy" TargetMode="External"/><Relationship Id="rId1" Type="http://schemas.openxmlformats.org/officeDocument/2006/relationships/slideLayout" Target="../slideLayouts/slideLayout7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8.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26" Type="http://schemas.openxmlformats.org/officeDocument/2006/relationships/tags" Target="../tags/tag27.xml"/><Relationship Id="rId21" Type="http://schemas.openxmlformats.org/officeDocument/2006/relationships/tags" Target="../tags/tag22.xml"/><Relationship Id="rId34" Type="http://schemas.openxmlformats.org/officeDocument/2006/relationships/tags" Target="../tags/tag35.xml"/><Relationship Id="rId42" Type="http://schemas.openxmlformats.org/officeDocument/2006/relationships/tags" Target="../tags/tag43.xml"/><Relationship Id="rId47" Type="http://schemas.openxmlformats.org/officeDocument/2006/relationships/tags" Target="../tags/tag48.xml"/><Relationship Id="rId50" Type="http://schemas.openxmlformats.org/officeDocument/2006/relationships/tags" Target="../tags/tag51.xml"/><Relationship Id="rId55" Type="http://schemas.openxmlformats.org/officeDocument/2006/relationships/image" Target="../media/image46.png"/><Relationship Id="rId63" Type="http://schemas.openxmlformats.org/officeDocument/2006/relationships/image" Target="../media/image54.png"/><Relationship Id="rId68" Type="http://schemas.openxmlformats.org/officeDocument/2006/relationships/image" Target="../media/image59.png"/><Relationship Id="rId7" Type="http://schemas.openxmlformats.org/officeDocument/2006/relationships/tags" Target="../tags/tag8.xml"/><Relationship Id="rId2" Type="http://schemas.openxmlformats.org/officeDocument/2006/relationships/tags" Target="../tags/tag3.xml"/><Relationship Id="rId16" Type="http://schemas.openxmlformats.org/officeDocument/2006/relationships/tags" Target="../tags/tag17.xml"/><Relationship Id="rId29" Type="http://schemas.openxmlformats.org/officeDocument/2006/relationships/tags" Target="../tags/tag30.xml"/><Relationship Id="rId11" Type="http://schemas.openxmlformats.org/officeDocument/2006/relationships/tags" Target="../tags/tag12.xml"/><Relationship Id="rId24" Type="http://schemas.openxmlformats.org/officeDocument/2006/relationships/tags" Target="../tags/tag25.xml"/><Relationship Id="rId32" Type="http://schemas.openxmlformats.org/officeDocument/2006/relationships/tags" Target="../tags/tag33.xml"/><Relationship Id="rId37" Type="http://schemas.openxmlformats.org/officeDocument/2006/relationships/tags" Target="../tags/tag38.xml"/><Relationship Id="rId40" Type="http://schemas.openxmlformats.org/officeDocument/2006/relationships/tags" Target="../tags/tag41.xml"/><Relationship Id="rId45" Type="http://schemas.openxmlformats.org/officeDocument/2006/relationships/tags" Target="../tags/tag46.xml"/><Relationship Id="rId53" Type="http://schemas.openxmlformats.org/officeDocument/2006/relationships/slideLayout" Target="../slideLayouts/slideLayout18.xml"/><Relationship Id="rId58" Type="http://schemas.openxmlformats.org/officeDocument/2006/relationships/image" Target="../media/image49.png"/><Relationship Id="rId66" Type="http://schemas.openxmlformats.org/officeDocument/2006/relationships/image" Target="../media/image57.png"/><Relationship Id="rId5" Type="http://schemas.openxmlformats.org/officeDocument/2006/relationships/tags" Target="../tags/tag6.xml"/><Relationship Id="rId61" Type="http://schemas.openxmlformats.org/officeDocument/2006/relationships/image" Target="../media/image52.png"/><Relationship Id="rId19" Type="http://schemas.openxmlformats.org/officeDocument/2006/relationships/tags" Target="../tags/tag20.xml"/><Relationship Id="rId14" Type="http://schemas.openxmlformats.org/officeDocument/2006/relationships/tags" Target="../tags/tag15.xml"/><Relationship Id="rId22" Type="http://schemas.openxmlformats.org/officeDocument/2006/relationships/tags" Target="../tags/tag23.xml"/><Relationship Id="rId27" Type="http://schemas.openxmlformats.org/officeDocument/2006/relationships/tags" Target="../tags/tag28.xml"/><Relationship Id="rId30" Type="http://schemas.openxmlformats.org/officeDocument/2006/relationships/tags" Target="../tags/tag31.xml"/><Relationship Id="rId35" Type="http://schemas.openxmlformats.org/officeDocument/2006/relationships/tags" Target="../tags/tag36.xml"/><Relationship Id="rId43" Type="http://schemas.openxmlformats.org/officeDocument/2006/relationships/tags" Target="../tags/tag44.xml"/><Relationship Id="rId48" Type="http://schemas.openxmlformats.org/officeDocument/2006/relationships/tags" Target="../tags/tag49.xml"/><Relationship Id="rId56" Type="http://schemas.openxmlformats.org/officeDocument/2006/relationships/image" Target="../media/image47.png"/><Relationship Id="rId64" Type="http://schemas.openxmlformats.org/officeDocument/2006/relationships/image" Target="../media/image55.png"/><Relationship Id="rId8" Type="http://schemas.openxmlformats.org/officeDocument/2006/relationships/tags" Target="../tags/tag9.xml"/><Relationship Id="rId51" Type="http://schemas.openxmlformats.org/officeDocument/2006/relationships/tags" Target="../tags/tag52.xml"/><Relationship Id="rId3" Type="http://schemas.openxmlformats.org/officeDocument/2006/relationships/tags" Target="../tags/tag4.xml"/><Relationship Id="rId12" Type="http://schemas.openxmlformats.org/officeDocument/2006/relationships/tags" Target="../tags/tag13.xml"/><Relationship Id="rId17" Type="http://schemas.openxmlformats.org/officeDocument/2006/relationships/tags" Target="../tags/tag18.xml"/><Relationship Id="rId25" Type="http://schemas.openxmlformats.org/officeDocument/2006/relationships/tags" Target="../tags/tag26.xml"/><Relationship Id="rId33" Type="http://schemas.openxmlformats.org/officeDocument/2006/relationships/tags" Target="../tags/tag34.xml"/><Relationship Id="rId38" Type="http://schemas.openxmlformats.org/officeDocument/2006/relationships/tags" Target="../tags/tag39.xml"/><Relationship Id="rId46" Type="http://schemas.openxmlformats.org/officeDocument/2006/relationships/tags" Target="../tags/tag47.xml"/><Relationship Id="rId59" Type="http://schemas.openxmlformats.org/officeDocument/2006/relationships/image" Target="../media/image50.png"/><Relationship Id="rId67" Type="http://schemas.openxmlformats.org/officeDocument/2006/relationships/image" Target="../media/image58.png"/><Relationship Id="rId20" Type="http://schemas.openxmlformats.org/officeDocument/2006/relationships/tags" Target="../tags/tag21.xml"/><Relationship Id="rId41" Type="http://schemas.openxmlformats.org/officeDocument/2006/relationships/tags" Target="../tags/tag42.xml"/><Relationship Id="rId54" Type="http://schemas.openxmlformats.org/officeDocument/2006/relationships/notesSlide" Target="../notesSlides/notesSlide3.xml"/><Relationship Id="rId62" Type="http://schemas.openxmlformats.org/officeDocument/2006/relationships/image" Target="../media/image53.png"/><Relationship Id="rId1" Type="http://schemas.openxmlformats.org/officeDocument/2006/relationships/tags" Target="../tags/tag2.xml"/><Relationship Id="rId6" Type="http://schemas.openxmlformats.org/officeDocument/2006/relationships/tags" Target="../tags/tag7.xml"/><Relationship Id="rId15" Type="http://schemas.openxmlformats.org/officeDocument/2006/relationships/tags" Target="../tags/tag16.xml"/><Relationship Id="rId23" Type="http://schemas.openxmlformats.org/officeDocument/2006/relationships/tags" Target="../tags/tag24.xml"/><Relationship Id="rId28" Type="http://schemas.openxmlformats.org/officeDocument/2006/relationships/tags" Target="../tags/tag29.xml"/><Relationship Id="rId36" Type="http://schemas.openxmlformats.org/officeDocument/2006/relationships/tags" Target="../tags/tag37.xml"/><Relationship Id="rId49" Type="http://schemas.openxmlformats.org/officeDocument/2006/relationships/tags" Target="../tags/tag50.xml"/><Relationship Id="rId57" Type="http://schemas.openxmlformats.org/officeDocument/2006/relationships/image" Target="../media/image48.png"/><Relationship Id="rId10" Type="http://schemas.openxmlformats.org/officeDocument/2006/relationships/tags" Target="../tags/tag11.xml"/><Relationship Id="rId31" Type="http://schemas.openxmlformats.org/officeDocument/2006/relationships/tags" Target="../tags/tag32.xml"/><Relationship Id="rId44" Type="http://schemas.openxmlformats.org/officeDocument/2006/relationships/tags" Target="../tags/tag45.xml"/><Relationship Id="rId52" Type="http://schemas.openxmlformats.org/officeDocument/2006/relationships/tags" Target="../tags/tag53.xml"/><Relationship Id="rId60" Type="http://schemas.openxmlformats.org/officeDocument/2006/relationships/image" Target="../media/image51.png"/><Relationship Id="rId65" Type="http://schemas.openxmlformats.org/officeDocument/2006/relationships/image" Target="../media/image56.png"/><Relationship Id="rId4" Type="http://schemas.openxmlformats.org/officeDocument/2006/relationships/tags" Target="../tags/tag5.xml"/><Relationship Id="rId9" Type="http://schemas.openxmlformats.org/officeDocument/2006/relationships/tags" Target="../tags/tag10.xml"/><Relationship Id="rId13" Type="http://schemas.openxmlformats.org/officeDocument/2006/relationships/tags" Target="../tags/tag14.xml"/><Relationship Id="rId18" Type="http://schemas.openxmlformats.org/officeDocument/2006/relationships/tags" Target="../tags/tag19.xml"/><Relationship Id="rId39" Type="http://schemas.openxmlformats.org/officeDocument/2006/relationships/tags" Target="../tags/tag40.xml"/></Relationships>
</file>

<file path=ppt/slides/_rels/slide2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18.xml"/><Relationship Id="rId5" Type="http://schemas.openxmlformats.org/officeDocument/2006/relationships/image" Target="../media/image63.jpeg"/><Relationship Id="rId4" Type="http://schemas.openxmlformats.org/officeDocument/2006/relationships/image" Target="../media/image62.jpeg"/></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2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24.xml.rels><?xml version="1.0" encoding="UTF-8" standalone="yes"?>
<Relationships xmlns="http://schemas.openxmlformats.org/package/2006/relationships"><Relationship Id="rId3" Type="http://schemas.openxmlformats.org/officeDocument/2006/relationships/tags" Target="../tags/tag56.xml"/><Relationship Id="rId7" Type="http://schemas.openxmlformats.org/officeDocument/2006/relationships/slideLayout" Target="../slideLayouts/slideLayout18.xml"/><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tags" Target="../tags/tag59.xml"/><Relationship Id="rId5" Type="http://schemas.openxmlformats.org/officeDocument/2006/relationships/tags" Target="../tags/tag58.xml"/><Relationship Id="rId4" Type="http://schemas.openxmlformats.org/officeDocument/2006/relationships/tags" Target="../tags/tag57.xml"/></Relationships>
</file>

<file path=ppt/slides/_rels/slide2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7.xml"/><Relationship Id="rId1" Type="http://schemas.openxmlformats.org/officeDocument/2006/relationships/slideLayout" Target="../slideLayouts/slideLayout47.xml"/><Relationship Id="rId4" Type="http://schemas.openxmlformats.org/officeDocument/2006/relationships/image" Target="../media/image76.jpeg"/></Relationships>
</file>

<file path=ppt/slides/_rels/slide2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47.xml"/><Relationship Id="rId4" Type="http://schemas.openxmlformats.org/officeDocument/2006/relationships/image" Target="../media/image76.jpeg"/></Relationships>
</file>

<file path=ppt/slides/_rels/slide29.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3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0.xml"/><Relationship Id="rId1" Type="http://schemas.openxmlformats.org/officeDocument/2006/relationships/slideLayout" Target="../slideLayouts/slideLayout6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1.xml"/></Relationships>
</file>

<file path=ppt/slides/_rels/slide32.xml.rels><?xml version="1.0" encoding="UTF-8" standalone="yes"?>
<Relationships xmlns="http://schemas.openxmlformats.org/package/2006/relationships"><Relationship Id="rId8" Type="http://schemas.openxmlformats.org/officeDocument/2006/relationships/image" Target="../media/image86.png"/><Relationship Id="rId13" Type="http://schemas.openxmlformats.org/officeDocument/2006/relationships/image" Target="../media/image91.png"/><Relationship Id="rId18" Type="http://schemas.openxmlformats.org/officeDocument/2006/relationships/image" Target="../media/image96.emf"/><Relationship Id="rId26" Type="http://schemas.openxmlformats.org/officeDocument/2006/relationships/image" Target="../media/image104.png"/><Relationship Id="rId3" Type="http://schemas.openxmlformats.org/officeDocument/2006/relationships/image" Target="../media/image81.png"/><Relationship Id="rId21" Type="http://schemas.openxmlformats.org/officeDocument/2006/relationships/image" Target="../media/image99.png"/><Relationship Id="rId7" Type="http://schemas.openxmlformats.org/officeDocument/2006/relationships/image" Target="../media/image85.png"/><Relationship Id="rId12" Type="http://schemas.openxmlformats.org/officeDocument/2006/relationships/image" Target="../media/image90.png"/><Relationship Id="rId17" Type="http://schemas.openxmlformats.org/officeDocument/2006/relationships/image" Target="../media/image95.png"/><Relationship Id="rId25" Type="http://schemas.openxmlformats.org/officeDocument/2006/relationships/image" Target="../media/image103.png"/><Relationship Id="rId2" Type="http://schemas.openxmlformats.org/officeDocument/2006/relationships/image" Target="../media/image80.png"/><Relationship Id="rId16" Type="http://schemas.openxmlformats.org/officeDocument/2006/relationships/image" Target="../media/image94.png"/><Relationship Id="rId20" Type="http://schemas.openxmlformats.org/officeDocument/2006/relationships/image" Target="../media/image98.png"/><Relationship Id="rId1" Type="http://schemas.openxmlformats.org/officeDocument/2006/relationships/slideLayout" Target="../slideLayouts/slideLayout12.xml"/><Relationship Id="rId6" Type="http://schemas.openxmlformats.org/officeDocument/2006/relationships/image" Target="../media/image84.png"/><Relationship Id="rId11" Type="http://schemas.openxmlformats.org/officeDocument/2006/relationships/image" Target="../media/image89.png"/><Relationship Id="rId24" Type="http://schemas.openxmlformats.org/officeDocument/2006/relationships/image" Target="../media/image102.jpeg"/><Relationship Id="rId5" Type="http://schemas.openxmlformats.org/officeDocument/2006/relationships/image" Target="../media/image83.png"/><Relationship Id="rId15" Type="http://schemas.openxmlformats.org/officeDocument/2006/relationships/image" Target="../media/image93.png"/><Relationship Id="rId23" Type="http://schemas.openxmlformats.org/officeDocument/2006/relationships/image" Target="../media/image101.png"/><Relationship Id="rId10" Type="http://schemas.openxmlformats.org/officeDocument/2006/relationships/image" Target="../media/image88.png"/><Relationship Id="rId19" Type="http://schemas.openxmlformats.org/officeDocument/2006/relationships/image" Target="../media/image97.jpeg"/><Relationship Id="rId4" Type="http://schemas.openxmlformats.org/officeDocument/2006/relationships/image" Target="../media/image82.png"/><Relationship Id="rId9" Type="http://schemas.openxmlformats.org/officeDocument/2006/relationships/image" Target="../media/image87.png"/><Relationship Id="rId14" Type="http://schemas.openxmlformats.org/officeDocument/2006/relationships/image" Target="../media/image92.jpeg"/><Relationship Id="rId22" Type="http://schemas.openxmlformats.org/officeDocument/2006/relationships/image" Target="../media/image100.png"/><Relationship Id="rId27" Type="http://schemas.openxmlformats.org/officeDocument/2006/relationships/image" Target="../media/image105.png"/></Relationships>
</file>

<file path=ppt/slides/_rels/slide33.xml.rels><?xml version="1.0" encoding="UTF-8" standalone="yes"?>
<Relationships xmlns="http://schemas.openxmlformats.org/package/2006/relationships"><Relationship Id="rId8" Type="http://schemas.openxmlformats.org/officeDocument/2006/relationships/image" Target="../media/image112.png"/><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image" Target="../media/image106.png"/><Relationship Id="rId1" Type="http://schemas.openxmlformats.org/officeDocument/2006/relationships/slideLayout" Target="../slideLayouts/slideLayout21.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 Id="rId9" Type="http://schemas.openxmlformats.org/officeDocument/2006/relationships/image" Target="../media/image113.png"/></Relationships>
</file>

<file path=ppt/slides/_rels/slide34.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21.xml"/><Relationship Id="rId5" Type="http://schemas.openxmlformats.org/officeDocument/2006/relationships/image" Target="../media/image117.png"/><Relationship Id="rId4" Type="http://schemas.openxmlformats.org/officeDocument/2006/relationships/image" Target="../media/image116.png"/></Relationships>
</file>

<file path=ppt/slides/_rels/slide3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19.png"/><Relationship Id="rId7" Type="http://schemas.openxmlformats.org/officeDocument/2006/relationships/image" Target="../media/image100.png"/><Relationship Id="rId2" Type="http://schemas.openxmlformats.org/officeDocument/2006/relationships/image" Target="../media/image118.png"/><Relationship Id="rId1" Type="http://schemas.openxmlformats.org/officeDocument/2006/relationships/slideLayout" Target="../slideLayouts/slideLayout21.xml"/><Relationship Id="rId6" Type="http://schemas.openxmlformats.org/officeDocument/2006/relationships/image" Target="../media/image99.png"/><Relationship Id="rId11" Type="http://schemas.openxmlformats.org/officeDocument/2006/relationships/image" Target="../media/image105.png"/><Relationship Id="rId5" Type="http://schemas.openxmlformats.org/officeDocument/2006/relationships/image" Target="../media/image121.png"/><Relationship Id="rId10" Type="http://schemas.openxmlformats.org/officeDocument/2006/relationships/image" Target="../media/image123.png"/><Relationship Id="rId4" Type="http://schemas.openxmlformats.org/officeDocument/2006/relationships/image" Target="../media/image120.jpeg"/><Relationship Id="rId9" Type="http://schemas.openxmlformats.org/officeDocument/2006/relationships/image" Target="../media/image122.png"/></Relationships>
</file>

<file path=ppt/slides/_rels/slide36.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96.emf"/><Relationship Id="rId1" Type="http://schemas.openxmlformats.org/officeDocument/2006/relationships/slideLayout" Target="../slideLayouts/slideLayout21.xml"/><Relationship Id="rId6" Type="http://schemas.openxmlformats.org/officeDocument/2006/relationships/image" Target="../media/image102.jpeg"/><Relationship Id="rId5" Type="http://schemas.openxmlformats.org/officeDocument/2006/relationships/image" Target="../media/image125.png"/><Relationship Id="rId4" Type="http://schemas.openxmlformats.org/officeDocument/2006/relationships/image" Target="../media/image9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 Introduction to the Circular Economy</a:t>
            </a:r>
          </a:p>
        </p:txBody>
      </p:sp>
      <p:sp>
        <p:nvSpPr>
          <p:cNvPr id="3" name="Subtitle 2"/>
          <p:cNvSpPr>
            <a:spLocks noGrp="1"/>
          </p:cNvSpPr>
          <p:nvPr>
            <p:ph type="subTitle" idx="1"/>
          </p:nvPr>
        </p:nvSpPr>
        <p:spPr/>
        <p:txBody>
          <a:bodyPr/>
          <a:lstStyle/>
          <a:p>
            <a:r>
              <a:rPr lang="en-GB" dirty="0"/>
              <a:t>Is it achievable in practice?</a:t>
            </a:r>
          </a:p>
        </p:txBody>
      </p:sp>
      <p:pic>
        <p:nvPicPr>
          <p:cNvPr id="7" name="Picture Placeholder 6"/>
          <p:cNvPicPr>
            <a:picLocks noGrp="1" noChangeAspect="1"/>
          </p:cNvPicPr>
          <p:nvPr>
            <p:ph type="pic" sz="quarter" idx="10"/>
          </p:nvPr>
        </p:nvPicPr>
        <p:blipFill>
          <a:blip r:embed="rId2"/>
          <a:srcRect t="3250" b="3250"/>
          <a:stretch>
            <a:fillRect/>
          </a:stretch>
        </p:blipFill>
        <p:spPr>
          <a:prstGeom prst="rect">
            <a:avLst/>
          </a:prstGeom>
        </p:spPr>
      </p:pic>
      <p:sp>
        <p:nvSpPr>
          <p:cNvPr id="5" name="Text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693225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Circular Economy</a:t>
            </a:r>
          </a:p>
        </p:txBody>
      </p:sp>
      <p:sp>
        <p:nvSpPr>
          <p:cNvPr id="3" name="Content Placeholder 2"/>
          <p:cNvSpPr>
            <a:spLocks noGrp="1"/>
          </p:cNvSpPr>
          <p:nvPr>
            <p:ph idx="1"/>
          </p:nvPr>
        </p:nvSpPr>
        <p:spPr/>
        <p:txBody>
          <a:bodyPr/>
          <a:lstStyle/>
          <a:p>
            <a:r>
              <a:rPr lang="en-GB" dirty="0"/>
              <a:t>A circular economy is an economic system where products and services are traded in closed loops or ‘cycles’. A circular economy is characterized as an economy which is regenerative by design, with the aim to retain as much value as possible of products, parts and materials. This means that the aim should be to create a system that allows for the long life, optimal reuse, refurbishment, remanufacturing and recycling of products and materials. (Ellen MacArthur Foundation, 2016)</a:t>
            </a:r>
          </a:p>
        </p:txBody>
      </p:sp>
    </p:spTree>
    <p:extLst>
      <p:ext uri="{BB962C8B-B14F-4D97-AF65-F5344CB8AC3E}">
        <p14:creationId xmlns:p14="http://schemas.microsoft.com/office/powerpoint/2010/main" val="4138524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2769" name="Title 1"/>
          <p:cNvSpPr>
            <a:spLocks noGrp="1"/>
          </p:cNvSpPr>
          <p:nvPr>
            <p:ph type="ctrTitle"/>
          </p:nvPr>
        </p:nvSpPr>
        <p:spPr>
          <a:xfrm>
            <a:off x="298450" y="200025"/>
            <a:ext cx="7004050" cy="868363"/>
          </a:xfrm>
        </p:spPr>
        <p:txBody>
          <a:bodyPr/>
          <a:lstStyle/>
          <a:p>
            <a:pPr eaLnBrk="1" hangingPunct="1"/>
            <a:r>
              <a:rPr lang="en-GB" altLang="en-US">
                <a:latin typeface="Helvetica Neue" charset="0"/>
                <a:cs typeface="Helvetica Neue" charset="0"/>
              </a:rPr>
              <a:t>TODAY’S TAKE-MAKE-DISPOSE ECONOMY</a:t>
            </a:r>
          </a:p>
        </p:txBody>
      </p:sp>
      <p:sp>
        <p:nvSpPr>
          <p:cNvPr id="32770"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AEC29EE9-D646-4406-A5CD-00EF93001793}" type="slidenum">
              <a:rPr lang="en-US" altLang="en-US" sz="900">
                <a:solidFill>
                  <a:srgbClr val="898989"/>
                </a:solidFill>
              </a:rPr>
              <a:pPr>
                <a:spcBef>
                  <a:spcPct val="0"/>
                </a:spcBef>
                <a:buFontTx/>
                <a:buNone/>
              </a:pPr>
              <a:t>3</a:t>
            </a:fld>
            <a:endParaRPr lang="en-US" altLang="en-US" sz="900">
              <a:solidFill>
                <a:srgbClr val="898989"/>
              </a:solidFill>
            </a:endParaRPr>
          </a:p>
        </p:txBody>
      </p:sp>
      <p:pic>
        <p:nvPicPr>
          <p:cNvPr id="32771" name="Picture 6" descr="TMD_1-01.png"/>
          <p:cNvPicPr>
            <a:picLocks noChangeAspect="1"/>
          </p:cNvPicPr>
          <p:nvPr/>
        </p:nvPicPr>
        <p:blipFill>
          <a:blip r:embed="rId2">
            <a:extLst>
              <a:ext uri="{28A0092B-C50C-407E-A947-70E740481C1C}">
                <a14:useLocalDpi xmlns:a14="http://schemas.microsoft.com/office/drawing/2010/main" val="0"/>
              </a:ext>
            </a:extLst>
          </a:blip>
          <a:srcRect l="5199" t="21848" b="24335"/>
          <a:stretch>
            <a:fillRect/>
          </a:stretch>
        </p:blipFill>
        <p:spPr bwMode="auto">
          <a:xfrm>
            <a:off x="298450" y="1323975"/>
            <a:ext cx="8845550" cy="354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5"/>
          <p:cNvSpPr txBox="1">
            <a:spLocks noChangeArrowheads="1"/>
          </p:cNvSpPr>
          <p:nvPr/>
        </p:nvSpPr>
        <p:spPr bwMode="auto">
          <a:xfrm>
            <a:off x="4725988" y="4049713"/>
            <a:ext cx="4051300"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r">
              <a:lnSpc>
                <a:spcPct val="90000"/>
              </a:lnSpc>
            </a:pPr>
            <a:r>
              <a:rPr lang="en-US" altLang="en-US">
                <a:latin typeface="Helvetica Neue Light"/>
                <a:ea typeface="Helvetica Neue Light"/>
                <a:cs typeface="Helvetica Neue Light"/>
              </a:rPr>
              <a:t>New products = new raw materials</a:t>
            </a:r>
          </a:p>
          <a:p>
            <a:pPr algn="r">
              <a:lnSpc>
                <a:spcPct val="90000"/>
              </a:lnSpc>
            </a:pPr>
            <a:endParaRPr lang="en-US" altLang="en-US">
              <a:latin typeface="Helvetica Neue Light"/>
              <a:ea typeface="Helvetica Neue Light"/>
              <a:cs typeface="Helvetica Neue Light"/>
            </a:endParaRPr>
          </a:p>
          <a:p>
            <a:pPr algn="r">
              <a:lnSpc>
                <a:spcPct val="90000"/>
              </a:lnSpc>
            </a:pPr>
            <a:r>
              <a:rPr lang="en-US" altLang="en-US">
                <a:latin typeface="Helvetica Neue Light"/>
                <a:ea typeface="Helvetica Neue Light"/>
                <a:cs typeface="Helvetica Neue Light"/>
              </a:rPr>
              <a:t>Recycling at “end-of-pipe”</a:t>
            </a:r>
          </a:p>
          <a:p>
            <a:pPr algn="r">
              <a:lnSpc>
                <a:spcPct val="90000"/>
              </a:lnSpc>
            </a:pPr>
            <a:endParaRPr lang="en-US" altLang="en-US">
              <a:latin typeface="Helvetica Neue Light"/>
              <a:ea typeface="Helvetica Neue Light"/>
              <a:cs typeface="Helvetica Neue Light"/>
            </a:endParaRPr>
          </a:p>
          <a:p>
            <a:pPr algn="r">
              <a:lnSpc>
                <a:spcPct val="90000"/>
              </a:lnSpc>
            </a:pPr>
            <a:r>
              <a:rPr lang="en-US" altLang="en-US">
                <a:latin typeface="Helvetica Neue Light"/>
                <a:ea typeface="Helvetica Neue Light"/>
                <a:cs typeface="Helvetica Neue Light"/>
              </a:rPr>
              <a:t>Waste is chronically high</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3"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EF4191FB-F38C-4BFB-83D6-E1E834785891}" type="slidenum">
              <a:rPr lang="en-US" altLang="en-US" sz="900">
                <a:solidFill>
                  <a:srgbClr val="898989"/>
                </a:solidFill>
              </a:rPr>
              <a:pPr>
                <a:spcBef>
                  <a:spcPct val="0"/>
                </a:spcBef>
                <a:buFontTx/>
                <a:buNone/>
              </a:pPr>
              <a:t>4</a:t>
            </a:fld>
            <a:endParaRPr lang="en-US" altLang="en-US" sz="900">
              <a:solidFill>
                <a:srgbClr val="898989"/>
              </a:solidFill>
            </a:endParaRPr>
          </a:p>
        </p:txBody>
      </p:sp>
      <p:pic>
        <p:nvPicPr>
          <p:cNvPr id="33794" name="Picture 5" descr="3bn middle class-04.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23950" y="2725738"/>
            <a:ext cx="6953250" cy="275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itle 1"/>
          <p:cNvSpPr>
            <a:spLocks noGrp="1"/>
          </p:cNvSpPr>
          <p:nvPr>
            <p:ph type="ctrTitle"/>
          </p:nvPr>
        </p:nvSpPr>
        <p:spPr>
          <a:xfrm>
            <a:off x="298450" y="200025"/>
            <a:ext cx="8429625" cy="868363"/>
          </a:xfrm>
        </p:spPr>
        <p:txBody>
          <a:bodyPr/>
          <a:lstStyle/>
          <a:p>
            <a:r>
              <a:rPr lang="en-GB" altLang="en-US">
                <a:latin typeface="Helvetica Neue" charset="0"/>
                <a:cs typeface="Helvetica Neue" charset="0"/>
              </a:rPr>
              <a:t>A COMBINATION OF RISKS AND OPPORTUNITIES</a:t>
            </a:r>
            <a:endParaRPr lang="en-US" altLang="en-US">
              <a:latin typeface="Helvetica Neue" charset="0"/>
              <a:cs typeface="Helvetica Neue" charset="0"/>
            </a:endParaRPr>
          </a:p>
        </p:txBody>
      </p:sp>
      <p:sp>
        <p:nvSpPr>
          <p:cNvPr id="7" name="Rectangle 5"/>
          <p:cNvSpPr txBox="1">
            <a:spLocks noChangeArrowheads="1"/>
          </p:cNvSpPr>
          <p:nvPr>
            <p:custDataLst>
              <p:tags r:id="rId1"/>
            </p:custDataLst>
          </p:nvPr>
        </p:nvSpPr>
        <p:spPr bwMode="gray">
          <a:xfrm>
            <a:off x="361950" y="1368425"/>
            <a:ext cx="7953375" cy="738188"/>
          </a:xfrm>
          <a:prstGeom prst="rect">
            <a:avLst/>
          </a:prstGeom>
          <a:noFill/>
          <a:ln>
            <a:noFill/>
          </a:ln>
          <a:effectLst/>
          <a:extLst>
            <a:ext uri="{909E8E84-426E-40dd-AFC4-6F175D3DCCD1}"/>
            <a:ext uri="{91240B29-F687-4f45-9708-019B960494DF}"/>
            <a:ext uri="{AF507438-7753-43e0-B8FC-AC1667EBCBE1}"/>
          </a:extLst>
        </p:spPr>
        <p:txBody>
          <a:bodyPr lIns="0" tIns="0" rIns="0" bIns="0">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r>
              <a:rPr lang="en-US" altLang="ko-KR" sz="2400">
                <a:solidFill>
                  <a:srgbClr val="404040"/>
                </a:solidFill>
                <a:latin typeface="Helvetica Neue Light"/>
                <a:ea typeface="Malgun Gothic" panose="020B0503020000020004" pitchFamily="34" charset="-127"/>
                <a:cs typeface="Helvetica Neue Light"/>
              </a:rPr>
              <a:t>A further 3 billion middle-class consumers will enter the market by 2030 fuelling demand ... </a:t>
            </a:r>
            <a:endParaRPr lang="en-US" altLang="en-US" sz="2400">
              <a:solidFill>
                <a:srgbClr val="404040"/>
              </a:solidFill>
              <a:latin typeface="Helvetica Neue Light"/>
              <a:ea typeface="Malgun Gothic" panose="020B0503020000020004" pitchFamily="34" charset="-127"/>
              <a:cs typeface="Helvetica Neue Ligh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7" name="Title 1"/>
          <p:cNvSpPr>
            <a:spLocks noGrp="1"/>
          </p:cNvSpPr>
          <p:nvPr>
            <p:ph type="ctrTitle"/>
          </p:nvPr>
        </p:nvSpPr>
        <p:spPr>
          <a:xfrm>
            <a:off x="298450" y="200025"/>
            <a:ext cx="8429625" cy="868363"/>
          </a:xfrm>
        </p:spPr>
        <p:txBody>
          <a:bodyPr/>
          <a:lstStyle/>
          <a:p>
            <a:pPr>
              <a:spcBef>
                <a:spcPct val="20000"/>
              </a:spcBef>
            </a:pPr>
            <a:r>
              <a:rPr lang="en-GB" altLang="en-US">
                <a:latin typeface="Helvetica Neue" charset="0"/>
                <a:cs typeface="Helvetica Neue" charset="0"/>
              </a:rPr>
              <a:t>A COMBINATION OF RISKS AND OPPORTUNITIES</a:t>
            </a:r>
            <a:br>
              <a:rPr lang="pt-BR" altLang="en-US">
                <a:latin typeface="Helvetica Neue" charset="0"/>
                <a:cs typeface="Helvetica Neue" charset="0"/>
              </a:rPr>
            </a:br>
            <a:r>
              <a:rPr lang="pt-BR" altLang="en-US" sz="1600" b="0">
                <a:solidFill>
                  <a:srgbClr val="989898"/>
                </a:solidFill>
                <a:latin typeface="Helvetica Neue Light"/>
                <a:cs typeface="Helvetica Neue" charset="0"/>
              </a:rPr>
              <a:t>Socioeconomic development</a:t>
            </a:r>
            <a:endParaRPr lang="en-US" altLang="en-US" sz="1600" b="0">
              <a:solidFill>
                <a:srgbClr val="989898"/>
              </a:solidFill>
              <a:latin typeface="Helvetica Neue Light"/>
              <a:cs typeface="Helvetica Neue" charset="0"/>
            </a:endParaRPr>
          </a:p>
        </p:txBody>
      </p:sp>
      <p:sp>
        <p:nvSpPr>
          <p:cNvPr id="34818"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1CE6691A-4B3F-4156-A22E-A4D6F11FB763}" type="slidenum">
              <a:rPr lang="en-US" altLang="en-US" sz="900">
                <a:solidFill>
                  <a:srgbClr val="898989"/>
                </a:solidFill>
              </a:rPr>
              <a:pPr>
                <a:spcBef>
                  <a:spcPct val="0"/>
                </a:spcBef>
                <a:buFontTx/>
                <a:buNone/>
              </a:pPr>
              <a:t>5</a:t>
            </a:fld>
            <a:endParaRPr lang="en-US" altLang="en-US" sz="900">
              <a:solidFill>
                <a:srgbClr val="898989"/>
              </a:solidFill>
            </a:endParaRPr>
          </a:p>
        </p:txBody>
      </p:sp>
      <p:pic>
        <p:nvPicPr>
          <p:cNvPr id="34819" name="Picture 4" descr="Screen Shot 2015-08-09 at 7.40.03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482725"/>
            <a:ext cx="8116888" cy="39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1" name="Title 1"/>
          <p:cNvSpPr>
            <a:spLocks noGrp="1"/>
          </p:cNvSpPr>
          <p:nvPr>
            <p:ph type="ctrTitle"/>
          </p:nvPr>
        </p:nvSpPr>
        <p:spPr>
          <a:xfrm>
            <a:off x="298450" y="200025"/>
            <a:ext cx="8429625" cy="868363"/>
          </a:xfrm>
        </p:spPr>
        <p:txBody>
          <a:bodyPr/>
          <a:lstStyle/>
          <a:p>
            <a:pPr>
              <a:spcBef>
                <a:spcPct val="20000"/>
              </a:spcBef>
            </a:pPr>
            <a:r>
              <a:rPr lang="en-GB" altLang="en-US">
                <a:latin typeface="Helvetica Neue" charset="0"/>
                <a:cs typeface="Helvetica Neue" charset="0"/>
              </a:rPr>
              <a:t>A COMBINATION OF RISKS AND OPPORTUNITIES</a:t>
            </a:r>
            <a:br>
              <a:rPr lang="pt-BR" altLang="en-US">
                <a:latin typeface="Helvetica Neue" charset="0"/>
                <a:cs typeface="Helvetica Neue" charset="0"/>
              </a:rPr>
            </a:br>
            <a:r>
              <a:rPr lang="pt-BR" altLang="en-US" sz="1600" b="0">
                <a:solidFill>
                  <a:srgbClr val="989898"/>
                </a:solidFill>
                <a:latin typeface="Helvetica Neue Light"/>
                <a:cs typeface="Helvetica Neue" charset="0"/>
              </a:rPr>
              <a:t>Living Systems</a:t>
            </a:r>
            <a:endParaRPr lang="en-US" altLang="en-US" sz="1600" b="0">
              <a:solidFill>
                <a:srgbClr val="989898"/>
              </a:solidFill>
              <a:latin typeface="Helvetica Neue Light"/>
              <a:cs typeface="Helvetica Neue" charset="0"/>
            </a:endParaRPr>
          </a:p>
        </p:txBody>
      </p:sp>
      <p:sp>
        <p:nvSpPr>
          <p:cNvPr id="35842"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65A5E2A2-AEB8-406A-AB4B-EFA7C7189C4C}" type="slidenum">
              <a:rPr lang="en-US" altLang="en-US" sz="900">
                <a:solidFill>
                  <a:srgbClr val="898989"/>
                </a:solidFill>
              </a:rPr>
              <a:pPr>
                <a:spcBef>
                  <a:spcPct val="0"/>
                </a:spcBef>
                <a:buFontTx/>
                <a:buNone/>
              </a:pPr>
              <a:t>6</a:t>
            </a:fld>
            <a:endParaRPr lang="en-US" altLang="en-US" sz="900">
              <a:solidFill>
                <a:srgbClr val="898989"/>
              </a:solidFill>
            </a:endParaRPr>
          </a:p>
        </p:txBody>
      </p:sp>
      <p:pic>
        <p:nvPicPr>
          <p:cNvPr id="35843" name="Picture 4" descr="Screen Shot 2015-08-09 at 7.40.21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5613" y="1481138"/>
            <a:ext cx="8115300"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5"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9283BA14-E8A1-46C4-9D66-D7E8E513FB3A}" type="slidenum">
              <a:rPr lang="en-US" altLang="en-US" sz="900">
                <a:solidFill>
                  <a:srgbClr val="898989"/>
                </a:solidFill>
              </a:rPr>
              <a:pPr>
                <a:spcBef>
                  <a:spcPct val="0"/>
                </a:spcBef>
                <a:buFontTx/>
                <a:buNone/>
              </a:pPr>
              <a:t>7</a:t>
            </a:fld>
            <a:endParaRPr lang="en-US" altLang="en-US" sz="900">
              <a:solidFill>
                <a:srgbClr val="898989"/>
              </a:solidFill>
            </a:endParaRPr>
          </a:p>
        </p:txBody>
      </p:sp>
      <p:sp>
        <p:nvSpPr>
          <p:cNvPr id="18" name="Rectangle 17"/>
          <p:cNvSpPr/>
          <p:nvPr/>
        </p:nvSpPr>
        <p:spPr>
          <a:xfrm>
            <a:off x="0" y="1174750"/>
            <a:ext cx="9144000" cy="4926013"/>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defTabSz="457200" eaLnBrk="0" fontAlgn="base" hangingPunct="0">
              <a:spcBef>
                <a:spcPct val="0"/>
              </a:spcBef>
              <a:spcAft>
                <a:spcPct val="0"/>
              </a:spcAft>
              <a:defRPr>
                <a:solidFill>
                  <a:schemeClr val="tx1"/>
                </a:solidFill>
                <a:latin typeface="Calibri" charset="0"/>
                <a:ea typeface="ＭＳ Ｐゴシック" charset="-128"/>
              </a:defRPr>
            </a:lvl6pPr>
            <a:lvl7pPr marL="2971800" indent="-228600" defTabSz="457200" eaLnBrk="0" fontAlgn="base" hangingPunct="0">
              <a:spcBef>
                <a:spcPct val="0"/>
              </a:spcBef>
              <a:spcAft>
                <a:spcPct val="0"/>
              </a:spcAft>
              <a:defRPr>
                <a:solidFill>
                  <a:schemeClr val="tx1"/>
                </a:solidFill>
                <a:latin typeface="Calibri" charset="0"/>
                <a:ea typeface="ＭＳ Ｐゴシック" charset="-128"/>
              </a:defRPr>
            </a:lvl7pPr>
            <a:lvl8pPr marL="3429000" indent="-228600" defTabSz="457200" eaLnBrk="0" fontAlgn="base" hangingPunct="0">
              <a:spcBef>
                <a:spcPct val="0"/>
              </a:spcBef>
              <a:spcAft>
                <a:spcPct val="0"/>
              </a:spcAft>
              <a:defRPr>
                <a:solidFill>
                  <a:schemeClr val="tx1"/>
                </a:solidFill>
                <a:latin typeface="Calibri" charset="0"/>
                <a:ea typeface="ＭＳ Ｐゴシック" charset="-128"/>
              </a:defRPr>
            </a:lvl8pPr>
            <a:lvl9pPr marL="3886200" indent="-228600" defTabSz="457200" eaLnBrk="0" fontAlgn="base" hangingPunct="0">
              <a:spcBef>
                <a:spcPct val="0"/>
              </a:spcBef>
              <a:spcAft>
                <a:spcPct val="0"/>
              </a:spcAft>
              <a:defRPr>
                <a:solidFill>
                  <a:schemeClr val="tx1"/>
                </a:solidFill>
                <a:latin typeface="Calibri" charset="0"/>
                <a:ea typeface="ＭＳ Ｐゴシック" charset="-128"/>
              </a:defRPr>
            </a:lvl9pPr>
          </a:lstStyle>
          <a:p>
            <a:pPr algn="ctr">
              <a:defRPr/>
            </a:pPr>
            <a:endParaRPr lang="en-US" altLang="en-US">
              <a:solidFill>
                <a:srgbClr val="FFFFFF"/>
              </a:solidFill>
              <a:latin typeface="Helvetica Neue Light" charset="0"/>
              <a:ea typeface="Helvetica Neue Light" charset="0"/>
              <a:cs typeface="Helvetica Neue Light" charset="0"/>
            </a:endParaRPr>
          </a:p>
        </p:txBody>
      </p:sp>
      <p:sp>
        <p:nvSpPr>
          <p:cNvPr id="36867" name="Title 1"/>
          <p:cNvSpPr>
            <a:spLocks noGrp="1"/>
          </p:cNvSpPr>
          <p:nvPr>
            <p:ph type="ctrTitle"/>
          </p:nvPr>
        </p:nvSpPr>
        <p:spPr>
          <a:xfrm>
            <a:off x="298450" y="200025"/>
            <a:ext cx="8116888" cy="868363"/>
          </a:xfrm>
        </p:spPr>
        <p:txBody>
          <a:bodyPr/>
          <a:lstStyle/>
          <a:p>
            <a:r>
              <a:rPr lang="en-US" altLang="en-US">
                <a:latin typeface="Helvetica Neue" charset="0"/>
                <a:cs typeface="Helvetica Neue" charset="0"/>
              </a:rPr>
              <a:t>A MODEL WITH EMBEDDED STRUCTURAL LOSSES</a:t>
            </a:r>
          </a:p>
        </p:txBody>
      </p:sp>
      <p:sp>
        <p:nvSpPr>
          <p:cNvPr id="36868" name="Subtitle 2"/>
          <p:cNvSpPr>
            <a:spLocks noGrp="1"/>
          </p:cNvSpPr>
          <p:nvPr>
            <p:ph type="subTitle" idx="4294967295"/>
          </p:nvPr>
        </p:nvSpPr>
        <p:spPr>
          <a:xfrm>
            <a:off x="298450" y="533400"/>
            <a:ext cx="7694613" cy="641350"/>
          </a:xfrm>
        </p:spPr>
        <p:txBody>
          <a:bodyPr/>
          <a:lstStyle/>
          <a:p>
            <a:pPr marL="0" indent="0">
              <a:buFont typeface="Arial" panose="020B0604020202020204" pitchFamily="34" charset="0"/>
              <a:buNone/>
            </a:pPr>
            <a:r>
              <a:rPr lang="en-US" altLang="en-US" sz="1600">
                <a:solidFill>
                  <a:srgbClr val="989898"/>
                </a:solidFill>
              </a:rPr>
              <a:t>Faults in the linear model means great economic losses and negative externalities</a:t>
            </a:r>
          </a:p>
        </p:txBody>
      </p:sp>
      <p:pic>
        <p:nvPicPr>
          <p:cNvPr id="36869" name="Picture 20" descr="traffic-jam-major.jpg"/>
          <p:cNvPicPr>
            <a:picLocks/>
          </p:cNvPicPr>
          <p:nvPr/>
        </p:nvPicPr>
        <p:blipFill>
          <a:blip r:embed="rId2">
            <a:extLst>
              <a:ext uri="{28A0092B-C50C-407E-A947-70E740481C1C}">
                <a14:useLocalDpi xmlns:a14="http://schemas.microsoft.com/office/drawing/2010/main" val="0"/>
              </a:ext>
            </a:extLst>
          </a:blip>
          <a:srcRect b="3630"/>
          <a:stretch>
            <a:fillRect/>
          </a:stretch>
        </p:blipFill>
        <p:spPr bwMode="auto">
          <a:xfrm>
            <a:off x="122238" y="1314450"/>
            <a:ext cx="2881312" cy="15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0" name="Rectangle 17"/>
          <p:cNvSpPr txBox="1">
            <a:spLocks/>
          </p:cNvSpPr>
          <p:nvPr/>
        </p:nvSpPr>
        <p:spPr bwMode="auto">
          <a:xfrm>
            <a:off x="122238" y="2974975"/>
            <a:ext cx="2881312" cy="3019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182563" indent="-182563"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457200" indent="-261938"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614363" indent="-1555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749300" indent="-1301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12065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16637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21209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25781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Cars remain parked </a:t>
            </a:r>
            <a:r>
              <a:rPr lang="en-US" altLang="en-US" b="1">
                <a:latin typeface="Helvetica Neue" charset="0"/>
              </a:rPr>
              <a:t>92%</a:t>
            </a:r>
            <a:r>
              <a:rPr lang="en-US" altLang="en-US" i="1">
                <a:latin typeface="Helvetica Neue" charset="0"/>
              </a:rPr>
              <a:t> </a:t>
            </a:r>
            <a:r>
              <a:rPr lang="en-US" altLang="en-US">
                <a:ea typeface="Helvetica Neue Light"/>
                <a:cs typeface="Helvetica Neue Light"/>
              </a:rPr>
              <a:t>of the time</a:t>
            </a:r>
          </a:p>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When moving, they usually carry</a:t>
            </a:r>
            <a:r>
              <a:rPr lang="en-US" altLang="en-US" b="1">
                <a:ea typeface="Helvetica Neue Light"/>
                <a:cs typeface="Helvetica Neue Light"/>
              </a:rPr>
              <a:t> 1,5 </a:t>
            </a:r>
            <a:r>
              <a:rPr lang="en-US" altLang="en-US">
                <a:ea typeface="Helvetica Neue Light"/>
                <a:cs typeface="Helvetica Neue Light"/>
              </a:rPr>
              <a:t>people at a time</a:t>
            </a:r>
          </a:p>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30.000</a:t>
            </a:r>
            <a:r>
              <a:rPr lang="en-US" altLang="en-US">
                <a:ea typeface="Helvetica Neue Light"/>
                <a:cs typeface="Helvetica Neue Light"/>
              </a:rPr>
              <a:t> lives are lost in accidents and, 1 out of 4 times, this results in irreversible lesions</a:t>
            </a:r>
          </a:p>
        </p:txBody>
      </p:sp>
      <p:sp>
        <p:nvSpPr>
          <p:cNvPr id="36871" name="TextBox 22"/>
          <p:cNvSpPr txBox="1">
            <a:spLocks noChangeArrowheads="1"/>
          </p:cNvSpPr>
          <p:nvPr/>
        </p:nvSpPr>
        <p:spPr bwMode="auto">
          <a:xfrm>
            <a:off x="671513" y="1879600"/>
            <a:ext cx="178276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ea typeface="Helvetica Neue Light"/>
                <a:cs typeface="Helvetica Neue Light"/>
              </a:rPr>
              <a:t>MOBILITY</a:t>
            </a:r>
          </a:p>
        </p:txBody>
      </p:sp>
      <p:sp>
        <p:nvSpPr>
          <p:cNvPr id="36872" name="Rectangle 17"/>
          <p:cNvSpPr txBox="1">
            <a:spLocks/>
          </p:cNvSpPr>
          <p:nvPr/>
        </p:nvSpPr>
        <p:spPr bwMode="auto">
          <a:xfrm>
            <a:off x="3140075" y="2974975"/>
            <a:ext cx="2879725" cy="3019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182563" indent="-182563"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457200" indent="-261938"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614363" indent="-1555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749300" indent="-1301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12065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16637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21209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25781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30% </a:t>
            </a:r>
            <a:r>
              <a:rPr lang="en-US" altLang="en-US">
                <a:ea typeface="Helvetica Neue Light"/>
                <a:cs typeface="Helvetica Neue Light"/>
              </a:rPr>
              <a:t>of waste sent to landfill in Europe originates from construction</a:t>
            </a:r>
            <a:r>
              <a:rPr lang="pt-BR" altLang="en-US">
                <a:ea typeface="Helvetica Neue Light"/>
                <a:cs typeface="Helvetica Neue Light"/>
              </a:rPr>
              <a:t> (in Brasil, approximately </a:t>
            </a:r>
            <a:r>
              <a:rPr lang="pt-BR" altLang="en-US" b="1">
                <a:ea typeface="Helvetica Neue Light"/>
                <a:cs typeface="Helvetica Neue Light"/>
              </a:rPr>
              <a:t>50%</a:t>
            </a:r>
            <a:r>
              <a:rPr lang="pt-BR" altLang="en-US">
                <a:ea typeface="Helvetica Neue Light"/>
                <a:cs typeface="Helvetica Neue Light"/>
              </a:rPr>
              <a:t>)</a:t>
            </a:r>
            <a:endParaRPr lang="en-US" altLang="en-US">
              <a:ea typeface="Helvetica Neue Light"/>
              <a:cs typeface="Helvetica Neue Light"/>
            </a:endParaRPr>
          </a:p>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Offices are occupied only </a:t>
            </a:r>
            <a:r>
              <a:rPr lang="en-US" altLang="en-US" b="1">
                <a:ea typeface="Helvetica Neue Light"/>
                <a:cs typeface="Helvetica Neue Light"/>
              </a:rPr>
              <a:t>40-50% </a:t>
            </a:r>
            <a:r>
              <a:rPr lang="en-US" altLang="en-US">
                <a:ea typeface="Helvetica Neue Light"/>
                <a:cs typeface="Helvetica Neue Light"/>
              </a:rPr>
              <a:t>of the day on a working day</a:t>
            </a:r>
          </a:p>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11 </a:t>
            </a:r>
            <a:r>
              <a:rPr lang="en-GB" altLang="en-US" b="1">
                <a:ea typeface="Helvetica Neue Light"/>
                <a:cs typeface="Helvetica Neue Light"/>
              </a:rPr>
              <a:t>million </a:t>
            </a:r>
            <a:r>
              <a:rPr lang="en-US" altLang="en-US">
                <a:ea typeface="Helvetica Neue Light"/>
                <a:cs typeface="Helvetica Neue Light"/>
              </a:rPr>
              <a:t>empty homes in Europe</a:t>
            </a:r>
          </a:p>
        </p:txBody>
      </p:sp>
      <p:pic>
        <p:nvPicPr>
          <p:cNvPr id="36873" name="Picture 24" descr="Marja van Bochove Construction.jpg"/>
          <p:cNvPicPr>
            <a:picLocks/>
          </p:cNvPicPr>
          <p:nvPr/>
        </p:nvPicPr>
        <p:blipFill>
          <a:blip r:embed="rId3">
            <a:extLst>
              <a:ext uri="{28A0092B-C50C-407E-A947-70E740481C1C}">
                <a14:useLocalDpi xmlns:a14="http://schemas.microsoft.com/office/drawing/2010/main" val="0"/>
              </a:ext>
            </a:extLst>
          </a:blip>
          <a:srcRect l="11734" b="4092"/>
          <a:stretch>
            <a:fillRect/>
          </a:stretch>
        </p:blipFill>
        <p:spPr bwMode="auto">
          <a:xfrm>
            <a:off x="3124200" y="1314450"/>
            <a:ext cx="2879725" cy="15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4" name="TextBox 25"/>
          <p:cNvSpPr txBox="1">
            <a:spLocks noChangeArrowheads="1"/>
          </p:cNvSpPr>
          <p:nvPr/>
        </p:nvSpPr>
        <p:spPr bwMode="auto">
          <a:xfrm>
            <a:off x="3633788" y="1751013"/>
            <a:ext cx="1890712" cy="6477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800" b="1">
                <a:ea typeface="Helvetica Neue Light"/>
                <a:cs typeface="Helvetica Neue Light"/>
              </a:rPr>
              <a:t>BUILT ENVIRONMENT</a:t>
            </a:r>
            <a:endParaRPr lang="en-US" altLang="en-US" sz="1800" b="1">
              <a:ea typeface="Helvetica Neue Light"/>
              <a:cs typeface="Helvetica Neue Light"/>
            </a:endParaRPr>
          </a:p>
        </p:txBody>
      </p:sp>
      <p:sp>
        <p:nvSpPr>
          <p:cNvPr id="36875" name="Rectangle 17"/>
          <p:cNvSpPr txBox="1">
            <a:spLocks/>
          </p:cNvSpPr>
          <p:nvPr/>
        </p:nvSpPr>
        <p:spPr bwMode="auto">
          <a:xfrm>
            <a:off x="6156325" y="2974975"/>
            <a:ext cx="2879725" cy="3019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182563" indent="-182563"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457200" indent="-261938"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614363" indent="-1555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749300" indent="-1301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12065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16637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21209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25781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&gt;100Mi</a:t>
            </a:r>
            <a:r>
              <a:rPr lang="pt-BR" altLang="en-US" b="1">
                <a:ea typeface="Helvetica Neue Light"/>
                <a:cs typeface="Helvetica Neue Light"/>
              </a:rPr>
              <a:t> tonnes </a:t>
            </a:r>
            <a:r>
              <a:rPr lang="en-GB" altLang="en-US">
                <a:ea typeface="Helvetica Neue Light"/>
                <a:cs typeface="Helvetica Neue Light"/>
              </a:rPr>
              <a:t>of food lost annually in Europe</a:t>
            </a:r>
            <a:endParaRPr lang="en-US" altLang="en-US">
              <a:ea typeface="Helvetica Neue Light"/>
              <a:cs typeface="Helvetica Neue Light"/>
            </a:endParaRPr>
          </a:p>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50% </a:t>
            </a:r>
            <a:r>
              <a:rPr lang="en-US" altLang="en-US">
                <a:ea typeface="Helvetica Neue Light"/>
                <a:cs typeface="Helvetica Neue Light"/>
              </a:rPr>
              <a:t>lost along the production chain</a:t>
            </a:r>
          </a:p>
          <a:p>
            <a:pPr lvl="1" eaLnBrk="1" hangingPunct="1">
              <a:spcBef>
                <a:spcPct val="30000"/>
              </a:spcBef>
              <a:buClr>
                <a:schemeClr val="tx1"/>
              </a:buClr>
              <a:buSzPct val="125000"/>
              <a:buFont typeface="Arial" panose="020B0604020202020204" pitchFamily="34" charset="0"/>
              <a:buChar char="•"/>
            </a:pPr>
            <a:r>
              <a:rPr lang="en-GB" altLang="en-US" b="1">
                <a:ea typeface="Helvetica Neue Light"/>
                <a:cs typeface="Helvetica Neue Light"/>
              </a:rPr>
              <a:t>97% </a:t>
            </a:r>
            <a:r>
              <a:rPr lang="en-GB" altLang="en-US">
                <a:ea typeface="Helvetica Neue Light"/>
                <a:cs typeface="Helvetica Neue Light"/>
              </a:rPr>
              <a:t>of global food residue is sent to landfill or</a:t>
            </a:r>
            <a:r>
              <a:rPr lang="pt-BR" altLang="en-US">
                <a:ea typeface="Helvetica Neue Light"/>
                <a:cs typeface="Helvetica Neue Light"/>
              </a:rPr>
              <a:t> </a:t>
            </a:r>
            <a:r>
              <a:rPr lang="en-GB" altLang="en-US" b="1">
                <a:ea typeface="Helvetica Neue Light"/>
                <a:cs typeface="Helvetica Neue Light"/>
              </a:rPr>
              <a:t>~USD 300 bn </a:t>
            </a:r>
          </a:p>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Soil degradation is </a:t>
            </a:r>
            <a:r>
              <a:rPr lang="en-GB" altLang="en-US">
                <a:ea typeface="Helvetica Neue Light"/>
                <a:cs typeface="Helvetica Neue Light"/>
              </a:rPr>
              <a:t>around</a:t>
            </a:r>
            <a:r>
              <a:rPr lang="pt-BR" altLang="en-US">
                <a:ea typeface="Helvetica Neue Light"/>
                <a:cs typeface="Helvetica Neue Light"/>
              </a:rPr>
              <a:t> </a:t>
            </a:r>
            <a:r>
              <a:rPr lang="en-US" altLang="en-US" b="1">
                <a:ea typeface="Helvetica Neue Light"/>
                <a:cs typeface="Helvetica Neue Light"/>
              </a:rPr>
              <a:t>30-80% </a:t>
            </a:r>
            <a:r>
              <a:rPr lang="en-US" altLang="en-US">
                <a:ea typeface="Helvetica Neue Light"/>
                <a:cs typeface="Helvetica Neue Light"/>
              </a:rPr>
              <a:t>in Europe</a:t>
            </a:r>
          </a:p>
        </p:txBody>
      </p:sp>
      <p:pic>
        <p:nvPicPr>
          <p:cNvPr id="36876" name="Picture 27" descr="Taz 2006_04_10.jpg"/>
          <p:cNvPicPr>
            <a:picLocks/>
          </p:cNvPicPr>
          <p:nvPr/>
        </p:nvPicPr>
        <p:blipFill>
          <a:blip r:embed="rId4">
            <a:extLst>
              <a:ext uri="{28A0092B-C50C-407E-A947-70E740481C1C}">
                <a14:useLocalDpi xmlns:a14="http://schemas.microsoft.com/office/drawing/2010/main" val="0"/>
              </a:ext>
            </a:extLst>
          </a:blip>
          <a:srcRect t="51619" r="48816" b="-1768"/>
          <a:stretch>
            <a:fillRect/>
          </a:stretch>
        </p:blipFill>
        <p:spPr bwMode="auto">
          <a:xfrm>
            <a:off x="6126163" y="1314450"/>
            <a:ext cx="2879725" cy="15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7" name="TextBox 28"/>
          <p:cNvSpPr txBox="1">
            <a:spLocks noChangeArrowheads="1"/>
          </p:cNvSpPr>
          <p:nvPr/>
        </p:nvSpPr>
        <p:spPr bwMode="auto">
          <a:xfrm>
            <a:off x="6675438" y="1879600"/>
            <a:ext cx="178276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ea typeface="Helvetica Neue Light"/>
                <a:cs typeface="Helvetica Neue Light"/>
              </a:rPr>
              <a:t>FOOD</a:t>
            </a:r>
          </a:p>
        </p:txBody>
      </p:sp>
      <p:sp>
        <p:nvSpPr>
          <p:cNvPr id="30" name="TextBox 29"/>
          <p:cNvSpPr txBox="1">
            <a:spLocks noChangeArrowheads="1"/>
          </p:cNvSpPr>
          <p:nvPr/>
        </p:nvSpPr>
        <p:spPr bwMode="auto">
          <a:xfrm>
            <a:off x="444500" y="6194425"/>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a:solidFill>
                  <a:srgbClr val="FFFFFF"/>
                </a:solidFill>
                <a:latin typeface="Helvetica Neue Light" charset="0"/>
              </a:rPr>
              <a:t>SOURCE: </a:t>
            </a:r>
            <a:r>
              <a:rPr lang="en-US" sz="900" dirty="0">
                <a:solidFill>
                  <a:schemeClr val="bg1">
                    <a:lumMod val="85000"/>
                  </a:schemeClr>
                </a:solidFill>
                <a:latin typeface="Helvetica Neue"/>
                <a:cs typeface="Helvetica Neue"/>
              </a:rPr>
              <a:t>“Growth Within: A Circular Economy Vision for a Competitive Europe”, Ellen MacArthur Foundation, SUN (Stiftungsfonds für Umweltökonomie und Nachhaltigkeit) and McKinsey Center for Business and Environment, 2015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Different economic models</a:t>
            </a:r>
          </a:p>
        </p:txBody>
      </p:sp>
      <p:sp>
        <p:nvSpPr>
          <p:cNvPr id="4" name="Slide Number Placeholder 3"/>
          <p:cNvSpPr>
            <a:spLocks noGrp="1"/>
          </p:cNvSpPr>
          <p:nvPr>
            <p:ph type="sldNum" sz="quarter" idx="14"/>
          </p:nvPr>
        </p:nvSpPr>
        <p:spPr/>
        <p:txBody>
          <a:bodyPr/>
          <a:lstStyle/>
          <a:p>
            <a:fld id="{70D6EC7B-7352-4D02-9C72-AE992C25BB7E}" type="slidenum">
              <a:rPr lang="en-US" altLang="en-US" smtClean="0"/>
              <a:pPr/>
              <a:t>8</a:t>
            </a:fld>
            <a:endParaRPr lang="en-US" altLang="en-US"/>
          </a:p>
        </p:txBody>
      </p:sp>
      <p:pic>
        <p:nvPicPr>
          <p:cNvPr id="5" name="Picture 4"/>
          <p:cNvPicPr>
            <a:picLocks noChangeAspect="1"/>
          </p:cNvPicPr>
          <p:nvPr/>
        </p:nvPicPr>
        <p:blipFill>
          <a:blip r:embed="rId2"/>
          <a:stretch>
            <a:fillRect/>
          </a:stretch>
        </p:blipFill>
        <p:spPr>
          <a:xfrm>
            <a:off x="0" y="3223592"/>
            <a:ext cx="9038235" cy="3656050"/>
          </a:xfrm>
          <a:prstGeom prst="rect">
            <a:avLst/>
          </a:prstGeom>
        </p:spPr>
      </p:pic>
      <p:pic>
        <p:nvPicPr>
          <p:cNvPr id="6" name="Picture 5"/>
          <p:cNvPicPr>
            <a:picLocks noChangeAspect="1"/>
          </p:cNvPicPr>
          <p:nvPr/>
        </p:nvPicPr>
        <p:blipFill>
          <a:blip r:embed="rId3"/>
          <a:stretch>
            <a:fillRect/>
          </a:stretch>
        </p:blipFill>
        <p:spPr>
          <a:xfrm>
            <a:off x="6235268" y="0"/>
            <a:ext cx="2908732" cy="3280228"/>
          </a:xfrm>
          <a:prstGeom prst="rect">
            <a:avLst/>
          </a:prstGeom>
        </p:spPr>
      </p:pic>
      <p:pic>
        <p:nvPicPr>
          <p:cNvPr id="7" name="Picture 6"/>
          <p:cNvPicPr>
            <a:picLocks noChangeAspect="1"/>
          </p:cNvPicPr>
          <p:nvPr/>
        </p:nvPicPr>
        <p:blipFill>
          <a:blip r:embed="rId4"/>
          <a:stretch>
            <a:fillRect/>
          </a:stretch>
        </p:blipFill>
        <p:spPr>
          <a:xfrm>
            <a:off x="1885159" y="1176958"/>
            <a:ext cx="3048591" cy="1836776"/>
          </a:xfrm>
          <a:prstGeom prst="rect">
            <a:avLst/>
          </a:prstGeom>
        </p:spPr>
      </p:pic>
    </p:spTree>
    <p:extLst>
      <p:ext uri="{BB962C8B-B14F-4D97-AF65-F5344CB8AC3E}">
        <p14:creationId xmlns:p14="http://schemas.microsoft.com/office/powerpoint/2010/main" val="2697373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89" name="Slide Number Placeholder 4"/>
          <p:cNvSpPr>
            <a:spLocks noGrp="1"/>
          </p:cNvSpPr>
          <p:nvPr>
            <p:ph type="sldNum" sz="quarter" idx="1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BA11842E-3689-4A4A-9D49-51BD4125C509}" type="slidenum">
              <a:rPr lang="en-US" altLang="en-US" sz="900">
                <a:solidFill>
                  <a:srgbClr val="898989"/>
                </a:solidFill>
              </a:rPr>
              <a:pPr>
                <a:spcBef>
                  <a:spcPct val="0"/>
                </a:spcBef>
                <a:buFontTx/>
                <a:buNone/>
              </a:pPr>
              <a:t>9</a:t>
            </a:fld>
            <a:endParaRPr lang="en-US" altLang="en-US" sz="900">
              <a:solidFill>
                <a:srgbClr val="898989"/>
              </a:solidFill>
            </a:endParaRPr>
          </a:p>
        </p:txBody>
      </p:sp>
      <p:sp>
        <p:nvSpPr>
          <p:cNvPr id="37890" name="TextBox 13"/>
          <p:cNvSpPr txBox="1">
            <a:spLocks noChangeArrowheads="1"/>
          </p:cNvSpPr>
          <p:nvPr/>
        </p:nvSpPr>
        <p:spPr bwMode="auto">
          <a:xfrm>
            <a:off x="457200" y="1247775"/>
            <a:ext cx="8220075"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en-GB" altLang="en-US" sz="1400" b="1">
                <a:latin typeface="Arial" panose="020B0604020202020204" pitchFamily="34" charset="0"/>
              </a:rPr>
              <a:t>The New Plastics Economy is an ambitious, three-year initiative to build momentum towards a plastics system that works. </a:t>
            </a:r>
          </a:p>
          <a:p>
            <a:pPr algn="just">
              <a:spcBef>
                <a:spcPct val="0"/>
              </a:spcBef>
              <a:buFontTx/>
              <a:buNone/>
            </a:pPr>
            <a:endParaRPr lang="en-GB" altLang="en-US" sz="600" b="1">
              <a:latin typeface="Arial" panose="020B0604020202020204" pitchFamily="34" charset="0"/>
            </a:endParaRPr>
          </a:p>
          <a:p>
            <a:pPr algn="just">
              <a:spcBef>
                <a:spcPct val="0"/>
              </a:spcBef>
              <a:buFontTx/>
              <a:buNone/>
            </a:pPr>
            <a:r>
              <a:rPr lang="en-GB" altLang="en-US" sz="1400">
                <a:latin typeface="Arial" panose="020B0604020202020204" pitchFamily="34" charset="0"/>
              </a:rPr>
              <a:t>Applying the principles of the circular economy, the initiative brings together key stakeholders to re-think and re-design the future of plastics, starting with packaging. </a:t>
            </a:r>
          </a:p>
          <a:p>
            <a:pPr algn="just">
              <a:spcBef>
                <a:spcPct val="0"/>
              </a:spcBef>
              <a:buFontTx/>
              <a:buNone/>
            </a:pPr>
            <a:endParaRPr lang="en-GB" altLang="en-US" sz="600">
              <a:latin typeface="Arial" panose="020B0604020202020204" pitchFamily="34" charset="0"/>
            </a:endParaRPr>
          </a:p>
          <a:p>
            <a:pPr algn="just">
              <a:spcBef>
                <a:spcPct val="0"/>
              </a:spcBef>
              <a:buFontTx/>
              <a:buNone/>
            </a:pPr>
            <a:r>
              <a:rPr lang="en-GB" altLang="en-US" sz="1400">
                <a:latin typeface="Arial" panose="020B0604020202020204" pitchFamily="34" charset="0"/>
              </a:rPr>
              <a:t>With the aim to create an effective after-use plastics economy; drastically reduce leakage of plastics </a:t>
            </a:r>
          </a:p>
          <a:p>
            <a:pPr algn="just">
              <a:spcBef>
                <a:spcPct val="0"/>
              </a:spcBef>
              <a:buFontTx/>
              <a:buNone/>
            </a:pPr>
            <a:r>
              <a:rPr lang="en-GB" altLang="en-US" sz="1400">
                <a:latin typeface="Arial" panose="020B0604020202020204" pitchFamily="34" charset="0"/>
              </a:rPr>
              <a:t>into natural systems and other negative externalities and decouple plastics from fossil feedstocks, the New Plastics Economy  works with five interconnected blocks to create the necessary conditions for redesigning the system:</a:t>
            </a:r>
          </a:p>
        </p:txBody>
      </p:sp>
      <p:pic>
        <p:nvPicPr>
          <p:cNvPr id="37891" name="Picture 1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1613" y="3235325"/>
            <a:ext cx="8748712" cy="81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Box 15"/>
          <p:cNvSpPr txBox="1">
            <a:spLocks noChangeArrowheads="1"/>
          </p:cNvSpPr>
          <p:nvPr/>
        </p:nvSpPr>
        <p:spPr bwMode="auto">
          <a:xfrm>
            <a:off x="150813" y="4027488"/>
            <a:ext cx="1416050"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DIALOGUE MECHANISM</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Cross-value chain collaboration is at the heart of the New Plastics Economy. </a:t>
            </a:r>
          </a:p>
        </p:txBody>
      </p:sp>
      <p:sp>
        <p:nvSpPr>
          <p:cNvPr id="37893" name="TextBox 16"/>
          <p:cNvSpPr txBox="1">
            <a:spLocks noChangeArrowheads="1"/>
          </p:cNvSpPr>
          <p:nvPr/>
        </p:nvSpPr>
        <p:spPr bwMode="auto">
          <a:xfrm>
            <a:off x="1843088" y="4027488"/>
            <a:ext cx="1687512"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GLOBAL PLASTICS PROTOCOL</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A common target state to innovate towards, to overcome existing fragmentation and enable the creation of effective markets. </a:t>
            </a:r>
          </a:p>
        </p:txBody>
      </p:sp>
      <p:sp>
        <p:nvSpPr>
          <p:cNvPr id="37894" name="TextBox 17"/>
          <p:cNvSpPr txBox="1">
            <a:spLocks noChangeArrowheads="1"/>
          </p:cNvSpPr>
          <p:nvPr/>
        </p:nvSpPr>
        <p:spPr bwMode="auto">
          <a:xfrm>
            <a:off x="3803650" y="4051300"/>
            <a:ext cx="17002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INNOVATION MOONSHOTS</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Mobilising innovations that can scale across the system, to re-define what’s possible and create the conditions for a new economy. </a:t>
            </a:r>
          </a:p>
        </p:txBody>
      </p:sp>
      <p:sp>
        <p:nvSpPr>
          <p:cNvPr id="37895" name="TextBox 18"/>
          <p:cNvSpPr txBox="1">
            <a:spLocks noChangeArrowheads="1"/>
          </p:cNvSpPr>
          <p:nvPr/>
        </p:nvSpPr>
        <p:spPr bwMode="auto">
          <a:xfrm>
            <a:off x="5775325" y="4043363"/>
            <a:ext cx="158908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EVIDENCE BASE</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A robust evidence base to guide improvement and inform the global debate. </a:t>
            </a:r>
          </a:p>
        </p:txBody>
      </p:sp>
      <p:sp>
        <p:nvSpPr>
          <p:cNvPr id="37896" name="TextBox 19"/>
          <p:cNvSpPr txBox="1">
            <a:spLocks noChangeArrowheads="1"/>
          </p:cNvSpPr>
          <p:nvPr/>
        </p:nvSpPr>
        <p:spPr bwMode="auto">
          <a:xfrm>
            <a:off x="7569200" y="4041775"/>
            <a:ext cx="1604963"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OUTREACH</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Engaging stakeholders to learn, to inform, and to amplify what works. </a:t>
            </a:r>
          </a:p>
        </p:txBody>
      </p:sp>
      <p:sp>
        <p:nvSpPr>
          <p:cNvPr id="37897" name="Title 2"/>
          <p:cNvSpPr>
            <a:spLocks noGrp="1"/>
          </p:cNvSpPr>
          <p:nvPr>
            <p:ph type="ctrTitle"/>
          </p:nvPr>
        </p:nvSpPr>
        <p:spPr>
          <a:xfrm>
            <a:off x="1084263" y="200025"/>
            <a:ext cx="6400800" cy="868363"/>
          </a:xfrm>
        </p:spPr>
        <p:txBody>
          <a:bodyPr/>
          <a:lstStyle/>
          <a:p>
            <a:pPr>
              <a:spcBef>
                <a:spcPct val="20000"/>
              </a:spcBef>
            </a:pPr>
            <a:r>
              <a:rPr lang="en-US" altLang="en-US">
                <a:latin typeface="Helvetica Neue" charset="0"/>
                <a:cs typeface="Helvetica Neue" charset="0"/>
              </a:rPr>
              <a:t>THE NEW PLASTICS ECONOMY</a:t>
            </a:r>
            <a:br>
              <a:rPr lang="en-US" altLang="en-US">
                <a:latin typeface="Helvetica Neue" charset="0"/>
                <a:cs typeface="Helvetica Neue" charset="0"/>
              </a:rPr>
            </a:br>
            <a:r>
              <a:rPr lang="en-GB" altLang="en-US" sz="1600" b="0">
                <a:solidFill>
                  <a:srgbClr val="989898"/>
                </a:solidFill>
                <a:latin typeface="Helvetica Neue Light"/>
                <a:cs typeface="Helvetica Neue" charset="0"/>
              </a:rPr>
              <a:t>A structured approach</a:t>
            </a:r>
            <a:br>
              <a:rPr lang="en-US" altLang="en-US" sz="1600" b="0">
                <a:solidFill>
                  <a:srgbClr val="989898"/>
                </a:solidFill>
                <a:latin typeface="Helvetica Neue Light"/>
                <a:cs typeface="Helvetica Neue" charset="0"/>
              </a:rPr>
            </a:br>
            <a:endParaRPr lang="en-US" altLang="en-US">
              <a:latin typeface="Helvetica Neue" charset="0"/>
              <a:cs typeface="Helvetica Neue" charset="0"/>
            </a:endParaRPr>
          </a:p>
        </p:txBody>
      </p:sp>
      <p:pic>
        <p:nvPicPr>
          <p:cNvPr id="37898" name="Picture 30"/>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750" y="44450"/>
            <a:ext cx="1084263"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9" name="TextBox 31"/>
          <p:cNvSpPr txBox="1">
            <a:spLocks noChangeArrowheads="1"/>
          </p:cNvSpPr>
          <p:nvPr/>
        </p:nvSpPr>
        <p:spPr bwMode="auto">
          <a:xfrm>
            <a:off x="466725" y="6211888"/>
            <a:ext cx="82200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pt-BR" altLang="en-US" sz="900" b="1">
                <a:solidFill>
                  <a:schemeClr val="bg1"/>
                </a:solidFill>
                <a:latin typeface="Arial" panose="020B0604020202020204" pitchFamily="34" charset="0"/>
              </a:rPr>
              <a:t>WORLD ECONOMIC FORUM, ELLEN MACARTHUR FOUNDATION, MCKINSEY &amp; COMPANY, </a:t>
            </a:r>
          </a:p>
          <a:p>
            <a:pPr algn="just">
              <a:spcBef>
                <a:spcPct val="0"/>
              </a:spcBef>
              <a:buFontTx/>
              <a:buNone/>
            </a:pPr>
            <a:r>
              <a:rPr lang="pt-BR" altLang="en-US" sz="900" b="1">
                <a:solidFill>
                  <a:schemeClr val="bg1"/>
                </a:solidFill>
                <a:latin typeface="Arial" panose="020B0604020202020204" pitchFamily="34" charset="0"/>
              </a:rPr>
              <a:t>THE NEW PLASTICS ECONOMY</a:t>
            </a:r>
          </a:p>
          <a:p>
            <a:pPr algn="just">
              <a:spcBef>
                <a:spcPct val="0"/>
              </a:spcBef>
              <a:buFontTx/>
              <a:buNone/>
            </a:pPr>
            <a:r>
              <a:rPr lang="pt-BR" altLang="en-US" sz="900" b="1">
                <a:solidFill>
                  <a:schemeClr val="bg1"/>
                </a:solidFill>
                <a:latin typeface="Arial" panose="020B0604020202020204" pitchFamily="34" charset="0"/>
              </a:rPr>
              <a:t>ELLENMACARTHURFOUNDATION.ORG/PUBLICATIONS</a:t>
            </a:r>
          </a:p>
          <a:p>
            <a:pPr algn="just">
              <a:spcBef>
                <a:spcPct val="0"/>
              </a:spcBef>
              <a:buFontTx/>
              <a:buNone/>
            </a:pPr>
            <a:endParaRPr lang="pt-BR" altLang="en-US" sz="900" b="1">
              <a:solidFill>
                <a:schemeClr val="bg1"/>
              </a:solidFill>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3" name="TextBox 4"/>
          <p:cNvSpPr txBox="1">
            <a:spLocks noChangeArrowheads="1"/>
          </p:cNvSpPr>
          <p:nvPr/>
        </p:nvSpPr>
        <p:spPr bwMode="auto">
          <a:xfrm>
            <a:off x="160338" y="4937125"/>
            <a:ext cx="3278187" cy="601663"/>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pt-BR" altLang="en-US" sz="1100" b="1">
                <a:latin typeface="Arial" panose="020B0604020202020204" pitchFamily="34" charset="0"/>
              </a:rPr>
              <a:t>FIND OUT MORE</a:t>
            </a:r>
          </a:p>
          <a:p>
            <a:pPr algn="just">
              <a:spcBef>
                <a:spcPct val="0"/>
              </a:spcBef>
              <a:buFontTx/>
              <a:buNone/>
            </a:pPr>
            <a:r>
              <a:rPr lang="pt-BR" altLang="en-US" sz="1100">
                <a:latin typeface="Arial" panose="020B0604020202020204" pitchFamily="34" charset="0"/>
              </a:rPr>
              <a:t>Visit our website: www.newplasticseconomy.org</a:t>
            </a:r>
          </a:p>
          <a:p>
            <a:pPr algn="just">
              <a:spcBef>
                <a:spcPct val="0"/>
              </a:spcBef>
              <a:buFontTx/>
              <a:buNone/>
            </a:pPr>
            <a:r>
              <a:rPr lang="pt-BR" altLang="en-US" sz="1100">
                <a:latin typeface="Arial" panose="020B0604020202020204" pitchFamily="34" charset="0"/>
              </a:rPr>
              <a:t>Follow us onTwitter: @newplasticsecon</a:t>
            </a:r>
          </a:p>
        </p:txBody>
      </p:sp>
      <p:sp>
        <p:nvSpPr>
          <p:cNvPr id="7" name="Slide Number Placeholder 4"/>
          <p:cNvSpPr>
            <a:spLocks noGrp="1"/>
          </p:cNvSpPr>
          <p:nvPr>
            <p:ph type="sldNum" sz="quarter" idx="10"/>
          </p:nvPr>
        </p:nvSpPr>
        <p:spPr>
          <a:xfrm>
            <a:off x="160338" y="6296025"/>
            <a:ext cx="542925" cy="365125"/>
          </a:xfrm>
        </p:spPr>
        <p:txBody>
          <a:bodyPr/>
          <a:lstStyle/>
          <a:p>
            <a:pPr algn="r">
              <a:defRPr/>
            </a:pPr>
            <a:r>
              <a:rPr lang="en-US" altLang="en-US" dirty="0">
                <a:solidFill>
                  <a:schemeClr val="tx1">
                    <a:lumMod val="50000"/>
                    <a:lumOff val="50000"/>
                  </a:schemeClr>
                </a:solidFill>
                <a:latin typeface="Helvetica Neue" charset="0"/>
                <a:ea typeface="Helvetica Neue" charset="0"/>
                <a:cs typeface="Helvetica Neue" charset="0"/>
              </a:rPr>
              <a:t>8</a:t>
            </a:r>
          </a:p>
        </p:txBody>
      </p:sp>
      <p:sp>
        <p:nvSpPr>
          <p:cNvPr id="38915" name="TextBox 31"/>
          <p:cNvSpPr txBox="1">
            <a:spLocks noChangeArrowheads="1"/>
          </p:cNvSpPr>
          <p:nvPr/>
        </p:nvSpPr>
        <p:spPr bwMode="auto">
          <a:xfrm>
            <a:off x="703263" y="6211888"/>
            <a:ext cx="82200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pt-BR" altLang="en-US" sz="900" b="1">
                <a:solidFill>
                  <a:schemeClr val="bg1"/>
                </a:solidFill>
                <a:latin typeface="Arial" panose="020B0604020202020204" pitchFamily="34" charset="0"/>
              </a:rPr>
              <a:t>WORLD ECONOMIC FORUM, ELLEN MACARTHUR FOUNDATION, MCKINSEY &amp; COMPANY, </a:t>
            </a:r>
          </a:p>
          <a:p>
            <a:pPr algn="just">
              <a:spcBef>
                <a:spcPct val="0"/>
              </a:spcBef>
              <a:buFontTx/>
              <a:buNone/>
            </a:pPr>
            <a:r>
              <a:rPr lang="pt-BR" altLang="en-US" sz="900" b="1">
                <a:solidFill>
                  <a:schemeClr val="bg1"/>
                </a:solidFill>
                <a:latin typeface="Arial" panose="020B0604020202020204" pitchFamily="34" charset="0"/>
              </a:rPr>
              <a:t>THE NEW PLASTICS ECONOMY</a:t>
            </a:r>
          </a:p>
          <a:p>
            <a:pPr algn="just">
              <a:spcBef>
                <a:spcPct val="0"/>
              </a:spcBef>
              <a:buFontTx/>
              <a:buNone/>
            </a:pPr>
            <a:r>
              <a:rPr lang="pt-BR" altLang="en-US" sz="900" b="1">
                <a:solidFill>
                  <a:schemeClr val="bg1"/>
                </a:solidFill>
                <a:latin typeface="Arial" panose="020B0604020202020204" pitchFamily="34" charset="0"/>
              </a:rPr>
              <a:t>ELLENMACARTHURFOUNDATION.ORG/PUBLICATIONS</a:t>
            </a:r>
          </a:p>
          <a:p>
            <a:pPr algn="just">
              <a:spcBef>
                <a:spcPct val="0"/>
              </a:spcBef>
              <a:buFontTx/>
              <a:buNone/>
            </a:pPr>
            <a:endParaRPr lang="pt-BR" altLang="en-US" sz="900" b="1">
              <a:solidFill>
                <a:schemeClr val="bg1"/>
              </a:solidFill>
              <a:latin typeface="Arial" panose="020B0604020202020204" pitchFamily="34" charset="0"/>
            </a:endParaRPr>
          </a:p>
        </p:txBody>
      </p:sp>
      <p:pic>
        <p:nvPicPr>
          <p:cNvPr id="38916" name="Picture 1"/>
          <p:cNvPicPr>
            <a:picLocks noChangeAspect="1"/>
          </p:cNvPicPr>
          <p:nvPr/>
        </p:nvPicPr>
        <p:blipFill>
          <a:blip r:embed="rId2">
            <a:extLst>
              <a:ext uri="{28A0092B-C50C-407E-A947-70E740481C1C}">
                <a14:useLocalDpi xmlns:a14="http://schemas.microsoft.com/office/drawing/2010/main" val="0"/>
              </a:ext>
            </a:extLst>
          </a:blip>
          <a:srcRect r="3828"/>
          <a:stretch>
            <a:fillRect/>
          </a:stretch>
        </p:blipFill>
        <p:spPr bwMode="auto">
          <a:xfrm>
            <a:off x="0" y="1143000"/>
            <a:ext cx="4292600" cy="296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7"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92600" y="1143000"/>
            <a:ext cx="4851400" cy="393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B0172D18-9ECC-438F-B7E1-F17D77D4AC71}" type="slidenum">
              <a:rPr lang="en-US" altLang="en-US" sz="900">
                <a:solidFill>
                  <a:srgbClr val="898989"/>
                </a:solidFill>
              </a:rPr>
              <a:pPr>
                <a:spcBef>
                  <a:spcPct val="0"/>
                </a:spcBef>
                <a:buFontTx/>
                <a:buNone/>
              </a:pPr>
              <a:t>11</a:t>
            </a:fld>
            <a:endParaRPr lang="en-US" altLang="en-US" sz="900">
              <a:solidFill>
                <a:srgbClr val="898989"/>
              </a:solidFill>
            </a:endParaRPr>
          </a:p>
        </p:txBody>
      </p:sp>
      <p:grpSp>
        <p:nvGrpSpPr>
          <p:cNvPr id="39938" name="Group 4"/>
          <p:cNvGrpSpPr>
            <a:grpSpLocks/>
          </p:cNvGrpSpPr>
          <p:nvPr/>
        </p:nvGrpSpPr>
        <p:grpSpPr bwMode="auto">
          <a:xfrm>
            <a:off x="395288" y="2125663"/>
            <a:ext cx="8283575" cy="2859087"/>
            <a:chOff x="1853694" y="2092325"/>
            <a:chExt cx="8283765" cy="2858874"/>
          </a:xfrm>
        </p:grpSpPr>
        <p:sp>
          <p:nvSpPr>
            <p:cNvPr id="39941" name="TextBox 17"/>
            <p:cNvSpPr txBox="1">
              <a:spLocks noChangeArrowheads="1"/>
            </p:cNvSpPr>
            <p:nvPr/>
          </p:nvSpPr>
          <p:spPr bwMode="auto">
            <a:xfrm>
              <a:off x="5071482" y="4243388"/>
              <a:ext cx="2141111" cy="70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PRICE VOLATILITY</a:t>
              </a:r>
            </a:p>
          </p:txBody>
        </p:sp>
        <p:sp>
          <p:nvSpPr>
            <p:cNvPr id="39942" name="TextBox 1"/>
            <p:cNvSpPr txBox="1">
              <a:spLocks noChangeArrowheads="1"/>
            </p:cNvSpPr>
            <p:nvPr/>
          </p:nvSpPr>
          <p:spPr bwMode="auto">
            <a:xfrm>
              <a:off x="1853694" y="4243388"/>
              <a:ext cx="3026787" cy="70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ECONOMIC AND STRUCTURAL LOSSES</a:t>
              </a:r>
            </a:p>
          </p:txBody>
        </p:sp>
        <p:grpSp>
          <p:nvGrpSpPr>
            <p:cNvPr id="39943" name="Group 7"/>
            <p:cNvGrpSpPr>
              <a:grpSpLocks/>
            </p:cNvGrpSpPr>
            <p:nvPr/>
          </p:nvGrpSpPr>
          <p:grpSpPr bwMode="auto">
            <a:xfrm>
              <a:off x="2465388" y="2092325"/>
              <a:ext cx="7394575" cy="1803400"/>
              <a:chOff x="922338" y="2263775"/>
              <a:chExt cx="7394575" cy="1803400"/>
            </a:xfrm>
          </p:grpSpPr>
          <p:pic>
            <p:nvPicPr>
              <p:cNvPr id="39945"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97288" y="2263775"/>
                <a:ext cx="1803400"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6"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2338" y="2263775"/>
                <a:ext cx="1803400"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7" name="Picture 1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519863" y="2265363"/>
                <a:ext cx="17970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9944" name="TextBox 17"/>
            <p:cNvSpPr txBox="1">
              <a:spLocks noChangeArrowheads="1"/>
            </p:cNvSpPr>
            <p:nvPr/>
          </p:nvSpPr>
          <p:spPr bwMode="auto">
            <a:xfrm>
              <a:off x="7785417" y="4243388"/>
              <a:ext cx="2352042" cy="70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DEMOGRAPHIC TRENDS</a:t>
              </a:r>
            </a:p>
          </p:txBody>
        </p:sp>
      </p:grpSp>
      <p:sp>
        <p:nvSpPr>
          <p:cNvPr id="39939" name="Title 2"/>
          <p:cNvSpPr>
            <a:spLocks noGrp="1"/>
          </p:cNvSpPr>
          <p:nvPr>
            <p:ph type="ctrTitle"/>
          </p:nvPr>
        </p:nvSpPr>
        <p:spPr>
          <a:xfrm>
            <a:off x="298450" y="200025"/>
            <a:ext cx="6400800" cy="868363"/>
          </a:xfrm>
        </p:spPr>
        <p:txBody>
          <a:bodyPr/>
          <a:lstStyle/>
          <a:p>
            <a:r>
              <a:rPr lang="en-US" altLang="en-US">
                <a:latin typeface="Helvetica Neue" charset="0"/>
                <a:cs typeface="Helvetica Neue" charset="0"/>
              </a:rPr>
              <a:t>DRIVERS FOR CHANGE</a:t>
            </a:r>
          </a:p>
        </p:txBody>
      </p:sp>
      <p:sp>
        <p:nvSpPr>
          <p:cNvPr id="39940" name="Subtitle 3"/>
          <p:cNvSpPr>
            <a:spLocks noGrp="1"/>
          </p:cNvSpPr>
          <p:nvPr>
            <p:ph type="subTitle" idx="4294967295"/>
          </p:nvPr>
        </p:nvSpPr>
        <p:spPr>
          <a:xfrm>
            <a:off x="298450" y="533400"/>
            <a:ext cx="7237413" cy="641350"/>
          </a:xfrm>
        </p:spPr>
        <p:txBody>
          <a:bodyPr/>
          <a:lstStyle/>
          <a:p>
            <a:pPr marL="0" indent="0">
              <a:buFont typeface="Arial" panose="020B0604020202020204" pitchFamily="34" charset="0"/>
              <a:buNone/>
            </a:pPr>
            <a:r>
              <a:rPr lang="en-US" altLang="en-US" sz="1600">
                <a:solidFill>
                  <a:srgbClr val="989898"/>
                </a:solidFill>
              </a:rPr>
              <a:t>Various factors challenge the linear model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8659E087-9745-49DC-986F-5281791041D8}" type="slidenum">
              <a:rPr lang="en-US" altLang="en-US" sz="900">
                <a:solidFill>
                  <a:srgbClr val="898989"/>
                </a:solidFill>
              </a:rPr>
              <a:pPr>
                <a:spcBef>
                  <a:spcPct val="0"/>
                </a:spcBef>
                <a:buFontTx/>
                <a:buNone/>
              </a:pPr>
              <a:t>12</a:t>
            </a:fld>
            <a:endParaRPr lang="en-US" altLang="en-US" sz="900">
              <a:solidFill>
                <a:srgbClr val="898989"/>
              </a:solidFill>
            </a:endParaRPr>
          </a:p>
        </p:txBody>
      </p:sp>
      <p:grpSp>
        <p:nvGrpSpPr>
          <p:cNvPr id="40962" name="Group 14"/>
          <p:cNvGrpSpPr>
            <a:grpSpLocks/>
          </p:cNvGrpSpPr>
          <p:nvPr/>
        </p:nvGrpSpPr>
        <p:grpSpPr bwMode="auto">
          <a:xfrm>
            <a:off x="704850" y="2163763"/>
            <a:ext cx="8096250" cy="2774950"/>
            <a:chOff x="2160019" y="2075392"/>
            <a:chExt cx="8095715" cy="2774718"/>
          </a:xfrm>
        </p:grpSpPr>
        <p:pic>
          <p:nvPicPr>
            <p:cNvPr id="40965" name="Picture 1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11301" y="2075392"/>
              <a:ext cx="1873473" cy="1873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6" name="TextBox 17"/>
            <p:cNvSpPr txBox="1">
              <a:spLocks noChangeArrowheads="1"/>
            </p:cNvSpPr>
            <p:nvPr/>
          </p:nvSpPr>
          <p:spPr bwMode="auto">
            <a:xfrm>
              <a:off x="2160019" y="4135743"/>
              <a:ext cx="237603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URBANISATION</a:t>
              </a:r>
            </a:p>
          </p:txBody>
        </p:sp>
        <p:sp>
          <p:nvSpPr>
            <p:cNvPr id="40967" name="TextBox 17"/>
            <p:cNvSpPr txBox="1">
              <a:spLocks noChangeArrowheads="1"/>
            </p:cNvSpPr>
            <p:nvPr/>
          </p:nvSpPr>
          <p:spPr bwMode="auto">
            <a:xfrm>
              <a:off x="4643640" y="4124213"/>
              <a:ext cx="3019228" cy="708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ACCEPTANCE OF NEW BUSINESS MODELS</a:t>
              </a:r>
            </a:p>
          </p:txBody>
        </p:sp>
        <p:pic>
          <p:nvPicPr>
            <p:cNvPr id="40968" name="Picture 11" descr="EMF_CS_Access_Icon.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41557" y="2112030"/>
              <a:ext cx="1762421" cy="176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9" name="TextBox 1"/>
            <p:cNvSpPr txBox="1">
              <a:spLocks noChangeArrowheads="1"/>
            </p:cNvSpPr>
            <p:nvPr/>
          </p:nvSpPr>
          <p:spPr bwMode="auto">
            <a:xfrm>
              <a:off x="7806629" y="4142084"/>
              <a:ext cx="2449105" cy="708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TECHNOLOGICAL ADVANCES</a:t>
              </a:r>
            </a:p>
          </p:txBody>
        </p:sp>
        <p:pic>
          <p:nvPicPr>
            <p:cNvPr id="40970" name="Picture 13" descr="EMF_CS_Enablingtech_Icon.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050276" y="2099240"/>
              <a:ext cx="1795139" cy="179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0963" name="Title 2"/>
          <p:cNvSpPr txBox="1">
            <a:spLocks/>
          </p:cNvSpPr>
          <p:nvPr/>
        </p:nvSpPr>
        <p:spPr bwMode="auto">
          <a:xfrm>
            <a:off x="336550" y="193675"/>
            <a:ext cx="6400800"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2400" b="1">
                <a:solidFill>
                  <a:srgbClr val="0A252F"/>
                </a:solidFill>
                <a:latin typeface="Helvetica Neue" charset="0"/>
              </a:rPr>
              <a:t>DRIVERS FOR CHANGE</a:t>
            </a:r>
          </a:p>
        </p:txBody>
      </p:sp>
      <p:sp>
        <p:nvSpPr>
          <p:cNvPr id="40964" name="Subtitle 3"/>
          <p:cNvSpPr>
            <a:spLocks noGrp="1"/>
          </p:cNvSpPr>
          <p:nvPr>
            <p:ph type="subTitle" idx="4294967295"/>
          </p:nvPr>
        </p:nvSpPr>
        <p:spPr>
          <a:xfrm>
            <a:off x="298450" y="533400"/>
            <a:ext cx="7237413" cy="641350"/>
          </a:xfrm>
        </p:spPr>
        <p:txBody>
          <a:bodyPr/>
          <a:lstStyle/>
          <a:p>
            <a:pPr marL="0" indent="0">
              <a:buFont typeface="Arial" panose="020B0604020202020204" pitchFamily="34" charset="0"/>
              <a:buNone/>
            </a:pPr>
            <a:r>
              <a:rPr lang="en-US" altLang="en-US" sz="1600">
                <a:solidFill>
                  <a:srgbClr val="989898"/>
                </a:solidFill>
              </a:rPr>
              <a:t>Various factors challenge the linear model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hlinkClick r:id="rId2"/>
              </a:rPr>
              <a:t>Introduction to circular economy 4 </a:t>
            </a:r>
            <a:r>
              <a:rPr lang="en-GB" dirty="0" err="1">
                <a:hlinkClick r:id="rId2"/>
              </a:rPr>
              <a:t>mins</a:t>
            </a:r>
            <a:endParaRPr lang="en-GB" dirty="0"/>
          </a:p>
        </p:txBody>
      </p:sp>
      <p:sp>
        <p:nvSpPr>
          <p:cNvPr id="3" name="Title 2"/>
          <p:cNvSpPr>
            <a:spLocks noGrp="1"/>
          </p:cNvSpPr>
          <p:nvPr>
            <p:ph type="title"/>
          </p:nvPr>
        </p:nvSpPr>
        <p:spPr/>
        <p:txBody>
          <a:bodyPr/>
          <a:lstStyle/>
          <a:p>
            <a:r>
              <a:rPr lang="en-GB" dirty="0"/>
              <a:t>The circular solution</a:t>
            </a:r>
          </a:p>
        </p:txBody>
      </p:sp>
      <p:pic>
        <p:nvPicPr>
          <p:cNvPr id="4" name="Picture 3"/>
          <p:cNvPicPr>
            <a:picLocks noChangeAspect="1"/>
          </p:cNvPicPr>
          <p:nvPr/>
        </p:nvPicPr>
        <p:blipFill>
          <a:blip r:embed="rId3"/>
          <a:stretch>
            <a:fillRect/>
          </a:stretch>
        </p:blipFill>
        <p:spPr>
          <a:xfrm>
            <a:off x="1603891" y="2365375"/>
            <a:ext cx="5838825" cy="3943350"/>
          </a:xfrm>
          <a:prstGeom prst="rect">
            <a:avLst/>
          </a:prstGeom>
        </p:spPr>
      </p:pic>
    </p:spTree>
    <p:extLst>
      <p:ext uri="{BB962C8B-B14F-4D97-AF65-F5344CB8AC3E}">
        <p14:creationId xmlns:p14="http://schemas.microsoft.com/office/powerpoint/2010/main" val="566106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hlinkClick r:id="rId2"/>
              </a:rPr>
              <a:t>Examples of the key elements</a:t>
            </a:r>
            <a:endParaRPr lang="en-GB" dirty="0"/>
          </a:p>
        </p:txBody>
      </p:sp>
      <p:pic>
        <p:nvPicPr>
          <p:cNvPr id="4" name="Content Placeholder 3"/>
          <p:cNvPicPr>
            <a:picLocks noGrp="1" noChangeAspect="1"/>
          </p:cNvPicPr>
          <p:nvPr>
            <p:ph idx="1"/>
          </p:nvPr>
        </p:nvPicPr>
        <p:blipFill>
          <a:blip r:embed="rId3"/>
          <a:stretch>
            <a:fillRect/>
          </a:stretch>
        </p:blipFill>
        <p:spPr>
          <a:xfrm>
            <a:off x="1077438" y="2226468"/>
            <a:ext cx="7065592" cy="4167161"/>
          </a:xfrm>
          <a:prstGeom prst="rect">
            <a:avLst/>
          </a:prstGeom>
        </p:spPr>
      </p:pic>
    </p:spTree>
    <p:extLst>
      <p:ext uri="{BB962C8B-B14F-4D97-AF65-F5344CB8AC3E}">
        <p14:creationId xmlns:p14="http://schemas.microsoft.com/office/powerpoint/2010/main" val="4227300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US" altLang="en-US">
              <a:solidFill>
                <a:srgbClr val="FFFFFF"/>
              </a:solidFill>
            </a:endParaRPr>
          </a:p>
        </p:txBody>
      </p:sp>
      <p:sp>
        <p:nvSpPr>
          <p:cNvPr id="41986" name="Slide Number Placeholder 1"/>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900">
                <a:solidFill>
                  <a:srgbClr val="898989"/>
                </a:solidFill>
              </a:rPr>
              <a:t>9</a:t>
            </a:r>
          </a:p>
        </p:txBody>
      </p:sp>
      <p:sp>
        <p:nvSpPr>
          <p:cNvPr id="41987" name="TextBox 1"/>
          <p:cNvSpPr txBox="1">
            <a:spLocks noChangeArrowheads="1"/>
          </p:cNvSpPr>
          <p:nvPr/>
        </p:nvSpPr>
        <p:spPr bwMode="auto">
          <a:xfrm>
            <a:off x="1403350" y="2028825"/>
            <a:ext cx="6337300"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US" altLang="en-US" sz="4400" b="1">
                <a:solidFill>
                  <a:schemeClr val="bg1"/>
                </a:solidFill>
                <a:latin typeface="Helvetica Neue" charset="0"/>
              </a:rPr>
              <a:t>CIRCULAR ECONOMY:</a:t>
            </a:r>
          </a:p>
          <a:p>
            <a:pPr algn="ctr"/>
            <a:r>
              <a:rPr lang="en-US" altLang="en-US" sz="4400" b="1">
                <a:solidFill>
                  <a:schemeClr val="bg1"/>
                </a:solidFill>
                <a:latin typeface="Helvetica Neue" charset="0"/>
              </a:rPr>
              <a:t>REGENERATIVE AND RESTORATIVE BY DESIGN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3"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ECFCC360-6674-43FF-AC90-CA63AE802789}" type="slidenum">
              <a:rPr lang="en-US" altLang="en-US" sz="900">
                <a:solidFill>
                  <a:srgbClr val="898989"/>
                </a:solidFill>
              </a:rPr>
              <a:pPr>
                <a:spcBef>
                  <a:spcPct val="0"/>
                </a:spcBef>
                <a:buFontTx/>
                <a:buNone/>
              </a:pPr>
              <a:t>16</a:t>
            </a:fld>
            <a:endParaRPr lang="en-US" altLang="en-US" sz="900">
              <a:solidFill>
                <a:srgbClr val="898989"/>
              </a:solidFill>
            </a:endParaRPr>
          </a:p>
        </p:txBody>
      </p:sp>
      <p:pic>
        <p:nvPicPr>
          <p:cNvPr id="44034" name="Shape 328"/>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4338" y="1419225"/>
            <a:ext cx="4146550" cy="43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p:cNvPicPr>
          <p:nvPr/>
        </p:nvPicPr>
        <p:blipFill>
          <a:blip r:embed="rId3" cstate="email">
            <a:duotone>
              <a:schemeClr val="accent5">
                <a:shade val="45000"/>
                <a:satMod val="135000"/>
              </a:schemeClr>
              <a:prstClr val="white"/>
            </a:duotone>
            <a:extLst>
              <a:ext uri="{28A0092B-C50C-407E-A947-70E740481C1C}">
                <a14:useLocalDpi xmlns:a14="http://schemas.microsoft.com/office/drawing/2010/main"/>
              </a:ext>
            </a:extLst>
          </a:blip>
          <a:stretch>
            <a:fillRect/>
          </a:stretch>
        </p:blipFill>
        <p:spPr>
          <a:xfrm>
            <a:off x="742428" y="2760133"/>
            <a:ext cx="1509712" cy="1473200"/>
          </a:xfrm>
          <a:prstGeom prst="ellipse">
            <a:avLst/>
          </a:prstGeom>
          <a:ln w="19050" cmpd="sng">
            <a:solidFill>
              <a:srgbClr val="FFFFFF"/>
            </a:solidFill>
          </a:ln>
        </p:spPr>
      </p:pic>
      <p:sp>
        <p:nvSpPr>
          <p:cNvPr id="44036" name="Title 1"/>
          <p:cNvSpPr>
            <a:spLocks noGrp="1"/>
          </p:cNvSpPr>
          <p:nvPr>
            <p:ph type="ctrTitle"/>
          </p:nvPr>
        </p:nvSpPr>
        <p:spPr>
          <a:xfrm>
            <a:off x="298450" y="200025"/>
            <a:ext cx="8337550" cy="868363"/>
          </a:xfrm>
        </p:spPr>
        <p:txBody>
          <a:bodyPr/>
          <a:lstStyle/>
          <a:p>
            <a:r>
              <a:rPr lang="en-GB" altLang="en-US">
                <a:latin typeface="Helvetica Neue" charset="0"/>
                <a:cs typeface="Helvetica Neue" charset="0"/>
              </a:rPr>
              <a:t>BUILDS ON SCHOOLS OF THOUGHT</a:t>
            </a:r>
            <a:endParaRPr lang="en-US" altLang="en-US">
              <a:latin typeface="Helvetica Neue" charset="0"/>
              <a:cs typeface="Helvetica Neue"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7" name="TextBox 1"/>
          <p:cNvSpPr txBox="1">
            <a:spLocks noChangeArrowheads="1"/>
          </p:cNvSpPr>
          <p:nvPr/>
        </p:nvSpPr>
        <p:spPr bwMode="auto">
          <a:xfrm>
            <a:off x="1466850" y="1468438"/>
            <a:ext cx="650557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US" altLang="en-US" sz="2800"/>
              <a:t>…keeping products, components and materials at their highest utility and value, at all times </a:t>
            </a:r>
          </a:p>
          <a:p>
            <a:pPr eaLnBrk="1" hangingPunct="1">
              <a:spcBef>
                <a:spcPct val="0"/>
              </a:spcBef>
              <a:buFontTx/>
              <a:buNone/>
            </a:pPr>
            <a:endParaRPr lang="en-US" altLang="en-US" sz="2800"/>
          </a:p>
          <a:p>
            <a:pPr eaLnBrk="1" hangingPunct="1">
              <a:spcBef>
                <a:spcPct val="0"/>
              </a:spcBef>
              <a:buFontTx/>
              <a:buNone/>
            </a:pPr>
            <a:r>
              <a:rPr lang="en-US" altLang="en-US" sz="2800"/>
              <a:t>…eliminating the concept of waste, with materials ultimately re-entering the economy at end of use as defined, valuable technical or biological nutrients</a:t>
            </a:r>
            <a:endParaRPr lang="en-GB" altLang="en-US" sz="2800"/>
          </a:p>
        </p:txBody>
      </p:sp>
      <p:sp>
        <p:nvSpPr>
          <p:cNvPr id="45058" name="Title 6"/>
          <p:cNvSpPr>
            <a:spLocks noGrp="1"/>
          </p:cNvSpPr>
          <p:nvPr>
            <p:ph type="ctrTitle"/>
          </p:nvPr>
        </p:nvSpPr>
        <p:spPr>
          <a:xfrm>
            <a:off x="298450" y="200025"/>
            <a:ext cx="6400800" cy="868363"/>
          </a:xfrm>
        </p:spPr>
        <p:txBody>
          <a:bodyPr/>
          <a:lstStyle/>
          <a:p>
            <a:pPr eaLnBrk="1" hangingPunct="1"/>
            <a:r>
              <a:rPr lang="en-GB" altLang="en-US">
                <a:latin typeface="Helvetica Neue" charset="0"/>
                <a:cs typeface="Helvetica Neue" charset="0"/>
              </a:rPr>
              <a:t>A REGENERATIVE ECONOMY</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5"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9907AD7B-5043-4E74-978D-C1BF43C54121}" type="slidenum">
              <a:rPr lang="en-US" altLang="en-US" sz="900">
                <a:solidFill>
                  <a:srgbClr val="898989"/>
                </a:solidFill>
              </a:rPr>
              <a:pPr>
                <a:spcBef>
                  <a:spcPct val="0"/>
                </a:spcBef>
                <a:buFontTx/>
                <a:buNone/>
              </a:pPr>
              <a:t>18</a:t>
            </a:fld>
            <a:endParaRPr lang="en-US" altLang="en-US" sz="900">
              <a:solidFill>
                <a:srgbClr val="898989"/>
              </a:solidFill>
            </a:endParaRPr>
          </a:p>
        </p:txBody>
      </p:sp>
      <p:sp>
        <p:nvSpPr>
          <p:cNvPr id="47106" name="Title 1"/>
          <p:cNvSpPr>
            <a:spLocks noGrp="1"/>
          </p:cNvSpPr>
          <p:nvPr>
            <p:ph type="ctrTitle"/>
          </p:nvPr>
        </p:nvSpPr>
        <p:spPr>
          <a:xfrm>
            <a:off x="298450" y="200025"/>
            <a:ext cx="6400800" cy="868363"/>
          </a:xfrm>
        </p:spPr>
        <p:txBody>
          <a:bodyPr/>
          <a:lstStyle/>
          <a:p>
            <a:pPr eaLnBrk="1" hangingPunct="1"/>
            <a:r>
              <a:rPr lang="en-GB" altLang="en-US">
                <a:latin typeface="Helvetica Neue" charset="0"/>
                <a:cs typeface="Helvetica Neue" charset="0"/>
              </a:rPr>
              <a:t>RETHINKING VALUE CREATION</a:t>
            </a:r>
          </a:p>
        </p:txBody>
      </p:sp>
      <p:sp>
        <p:nvSpPr>
          <p:cNvPr id="47107" name="Subtitle 2"/>
          <p:cNvSpPr>
            <a:spLocks noGrp="1"/>
          </p:cNvSpPr>
          <p:nvPr>
            <p:ph type="subTitle" idx="4294967295"/>
          </p:nvPr>
        </p:nvSpPr>
        <p:spPr>
          <a:xfrm>
            <a:off x="298450" y="533400"/>
            <a:ext cx="6400800" cy="641350"/>
          </a:xfrm>
        </p:spPr>
        <p:txBody>
          <a:bodyPr/>
          <a:lstStyle/>
          <a:p>
            <a:pPr marL="0" indent="0" eaLnBrk="1" hangingPunct="1">
              <a:buFont typeface="Arial" panose="020B0604020202020204" pitchFamily="34" charset="0"/>
              <a:buNone/>
            </a:pPr>
            <a:r>
              <a:rPr lang="en-GB" altLang="en-US" sz="1600">
                <a:solidFill>
                  <a:srgbClr val="989898"/>
                </a:solidFill>
              </a:rPr>
              <a:t>Three guiding principles to the circular economy</a:t>
            </a:r>
          </a:p>
        </p:txBody>
      </p:sp>
      <p:grpSp>
        <p:nvGrpSpPr>
          <p:cNvPr id="47108" name="Group 6"/>
          <p:cNvGrpSpPr>
            <a:grpSpLocks/>
          </p:cNvGrpSpPr>
          <p:nvPr/>
        </p:nvGrpSpPr>
        <p:grpSpPr bwMode="auto">
          <a:xfrm>
            <a:off x="885825" y="1590675"/>
            <a:ext cx="7372350" cy="1020763"/>
            <a:chOff x="885825" y="1590675"/>
            <a:chExt cx="7372350" cy="1020763"/>
          </a:xfrm>
        </p:grpSpPr>
        <p:pic>
          <p:nvPicPr>
            <p:cNvPr id="47115" name="Picture 2" descr="Numbers-17.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5825" y="1590675"/>
              <a:ext cx="1022350" cy="102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6" name="TextBox 8"/>
            <p:cNvSpPr txBox="1">
              <a:spLocks noChangeArrowheads="1"/>
            </p:cNvSpPr>
            <p:nvPr/>
          </p:nvSpPr>
          <p:spPr bwMode="auto">
            <a:xfrm>
              <a:off x="2447925" y="1647415"/>
              <a:ext cx="5810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1800" b="1">
                  <a:latin typeface="Helvetica Neue" charset="0"/>
                </a:rPr>
                <a:t>Preserve and enhance natural capital </a:t>
              </a:r>
              <a:r>
                <a:rPr lang="en-US" altLang="en-US" sz="1800">
                  <a:latin typeface="Helvetica Neue" charset="0"/>
                </a:rPr>
                <a:t>by controlling finite stocks and balancing renewable resource flows.</a:t>
              </a:r>
            </a:p>
          </p:txBody>
        </p:sp>
      </p:grpSp>
      <p:grpSp>
        <p:nvGrpSpPr>
          <p:cNvPr id="47109" name="Group 9"/>
          <p:cNvGrpSpPr>
            <a:grpSpLocks/>
          </p:cNvGrpSpPr>
          <p:nvPr/>
        </p:nvGrpSpPr>
        <p:grpSpPr bwMode="auto">
          <a:xfrm>
            <a:off x="885825" y="2905125"/>
            <a:ext cx="7372350" cy="1111250"/>
            <a:chOff x="885825" y="2889954"/>
            <a:chExt cx="7372350" cy="1110546"/>
          </a:xfrm>
        </p:grpSpPr>
        <p:pic>
          <p:nvPicPr>
            <p:cNvPr id="47113" name="Picture 3" descr="Numbers-22.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5825" y="2979738"/>
              <a:ext cx="1022350"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4" name="Rectangle 6"/>
            <p:cNvSpPr>
              <a:spLocks noChangeArrowheads="1"/>
            </p:cNvSpPr>
            <p:nvPr/>
          </p:nvSpPr>
          <p:spPr bwMode="auto">
            <a:xfrm>
              <a:off x="2447925" y="2889954"/>
              <a:ext cx="5810250" cy="922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1800" b="1">
                  <a:latin typeface="Helvetica Neue" charset="0"/>
                </a:rPr>
                <a:t>Optimise resource yields </a:t>
              </a:r>
              <a:r>
                <a:rPr lang="en-US" altLang="en-US" sz="1800">
                  <a:latin typeface="Helvetica Neue" charset="0"/>
                </a:rPr>
                <a:t>by circulating products, components, and materials at the highest utility at all times in both technical and biological cycles.</a:t>
              </a:r>
            </a:p>
          </p:txBody>
        </p:sp>
      </p:grpSp>
      <p:grpSp>
        <p:nvGrpSpPr>
          <p:cNvPr id="47110" name="Group 12"/>
          <p:cNvGrpSpPr>
            <a:grpSpLocks/>
          </p:cNvGrpSpPr>
          <p:nvPr/>
        </p:nvGrpSpPr>
        <p:grpSpPr bwMode="auto">
          <a:xfrm>
            <a:off x="877888" y="4400550"/>
            <a:ext cx="7380287" cy="1041400"/>
            <a:chOff x="877888" y="4400550"/>
            <a:chExt cx="7380287" cy="1041400"/>
          </a:xfrm>
        </p:grpSpPr>
        <p:pic>
          <p:nvPicPr>
            <p:cNvPr id="47111" name="Picture 4" descr="Numbers-23.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77888" y="4400550"/>
              <a:ext cx="1031875"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2" name="Rectangle 7"/>
            <p:cNvSpPr>
              <a:spLocks noChangeArrowheads="1"/>
            </p:cNvSpPr>
            <p:nvPr/>
          </p:nvSpPr>
          <p:spPr bwMode="auto">
            <a:xfrm>
              <a:off x="2447925" y="4459585"/>
              <a:ext cx="5810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1800" b="1" dirty="0">
                  <a:latin typeface="Helvetica Neue" charset="0"/>
                </a:rPr>
                <a:t>Foster system effectiveness </a:t>
              </a:r>
              <a:r>
                <a:rPr lang="en-US" altLang="en-US" sz="1800" dirty="0">
                  <a:latin typeface="Helvetica Neue" charset="0"/>
                </a:rPr>
                <a:t>by revealing and designing out negative externalities.</a:t>
              </a:r>
            </a:p>
          </p:txBody>
        </p:sp>
      </p:grpSp>
      <p:sp>
        <p:nvSpPr>
          <p:cNvPr id="2" name="TextBox 1"/>
          <p:cNvSpPr txBox="1"/>
          <p:nvPr/>
        </p:nvSpPr>
        <p:spPr>
          <a:xfrm rot="883790">
            <a:off x="3120044" y="5713615"/>
            <a:ext cx="2499360" cy="369332"/>
          </a:xfrm>
          <a:prstGeom prst="rect">
            <a:avLst/>
          </a:prstGeom>
          <a:noFill/>
        </p:spPr>
        <p:txBody>
          <a:bodyPr wrap="square" rtlCol="0">
            <a:spAutoFit/>
          </a:bodyPr>
          <a:lstStyle/>
          <a:p>
            <a:r>
              <a:rPr lang="en-GB" dirty="0"/>
              <a:t>Refer to next slide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29" name="Shape 309"/>
          <p:cNvSpPr txBox="1">
            <a:spLocks noChangeArrowheads="1"/>
          </p:cNvSpPr>
          <p:nvPr/>
        </p:nvSpPr>
        <p:spPr bwMode="auto">
          <a:xfrm>
            <a:off x="6794500" y="3448050"/>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endParaRPr lang="en-GB" altLang="en-US" sz="1000">
              <a:latin typeface="Calibri" panose="020F0502020204030204" pitchFamily="34" charset="0"/>
            </a:endParaRPr>
          </a:p>
        </p:txBody>
      </p:sp>
      <p:grpSp>
        <p:nvGrpSpPr>
          <p:cNvPr id="48130" name="Group 4"/>
          <p:cNvGrpSpPr>
            <a:grpSpLocks/>
          </p:cNvGrpSpPr>
          <p:nvPr/>
        </p:nvGrpSpPr>
        <p:grpSpPr bwMode="auto">
          <a:xfrm>
            <a:off x="3589338" y="2154238"/>
            <a:ext cx="1744662" cy="2424112"/>
            <a:chOff x="1417" y="1203"/>
            <a:chExt cx="1160" cy="1611"/>
          </a:xfrm>
        </p:grpSpPr>
        <p:sp>
          <p:nvSpPr>
            <p:cNvPr id="89" name="Arc 5"/>
            <p:cNvSpPr>
              <a:spLocks/>
            </p:cNvSpPr>
            <p:nvPr>
              <p:custDataLst>
                <p:tags r:id="rId51"/>
              </p:custDataLst>
            </p:nvPr>
          </p:nvSpPr>
          <p:spPr bwMode="gray">
            <a:xfrm flipH="1">
              <a:off x="1417" y="1203"/>
              <a:ext cx="1160" cy="1611"/>
            </a:xfrm>
            <a:custGeom>
              <a:avLst/>
              <a:gdLst>
                <a:gd name="G0" fmla="+- 10203 0 0"/>
                <a:gd name="G1" fmla="+- 21600 0 0"/>
                <a:gd name="G2" fmla="+- 21600 0 0"/>
                <a:gd name="T0" fmla="*/ 0 w 31803"/>
                <a:gd name="T1" fmla="*/ 2562 h 37678"/>
                <a:gd name="T2" fmla="*/ 24627 w 31803"/>
                <a:gd name="T3" fmla="*/ 37678 h 37678"/>
                <a:gd name="T4" fmla="*/ 10203 w 31803"/>
                <a:gd name="T5" fmla="*/ 21600 h 37678"/>
              </a:gdLst>
              <a:ahLst/>
              <a:cxnLst>
                <a:cxn ang="0">
                  <a:pos x="T0" y="T1"/>
                </a:cxn>
                <a:cxn ang="0">
                  <a:pos x="T2" y="T3"/>
                </a:cxn>
                <a:cxn ang="0">
                  <a:pos x="T4" y="T5"/>
                </a:cxn>
              </a:cxnLst>
              <a:rect l="0" t="0" r="r" b="b"/>
              <a:pathLst>
                <a:path w="31803" h="37678" fill="none" extrusionOk="0">
                  <a:moveTo>
                    <a:pt x="-1" y="2561"/>
                  </a:moveTo>
                  <a:cubicBezTo>
                    <a:pt x="3137" y="880"/>
                    <a:pt x="6642" y="-1"/>
                    <a:pt x="10203" y="-1"/>
                  </a:cubicBezTo>
                  <a:cubicBezTo>
                    <a:pt x="22132" y="0"/>
                    <a:pt x="31803" y="9670"/>
                    <a:pt x="31803" y="21600"/>
                  </a:cubicBezTo>
                  <a:cubicBezTo>
                    <a:pt x="31803" y="27735"/>
                    <a:pt x="29193" y="33581"/>
                    <a:pt x="24627" y="37678"/>
                  </a:cubicBezTo>
                </a:path>
                <a:path w="31803" h="37678" stroke="0" extrusionOk="0">
                  <a:moveTo>
                    <a:pt x="-1" y="2561"/>
                  </a:moveTo>
                  <a:cubicBezTo>
                    <a:pt x="3137" y="880"/>
                    <a:pt x="6642" y="-1"/>
                    <a:pt x="10203" y="-1"/>
                  </a:cubicBezTo>
                  <a:cubicBezTo>
                    <a:pt x="22132" y="0"/>
                    <a:pt x="31803" y="9670"/>
                    <a:pt x="31803" y="21600"/>
                  </a:cubicBezTo>
                  <a:cubicBezTo>
                    <a:pt x="31803" y="27735"/>
                    <a:pt x="29193" y="33581"/>
                    <a:pt x="24627" y="37678"/>
                  </a:cubicBezTo>
                  <a:lnTo>
                    <a:pt x="10203" y="21600"/>
                  </a:lnTo>
                  <a:close/>
                </a:path>
              </a:pathLst>
            </a:custGeom>
            <a:noFill/>
            <a:ln w="19050">
              <a:solidFill>
                <a:srgbClr val="8E9E65"/>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8205" name="Rectangle 6"/>
            <p:cNvSpPr>
              <a:spLocks noChangeArrowheads="1"/>
            </p:cNvSpPr>
            <p:nvPr>
              <p:custDataLst>
                <p:tags r:id="rId52"/>
              </p:custDataLst>
            </p:nvPr>
          </p:nvSpPr>
          <p:spPr bwMode="gray">
            <a:xfrm>
              <a:off x="1602" y="1567"/>
              <a:ext cx="631"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solidFill>
                    <a:srgbClr val="000000"/>
                  </a:solidFill>
                  <a:ea typeface="SimSun" panose="02010600030101010101" pitchFamily="2" charset="-122"/>
                </a:rPr>
                <a:t>Biochemical feedstock</a:t>
              </a:r>
            </a:p>
          </p:txBody>
        </p:sp>
      </p:grpSp>
      <p:sp>
        <p:nvSpPr>
          <p:cNvPr id="12" name="Arc 10"/>
          <p:cNvSpPr>
            <a:spLocks/>
          </p:cNvSpPr>
          <p:nvPr>
            <p:custDataLst>
              <p:tags r:id="rId1"/>
            </p:custDataLst>
          </p:nvPr>
        </p:nvSpPr>
        <p:spPr bwMode="gray">
          <a:xfrm>
            <a:off x="6042025" y="3154363"/>
            <a:ext cx="1452563" cy="1719262"/>
          </a:xfrm>
          <a:custGeom>
            <a:avLst/>
            <a:gdLst>
              <a:gd name="G0" fmla="+- 14123 0 0"/>
              <a:gd name="G1" fmla="+- 21600 0 0"/>
              <a:gd name="G2" fmla="+- 21600 0 0"/>
              <a:gd name="T0" fmla="*/ 0 w 35723"/>
              <a:gd name="T1" fmla="*/ 5257 h 43193"/>
              <a:gd name="T2" fmla="*/ 14676 w 35723"/>
              <a:gd name="T3" fmla="*/ 43193 h 43193"/>
              <a:gd name="T4" fmla="*/ 14123 w 35723"/>
              <a:gd name="T5" fmla="*/ 21600 h 43193"/>
            </a:gdLst>
            <a:ahLst/>
            <a:cxnLst>
              <a:cxn ang="0">
                <a:pos x="T0" y="T1"/>
              </a:cxn>
              <a:cxn ang="0">
                <a:pos x="T2" y="T3"/>
              </a:cxn>
              <a:cxn ang="0">
                <a:pos x="T4" y="T5"/>
              </a:cxn>
            </a:cxnLst>
            <a:rect l="0" t="0" r="r" b="b"/>
            <a:pathLst>
              <a:path w="35723" h="43193" fill="none" extrusionOk="0">
                <a:moveTo>
                  <a:pt x="-1" y="5256"/>
                </a:moveTo>
                <a:cubicBezTo>
                  <a:pt x="3923" y="1865"/>
                  <a:pt x="8936" y="-1"/>
                  <a:pt x="14123" y="-1"/>
                </a:cubicBezTo>
                <a:cubicBezTo>
                  <a:pt x="26052" y="0"/>
                  <a:pt x="35723" y="9670"/>
                  <a:pt x="35723" y="21600"/>
                </a:cubicBezTo>
                <a:cubicBezTo>
                  <a:pt x="35723" y="33313"/>
                  <a:pt x="26386" y="42893"/>
                  <a:pt x="14675" y="43192"/>
                </a:cubicBezTo>
              </a:path>
              <a:path w="35723" h="43193" stroke="0" extrusionOk="0">
                <a:moveTo>
                  <a:pt x="-1" y="5256"/>
                </a:moveTo>
                <a:cubicBezTo>
                  <a:pt x="3923" y="1865"/>
                  <a:pt x="8936" y="-1"/>
                  <a:pt x="14123" y="-1"/>
                </a:cubicBezTo>
                <a:cubicBezTo>
                  <a:pt x="26052" y="0"/>
                  <a:pt x="35723" y="9670"/>
                  <a:pt x="35723" y="21600"/>
                </a:cubicBezTo>
                <a:cubicBezTo>
                  <a:pt x="35723" y="33313"/>
                  <a:pt x="26386" y="42893"/>
                  <a:pt x="14675" y="43192"/>
                </a:cubicBezTo>
                <a:lnTo>
                  <a:pt x="14123"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3" name="Arc 11"/>
          <p:cNvSpPr>
            <a:spLocks/>
          </p:cNvSpPr>
          <p:nvPr>
            <p:custDataLst>
              <p:tags r:id="rId2"/>
            </p:custDataLst>
          </p:nvPr>
        </p:nvSpPr>
        <p:spPr bwMode="gray">
          <a:xfrm>
            <a:off x="6043613" y="2611438"/>
            <a:ext cx="1873250" cy="2279650"/>
          </a:xfrm>
          <a:custGeom>
            <a:avLst/>
            <a:gdLst>
              <a:gd name="G0" fmla="+- 14123 0 0"/>
              <a:gd name="G1" fmla="+- 21600 0 0"/>
              <a:gd name="G2" fmla="+- 21600 0 0"/>
              <a:gd name="T0" fmla="*/ 0 w 35723"/>
              <a:gd name="T1" fmla="*/ 5257 h 43200"/>
              <a:gd name="T2" fmla="*/ 11356 w 35723"/>
              <a:gd name="T3" fmla="*/ 43022 h 43200"/>
              <a:gd name="T4" fmla="*/ 14123 w 35723"/>
              <a:gd name="T5" fmla="*/ 21600 h 43200"/>
            </a:gdLst>
            <a:ahLst/>
            <a:cxnLst>
              <a:cxn ang="0">
                <a:pos x="T0" y="T1"/>
              </a:cxn>
              <a:cxn ang="0">
                <a:pos x="T2" y="T3"/>
              </a:cxn>
              <a:cxn ang="0">
                <a:pos x="T4" y="T5"/>
              </a:cxn>
            </a:cxnLst>
            <a:rect l="0" t="0" r="r" b="b"/>
            <a:pathLst>
              <a:path w="35723" h="43200" fill="none" extrusionOk="0">
                <a:moveTo>
                  <a:pt x="-1" y="5256"/>
                </a:moveTo>
                <a:cubicBezTo>
                  <a:pt x="3923" y="1865"/>
                  <a:pt x="8936" y="-1"/>
                  <a:pt x="14123" y="-1"/>
                </a:cubicBezTo>
                <a:cubicBezTo>
                  <a:pt x="26052" y="0"/>
                  <a:pt x="35723" y="9670"/>
                  <a:pt x="35723" y="21600"/>
                </a:cubicBezTo>
                <a:cubicBezTo>
                  <a:pt x="35723" y="33529"/>
                  <a:pt x="26052" y="43200"/>
                  <a:pt x="14123" y="43200"/>
                </a:cubicBezTo>
                <a:cubicBezTo>
                  <a:pt x="13197" y="43199"/>
                  <a:pt x="12273" y="43140"/>
                  <a:pt x="11355" y="43022"/>
                </a:cubicBezTo>
              </a:path>
              <a:path w="35723" h="43200" stroke="0" extrusionOk="0">
                <a:moveTo>
                  <a:pt x="-1" y="5256"/>
                </a:moveTo>
                <a:cubicBezTo>
                  <a:pt x="3923" y="1865"/>
                  <a:pt x="8936" y="-1"/>
                  <a:pt x="14123" y="-1"/>
                </a:cubicBezTo>
                <a:cubicBezTo>
                  <a:pt x="26052" y="0"/>
                  <a:pt x="35723" y="9670"/>
                  <a:pt x="35723" y="21600"/>
                </a:cubicBezTo>
                <a:cubicBezTo>
                  <a:pt x="35723" y="33529"/>
                  <a:pt x="26052" y="43200"/>
                  <a:pt x="14123" y="43200"/>
                </a:cubicBezTo>
                <a:cubicBezTo>
                  <a:pt x="13197" y="43199"/>
                  <a:pt x="12273" y="43140"/>
                  <a:pt x="11355" y="43022"/>
                </a:cubicBezTo>
                <a:lnTo>
                  <a:pt x="14123"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4" name="Arc 12"/>
          <p:cNvSpPr>
            <a:spLocks/>
          </p:cNvSpPr>
          <p:nvPr>
            <p:custDataLst>
              <p:tags r:id="rId3"/>
            </p:custDataLst>
          </p:nvPr>
        </p:nvSpPr>
        <p:spPr bwMode="gray">
          <a:xfrm>
            <a:off x="6061075" y="2047875"/>
            <a:ext cx="2317750" cy="2873375"/>
          </a:xfrm>
          <a:custGeom>
            <a:avLst/>
            <a:gdLst>
              <a:gd name="G0" fmla="+- 13826 0 0"/>
              <a:gd name="G1" fmla="+- 21600 0 0"/>
              <a:gd name="G2" fmla="+- 21600 0 0"/>
              <a:gd name="T0" fmla="*/ 0 w 35426"/>
              <a:gd name="T1" fmla="*/ 5005 h 43200"/>
              <a:gd name="T2" fmla="*/ 9085 w 35426"/>
              <a:gd name="T3" fmla="*/ 42673 h 43200"/>
              <a:gd name="T4" fmla="*/ 13826 w 35426"/>
              <a:gd name="T5" fmla="*/ 21600 h 43200"/>
            </a:gdLst>
            <a:ahLst/>
            <a:cxnLst>
              <a:cxn ang="0">
                <a:pos x="T0" y="T1"/>
              </a:cxn>
              <a:cxn ang="0">
                <a:pos x="T2" y="T3"/>
              </a:cxn>
              <a:cxn ang="0">
                <a:pos x="T4" y="T5"/>
              </a:cxn>
            </a:cxnLst>
            <a:rect l="0" t="0" r="r" b="b"/>
            <a:pathLst>
              <a:path w="35426" h="43200" fill="none" extrusionOk="0">
                <a:moveTo>
                  <a:pt x="-1" y="5004"/>
                </a:moveTo>
                <a:cubicBezTo>
                  <a:pt x="3881" y="1770"/>
                  <a:pt x="8773" y="-1"/>
                  <a:pt x="13826" y="-1"/>
                </a:cubicBezTo>
                <a:cubicBezTo>
                  <a:pt x="25755" y="0"/>
                  <a:pt x="35426" y="9670"/>
                  <a:pt x="35426" y="21600"/>
                </a:cubicBezTo>
                <a:cubicBezTo>
                  <a:pt x="35426" y="33529"/>
                  <a:pt x="25755" y="43200"/>
                  <a:pt x="13826" y="43200"/>
                </a:cubicBezTo>
                <a:cubicBezTo>
                  <a:pt x="12231" y="43199"/>
                  <a:pt x="10640" y="43023"/>
                  <a:pt x="9084" y="42673"/>
                </a:cubicBezTo>
              </a:path>
              <a:path w="35426" h="43200" stroke="0" extrusionOk="0">
                <a:moveTo>
                  <a:pt x="-1" y="5004"/>
                </a:moveTo>
                <a:cubicBezTo>
                  <a:pt x="3881" y="1770"/>
                  <a:pt x="8773" y="-1"/>
                  <a:pt x="13826" y="-1"/>
                </a:cubicBezTo>
                <a:cubicBezTo>
                  <a:pt x="25755" y="0"/>
                  <a:pt x="35426" y="9670"/>
                  <a:pt x="35426" y="21600"/>
                </a:cubicBezTo>
                <a:cubicBezTo>
                  <a:pt x="35426" y="33529"/>
                  <a:pt x="25755" y="43200"/>
                  <a:pt x="13826" y="43200"/>
                </a:cubicBezTo>
                <a:cubicBezTo>
                  <a:pt x="12231" y="43199"/>
                  <a:pt x="10640" y="43023"/>
                  <a:pt x="9084" y="42673"/>
                </a:cubicBezTo>
                <a:lnTo>
                  <a:pt x="13826"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5" name="Arc 13"/>
          <p:cNvSpPr>
            <a:spLocks/>
          </p:cNvSpPr>
          <p:nvPr>
            <p:custDataLst>
              <p:tags r:id="rId4"/>
            </p:custDataLst>
          </p:nvPr>
        </p:nvSpPr>
        <p:spPr bwMode="gray">
          <a:xfrm>
            <a:off x="6230938" y="3843338"/>
            <a:ext cx="785812" cy="866775"/>
          </a:xfrm>
          <a:custGeom>
            <a:avLst/>
            <a:gdLst>
              <a:gd name="G0" fmla="+- 17461 0 0"/>
              <a:gd name="G1" fmla="+- 21600 0 0"/>
              <a:gd name="G2" fmla="+- 21600 0 0"/>
              <a:gd name="T0" fmla="*/ 2097 w 39061"/>
              <a:gd name="T1" fmla="*/ 6417 h 43200"/>
              <a:gd name="T2" fmla="*/ 0 w 39061"/>
              <a:gd name="T3" fmla="*/ 34316 h 43200"/>
              <a:gd name="T4" fmla="*/ 17461 w 39061"/>
              <a:gd name="T5" fmla="*/ 21600 h 43200"/>
            </a:gdLst>
            <a:ahLst/>
            <a:cxnLst>
              <a:cxn ang="0">
                <a:pos x="T0" y="T1"/>
              </a:cxn>
              <a:cxn ang="0">
                <a:pos x="T2" y="T3"/>
              </a:cxn>
              <a:cxn ang="0">
                <a:pos x="T4" y="T5"/>
              </a:cxn>
            </a:cxnLst>
            <a:rect l="0" t="0" r="r" b="b"/>
            <a:pathLst>
              <a:path w="39061" h="43200" fill="none" extrusionOk="0">
                <a:moveTo>
                  <a:pt x="2097" y="6417"/>
                </a:moveTo>
                <a:cubicBezTo>
                  <a:pt x="6155" y="2310"/>
                  <a:pt x="11687" y="-1"/>
                  <a:pt x="17461" y="-1"/>
                </a:cubicBezTo>
                <a:cubicBezTo>
                  <a:pt x="29390" y="0"/>
                  <a:pt x="39061" y="9670"/>
                  <a:pt x="39061" y="21600"/>
                </a:cubicBezTo>
                <a:cubicBezTo>
                  <a:pt x="39061" y="33529"/>
                  <a:pt x="29390" y="43200"/>
                  <a:pt x="17461" y="43200"/>
                </a:cubicBezTo>
                <a:cubicBezTo>
                  <a:pt x="10555" y="43199"/>
                  <a:pt x="4065" y="39898"/>
                  <a:pt x="0" y="34315"/>
                </a:cubicBezTo>
              </a:path>
              <a:path w="39061" h="43200" stroke="0" extrusionOk="0">
                <a:moveTo>
                  <a:pt x="2097" y="6417"/>
                </a:moveTo>
                <a:cubicBezTo>
                  <a:pt x="6155" y="2310"/>
                  <a:pt x="11687" y="-1"/>
                  <a:pt x="17461" y="-1"/>
                </a:cubicBezTo>
                <a:cubicBezTo>
                  <a:pt x="29390" y="0"/>
                  <a:pt x="39061" y="9670"/>
                  <a:pt x="39061" y="21600"/>
                </a:cubicBezTo>
                <a:cubicBezTo>
                  <a:pt x="39061" y="33529"/>
                  <a:pt x="29390" y="43200"/>
                  <a:pt x="17461" y="43200"/>
                </a:cubicBezTo>
                <a:cubicBezTo>
                  <a:pt x="10555" y="43199"/>
                  <a:pt x="4065" y="39898"/>
                  <a:pt x="0" y="34315"/>
                </a:cubicBezTo>
                <a:lnTo>
                  <a:pt x="17461"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grpSp>
        <p:nvGrpSpPr>
          <p:cNvPr id="48135" name="Group 14"/>
          <p:cNvGrpSpPr>
            <a:grpSpLocks/>
          </p:cNvGrpSpPr>
          <p:nvPr/>
        </p:nvGrpSpPr>
        <p:grpSpPr bwMode="auto">
          <a:xfrm>
            <a:off x="7615238" y="3203575"/>
            <a:ext cx="1554162" cy="641350"/>
            <a:chOff x="4094" y="1900"/>
            <a:chExt cx="1033" cy="427"/>
          </a:xfrm>
        </p:grpSpPr>
        <p:sp>
          <p:nvSpPr>
            <p:cNvPr id="48202" name="Rectangle 15"/>
            <p:cNvSpPr>
              <a:spLocks noChangeArrowheads="1"/>
            </p:cNvSpPr>
            <p:nvPr>
              <p:custDataLst>
                <p:tags r:id="rId49"/>
              </p:custDataLst>
            </p:nvPr>
          </p:nvSpPr>
          <p:spPr bwMode="gray">
            <a:xfrm>
              <a:off x="4415" y="2122"/>
              <a:ext cx="712" cy="20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Refurbish/</a:t>
              </a:r>
              <a:br>
                <a:rPr lang="en-GB" altLang="zh-CN" sz="1000">
                  <a:ea typeface="SimSun" panose="02010600030101010101" pitchFamily="2" charset="-122"/>
                </a:rPr>
              </a:br>
              <a:r>
                <a:rPr lang="en-GB" altLang="zh-CN" sz="1000">
                  <a:ea typeface="SimSun" panose="02010600030101010101" pitchFamily="2" charset="-122"/>
                </a:rPr>
                <a:t>remanufacture</a:t>
              </a:r>
            </a:p>
          </p:txBody>
        </p:sp>
        <p:pic>
          <p:nvPicPr>
            <p:cNvPr id="48203" name="Picture 16" descr="Blau_Fabrik"/>
            <p:cNvPicPr>
              <a:picLocks noChangeAspect="1" noChangeArrowheads="1"/>
            </p:cNvPicPr>
            <p:nvPr>
              <p:custDataLst>
                <p:tags r:id="rId50"/>
              </p:custDataLst>
            </p:nvPr>
          </p:nvPicPr>
          <p:blipFill>
            <a:blip r:embed="rId55">
              <a:extLst>
                <a:ext uri="{28A0092B-C50C-407E-A947-70E740481C1C}">
                  <a14:useLocalDpi xmlns:a14="http://schemas.microsoft.com/office/drawing/2010/main" val="0"/>
                </a:ext>
              </a:extLst>
            </a:blip>
            <a:srcRect/>
            <a:stretch>
              <a:fillRect/>
            </a:stretch>
          </p:blipFill>
          <p:spPr bwMode="auto">
            <a:xfrm>
              <a:off x="4094" y="1900"/>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36" name="Group 17"/>
          <p:cNvGrpSpPr>
            <a:grpSpLocks/>
          </p:cNvGrpSpPr>
          <p:nvPr/>
        </p:nvGrpSpPr>
        <p:grpSpPr bwMode="auto">
          <a:xfrm>
            <a:off x="8105775" y="2925763"/>
            <a:ext cx="1141413" cy="474662"/>
            <a:chOff x="4420" y="1715"/>
            <a:chExt cx="759" cy="316"/>
          </a:xfrm>
        </p:grpSpPr>
        <p:sp>
          <p:nvSpPr>
            <p:cNvPr id="48200" name="Rectangle 18"/>
            <p:cNvSpPr>
              <a:spLocks noChangeArrowheads="1"/>
            </p:cNvSpPr>
            <p:nvPr>
              <p:custDataLst>
                <p:tags r:id="rId47"/>
              </p:custDataLst>
            </p:nvPr>
          </p:nvSpPr>
          <p:spPr bwMode="gray">
            <a:xfrm>
              <a:off x="4759" y="1815"/>
              <a:ext cx="420" cy="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Recycle</a:t>
              </a:r>
            </a:p>
          </p:txBody>
        </p:sp>
        <p:pic>
          <p:nvPicPr>
            <p:cNvPr id="48201" name="Picture 19" descr="Blau_Kreislauf"/>
            <p:cNvPicPr>
              <a:picLocks noChangeAspect="1" noChangeArrowheads="1"/>
            </p:cNvPicPr>
            <p:nvPr>
              <p:custDataLst>
                <p:tags r:id="rId48"/>
              </p:custDataLst>
            </p:nvPr>
          </p:nvPicPr>
          <p:blipFill>
            <a:blip r:embed="rId56">
              <a:extLst>
                <a:ext uri="{28A0092B-C50C-407E-A947-70E740481C1C}">
                  <a14:useLocalDpi xmlns:a14="http://schemas.microsoft.com/office/drawing/2010/main" val="0"/>
                </a:ext>
              </a:extLst>
            </a:blip>
            <a:srcRect/>
            <a:stretch>
              <a:fillRect/>
            </a:stretch>
          </p:blipFill>
          <p:spPr bwMode="auto">
            <a:xfrm>
              <a:off x="4420" y="1715"/>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37" name="Group 17"/>
          <p:cNvGrpSpPr>
            <a:grpSpLocks/>
          </p:cNvGrpSpPr>
          <p:nvPr/>
        </p:nvGrpSpPr>
        <p:grpSpPr bwMode="auto">
          <a:xfrm>
            <a:off x="7154863" y="3509963"/>
            <a:ext cx="1668462" cy="563562"/>
            <a:chOff x="3788" y="2104"/>
            <a:chExt cx="1109" cy="375"/>
          </a:xfrm>
        </p:grpSpPr>
        <p:sp>
          <p:nvSpPr>
            <p:cNvPr id="48198" name="Rectangle 21"/>
            <p:cNvSpPr>
              <a:spLocks noChangeArrowheads="1"/>
            </p:cNvSpPr>
            <p:nvPr>
              <p:custDataLst>
                <p:tags r:id="rId45"/>
              </p:custDataLst>
            </p:nvPr>
          </p:nvSpPr>
          <p:spPr bwMode="gray">
            <a:xfrm>
              <a:off x="4063" y="2377"/>
              <a:ext cx="834" cy="10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Reuse/redistribute </a:t>
              </a:r>
            </a:p>
          </p:txBody>
        </p:sp>
        <p:pic>
          <p:nvPicPr>
            <p:cNvPr id="48199" name="Picture 22" descr="Blau_Logistik"/>
            <p:cNvPicPr>
              <a:picLocks noChangeAspect="1" noChangeArrowheads="1"/>
            </p:cNvPicPr>
            <p:nvPr>
              <p:custDataLst>
                <p:tags r:id="rId46"/>
              </p:custDataLst>
            </p:nvPr>
          </p:nvPicPr>
          <p:blipFill>
            <a:blip r:embed="rId57">
              <a:extLst>
                <a:ext uri="{28A0092B-C50C-407E-A947-70E740481C1C}">
                  <a14:useLocalDpi xmlns:a14="http://schemas.microsoft.com/office/drawing/2010/main" val="0"/>
                </a:ext>
              </a:extLst>
            </a:blip>
            <a:srcRect/>
            <a:stretch>
              <a:fillRect/>
            </a:stretch>
          </p:blipFill>
          <p:spPr bwMode="auto">
            <a:xfrm>
              <a:off x="3788" y="2104"/>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138" name="Rectangle 24"/>
          <p:cNvSpPr>
            <a:spLocks noChangeArrowheads="1"/>
          </p:cNvSpPr>
          <p:nvPr>
            <p:custDataLst>
              <p:tags r:id="rId5"/>
            </p:custDataLst>
          </p:nvPr>
        </p:nvSpPr>
        <p:spPr bwMode="gray">
          <a:xfrm>
            <a:off x="7102475" y="4117975"/>
            <a:ext cx="839788" cy="1539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Maintenance  </a:t>
            </a:r>
          </a:p>
        </p:txBody>
      </p:sp>
      <p:pic>
        <p:nvPicPr>
          <p:cNvPr id="48139" name="Picture 25" descr="Blau_Werkzeug"/>
          <p:cNvPicPr>
            <a:picLocks noChangeAspect="1" noChangeArrowheads="1"/>
          </p:cNvPicPr>
          <p:nvPr>
            <p:custDataLst>
              <p:tags r:id="rId6"/>
            </p:custDataLst>
          </p:nvPr>
        </p:nvPicPr>
        <p:blipFill>
          <a:blip r:embed="rId58">
            <a:extLst>
              <a:ext uri="{28A0092B-C50C-407E-A947-70E740481C1C}">
                <a14:useLocalDpi xmlns:a14="http://schemas.microsoft.com/office/drawing/2010/main" val="0"/>
              </a:ext>
            </a:extLst>
          </a:blip>
          <a:srcRect/>
          <a:stretch>
            <a:fillRect/>
          </a:stretch>
        </p:blipFill>
        <p:spPr bwMode="auto">
          <a:xfrm>
            <a:off x="6634163" y="3756025"/>
            <a:ext cx="476250"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8140" name="Group 29"/>
          <p:cNvGrpSpPr>
            <a:grpSpLocks/>
          </p:cNvGrpSpPr>
          <p:nvPr/>
        </p:nvGrpSpPr>
        <p:grpSpPr bwMode="auto">
          <a:xfrm>
            <a:off x="4144963" y="4024313"/>
            <a:ext cx="774700" cy="812800"/>
            <a:chOff x="1787" y="2446"/>
            <a:chExt cx="515" cy="540"/>
          </a:xfrm>
        </p:grpSpPr>
        <p:sp>
          <p:nvSpPr>
            <p:cNvPr id="48193" name="Rectangle 30"/>
            <p:cNvSpPr>
              <a:spLocks noChangeArrowheads="1"/>
            </p:cNvSpPr>
            <p:nvPr>
              <p:custDataLst>
                <p:tags r:id="rId40"/>
              </p:custDataLst>
            </p:nvPr>
          </p:nvSpPr>
          <p:spPr bwMode="gray">
            <a:xfrm>
              <a:off x="1787" y="2446"/>
              <a:ext cx="449"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solidFill>
                    <a:srgbClr val="000000"/>
                  </a:solidFill>
                  <a:ea typeface="SimSun" panose="02010600030101010101" pitchFamily="2" charset="-122"/>
                </a:rPr>
                <a:t>Cascades</a:t>
              </a:r>
            </a:p>
          </p:txBody>
        </p:sp>
        <p:grpSp>
          <p:nvGrpSpPr>
            <p:cNvPr id="48194" name="Group 31"/>
            <p:cNvGrpSpPr>
              <a:grpSpLocks/>
            </p:cNvGrpSpPr>
            <p:nvPr>
              <p:custDataLst>
                <p:tags r:id="rId41"/>
              </p:custDataLst>
            </p:nvPr>
          </p:nvGrpSpPr>
          <p:grpSpPr bwMode="auto">
            <a:xfrm>
              <a:off x="1904" y="2566"/>
              <a:ext cx="398" cy="420"/>
              <a:chOff x="1904" y="2586"/>
              <a:chExt cx="398" cy="420"/>
            </a:xfrm>
          </p:grpSpPr>
          <p:sp>
            <p:nvSpPr>
              <p:cNvPr id="48195" name="Arc 32"/>
              <p:cNvSpPr>
                <a:spLocks/>
              </p:cNvSpPr>
              <p:nvPr>
                <p:custDataLst>
                  <p:tags r:id="rId42"/>
                </p:custDataLst>
              </p:nvPr>
            </p:nvSpPr>
            <p:spPr bwMode="gray">
              <a:xfrm flipH="1">
                <a:off x="2078" y="2770"/>
                <a:ext cx="224" cy="236"/>
              </a:xfrm>
              <a:custGeom>
                <a:avLst/>
                <a:gdLst>
                  <a:gd name="T0" fmla="*/ 0 w 42332"/>
                  <a:gd name="T1" fmla="*/ 0 h 43200"/>
                  <a:gd name="T2" fmla="*/ 0 w 42332"/>
                  <a:gd name="T3" fmla="*/ 1 h 43200"/>
                  <a:gd name="T4" fmla="*/ 1 w 42332"/>
                  <a:gd name="T5" fmla="*/ 1 h 43200"/>
                  <a:gd name="T6" fmla="*/ 0 60000 65536"/>
                  <a:gd name="T7" fmla="*/ 0 60000 65536"/>
                  <a:gd name="T8" fmla="*/ 0 60000 65536"/>
                </a:gdLst>
                <a:ahLst/>
                <a:cxnLst>
                  <a:cxn ang="T6">
                    <a:pos x="T0" y="T1"/>
                  </a:cxn>
                  <a:cxn ang="T7">
                    <a:pos x="T2" y="T3"/>
                  </a:cxn>
                  <a:cxn ang="T8">
                    <a:pos x="T4" y="T5"/>
                  </a:cxn>
                </a:cxnLst>
                <a:rect l="0" t="0" r="r" b="b"/>
                <a:pathLst>
                  <a:path w="42332" h="43200" fill="none" extrusionOk="0">
                    <a:moveTo>
                      <a:pt x="0" y="15538"/>
                    </a:moveTo>
                    <a:cubicBezTo>
                      <a:pt x="2692" y="6329"/>
                      <a:pt x="11137" y="-1"/>
                      <a:pt x="20732" y="-1"/>
                    </a:cubicBezTo>
                    <a:cubicBezTo>
                      <a:pt x="32661" y="0"/>
                      <a:pt x="42332" y="9670"/>
                      <a:pt x="42332" y="21600"/>
                    </a:cubicBezTo>
                    <a:cubicBezTo>
                      <a:pt x="42332" y="33529"/>
                      <a:pt x="32661" y="43200"/>
                      <a:pt x="20732" y="43200"/>
                    </a:cubicBezTo>
                    <a:cubicBezTo>
                      <a:pt x="19519" y="43199"/>
                      <a:pt x="18309" y="43097"/>
                      <a:pt x="17114" y="42895"/>
                    </a:cubicBezTo>
                  </a:path>
                  <a:path w="42332" h="43200" stroke="0" extrusionOk="0">
                    <a:moveTo>
                      <a:pt x="0" y="15538"/>
                    </a:moveTo>
                    <a:cubicBezTo>
                      <a:pt x="2692" y="6329"/>
                      <a:pt x="11137" y="-1"/>
                      <a:pt x="20732" y="-1"/>
                    </a:cubicBezTo>
                    <a:cubicBezTo>
                      <a:pt x="32661" y="0"/>
                      <a:pt x="42332" y="9670"/>
                      <a:pt x="42332" y="21600"/>
                    </a:cubicBezTo>
                    <a:cubicBezTo>
                      <a:pt x="42332" y="33529"/>
                      <a:pt x="32661" y="43200"/>
                      <a:pt x="20732" y="43200"/>
                    </a:cubicBezTo>
                    <a:cubicBezTo>
                      <a:pt x="19519" y="43199"/>
                      <a:pt x="18309" y="43097"/>
                      <a:pt x="17114" y="42895"/>
                    </a:cubicBezTo>
                    <a:lnTo>
                      <a:pt x="20732" y="21600"/>
                    </a:lnTo>
                    <a:lnTo>
                      <a:pt x="0" y="15538"/>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96" name="Arc 33"/>
              <p:cNvSpPr>
                <a:spLocks/>
              </p:cNvSpPr>
              <p:nvPr>
                <p:custDataLst>
                  <p:tags r:id="rId43"/>
                </p:custDataLst>
              </p:nvPr>
            </p:nvSpPr>
            <p:spPr bwMode="gray">
              <a:xfrm flipH="1">
                <a:off x="1981" y="2678"/>
                <a:ext cx="300" cy="328"/>
              </a:xfrm>
              <a:custGeom>
                <a:avLst/>
                <a:gdLst>
                  <a:gd name="T0" fmla="*/ 0 w 40662"/>
                  <a:gd name="T1" fmla="*/ 1 h 43200"/>
                  <a:gd name="T2" fmla="*/ 1 w 40662"/>
                  <a:gd name="T3" fmla="*/ 2 h 43200"/>
                  <a:gd name="T4" fmla="*/ 1 w 40662"/>
                  <a:gd name="T5" fmla="*/ 1 h 43200"/>
                  <a:gd name="T6" fmla="*/ 0 60000 65536"/>
                  <a:gd name="T7" fmla="*/ 0 60000 65536"/>
                  <a:gd name="T8" fmla="*/ 0 60000 65536"/>
                </a:gdLst>
                <a:ahLst/>
                <a:cxnLst>
                  <a:cxn ang="T6">
                    <a:pos x="T0" y="T1"/>
                  </a:cxn>
                  <a:cxn ang="T7">
                    <a:pos x="T2" y="T3"/>
                  </a:cxn>
                  <a:cxn ang="T8">
                    <a:pos x="T4" y="T5"/>
                  </a:cxn>
                </a:cxnLst>
                <a:rect l="0" t="0" r="r" b="b"/>
                <a:pathLst>
                  <a:path w="40662" h="43200" fill="none" extrusionOk="0">
                    <a:moveTo>
                      <a:pt x="0" y="11441"/>
                    </a:moveTo>
                    <a:cubicBezTo>
                      <a:pt x="3753" y="4399"/>
                      <a:pt x="11082" y="-1"/>
                      <a:pt x="19062" y="-1"/>
                    </a:cubicBezTo>
                    <a:cubicBezTo>
                      <a:pt x="30991" y="0"/>
                      <a:pt x="40662" y="9670"/>
                      <a:pt x="40662" y="21600"/>
                    </a:cubicBezTo>
                    <a:cubicBezTo>
                      <a:pt x="40662" y="33529"/>
                      <a:pt x="30991" y="43200"/>
                      <a:pt x="19062" y="43200"/>
                    </a:cubicBezTo>
                    <a:cubicBezTo>
                      <a:pt x="17849" y="43199"/>
                      <a:pt x="16639" y="43097"/>
                      <a:pt x="15444" y="42895"/>
                    </a:cubicBezTo>
                  </a:path>
                  <a:path w="40662" h="43200" stroke="0" extrusionOk="0">
                    <a:moveTo>
                      <a:pt x="0" y="11441"/>
                    </a:moveTo>
                    <a:cubicBezTo>
                      <a:pt x="3753" y="4399"/>
                      <a:pt x="11082" y="-1"/>
                      <a:pt x="19062" y="-1"/>
                    </a:cubicBezTo>
                    <a:cubicBezTo>
                      <a:pt x="30991" y="0"/>
                      <a:pt x="40662" y="9670"/>
                      <a:pt x="40662" y="21600"/>
                    </a:cubicBezTo>
                    <a:cubicBezTo>
                      <a:pt x="40662" y="33529"/>
                      <a:pt x="30991" y="43200"/>
                      <a:pt x="19062" y="43200"/>
                    </a:cubicBezTo>
                    <a:cubicBezTo>
                      <a:pt x="17849" y="43199"/>
                      <a:pt x="16639" y="43097"/>
                      <a:pt x="15444" y="42895"/>
                    </a:cubicBezTo>
                    <a:lnTo>
                      <a:pt x="19062" y="21600"/>
                    </a:lnTo>
                    <a:lnTo>
                      <a:pt x="0" y="11441"/>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97" name="Arc 34"/>
              <p:cNvSpPr>
                <a:spLocks/>
              </p:cNvSpPr>
              <p:nvPr>
                <p:custDataLst>
                  <p:tags r:id="rId44"/>
                </p:custDataLst>
              </p:nvPr>
            </p:nvSpPr>
            <p:spPr bwMode="gray">
              <a:xfrm flipH="1">
                <a:off x="1904" y="2586"/>
                <a:ext cx="366" cy="420"/>
              </a:xfrm>
              <a:custGeom>
                <a:avLst/>
                <a:gdLst>
                  <a:gd name="T0" fmla="*/ 0 w 38846"/>
                  <a:gd name="T1" fmla="*/ 1 h 43200"/>
                  <a:gd name="T2" fmla="*/ 1 w 38846"/>
                  <a:gd name="T3" fmla="*/ 4 h 43200"/>
                  <a:gd name="T4" fmla="*/ 2 w 38846"/>
                  <a:gd name="T5" fmla="*/ 2 h 43200"/>
                  <a:gd name="T6" fmla="*/ 0 60000 65536"/>
                  <a:gd name="T7" fmla="*/ 0 60000 65536"/>
                  <a:gd name="T8" fmla="*/ 0 60000 65536"/>
                </a:gdLst>
                <a:ahLst/>
                <a:cxnLst>
                  <a:cxn ang="T6">
                    <a:pos x="T0" y="T1"/>
                  </a:cxn>
                  <a:cxn ang="T7">
                    <a:pos x="T2" y="T3"/>
                  </a:cxn>
                  <a:cxn ang="T8">
                    <a:pos x="T4" y="T5"/>
                  </a:cxn>
                </a:cxnLst>
                <a:rect l="0" t="0" r="r" b="b"/>
                <a:pathLst>
                  <a:path w="38846" h="43200" fill="none" extrusionOk="0">
                    <a:moveTo>
                      <a:pt x="0" y="8594"/>
                    </a:moveTo>
                    <a:cubicBezTo>
                      <a:pt x="4081" y="3182"/>
                      <a:pt x="10467" y="-1"/>
                      <a:pt x="17246" y="-1"/>
                    </a:cubicBezTo>
                    <a:cubicBezTo>
                      <a:pt x="29175" y="0"/>
                      <a:pt x="38846" y="9670"/>
                      <a:pt x="38846" y="21600"/>
                    </a:cubicBezTo>
                    <a:cubicBezTo>
                      <a:pt x="38846" y="33529"/>
                      <a:pt x="29175" y="43200"/>
                      <a:pt x="17246" y="43200"/>
                    </a:cubicBezTo>
                    <a:cubicBezTo>
                      <a:pt x="16033" y="43199"/>
                      <a:pt x="14823" y="43097"/>
                      <a:pt x="13628" y="42895"/>
                    </a:cubicBezTo>
                  </a:path>
                  <a:path w="38846" h="43200" stroke="0" extrusionOk="0">
                    <a:moveTo>
                      <a:pt x="0" y="8594"/>
                    </a:moveTo>
                    <a:cubicBezTo>
                      <a:pt x="4081" y="3182"/>
                      <a:pt x="10467" y="-1"/>
                      <a:pt x="17246" y="-1"/>
                    </a:cubicBezTo>
                    <a:cubicBezTo>
                      <a:pt x="29175" y="0"/>
                      <a:pt x="38846" y="9670"/>
                      <a:pt x="38846" y="21600"/>
                    </a:cubicBezTo>
                    <a:cubicBezTo>
                      <a:pt x="38846" y="33529"/>
                      <a:pt x="29175" y="43200"/>
                      <a:pt x="17246" y="43200"/>
                    </a:cubicBezTo>
                    <a:cubicBezTo>
                      <a:pt x="16033" y="43199"/>
                      <a:pt x="14823" y="43097"/>
                      <a:pt x="13628" y="42895"/>
                    </a:cubicBezTo>
                    <a:lnTo>
                      <a:pt x="17246" y="21600"/>
                    </a:lnTo>
                    <a:lnTo>
                      <a:pt x="0" y="8594"/>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grpSp>
      <p:pic>
        <p:nvPicPr>
          <p:cNvPr id="48141" name="Picture 36" descr="Blau_User"/>
          <p:cNvPicPr>
            <a:picLocks noChangeAspect="1" noChangeArrowheads="1"/>
          </p:cNvPicPr>
          <p:nvPr>
            <p:custDataLst>
              <p:tags r:id="rId7"/>
            </p:custDataLst>
          </p:nvPr>
        </p:nvPicPr>
        <p:blipFill>
          <a:blip r:embed="rId59">
            <a:extLst>
              <a:ext uri="{28A0092B-C50C-407E-A947-70E740481C1C}">
                <a14:useLocalDpi xmlns:a14="http://schemas.microsoft.com/office/drawing/2010/main" val="0"/>
              </a:ext>
            </a:extLst>
          </a:blip>
          <a:srcRect/>
          <a:stretch>
            <a:fillRect/>
          </a:stretch>
        </p:blipFill>
        <p:spPr bwMode="auto">
          <a:xfrm>
            <a:off x="5821363" y="3967163"/>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42" name="Picture 37" descr="Grün_Consumer"/>
          <p:cNvPicPr>
            <a:picLocks noChangeAspect="1" noChangeArrowheads="1"/>
          </p:cNvPicPr>
          <p:nvPr>
            <p:custDataLst>
              <p:tags r:id="rId8"/>
            </p:custDataLst>
          </p:nvPr>
        </p:nvPicPr>
        <p:blipFill>
          <a:blip r:embed="rId60">
            <a:extLst>
              <a:ext uri="{28A0092B-C50C-407E-A947-70E740481C1C}">
                <a14:useLocalDpi xmlns:a14="http://schemas.microsoft.com/office/drawing/2010/main" val="0"/>
              </a:ext>
            </a:extLst>
          </a:blip>
          <a:srcRect/>
          <a:stretch>
            <a:fillRect/>
          </a:stretch>
        </p:blipFill>
        <p:spPr bwMode="auto">
          <a:xfrm>
            <a:off x="4919663" y="3967163"/>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Freeform 38"/>
          <p:cNvSpPr>
            <a:spLocks/>
          </p:cNvSpPr>
          <p:nvPr>
            <p:custDataLst>
              <p:tags r:id="rId9"/>
            </p:custDataLst>
          </p:nvPr>
        </p:nvSpPr>
        <p:spPr bwMode="gray">
          <a:xfrm>
            <a:off x="5238750" y="3714750"/>
            <a:ext cx="215900" cy="234950"/>
          </a:xfrm>
          <a:custGeom>
            <a:avLst/>
            <a:gdLst>
              <a:gd name="T0" fmla="*/ 156 w 156"/>
              <a:gd name="T1" fmla="*/ 0 h 223"/>
              <a:gd name="T2" fmla="*/ 156 w 156"/>
              <a:gd name="T3" fmla="*/ 129 h 223"/>
              <a:gd name="T4" fmla="*/ 0 w 156"/>
              <a:gd name="T5" fmla="*/ 129 h 223"/>
              <a:gd name="T6" fmla="*/ 0 w 156"/>
              <a:gd name="T7" fmla="*/ 223 h 223"/>
            </a:gdLst>
            <a:ahLst/>
            <a:cxnLst>
              <a:cxn ang="0">
                <a:pos x="T0" y="T1"/>
              </a:cxn>
              <a:cxn ang="0">
                <a:pos x="T2" y="T3"/>
              </a:cxn>
              <a:cxn ang="0">
                <a:pos x="T4" y="T5"/>
              </a:cxn>
              <a:cxn ang="0">
                <a:pos x="T6" y="T7"/>
              </a:cxn>
            </a:cxnLst>
            <a:rect l="0" t="0" r="r" b="b"/>
            <a:pathLst>
              <a:path w="156" h="223">
                <a:moveTo>
                  <a:pt x="156" y="0"/>
                </a:moveTo>
                <a:lnTo>
                  <a:pt x="156" y="129"/>
                </a:lnTo>
                <a:lnTo>
                  <a:pt x="0" y="129"/>
                </a:lnTo>
                <a:lnTo>
                  <a:pt x="0" y="223"/>
                </a:lnTo>
              </a:path>
            </a:pathLst>
          </a:custGeom>
          <a:noFill/>
          <a:ln w="19050" cmpd="sng">
            <a:solidFill>
              <a:srgbClr val="8E9E65"/>
            </a:solidFill>
            <a:round/>
            <a:headEnd type="none" w="med" len="me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25" name="Freeform 39"/>
          <p:cNvSpPr>
            <a:spLocks/>
          </p:cNvSpPr>
          <p:nvPr>
            <p:custDataLst>
              <p:tags r:id="rId10"/>
            </p:custDataLst>
          </p:nvPr>
        </p:nvSpPr>
        <p:spPr bwMode="gray">
          <a:xfrm flipH="1">
            <a:off x="5972175" y="3714750"/>
            <a:ext cx="215900" cy="234950"/>
          </a:xfrm>
          <a:custGeom>
            <a:avLst/>
            <a:gdLst>
              <a:gd name="T0" fmla="*/ 156 w 156"/>
              <a:gd name="T1" fmla="*/ 0 h 223"/>
              <a:gd name="T2" fmla="*/ 156 w 156"/>
              <a:gd name="T3" fmla="*/ 129 h 223"/>
              <a:gd name="T4" fmla="*/ 0 w 156"/>
              <a:gd name="T5" fmla="*/ 129 h 223"/>
              <a:gd name="T6" fmla="*/ 0 w 156"/>
              <a:gd name="T7" fmla="*/ 223 h 223"/>
            </a:gdLst>
            <a:ahLst/>
            <a:cxnLst>
              <a:cxn ang="0">
                <a:pos x="T0" y="T1"/>
              </a:cxn>
              <a:cxn ang="0">
                <a:pos x="T2" y="T3"/>
              </a:cxn>
              <a:cxn ang="0">
                <a:pos x="T4" y="T5"/>
              </a:cxn>
              <a:cxn ang="0">
                <a:pos x="T6" y="T7"/>
              </a:cxn>
            </a:cxnLst>
            <a:rect l="0" t="0" r="r" b="b"/>
            <a:pathLst>
              <a:path w="156" h="223">
                <a:moveTo>
                  <a:pt x="156" y="0"/>
                </a:moveTo>
                <a:lnTo>
                  <a:pt x="156" y="129"/>
                </a:lnTo>
                <a:lnTo>
                  <a:pt x="0" y="129"/>
                </a:lnTo>
                <a:lnTo>
                  <a:pt x="0" y="223"/>
                </a:lnTo>
              </a:path>
            </a:pathLst>
          </a:custGeom>
          <a:noFill/>
          <a:ln w="19050" cmpd="sng">
            <a:solidFill>
              <a:srgbClr val="3374AD"/>
            </a:solidFill>
            <a:round/>
            <a:headEnd type="none" w="med" len="me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26" name="Line 45"/>
          <p:cNvSpPr>
            <a:spLocks noChangeShapeType="1"/>
          </p:cNvSpPr>
          <p:nvPr>
            <p:custDataLst>
              <p:tags r:id="rId11"/>
            </p:custDataLst>
          </p:nvPr>
        </p:nvSpPr>
        <p:spPr bwMode="auto">
          <a:xfrm>
            <a:off x="5972175" y="2219325"/>
            <a:ext cx="0" cy="160338"/>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27" name="Rectangle 46"/>
          <p:cNvSpPr>
            <a:spLocks noChangeArrowheads="1"/>
          </p:cNvSpPr>
          <p:nvPr>
            <p:custDataLst>
              <p:tags r:id="rId12"/>
            </p:custDataLst>
          </p:nvPr>
        </p:nvSpPr>
        <p:spPr bwMode="auto">
          <a:xfrm>
            <a:off x="5154613" y="2397125"/>
            <a:ext cx="1128712" cy="304800"/>
          </a:xfrm>
          <a:prstGeom prst="rect">
            <a:avLst/>
          </a:prstGeom>
          <a:solidFill>
            <a:schemeClr val="bg2">
              <a:lumMod val="90000"/>
            </a:schemeClr>
          </a:solidFill>
          <a:ln>
            <a:noFill/>
          </a:ln>
          <a:effectLst/>
        </p:spPr>
        <p:txBody>
          <a:bodyPr wrap="none"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en-US" sz="1000">
              <a:latin typeface="Helvetica Neue Light"/>
            </a:endParaRPr>
          </a:p>
        </p:txBody>
      </p:sp>
      <p:sp>
        <p:nvSpPr>
          <p:cNvPr id="28" name="Rectangle 47"/>
          <p:cNvSpPr>
            <a:spLocks noChangeArrowheads="1"/>
          </p:cNvSpPr>
          <p:nvPr>
            <p:custDataLst>
              <p:tags r:id="rId13"/>
            </p:custDataLst>
          </p:nvPr>
        </p:nvSpPr>
        <p:spPr bwMode="auto">
          <a:xfrm>
            <a:off x="5154613" y="2895600"/>
            <a:ext cx="1128712" cy="304800"/>
          </a:xfrm>
          <a:prstGeom prst="rect">
            <a:avLst/>
          </a:prstGeom>
          <a:solidFill>
            <a:schemeClr val="bg2">
              <a:lumMod val="90000"/>
            </a:schemeClr>
          </a:solidFill>
          <a:ln>
            <a:noFill/>
          </a:ln>
          <a:effectLst/>
        </p:spPr>
        <p:txBody>
          <a:bodyPr wrap="none"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en-US" sz="1000">
              <a:latin typeface="Helvetica Neue Light"/>
            </a:endParaRPr>
          </a:p>
        </p:txBody>
      </p:sp>
      <p:sp>
        <p:nvSpPr>
          <p:cNvPr id="29" name="Rectangle 48"/>
          <p:cNvSpPr>
            <a:spLocks noChangeArrowheads="1"/>
          </p:cNvSpPr>
          <p:nvPr>
            <p:custDataLst>
              <p:tags r:id="rId14"/>
            </p:custDataLst>
          </p:nvPr>
        </p:nvSpPr>
        <p:spPr bwMode="auto">
          <a:xfrm>
            <a:off x="5154613" y="3395663"/>
            <a:ext cx="1128712" cy="304800"/>
          </a:xfrm>
          <a:prstGeom prst="rect">
            <a:avLst/>
          </a:prstGeom>
          <a:solidFill>
            <a:srgbClr val="D3CAB7"/>
          </a:solidFill>
          <a:ln>
            <a:noFill/>
          </a:ln>
          <a:effectLst/>
          <a:extLst>
            <a:ext uri="{91240B29-F687-4f45-9708-019B960494DF}"/>
            <a:ext uri="{AF507438-7753-43e0-B8FC-AC1667EBCBE1}"/>
          </a:extLst>
        </p:spPr>
        <p:txBody>
          <a:bodyPr wrap="none"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en-US" sz="1000">
              <a:latin typeface="Helvetica Neue Light"/>
            </a:endParaRPr>
          </a:p>
        </p:txBody>
      </p:sp>
      <p:sp>
        <p:nvSpPr>
          <p:cNvPr id="30" name="Rectangle 49"/>
          <p:cNvSpPr>
            <a:spLocks noChangeArrowheads="1"/>
          </p:cNvSpPr>
          <p:nvPr>
            <p:custDataLst>
              <p:tags r:id="rId15"/>
            </p:custDataLst>
          </p:nvPr>
        </p:nvSpPr>
        <p:spPr bwMode="gray">
          <a:xfrm>
            <a:off x="5208588" y="2416175"/>
            <a:ext cx="1020762" cy="277813"/>
          </a:xfrm>
          <a:prstGeom prst="rect">
            <a:avLst/>
          </a:prstGeom>
          <a:noFill/>
          <a:ln>
            <a:noFill/>
          </a:ln>
          <a:effectLst/>
          <a:extLst>
            <a:ext uri="{909E8E84-426E-40dd-AFC4-6F175D3DCCD1}"/>
            <a:ext uri="{91240B29-F687-4f45-9708-019B960494DF}"/>
            <a:ext uri="{AF507438-7753-43e0-B8FC-AC1667EBCBE1}"/>
          </a:extLst>
        </p:spPr>
        <p:txBody>
          <a:bodyPr lIns="0" tIns="0" rIns="0" bIns="0" anchor="ctr" anchorCtr="1">
            <a:spAutoFit/>
          </a:bodyPr>
          <a:lstStyle/>
          <a:p>
            <a:pPr algn="ctr" defTabSz="895350" eaLnBrk="1" hangingPunct="1">
              <a:lnSpc>
                <a:spcPct val="85000"/>
              </a:lnSpc>
              <a:buClr>
                <a:srgbClr val="22649D"/>
              </a:buClr>
              <a:defRPr/>
            </a:pPr>
            <a:r>
              <a:rPr lang="en-GB" sz="1050" dirty="0">
                <a:latin typeface="Helvetica Neue Light"/>
                <a:ea typeface="ＭＳ Ｐゴシック" charset="0"/>
                <a:cs typeface="ＭＳ Ｐゴシック" charset="0"/>
              </a:rPr>
              <a:t>Parts manufacturer</a:t>
            </a:r>
          </a:p>
        </p:txBody>
      </p:sp>
      <p:sp>
        <p:nvSpPr>
          <p:cNvPr id="31" name="Rectangle 50"/>
          <p:cNvSpPr>
            <a:spLocks noChangeArrowheads="1"/>
          </p:cNvSpPr>
          <p:nvPr>
            <p:custDataLst>
              <p:tags r:id="rId16"/>
            </p:custDataLst>
          </p:nvPr>
        </p:nvSpPr>
        <p:spPr bwMode="gray">
          <a:xfrm>
            <a:off x="5208588" y="2909888"/>
            <a:ext cx="1020762" cy="279400"/>
          </a:xfrm>
          <a:prstGeom prst="rect">
            <a:avLst/>
          </a:prstGeom>
          <a:noFill/>
          <a:ln>
            <a:noFill/>
          </a:ln>
          <a:effectLst/>
          <a:extLst>
            <a:ext uri="{909E8E84-426E-40dd-AFC4-6F175D3DCCD1}"/>
            <a:ext uri="{91240B29-F687-4f45-9708-019B960494DF}"/>
            <a:ext uri="{AF507438-7753-43e0-B8FC-AC1667EBCBE1}"/>
          </a:extLst>
        </p:spPr>
        <p:txBody>
          <a:bodyPr lIns="0" tIns="0" rIns="0" bIns="0" anchor="ctr" anchorCtr="1">
            <a:spAutoFit/>
          </a:bodyPr>
          <a:lstStyle/>
          <a:p>
            <a:pPr algn="ctr" defTabSz="895350" eaLnBrk="1" hangingPunct="1">
              <a:lnSpc>
                <a:spcPct val="85000"/>
              </a:lnSpc>
              <a:buClr>
                <a:srgbClr val="22649D"/>
              </a:buClr>
              <a:defRPr/>
            </a:pPr>
            <a:r>
              <a:rPr lang="en-GB" sz="1050" dirty="0">
                <a:latin typeface="Helvetica Neue Light"/>
                <a:ea typeface="ＭＳ Ｐゴシック" charset="0"/>
                <a:cs typeface="ＭＳ Ｐゴシック" charset="0"/>
              </a:rPr>
              <a:t>Product manufacturer</a:t>
            </a:r>
          </a:p>
        </p:txBody>
      </p:sp>
      <p:sp>
        <p:nvSpPr>
          <p:cNvPr id="32" name="Rectangle 51"/>
          <p:cNvSpPr>
            <a:spLocks noChangeArrowheads="1"/>
          </p:cNvSpPr>
          <p:nvPr>
            <p:custDataLst>
              <p:tags r:id="rId17"/>
            </p:custDataLst>
          </p:nvPr>
        </p:nvSpPr>
        <p:spPr bwMode="gray">
          <a:xfrm>
            <a:off x="5208588" y="3467100"/>
            <a:ext cx="1020762" cy="161925"/>
          </a:xfrm>
          <a:prstGeom prst="rect">
            <a:avLst/>
          </a:prstGeom>
          <a:solidFill>
            <a:schemeClr val="bg2">
              <a:lumMod val="90000"/>
            </a:schemeClr>
          </a:solidFill>
          <a:ln>
            <a:noFill/>
          </a:ln>
          <a:effectLst/>
        </p:spPr>
        <p:txBody>
          <a:bodyPr lIns="0" tIns="0" rIns="0" bIns="0" anchor="ctr" anchorCtr="1">
            <a:spAutoFit/>
          </a:bodyPr>
          <a:lstStyle/>
          <a:p>
            <a:pPr algn="ctr" defTabSz="895350" eaLnBrk="1" hangingPunct="1">
              <a:buClr>
                <a:srgbClr val="22649D"/>
              </a:buClr>
              <a:defRPr/>
            </a:pPr>
            <a:r>
              <a:rPr lang="en-GB" sz="1050" dirty="0">
                <a:latin typeface="Helvetica Neue Light"/>
                <a:ea typeface="ＭＳ Ｐゴシック" charset="0"/>
                <a:cs typeface="ＭＳ Ｐゴシック" charset="0"/>
              </a:rPr>
              <a:t>Service provider</a:t>
            </a:r>
          </a:p>
        </p:txBody>
      </p:sp>
      <p:sp>
        <p:nvSpPr>
          <p:cNvPr id="33" name="Line 52"/>
          <p:cNvSpPr>
            <a:spLocks noChangeShapeType="1"/>
          </p:cNvSpPr>
          <p:nvPr>
            <p:custDataLst>
              <p:tags r:id="rId18"/>
            </p:custDataLst>
          </p:nvPr>
        </p:nvSpPr>
        <p:spPr bwMode="auto">
          <a:xfrm>
            <a:off x="5972175" y="2716213"/>
            <a:ext cx="0" cy="160337"/>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34" name="Line 53"/>
          <p:cNvSpPr>
            <a:spLocks noChangeShapeType="1"/>
          </p:cNvSpPr>
          <p:nvPr>
            <p:custDataLst>
              <p:tags r:id="rId19"/>
            </p:custDataLst>
          </p:nvPr>
        </p:nvSpPr>
        <p:spPr bwMode="auto">
          <a:xfrm>
            <a:off x="5454650" y="2716213"/>
            <a:ext cx="0" cy="160337"/>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35" name="Line 54"/>
          <p:cNvSpPr>
            <a:spLocks noChangeShapeType="1"/>
          </p:cNvSpPr>
          <p:nvPr>
            <p:custDataLst>
              <p:tags r:id="rId20"/>
            </p:custDataLst>
          </p:nvPr>
        </p:nvSpPr>
        <p:spPr bwMode="auto">
          <a:xfrm>
            <a:off x="5972175" y="3219450"/>
            <a:ext cx="0" cy="161925"/>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36" name="Line 55"/>
          <p:cNvSpPr>
            <a:spLocks noChangeShapeType="1"/>
          </p:cNvSpPr>
          <p:nvPr>
            <p:custDataLst>
              <p:tags r:id="rId21"/>
            </p:custDataLst>
          </p:nvPr>
        </p:nvSpPr>
        <p:spPr bwMode="auto">
          <a:xfrm>
            <a:off x="5454650" y="3219450"/>
            <a:ext cx="0" cy="161925"/>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8156" name="Arc 58"/>
          <p:cNvSpPr>
            <a:spLocks/>
          </p:cNvSpPr>
          <p:nvPr>
            <p:custDataLst>
              <p:tags r:id="rId22"/>
            </p:custDataLst>
          </p:nvPr>
        </p:nvSpPr>
        <p:spPr bwMode="gray">
          <a:xfrm rot="2530108" flipH="1">
            <a:off x="2687638" y="3959225"/>
            <a:ext cx="700087" cy="466725"/>
          </a:xfrm>
          <a:custGeom>
            <a:avLst/>
            <a:gdLst>
              <a:gd name="T0" fmla="*/ 0 w 30305"/>
              <a:gd name="T1" fmla="*/ 2453980 h 21600"/>
              <a:gd name="T2" fmla="*/ 16172968 w 30305"/>
              <a:gd name="T3" fmla="*/ 3405040 h 21600"/>
              <a:gd name="T4" fmla="*/ 7536545 w 30305"/>
              <a:gd name="T5" fmla="*/ 10084825 h 21600"/>
              <a:gd name="T6" fmla="*/ 0 60000 65536"/>
              <a:gd name="T7" fmla="*/ 0 60000 65536"/>
              <a:gd name="T8" fmla="*/ 0 60000 65536"/>
            </a:gdLst>
            <a:ahLst/>
            <a:cxnLst>
              <a:cxn ang="T6">
                <a:pos x="T0" y="T1"/>
              </a:cxn>
              <a:cxn ang="T7">
                <a:pos x="T2" y="T3"/>
              </a:cxn>
              <a:cxn ang="T8">
                <a:pos x="T4" y="T5"/>
              </a:cxn>
            </a:cxnLst>
            <a:rect l="0" t="0" r="r" b="b"/>
            <a:pathLst>
              <a:path w="30305" h="21600" fill="none" extrusionOk="0">
                <a:moveTo>
                  <a:pt x="-1" y="5255"/>
                </a:moveTo>
                <a:cubicBezTo>
                  <a:pt x="3923" y="1865"/>
                  <a:pt x="8936" y="-1"/>
                  <a:pt x="14122" y="-1"/>
                </a:cubicBezTo>
                <a:cubicBezTo>
                  <a:pt x="20312" y="-1"/>
                  <a:pt x="26204" y="2655"/>
                  <a:pt x="30304" y="7293"/>
                </a:cubicBezTo>
              </a:path>
              <a:path w="30305" h="21600" stroke="0" extrusionOk="0">
                <a:moveTo>
                  <a:pt x="-1" y="5255"/>
                </a:moveTo>
                <a:cubicBezTo>
                  <a:pt x="3923" y="1865"/>
                  <a:pt x="8936" y="-1"/>
                  <a:pt x="14122" y="-1"/>
                </a:cubicBezTo>
                <a:cubicBezTo>
                  <a:pt x="20312" y="-1"/>
                  <a:pt x="26204" y="2655"/>
                  <a:pt x="30304" y="7293"/>
                </a:cubicBezTo>
                <a:lnTo>
                  <a:pt x="14122" y="21600"/>
                </a:lnTo>
                <a:lnTo>
                  <a:pt x="-1" y="5255"/>
                </a:lnTo>
                <a:close/>
              </a:path>
            </a:pathLst>
          </a:custGeom>
          <a:noFill/>
          <a:ln w="19050">
            <a:solidFill>
              <a:srgbClr val="8E9E65"/>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2" name="Arc 60"/>
          <p:cNvSpPr>
            <a:spLocks/>
          </p:cNvSpPr>
          <p:nvPr>
            <p:custDataLst>
              <p:tags r:id="rId23"/>
            </p:custDataLst>
          </p:nvPr>
        </p:nvSpPr>
        <p:spPr bwMode="gray">
          <a:xfrm flipH="1">
            <a:off x="3101975" y="1981200"/>
            <a:ext cx="2378075" cy="2873375"/>
          </a:xfrm>
          <a:custGeom>
            <a:avLst/>
            <a:gdLst>
              <a:gd name="G0" fmla="+- 13954 0 0"/>
              <a:gd name="G1" fmla="+- 21600 0 0"/>
              <a:gd name="G2" fmla="+- 21600 0 0"/>
              <a:gd name="T0" fmla="*/ 0 w 35554"/>
              <a:gd name="T1" fmla="*/ 5112 h 43200"/>
              <a:gd name="T2" fmla="*/ 8481 w 35554"/>
              <a:gd name="T3" fmla="*/ 42495 h 43200"/>
              <a:gd name="T4" fmla="*/ 13954 w 35554"/>
              <a:gd name="T5" fmla="*/ 21600 h 43200"/>
            </a:gdLst>
            <a:ahLst/>
            <a:cxnLst>
              <a:cxn ang="0">
                <a:pos x="T0" y="T1"/>
              </a:cxn>
              <a:cxn ang="0">
                <a:pos x="T2" y="T3"/>
              </a:cxn>
              <a:cxn ang="0">
                <a:pos x="T4" y="T5"/>
              </a:cxn>
            </a:cxnLst>
            <a:rect l="0" t="0" r="r" b="b"/>
            <a:pathLst>
              <a:path w="35554" h="43200" fill="none" extrusionOk="0">
                <a:moveTo>
                  <a:pt x="0" y="5112"/>
                </a:moveTo>
                <a:cubicBezTo>
                  <a:pt x="3900" y="1811"/>
                  <a:pt x="8844" y="-1"/>
                  <a:pt x="13954" y="-1"/>
                </a:cubicBezTo>
                <a:cubicBezTo>
                  <a:pt x="25883" y="0"/>
                  <a:pt x="35554" y="9670"/>
                  <a:pt x="35554" y="21600"/>
                </a:cubicBezTo>
                <a:cubicBezTo>
                  <a:pt x="35554" y="33529"/>
                  <a:pt x="25883" y="43200"/>
                  <a:pt x="13954" y="43200"/>
                </a:cubicBezTo>
                <a:cubicBezTo>
                  <a:pt x="12107" y="43199"/>
                  <a:pt x="10267" y="42963"/>
                  <a:pt x="8480" y="42495"/>
                </a:cubicBezTo>
              </a:path>
              <a:path w="35554" h="43200" stroke="0" extrusionOk="0">
                <a:moveTo>
                  <a:pt x="0" y="5112"/>
                </a:moveTo>
                <a:cubicBezTo>
                  <a:pt x="3900" y="1811"/>
                  <a:pt x="8844" y="-1"/>
                  <a:pt x="13954" y="-1"/>
                </a:cubicBezTo>
                <a:cubicBezTo>
                  <a:pt x="25883" y="0"/>
                  <a:pt x="35554" y="9670"/>
                  <a:pt x="35554" y="21600"/>
                </a:cubicBezTo>
                <a:cubicBezTo>
                  <a:pt x="35554" y="33529"/>
                  <a:pt x="25883" y="43200"/>
                  <a:pt x="13954" y="43200"/>
                </a:cubicBezTo>
                <a:cubicBezTo>
                  <a:pt x="12107" y="43199"/>
                  <a:pt x="10267" y="42963"/>
                  <a:pt x="8480" y="42495"/>
                </a:cubicBezTo>
                <a:lnTo>
                  <a:pt x="13954" y="21600"/>
                </a:lnTo>
                <a:close/>
              </a:path>
            </a:pathLst>
          </a:custGeom>
          <a:noFill/>
          <a:ln w="19050">
            <a:solidFill>
              <a:srgbClr val="8E9E65"/>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grpSp>
        <p:nvGrpSpPr>
          <p:cNvPr id="48158" name="Group 61"/>
          <p:cNvGrpSpPr>
            <a:grpSpLocks/>
          </p:cNvGrpSpPr>
          <p:nvPr/>
        </p:nvGrpSpPr>
        <p:grpSpPr bwMode="auto">
          <a:xfrm>
            <a:off x="2419350" y="4541838"/>
            <a:ext cx="1835150" cy="793750"/>
            <a:chOff x="639" y="2790"/>
            <a:chExt cx="1221" cy="528"/>
          </a:xfrm>
        </p:grpSpPr>
        <p:sp>
          <p:nvSpPr>
            <p:cNvPr id="48191" name="Rectangle 62"/>
            <p:cNvSpPr>
              <a:spLocks noChangeArrowheads="1"/>
            </p:cNvSpPr>
            <p:nvPr>
              <p:custDataLst>
                <p:tags r:id="rId38"/>
              </p:custDataLst>
            </p:nvPr>
          </p:nvSpPr>
          <p:spPr bwMode="gray">
            <a:xfrm>
              <a:off x="639" y="3113"/>
              <a:ext cx="1171"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Extraction of </a:t>
              </a:r>
              <a:br>
                <a:rPr lang="en-GB" altLang="zh-CN" sz="1000">
                  <a:solidFill>
                    <a:srgbClr val="000000"/>
                  </a:solidFill>
                  <a:ea typeface="SimSun" panose="02010600030101010101" pitchFamily="2" charset="-122"/>
                </a:rPr>
              </a:br>
              <a:r>
                <a:rPr lang="en-GB" altLang="zh-CN" sz="1000">
                  <a:solidFill>
                    <a:srgbClr val="000000"/>
                  </a:solidFill>
                  <a:ea typeface="SimSun" panose="02010600030101010101" pitchFamily="2" charset="-122"/>
                </a:rPr>
                <a:t>biochemical feedstock</a:t>
              </a:r>
              <a:endParaRPr lang="en-GB" altLang="zh-CN" sz="1000" baseline="30000">
                <a:solidFill>
                  <a:srgbClr val="000000"/>
                </a:solidFill>
                <a:ea typeface="SimSun" panose="02010600030101010101" pitchFamily="2" charset="-122"/>
              </a:endParaRPr>
            </a:p>
          </p:txBody>
        </p:sp>
        <p:pic>
          <p:nvPicPr>
            <p:cNvPr id="48192" name="Picture 63" descr="Grün_Reagenzglas"/>
            <p:cNvPicPr>
              <a:picLocks noChangeAspect="1" noChangeArrowheads="1"/>
            </p:cNvPicPr>
            <p:nvPr>
              <p:custDataLst>
                <p:tags r:id="rId39"/>
              </p:custDataLst>
            </p:nvPr>
          </p:nvPicPr>
          <p:blipFill>
            <a:blip r:embed="rId61">
              <a:extLst>
                <a:ext uri="{28A0092B-C50C-407E-A947-70E740481C1C}">
                  <a14:useLocalDpi xmlns:a14="http://schemas.microsoft.com/office/drawing/2010/main" val="0"/>
                </a:ext>
              </a:extLst>
            </a:blip>
            <a:srcRect/>
            <a:stretch>
              <a:fillRect/>
            </a:stretch>
          </p:blipFill>
          <p:spPr bwMode="auto">
            <a:xfrm>
              <a:off x="1544" y="2790"/>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59" name="Group 64"/>
          <p:cNvGrpSpPr>
            <a:grpSpLocks/>
          </p:cNvGrpSpPr>
          <p:nvPr/>
        </p:nvGrpSpPr>
        <p:grpSpPr bwMode="auto">
          <a:xfrm>
            <a:off x="1901825" y="2724150"/>
            <a:ext cx="1652588" cy="838200"/>
            <a:chOff x="295" y="1581"/>
            <a:chExt cx="1099" cy="558"/>
          </a:xfrm>
        </p:grpSpPr>
        <p:sp>
          <p:nvSpPr>
            <p:cNvPr id="48189" name="Rectangle 65"/>
            <p:cNvSpPr>
              <a:spLocks noChangeArrowheads="1"/>
            </p:cNvSpPr>
            <p:nvPr>
              <p:custDataLst>
                <p:tags r:id="rId36"/>
              </p:custDataLst>
            </p:nvPr>
          </p:nvSpPr>
          <p:spPr bwMode="gray">
            <a:xfrm>
              <a:off x="295" y="1803"/>
              <a:ext cx="516" cy="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Regeneration</a:t>
              </a:r>
            </a:p>
          </p:txBody>
        </p:sp>
        <p:pic>
          <p:nvPicPr>
            <p:cNvPr id="48190" name="Picture 66" descr="Grün_Biosphere"/>
            <p:cNvPicPr>
              <a:picLocks noChangeArrowheads="1"/>
            </p:cNvPicPr>
            <p:nvPr>
              <p:custDataLst>
                <p:tags r:id="rId37"/>
              </p:custDataLst>
            </p:nvPr>
          </p:nvPicPr>
          <p:blipFill>
            <a:blip r:embed="rId62">
              <a:extLst>
                <a:ext uri="{28A0092B-C50C-407E-A947-70E740481C1C}">
                  <a14:useLocalDpi xmlns:a14="http://schemas.microsoft.com/office/drawing/2010/main" val="0"/>
                </a:ext>
              </a:extLst>
            </a:blip>
            <a:srcRect/>
            <a:stretch>
              <a:fillRect/>
            </a:stretch>
          </p:blipFill>
          <p:spPr bwMode="auto">
            <a:xfrm>
              <a:off x="836" y="1581"/>
              <a:ext cx="558" cy="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0" name="Group 64"/>
          <p:cNvGrpSpPr>
            <a:grpSpLocks/>
          </p:cNvGrpSpPr>
          <p:nvPr/>
        </p:nvGrpSpPr>
        <p:grpSpPr bwMode="auto">
          <a:xfrm>
            <a:off x="2133600" y="4037013"/>
            <a:ext cx="1468438" cy="793750"/>
            <a:chOff x="450" y="2454"/>
            <a:chExt cx="976" cy="528"/>
          </a:xfrm>
        </p:grpSpPr>
        <p:sp>
          <p:nvSpPr>
            <p:cNvPr id="48187" name="Rectangle 68"/>
            <p:cNvSpPr>
              <a:spLocks noChangeArrowheads="1"/>
            </p:cNvSpPr>
            <p:nvPr>
              <p:custDataLst>
                <p:tags r:id="rId34"/>
              </p:custDataLst>
            </p:nvPr>
          </p:nvSpPr>
          <p:spPr bwMode="gray">
            <a:xfrm>
              <a:off x="450" y="2777"/>
              <a:ext cx="902"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Anaerobic digestion/ composting</a:t>
              </a:r>
            </a:p>
          </p:txBody>
        </p:sp>
        <p:pic>
          <p:nvPicPr>
            <p:cNvPr id="48188" name="Picture 69" descr="Grün_Erdschichten"/>
            <p:cNvPicPr>
              <a:picLocks noChangeAspect="1" noChangeArrowheads="1"/>
            </p:cNvPicPr>
            <p:nvPr>
              <p:custDataLst>
                <p:tags r:id="rId35"/>
              </p:custDataLst>
            </p:nvPr>
          </p:nvPicPr>
          <p:blipFill>
            <a:blip r:embed="rId63">
              <a:extLst>
                <a:ext uri="{28A0092B-C50C-407E-A947-70E740481C1C}">
                  <a14:useLocalDpi xmlns:a14="http://schemas.microsoft.com/office/drawing/2010/main" val="0"/>
                </a:ext>
              </a:extLst>
            </a:blip>
            <a:srcRect/>
            <a:stretch>
              <a:fillRect/>
            </a:stretch>
          </p:blipFill>
          <p:spPr bwMode="auto">
            <a:xfrm>
              <a:off x="1110" y="2454"/>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1" name="Group 70"/>
          <p:cNvGrpSpPr>
            <a:grpSpLocks/>
          </p:cNvGrpSpPr>
          <p:nvPr/>
        </p:nvGrpSpPr>
        <p:grpSpPr bwMode="auto">
          <a:xfrm>
            <a:off x="2328863" y="3552825"/>
            <a:ext cx="509587" cy="625475"/>
            <a:chOff x="579" y="2132"/>
            <a:chExt cx="339" cy="416"/>
          </a:xfrm>
        </p:grpSpPr>
        <p:sp>
          <p:nvSpPr>
            <p:cNvPr id="48185" name="Rectangle 71"/>
            <p:cNvSpPr>
              <a:spLocks noChangeArrowheads="1"/>
            </p:cNvSpPr>
            <p:nvPr>
              <p:custDataLst>
                <p:tags r:id="rId32"/>
              </p:custDataLst>
            </p:nvPr>
          </p:nvSpPr>
          <p:spPr bwMode="gray">
            <a:xfrm>
              <a:off x="579" y="2446"/>
              <a:ext cx="339"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Clr>
                  <a:srgbClr val="22649D"/>
                </a:buClr>
                <a:buFontTx/>
                <a:buNone/>
              </a:pPr>
              <a:r>
                <a:rPr lang="en-GB" altLang="zh-CN" sz="1000">
                  <a:solidFill>
                    <a:srgbClr val="000000"/>
                  </a:solidFill>
                  <a:ea typeface="SimSun" panose="02010600030101010101" pitchFamily="2" charset="-122"/>
                </a:rPr>
                <a:t>Biogas</a:t>
              </a:r>
            </a:p>
          </p:txBody>
        </p:sp>
        <p:pic>
          <p:nvPicPr>
            <p:cNvPr id="48186" name="Picture 72" descr="Grün_Flammen"/>
            <p:cNvPicPr>
              <a:picLocks noChangeAspect="1" noChangeArrowheads="1"/>
            </p:cNvPicPr>
            <p:nvPr>
              <p:custDataLst>
                <p:tags r:id="rId33"/>
              </p:custDataLst>
            </p:nvPr>
          </p:nvPicPr>
          <p:blipFill>
            <a:blip r:embed="rId64">
              <a:extLst>
                <a:ext uri="{28A0092B-C50C-407E-A947-70E740481C1C}">
                  <a14:useLocalDpi xmlns:a14="http://schemas.microsoft.com/office/drawing/2010/main" val="0"/>
                </a:ext>
              </a:extLst>
            </a:blip>
            <a:srcRect/>
            <a:stretch>
              <a:fillRect/>
            </a:stretch>
          </p:blipFill>
          <p:spPr bwMode="auto">
            <a:xfrm>
              <a:off x="594" y="2132"/>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2" name="Group 73"/>
          <p:cNvGrpSpPr>
            <a:grpSpLocks/>
          </p:cNvGrpSpPr>
          <p:nvPr/>
        </p:nvGrpSpPr>
        <p:grpSpPr bwMode="auto">
          <a:xfrm>
            <a:off x="2606675" y="2024063"/>
            <a:ext cx="1236663" cy="615950"/>
            <a:chOff x="764" y="1116"/>
            <a:chExt cx="822" cy="409"/>
          </a:xfrm>
        </p:grpSpPr>
        <p:sp>
          <p:nvSpPr>
            <p:cNvPr id="48183" name="Rectangle 74"/>
            <p:cNvSpPr>
              <a:spLocks noChangeArrowheads="1"/>
            </p:cNvSpPr>
            <p:nvPr>
              <p:custDataLst>
                <p:tags r:id="rId30"/>
              </p:custDataLst>
            </p:nvPr>
          </p:nvSpPr>
          <p:spPr bwMode="gray">
            <a:xfrm>
              <a:off x="764" y="1116"/>
              <a:ext cx="49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Farming/ collection</a:t>
              </a:r>
              <a:endParaRPr lang="en-GB" altLang="zh-CN" sz="1000" baseline="30000">
                <a:solidFill>
                  <a:srgbClr val="000000"/>
                </a:solidFill>
                <a:ea typeface="SimSun" panose="02010600030101010101" pitchFamily="2" charset="-122"/>
              </a:endParaRPr>
            </a:p>
          </p:txBody>
        </p:sp>
        <p:pic>
          <p:nvPicPr>
            <p:cNvPr id="48184" name="Picture 75" descr="Grün_Nahrung"/>
            <p:cNvPicPr>
              <a:picLocks noChangeAspect="1" noChangeArrowheads="1"/>
            </p:cNvPicPr>
            <p:nvPr>
              <p:custDataLst>
                <p:tags r:id="rId31"/>
              </p:custDataLst>
            </p:nvPr>
          </p:nvPicPr>
          <p:blipFill>
            <a:blip r:embed="rId65">
              <a:extLst>
                <a:ext uri="{28A0092B-C50C-407E-A947-70E740481C1C}">
                  <a14:useLocalDpi xmlns:a14="http://schemas.microsoft.com/office/drawing/2010/main" val="0"/>
                </a:ext>
              </a:extLst>
            </a:blip>
            <a:srcRect/>
            <a:stretch>
              <a:fillRect/>
            </a:stretch>
          </p:blipFill>
          <p:spPr bwMode="auto">
            <a:xfrm>
              <a:off x="1270" y="1209"/>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8" name="Rectangle 79"/>
          <p:cNvSpPr>
            <a:spLocks noChangeArrowheads="1"/>
          </p:cNvSpPr>
          <p:nvPr>
            <p:custDataLst>
              <p:tags r:id="rId24"/>
            </p:custDataLst>
          </p:nvPr>
        </p:nvSpPr>
        <p:spPr bwMode="gray">
          <a:xfrm>
            <a:off x="4897438" y="4681538"/>
            <a:ext cx="766762" cy="166687"/>
          </a:xfrm>
          <a:prstGeom prst="rect">
            <a:avLst/>
          </a:prstGeom>
          <a:noFill/>
          <a:ln>
            <a:noFill/>
          </a:ln>
          <a:effectLst/>
          <a:extLst>
            <a:ext uri="{909E8E84-426E-40dd-AFC4-6F175D3DCCD1}"/>
            <a:ext uri="{91240B29-F687-4f45-9708-019B960494DF}"/>
            <a:ext uri="{AF507438-7753-43e0-B8FC-AC1667EBCBE1}"/>
          </a:extLst>
        </p:spPr>
        <p:txBody>
          <a:bodyPr lIns="0" tIns="0" rIns="0" bIns="0" anchor="ctr"/>
          <a:lstStyle/>
          <a:p>
            <a:pPr algn="ctr" defTabSz="895350" eaLnBrk="1" hangingPunct="1">
              <a:buClr>
                <a:srgbClr val="22649D"/>
              </a:buClr>
              <a:defRPr/>
            </a:pPr>
            <a:r>
              <a:rPr lang="en-GB" sz="1050" dirty="0">
                <a:solidFill>
                  <a:srgbClr val="000000"/>
                </a:solidFill>
                <a:latin typeface="Helvetica Neue Light"/>
                <a:ea typeface="ＭＳ Ｐゴシック" charset="0"/>
                <a:cs typeface="ＭＳ Ｐゴシック" charset="0"/>
              </a:rPr>
              <a:t>Collection</a:t>
            </a:r>
          </a:p>
        </p:txBody>
      </p:sp>
      <p:sp>
        <p:nvSpPr>
          <p:cNvPr id="44" name="Line 86"/>
          <p:cNvSpPr>
            <a:spLocks noChangeShapeType="1"/>
          </p:cNvSpPr>
          <p:nvPr>
            <p:custDataLst>
              <p:tags r:id="rId25"/>
            </p:custDataLst>
          </p:nvPr>
        </p:nvSpPr>
        <p:spPr bwMode="gray">
          <a:xfrm rot="16200000" flipV="1">
            <a:off x="4914900" y="5187951"/>
            <a:ext cx="657225" cy="0"/>
          </a:xfrm>
          <a:prstGeom prst="line">
            <a:avLst/>
          </a:prstGeom>
          <a:noFill/>
          <a:ln w="19050">
            <a:solidFill>
              <a:srgbClr val="8E9E65"/>
            </a:solidFill>
            <a:round/>
            <a:headEnd type="triangle" w="med" len="med"/>
            <a:tailEn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5" name="Line 87"/>
          <p:cNvSpPr>
            <a:spLocks noChangeShapeType="1"/>
          </p:cNvSpPr>
          <p:nvPr>
            <p:custDataLst>
              <p:tags r:id="rId26"/>
            </p:custDataLst>
          </p:nvPr>
        </p:nvSpPr>
        <p:spPr bwMode="gray">
          <a:xfrm rot="16200000" flipV="1">
            <a:off x="5864225" y="5187951"/>
            <a:ext cx="657225" cy="0"/>
          </a:xfrm>
          <a:prstGeom prst="line">
            <a:avLst/>
          </a:prstGeom>
          <a:noFill/>
          <a:ln w="19050">
            <a:solidFill>
              <a:srgbClr val="3374AD"/>
            </a:solidFill>
            <a:round/>
            <a:headEnd type="triangle" w="med" len="med"/>
            <a:tailEn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49" name="Rectangle 91"/>
          <p:cNvSpPr>
            <a:spLocks noChangeArrowheads="1"/>
          </p:cNvSpPr>
          <p:nvPr>
            <p:custDataLst>
              <p:tags r:id="rId27"/>
            </p:custDataLst>
          </p:nvPr>
        </p:nvSpPr>
        <p:spPr bwMode="gray">
          <a:xfrm>
            <a:off x="5778500" y="4681538"/>
            <a:ext cx="765175" cy="166687"/>
          </a:xfrm>
          <a:prstGeom prst="rect">
            <a:avLst/>
          </a:prstGeom>
          <a:noFill/>
          <a:ln>
            <a:noFill/>
          </a:ln>
          <a:effectLst/>
          <a:extLst>
            <a:ext uri="{909E8E84-426E-40dd-AFC4-6F175D3DCCD1}"/>
            <a:ext uri="{91240B29-F687-4f45-9708-019B960494DF}"/>
            <a:ext uri="{AF507438-7753-43e0-B8FC-AC1667EBCBE1}"/>
          </a:extLst>
        </p:spPr>
        <p:txBody>
          <a:bodyPr lIns="0" tIns="0" rIns="0" bIns="0" anchor="ctr"/>
          <a:lstStyle/>
          <a:p>
            <a:pPr algn="ctr" defTabSz="895350" eaLnBrk="1" hangingPunct="1">
              <a:buClr>
                <a:srgbClr val="22649D"/>
              </a:buClr>
              <a:defRPr/>
            </a:pPr>
            <a:r>
              <a:rPr lang="en-GB" sz="1050" dirty="0">
                <a:latin typeface="Helvetica Neue Light"/>
                <a:ea typeface="ＭＳ Ｐゴシック" charset="0"/>
                <a:cs typeface="ＭＳ Ｐゴシック" charset="0"/>
              </a:rPr>
              <a:t>Collection</a:t>
            </a:r>
          </a:p>
        </p:txBody>
      </p:sp>
      <p:sp>
        <p:nvSpPr>
          <p:cNvPr id="51" name="Arc 93"/>
          <p:cNvSpPr>
            <a:spLocks/>
          </p:cNvSpPr>
          <p:nvPr>
            <p:custDataLst>
              <p:tags r:id="rId28"/>
            </p:custDataLst>
          </p:nvPr>
        </p:nvSpPr>
        <p:spPr bwMode="gray">
          <a:xfrm>
            <a:off x="4364038" y="4854575"/>
            <a:ext cx="2686050" cy="776288"/>
          </a:xfrm>
          <a:custGeom>
            <a:avLst/>
            <a:gdLst>
              <a:gd name="G0" fmla="+- 20386 0 0"/>
              <a:gd name="G1" fmla="+- 21600 0 0"/>
              <a:gd name="G2" fmla="+- 21600 0 0"/>
              <a:gd name="T0" fmla="*/ 0 w 40804"/>
              <a:gd name="T1" fmla="*/ 14462 h 21600"/>
              <a:gd name="T2" fmla="*/ 40804 w 40804"/>
              <a:gd name="T3" fmla="*/ 14553 h 21600"/>
              <a:gd name="T4" fmla="*/ 20386 w 40804"/>
              <a:gd name="T5" fmla="*/ 21600 h 21600"/>
            </a:gdLst>
            <a:ahLst/>
            <a:cxnLst>
              <a:cxn ang="0">
                <a:pos x="T0" y="T1"/>
              </a:cxn>
              <a:cxn ang="0">
                <a:pos x="T2" y="T3"/>
              </a:cxn>
              <a:cxn ang="0">
                <a:pos x="T4" y="T5"/>
              </a:cxn>
            </a:cxnLst>
            <a:rect l="0" t="0" r="r" b="b"/>
            <a:pathLst>
              <a:path w="40804" h="21600" fill="none" extrusionOk="0">
                <a:moveTo>
                  <a:pt x="-1" y="14461"/>
                </a:moveTo>
                <a:cubicBezTo>
                  <a:pt x="3032" y="5799"/>
                  <a:pt x="11208" y="-1"/>
                  <a:pt x="20386" y="-1"/>
                </a:cubicBezTo>
                <a:cubicBezTo>
                  <a:pt x="29599" y="-1"/>
                  <a:pt x="37798" y="5843"/>
                  <a:pt x="40804" y="14552"/>
                </a:cubicBezTo>
              </a:path>
              <a:path w="40804" h="21600" stroke="0" extrusionOk="0">
                <a:moveTo>
                  <a:pt x="-1" y="14461"/>
                </a:moveTo>
                <a:cubicBezTo>
                  <a:pt x="3032" y="5799"/>
                  <a:pt x="11208" y="-1"/>
                  <a:pt x="20386" y="-1"/>
                </a:cubicBezTo>
                <a:cubicBezTo>
                  <a:pt x="29599" y="-1"/>
                  <a:pt x="37798" y="5843"/>
                  <a:pt x="40804" y="14552"/>
                </a:cubicBezTo>
                <a:lnTo>
                  <a:pt x="20386" y="21600"/>
                </a:lnTo>
                <a:close/>
              </a:path>
            </a:pathLst>
          </a:custGeom>
          <a:noFill/>
          <a:ln w="9525">
            <a:solidFill>
              <a:srgbClr val="95A0A9"/>
            </a:solidFill>
            <a:prstDash val="sysDot"/>
            <a:round/>
            <a:headEn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54" name="Line 53"/>
          <p:cNvSpPr>
            <a:spLocks noChangeShapeType="1"/>
          </p:cNvSpPr>
          <p:nvPr>
            <p:custDataLst>
              <p:tags r:id="rId29"/>
            </p:custDataLst>
          </p:nvPr>
        </p:nvSpPr>
        <p:spPr bwMode="auto">
          <a:xfrm>
            <a:off x="5583238" y="2219325"/>
            <a:ext cx="0" cy="160338"/>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grpSp>
        <p:nvGrpSpPr>
          <p:cNvPr id="48169" name="Group 290"/>
          <p:cNvGrpSpPr>
            <a:grpSpLocks/>
          </p:cNvGrpSpPr>
          <p:nvPr/>
        </p:nvGrpSpPr>
        <p:grpSpPr bwMode="auto">
          <a:xfrm>
            <a:off x="5310188" y="1169988"/>
            <a:ext cx="890587" cy="714375"/>
            <a:chOff x="5253312" y="1123988"/>
            <a:chExt cx="891143" cy="714301"/>
          </a:xfrm>
        </p:grpSpPr>
        <p:pic>
          <p:nvPicPr>
            <p:cNvPr id="48181" name="Picture 9" descr="Screen Shot 2015-02-03 at 15.25.15.png"/>
            <p:cNvPicPr>
              <a:picLocks noChangeAspect="1"/>
            </p:cNvPicPr>
            <p:nvPr/>
          </p:nvPicPr>
          <p:blipFill>
            <a:blip r:embed="rId66">
              <a:extLst>
                <a:ext uri="{28A0092B-C50C-407E-A947-70E740481C1C}">
                  <a14:useLocalDpi xmlns:a14="http://schemas.microsoft.com/office/drawing/2010/main" val="0"/>
                </a:ext>
              </a:extLst>
            </a:blip>
            <a:srcRect/>
            <a:stretch>
              <a:fillRect/>
            </a:stretch>
          </p:blipFill>
          <p:spPr bwMode="auto">
            <a:xfrm>
              <a:off x="5253312" y="1123988"/>
              <a:ext cx="559410" cy="711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82" name="Picture 54" descr="Screen Shot 2015-02-03 at 15.25.15.png"/>
            <p:cNvPicPr>
              <a:picLocks noChangeAspect="1"/>
            </p:cNvPicPr>
            <p:nvPr/>
          </p:nvPicPr>
          <p:blipFill>
            <a:blip r:embed="rId67">
              <a:extLst>
                <a:ext uri="{28A0092B-C50C-407E-A947-70E740481C1C}">
                  <a14:useLocalDpi xmlns:a14="http://schemas.microsoft.com/office/drawing/2010/main" val="0"/>
                </a:ext>
              </a:extLst>
            </a:blip>
            <a:srcRect/>
            <a:stretch>
              <a:fillRect/>
            </a:stretch>
          </p:blipFill>
          <p:spPr bwMode="auto">
            <a:xfrm>
              <a:off x="5745981" y="1126356"/>
              <a:ext cx="398474" cy="711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170" name="Title 3"/>
          <p:cNvSpPr>
            <a:spLocks noGrp="1"/>
          </p:cNvSpPr>
          <p:nvPr>
            <p:ph type="ctrTitle"/>
          </p:nvPr>
        </p:nvSpPr>
        <p:spPr>
          <a:xfrm>
            <a:off x="298450" y="200025"/>
            <a:ext cx="6400800" cy="868363"/>
          </a:xfrm>
        </p:spPr>
        <p:txBody>
          <a:bodyPr/>
          <a:lstStyle/>
          <a:p>
            <a:pPr eaLnBrk="1" hangingPunct="1"/>
            <a:r>
              <a:rPr lang="en-GB" altLang="en-US">
                <a:latin typeface="Helvetica Neue" charset="0"/>
                <a:cs typeface="Helvetica Neue" charset="0"/>
              </a:rPr>
              <a:t>A REGENERATIVE ECONOMY BY DESIGN</a:t>
            </a:r>
          </a:p>
        </p:txBody>
      </p:sp>
      <p:sp>
        <p:nvSpPr>
          <p:cNvPr id="48171" name="TextBox 95"/>
          <p:cNvSpPr txBox="1">
            <a:spLocks noChangeArrowheads="1"/>
          </p:cNvSpPr>
          <p:nvPr/>
        </p:nvSpPr>
        <p:spPr bwMode="auto">
          <a:xfrm>
            <a:off x="204788" y="1152525"/>
            <a:ext cx="170021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800">
                <a:latin typeface="Helvetica Light"/>
              </a:rPr>
              <a:t>1</a:t>
            </a:r>
          </a:p>
          <a:p>
            <a:pPr eaLnBrk="1" hangingPunct="1">
              <a:spcBef>
                <a:spcPct val="0"/>
              </a:spcBef>
              <a:buFontTx/>
              <a:buNone/>
            </a:pPr>
            <a:r>
              <a:rPr lang="en-GB" altLang="en-US" sz="1000">
                <a:latin typeface="Helvetica Light"/>
              </a:rPr>
              <a:t>Serve and enhance natural capital by controlling finite stocks and balancing renewable resource flows</a:t>
            </a:r>
          </a:p>
        </p:txBody>
      </p:sp>
      <p:sp>
        <p:nvSpPr>
          <p:cNvPr id="48172" name="TextBox 96"/>
          <p:cNvSpPr txBox="1">
            <a:spLocks noChangeArrowheads="1"/>
          </p:cNvSpPr>
          <p:nvPr/>
        </p:nvSpPr>
        <p:spPr bwMode="auto">
          <a:xfrm>
            <a:off x="204788" y="2678113"/>
            <a:ext cx="1700212"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800">
                <a:latin typeface="Helvetica Light"/>
              </a:rPr>
              <a:t>2</a:t>
            </a:r>
          </a:p>
          <a:p>
            <a:pPr eaLnBrk="1" hangingPunct="1">
              <a:spcBef>
                <a:spcPct val="0"/>
              </a:spcBef>
              <a:buFontTx/>
              <a:buNone/>
            </a:pPr>
            <a:r>
              <a:rPr lang="en-GB" altLang="en-US" sz="1000">
                <a:latin typeface="Helvetica Light"/>
              </a:rPr>
              <a:t>Optimise resource yields by circulating products and materials at the highest utility at all times in both the technical and biological cycles.</a:t>
            </a:r>
          </a:p>
        </p:txBody>
      </p:sp>
      <p:sp>
        <p:nvSpPr>
          <p:cNvPr id="48173" name="TextBox 97"/>
          <p:cNvSpPr txBox="1">
            <a:spLocks noChangeArrowheads="1"/>
          </p:cNvSpPr>
          <p:nvPr/>
        </p:nvSpPr>
        <p:spPr bwMode="auto">
          <a:xfrm>
            <a:off x="204788" y="4203700"/>
            <a:ext cx="1700212"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800">
                <a:latin typeface="Helvetica Light"/>
              </a:rPr>
              <a:t>3</a:t>
            </a:r>
          </a:p>
          <a:p>
            <a:pPr eaLnBrk="1" hangingPunct="1">
              <a:spcBef>
                <a:spcPct val="0"/>
              </a:spcBef>
              <a:buFontTx/>
              <a:buNone/>
            </a:pPr>
            <a:r>
              <a:rPr lang="en-GB" altLang="en-US" sz="1000">
                <a:latin typeface="Helvetica Light"/>
              </a:rPr>
              <a:t>Foster system effectiveness by revealing and designing out negative externalities.</a:t>
            </a:r>
          </a:p>
        </p:txBody>
      </p:sp>
      <p:pic>
        <p:nvPicPr>
          <p:cNvPr id="48174" name="Picture 98"/>
          <p:cNvPicPr>
            <a:picLocks noChangeAspect="1"/>
          </p:cNvPicPr>
          <p:nvPr/>
        </p:nvPicPr>
        <p:blipFill>
          <a:blip r:embed="rId68">
            <a:extLst>
              <a:ext uri="{28A0092B-C50C-407E-A947-70E740481C1C}">
                <a14:useLocalDpi xmlns:a14="http://schemas.microsoft.com/office/drawing/2010/main" val="0"/>
              </a:ext>
            </a:extLst>
          </a:blip>
          <a:srcRect/>
          <a:stretch>
            <a:fillRect/>
          </a:stretch>
        </p:blipFill>
        <p:spPr bwMode="auto">
          <a:xfrm>
            <a:off x="6837363" y="5397500"/>
            <a:ext cx="2506662" cy="59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75" name="TextBox 99"/>
          <p:cNvSpPr txBox="1">
            <a:spLocks noChangeArrowheads="1"/>
          </p:cNvSpPr>
          <p:nvPr/>
        </p:nvSpPr>
        <p:spPr bwMode="auto">
          <a:xfrm>
            <a:off x="4789488" y="5549900"/>
            <a:ext cx="18446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sz="1000">
                <a:latin typeface="Helvetica Light"/>
              </a:rPr>
              <a:t>Minimize systematic leakage and negative externalities</a:t>
            </a:r>
          </a:p>
        </p:txBody>
      </p:sp>
      <p:sp>
        <p:nvSpPr>
          <p:cNvPr id="48176" name="TextBox 100"/>
          <p:cNvSpPr txBox="1">
            <a:spLocks noChangeArrowheads="1"/>
          </p:cNvSpPr>
          <p:nvPr/>
        </p:nvSpPr>
        <p:spPr bwMode="auto">
          <a:xfrm>
            <a:off x="7050088" y="1617663"/>
            <a:ext cx="16732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Stock management</a:t>
            </a:r>
          </a:p>
        </p:txBody>
      </p:sp>
      <p:sp>
        <p:nvSpPr>
          <p:cNvPr id="48177" name="TextBox 101"/>
          <p:cNvSpPr txBox="1">
            <a:spLocks noChangeArrowheads="1"/>
          </p:cNvSpPr>
          <p:nvPr/>
        </p:nvSpPr>
        <p:spPr bwMode="auto">
          <a:xfrm>
            <a:off x="2405063" y="1617663"/>
            <a:ext cx="22240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Renewable flow management</a:t>
            </a:r>
          </a:p>
        </p:txBody>
      </p:sp>
      <p:sp>
        <p:nvSpPr>
          <p:cNvPr id="48178" name="TextBox 102"/>
          <p:cNvSpPr txBox="1">
            <a:spLocks noChangeArrowheads="1"/>
          </p:cNvSpPr>
          <p:nvPr/>
        </p:nvSpPr>
        <p:spPr bwMode="auto">
          <a:xfrm>
            <a:off x="6249988" y="1395413"/>
            <a:ext cx="64293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Finite</a:t>
            </a:r>
          </a:p>
        </p:txBody>
      </p:sp>
      <p:sp>
        <p:nvSpPr>
          <p:cNvPr id="48179" name="TextBox 103"/>
          <p:cNvSpPr txBox="1">
            <a:spLocks noChangeArrowheads="1"/>
          </p:cNvSpPr>
          <p:nvPr/>
        </p:nvSpPr>
        <p:spPr bwMode="auto">
          <a:xfrm>
            <a:off x="4421188" y="1395413"/>
            <a:ext cx="968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Renewables</a:t>
            </a:r>
          </a:p>
        </p:txBody>
      </p:sp>
      <p:cxnSp>
        <p:nvCxnSpPr>
          <p:cNvPr id="293" name="Straight Connector 292"/>
          <p:cNvCxnSpPr/>
          <p:nvPr/>
        </p:nvCxnSpPr>
        <p:spPr>
          <a:xfrm flipH="1">
            <a:off x="1901825" y="1889125"/>
            <a:ext cx="7169150" cy="0"/>
          </a:xfrm>
          <a:prstGeom prst="line">
            <a:avLst/>
          </a:prstGeom>
          <a:ln>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cut/>
  </p:transition>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 name="Isosceles Triangle 5"/>
          <p:cNvSpPr/>
          <p:nvPr/>
        </p:nvSpPr>
        <p:spPr>
          <a:xfrm rot="10800000">
            <a:off x="4625975" y="1474788"/>
            <a:ext cx="3341688" cy="954087"/>
          </a:xfrm>
          <a:prstGeom prst="triangle">
            <a:avLst/>
          </a:prstGeom>
          <a:solidFill>
            <a:srgbClr val="3B9ABC"/>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sz="1300" b="1">
              <a:solidFill>
                <a:srgbClr val="FFFFFF"/>
              </a:solidFill>
              <a:latin typeface="Helvetica Neue" charset="0"/>
            </a:endParaRPr>
          </a:p>
        </p:txBody>
      </p:sp>
      <p:sp>
        <p:nvSpPr>
          <p:cNvPr id="50178"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DD975797-8DAD-416B-9E21-A53E1916C19E}" type="slidenum">
              <a:rPr lang="en-US" altLang="en-US" sz="900">
                <a:solidFill>
                  <a:srgbClr val="898989"/>
                </a:solidFill>
              </a:rPr>
              <a:pPr>
                <a:spcBef>
                  <a:spcPct val="0"/>
                </a:spcBef>
                <a:buFontTx/>
                <a:buNone/>
              </a:pPr>
              <a:t>20</a:t>
            </a:fld>
            <a:endParaRPr lang="en-US" altLang="en-US" sz="900">
              <a:solidFill>
                <a:srgbClr val="898989"/>
              </a:solidFill>
            </a:endParaRPr>
          </a:p>
        </p:txBody>
      </p:sp>
      <p:sp>
        <p:nvSpPr>
          <p:cNvPr id="50179" name="Title 21"/>
          <p:cNvSpPr>
            <a:spLocks noGrp="1"/>
          </p:cNvSpPr>
          <p:nvPr>
            <p:ph type="ctrTitle"/>
          </p:nvPr>
        </p:nvSpPr>
        <p:spPr>
          <a:xfrm>
            <a:off x="298450" y="200025"/>
            <a:ext cx="6400800" cy="868363"/>
          </a:xfrm>
        </p:spPr>
        <p:txBody>
          <a:bodyPr/>
          <a:lstStyle/>
          <a:p>
            <a:pPr eaLnBrk="1" hangingPunct="1"/>
            <a:r>
              <a:rPr lang="en-GB" altLang="en-US">
                <a:latin typeface="Helvetica Neue" charset="0"/>
                <a:cs typeface="Helvetica Neue" charset="0"/>
              </a:rPr>
              <a:t>THE COMPELLING BUSINESS RATIONALE</a:t>
            </a:r>
          </a:p>
        </p:txBody>
      </p:sp>
      <p:sp>
        <p:nvSpPr>
          <p:cNvPr id="50180" name="Subtitle 28"/>
          <p:cNvSpPr>
            <a:spLocks noGrp="1"/>
          </p:cNvSpPr>
          <p:nvPr>
            <p:ph type="subTitle" idx="4294967295"/>
          </p:nvPr>
        </p:nvSpPr>
        <p:spPr>
          <a:xfrm>
            <a:off x="298450" y="533400"/>
            <a:ext cx="8308975" cy="641350"/>
          </a:xfrm>
        </p:spPr>
        <p:txBody>
          <a:bodyPr/>
          <a:lstStyle/>
          <a:p>
            <a:pPr marL="0" indent="0" eaLnBrk="1" hangingPunct="1">
              <a:buFont typeface="Arial" panose="020B0604020202020204" pitchFamily="34" charset="0"/>
              <a:buNone/>
            </a:pPr>
            <a:r>
              <a:rPr lang="pt-BR" altLang="en-US" sz="1800">
                <a:solidFill>
                  <a:srgbClr val="989898"/>
                </a:solidFill>
              </a:rPr>
              <a:t>€1.8 tri in benefits for Europe by 2030 in mobility, food and the built environment in a circular economy development path</a:t>
            </a:r>
            <a:endParaRPr lang="pt-BR" altLang="en-US"/>
          </a:p>
        </p:txBody>
      </p:sp>
      <p:sp>
        <p:nvSpPr>
          <p:cNvPr id="50181" name="TextBox 7"/>
          <p:cNvSpPr txBox="1">
            <a:spLocks noChangeArrowheads="1"/>
          </p:cNvSpPr>
          <p:nvPr/>
        </p:nvSpPr>
        <p:spPr bwMode="auto">
          <a:xfrm>
            <a:off x="819150" y="1168400"/>
            <a:ext cx="21574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800" b="1">
                <a:solidFill>
                  <a:schemeClr val="bg1"/>
                </a:solidFill>
                <a:latin typeface="Helvetica Neue" charset="0"/>
              </a:rPr>
              <a:t>Trajet</a:t>
            </a:r>
            <a:r>
              <a:rPr lang="pt-BR" altLang="en-US" sz="1800" b="1">
                <a:solidFill>
                  <a:schemeClr val="bg1"/>
                </a:solidFill>
                <a:latin typeface="Helvetica Neue" charset="0"/>
              </a:rPr>
              <a:t>ória de desenvolvimento atual</a:t>
            </a:r>
            <a:endParaRPr lang="en-GB" altLang="en-US" sz="1800" b="1">
              <a:solidFill>
                <a:schemeClr val="bg1"/>
              </a:solidFill>
              <a:latin typeface="Helvetica Neue" charset="0"/>
            </a:endParaRPr>
          </a:p>
        </p:txBody>
      </p:sp>
      <p:sp>
        <p:nvSpPr>
          <p:cNvPr id="39" name="TextBox 29"/>
          <p:cNvSpPr txBox="1">
            <a:spLocks noChangeArrowheads="1"/>
          </p:cNvSpPr>
          <p:nvPr/>
        </p:nvSpPr>
        <p:spPr bwMode="auto">
          <a:xfrm>
            <a:off x="444500" y="6122988"/>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a:solidFill>
                  <a:srgbClr val="FFFFFF"/>
                </a:solidFill>
                <a:latin typeface="Helvetica Neue Light" charset="0"/>
              </a:rPr>
              <a:t>1 Reduction in resource, non-resource and externality cost</a:t>
            </a:r>
          </a:p>
          <a:p>
            <a:pPr>
              <a:defRPr/>
            </a:pPr>
            <a:r>
              <a:rPr lang="en-GB" sz="900" dirty="0">
                <a:solidFill>
                  <a:srgbClr val="FFFFFF"/>
                </a:solidFill>
                <a:latin typeface="Helvetica Neue Light" charset="0"/>
              </a:rPr>
              <a:t>SOURCE: </a:t>
            </a:r>
            <a:r>
              <a:rPr lang="en-US" sz="900" dirty="0">
                <a:solidFill>
                  <a:schemeClr val="bg1">
                    <a:lumMod val="85000"/>
                  </a:schemeClr>
                </a:solidFill>
                <a:latin typeface="Helvetica Neue"/>
                <a:cs typeface="Helvetica Neue"/>
              </a:rPr>
              <a:t>“Growth Within: A Circular Economy Vision for a Competitive Europe”, Ellen MacArthur Foundation, SUN (Stiftungsfonds für Umweltökonomie und Nachhaltigkeit) and McKinsey Center for Business and Environment, 2015</a:t>
            </a:r>
          </a:p>
        </p:txBody>
      </p:sp>
      <p:sp>
        <p:nvSpPr>
          <p:cNvPr id="44" name="Isosceles Triangle 5"/>
          <p:cNvSpPr/>
          <p:nvPr/>
        </p:nvSpPr>
        <p:spPr>
          <a:xfrm rot="10800000">
            <a:off x="715963" y="1471613"/>
            <a:ext cx="3341687" cy="952500"/>
          </a:xfrm>
          <a:prstGeom prst="triangle">
            <a:avLst/>
          </a:prstGeom>
          <a:solidFill>
            <a:srgbClr val="3B9ABC"/>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sz="1300" b="1">
              <a:solidFill>
                <a:srgbClr val="FFFFFF"/>
              </a:solidFill>
              <a:latin typeface="Helvetica Neue" charset="0"/>
            </a:endParaRPr>
          </a:p>
        </p:txBody>
      </p:sp>
      <p:sp>
        <p:nvSpPr>
          <p:cNvPr id="45" name="TextBox 44"/>
          <p:cNvSpPr txBox="1"/>
          <p:nvPr/>
        </p:nvSpPr>
        <p:spPr>
          <a:xfrm>
            <a:off x="1306513" y="1584325"/>
            <a:ext cx="2159000" cy="508000"/>
          </a:xfrm>
          <a:prstGeom prst="rect">
            <a:avLst/>
          </a:prstGeom>
          <a:noFill/>
        </p:spPr>
        <p:txBody>
          <a:bodyPr>
            <a:spAutoFit/>
          </a:bodyPr>
          <a:lstStyle/>
          <a:p>
            <a:pPr algn="ctr">
              <a:defRPr/>
            </a:pPr>
            <a:r>
              <a:rPr lang="en-GB" sz="1350" b="1" dirty="0">
                <a:solidFill>
                  <a:prstClr val="white"/>
                </a:solidFill>
                <a:latin typeface="Helvetica Neue"/>
                <a:ea typeface="ＭＳ Ｐゴシック" charset="-128"/>
                <a:cs typeface="Helvetica Neue"/>
              </a:rPr>
              <a:t>Current development path</a:t>
            </a:r>
          </a:p>
        </p:txBody>
      </p:sp>
      <p:sp>
        <p:nvSpPr>
          <p:cNvPr id="46" name="TextBox 45"/>
          <p:cNvSpPr txBox="1"/>
          <p:nvPr/>
        </p:nvSpPr>
        <p:spPr>
          <a:xfrm>
            <a:off x="3371850" y="2189163"/>
            <a:ext cx="2139950" cy="300037"/>
          </a:xfrm>
          <a:prstGeom prst="rect">
            <a:avLst/>
          </a:prstGeom>
          <a:noFill/>
        </p:spPr>
        <p:txBody>
          <a:bodyPr>
            <a:spAutoFit/>
          </a:bodyPr>
          <a:lstStyle/>
          <a:p>
            <a:pPr algn="ctr">
              <a:defRPr/>
            </a:pPr>
            <a:r>
              <a:rPr lang="en-GB" sz="1350" b="1" dirty="0">
                <a:latin typeface="Helvetica Neue"/>
                <a:ea typeface="ＭＳ Ｐゴシック" charset="-128"/>
                <a:cs typeface="Helvetica Neue"/>
              </a:rPr>
              <a:t>OVERALL BENEFITS</a:t>
            </a:r>
          </a:p>
        </p:txBody>
      </p:sp>
      <p:sp>
        <p:nvSpPr>
          <p:cNvPr id="47" name="TextBox 46"/>
          <p:cNvSpPr txBox="1"/>
          <p:nvPr/>
        </p:nvSpPr>
        <p:spPr>
          <a:xfrm>
            <a:off x="3371850" y="2962275"/>
            <a:ext cx="2139950"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DISPOSABLE INCOME</a:t>
            </a:r>
          </a:p>
        </p:txBody>
      </p:sp>
      <p:sp>
        <p:nvSpPr>
          <p:cNvPr id="48" name="TextBox 47"/>
          <p:cNvSpPr txBox="1"/>
          <p:nvPr/>
        </p:nvSpPr>
        <p:spPr>
          <a:xfrm>
            <a:off x="3371850" y="3736975"/>
            <a:ext cx="2139950"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GDP</a:t>
            </a:r>
          </a:p>
        </p:txBody>
      </p:sp>
      <p:sp>
        <p:nvSpPr>
          <p:cNvPr id="49" name="TextBox 48"/>
          <p:cNvSpPr txBox="1"/>
          <p:nvPr/>
        </p:nvSpPr>
        <p:spPr>
          <a:xfrm>
            <a:off x="2817813" y="4511675"/>
            <a:ext cx="3248025"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RESOURCES AND EXTERNALITIES</a:t>
            </a:r>
          </a:p>
        </p:txBody>
      </p:sp>
      <p:sp>
        <p:nvSpPr>
          <p:cNvPr id="50189" name="TextBox 49"/>
          <p:cNvSpPr txBox="1">
            <a:spLocks noChangeArrowheads="1"/>
          </p:cNvSpPr>
          <p:nvPr/>
        </p:nvSpPr>
        <p:spPr bwMode="auto">
          <a:xfrm>
            <a:off x="1411288" y="2616200"/>
            <a:ext cx="2138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sz="1200">
                <a:latin typeface="Helvetica Neue Light"/>
                <a:ea typeface="Helvetica Neue Light"/>
                <a:cs typeface="Helvetica Neue Light"/>
              </a:rPr>
              <a:t>EUR </a:t>
            </a:r>
            <a:r>
              <a:rPr lang="en-GB" altLang="en-US">
                <a:latin typeface="Helvetica Neue Light"/>
                <a:ea typeface="Helvetica Neue Light"/>
                <a:cs typeface="Helvetica Neue Light"/>
              </a:rPr>
              <a:t>0.9 trillion1</a:t>
            </a:r>
          </a:p>
        </p:txBody>
      </p:sp>
      <p:pic>
        <p:nvPicPr>
          <p:cNvPr id="51" name="Picture 50" descr="Impact.jpg"/>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225433" y="2466171"/>
            <a:ext cx="432048" cy="420096"/>
          </a:xfrm>
          <a:prstGeom prst="ellipse">
            <a:avLst/>
          </a:prstGeom>
          <a:ln>
            <a:solidFill>
              <a:srgbClr val="14579A"/>
            </a:solidFill>
          </a:ln>
        </p:spPr>
      </p:pic>
      <p:sp>
        <p:nvSpPr>
          <p:cNvPr id="50191" name="TextBox 51"/>
          <p:cNvSpPr txBox="1">
            <a:spLocks noChangeArrowheads="1"/>
          </p:cNvSpPr>
          <p:nvPr/>
        </p:nvSpPr>
        <p:spPr bwMode="auto">
          <a:xfrm>
            <a:off x="5133975" y="2616200"/>
            <a:ext cx="213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sz="1200">
                <a:latin typeface="Helvetica Neue Light"/>
                <a:ea typeface="Helvetica Neue Light"/>
                <a:cs typeface="Helvetica Neue Light"/>
              </a:rPr>
              <a:t>EUR </a:t>
            </a:r>
            <a:r>
              <a:rPr lang="en-GB" altLang="en-US">
                <a:latin typeface="Helvetica Neue Light"/>
                <a:ea typeface="Helvetica Neue Light"/>
                <a:cs typeface="Helvetica Neue Light"/>
              </a:rPr>
              <a:t>1.8 trillion</a:t>
            </a:r>
            <a:r>
              <a:rPr lang="en-GB" altLang="en-US" baseline="30000">
                <a:latin typeface="Helvetica Neue Light"/>
                <a:ea typeface="Helvetica Neue Light"/>
                <a:cs typeface="Helvetica Neue Light"/>
              </a:rPr>
              <a:t>1</a:t>
            </a:r>
            <a:endParaRPr lang="en-GB" altLang="en-US">
              <a:latin typeface="Helvetica Neue Light"/>
              <a:ea typeface="Helvetica Neue Light"/>
              <a:cs typeface="Helvetica Neue Light"/>
            </a:endParaRPr>
          </a:p>
        </p:txBody>
      </p:sp>
      <p:sp>
        <p:nvSpPr>
          <p:cNvPr id="54" name="TextBox 53"/>
          <p:cNvSpPr txBox="1"/>
          <p:nvPr/>
        </p:nvSpPr>
        <p:spPr>
          <a:xfrm>
            <a:off x="5218113" y="1574800"/>
            <a:ext cx="2159000" cy="508000"/>
          </a:xfrm>
          <a:prstGeom prst="rect">
            <a:avLst/>
          </a:prstGeom>
          <a:noFill/>
        </p:spPr>
        <p:txBody>
          <a:bodyPr>
            <a:spAutoFit/>
          </a:bodyPr>
          <a:lstStyle/>
          <a:p>
            <a:pPr algn="ctr">
              <a:defRPr/>
            </a:pPr>
            <a:r>
              <a:rPr lang="en-GB" sz="1350" b="1" dirty="0">
                <a:solidFill>
                  <a:prstClr val="white"/>
                </a:solidFill>
                <a:latin typeface="Helvetica Neue"/>
                <a:ea typeface="ＭＳ Ｐゴシック" charset="-128"/>
                <a:cs typeface="Helvetica Neue"/>
              </a:rPr>
              <a:t>Circular development path</a:t>
            </a:r>
          </a:p>
        </p:txBody>
      </p:sp>
      <p:sp>
        <p:nvSpPr>
          <p:cNvPr id="50193" name="TextBox 54"/>
          <p:cNvSpPr txBox="1">
            <a:spLocks noChangeArrowheads="1"/>
          </p:cNvSpPr>
          <p:nvPr/>
        </p:nvSpPr>
        <p:spPr bwMode="auto">
          <a:xfrm>
            <a:off x="1411288" y="3311525"/>
            <a:ext cx="2138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7%</a:t>
            </a:r>
          </a:p>
        </p:txBody>
      </p:sp>
      <p:pic>
        <p:nvPicPr>
          <p:cNvPr id="56" name="Picture 55" descr="Impact.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225433" y="3240187"/>
            <a:ext cx="432048" cy="420096"/>
          </a:xfrm>
          <a:prstGeom prst="ellipse">
            <a:avLst/>
          </a:prstGeom>
          <a:ln>
            <a:solidFill>
              <a:srgbClr val="14579A"/>
            </a:solidFill>
          </a:ln>
        </p:spPr>
      </p:pic>
      <p:sp>
        <p:nvSpPr>
          <p:cNvPr id="50195" name="TextBox 56"/>
          <p:cNvSpPr txBox="1">
            <a:spLocks noChangeArrowheads="1"/>
          </p:cNvSpPr>
          <p:nvPr/>
        </p:nvSpPr>
        <p:spPr bwMode="auto">
          <a:xfrm>
            <a:off x="5133975" y="3311525"/>
            <a:ext cx="213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18%</a:t>
            </a:r>
          </a:p>
        </p:txBody>
      </p:sp>
      <p:cxnSp>
        <p:nvCxnSpPr>
          <p:cNvPr id="58" name="Straight Arrow Connector 57"/>
          <p:cNvCxnSpPr/>
          <p:nvPr/>
        </p:nvCxnSpPr>
        <p:spPr>
          <a:xfrm flipV="1">
            <a:off x="2198688" y="3387725"/>
            <a:ext cx="0" cy="242888"/>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59" name="Straight Arrow Connector 58"/>
          <p:cNvCxnSpPr/>
          <p:nvPr/>
        </p:nvCxnSpPr>
        <p:spPr>
          <a:xfrm flipV="1">
            <a:off x="5872163" y="3387725"/>
            <a:ext cx="0" cy="242888"/>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sp>
        <p:nvSpPr>
          <p:cNvPr id="50198" name="TextBox 59"/>
          <p:cNvSpPr txBox="1">
            <a:spLocks noChangeArrowheads="1"/>
          </p:cNvSpPr>
          <p:nvPr/>
        </p:nvSpPr>
        <p:spPr bwMode="auto">
          <a:xfrm>
            <a:off x="1411288" y="4086225"/>
            <a:ext cx="21383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4%</a:t>
            </a:r>
          </a:p>
        </p:txBody>
      </p:sp>
      <p:pic>
        <p:nvPicPr>
          <p:cNvPr id="61" name="Picture 60" descr="Impact.jpg"/>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225433" y="4014203"/>
            <a:ext cx="432048" cy="420096"/>
          </a:xfrm>
          <a:prstGeom prst="ellipse">
            <a:avLst/>
          </a:prstGeom>
          <a:ln>
            <a:solidFill>
              <a:srgbClr val="14579A"/>
            </a:solidFill>
          </a:ln>
        </p:spPr>
      </p:pic>
      <p:sp>
        <p:nvSpPr>
          <p:cNvPr id="50200" name="TextBox 61"/>
          <p:cNvSpPr txBox="1">
            <a:spLocks noChangeArrowheads="1"/>
          </p:cNvSpPr>
          <p:nvPr/>
        </p:nvSpPr>
        <p:spPr bwMode="auto">
          <a:xfrm>
            <a:off x="5133975" y="4086225"/>
            <a:ext cx="21399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11%</a:t>
            </a:r>
          </a:p>
        </p:txBody>
      </p:sp>
      <p:cxnSp>
        <p:nvCxnSpPr>
          <p:cNvPr id="63" name="Straight Arrow Connector 62"/>
          <p:cNvCxnSpPr/>
          <p:nvPr/>
        </p:nvCxnSpPr>
        <p:spPr>
          <a:xfrm flipV="1">
            <a:off x="2198688" y="4160838"/>
            <a:ext cx="0" cy="242887"/>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64" name="Straight Arrow Connector 63"/>
          <p:cNvCxnSpPr/>
          <p:nvPr/>
        </p:nvCxnSpPr>
        <p:spPr>
          <a:xfrm flipV="1">
            <a:off x="5872163" y="4160838"/>
            <a:ext cx="0" cy="242887"/>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grpSp>
        <p:nvGrpSpPr>
          <p:cNvPr id="50203" name="Group 64"/>
          <p:cNvGrpSpPr>
            <a:grpSpLocks/>
          </p:cNvGrpSpPr>
          <p:nvPr/>
        </p:nvGrpSpPr>
        <p:grpSpPr bwMode="auto">
          <a:xfrm>
            <a:off x="1189038" y="4770438"/>
            <a:ext cx="6469062" cy="715962"/>
            <a:chOff x="235791" y="5231297"/>
            <a:chExt cx="8625766" cy="954107"/>
          </a:xfrm>
        </p:grpSpPr>
        <p:sp>
          <p:nvSpPr>
            <p:cNvPr id="66" name="TextBox 65"/>
            <p:cNvSpPr txBox="1"/>
            <p:nvPr/>
          </p:nvSpPr>
          <p:spPr>
            <a:xfrm>
              <a:off x="235791" y="5231297"/>
              <a:ext cx="3630230" cy="954107"/>
            </a:xfrm>
            <a:prstGeom prst="rect">
              <a:avLst/>
            </a:prstGeom>
            <a:noFill/>
          </p:spPr>
          <p:txBody>
            <a:bodyPr>
              <a:spAutoFit/>
            </a:bodyPr>
            <a:lstStyle/>
            <a:p>
              <a:pPr algn="ctr">
                <a:defRPr/>
              </a:pPr>
              <a:r>
                <a:rPr lang="en-GB" sz="1350" dirty="0">
                  <a:latin typeface="Helvetica Neue Light"/>
                  <a:ea typeface="ＭＳ Ｐゴシック" charset="-128"/>
                  <a:cs typeface="Helvetica Neue Light"/>
                </a:rPr>
                <a:t>31% emissions</a:t>
              </a:r>
            </a:p>
            <a:p>
              <a:pPr algn="ctr">
                <a:defRPr/>
              </a:pPr>
              <a:r>
                <a:rPr lang="en-GB" sz="1350" dirty="0">
                  <a:latin typeface="Helvetica Neue Light"/>
                  <a:ea typeface="ＭＳ Ｐゴシック" charset="-128"/>
                  <a:cs typeface="Helvetica Neue Light"/>
                </a:rPr>
                <a:t>22% primary material consumption</a:t>
              </a:r>
            </a:p>
          </p:txBody>
        </p:sp>
        <p:pic>
          <p:nvPicPr>
            <p:cNvPr id="67" name="Picture 66" descr="Impact.jpg"/>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283969" y="5274398"/>
              <a:ext cx="576064" cy="560128"/>
            </a:xfrm>
            <a:prstGeom prst="ellipse">
              <a:avLst/>
            </a:prstGeom>
            <a:ln>
              <a:solidFill>
                <a:srgbClr val="14579A"/>
              </a:solidFill>
            </a:ln>
          </p:spPr>
        </p:pic>
        <p:sp>
          <p:nvSpPr>
            <p:cNvPr id="68" name="TextBox 67"/>
            <p:cNvSpPr txBox="1"/>
            <p:nvPr/>
          </p:nvSpPr>
          <p:spPr>
            <a:xfrm>
              <a:off x="5231327" y="5231297"/>
              <a:ext cx="3630230" cy="954107"/>
            </a:xfrm>
            <a:prstGeom prst="rect">
              <a:avLst/>
            </a:prstGeom>
            <a:noFill/>
          </p:spPr>
          <p:txBody>
            <a:bodyPr>
              <a:spAutoFit/>
            </a:bodyPr>
            <a:lstStyle/>
            <a:p>
              <a:pPr algn="ctr">
                <a:defRPr/>
              </a:pPr>
              <a:r>
                <a:rPr lang="en-GB" sz="1350" dirty="0">
                  <a:latin typeface="Helvetica Neue Light"/>
                  <a:ea typeface="ＭＳ Ｐゴシック" charset="-128"/>
                  <a:cs typeface="Helvetica Neue Light"/>
                </a:rPr>
                <a:t>48% emissions</a:t>
              </a:r>
            </a:p>
            <a:p>
              <a:pPr algn="ctr">
                <a:defRPr/>
              </a:pPr>
              <a:r>
                <a:rPr lang="en-GB" sz="1350" dirty="0">
                  <a:latin typeface="Helvetica Neue Light"/>
                  <a:ea typeface="ＭＳ Ｐゴシック" charset="-128"/>
                  <a:cs typeface="Helvetica Neue Light"/>
                </a:rPr>
                <a:t>32% primary material consumption</a:t>
              </a:r>
            </a:p>
          </p:txBody>
        </p:sp>
        <p:cxnSp>
          <p:nvCxnSpPr>
            <p:cNvPr id="69" name="Straight Arrow Connector 68"/>
            <p:cNvCxnSpPr/>
            <p:nvPr/>
          </p:nvCxnSpPr>
          <p:spPr>
            <a:xfrm flipV="1">
              <a:off x="1220080" y="5351882"/>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0" name="Straight Arrow Connector 69"/>
            <p:cNvCxnSpPr/>
            <p:nvPr/>
          </p:nvCxnSpPr>
          <p:spPr>
            <a:xfrm flipV="1">
              <a:off x="252725" y="5614209"/>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p:cNvCxnSpPr/>
            <p:nvPr/>
          </p:nvCxnSpPr>
          <p:spPr>
            <a:xfrm flipV="1">
              <a:off x="6215616" y="5351882"/>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p:cNvCxnSpPr/>
            <p:nvPr/>
          </p:nvCxnSpPr>
          <p:spPr>
            <a:xfrm flipV="1">
              <a:off x="5248261" y="5614209"/>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grpSp>
      <p:cxnSp>
        <p:nvCxnSpPr>
          <p:cNvPr id="73" name="Straight Connector 72"/>
          <p:cNvCxnSpPr/>
          <p:nvPr/>
        </p:nvCxnSpPr>
        <p:spPr>
          <a:xfrm>
            <a:off x="1522413" y="2962275"/>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cxnSp>
        <p:nvCxnSpPr>
          <p:cNvPr id="74" name="Straight Connector 73"/>
          <p:cNvCxnSpPr/>
          <p:nvPr/>
        </p:nvCxnSpPr>
        <p:spPr>
          <a:xfrm>
            <a:off x="1522413" y="3736975"/>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cxnSp>
        <p:nvCxnSpPr>
          <p:cNvPr id="75" name="Straight Connector 74"/>
          <p:cNvCxnSpPr/>
          <p:nvPr/>
        </p:nvCxnSpPr>
        <p:spPr>
          <a:xfrm>
            <a:off x="1522413" y="4510088"/>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4DC7930C-F0AB-4A0A-96EA-E7D6137189F4}" type="slidenum">
              <a:rPr lang="en-US" altLang="en-US" sz="900">
                <a:solidFill>
                  <a:srgbClr val="898989"/>
                </a:solidFill>
              </a:rPr>
              <a:pPr>
                <a:spcBef>
                  <a:spcPct val="0"/>
                </a:spcBef>
                <a:buFontTx/>
                <a:buNone/>
              </a:pPr>
              <a:t>21</a:t>
            </a:fld>
            <a:endParaRPr lang="en-US" altLang="en-US" sz="900">
              <a:solidFill>
                <a:srgbClr val="898989"/>
              </a:solidFill>
            </a:endParaRPr>
          </a:p>
        </p:txBody>
      </p:sp>
      <p:sp>
        <p:nvSpPr>
          <p:cNvPr id="7" name="TextBox 29"/>
          <p:cNvSpPr txBox="1">
            <a:spLocks noChangeArrowheads="1"/>
          </p:cNvSpPr>
          <p:nvPr/>
        </p:nvSpPr>
        <p:spPr bwMode="auto">
          <a:xfrm>
            <a:off x="444500" y="6224588"/>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a:solidFill>
                  <a:srgbClr val="FFFFFF"/>
                </a:solidFill>
                <a:latin typeface="Helvetica Neue Light" charset="0"/>
              </a:rPr>
              <a:t>1 Net material cost savings</a:t>
            </a:r>
          </a:p>
          <a:p>
            <a:pPr>
              <a:defRPr/>
            </a:pPr>
            <a:r>
              <a:rPr lang="en-GB" sz="900" dirty="0">
                <a:solidFill>
                  <a:srgbClr val="FFFFFF"/>
                </a:solidFill>
                <a:latin typeface="Helvetica Neue Light" charset="0"/>
              </a:rPr>
              <a:t>SOURCE: </a:t>
            </a:r>
            <a:r>
              <a:rPr lang="en-US" sz="900" dirty="0">
                <a:solidFill>
                  <a:schemeClr val="bg1">
                    <a:lumMod val="85000"/>
                  </a:schemeClr>
                </a:solidFill>
                <a:latin typeface="Helvetica Neue"/>
                <a:cs typeface="Helvetica Neue"/>
              </a:rPr>
              <a:t>“Towards the Circular Economy – vol. 1 and 2, Ellen MacArthur Foundation and McKinsey Center for Business and Environment, 2011, 2013</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75600" y="4862513"/>
            <a:ext cx="765175" cy="106362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75038" y="4865688"/>
            <a:ext cx="763587" cy="10652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Isosceles Triangle 5"/>
          <p:cNvSpPr/>
          <p:nvPr/>
        </p:nvSpPr>
        <p:spPr>
          <a:xfrm rot="5400000">
            <a:off x="-460375" y="3708400"/>
            <a:ext cx="2505075" cy="987425"/>
          </a:xfrm>
          <a:prstGeom prst="triangle">
            <a:avLst/>
          </a:prstGeom>
          <a:solidFill>
            <a:srgbClr val="58D1D9"/>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b="1">
              <a:solidFill>
                <a:srgbClr val="FFFFFF"/>
              </a:solidFill>
              <a:latin typeface="Helvetica Neue" charset="0"/>
            </a:endParaRPr>
          </a:p>
        </p:txBody>
      </p:sp>
      <p:sp>
        <p:nvSpPr>
          <p:cNvPr id="11" name="Isosceles Triangle 5"/>
          <p:cNvSpPr/>
          <p:nvPr/>
        </p:nvSpPr>
        <p:spPr>
          <a:xfrm rot="5400000">
            <a:off x="3829050" y="3708400"/>
            <a:ext cx="2505075" cy="987425"/>
          </a:xfrm>
          <a:prstGeom prst="triangle">
            <a:avLst/>
          </a:prstGeom>
          <a:solidFill>
            <a:srgbClr val="58D1D9"/>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b="1">
              <a:solidFill>
                <a:srgbClr val="FFFFFF"/>
              </a:solidFill>
              <a:latin typeface="Helvetica Neue" charset="0"/>
            </a:endParaRPr>
          </a:p>
        </p:txBody>
      </p:sp>
      <p:sp>
        <p:nvSpPr>
          <p:cNvPr id="51207" name="TextBox 11"/>
          <p:cNvSpPr txBox="1">
            <a:spLocks noChangeArrowheads="1"/>
          </p:cNvSpPr>
          <p:nvPr/>
        </p:nvSpPr>
        <p:spPr bwMode="auto">
          <a:xfrm>
            <a:off x="298450" y="1282700"/>
            <a:ext cx="47307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GB" altLang="en-US" sz="1800" b="1">
                <a:latin typeface="Helvetica Neue" charset="0"/>
              </a:rPr>
              <a:t>Net material savings </a:t>
            </a:r>
            <a:r>
              <a:rPr lang="pt-BR" altLang="en-US" sz="1800">
                <a:latin typeface="Helvetica Neue" charset="0"/>
              </a:rPr>
              <a:t>in billions of USD per year</a:t>
            </a:r>
            <a:r>
              <a:rPr lang="pt-BR" altLang="en-US" sz="1800" baseline="30000">
                <a:latin typeface="Helvetica Neue" charset="0"/>
              </a:rPr>
              <a:t>1</a:t>
            </a:r>
            <a:endParaRPr lang="en-GB" altLang="en-US" sz="1800" baseline="30000">
              <a:latin typeface="Helvetica Neue" charset="0"/>
            </a:endParaRPr>
          </a:p>
        </p:txBody>
      </p:sp>
      <p:sp>
        <p:nvSpPr>
          <p:cNvPr id="51208" name="TextBox 12"/>
          <p:cNvSpPr txBox="1">
            <a:spLocks noChangeArrowheads="1"/>
          </p:cNvSpPr>
          <p:nvPr/>
        </p:nvSpPr>
        <p:spPr bwMode="auto">
          <a:xfrm>
            <a:off x="444500" y="2276475"/>
            <a:ext cx="42148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pt-BR" altLang="en-US" b="1">
                <a:solidFill>
                  <a:srgbClr val="383E4F"/>
                </a:solidFill>
                <a:latin typeface="Helvetica Neue" charset="0"/>
              </a:rPr>
              <a:t>Durable Goods</a:t>
            </a:r>
            <a:endParaRPr lang="en-GB" altLang="en-US" b="1">
              <a:solidFill>
                <a:srgbClr val="383E4F"/>
              </a:solidFill>
              <a:latin typeface="Helvetica Neue" charset="0"/>
            </a:endParaRPr>
          </a:p>
        </p:txBody>
      </p:sp>
      <p:sp>
        <p:nvSpPr>
          <p:cNvPr id="51209" name="TextBox 13"/>
          <p:cNvSpPr txBox="1">
            <a:spLocks noChangeArrowheads="1"/>
          </p:cNvSpPr>
          <p:nvPr/>
        </p:nvSpPr>
        <p:spPr bwMode="auto">
          <a:xfrm>
            <a:off x="4662488" y="2308225"/>
            <a:ext cx="42148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pt-BR" altLang="en-US" b="1">
                <a:solidFill>
                  <a:srgbClr val="383E4F"/>
                </a:solidFill>
                <a:latin typeface="Helvetica Neue" charset="0"/>
              </a:rPr>
              <a:t>Fast Moving Consumer Goods</a:t>
            </a:r>
            <a:endParaRPr lang="en-GB" altLang="en-US" b="1">
              <a:solidFill>
                <a:srgbClr val="383E4F"/>
              </a:solidFill>
              <a:latin typeface="Helvetica Neue" charset="0"/>
            </a:endParaRPr>
          </a:p>
        </p:txBody>
      </p:sp>
      <p:sp>
        <p:nvSpPr>
          <p:cNvPr id="51210" name="TextBox 14"/>
          <p:cNvSpPr txBox="1">
            <a:spLocks noChangeArrowheads="1"/>
          </p:cNvSpPr>
          <p:nvPr/>
        </p:nvSpPr>
        <p:spPr bwMode="auto">
          <a:xfrm>
            <a:off x="134938" y="3971925"/>
            <a:ext cx="12858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pt-BR" altLang="en-US" sz="2400" b="1">
                <a:solidFill>
                  <a:schemeClr val="bg1"/>
                </a:solidFill>
                <a:latin typeface="Helvetica Neue" charset="0"/>
              </a:rPr>
              <a:t>$ 630</a:t>
            </a:r>
            <a:endParaRPr lang="en-GB" altLang="en-US" sz="2400" b="1">
              <a:solidFill>
                <a:schemeClr val="bg1"/>
              </a:solidFill>
              <a:latin typeface="Helvetica Neue" charset="0"/>
            </a:endParaRPr>
          </a:p>
        </p:txBody>
      </p:sp>
      <p:sp>
        <p:nvSpPr>
          <p:cNvPr id="51211" name="TextBox 15"/>
          <p:cNvSpPr txBox="1">
            <a:spLocks noChangeArrowheads="1"/>
          </p:cNvSpPr>
          <p:nvPr/>
        </p:nvSpPr>
        <p:spPr bwMode="auto">
          <a:xfrm>
            <a:off x="4386263" y="3971925"/>
            <a:ext cx="12858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pt-BR" altLang="en-US" sz="2400" b="1">
                <a:solidFill>
                  <a:schemeClr val="bg1"/>
                </a:solidFill>
                <a:latin typeface="Helvetica Neue" charset="0"/>
              </a:rPr>
              <a:t>$ 706</a:t>
            </a:r>
            <a:endParaRPr lang="en-GB" altLang="en-US" sz="2400" b="1">
              <a:solidFill>
                <a:schemeClr val="bg1"/>
              </a:solidFill>
              <a:latin typeface="Helvetica Neue" charset="0"/>
            </a:endParaRPr>
          </a:p>
        </p:txBody>
      </p:sp>
      <p:sp>
        <p:nvSpPr>
          <p:cNvPr id="51212" name="TextBox 16"/>
          <p:cNvSpPr txBox="1">
            <a:spLocks noChangeArrowheads="1"/>
          </p:cNvSpPr>
          <p:nvPr/>
        </p:nvSpPr>
        <p:spPr bwMode="auto">
          <a:xfrm>
            <a:off x="1331913" y="2909888"/>
            <a:ext cx="2855912"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nSpc>
                <a:spcPct val="150000"/>
              </a:lnSpc>
              <a:spcBef>
                <a:spcPct val="0"/>
              </a:spcBef>
              <a:buFontTx/>
              <a:buNone/>
            </a:pPr>
            <a:r>
              <a:rPr lang="en-US" altLang="en-US" sz="1800">
                <a:ea typeface="Helvetica Neue Light"/>
                <a:cs typeface="Helvetica Neue Light"/>
              </a:rPr>
              <a:t>$145 </a:t>
            </a:r>
            <a:r>
              <a:rPr lang="en-GB" altLang="en-US" sz="1800">
                <a:ea typeface="Helvetica Neue Light"/>
                <a:cs typeface="Helvetica Neue Light"/>
              </a:rPr>
              <a:t>Motor Vehicles</a:t>
            </a:r>
            <a:endParaRPr lang="pt-BR" altLang="en-US" sz="1800">
              <a:ea typeface="Helvetica Neue Light"/>
              <a:cs typeface="Helvetica Neue Light"/>
            </a:endParaRPr>
          </a:p>
          <a:p>
            <a:pPr>
              <a:lnSpc>
                <a:spcPct val="150000"/>
              </a:lnSpc>
              <a:spcBef>
                <a:spcPct val="0"/>
              </a:spcBef>
              <a:buFontTx/>
              <a:buNone/>
            </a:pPr>
            <a:r>
              <a:rPr lang="pt-BR" altLang="en-US" sz="1800">
                <a:ea typeface="Helvetica Neue Light"/>
                <a:cs typeface="Helvetica Neue Light"/>
              </a:rPr>
              <a:t>$ 98 Equip. and Machinery</a:t>
            </a:r>
          </a:p>
          <a:p>
            <a:pPr>
              <a:lnSpc>
                <a:spcPct val="150000"/>
              </a:lnSpc>
              <a:spcBef>
                <a:spcPct val="0"/>
              </a:spcBef>
              <a:buFontTx/>
              <a:buNone/>
            </a:pPr>
            <a:r>
              <a:rPr lang="pt-BR" altLang="en-US" sz="1800">
                <a:ea typeface="Helvetica Neue Light"/>
                <a:cs typeface="Helvetica Neue Light"/>
              </a:rPr>
              <a:t>$ 67 Electric Machinery</a:t>
            </a:r>
          </a:p>
          <a:p>
            <a:pPr>
              <a:lnSpc>
                <a:spcPct val="150000"/>
              </a:lnSpc>
              <a:spcBef>
                <a:spcPct val="0"/>
              </a:spcBef>
              <a:buFontTx/>
              <a:buNone/>
            </a:pPr>
            <a:r>
              <a:rPr lang="pt-BR" altLang="en-US" sz="1800">
                <a:ea typeface="Helvetica Neue Light"/>
                <a:cs typeface="Helvetica Neue Light"/>
              </a:rPr>
              <a:t>$ 39 Other Transport</a:t>
            </a:r>
          </a:p>
          <a:p>
            <a:pPr>
              <a:lnSpc>
                <a:spcPct val="150000"/>
              </a:lnSpc>
              <a:spcBef>
                <a:spcPct val="0"/>
              </a:spcBef>
              <a:buFontTx/>
              <a:buNone/>
            </a:pPr>
            <a:r>
              <a:rPr lang="pt-BR" altLang="en-US" sz="1800">
                <a:ea typeface="Helvetica Neue Light"/>
                <a:cs typeface="Helvetica Neue Light"/>
              </a:rPr>
              <a:t>$ 29 Furniture</a:t>
            </a:r>
          </a:p>
          <a:p>
            <a:pPr>
              <a:lnSpc>
                <a:spcPct val="150000"/>
              </a:lnSpc>
              <a:spcBef>
                <a:spcPct val="0"/>
              </a:spcBef>
              <a:buFontTx/>
              <a:buNone/>
            </a:pPr>
            <a:r>
              <a:rPr lang="pt-BR" altLang="en-US" sz="1800">
                <a:ea typeface="Helvetica Neue Light"/>
                <a:cs typeface="Helvetica Neue Light"/>
              </a:rPr>
              <a:t>$ 82 Others</a:t>
            </a:r>
          </a:p>
        </p:txBody>
      </p:sp>
      <p:sp>
        <p:nvSpPr>
          <p:cNvPr id="51213" name="TextBox 17"/>
          <p:cNvSpPr txBox="1">
            <a:spLocks noChangeArrowheads="1"/>
          </p:cNvSpPr>
          <p:nvPr/>
        </p:nvSpPr>
        <p:spPr bwMode="auto">
          <a:xfrm>
            <a:off x="5727700" y="3117850"/>
            <a:ext cx="2341563"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nSpc>
                <a:spcPct val="150000"/>
              </a:lnSpc>
              <a:spcBef>
                <a:spcPct val="0"/>
              </a:spcBef>
              <a:buFontTx/>
              <a:buNone/>
            </a:pPr>
            <a:r>
              <a:rPr lang="en-US" altLang="en-US" sz="1800">
                <a:ea typeface="Helvetica Neue Light"/>
                <a:cs typeface="Helvetica Neue Light"/>
              </a:rPr>
              <a:t>$194 </a:t>
            </a:r>
            <a:r>
              <a:rPr lang="pt-BR" altLang="en-US" sz="1800">
                <a:ea typeface="Helvetica Neue Light"/>
                <a:cs typeface="Helvetica Neue Light"/>
              </a:rPr>
              <a:t>Packaged Food</a:t>
            </a:r>
          </a:p>
          <a:p>
            <a:pPr>
              <a:lnSpc>
                <a:spcPct val="150000"/>
              </a:lnSpc>
              <a:spcBef>
                <a:spcPct val="0"/>
              </a:spcBef>
              <a:buFontTx/>
              <a:buNone/>
            </a:pPr>
            <a:r>
              <a:rPr lang="pt-BR" altLang="en-US" sz="1800">
                <a:ea typeface="Helvetica Neue Light"/>
                <a:cs typeface="Helvetica Neue Light"/>
              </a:rPr>
              <a:t>$ 111 Clothing</a:t>
            </a:r>
          </a:p>
          <a:p>
            <a:pPr>
              <a:lnSpc>
                <a:spcPct val="150000"/>
              </a:lnSpc>
              <a:spcBef>
                <a:spcPct val="0"/>
              </a:spcBef>
              <a:buFontTx/>
              <a:buNone/>
            </a:pPr>
            <a:r>
              <a:rPr lang="pt-BR" altLang="en-US" sz="1800">
                <a:ea typeface="Helvetica Neue Light"/>
                <a:cs typeface="Helvetica Neue Light"/>
              </a:rPr>
              <a:t>$ 87 Drinks</a:t>
            </a:r>
          </a:p>
          <a:p>
            <a:pPr>
              <a:lnSpc>
                <a:spcPct val="150000"/>
              </a:lnSpc>
              <a:spcBef>
                <a:spcPct val="0"/>
              </a:spcBef>
              <a:buFontTx/>
              <a:buNone/>
            </a:pPr>
            <a:r>
              <a:rPr lang="pt-BR" altLang="en-US" sz="1800">
                <a:ea typeface="Helvetica Neue Light"/>
                <a:cs typeface="Helvetica Neue Light"/>
              </a:rPr>
              <a:t>$ 70 Fresh Food</a:t>
            </a:r>
          </a:p>
          <a:p>
            <a:pPr>
              <a:lnSpc>
                <a:spcPct val="150000"/>
              </a:lnSpc>
              <a:spcBef>
                <a:spcPct val="0"/>
              </a:spcBef>
              <a:buFontTx/>
              <a:buNone/>
            </a:pPr>
            <a:r>
              <a:rPr lang="pt-BR" altLang="en-US" sz="1800">
                <a:ea typeface="Helvetica Neue Light"/>
                <a:cs typeface="Helvetica Neue Light"/>
              </a:rPr>
              <a:t>$ 45 Others</a:t>
            </a:r>
          </a:p>
        </p:txBody>
      </p:sp>
      <p:sp>
        <p:nvSpPr>
          <p:cNvPr id="51214" name="Title 21"/>
          <p:cNvSpPr txBox="1">
            <a:spLocks/>
          </p:cNvSpPr>
          <p:nvPr/>
        </p:nvSpPr>
        <p:spPr bwMode="auto">
          <a:xfrm>
            <a:off x="219075" y="109538"/>
            <a:ext cx="6400800" cy="86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400" b="1">
                <a:solidFill>
                  <a:srgbClr val="0A252F"/>
                </a:solidFill>
                <a:latin typeface="Helvetica Neue" charset="0"/>
              </a:rPr>
              <a:t>THE COMPELLING BUSINESS RATIONALE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5" name="Title 4"/>
          <p:cNvSpPr>
            <a:spLocks noGrp="1"/>
          </p:cNvSpPr>
          <p:nvPr>
            <p:ph type="ctrTitle"/>
          </p:nvPr>
        </p:nvSpPr>
        <p:spPr>
          <a:xfrm>
            <a:off x="298450" y="200025"/>
            <a:ext cx="6400800" cy="868363"/>
          </a:xfrm>
        </p:spPr>
        <p:txBody>
          <a:bodyPr/>
          <a:lstStyle/>
          <a:p>
            <a:pPr eaLnBrk="1" hangingPunct="1"/>
            <a:r>
              <a:rPr lang="en-GB" altLang="en-US">
                <a:latin typeface="Helvetica Neue" charset="0"/>
                <a:cs typeface="Helvetica Neue" charset="0"/>
              </a:rPr>
              <a:t>VALUE IN LOOPS</a:t>
            </a:r>
          </a:p>
        </p:txBody>
      </p:sp>
      <p:sp>
        <p:nvSpPr>
          <p:cNvPr id="52226" name="Shape 340"/>
          <p:cNvSpPr txBox="1">
            <a:spLocks noChangeArrowheads="1"/>
          </p:cNvSpPr>
          <p:nvPr/>
        </p:nvSpPr>
        <p:spPr bwMode="auto">
          <a:xfrm>
            <a:off x="966788" y="1247775"/>
            <a:ext cx="3078162"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US" altLang="en-US" sz="1800" b="1">
                <a:latin typeface="Helvetica Neue" charset="0"/>
              </a:rPr>
              <a:t>The power of the inner circle</a:t>
            </a:r>
          </a:p>
        </p:txBody>
      </p:sp>
      <p:sp>
        <p:nvSpPr>
          <p:cNvPr id="52227" name="Shape 341"/>
          <p:cNvSpPr txBox="1">
            <a:spLocks noChangeArrowheads="1"/>
          </p:cNvSpPr>
          <p:nvPr/>
        </p:nvSpPr>
        <p:spPr bwMode="auto">
          <a:xfrm>
            <a:off x="5175250" y="1235075"/>
            <a:ext cx="2727325" cy="68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latin typeface="Helvetica Neue" charset="0"/>
              </a:rPr>
              <a:t>The power of circling longer</a:t>
            </a:r>
          </a:p>
        </p:txBody>
      </p:sp>
      <p:sp>
        <p:nvSpPr>
          <p:cNvPr id="52228" name="Shape 342"/>
          <p:cNvSpPr txBox="1">
            <a:spLocks noChangeArrowheads="1"/>
          </p:cNvSpPr>
          <p:nvPr/>
        </p:nvSpPr>
        <p:spPr bwMode="auto">
          <a:xfrm>
            <a:off x="838200" y="3881438"/>
            <a:ext cx="33353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latin typeface="Helvetica Neue" charset="0"/>
              </a:rPr>
              <a:t>The power of cascading</a:t>
            </a:r>
          </a:p>
        </p:txBody>
      </p:sp>
      <p:sp>
        <p:nvSpPr>
          <p:cNvPr id="52229" name="Shape 343"/>
          <p:cNvSpPr txBox="1">
            <a:spLocks noChangeArrowheads="1"/>
          </p:cNvSpPr>
          <p:nvPr/>
        </p:nvSpPr>
        <p:spPr bwMode="auto">
          <a:xfrm>
            <a:off x="4813300" y="3884613"/>
            <a:ext cx="3449638"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latin typeface="Helvetica Neue" charset="0"/>
              </a:rPr>
              <a:t>The power of pure inputs</a:t>
            </a:r>
          </a:p>
        </p:txBody>
      </p:sp>
      <p:pic>
        <p:nvPicPr>
          <p:cNvPr id="52230" name="Picture 81" descr="Power of inner circle.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03338" y="2081213"/>
            <a:ext cx="2405062" cy="162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1" name="Picture 82" descr="Power of circling longer.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37175" y="2081213"/>
            <a:ext cx="2403475" cy="162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2" name="Picture 83" descr="Power of cascaded use.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00138" y="4244975"/>
            <a:ext cx="2811462"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3" name="Picture 84" descr="Power of pure inputs.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80013" y="4243388"/>
            <a:ext cx="2717800" cy="183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ut/>
  </p:transition>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3" name="Title 4"/>
          <p:cNvSpPr>
            <a:spLocks noGrp="1"/>
          </p:cNvSpPr>
          <p:nvPr>
            <p:ph type="ctrTitle"/>
          </p:nvPr>
        </p:nvSpPr>
        <p:spPr>
          <a:xfrm>
            <a:off x="298450" y="200025"/>
            <a:ext cx="8347075" cy="868363"/>
          </a:xfrm>
        </p:spPr>
        <p:txBody>
          <a:bodyPr/>
          <a:lstStyle/>
          <a:p>
            <a:pPr eaLnBrk="1" hangingPunct="1"/>
            <a:r>
              <a:rPr lang="en-GB" altLang="en-US">
                <a:latin typeface="Helvetica Neue" charset="0"/>
                <a:cs typeface="Helvetica Neue" charset="0"/>
              </a:rPr>
              <a:t>BUILDING BLOCKS OF A CIRCULAR ECONOMY</a:t>
            </a:r>
          </a:p>
        </p:txBody>
      </p:sp>
      <p:pic>
        <p:nvPicPr>
          <p:cNvPr id="54274" name="Shape 336"/>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638" y="1911350"/>
            <a:ext cx="1439862" cy="139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5" name="Shape 337"/>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6225" y="1911350"/>
            <a:ext cx="1439863" cy="145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Shape 338"/>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0388" y="1911350"/>
            <a:ext cx="1522412" cy="139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Shape 339"/>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3788" y="1911350"/>
            <a:ext cx="1462087" cy="145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8" name="Shape 340"/>
          <p:cNvSpPr txBox="1">
            <a:spLocks noChangeArrowheads="1"/>
          </p:cNvSpPr>
          <p:nvPr/>
        </p:nvSpPr>
        <p:spPr bwMode="auto">
          <a:xfrm>
            <a:off x="444500" y="3567113"/>
            <a:ext cx="1765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US" altLang="en-US" sz="1800" b="1">
                <a:solidFill>
                  <a:srgbClr val="000000"/>
                </a:solidFill>
                <a:latin typeface="Helvetica Neue" charset="0"/>
                <a:sym typeface="Helvetica Neue" charset="0"/>
              </a:rPr>
              <a:t>Circular Economy Design</a:t>
            </a:r>
          </a:p>
        </p:txBody>
      </p:sp>
      <p:sp>
        <p:nvSpPr>
          <p:cNvPr id="54279" name="Shape 341"/>
          <p:cNvSpPr txBox="1">
            <a:spLocks noChangeArrowheads="1"/>
          </p:cNvSpPr>
          <p:nvPr/>
        </p:nvSpPr>
        <p:spPr bwMode="auto">
          <a:xfrm>
            <a:off x="2455863" y="3567113"/>
            <a:ext cx="21256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GB" altLang="en-US" sz="1800" b="1">
                <a:solidFill>
                  <a:srgbClr val="000000"/>
                </a:solidFill>
                <a:latin typeface="Helvetica Neue" charset="0"/>
                <a:sym typeface="Helvetica Neue" charset="0"/>
              </a:rPr>
              <a:t>New Business Models</a:t>
            </a:r>
            <a:endParaRPr lang="en-US" altLang="en-US" sz="1800" b="1">
              <a:solidFill>
                <a:srgbClr val="000000"/>
              </a:solidFill>
              <a:latin typeface="Helvetica Neue" charset="0"/>
              <a:sym typeface="Helvetica Neue" charset="0"/>
            </a:endParaRPr>
          </a:p>
        </p:txBody>
      </p:sp>
      <p:sp>
        <p:nvSpPr>
          <p:cNvPr id="54280" name="Shape 342"/>
          <p:cNvSpPr txBox="1">
            <a:spLocks noChangeArrowheads="1"/>
          </p:cNvSpPr>
          <p:nvPr/>
        </p:nvSpPr>
        <p:spPr bwMode="auto">
          <a:xfrm>
            <a:off x="4616450" y="3567113"/>
            <a:ext cx="1951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US" altLang="en-US" sz="1800" b="1">
                <a:solidFill>
                  <a:srgbClr val="000000"/>
                </a:solidFill>
                <a:latin typeface="Helvetica Neue" charset="0"/>
                <a:sym typeface="Helvetica Neue" charset="0"/>
              </a:rPr>
              <a:t>Reverse Cycles</a:t>
            </a:r>
          </a:p>
        </p:txBody>
      </p:sp>
      <p:sp>
        <p:nvSpPr>
          <p:cNvPr id="54281" name="Shape 343"/>
          <p:cNvSpPr txBox="1">
            <a:spLocks noChangeArrowheads="1"/>
          </p:cNvSpPr>
          <p:nvPr/>
        </p:nvSpPr>
        <p:spPr bwMode="auto">
          <a:xfrm>
            <a:off x="6488113" y="3567113"/>
            <a:ext cx="2486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GB" altLang="en-US" sz="1800" b="1">
                <a:solidFill>
                  <a:srgbClr val="000000"/>
                </a:solidFill>
                <a:latin typeface="Helvetica Neue" charset="0"/>
                <a:sym typeface="Helvetica Neue" charset="0"/>
              </a:rPr>
              <a:t>Enabling System Conditions</a:t>
            </a:r>
            <a:endParaRPr lang="en-US" altLang="en-US" sz="1800" b="1">
              <a:solidFill>
                <a:srgbClr val="000000"/>
              </a:solidFill>
              <a:latin typeface="Helvetica Neue" charset="0"/>
              <a:sym typeface="Helvetica Neue" charset="0"/>
            </a:endParaRPr>
          </a:p>
        </p:txBody>
      </p:sp>
    </p:spTree>
  </p:cSld>
  <p:clrMapOvr>
    <a:masterClrMapping/>
  </p:clrMapOvr>
  <p:transition spd="slow">
    <p:cut/>
  </p:transition>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74CAE1BD-3167-483D-BA1F-2E51ADAB1B45}" type="slidenum">
              <a:rPr lang="en-US" altLang="en-US" sz="900">
                <a:solidFill>
                  <a:srgbClr val="898989"/>
                </a:solidFill>
              </a:rPr>
              <a:pPr>
                <a:spcBef>
                  <a:spcPct val="0"/>
                </a:spcBef>
                <a:buFontTx/>
                <a:buNone/>
              </a:pPr>
              <a:t>24</a:t>
            </a:fld>
            <a:endParaRPr lang="en-US" altLang="en-US" sz="900">
              <a:solidFill>
                <a:srgbClr val="898989"/>
              </a:solidFill>
            </a:endParaRPr>
          </a:p>
        </p:txBody>
      </p:sp>
      <p:sp>
        <p:nvSpPr>
          <p:cNvPr id="56322" name="TextBox 29"/>
          <p:cNvSpPr txBox="1">
            <a:spLocks noChangeArrowheads="1"/>
          </p:cNvSpPr>
          <p:nvPr/>
        </p:nvSpPr>
        <p:spPr bwMode="auto">
          <a:xfrm>
            <a:off x="298450" y="6292850"/>
            <a:ext cx="559276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900">
                <a:solidFill>
                  <a:srgbClr val="FFFFFF"/>
                </a:solidFill>
                <a:latin typeface="Helvetica" panose="020B0604020202020204" pitchFamily="34" charset="0"/>
                <a:ea typeface="Helvetica" panose="020B0604020202020204" pitchFamily="34" charset="0"/>
                <a:cs typeface="Helvetica" panose="020B0604020202020204" pitchFamily="34" charset="0"/>
              </a:rPr>
              <a:t>SOURCE: Adopted from: ‘Growth Within: a circular economy vision for a competitive Europe’, Ellen MacArthur Foundation, SUN, McKinsey Center for Business and Environment</a:t>
            </a:r>
          </a:p>
        </p:txBody>
      </p:sp>
      <p:sp>
        <p:nvSpPr>
          <p:cNvPr id="56323" name="dtable170554751157760 0 66 96 95 65"/>
          <p:cNvSpPr txBox="1">
            <a:spLocks/>
          </p:cNvSpPr>
          <p:nvPr>
            <p:custDataLst>
              <p:tags r:id="rId1"/>
            </p:custDataLst>
          </p:nvPr>
        </p:nvSpPr>
        <p:spPr bwMode="auto">
          <a:xfrm>
            <a:off x="4589463" y="1196975"/>
            <a:ext cx="2057400"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b"/>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Re</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GENERATE</a:t>
            </a:r>
          </a:p>
        </p:txBody>
      </p:sp>
      <p:grpSp>
        <p:nvGrpSpPr>
          <p:cNvPr id="56324" name="Group 43"/>
          <p:cNvGrpSpPr>
            <a:grpSpLocks/>
          </p:cNvGrpSpPr>
          <p:nvPr/>
        </p:nvGrpSpPr>
        <p:grpSpPr bwMode="auto">
          <a:xfrm>
            <a:off x="3805238" y="1392238"/>
            <a:ext cx="855662" cy="846137"/>
            <a:chOff x="1304192" y="1035399"/>
            <a:chExt cx="386622" cy="382794"/>
          </a:xfrm>
        </p:grpSpPr>
        <p:sp>
          <p:nvSpPr>
            <p:cNvPr id="56354" name="Oval 130"/>
            <p:cNvSpPr>
              <a:spLocks noChangeArrowheads="1"/>
            </p:cNvSpPr>
            <p:nvPr/>
          </p:nvSpPr>
          <p:spPr bwMode="gray">
            <a:xfrm>
              <a:off x="1304192" y="1035399"/>
              <a:ext cx="386622" cy="382794"/>
            </a:xfrm>
            <a:custGeom>
              <a:avLst/>
              <a:gdLst>
                <a:gd name="T0" fmla="*/ 364850 w 285196"/>
                <a:gd name="T1" fmla="*/ 273662 h 282372"/>
                <a:gd name="T2" fmla="*/ 384922 w 285196"/>
                <a:gd name="T3" fmla="*/ 183057 h 282372"/>
                <a:gd name="T4" fmla="*/ 366480 w 285196"/>
                <a:gd name="T5" fmla="*/ 179093 h 282372"/>
                <a:gd name="T6" fmla="*/ 381988 w 285196"/>
                <a:gd name="T7" fmla="*/ 214119 h 282372"/>
                <a:gd name="T8" fmla="*/ 362474 w 285196"/>
                <a:gd name="T9" fmla="*/ 172190 h 282372"/>
                <a:gd name="T10" fmla="*/ 292502 w 285196"/>
                <a:gd name="T11" fmla="*/ 88920 h 282372"/>
                <a:gd name="T12" fmla="*/ 288688 w 285196"/>
                <a:gd name="T13" fmla="*/ 105204 h 282372"/>
                <a:gd name="T14" fmla="*/ 170727 w 285196"/>
                <a:gd name="T15" fmla="*/ 24990 h 282372"/>
                <a:gd name="T16" fmla="*/ 181057 w 285196"/>
                <a:gd name="T17" fmla="*/ 41877 h 282372"/>
                <a:gd name="T18" fmla="*/ 181853 w 285196"/>
                <a:gd name="T19" fmla="*/ 22577 h 282372"/>
                <a:gd name="T20" fmla="*/ 155879 w 285196"/>
                <a:gd name="T21" fmla="*/ 23227 h 282372"/>
                <a:gd name="T22" fmla="*/ 152132 w 285196"/>
                <a:gd name="T23" fmla="*/ 17837 h 282372"/>
                <a:gd name="T24" fmla="*/ 208871 w 285196"/>
                <a:gd name="T25" fmla="*/ 36307 h 282372"/>
                <a:gd name="T26" fmla="*/ 223363 w 285196"/>
                <a:gd name="T27" fmla="*/ 69765 h 282372"/>
                <a:gd name="T28" fmla="*/ 252346 w 285196"/>
                <a:gd name="T29" fmla="*/ 51869 h 282372"/>
                <a:gd name="T30" fmla="*/ 235439 w 285196"/>
                <a:gd name="T31" fmla="*/ 17633 h 282372"/>
                <a:gd name="T32" fmla="*/ 331182 w 285196"/>
                <a:gd name="T33" fmla="*/ 65723 h 282372"/>
                <a:gd name="T34" fmla="*/ 321631 w 285196"/>
                <a:gd name="T35" fmla="*/ 95235 h 282372"/>
                <a:gd name="T36" fmla="*/ 341529 w 285196"/>
                <a:gd name="T37" fmla="*/ 95235 h 282372"/>
                <a:gd name="T38" fmla="*/ 300939 w 285196"/>
                <a:gd name="T39" fmla="*/ 102413 h 282372"/>
                <a:gd name="T40" fmla="*/ 285021 w 285196"/>
                <a:gd name="T41" fmla="*/ 121557 h 282372"/>
                <a:gd name="T42" fmla="*/ 289000 w 285196"/>
                <a:gd name="T43" fmla="*/ 139902 h 282372"/>
                <a:gd name="T44" fmla="*/ 309694 w 285196"/>
                <a:gd name="T45" fmla="*/ 127140 h 282372"/>
                <a:gd name="T46" fmla="*/ 354263 w 285196"/>
                <a:gd name="T47" fmla="*/ 136712 h 282372"/>
                <a:gd name="T48" fmla="*/ 371363 w 285196"/>
                <a:gd name="T49" fmla="*/ 138653 h 282372"/>
                <a:gd name="T50" fmla="*/ 361533 w 285196"/>
                <a:gd name="T51" fmla="*/ 151941 h 282372"/>
                <a:gd name="T52" fmla="*/ 364392 w 285196"/>
                <a:gd name="T53" fmla="*/ 169810 h 282372"/>
                <a:gd name="T54" fmla="*/ 341883 w 285196"/>
                <a:gd name="T55" fmla="*/ 160391 h 282372"/>
                <a:gd name="T56" fmla="*/ 314165 w 285196"/>
                <a:gd name="T57" fmla="*/ 145445 h 282372"/>
                <a:gd name="T58" fmla="*/ 289394 w 285196"/>
                <a:gd name="T59" fmla="*/ 140811 h 282372"/>
                <a:gd name="T60" fmla="*/ 277733 w 285196"/>
                <a:gd name="T61" fmla="*/ 146231 h 282372"/>
                <a:gd name="T62" fmla="*/ 243678 w 285196"/>
                <a:gd name="T63" fmla="*/ 189495 h 282372"/>
                <a:gd name="T64" fmla="*/ 266645 w 285196"/>
                <a:gd name="T65" fmla="*/ 223320 h 282372"/>
                <a:gd name="T66" fmla="*/ 307037 w 285196"/>
                <a:gd name="T67" fmla="*/ 247705 h 282372"/>
                <a:gd name="T68" fmla="*/ 307037 w 285196"/>
                <a:gd name="T69" fmla="*/ 319286 h 282372"/>
                <a:gd name="T70" fmla="*/ 57249 w 285196"/>
                <a:gd name="T71" fmla="*/ 55680 h 282372"/>
                <a:gd name="T72" fmla="*/ 52481 w 285196"/>
                <a:gd name="T73" fmla="*/ 126593 h 282372"/>
                <a:gd name="T74" fmla="*/ 67578 w 285196"/>
                <a:gd name="T75" fmla="*/ 165991 h 282372"/>
                <a:gd name="T76" fmla="*/ 114464 w 285196"/>
                <a:gd name="T77" fmla="*/ 195932 h 282372"/>
                <a:gd name="T78" fmla="*/ 103339 w 285196"/>
                <a:gd name="T79" fmla="*/ 234540 h 282372"/>
                <a:gd name="T80" fmla="*/ 125590 w 285196"/>
                <a:gd name="T81" fmla="*/ 313334 h 282372"/>
                <a:gd name="T82" fmla="*/ 143072 w 285196"/>
                <a:gd name="T83" fmla="*/ 341699 h 282372"/>
                <a:gd name="T84" fmla="*/ 170886 w 285196"/>
                <a:gd name="T85" fmla="*/ 299939 h 282372"/>
                <a:gd name="T86" fmla="*/ 209030 w 285196"/>
                <a:gd name="T87" fmla="*/ 253451 h 282372"/>
                <a:gd name="T88" fmla="*/ 187574 w 285196"/>
                <a:gd name="T89" fmla="*/ 224298 h 282372"/>
                <a:gd name="T90" fmla="*/ 152608 w 285196"/>
                <a:gd name="T91" fmla="*/ 190417 h 282372"/>
                <a:gd name="T92" fmla="*/ 115259 w 285196"/>
                <a:gd name="T93" fmla="*/ 189629 h 282372"/>
                <a:gd name="T94" fmla="*/ 108902 w 285196"/>
                <a:gd name="T95" fmla="*/ 169930 h 282372"/>
                <a:gd name="T96" fmla="*/ 98571 w 285196"/>
                <a:gd name="T97" fmla="*/ 161263 h 282372"/>
                <a:gd name="T98" fmla="*/ 96186 w 285196"/>
                <a:gd name="T99" fmla="*/ 136837 h 282372"/>
                <a:gd name="T100" fmla="*/ 121617 w 285196"/>
                <a:gd name="T101" fmla="*/ 146292 h 282372"/>
                <a:gd name="T102" fmla="*/ 135126 w 285196"/>
                <a:gd name="T103" fmla="*/ 132897 h 282372"/>
                <a:gd name="T104" fmla="*/ 180422 w 285196"/>
                <a:gd name="T105" fmla="*/ 106896 h 282372"/>
                <a:gd name="T106" fmla="*/ 204262 w 285196"/>
                <a:gd name="T107" fmla="*/ 87985 h 282372"/>
                <a:gd name="T108" fmla="*/ 162939 w 285196"/>
                <a:gd name="T109" fmla="*/ 84045 h 282372"/>
                <a:gd name="T110" fmla="*/ 139099 w 285196"/>
                <a:gd name="T111" fmla="*/ 67500 h 282372"/>
                <a:gd name="T112" fmla="*/ 169296 w 285196"/>
                <a:gd name="T113" fmla="*/ 54892 h 282372"/>
                <a:gd name="T114" fmla="*/ 165323 w 285196"/>
                <a:gd name="T115" fmla="*/ 37558 h 282372"/>
                <a:gd name="T116" fmla="*/ 152608 w 285196"/>
                <a:gd name="T117" fmla="*/ 37558 h 282372"/>
                <a:gd name="T118" fmla="*/ 127179 w 285196"/>
                <a:gd name="T119" fmla="*/ 27315 h 282372"/>
                <a:gd name="T120" fmla="*/ 106518 w 285196"/>
                <a:gd name="T121" fmla="*/ 36770 h 2823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85196" h="282372">
                  <a:moveTo>
                    <a:pt x="244002" y="240179"/>
                  </a:moveTo>
                  <a:cubicBezTo>
                    <a:pt x="243671" y="240783"/>
                    <a:pt x="243200" y="241249"/>
                    <a:pt x="242596" y="241577"/>
                  </a:cubicBezTo>
                  <a:lnTo>
                    <a:pt x="242847" y="241327"/>
                  </a:lnTo>
                  <a:lnTo>
                    <a:pt x="244002" y="240179"/>
                  </a:lnTo>
                  <a:close/>
                  <a:moveTo>
                    <a:pt x="277467" y="179090"/>
                  </a:moveTo>
                  <a:cubicBezTo>
                    <a:pt x="277407" y="188151"/>
                    <a:pt x="274242" y="196223"/>
                    <a:pt x="269136" y="203270"/>
                  </a:cubicBezTo>
                  <a:lnTo>
                    <a:pt x="269136" y="201870"/>
                  </a:lnTo>
                  <a:lnTo>
                    <a:pt x="269136" y="199549"/>
                  </a:lnTo>
                  <a:lnTo>
                    <a:pt x="267968" y="197228"/>
                  </a:lnTo>
                  <a:lnTo>
                    <a:pt x="267968" y="191426"/>
                  </a:lnTo>
                  <a:lnTo>
                    <a:pt x="270889" y="186784"/>
                  </a:lnTo>
                  <a:lnTo>
                    <a:pt x="274394" y="182142"/>
                  </a:lnTo>
                  <a:lnTo>
                    <a:pt x="277467" y="179090"/>
                  </a:lnTo>
                  <a:close/>
                  <a:moveTo>
                    <a:pt x="283942" y="135034"/>
                  </a:moveTo>
                  <a:cubicBezTo>
                    <a:pt x="285151" y="137041"/>
                    <a:pt x="285196" y="139108"/>
                    <a:pt x="285196" y="141186"/>
                  </a:cubicBezTo>
                  <a:lnTo>
                    <a:pt x="283985" y="147126"/>
                  </a:lnTo>
                  <a:lnTo>
                    <a:pt x="284212" y="141488"/>
                  </a:lnTo>
                  <a:lnTo>
                    <a:pt x="283942" y="135034"/>
                  </a:lnTo>
                  <a:close/>
                  <a:moveTo>
                    <a:pt x="267717" y="126604"/>
                  </a:moveTo>
                  <a:lnTo>
                    <a:pt x="268345" y="129281"/>
                  </a:lnTo>
                  <a:lnTo>
                    <a:pt x="270338" y="132110"/>
                  </a:lnTo>
                  <a:lnTo>
                    <a:pt x="272732" y="134557"/>
                  </a:lnTo>
                  <a:lnTo>
                    <a:pt x="272732" y="135722"/>
                  </a:lnTo>
                  <a:lnTo>
                    <a:pt x="275753" y="139758"/>
                  </a:lnTo>
                  <a:lnTo>
                    <a:pt x="276961" y="144947"/>
                  </a:lnTo>
                  <a:lnTo>
                    <a:pt x="279982" y="150713"/>
                  </a:lnTo>
                  <a:lnTo>
                    <a:pt x="282452" y="154641"/>
                  </a:lnTo>
                  <a:lnTo>
                    <a:pt x="281778" y="157947"/>
                  </a:lnTo>
                  <a:lnTo>
                    <a:pt x="279068" y="154870"/>
                  </a:lnTo>
                  <a:lnTo>
                    <a:pt x="275562" y="149067"/>
                  </a:lnTo>
                  <a:lnTo>
                    <a:pt x="273810" y="142684"/>
                  </a:lnTo>
                  <a:lnTo>
                    <a:pt x="272641" y="136302"/>
                  </a:lnTo>
                  <a:lnTo>
                    <a:pt x="269720" y="132820"/>
                  </a:lnTo>
                  <a:lnTo>
                    <a:pt x="267968" y="129919"/>
                  </a:lnTo>
                  <a:lnTo>
                    <a:pt x="267383" y="127018"/>
                  </a:lnTo>
                  <a:lnTo>
                    <a:pt x="267717" y="126604"/>
                  </a:lnTo>
                  <a:close/>
                  <a:moveTo>
                    <a:pt x="270182" y="80637"/>
                  </a:moveTo>
                  <a:cubicBezTo>
                    <a:pt x="272951" y="83720"/>
                    <a:pt x="274540" y="87386"/>
                    <a:pt x="275060" y="91479"/>
                  </a:cubicBezTo>
                  <a:lnTo>
                    <a:pt x="274830" y="90844"/>
                  </a:lnTo>
                  <a:lnTo>
                    <a:pt x="271894" y="83784"/>
                  </a:lnTo>
                  <a:lnTo>
                    <a:pt x="270182" y="80637"/>
                  </a:lnTo>
                  <a:close/>
                  <a:moveTo>
                    <a:pt x="215767" y="65593"/>
                  </a:moveTo>
                  <a:lnTo>
                    <a:pt x="213516" y="66737"/>
                  </a:lnTo>
                  <a:lnTo>
                    <a:pt x="211828" y="70169"/>
                  </a:lnTo>
                  <a:lnTo>
                    <a:pt x="209014" y="73601"/>
                  </a:lnTo>
                  <a:lnTo>
                    <a:pt x="207889" y="75889"/>
                  </a:lnTo>
                  <a:lnTo>
                    <a:pt x="208452" y="77605"/>
                  </a:lnTo>
                  <a:lnTo>
                    <a:pt x="210140" y="78177"/>
                  </a:lnTo>
                  <a:lnTo>
                    <a:pt x="212954" y="77605"/>
                  </a:lnTo>
                  <a:lnTo>
                    <a:pt x="214642" y="75317"/>
                  </a:lnTo>
                  <a:lnTo>
                    <a:pt x="215767" y="71313"/>
                  </a:lnTo>
                  <a:lnTo>
                    <a:pt x="216330" y="68453"/>
                  </a:lnTo>
                  <a:lnTo>
                    <a:pt x="216330" y="66737"/>
                  </a:lnTo>
                  <a:lnTo>
                    <a:pt x="215767" y="65593"/>
                  </a:lnTo>
                  <a:close/>
                  <a:moveTo>
                    <a:pt x="128870" y="16654"/>
                  </a:moveTo>
                  <a:lnTo>
                    <a:pt x="125939" y="18434"/>
                  </a:lnTo>
                  <a:lnTo>
                    <a:pt x="126525" y="19620"/>
                  </a:lnTo>
                  <a:lnTo>
                    <a:pt x="130042" y="21400"/>
                  </a:lnTo>
                  <a:lnTo>
                    <a:pt x="132973" y="22586"/>
                  </a:lnTo>
                  <a:lnTo>
                    <a:pt x="134732" y="24959"/>
                  </a:lnTo>
                  <a:lnTo>
                    <a:pt x="134146" y="27332"/>
                  </a:lnTo>
                  <a:lnTo>
                    <a:pt x="133559" y="27925"/>
                  </a:lnTo>
                  <a:lnTo>
                    <a:pt x="133559" y="30891"/>
                  </a:lnTo>
                  <a:lnTo>
                    <a:pt x="134732" y="33857"/>
                  </a:lnTo>
                  <a:lnTo>
                    <a:pt x="139421" y="36230"/>
                  </a:lnTo>
                  <a:lnTo>
                    <a:pt x="145283" y="35637"/>
                  </a:lnTo>
                  <a:lnTo>
                    <a:pt x="147042" y="30891"/>
                  </a:lnTo>
                  <a:lnTo>
                    <a:pt x="145870" y="24959"/>
                  </a:lnTo>
                  <a:lnTo>
                    <a:pt x="141180" y="19027"/>
                  </a:lnTo>
                  <a:lnTo>
                    <a:pt x="134146" y="16654"/>
                  </a:lnTo>
                  <a:lnTo>
                    <a:pt x="128870" y="16654"/>
                  </a:lnTo>
                  <a:close/>
                  <a:moveTo>
                    <a:pt x="112222" y="13158"/>
                  </a:moveTo>
                  <a:lnTo>
                    <a:pt x="108906" y="13726"/>
                  </a:lnTo>
                  <a:lnTo>
                    <a:pt x="108353" y="14294"/>
                  </a:lnTo>
                  <a:lnTo>
                    <a:pt x="110011" y="15998"/>
                  </a:lnTo>
                  <a:lnTo>
                    <a:pt x="112222" y="16566"/>
                  </a:lnTo>
                  <a:lnTo>
                    <a:pt x="114986" y="17134"/>
                  </a:lnTo>
                  <a:lnTo>
                    <a:pt x="117196" y="17702"/>
                  </a:lnTo>
                  <a:lnTo>
                    <a:pt x="119407" y="17702"/>
                  </a:lnTo>
                  <a:lnTo>
                    <a:pt x="119960" y="17134"/>
                  </a:lnTo>
                  <a:lnTo>
                    <a:pt x="118855" y="14862"/>
                  </a:lnTo>
                  <a:lnTo>
                    <a:pt x="117749" y="14294"/>
                  </a:lnTo>
                  <a:lnTo>
                    <a:pt x="115538" y="13726"/>
                  </a:lnTo>
                  <a:lnTo>
                    <a:pt x="112222" y="13158"/>
                  </a:lnTo>
                  <a:close/>
                  <a:moveTo>
                    <a:pt x="170111" y="10711"/>
                  </a:moveTo>
                  <a:lnTo>
                    <a:pt x="165954" y="11285"/>
                  </a:lnTo>
                  <a:lnTo>
                    <a:pt x="162390" y="13581"/>
                  </a:lnTo>
                  <a:lnTo>
                    <a:pt x="158827" y="16451"/>
                  </a:lnTo>
                  <a:lnTo>
                    <a:pt x="155858" y="19895"/>
                  </a:lnTo>
                  <a:lnTo>
                    <a:pt x="154076" y="23339"/>
                  </a:lnTo>
                  <a:lnTo>
                    <a:pt x="154076" y="26782"/>
                  </a:lnTo>
                  <a:lnTo>
                    <a:pt x="155858" y="28504"/>
                  </a:lnTo>
                  <a:lnTo>
                    <a:pt x="159421" y="29652"/>
                  </a:lnTo>
                  <a:lnTo>
                    <a:pt x="167142" y="30800"/>
                  </a:lnTo>
                  <a:lnTo>
                    <a:pt x="169517" y="34244"/>
                  </a:lnTo>
                  <a:lnTo>
                    <a:pt x="168923" y="39410"/>
                  </a:lnTo>
                  <a:lnTo>
                    <a:pt x="165954" y="45150"/>
                  </a:lnTo>
                  <a:lnTo>
                    <a:pt x="164766" y="51463"/>
                  </a:lnTo>
                  <a:lnTo>
                    <a:pt x="168329" y="56055"/>
                  </a:lnTo>
                  <a:lnTo>
                    <a:pt x="173080" y="57203"/>
                  </a:lnTo>
                  <a:lnTo>
                    <a:pt x="177238" y="54333"/>
                  </a:lnTo>
                  <a:lnTo>
                    <a:pt x="179019" y="49741"/>
                  </a:lnTo>
                  <a:lnTo>
                    <a:pt x="179613" y="45724"/>
                  </a:lnTo>
                  <a:lnTo>
                    <a:pt x="181395" y="41706"/>
                  </a:lnTo>
                  <a:lnTo>
                    <a:pt x="186146" y="38262"/>
                  </a:lnTo>
                  <a:lnTo>
                    <a:pt x="189709" y="34244"/>
                  </a:lnTo>
                  <a:lnTo>
                    <a:pt x="190303" y="29652"/>
                  </a:lnTo>
                  <a:lnTo>
                    <a:pt x="187927" y="25634"/>
                  </a:lnTo>
                  <a:lnTo>
                    <a:pt x="184958" y="21043"/>
                  </a:lnTo>
                  <a:lnTo>
                    <a:pt x="180801" y="17599"/>
                  </a:lnTo>
                  <a:lnTo>
                    <a:pt x="176644" y="14729"/>
                  </a:lnTo>
                  <a:lnTo>
                    <a:pt x="173674" y="13007"/>
                  </a:lnTo>
                  <a:lnTo>
                    <a:pt x="172486" y="12433"/>
                  </a:lnTo>
                  <a:lnTo>
                    <a:pt x="170111" y="10711"/>
                  </a:lnTo>
                  <a:close/>
                  <a:moveTo>
                    <a:pt x="142598" y="0"/>
                  </a:moveTo>
                  <a:cubicBezTo>
                    <a:pt x="184385" y="0"/>
                    <a:pt x="221973" y="17796"/>
                    <a:pt x="247220" y="46918"/>
                  </a:cubicBezTo>
                  <a:lnTo>
                    <a:pt x="246062" y="47304"/>
                  </a:lnTo>
                  <a:lnTo>
                    <a:pt x="244888" y="47893"/>
                  </a:lnTo>
                  <a:lnTo>
                    <a:pt x="244300" y="48481"/>
                  </a:lnTo>
                  <a:lnTo>
                    <a:pt x="243713" y="49658"/>
                  </a:lnTo>
                  <a:lnTo>
                    <a:pt x="239017" y="56130"/>
                  </a:lnTo>
                  <a:lnTo>
                    <a:pt x="233733" y="59660"/>
                  </a:lnTo>
                  <a:lnTo>
                    <a:pt x="230210" y="62014"/>
                  </a:lnTo>
                  <a:lnTo>
                    <a:pt x="229623" y="65544"/>
                  </a:lnTo>
                  <a:lnTo>
                    <a:pt x="232558" y="70251"/>
                  </a:lnTo>
                  <a:lnTo>
                    <a:pt x="237255" y="70251"/>
                  </a:lnTo>
                  <a:lnTo>
                    <a:pt x="241365" y="68486"/>
                  </a:lnTo>
                  <a:lnTo>
                    <a:pt x="243713" y="64956"/>
                  </a:lnTo>
                  <a:lnTo>
                    <a:pt x="245475" y="62014"/>
                  </a:lnTo>
                  <a:lnTo>
                    <a:pt x="248997" y="61425"/>
                  </a:lnTo>
                  <a:lnTo>
                    <a:pt x="252520" y="62602"/>
                  </a:lnTo>
                  <a:lnTo>
                    <a:pt x="253107" y="66132"/>
                  </a:lnTo>
                  <a:lnTo>
                    <a:pt x="251933" y="70251"/>
                  </a:lnTo>
                  <a:lnTo>
                    <a:pt x="248410" y="73781"/>
                  </a:lnTo>
                  <a:lnTo>
                    <a:pt x="243126" y="75546"/>
                  </a:lnTo>
                  <a:lnTo>
                    <a:pt x="235494" y="74958"/>
                  </a:lnTo>
                  <a:lnTo>
                    <a:pt x="229623" y="73781"/>
                  </a:lnTo>
                  <a:lnTo>
                    <a:pt x="224926" y="74370"/>
                  </a:lnTo>
                  <a:lnTo>
                    <a:pt x="222578" y="74958"/>
                  </a:lnTo>
                  <a:lnTo>
                    <a:pt x="221991" y="75546"/>
                  </a:lnTo>
                  <a:lnTo>
                    <a:pt x="220816" y="76135"/>
                  </a:lnTo>
                  <a:lnTo>
                    <a:pt x="217294" y="77900"/>
                  </a:lnTo>
                  <a:lnTo>
                    <a:pt x="213771" y="80254"/>
                  </a:lnTo>
                  <a:lnTo>
                    <a:pt x="213184" y="84372"/>
                  </a:lnTo>
                  <a:lnTo>
                    <a:pt x="213184" y="87902"/>
                  </a:lnTo>
                  <a:lnTo>
                    <a:pt x="212597" y="89668"/>
                  </a:lnTo>
                  <a:lnTo>
                    <a:pt x="210249" y="89668"/>
                  </a:lnTo>
                  <a:lnTo>
                    <a:pt x="205552" y="89079"/>
                  </a:lnTo>
                  <a:lnTo>
                    <a:pt x="201442" y="90844"/>
                  </a:lnTo>
                  <a:lnTo>
                    <a:pt x="200855" y="95551"/>
                  </a:lnTo>
                  <a:lnTo>
                    <a:pt x="203203" y="101435"/>
                  </a:lnTo>
                  <a:lnTo>
                    <a:pt x="207900" y="105554"/>
                  </a:lnTo>
                  <a:lnTo>
                    <a:pt x="210249" y="104377"/>
                  </a:lnTo>
                  <a:lnTo>
                    <a:pt x="213184" y="103200"/>
                  </a:lnTo>
                  <a:lnTo>
                    <a:pt x="216120" y="102612"/>
                  </a:lnTo>
                  <a:lnTo>
                    <a:pt x="217881" y="102023"/>
                  </a:lnTo>
                  <a:lnTo>
                    <a:pt x="218468" y="100258"/>
                  </a:lnTo>
                  <a:lnTo>
                    <a:pt x="219642" y="97905"/>
                  </a:lnTo>
                  <a:lnTo>
                    <a:pt x="221404" y="96140"/>
                  </a:lnTo>
                  <a:lnTo>
                    <a:pt x="223165" y="94963"/>
                  </a:lnTo>
                  <a:lnTo>
                    <a:pt x="228449" y="93786"/>
                  </a:lnTo>
                  <a:lnTo>
                    <a:pt x="234320" y="95551"/>
                  </a:lnTo>
                  <a:lnTo>
                    <a:pt x="238429" y="97905"/>
                  </a:lnTo>
                  <a:lnTo>
                    <a:pt x="241365" y="101435"/>
                  </a:lnTo>
                  <a:lnTo>
                    <a:pt x="245475" y="104965"/>
                  </a:lnTo>
                  <a:lnTo>
                    <a:pt x="251933" y="106142"/>
                  </a:lnTo>
                  <a:lnTo>
                    <a:pt x="257217" y="104965"/>
                  </a:lnTo>
                  <a:lnTo>
                    <a:pt x="261326" y="100847"/>
                  </a:lnTo>
                  <a:lnTo>
                    <a:pt x="264849" y="97316"/>
                  </a:lnTo>
                  <a:lnTo>
                    <a:pt x="269546" y="96140"/>
                  </a:lnTo>
                  <a:lnTo>
                    <a:pt x="274243" y="96140"/>
                  </a:lnTo>
                  <a:lnTo>
                    <a:pt x="276168" y="96911"/>
                  </a:lnTo>
                  <a:lnTo>
                    <a:pt x="277054" y="101259"/>
                  </a:lnTo>
                  <a:lnTo>
                    <a:pt x="276357" y="101702"/>
                  </a:lnTo>
                  <a:lnTo>
                    <a:pt x="273940" y="102279"/>
                  </a:lnTo>
                  <a:lnTo>
                    <a:pt x="270315" y="102855"/>
                  </a:lnTo>
                  <a:lnTo>
                    <a:pt x="266689" y="102855"/>
                  </a:lnTo>
                  <a:lnTo>
                    <a:pt x="263064" y="103432"/>
                  </a:lnTo>
                  <a:lnTo>
                    <a:pt x="261251" y="104585"/>
                  </a:lnTo>
                  <a:lnTo>
                    <a:pt x="260647" y="105738"/>
                  </a:lnTo>
                  <a:lnTo>
                    <a:pt x="261855" y="107468"/>
                  </a:lnTo>
                  <a:lnTo>
                    <a:pt x="266689" y="112081"/>
                  </a:lnTo>
                  <a:lnTo>
                    <a:pt x="270315" y="116117"/>
                  </a:lnTo>
                  <a:lnTo>
                    <a:pt x="271523" y="119577"/>
                  </a:lnTo>
                  <a:lnTo>
                    <a:pt x="270315" y="123036"/>
                  </a:lnTo>
                  <a:lnTo>
                    <a:pt x="269710" y="123036"/>
                  </a:lnTo>
                  <a:lnTo>
                    <a:pt x="269710" y="123613"/>
                  </a:lnTo>
                  <a:lnTo>
                    <a:pt x="270046" y="123933"/>
                  </a:lnTo>
                  <a:lnTo>
                    <a:pt x="268798" y="125262"/>
                  </a:lnTo>
                  <a:lnTo>
                    <a:pt x="269720" y="124116"/>
                  </a:lnTo>
                  <a:lnTo>
                    <a:pt x="266799" y="122376"/>
                  </a:lnTo>
                  <a:lnTo>
                    <a:pt x="264462" y="120635"/>
                  </a:lnTo>
                  <a:lnTo>
                    <a:pt x="261541" y="119474"/>
                  </a:lnTo>
                  <a:lnTo>
                    <a:pt x="258036" y="118894"/>
                  </a:lnTo>
                  <a:lnTo>
                    <a:pt x="255699" y="118314"/>
                  </a:lnTo>
                  <a:lnTo>
                    <a:pt x="252194" y="118314"/>
                  </a:lnTo>
                  <a:lnTo>
                    <a:pt x="248689" y="118894"/>
                  </a:lnTo>
                  <a:lnTo>
                    <a:pt x="245768" y="119474"/>
                  </a:lnTo>
                  <a:lnTo>
                    <a:pt x="242847" y="119474"/>
                  </a:lnTo>
                  <a:lnTo>
                    <a:pt x="239926" y="117734"/>
                  </a:lnTo>
                  <a:lnTo>
                    <a:pt x="237005" y="114832"/>
                  </a:lnTo>
                  <a:lnTo>
                    <a:pt x="235252" y="110771"/>
                  </a:lnTo>
                  <a:lnTo>
                    <a:pt x="231747" y="107289"/>
                  </a:lnTo>
                  <a:lnTo>
                    <a:pt x="228241" y="103808"/>
                  </a:lnTo>
                  <a:lnTo>
                    <a:pt x="223568" y="102647"/>
                  </a:lnTo>
                  <a:lnTo>
                    <a:pt x="218441" y="102647"/>
                  </a:lnTo>
                  <a:lnTo>
                    <a:pt x="217726" y="102647"/>
                  </a:lnTo>
                  <a:lnTo>
                    <a:pt x="217584" y="102929"/>
                  </a:lnTo>
                  <a:lnTo>
                    <a:pt x="216579" y="103259"/>
                  </a:lnTo>
                  <a:lnTo>
                    <a:pt x="213475" y="103871"/>
                  </a:lnTo>
                  <a:lnTo>
                    <a:pt x="210372" y="105094"/>
                  </a:lnTo>
                  <a:lnTo>
                    <a:pt x="207953" y="106286"/>
                  </a:lnTo>
                  <a:lnTo>
                    <a:pt x="207794" y="106129"/>
                  </a:lnTo>
                  <a:lnTo>
                    <a:pt x="207794" y="106709"/>
                  </a:lnTo>
                  <a:lnTo>
                    <a:pt x="207210" y="106709"/>
                  </a:lnTo>
                  <a:lnTo>
                    <a:pt x="206041" y="107289"/>
                  </a:lnTo>
                  <a:lnTo>
                    <a:pt x="204873" y="107869"/>
                  </a:lnTo>
                  <a:lnTo>
                    <a:pt x="202536" y="110190"/>
                  </a:lnTo>
                  <a:lnTo>
                    <a:pt x="198447" y="112511"/>
                  </a:lnTo>
                  <a:lnTo>
                    <a:pt x="194357" y="116573"/>
                  </a:lnTo>
                  <a:lnTo>
                    <a:pt x="189684" y="121215"/>
                  </a:lnTo>
                  <a:lnTo>
                    <a:pt x="185010" y="127018"/>
                  </a:lnTo>
                  <a:lnTo>
                    <a:pt x="182089" y="132820"/>
                  </a:lnTo>
                  <a:lnTo>
                    <a:pt x="179752" y="139783"/>
                  </a:lnTo>
                  <a:lnTo>
                    <a:pt x="179752" y="146166"/>
                  </a:lnTo>
                  <a:lnTo>
                    <a:pt x="180920" y="151388"/>
                  </a:lnTo>
                  <a:lnTo>
                    <a:pt x="182673" y="156030"/>
                  </a:lnTo>
                  <a:lnTo>
                    <a:pt x="185010" y="159512"/>
                  </a:lnTo>
                  <a:lnTo>
                    <a:pt x="187931" y="162413"/>
                  </a:lnTo>
                  <a:lnTo>
                    <a:pt x="192020" y="164154"/>
                  </a:lnTo>
                  <a:lnTo>
                    <a:pt x="196694" y="164734"/>
                  </a:lnTo>
                  <a:lnTo>
                    <a:pt x="201368" y="164734"/>
                  </a:lnTo>
                  <a:lnTo>
                    <a:pt x="206041" y="164734"/>
                  </a:lnTo>
                  <a:lnTo>
                    <a:pt x="211884" y="166475"/>
                  </a:lnTo>
                  <a:lnTo>
                    <a:pt x="217141" y="168796"/>
                  </a:lnTo>
                  <a:lnTo>
                    <a:pt x="221231" y="172277"/>
                  </a:lnTo>
                  <a:lnTo>
                    <a:pt x="224736" y="177500"/>
                  </a:lnTo>
                  <a:lnTo>
                    <a:pt x="226489" y="182722"/>
                  </a:lnTo>
                  <a:lnTo>
                    <a:pt x="226489" y="190265"/>
                  </a:lnTo>
                  <a:lnTo>
                    <a:pt x="224736" y="197808"/>
                  </a:lnTo>
                  <a:lnTo>
                    <a:pt x="222399" y="204771"/>
                  </a:lnTo>
                  <a:lnTo>
                    <a:pt x="221815" y="212895"/>
                  </a:lnTo>
                  <a:lnTo>
                    <a:pt x="222399" y="221018"/>
                  </a:lnTo>
                  <a:lnTo>
                    <a:pt x="223568" y="229142"/>
                  </a:lnTo>
                  <a:lnTo>
                    <a:pt x="226489" y="235525"/>
                  </a:lnTo>
                  <a:lnTo>
                    <a:pt x="229994" y="241327"/>
                  </a:lnTo>
                  <a:lnTo>
                    <a:pt x="234083" y="244228"/>
                  </a:lnTo>
                  <a:lnTo>
                    <a:pt x="236856" y="245408"/>
                  </a:lnTo>
                  <a:cubicBezTo>
                    <a:pt x="212480" y="268760"/>
                    <a:pt x="179145" y="282372"/>
                    <a:pt x="142598" y="282372"/>
                  </a:cubicBezTo>
                  <a:cubicBezTo>
                    <a:pt x="63843" y="282372"/>
                    <a:pt x="0" y="219161"/>
                    <a:pt x="0" y="141186"/>
                  </a:cubicBezTo>
                  <a:cubicBezTo>
                    <a:pt x="0" y="101832"/>
                    <a:pt x="16262" y="66239"/>
                    <a:pt x="42632" y="40774"/>
                  </a:cubicBezTo>
                  <a:lnTo>
                    <a:pt x="42230" y="41073"/>
                  </a:lnTo>
                  <a:lnTo>
                    <a:pt x="46333" y="45723"/>
                  </a:lnTo>
                  <a:lnTo>
                    <a:pt x="48092" y="52116"/>
                  </a:lnTo>
                  <a:lnTo>
                    <a:pt x="46333" y="58510"/>
                  </a:lnTo>
                  <a:lnTo>
                    <a:pt x="41058" y="65485"/>
                  </a:lnTo>
                  <a:lnTo>
                    <a:pt x="33437" y="76528"/>
                  </a:lnTo>
                  <a:lnTo>
                    <a:pt x="35196" y="86990"/>
                  </a:lnTo>
                  <a:lnTo>
                    <a:pt x="38713" y="93383"/>
                  </a:lnTo>
                  <a:lnTo>
                    <a:pt x="41058" y="96290"/>
                  </a:lnTo>
                  <a:lnTo>
                    <a:pt x="41058" y="101521"/>
                  </a:lnTo>
                  <a:lnTo>
                    <a:pt x="41058" y="106170"/>
                  </a:lnTo>
                  <a:lnTo>
                    <a:pt x="41644" y="110820"/>
                  </a:lnTo>
                  <a:lnTo>
                    <a:pt x="43988" y="114889"/>
                  </a:lnTo>
                  <a:lnTo>
                    <a:pt x="46333" y="118957"/>
                  </a:lnTo>
                  <a:lnTo>
                    <a:pt x="49850" y="122445"/>
                  </a:lnTo>
                  <a:lnTo>
                    <a:pt x="54540" y="124770"/>
                  </a:lnTo>
                  <a:lnTo>
                    <a:pt x="60988" y="127095"/>
                  </a:lnTo>
                  <a:lnTo>
                    <a:pt x="68609" y="132326"/>
                  </a:lnTo>
                  <a:lnTo>
                    <a:pt x="71540" y="136975"/>
                  </a:lnTo>
                  <a:lnTo>
                    <a:pt x="73298" y="141625"/>
                  </a:lnTo>
                  <a:lnTo>
                    <a:pt x="78574" y="143369"/>
                  </a:lnTo>
                  <a:lnTo>
                    <a:pt x="84436" y="144531"/>
                  </a:lnTo>
                  <a:lnTo>
                    <a:pt x="86781" y="145694"/>
                  </a:lnTo>
                  <a:lnTo>
                    <a:pt x="85608" y="149181"/>
                  </a:lnTo>
                  <a:lnTo>
                    <a:pt x="79746" y="153831"/>
                  </a:lnTo>
                  <a:lnTo>
                    <a:pt x="76229" y="157318"/>
                  </a:lnTo>
                  <a:lnTo>
                    <a:pt x="75057" y="162549"/>
                  </a:lnTo>
                  <a:lnTo>
                    <a:pt x="75057" y="167780"/>
                  </a:lnTo>
                  <a:lnTo>
                    <a:pt x="76229" y="173011"/>
                  </a:lnTo>
                  <a:lnTo>
                    <a:pt x="78574" y="178243"/>
                  </a:lnTo>
                  <a:lnTo>
                    <a:pt x="80919" y="184055"/>
                  </a:lnTo>
                  <a:lnTo>
                    <a:pt x="85022" y="188705"/>
                  </a:lnTo>
                  <a:lnTo>
                    <a:pt x="89126" y="191029"/>
                  </a:lnTo>
                  <a:lnTo>
                    <a:pt x="93815" y="199748"/>
                  </a:lnTo>
                  <a:lnTo>
                    <a:pt x="93815" y="213697"/>
                  </a:lnTo>
                  <a:lnTo>
                    <a:pt x="92643" y="231134"/>
                  </a:lnTo>
                  <a:lnTo>
                    <a:pt x="93229" y="247990"/>
                  </a:lnTo>
                  <a:lnTo>
                    <a:pt x="96746" y="259614"/>
                  </a:lnTo>
                  <a:lnTo>
                    <a:pt x="102608" y="264264"/>
                  </a:lnTo>
                  <a:lnTo>
                    <a:pt x="107298" y="264845"/>
                  </a:lnTo>
                  <a:lnTo>
                    <a:pt x="109642" y="264845"/>
                  </a:lnTo>
                  <a:lnTo>
                    <a:pt x="107884" y="260195"/>
                  </a:lnTo>
                  <a:lnTo>
                    <a:pt x="105539" y="252058"/>
                  </a:lnTo>
                  <a:lnTo>
                    <a:pt x="106125" y="243340"/>
                  </a:lnTo>
                  <a:lnTo>
                    <a:pt x="112573" y="238109"/>
                  </a:lnTo>
                  <a:lnTo>
                    <a:pt x="117263" y="235784"/>
                  </a:lnTo>
                  <a:lnTo>
                    <a:pt x="120194" y="232878"/>
                  </a:lnTo>
                  <a:lnTo>
                    <a:pt x="121952" y="228809"/>
                  </a:lnTo>
                  <a:lnTo>
                    <a:pt x="124297" y="225322"/>
                  </a:lnTo>
                  <a:lnTo>
                    <a:pt x="126056" y="221253"/>
                  </a:lnTo>
                  <a:lnTo>
                    <a:pt x="128401" y="217185"/>
                  </a:lnTo>
                  <a:lnTo>
                    <a:pt x="130745" y="214860"/>
                  </a:lnTo>
                  <a:lnTo>
                    <a:pt x="135435" y="212535"/>
                  </a:lnTo>
                  <a:lnTo>
                    <a:pt x="142469" y="208466"/>
                  </a:lnTo>
                  <a:lnTo>
                    <a:pt x="145400" y="202654"/>
                  </a:lnTo>
                  <a:lnTo>
                    <a:pt x="147745" y="195098"/>
                  </a:lnTo>
                  <a:lnTo>
                    <a:pt x="154193" y="186961"/>
                  </a:lnTo>
                  <a:lnTo>
                    <a:pt x="156538" y="182892"/>
                  </a:lnTo>
                  <a:lnTo>
                    <a:pt x="156538" y="179986"/>
                  </a:lnTo>
                  <a:lnTo>
                    <a:pt x="154779" y="177080"/>
                  </a:lnTo>
                  <a:lnTo>
                    <a:pt x="151262" y="173593"/>
                  </a:lnTo>
                  <a:lnTo>
                    <a:pt x="146573" y="171268"/>
                  </a:lnTo>
                  <a:lnTo>
                    <a:pt x="142469" y="168362"/>
                  </a:lnTo>
                  <a:lnTo>
                    <a:pt x="138366" y="165456"/>
                  </a:lnTo>
                  <a:lnTo>
                    <a:pt x="136607" y="162549"/>
                  </a:lnTo>
                  <a:lnTo>
                    <a:pt x="132504" y="156156"/>
                  </a:lnTo>
                  <a:lnTo>
                    <a:pt x="127814" y="151506"/>
                  </a:lnTo>
                  <a:lnTo>
                    <a:pt x="121952" y="147438"/>
                  </a:lnTo>
                  <a:lnTo>
                    <a:pt x="117849" y="143369"/>
                  </a:lnTo>
                  <a:lnTo>
                    <a:pt x="116090" y="141625"/>
                  </a:lnTo>
                  <a:lnTo>
                    <a:pt x="112573" y="140463"/>
                  </a:lnTo>
                  <a:lnTo>
                    <a:pt x="107884" y="139882"/>
                  </a:lnTo>
                  <a:lnTo>
                    <a:pt x="103194" y="138719"/>
                  </a:lnTo>
                  <a:lnTo>
                    <a:pt x="98505" y="138719"/>
                  </a:lnTo>
                  <a:lnTo>
                    <a:pt x="93815" y="138719"/>
                  </a:lnTo>
                  <a:lnTo>
                    <a:pt x="90298" y="138719"/>
                  </a:lnTo>
                  <a:lnTo>
                    <a:pt x="88539" y="139882"/>
                  </a:lnTo>
                  <a:lnTo>
                    <a:pt x="85022" y="139882"/>
                  </a:lnTo>
                  <a:lnTo>
                    <a:pt x="81505" y="138719"/>
                  </a:lnTo>
                  <a:lnTo>
                    <a:pt x="79160" y="136975"/>
                  </a:lnTo>
                  <a:lnTo>
                    <a:pt x="79160" y="134069"/>
                  </a:lnTo>
                  <a:lnTo>
                    <a:pt x="80333" y="131744"/>
                  </a:lnTo>
                  <a:lnTo>
                    <a:pt x="82091" y="128838"/>
                  </a:lnTo>
                  <a:lnTo>
                    <a:pt x="83264" y="127095"/>
                  </a:lnTo>
                  <a:lnTo>
                    <a:pt x="80333" y="125351"/>
                  </a:lnTo>
                  <a:lnTo>
                    <a:pt x="76815" y="124770"/>
                  </a:lnTo>
                  <a:lnTo>
                    <a:pt x="76229" y="124770"/>
                  </a:lnTo>
                  <a:lnTo>
                    <a:pt x="76815" y="123026"/>
                  </a:lnTo>
                  <a:lnTo>
                    <a:pt x="78574" y="118376"/>
                  </a:lnTo>
                  <a:lnTo>
                    <a:pt x="78574" y="115470"/>
                  </a:lnTo>
                  <a:lnTo>
                    <a:pt x="76229" y="116051"/>
                  </a:lnTo>
                  <a:lnTo>
                    <a:pt x="72712" y="118957"/>
                  </a:lnTo>
                  <a:lnTo>
                    <a:pt x="67436" y="119539"/>
                  </a:lnTo>
                  <a:lnTo>
                    <a:pt x="63333" y="117795"/>
                  </a:lnTo>
                  <a:lnTo>
                    <a:pt x="61574" y="113726"/>
                  </a:lnTo>
                  <a:lnTo>
                    <a:pt x="62747" y="109658"/>
                  </a:lnTo>
                  <a:lnTo>
                    <a:pt x="65678" y="103846"/>
                  </a:lnTo>
                  <a:lnTo>
                    <a:pt x="68022" y="102102"/>
                  </a:lnTo>
                  <a:lnTo>
                    <a:pt x="70953" y="100939"/>
                  </a:lnTo>
                  <a:lnTo>
                    <a:pt x="75057" y="100358"/>
                  </a:lnTo>
                  <a:lnTo>
                    <a:pt x="78574" y="100358"/>
                  </a:lnTo>
                  <a:lnTo>
                    <a:pt x="81505" y="100939"/>
                  </a:lnTo>
                  <a:lnTo>
                    <a:pt x="85022" y="101521"/>
                  </a:lnTo>
                  <a:lnTo>
                    <a:pt x="86781" y="102683"/>
                  </a:lnTo>
                  <a:lnTo>
                    <a:pt x="88539" y="105008"/>
                  </a:lnTo>
                  <a:lnTo>
                    <a:pt x="89712" y="107914"/>
                  </a:lnTo>
                  <a:lnTo>
                    <a:pt x="90884" y="110820"/>
                  </a:lnTo>
                  <a:lnTo>
                    <a:pt x="93229" y="111401"/>
                  </a:lnTo>
                  <a:lnTo>
                    <a:pt x="93815" y="110239"/>
                  </a:lnTo>
                  <a:lnTo>
                    <a:pt x="93815" y="106752"/>
                  </a:lnTo>
                  <a:lnTo>
                    <a:pt x="94401" y="103846"/>
                  </a:lnTo>
                  <a:lnTo>
                    <a:pt x="95574" y="100939"/>
                  </a:lnTo>
                  <a:lnTo>
                    <a:pt x="99677" y="98033"/>
                  </a:lnTo>
                  <a:lnTo>
                    <a:pt x="104367" y="94546"/>
                  </a:lnTo>
                  <a:lnTo>
                    <a:pt x="108470" y="89896"/>
                  </a:lnTo>
                  <a:lnTo>
                    <a:pt x="111987" y="85828"/>
                  </a:lnTo>
                  <a:lnTo>
                    <a:pt x="117263" y="81759"/>
                  </a:lnTo>
                  <a:lnTo>
                    <a:pt x="123125" y="80015"/>
                  </a:lnTo>
                  <a:lnTo>
                    <a:pt x="128987" y="79434"/>
                  </a:lnTo>
                  <a:lnTo>
                    <a:pt x="133090" y="78853"/>
                  </a:lnTo>
                  <a:lnTo>
                    <a:pt x="135435" y="76528"/>
                  </a:lnTo>
                  <a:lnTo>
                    <a:pt x="134849" y="73041"/>
                  </a:lnTo>
                  <a:lnTo>
                    <a:pt x="134263" y="71297"/>
                  </a:lnTo>
                  <a:lnTo>
                    <a:pt x="134849" y="70134"/>
                  </a:lnTo>
                  <a:lnTo>
                    <a:pt x="142469" y="70134"/>
                  </a:lnTo>
                  <a:lnTo>
                    <a:pt x="150090" y="68391"/>
                  </a:lnTo>
                  <a:lnTo>
                    <a:pt x="150676" y="64903"/>
                  </a:lnTo>
                  <a:lnTo>
                    <a:pt x="146573" y="58510"/>
                  </a:lnTo>
                  <a:lnTo>
                    <a:pt x="141883" y="53279"/>
                  </a:lnTo>
                  <a:lnTo>
                    <a:pt x="137194" y="49792"/>
                  </a:lnTo>
                  <a:lnTo>
                    <a:pt x="133090" y="49210"/>
                  </a:lnTo>
                  <a:lnTo>
                    <a:pt x="128401" y="52116"/>
                  </a:lnTo>
                  <a:lnTo>
                    <a:pt x="124297" y="57348"/>
                  </a:lnTo>
                  <a:lnTo>
                    <a:pt x="120194" y="61997"/>
                  </a:lnTo>
                  <a:lnTo>
                    <a:pt x="117263" y="63160"/>
                  </a:lnTo>
                  <a:lnTo>
                    <a:pt x="115504" y="61997"/>
                  </a:lnTo>
                  <a:lnTo>
                    <a:pt x="114918" y="57348"/>
                  </a:lnTo>
                  <a:lnTo>
                    <a:pt x="112573" y="53860"/>
                  </a:lnTo>
                  <a:lnTo>
                    <a:pt x="108470" y="53279"/>
                  </a:lnTo>
                  <a:lnTo>
                    <a:pt x="104367" y="53279"/>
                  </a:lnTo>
                  <a:lnTo>
                    <a:pt x="102608" y="49792"/>
                  </a:lnTo>
                  <a:lnTo>
                    <a:pt x="103780" y="47467"/>
                  </a:lnTo>
                  <a:lnTo>
                    <a:pt x="106125" y="45142"/>
                  </a:lnTo>
                  <a:lnTo>
                    <a:pt x="110229" y="43398"/>
                  </a:lnTo>
                  <a:lnTo>
                    <a:pt x="114918" y="41654"/>
                  </a:lnTo>
                  <a:lnTo>
                    <a:pt x="119021" y="41073"/>
                  </a:lnTo>
                  <a:lnTo>
                    <a:pt x="123125" y="40492"/>
                  </a:lnTo>
                  <a:lnTo>
                    <a:pt x="124883" y="40492"/>
                  </a:lnTo>
                  <a:lnTo>
                    <a:pt x="126056" y="40492"/>
                  </a:lnTo>
                  <a:lnTo>
                    <a:pt x="129573" y="39330"/>
                  </a:lnTo>
                  <a:lnTo>
                    <a:pt x="127814" y="36423"/>
                  </a:lnTo>
                  <a:lnTo>
                    <a:pt x="124883" y="34098"/>
                  </a:lnTo>
                  <a:lnTo>
                    <a:pt x="124297" y="31192"/>
                  </a:lnTo>
                  <a:lnTo>
                    <a:pt x="124297" y="28867"/>
                  </a:lnTo>
                  <a:lnTo>
                    <a:pt x="121952" y="27705"/>
                  </a:lnTo>
                  <a:lnTo>
                    <a:pt x="119608" y="27705"/>
                  </a:lnTo>
                  <a:lnTo>
                    <a:pt x="117849" y="30611"/>
                  </a:lnTo>
                  <a:lnTo>
                    <a:pt x="116677" y="32936"/>
                  </a:lnTo>
                  <a:lnTo>
                    <a:pt x="114332" y="34098"/>
                  </a:lnTo>
                  <a:lnTo>
                    <a:pt x="111401" y="32355"/>
                  </a:lnTo>
                  <a:lnTo>
                    <a:pt x="111987" y="30030"/>
                  </a:lnTo>
                  <a:lnTo>
                    <a:pt x="112573" y="27705"/>
                  </a:lnTo>
                  <a:lnTo>
                    <a:pt x="109642" y="27705"/>
                  </a:lnTo>
                  <a:lnTo>
                    <a:pt x="105539" y="27124"/>
                  </a:lnTo>
                  <a:lnTo>
                    <a:pt x="102022" y="25961"/>
                  </a:lnTo>
                  <a:lnTo>
                    <a:pt x="100849" y="23055"/>
                  </a:lnTo>
                  <a:lnTo>
                    <a:pt x="100849" y="21893"/>
                  </a:lnTo>
                  <a:lnTo>
                    <a:pt x="98505" y="20149"/>
                  </a:lnTo>
                  <a:lnTo>
                    <a:pt x="93815" y="20149"/>
                  </a:lnTo>
                  <a:lnTo>
                    <a:pt x="90298" y="21893"/>
                  </a:lnTo>
                  <a:lnTo>
                    <a:pt x="89712" y="23636"/>
                  </a:lnTo>
                  <a:lnTo>
                    <a:pt x="88539" y="25961"/>
                  </a:lnTo>
                  <a:lnTo>
                    <a:pt x="85022" y="27124"/>
                  </a:lnTo>
                  <a:lnTo>
                    <a:pt x="83264" y="27124"/>
                  </a:lnTo>
                  <a:lnTo>
                    <a:pt x="80919" y="27124"/>
                  </a:lnTo>
                  <a:lnTo>
                    <a:pt x="78574" y="27124"/>
                  </a:lnTo>
                  <a:lnTo>
                    <a:pt x="75643" y="26543"/>
                  </a:lnTo>
                  <a:lnTo>
                    <a:pt x="72126" y="26543"/>
                  </a:lnTo>
                  <a:lnTo>
                    <a:pt x="69781" y="25961"/>
                  </a:lnTo>
                  <a:lnTo>
                    <a:pt x="66264" y="25380"/>
                  </a:lnTo>
                  <a:lnTo>
                    <a:pt x="65882" y="25254"/>
                  </a:lnTo>
                  <a:cubicBezTo>
                    <a:pt x="86901" y="8482"/>
                    <a:pt x="113749" y="0"/>
                    <a:pt x="142598" y="0"/>
                  </a:cubicBez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55" name="Oval 130"/>
            <p:cNvSpPr>
              <a:spLocks noChangeArrowheads="1"/>
            </p:cNvSpPr>
            <p:nvPr/>
          </p:nvSpPr>
          <p:spPr bwMode="gray">
            <a:xfrm>
              <a:off x="1304193" y="1035400"/>
              <a:ext cx="386621" cy="382793"/>
            </a:xfrm>
            <a:prstGeom prst="ellipse">
              <a:avLst/>
            </a:prstGeom>
            <a:noFill/>
            <a:ln w="12700">
              <a:solidFill>
                <a:srgbClr val="7F8C8D"/>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endParaRPr lang="en-US" altLang="en-US" sz="1800" b="1">
                <a:solidFill>
                  <a:srgbClr val="0A252F"/>
                </a:solidFill>
                <a:latin typeface="Helvetica" panose="020B0604020202020204" pitchFamily="34" charset="0"/>
                <a:ea typeface="Helvetica" panose="020B0604020202020204" pitchFamily="34" charset="0"/>
                <a:cs typeface="Helvetica" panose="020B0604020202020204" pitchFamily="34" charset="0"/>
              </a:endParaRPr>
            </a:p>
          </p:txBody>
        </p:sp>
      </p:grpSp>
      <p:sp>
        <p:nvSpPr>
          <p:cNvPr id="56325" name="dtable170554751157760 0 66 161 95 65"/>
          <p:cNvSpPr txBox="1">
            <a:spLocks/>
          </p:cNvSpPr>
          <p:nvPr>
            <p:custDataLst>
              <p:tags r:id="rId2"/>
            </p:custDataLst>
          </p:nvPr>
        </p:nvSpPr>
        <p:spPr bwMode="auto">
          <a:xfrm>
            <a:off x="6661150" y="3765550"/>
            <a:ext cx="20574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O</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PTIMISE</a:t>
            </a:r>
          </a:p>
        </p:txBody>
      </p:sp>
      <p:grpSp>
        <p:nvGrpSpPr>
          <p:cNvPr id="56326" name="Group 47"/>
          <p:cNvGrpSpPr>
            <a:grpSpLocks/>
          </p:cNvGrpSpPr>
          <p:nvPr/>
        </p:nvGrpSpPr>
        <p:grpSpPr bwMode="auto">
          <a:xfrm>
            <a:off x="5705475" y="3857625"/>
            <a:ext cx="836613" cy="827088"/>
            <a:chOff x="1344776" y="2715896"/>
            <a:chExt cx="346038" cy="342034"/>
          </a:xfrm>
        </p:grpSpPr>
        <p:sp>
          <p:nvSpPr>
            <p:cNvPr id="56352" name="Freeform 395"/>
            <p:cNvSpPr>
              <a:spLocks noEditPoints="1"/>
            </p:cNvSpPr>
            <p:nvPr/>
          </p:nvSpPr>
          <p:spPr bwMode="auto">
            <a:xfrm>
              <a:off x="1344776" y="2715896"/>
              <a:ext cx="346038" cy="342034"/>
            </a:xfrm>
            <a:custGeom>
              <a:avLst/>
              <a:gdLst>
                <a:gd name="T0" fmla="*/ 46680526 w 670"/>
                <a:gd name="T1" fmla="*/ 25018511 h 670"/>
                <a:gd name="T2" fmla="*/ 55749821 w 670"/>
                <a:gd name="T3" fmla="*/ 21630332 h 670"/>
                <a:gd name="T4" fmla="*/ 58417412 w 670"/>
                <a:gd name="T5" fmla="*/ 3908887 h 670"/>
                <a:gd name="T6" fmla="*/ 84291758 w 670"/>
                <a:gd name="T7" fmla="*/ 12509255 h 670"/>
                <a:gd name="T8" fmla="*/ 93894571 w 670"/>
                <a:gd name="T9" fmla="*/ 13812048 h 670"/>
                <a:gd name="T10" fmla="*/ 105364439 w 670"/>
                <a:gd name="T11" fmla="*/ 0 h 670"/>
                <a:gd name="T12" fmla="*/ 123236527 w 670"/>
                <a:gd name="T13" fmla="*/ 20066675 h 670"/>
                <a:gd name="T14" fmla="*/ 130705783 w 670"/>
                <a:gd name="T15" fmla="*/ 26060949 h 670"/>
                <a:gd name="T16" fmla="*/ 147777336 w 670"/>
                <a:gd name="T17" fmla="*/ 19806321 h 670"/>
                <a:gd name="T18" fmla="*/ 153112002 w 670"/>
                <a:gd name="T19" fmla="*/ 45867270 h 670"/>
                <a:gd name="T20" fmla="*/ 156580129 w 670"/>
                <a:gd name="T21" fmla="*/ 54727992 h 670"/>
                <a:gd name="T22" fmla="*/ 174718718 w 670"/>
                <a:gd name="T23" fmla="*/ 57334087 h 670"/>
                <a:gd name="T24" fmla="*/ 165915924 w 670"/>
                <a:gd name="T25" fmla="*/ 82612952 h 670"/>
                <a:gd name="T26" fmla="*/ 164582387 w 670"/>
                <a:gd name="T27" fmla="*/ 91994894 h 670"/>
                <a:gd name="T28" fmla="*/ 178719847 w 670"/>
                <a:gd name="T29" fmla="*/ 103200847 h 670"/>
                <a:gd name="T30" fmla="*/ 158180167 w 670"/>
                <a:gd name="T31" fmla="*/ 120661938 h 670"/>
                <a:gd name="T32" fmla="*/ 152045482 w 670"/>
                <a:gd name="T33" fmla="*/ 127959003 h 670"/>
                <a:gd name="T34" fmla="*/ 158447185 w 670"/>
                <a:gd name="T35" fmla="*/ 144638011 h 670"/>
                <a:gd name="T36" fmla="*/ 131772303 w 670"/>
                <a:gd name="T37" fmla="*/ 149850200 h 670"/>
                <a:gd name="T38" fmla="*/ 122703009 w 670"/>
                <a:gd name="T39" fmla="*/ 153237868 h 670"/>
                <a:gd name="T40" fmla="*/ 120035934 w 670"/>
                <a:gd name="T41" fmla="*/ 170698959 h 670"/>
                <a:gd name="T42" fmla="*/ 94161588 w 670"/>
                <a:gd name="T43" fmla="*/ 162098591 h 670"/>
                <a:gd name="T44" fmla="*/ 84558259 w 670"/>
                <a:gd name="T45" fmla="*/ 160795799 h 670"/>
                <a:gd name="T46" fmla="*/ 73088390 w 670"/>
                <a:gd name="T47" fmla="*/ 174607847 h 670"/>
                <a:gd name="T48" fmla="*/ 55216302 w 670"/>
                <a:gd name="T49" fmla="*/ 154801525 h 670"/>
                <a:gd name="T50" fmla="*/ 47747563 w 670"/>
                <a:gd name="T51" fmla="*/ 148546898 h 670"/>
                <a:gd name="T52" fmla="*/ 30676010 w 670"/>
                <a:gd name="T53" fmla="*/ 155062390 h 670"/>
                <a:gd name="T54" fmla="*/ 25340828 w 670"/>
                <a:gd name="T55" fmla="*/ 129001441 h 670"/>
                <a:gd name="T56" fmla="*/ 21873217 w 670"/>
                <a:gd name="T57" fmla="*/ 120140719 h 670"/>
                <a:gd name="T58" fmla="*/ 4001129 w 670"/>
                <a:gd name="T59" fmla="*/ 117534624 h 670"/>
                <a:gd name="T60" fmla="*/ 12803922 w 670"/>
                <a:gd name="T61" fmla="*/ 92255248 h 670"/>
                <a:gd name="T62" fmla="*/ 14137460 w 670"/>
                <a:gd name="T63" fmla="*/ 82873817 h 670"/>
                <a:gd name="T64" fmla="*/ 0 w 670"/>
                <a:gd name="T65" fmla="*/ 71667354 h 670"/>
                <a:gd name="T66" fmla="*/ 20272662 w 670"/>
                <a:gd name="T67" fmla="*/ 54206774 h 670"/>
                <a:gd name="T68" fmla="*/ 26674365 w 670"/>
                <a:gd name="T69" fmla="*/ 46909708 h 670"/>
                <a:gd name="T70" fmla="*/ 20006161 w 670"/>
                <a:gd name="T71" fmla="*/ 30230701 h 670"/>
                <a:gd name="T72" fmla="*/ 52015709 w 670"/>
                <a:gd name="T73" fmla="*/ 51079460 h 670"/>
                <a:gd name="T74" fmla="*/ 126437637 w 670"/>
                <a:gd name="T75" fmla="*/ 123789252 h 670"/>
                <a:gd name="T76" fmla="*/ 52015709 w 670"/>
                <a:gd name="T77" fmla="*/ 51079460 h 67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70" h="670">
                  <a:moveTo>
                    <a:pt x="115" y="76"/>
                  </a:moveTo>
                  <a:lnTo>
                    <a:pt x="175" y="96"/>
                  </a:lnTo>
                  <a:lnTo>
                    <a:pt x="179" y="100"/>
                  </a:lnTo>
                  <a:cubicBezTo>
                    <a:pt x="189" y="94"/>
                    <a:pt x="199" y="88"/>
                    <a:pt x="209" y="83"/>
                  </a:cubicBezTo>
                  <a:lnTo>
                    <a:pt x="207" y="77"/>
                  </a:lnTo>
                  <a:lnTo>
                    <a:pt x="219" y="15"/>
                  </a:lnTo>
                  <a:lnTo>
                    <a:pt x="274" y="0"/>
                  </a:lnTo>
                  <a:lnTo>
                    <a:pt x="316" y="48"/>
                  </a:lnTo>
                  <a:lnTo>
                    <a:pt x="317" y="53"/>
                  </a:lnTo>
                  <a:cubicBezTo>
                    <a:pt x="329" y="53"/>
                    <a:pt x="340" y="53"/>
                    <a:pt x="352" y="53"/>
                  </a:cubicBezTo>
                  <a:lnTo>
                    <a:pt x="353" y="48"/>
                  </a:lnTo>
                  <a:lnTo>
                    <a:pt x="395" y="0"/>
                  </a:lnTo>
                  <a:lnTo>
                    <a:pt x="450" y="15"/>
                  </a:lnTo>
                  <a:lnTo>
                    <a:pt x="462" y="77"/>
                  </a:lnTo>
                  <a:lnTo>
                    <a:pt x="460" y="83"/>
                  </a:lnTo>
                  <a:cubicBezTo>
                    <a:pt x="470" y="88"/>
                    <a:pt x="480" y="94"/>
                    <a:pt x="490" y="100"/>
                  </a:cubicBezTo>
                  <a:lnTo>
                    <a:pt x="494" y="96"/>
                  </a:lnTo>
                  <a:lnTo>
                    <a:pt x="554" y="76"/>
                  </a:lnTo>
                  <a:lnTo>
                    <a:pt x="594" y="116"/>
                  </a:lnTo>
                  <a:lnTo>
                    <a:pt x="574" y="176"/>
                  </a:lnTo>
                  <a:lnTo>
                    <a:pt x="570" y="180"/>
                  </a:lnTo>
                  <a:cubicBezTo>
                    <a:pt x="576" y="190"/>
                    <a:pt x="582" y="200"/>
                    <a:pt x="587" y="210"/>
                  </a:cubicBezTo>
                  <a:lnTo>
                    <a:pt x="593" y="208"/>
                  </a:lnTo>
                  <a:lnTo>
                    <a:pt x="655" y="220"/>
                  </a:lnTo>
                  <a:lnTo>
                    <a:pt x="670" y="275"/>
                  </a:lnTo>
                  <a:lnTo>
                    <a:pt x="622" y="317"/>
                  </a:lnTo>
                  <a:lnTo>
                    <a:pt x="617" y="318"/>
                  </a:lnTo>
                  <a:cubicBezTo>
                    <a:pt x="617" y="330"/>
                    <a:pt x="617" y="341"/>
                    <a:pt x="617" y="353"/>
                  </a:cubicBezTo>
                  <a:lnTo>
                    <a:pt x="622" y="354"/>
                  </a:lnTo>
                  <a:lnTo>
                    <a:pt x="670" y="396"/>
                  </a:lnTo>
                  <a:lnTo>
                    <a:pt x="655" y="451"/>
                  </a:lnTo>
                  <a:lnTo>
                    <a:pt x="593" y="463"/>
                  </a:lnTo>
                  <a:lnTo>
                    <a:pt x="587" y="461"/>
                  </a:lnTo>
                  <a:cubicBezTo>
                    <a:pt x="582" y="471"/>
                    <a:pt x="576" y="481"/>
                    <a:pt x="570" y="491"/>
                  </a:cubicBezTo>
                  <a:lnTo>
                    <a:pt x="574" y="495"/>
                  </a:lnTo>
                  <a:lnTo>
                    <a:pt x="594" y="555"/>
                  </a:lnTo>
                  <a:lnTo>
                    <a:pt x="554" y="595"/>
                  </a:lnTo>
                  <a:lnTo>
                    <a:pt x="494" y="575"/>
                  </a:lnTo>
                  <a:lnTo>
                    <a:pt x="490" y="570"/>
                  </a:lnTo>
                  <a:cubicBezTo>
                    <a:pt x="480" y="577"/>
                    <a:pt x="470" y="583"/>
                    <a:pt x="460" y="588"/>
                  </a:cubicBezTo>
                  <a:lnTo>
                    <a:pt x="462" y="594"/>
                  </a:lnTo>
                  <a:lnTo>
                    <a:pt x="450" y="655"/>
                  </a:lnTo>
                  <a:lnTo>
                    <a:pt x="395" y="670"/>
                  </a:lnTo>
                  <a:lnTo>
                    <a:pt x="353" y="622"/>
                  </a:lnTo>
                  <a:lnTo>
                    <a:pt x="352" y="617"/>
                  </a:lnTo>
                  <a:cubicBezTo>
                    <a:pt x="340" y="618"/>
                    <a:pt x="329" y="618"/>
                    <a:pt x="317" y="617"/>
                  </a:cubicBezTo>
                  <a:lnTo>
                    <a:pt x="316" y="622"/>
                  </a:lnTo>
                  <a:lnTo>
                    <a:pt x="274" y="670"/>
                  </a:lnTo>
                  <a:lnTo>
                    <a:pt x="219" y="655"/>
                  </a:lnTo>
                  <a:lnTo>
                    <a:pt x="207" y="594"/>
                  </a:lnTo>
                  <a:lnTo>
                    <a:pt x="209" y="588"/>
                  </a:lnTo>
                  <a:cubicBezTo>
                    <a:pt x="199" y="583"/>
                    <a:pt x="189" y="577"/>
                    <a:pt x="179" y="570"/>
                  </a:cubicBezTo>
                  <a:lnTo>
                    <a:pt x="175" y="575"/>
                  </a:lnTo>
                  <a:lnTo>
                    <a:pt x="115" y="595"/>
                  </a:lnTo>
                  <a:lnTo>
                    <a:pt x="75" y="555"/>
                  </a:lnTo>
                  <a:lnTo>
                    <a:pt x="95" y="495"/>
                  </a:lnTo>
                  <a:lnTo>
                    <a:pt x="100" y="491"/>
                  </a:lnTo>
                  <a:cubicBezTo>
                    <a:pt x="93" y="481"/>
                    <a:pt x="87" y="471"/>
                    <a:pt x="82" y="461"/>
                  </a:cubicBezTo>
                  <a:lnTo>
                    <a:pt x="76" y="463"/>
                  </a:lnTo>
                  <a:lnTo>
                    <a:pt x="15" y="451"/>
                  </a:lnTo>
                  <a:lnTo>
                    <a:pt x="0" y="396"/>
                  </a:lnTo>
                  <a:lnTo>
                    <a:pt x="48" y="354"/>
                  </a:lnTo>
                  <a:lnTo>
                    <a:pt x="53" y="353"/>
                  </a:lnTo>
                  <a:cubicBezTo>
                    <a:pt x="52" y="341"/>
                    <a:pt x="52" y="330"/>
                    <a:pt x="53" y="318"/>
                  </a:cubicBezTo>
                  <a:lnTo>
                    <a:pt x="48" y="317"/>
                  </a:lnTo>
                  <a:lnTo>
                    <a:pt x="0" y="275"/>
                  </a:lnTo>
                  <a:lnTo>
                    <a:pt x="15" y="220"/>
                  </a:lnTo>
                  <a:lnTo>
                    <a:pt x="76" y="208"/>
                  </a:lnTo>
                  <a:lnTo>
                    <a:pt x="82" y="210"/>
                  </a:lnTo>
                  <a:cubicBezTo>
                    <a:pt x="87" y="200"/>
                    <a:pt x="93" y="190"/>
                    <a:pt x="100" y="180"/>
                  </a:cubicBezTo>
                  <a:lnTo>
                    <a:pt x="95" y="176"/>
                  </a:lnTo>
                  <a:lnTo>
                    <a:pt x="75" y="116"/>
                  </a:lnTo>
                  <a:lnTo>
                    <a:pt x="115" y="76"/>
                  </a:lnTo>
                  <a:close/>
                  <a:moveTo>
                    <a:pt x="195" y="196"/>
                  </a:moveTo>
                  <a:cubicBezTo>
                    <a:pt x="118" y="273"/>
                    <a:pt x="118" y="398"/>
                    <a:pt x="195" y="475"/>
                  </a:cubicBezTo>
                  <a:cubicBezTo>
                    <a:pt x="272" y="552"/>
                    <a:pt x="397" y="552"/>
                    <a:pt x="474" y="475"/>
                  </a:cubicBezTo>
                  <a:cubicBezTo>
                    <a:pt x="552" y="398"/>
                    <a:pt x="552" y="273"/>
                    <a:pt x="474" y="196"/>
                  </a:cubicBezTo>
                  <a:cubicBezTo>
                    <a:pt x="397" y="118"/>
                    <a:pt x="272" y="118"/>
                    <a:pt x="195" y="196"/>
                  </a:cubicBez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53" name="Freeform 396"/>
            <p:cNvSpPr>
              <a:spLocks noEditPoints="1"/>
            </p:cNvSpPr>
            <p:nvPr/>
          </p:nvSpPr>
          <p:spPr bwMode="auto">
            <a:xfrm>
              <a:off x="1389994" y="2760469"/>
              <a:ext cx="254615" cy="252891"/>
            </a:xfrm>
            <a:custGeom>
              <a:avLst/>
              <a:gdLst>
                <a:gd name="T0" fmla="*/ 23283127 w 495"/>
                <a:gd name="T1" fmla="*/ 22968633 h 495"/>
                <a:gd name="T2" fmla="*/ 107684142 w 495"/>
                <a:gd name="T3" fmla="*/ 22968633 h 495"/>
                <a:gd name="T4" fmla="*/ 107684142 w 495"/>
                <a:gd name="T5" fmla="*/ 106231079 h 495"/>
                <a:gd name="T6" fmla="*/ 23283127 w 495"/>
                <a:gd name="T7" fmla="*/ 106231079 h 495"/>
                <a:gd name="T8" fmla="*/ 23283127 w 495"/>
                <a:gd name="T9" fmla="*/ 22968633 h 495"/>
                <a:gd name="T10" fmla="*/ 34395657 w 495"/>
                <a:gd name="T11" fmla="*/ 23490764 h 495"/>
                <a:gd name="T12" fmla="*/ 50534648 w 495"/>
                <a:gd name="T13" fmla="*/ 39412679 h 495"/>
                <a:gd name="T14" fmla="*/ 71966030 w 495"/>
                <a:gd name="T15" fmla="*/ 35758277 h 495"/>
                <a:gd name="T16" fmla="*/ 82284367 w 495"/>
                <a:gd name="T17" fmla="*/ 15660339 h 495"/>
                <a:gd name="T18" fmla="*/ 34395657 w 495"/>
                <a:gd name="T19" fmla="*/ 23490764 h 495"/>
                <a:gd name="T20" fmla="*/ 23812418 w 495"/>
                <a:gd name="T21" fmla="*/ 33670265 h 495"/>
                <a:gd name="T22" fmla="*/ 16139505 w 495"/>
                <a:gd name="T23" fmla="*/ 81173924 h 495"/>
                <a:gd name="T24" fmla="*/ 36247403 w 495"/>
                <a:gd name="T25" fmla="*/ 70994423 h 495"/>
                <a:gd name="T26" fmla="*/ 39951408 w 495"/>
                <a:gd name="T27" fmla="*/ 49852735 h 495"/>
                <a:gd name="T28" fmla="*/ 23812418 w 495"/>
                <a:gd name="T29" fmla="*/ 33670265 h 495"/>
                <a:gd name="T30" fmla="*/ 55032846 w 495"/>
                <a:gd name="T31" fmla="*/ 54028757 h 495"/>
                <a:gd name="T32" fmla="*/ 55032846 w 495"/>
                <a:gd name="T33" fmla="*/ 74909890 h 495"/>
                <a:gd name="T34" fmla="*/ 76199325 w 495"/>
                <a:gd name="T35" fmla="*/ 74909890 h 495"/>
                <a:gd name="T36" fmla="*/ 76199325 w 495"/>
                <a:gd name="T37" fmla="*/ 54028757 h 495"/>
                <a:gd name="T38" fmla="*/ 55032846 w 495"/>
                <a:gd name="T39" fmla="*/ 54028757 h 495"/>
                <a:gd name="T40" fmla="*/ 95513545 w 495"/>
                <a:gd name="T41" fmla="*/ 22447014 h 495"/>
                <a:gd name="T42" fmla="*/ 85194693 w 495"/>
                <a:gd name="T43" fmla="*/ 42544440 h 495"/>
                <a:gd name="T44" fmla="*/ 86517663 w 495"/>
                <a:gd name="T45" fmla="*/ 43849767 h 495"/>
                <a:gd name="T46" fmla="*/ 95249157 w 495"/>
                <a:gd name="T47" fmla="*/ 61859182 h 495"/>
                <a:gd name="T48" fmla="*/ 117738091 w 495"/>
                <a:gd name="T49" fmla="*/ 65252520 h 495"/>
                <a:gd name="T50" fmla="*/ 102392779 w 495"/>
                <a:gd name="T51" fmla="*/ 28188917 h 495"/>
                <a:gd name="T52" fmla="*/ 95513545 w 495"/>
                <a:gd name="T53" fmla="*/ 22447014 h 495"/>
                <a:gd name="T54" fmla="*/ 23018739 w 495"/>
                <a:gd name="T55" fmla="*/ 94224632 h 495"/>
                <a:gd name="T56" fmla="*/ 28574490 w 495"/>
                <a:gd name="T57" fmla="*/ 101010796 h 495"/>
                <a:gd name="T58" fmla="*/ 66144862 w 495"/>
                <a:gd name="T59" fmla="*/ 115888450 h 495"/>
                <a:gd name="T60" fmla="*/ 62970147 w 495"/>
                <a:gd name="T61" fmla="*/ 93963567 h 495"/>
                <a:gd name="T62" fmla="*/ 44449607 w 495"/>
                <a:gd name="T63" fmla="*/ 85349946 h 495"/>
                <a:gd name="T64" fmla="*/ 43126637 w 495"/>
                <a:gd name="T65" fmla="*/ 84045131 h 495"/>
                <a:gd name="T66" fmla="*/ 23018739 w 495"/>
                <a:gd name="T67" fmla="*/ 94224632 h 495"/>
                <a:gd name="T68" fmla="*/ 92867606 w 495"/>
                <a:gd name="T69" fmla="*/ 76214706 h 495"/>
                <a:gd name="T70" fmla="*/ 86517663 w 495"/>
                <a:gd name="T71" fmla="*/ 85349946 h 495"/>
                <a:gd name="T72" fmla="*/ 77522295 w 495"/>
                <a:gd name="T73" fmla="*/ 91614490 h 495"/>
                <a:gd name="T74" fmla="*/ 80961398 w 495"/>
                <a:gd name="T75" fmla="*/ 113799928 h 495"/>
                <a:gd name="T76" fmla="*/ 102392779 w 495"/>
                <a:gd name="T77" fmla="*/ 101010796 h 495"/>
                <a:gd name="T78" fmla="*/ 115621443 w 495"/>
                <a:gd name="T79" fmla="*/ 79608043 h 495"/>
                <a:gd name="T80" fmla="*/ 92867606 w 495"/>
                <a:gd name="T81" fmla="*/ 76214706 h 49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495" h="495">
                  <a:moveTo>
                    <a:pt x="88" y="88"/>
                  </a:moveTo>
                  <a:cubicBezTo>
                    <a:pt x="176" y="0"/>
                    <a:pt x="319" y="0"/>
                    <a:pt x="407" y="88"/>
                  </a:cubicBezTo>
                  <a:cubicBezTo>
                    <a:pt x="495" y="176"/>
                    <a:pt x="495" y="319"/>
                    <a:pt x="407" y="407"/>
                  </a:cubicBezTo>
                  <a:cubicBezTo>
                    <a:pt x="319" y="495"/>
                    <a:pt x="176" y="495"/>
                    <a:pt x="88" y="407"/>
                  </a:cubicBezTo>
                  <a:cubicBezTo>
                    <a:pt x="0" y="319"/>
                    <a:pt x="0" y="176"/>
                    <a:pt x="88" y="88"/>
                  </a:cubicBezTo>
                  <a:close/>
                  <a:moveTo>
                    <a:pt x="130" y="90"/>
                  </a:moveTo>
                  <a:lnTo>
                    <a:pt x="191" y="151"/>
                  </a:lnTo>
                  <a:cubicBezTo>
                    <a:pt x="216" y="136"/>
                    <a:pt x="244" y="131"/>
                    <a:pt x="272" y="137"/>
                  </a:cubicBezTo>
                  <a:lnTo>
                    <a:pt x="311" y="60"/>
                  </a:lnTo>
                  <a:cubicBezTo>
                    <a:pt x="251" y="40"/>
                    <a:pt x="183" y="50"/>
                    <a:pt x="130" y="90"/>
                  </a:cubicBezTo>
                  <a:close/>
                  <a:moveTo>
                    <a:pt x="90" y="129"/>
                  </a:moveTo>
                  <a:cubicBezTo>
                    <a:pt x="50" y="182"/>
                    <a:pt x="40" y="250"/>
                    <a:pt x="61" y="311"/>
                  </a:cubicBezTo>
                  <a:lnTo>
                    <a:pt x="137" y="272"/>
                  </a:lnTo>
                  <a:cubicBezTo>
                    <a:pt x="131" y="244"/>
                    <a:pt x="136" y="216"/>
                    <a:pt x="151" y="191"/>
                  </a:cubicBezTo>
                  <a:lnTo>
                    <a:pt x="90" y="129"/>
                  </a:lnTo>
                  <a:close/>
                  <a:moveTo>
                    <a:pt x="208" y="207"/>
                  </a:moveTo>
                  <a:cubicBezTo>
                    <a:pt x="186" y="229"/>
                    <a:pt x="186" y="265"/>
                    <a:pt x="208" y="287"/>
                  </a:cubicBezTo>
                  <a:cubicBezTo>
                    <a:pt x="230" y="309"/>
                    <a:pt x="266" y="309"/>
                    <a:pt x="288" y="287"/>
                  </a:cubicBezTo>
                  <a:cubicBezTo>
                    <a:pt x="310" y="265"/>
                    <a:pt x="310" y="229"/>
                    <a:pt x="288" y="207"/>
                  </a:cubicBezTo>
                  <a:cubicBezTo>
                    <a:pt x="266" y="185"/>
                    <a:pt x="230" y="185"/>
                    <a:pt x="208" y="207"/>
                  </a:cubicBezTo>
                  <a:close/>
                  <a:moveTo>
                    <a:pt x="361" y="86"/>
                  </a:moveTo>
                  <a:lnTo>
                    <a:pt x="322" y="163"/>
                  </a:lnTo>
                  <a:cubicBezTo>
                    <a:pt x="324" y="165"/>
                    <a:pt x="326" y="166"/>
                    <a:pt x="327" y="168"/>
                  </a:cubicBezTo>
                  <a:cubicBezTo>
                    <a:pt x="347" y="187"/>
                    <a:pt x="358" y="212"/>
                    <a:pt x="360" y="237"/>
                  </a:cubicBezTo>
                  <a:lnTo>
                    <a:pt x="445" y="250"/>
                  </a:lnTo>
                  <a:cubicBezTo>
                    <a:pt x="445" y="198"/>
                    <a:pt x="427" y="147"/>
                    <a:pt x="387" y="108"/>
                  </a:cubicBezTo>
                  <a:cubicBezTo>
                    <a:pt x="379" y="100"/>
                    <a:pt x="370" y="93"/>
                    <a:pt x="361" y="86"/>
                  </a:cubicBezTo>
                  <a:close/>
                  <a:moveTo>
                    <a:pt x="87" y="361"/>
                  </a:moveTo>
                  <a:cubicBezTo>
                    <a:pt x="93" y="370"/>
                    <a:pt x="100" y="379"/>
                    <a:pt x="108" y="387"/>
                  </a:cubicBezTo>
                  <a:cubicBezTo>
                    <a:pt x="147" y="426"/>
                    <a:pt x="199" y="445"/>
                    <a:pt x="250" y="444"/>
                  </a:cubicBezTo>
                  <a:lnTo>
                    <a:pt x="238" y="360"/>
                  </a:lnTo>
                  <a:cubicBezTo>
                    <a:pt x="212" y="357"/>
                    <a:pt x="187" y="347"/>
                    <a:pt x="168" y="327"/>
                  </a:cubicBezTo>
                  <a:cubicBezTo>
                    <a:pt x="166" y="325"/>
                    <a:pt x="165" y="323"/>
                    <a:pt x="163" y="322"/>
                  </a:cubicBezTo>
                  <a:lnTo>
                    <a:pt x="87" y="361"/>
                  </a:lnTo>
                  <a:close/>
                  <a:moveTo>
                    <a:pt x="351" y="292"/>
                  </a:moveTo>
                  <a:cubicBezTo>
                    <a:pt x="346" y="305"/>
                    <a:pt x="338" y="317"/>
                    <a:pt x="327" y="327"/>
                  </a:cubicBezTo>
                  <a:cubicBezTo>
                    <a:pt x="317" y="337"/>
                    <a:pt x="305" y="345"/>
                    <a:pt x="293" y="351"/>
                  </a:cubicBezTo>
                  <a:lnTo>
                    <a:pt x="306" y="436"/>
                  </a:lnTo>
                  <a:cubicBezTo>
                    <a:pt x="336" y="427"/>
                    <a:pt x="364" y="411"/>
                    <a:pt x="387" y="387"/>
                  </a:cubicBezTo>
                  <a:cubicBezTo>
                    <a:pt x="411" y="363"/>
                    <a:pt x="427" y="335"/>
                    <a:pt x="437" y="305"/>
                  </a:cubicBezTo>
                  <a:lnTo>
                    <a:pt x="351" y="292"/>
                  </a:ln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grpSp>
      <p:sp>
        <p:nvSpPr>
          <p:cNvPr id="56327" name="dtable170554751157760 0 66 161 95 65"/>
          <p:cNvSpPr txBox="1">
            <a:spLocks/>
          </p:cNvSpPr>
          <p:nvPr>
            <p:custDataLst>
              <p:tags r:id="rId3"/>
            </p:custDataLst>
          </p:nvPr>
        </p:nvSpPr>
        <p:spPr bwMode="auto">
          <a:xfrm>
            <a:off x="4086225" y="4938713"/>
            <a:ext cx="2055813"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L</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OOP</a:t>
            </a:r>
          </a:p>
        </p:txBody>
      </p:sp>
      <p:sp>
        <p:nvSpPr>
          <p:cNvPr id="56328" name="Freeform 385"/>
          <p:cNvSpPr>
            <a:spLocks noChangeAspect="1" noEditPoints="1"/>
          </p:cNvSpPr>
          <p:nvPr/>
        </p:nvSpPr>
        <p:spPr bwMode="auto">
          <a:xfrm>
            <a:off x="3917950" y="5084763"/>
            <a:ext cx="741363" cy="731837"/>
          </a:xfrm>
          <a:custGeom>
            <a:avLst/>
            <a:gdLst>
              <a:gd name="T0" fmla="*/ 973322864 w 282"/>
              <a:gd name="T1" fmla="*/ 0 h 282"/>
              <a:gd name="T2" fmla="*/ 13807229 w 282"/>
              <a:gd name="T3" fmla="*/ 761102695 h 282"/>
              <a:gd name="T4" fmla="*/ 338248183 w 282"/>
              <a:gd name="T5" fmla="*/ 761102695 h 282"/>
              <a:gd name="T6" fmla="*/ 980226478 w 282"/>
              <a:gd name="T7" fmla="*/ 296357653 h 282"/>
              <a:gd name="T8" fmla="*/ 1442726574 w 282"/>
              <a:gd name="T9" fmla="*/ 484951010 h 282"/>
              <a:gd name="T10" fmla="*/ 1166605662 w 282"/>
              <a:gd name="T11" fmla="*/ 761102695 h 282"/>
              <a:gd name="T12" fmla="*/ 1615301159 w 282"/>
              <a:gd name="T13" fmla="*/ 761102695 h 282"/>
              <a:gd name="T14" fmla="*/ 1925937514 w 282"/>
              <a:gd name="T15" fmla="*/ 761102695 h 282"/>
              <a:gd name="T16" fmla="*/ 1946645728 w 282"/>
              <a:gd name="T17" fmla="*/ 761102695 h 282"/>
              <a:gd name="T18" fmla="*/ 1946645728 w 282"/>
              <a:gd name="T19" fmla="*/ 0 h 282"/>
              <a:gd name="T20" fmla="*/ 1656720216 w 282"/>
              <a:gd name="T21" fmla="*/ 276151685 h 282"/>
              <a:gd name="T22" fmla="*/ 973322864 w 282"/>
              <a:gd name="T23" fmla="*/ 0 h 282"/>
              <a:gd name="T24" fmla="*/ 0 w 282"/>
              <a:gd name="T25" fmla="*/ 1138284218 h 282"/>
              <a:gd name="T26" fmla="*/ 0 w 282"/>
              <a:gd name="T27" fmla="*/ 1899386912 h 282"/>
              <a:gd name="T28" fmla="*/ 283021898 w 282"/>
              <a:gd name="T29" fmla="*/ 1616500770 h 282"/>
              <a:gd name="T30" fmla="*/ 973322864 w 282"/>
              <a:gd name="T31" fmla="*/ 1899386912 h 282"/>
              <a:gd name="T32" fmla="*/ 1925937514 w 282"/>
              <a:gd name="T33" fmla="*/ 1138284218 h 282"/>
              <a:gd name="T34" fmla="*/ 1601496559 w 282"/>
              <a:gd name="T35" fmla="*/ 1138284218 h 282"/>
              <a:gd name="T36" fmla="*/ 966419249 w 282"/>
              <a:gd name="T37" fmla="*/ 1603029260 h 282"/>
              <a:gd name="T38" fmla="*/ 497015539 w 282"/>
              <a:gd name="T39" fmla="*/ 1414435903 h 282"/>
              <a:gd name="T40" fmla="*/ 773136451 w 282"/>
              <a:gd name="T41" fmla="*/ 1138284218 h 282"/>
              <a:gd name="T42" fmla="*/ 324440955 w 282"/>
              <a:gd name="T43" fmla="*/ 1138284218 h 282"/>
              <a:gd name="T44" fmla="*/ 13807229 w 282"/>
              <a:gd name="T45" fmla="*/ 1138284218 h 282"/>
              <a:gd name="T46" fmla="*/ 0 w 282"/>
              <a:gd name="T47" fmla="*/ 1138284218 h 2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282" h="282">
                <a:moveTo>
                  <a:pt x="141" y="0"/>
                </a:moveTo>
                <a:cubicBezTo>
                  <a:pt x="72" y="0"/>
                  <a:pt x="15" y="48"/>
                  <a:pt x="2" y="113"/>
                </a:cubicBezTo>
                <a:lnTo>
                  <a:pt x="49" y="113"/>
                </a:lnTo>
                <a:cubicBezTo>
                  <a:pt x="62" y="73"/>
                  <a:pt x="98" y="44"/>
                  <a:pt x="142" y="44"/>
                </a:cubicBezTo>
                <a:cubicBezTo>
                  <a:pt x="168" y="44"/>
                  <a:pt x="192" y="55"/>
                  <a:pt x="209" y="72"/>
                </a:cubicBezTo>
                <a:lnTo>
                  <a:pt x="169" y="113"/>
                </a:lnTo>
                <a:lnTo>
                  <a:pt x="234" y="113"/>
                </a:lnTo>
                <a:lnTo>
                  <a:pt x="279" y="113"/>
                </a:lnTo>
                <a:lnTo>
                  <a:pt x="282" y="113"/>
                </a:lnTo>
                <a:lnTo>
                  <a:pt x="282" y="0"/>
                </a:lnTo>
                <a:lnTo>
                  <a:pt x="240" y="41"/>
                </a:lnTo>
                <a:cubicBezTo>
                  <a:pt x="215" y="16"/>
                  <a:pt x="180" y="0"/>
                  <a:pt x="141" y="0"/>
                </a:cubicBezTo>
                <a:close/>
                <a:moveTo>
                  <a:pt x="0" y="169"/>
                </a:moveTo>
                <a:lnTo>
                  <a:pt x="0" y="282"/>
                </a:lnTo>
                <a:lnTo>
                  <a:pt x="41" y="240"/>
                </a:lnTo>
                <a:cubicBezTo>
                  <a:pt x="67" y="266"/>
                  <a:pt x="102" y="282"/>
                  <a:pt x="141" y="282"/>
                </a:cubicBezTo>
                <a:cubicBezTo>
                  <a:pt x="209" y="282"/>
                  <a:pt x="266" y="233"/>
                  <a:pt x="279" y="169"/>
                </a:cubicBezTo>
                <a:lnTo>
                  <a:pt x="232" y="169"/>
                </a:lnTo>
                <a:cubicBezTo>
                  <a:pt x="220" y="209"/>
                  <a:pt x="184" y="238"/>
                  <a:pt x="140" y="238"/>
                </a:cubicBezTo>
                <a:cubicBezTo>
                  <a:pt x="113" y="238"/>
                  <a:pt x="89" y="227"/>
                  <a:pt x="72" y="210"/>
                </a:cubicBezTo>
                <a:lnTo>
                  <a:pt x="112" y="169"/>
                </a:lnTo>
                <a:lnTo>
                  <a:pt x="47" y="169"/>
                </a:lnTo>
                <a:lnTo>
                  <a:pt x="2" y="169"/>
                </a:lnTo>
                <a:lnTo>
                  <a:pt x="0" y="169"/>
                </a:ln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29" name="dtable170554751157760 0 66 161 95 65"/>
          <p:cNvSpPr txBox="1">
            <a:spLocks/>
          </p:cNvSpPr>
          <p:nvPr>
            <p:custDataLst>
              <p:tags r:id="rId4"/>
            </p:custDataLst>
          </p:nvPr>
        </p:nvSpPr>
        <p:spPr bwMode="auto">
          <a:xfrm>
            <a:off x="212725" y="3838575"/>
            <a:ext cx="2055813"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V</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IRTUALISE</a:t>
            </a:r>
          </a:p>
        </p:txBody>
      </p:sp>
      <p:grpSp>
        <p:nvGrpSpPr>
          <p:cNvPr id="56330" name="Group 53"/>
          <p:cNvGrpSpPr>
            <a:grpSpLocks/>
          </p:cNvGrpSpPr>
          <p:nvPr/>
        </p:nvGrpSpPr>
        <p:grpSpPr bwMode="auto">
          <a:xfrm>
            <a:off x="2409825" y="3913188"/>
            <a:ext cx="1030288" cy="771525"/>
            <a:chOff x="1209970" y="4648049"/>
            <a:chExt cx="480844" cy="359636"/>
          </a:xfrm>
        </p:grpSpPr>
        <p:sp>
          <p:nvSpPr>
            <p:cNvPr id="56350" name="Freeform 88"/>
            <p:cNvSpPr>
              <a:spLocks noEditPoints="1"/>
            </p:cNvSpPr>
            <p:nvPr/>
          </p:nvSpPr>
          <p:spPr bwMode="auto">
            <a:xfrm>
              <a:off x="1209970" y="4648049"/>
              <a:ext cx="338119" cy="326232"/>
            </a:xfrm>
            <a:custGeom>
              <a:avLst/>
              <a:gdLst>
                <a:gd name="T0" fmla="*/ 56954034 w 1129"/>
                <a:gd name="T1" fmla="*/ 76565697 h 1129"/>
                <a:gd name="T2" fmla="*/ 60183086 w 1129"/>
                <a:gd name="T3" fmla="*/ 79571712 h 1129"/>
                <a:gd name="T4" fmla="*/ 60183086 w 1129"/>
                <a:gd name="T5" fmla="*/ 82493930 h 1129"/>
                <a:gd name="T6" fmla="*/ 62694271 w 1129"/>
                <a:gd name="T7" fmla="*/ 87169826 h 1129"/>
                <a:gd name="T8" fmla="*/ 70318270 w 1129"/>
                <a:gd name="T9" fmla="*/ 92513500 h 1129"/>
                <a:gd name="T10" fmla="*/ 69690249 w 1129"/>
                <a:gd name="T11" fmla="*/ 94266889 h 1129"/>
                <a:gd name="T12" fmla="*/ 31660996 w 1129"/>
                <a:gd name="T13" fmla="*/ 94266889 h 1129"/>
                <a:gd name="T14" fmla="*/ 31033275 w 1129"/>
                <a:gd name="T15" fmla="*/ 92513500 h 1129"/>
                <a:gd name="T16" fmla="*/ 38656975 w 1129"/>
                <a:gd name="T17" fmla="*/ 87169826 h 1129"/>
                <a:gd name="T18" fmla="*/ 41168459 w 1129"/>
                <a:gd name="T19" fmla="*/ 82493930 h 1129"/>
                <a:gd name="T20" fmla="*/ 41168459 w 1129"/>
                <a:gd name="T21" fmla="*/ 79571712 h 1129"/>
                <a:gd name="T22" fmla="*/ 44307665 w 1129"/>
                <a:gd name="T23" fmla="*/ 76565697 h 1129"/>
                <a:gd name="T24" fmla="*/ 56954034 w 1129"/>
                <a:gd name="T25" fmla="*/ 76565697 h 1129"/>
                <a:gd name="T26" fmla="*/ 94983287 w 1129"/>
                <a:gd name="T27" fmla="*/ 53019779 h 1129"/>
                <a:gd name="T28" fmla="*/ 88615330 w 1129"/>
                <a:gd name="T29" fmla="*/ 58948013 h 1129"/>
                <a:gd name="T30" fmla="*/ 12736215 w 1129"/>
                <a:gd name="T31" fmla="*/ 58948013 h 1129"/>
                <a:gd name="T32" fmla="*/ 6367958 w 1129"/>
                <a:gd name="T33" fmla="*/ 53019779 h 1129"/>
                <a:gd name="T34" fmla="*/ 6367958 w 1129"/>
                <a:gd name="T35" fmla="*/ 11772959 h 1129"/>
                <a:gd name="T36" fmla="*/ 12736215 w 1129"/>
                <a:gd name="T37" fmla="*/ 5928234 h 1129"/>
                <a:gd name="T38" fmla="*/ 88615330 w 1129"/>
                <a:gd name="T39" fmla="*/ 5928234 h 1129"/>
                <a:gd name="T40" fmla="*/ 94983287 w 1129"/>
                <a:gd name="T41" fmla="*/ 11772959 h 1129"/>
                <a:gd name="T42" fmla="*/ 94983287 w 1129"/>
                <a:gd name="T43" fmla="*/ 53019779 h 1129"/>
                <a:gd name="T44" fmla="*/ 94983287 w 1129"/>
                <a:gd name="T45" fmla="*/ 0 h 1129"/>
                <a:gd name="T46" fmla="*/ 6367958 w 1129"/>
                <a:gd name="T47" fmla="*/ 0 h 1129"/>
                <a:gd name="T48" fmla="*/ 0 w 1129"/>
                <a:gd name="T49" fmla="*/ 5928234 h 1129"/>
                <a:gd name="T50" fmla="*/ 0 w 1129"/>
                <a:gd name="T51" fmla="*/ 67798754 h 1129"/>
                <a:gd name="T52" fmla="*/ 6367958 w 1129"/>
                <a:gd name="T53" fmla="*/ 73643479 h 1129"/>
                <a:gd name="T54" fmla="*/ 94983287 w 1129"/>
                <a:gd name="T55" fmla="*/ 73643479 h 1129"/>
                <a:gd name="T56" fmla="*/ 101261699 w 1129"/>
                <a:gd name="T57" fmla="*/ 67798754 h 1129"/>
                <a:gd name="T58" fmla="*/ 101261699 w 1129"/>
                <a:gd name="T59" fmla="*/ 5928234 h 1129"/>
                <a:gd name="T60" fmla="*/ 94983287 w 1129"/>
                <a:gd name="T61" fmla="*/ 0 h 112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129" h="1129">
                  <a:moveTo>
                    <a:pt x="635" y="917"/>
                  </a:moveTo>
                  <a:cubicBezTo>
                    <a:pt x="655" y="917"/>
                    <a:pt x="671" y="933"/>
                    <a:pt x="671" y="953"/>
                  </a:cubicBezTo>
                  <a:lnTo>
                    <a:pt x="671" y="988"/>
                  </a:lnTo>
                  <a:cubicBezTo>
                    <a:pt x="671" y="1007"/>
                    <a:pt x="683" y="1033"/>
                    <a:pt x="699" y="1044"/>
                  </a:cubicBezTo>
                  <a:lnTo>
                    <a:pt x="784" y="1108"/>
                  </a:lnTo>
                  <a:cubicBezTo>
                    <a:pt x="799" y="1120"/>
                    <a:pt x="796" y="1129"/>
                    <a:pt x="777" y="1129"/>
                  </a:cubicBezTo>
                  <a:lnTo>
                    <a:pt x="353" y="1129"/>
                  </a:lnTo>
                  <a:cubicBezTo>
                    <a:pt x="334" y="1129"/>
                    <a:pt x="331" y="1120"/>
                    <a:pt x="346" y="1108"/>
                  </a:cubicBezTo>
                  <a:lnTo>
                    <a:pt x="431" y="1044"/>
                  </a:lnTo>
                  <a:cubicBezTo>
                    <a:pt x="446" y="1033"/>
                    <a:pt x="459" y="1007"/>
                    <a:pt x="459" y="988"/>
                  </a:cubicBezTo>
                  <a:lnTo>
                    <a:pt x="459" y="953"/>
                  </a:lnTo>
                  <a:cubicBezTo>
                    <a:pt x="459" y="933"/>
                    <a:pt x="475" y="917"/>
                    <a:pt x="494" y="917"/>
                  </a:cubicBezTo>
                  <a:lnTo>
                    <a:pt x="635" y="917"/>
                  </a:lnTo>
                  <a:close/>
                  <a:moveTo>
                    <a:pt x="1059" y="635"/>
                  </a:moveTo>
                  <a:cubicBezTo>
                    <a:pt x="1059" y="674"/>
                    <a:pt x="1027" y="706"/>
                    <a:pt x="988" y="706"/>
                  </a:cubicBezTo>
                  <a:lnTo>
                    <a:pt x="142" y="706"/>
                  </a:lnTo>
                  <a:cubicBezTo>
                    <a:pt x="103" y="706"/>
                    <a:pt x="71" y="674"/>
                    <a:pt x="71" y="635"/>
                  </a:cubicBezTo>
                  <a:lnTo>
                    <a:pt x="71" y="141"/>
                  </a:lnTo>
                  <a:cubicBezTo>
                    <a:pt x="71" y="102"/>
                    <a:pt x="103" y="71"/>
                    <a:pt x="142" y="71"/>
                  </a:cubicBezTo>
                  <a:lnTo>
                    <a:pt x="988" y="71"/>
                  </a:lnTo>
                  <a:cubicBezTo>
                    <a:pt x="1027" y="71"/>
                    <a:pt x="1059" y="102"/>
                    <a:pt x="1059" y="141"/>
                  </a:cubicBezTo>
                  <a:lnTo>
                    <a:pt x="1059" y="635"/>
                  </a:lnTo>
                  <a:close/>
                  <a:moveTo>
                    <a:pt x="1059" y="0"/>
                  </a:moveTo>
                  <a:lnTo>
                    <a:pt x="71" y="0"/>
                  </a:lnTo>
                  <a:cubicBezTo>
                    <a:pt x="32" y="0"/>
                    <a:pt x="0" y="32"/>
                    <a:pt x="0" y="71"/>
                  </a:cubicBezTo>
                  <a:lnTo>
                    <a:pt x="0" y="812"/>
                  </a:lnTo>
                  <a:cubicBezTo>
                    <a:pt x="0" y="850"/>
                    <a:pt x="32" y="882"/>
                    <a:pt x="71" y="882"/>
                  </a:cubicBezTo>
                  <a:lnTo>
                    <a:pt x="1059" y="882"/>
                  </a:lnTo>
                  <a:cubicBezTo>
                    <a:pt x="1098" y="882"/>
                    <a:pt x="1129" y="850"/>
                    <a:pt x="1129" y="812"/>
                  </a:cubicBezTo>
                  <a:lnTo>
                    <a:pt x="1129" y="71"/>
                  </a:lnTo>
                  <a:cubicBezTo>
                    <a:pt x="1129" y="32"/>
                    <a:pt x="1098" y="0"/>
                    <a:pt x="1059" y="0"/>
                  </a:cubicBezTo>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grpSp>
          <p:nvGrpSpPr>
            <p:cNvPr id="56" name="Group 55"/>
            <p:cNvGrpSpPr/>
            <p:nvPr/>
          </p:nvGrpSpPr>
          <p:grpSpPr>
            <a:xfrm rot="1800000">
              <a:off x="1564607" y="4819422"/>
              <a:ext cx="126207" cy="188263"/>
              <a:chOff x="10371485" y="3244940"/>
              <a:chExt cx="298518" cy="492147"/>
            </a:xfrm>
            <a:solidFill>
              <a:srgbClr val="9FAEAF"/>
            </a:solidFill>
          </p:grpSpPr>
          <p:sp>
            <p:nvSpPr>
              <p:cNvPr id="57" name="Freeform 207"/>
              <p:cNvSpPr>
                <a:spLocks/>
              </p:cNvSpPr>
              <p:nvPr/>
            </p:nvSpPr>
            <p:spPr bwMode="auto">
              <a:xfrm>
                <a:off x="10371485" y="3244940"/>
                <a:ext cx="298518" cy="492147"/>
              </a:xfrm>
              <a:custGeom>
                <a:avLst/>
                <a:gdLst>
                  <a:gd name="T0" fmla="*/ 24 w 43"/>
                  <a:gd name="T1" fmla="*/ 0 h 71"/>
                  <a:gd name="T2" fmla="*/ 23 w 43"/>
                  <a:gd name="T3" fmla="*/ 0 h 71"/>
                  <a:gd name="T4" fmla="*/ 23 w 43"/>
                  <a:gd name="T5" fmla="*/ 9 h 71"/>
                  <a:gd name="T6" fmla="*/ 31 w 43"/>
                  <a:gd name="T7" fmla="*/ 17 h 71"/>
                  <a:gd name="T8" fmla="*/ 31 w 43"/>
                  <a:gd name="T9" fmla="*/ 28 h 71"/>
                  <a:gd name="T10" fmla="*/ 22 w 43"/>
                  <a:gd name="T11" fmla="*/ 37 h 71"/>
                  <a:gd name="T12" fmla="*/ 12 w 43"/>
                  <a:gd name="T13" fmla="*/ 28 h 71"/>
                  <a:gd name="T14" fmla="*/ 12 w 43"/>
                  <a:gd name="T15" fmla="*/ 17 h 71"/>
                  <a:gd name="T16" fmla="*/ 19 w 43"/>
                  <a:gd name="T17" fmla="*/ 9 h 71"/>
                  <a:gd name="T18" fmla="*/ 19 w 43"/>
                  <a:gd name="T19" fmla="*/ 0 h 71"/>
                  <a:gd name="T20" fmla="*/ 0 w 43"/>
                  <a:gd name="T21" fmla="*/ 20 h 71"/>
                  <a:gd name="T22" fmla="*/ 0 w 43"/>
                  <a:gd name="T23" fmla="*/ 52 h 71"/>
                  <a:gd name="T24" fmla="*/ 19 w 43"/>
                  <a:gd name="T25" fmla="*/ 71 h 71"/>
                  <a:gd name="T26" fmla="*/ 24 w 43"/>
                  <a:gd name="T27" fmla="*/ 71 h 71"/>
                  <a:gd name="T28" fmla="*/ 43 w 43"/>
                  <a:gd name="T29" fmla="*/ 52 h 71"/>
                  <a:gd name="T30" fmla="*/ 43 w 43"/>
                  <a:gd name="T31" fmla="*/ 20 h 71"/>
                  <a:gd name="T32" fmla="*/ 24 w 43"/>
                  <a:gd name="T33" fmla="*/ 0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 h="71">
                    <a:moveTo>
                      <a:pt x="24" y="0"/>
                    </a:moveTo>
                    <a:cubicBezTo>
                      <a:pt x="23" y="0"/>
                      <a:pt x="23" y="0"/>
                      <a:pt x="23" y="0"/>
                    </a:cubicBezTo>
                    <a:cubicBezTo>
                      <a:pt x="23" y="9"/>
                      <a:pt x="23" y="9"/>
                      <a:pt x="23" y="9"/>
                    </a:cubicBezTo>
                    <a:cubicBezTo>
                      <a:pt x="28" y="9"/>
                      <a:pt x="31" y="13"/>
                      <a:pt x="31" y="17"/>
                    </a:cubicBezTo>
                    <a:cubicBezTo>
                      <a:pt x="31" y="28"/>
                      <a:pt x="31" y="28"/>
                      <a:pt x="31" y="28"/>
                    </a:cubicBezTo>
                    <a:cubicBezTo>
                      <a:pt x="31" y="33"/>
                      <a:pt x="27" y="37"/>
                      <a:pt x="22" y="37"/>
                    </a:cubicBezTo>
                    <a:cubicBezTo>
                      <a:pt x="16" y="37"/>
                      <a:pt x="12" y="33"/>
                      <a:pt x="12" y="28"/>
                    </a:cubicBezTo>
                    <a:cubicBezTo>
                      <a:pt x="12" y="17"/>
                      <a:pt x="12" y="17"/>
                      <a:pt x="12" y="17"/>
                    </a:cubicBezTo>
                    <a:cubicBezTo>
                      <a:pt x="12" y="13"/>
                      <a:pt x="15" y="10"/>
                      <a:pt x="19" y="9"/>
                    </a:cubicBezTo>
                    <a:cubicBezTo>
                      <a:pt x="19" y="0"/>
                      <a:pt x="19" y="0"/>
                      <a:pt x="19" y="0"/>
                    </a:cubicBezTo>
                    <a:cubicBezTo>
                      <a:pt x="9" y="0"/>
                      <a:pt x="0" y="9"/>
                      <a:pt x="0" y="20"/>
                    </a:cubicBezTo>
                    <a:cubicBezTo>
                      <a:pt x="0" y="52"/>
                      <a:pt x="0" y="52"/>
                      <a:pt x="0" y="52"/>
                    </a:cubicBezTo>
                    <a:cubicBezTo>
                      <a:pt x="0" y="63"/>
                      <a:pt x="9" y="71"/>
                      <a:pt x="19" y="71"/>
                    </a:cubicBezTo>
                    <a:cubicBezTo>
                      <a:pt x="24" y="71"/>
                      <a:pt x="24" y="71"/>
                      <a:pt x="24" y="71"/>
                    </a:cubicBezTo>
                    <a:cubicBezTo>
                      <a:pt x="35" y="71"/>
                      <a:pt x="43" y="63"/>
                      <a:pt x="43" y="52"/>
                    </a:cubicBezTo>
                    <a:cubicBezTo>
                      <a:pt x="43" y="20"/>
                      <a:pt x="43" y="20"/>
                      <a:pt x="43" y="20"/>
                    </a:cubicBezTo>
                    <a:cubicBezTo>
                      <a:pt x="43" y="9"/>
                      <a:pt x="35" y="0"/>
                      <a:pt x="24" y="0"/>
                    </a:cubicBezTo>
                    <a:close/>
                  </a:path>
                </a:pathLst>
              </a:custGeom>
              <a:grpFill/>
              <a:ln w="0">
                <a:noFill/>
                <a:prstDash val="solid"/>
                <a:round/>
                <a:headEnd/>
                <a:tailEnd/>
              </a:ln>
            </p:spPr>
            <p:txBody>
              <a:bodyPr lIns="93297" tIns="46649" rIns="93297" bIns="46649"/>
              <a:lstStyle/>
              <a:p>
                <a:pPr fontAlgn="auto">
                  <a:spcBef>
                    <a:spcPts val="0"/>
                  </a:spcBef>
                  <a:spcAft>
                    <a:spcPts val="0"/>
                  </a:spcAft>
                  <a:defRPr/>
                </a:pPr>
                <a:endParaRPr lang="es-CR" b="1">
                  <a:solidFill>
                    <a:srgbClr val="0A252F"/>
                  </a:solidFill>
                  <a:latin typeface="Helvetica" charset="0"/>
                  <a:ea typeface="Helvetica" charset="0"/>
                  <a:cs typeface="Helvetica" charset="0"/>
                </a:endParaRPr>
              </a:p>
            </p:txBody>
          </p:sp>
          <p:sp>
            <p:nvSpPr>
              <p:cNvPr id="58" name="Freeform 208"/>
              <p:cNvSpPr>
                <a:spLocks/>
              </p:cNvSpPr>
              <p:nvPr/>
            </p:nvSpPr>
            <p:spPr bwMode="auto">
              <a:xfrm>
                <a:off x="10480316" y="3333690"/>
                <a:ext cx="76647" cy="133120"/>
              </a:xfrm>
              <a:custGeom>
                <a:avLst/>
                <a:gdLst>
                  <a:gd name="T0" fmla="*/ 0 w 11"/>
                  <a:gd name="T1" fmla="*/ 6 h 19"/>
                  <a:gd name="T2" fmla="*/ 0 w 11"/>
                  <a:gd name="T3" fmla="*/ 14 h 19"/>
                  <a:gd name="T4" fmla="*/ 6 w 11"/>
                  <a:gd name="T5" fmla="*/ 19 h 19"/>
                  <a:gd name="T6" fmla="*/ 11 w 11"/>
                  <a:gd name="T7" fmla="*/ 14 h 19"/>
                  <a:gd name="T8" fmla="*/ 11 w 11"/>
                  <a:gd name="T9" fmla="*/ 6 h 19"/>
                  <a:gd name="T10" fmla="*/ 6 w 11"/>
                  <a:gd name="T11" fmla="*/ 0 h 19"/>
                  <a:gd name="T12" fmla="*/ 0 w 11"/>
                  <a:gd name="T13" fmla="*/ 6 h 19"/>
                </a:gdLst>
                <a:ahLst/>
                <a:cxnLst>
                  <a:cxn ang="0">
                    <a:pos x="T0" y="T1"/>
                  </a:cxn>
                  <a:cxn ang="0">
                    <a:pos x="T2" y="T3"/>
                  </a:cxn>
                  <a:cxn ang="0">
                    <a:pos x="T4" y="T5"/>
                  </a:cxn>
                  <a:cxn ang="0">
                    <a:pos x="T6" y="T7"/>
                  </a:cxn>
                  <a:cxn ang="0">
                    <a:pos x="T8" y="T9"/>
                  </a:cxn>
                  <a:cxn ang="0">
                    <a:pos x="T10" y="T11"/>
                  </a:cxn>
                  <a:cxn ang="0">
                    <a:pos x="T12" y="T13"/>
                  </a:cxn>
                </a:cxnLst>
                <a:rect l="0" t="0" r="r" b="b"/>
                <a:pathLst>
                  <a:path w="11" h="19">
                    <a:moveTo>
                      <a:pt x="0" y="6"/>
                    </a:moveTo>
                    <a:cubicBezTo>
                      <a:pt x="0" y="14"/>
                      <a:pt x="0" y="14"/>
                      <a:pt x="0" y="14"/>
                    </a:cubicBezTo>
                    <a:cubicBezTo>
                      <a:pt x="0" y="17"/>
                      <a:pt x="2" y="19"/>
                      <a:pt x="6" y="19"/>
                    </a:cubicBezTo>
                    <a:cubicBezTo>
                      <a:pt x="9" y="19"/>
                      <a:pt x="11" y="17"/>
                      <a:pt x="11" y="14"/>
                    </a:cubicBezTo>
                    <a:cubicBezTo>
                      <a:pt x="11" y="6"/>
                      <a:pt x="11" y="6"/>
                      <a:pt x="11" y="6"/>
                    </a:cubicBezTo>
                    <a:cubicBezTo>
                      <a:pt x="11" y="3"/>
                      <a:pt x="9" y="0"/>
                      <a:pt x="6" y="0"/>
                    </a:cubicBezTo>
                    <a:cubicBezTo>
                      <a:pt x="2" y="0"/>
                      <a:pt x="0" y="3"/>
                      <a:pt x="0" y="6"/>
                    </a:cubicBezTo>
                    <a:close/>
                  </a:path>
                </a:pathLst>
              </a:custGeom>
              <a:grpFill/>
              <a:ln w="0">
                <a:noFill/>
                <a:prstDash val="solid"/>
                <a:round/>
                <a:headEnd/>
                <a:tailEnd/>
              </a:ln>
            </p:spPr>
            <p:txBody>
              <a:bodyPr lIns="93297" tIns="46649" rIns="93297" bIns="46649"/>
              <a:lstStyle/>
              <a:p>
                <a:pPr fontAlgn="auto">
                  <a:spcBef>
                    <a:spcPts val="0"/>
                  </a:spcBef>
                  <a:spcAft>
                    <a:spcPts val="0"/>
                  </a:spcAft>
                  <a:defRPr/>
                </a:pPr>
                <a:endParaRPr lang="es-CR" b="1">
                  <a:solidFill>
                    <a:srgbClr val="0A252F"/>
                  </a:solidFill>
                  <a:latin typeface="Helvetica" charset="0"/>
                  <a:ea typeface="Helvetica" charset="0"/>
                  <a:cs typeface="Helvetica" charset="0"/>
                </a:endParaRPr>
              </a:p>
            </p:txBody>
          </p:sp>
        </p:grpSp>
      </p:grpSp>
      <p:sp>
        <p:nvSpPr>
          <p:cNvPr id="56331" name="dtable170554751157760 0 66 161 95 65"/>
          <p:cNvSpPr txBox="1">
            <a:spLocks/>
          </p:cNvSpPr>
          <p:nvPr>
            <p:custDataLst>
              <p:tags r:id="rId5"/>
            </p:custDataLst>
          </p:nvPr>
        </p:nvSpPr>
        <p:spPr bwMode="auto">
          <a:xfrm>
            <a:off x="215900" y="2393950"/>
            <a:ext cx="2057400"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E</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XCHANGE</a:t>
            </a:r>
          </a:p>
        </p:txBody>
      </p:sp>
      <p:sp>
        <p:nvSpPr>
          <p:cNvPr id="56332" name="dtable170554751157760 0 66 96 95 65"/>
          <p:cNvSpPr txBox="1">
            <a:spLocks/>
          </p:cNvSpPr>
          <p:nvPr>
            <p:custDataLst>
              <p:tags r:id="rId6"/>
            </p:custDataLst>
          </p:nvPr>
        </p:nvSpPr>
        <p:spPr bwMode="auto">
          <a:xfrm>
            <a:off x="6661150" y="2365375"/>
            <a:ext cx="20574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S</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HARE</a:t>
            </a:r>
          </a:p>
        </p:txBody>
      </p:sp>
      <p:grpSp>
        <p:nvGrpSpPr>
          <p:cNvPr id="56333" name="Group 60"/>
          <p:cNvGrpSpPr>
            <a:grpSpLocks/>
          </p:cNvGrpSpPr>
          <p:nvPr/>
        </p:nvGrpSpPr>
        <p:grpSpPr bwMode="auto">
          <a:xfrm>
            <a:off x="5735638" y="2513013"/>
            <a:ext cx="806450" cy="704850"/>
            <a:chOff x="1356916" y="1852824"/>
            <a:chExt cx="333898" cy="291697"/>
          </a:xfrm>
        </p:grpSpPr>
        <p:sp>
          <p:nvSpPr>
            <p:cNvPr id="62" name="Oval 61"/>
            <p:cNvSpPr/>
            <p:nvPr/>
          </p:nvSpPr>
          <p:spPr>
            <a:xfrm>
              <a:off x="1356916" y="1852824"/>
              <a:ext cx="123569" cy="123511"/>
            </a:xfrm>
            <a:prstGeom prst="ellipse">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3" name="Oval 62"/>
            <p:cNvSpPr/>
            <p:nvPr/>
          </p:nvSpPr>
          <p:spPr>
            <a:xfrm>
              <a:off x="1356916" y="2021010"/>
              <a:ext cx="123569" cy="123511"/>
            </a:xfrm>
            <a:prstGeom prst="ellipse">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4" name="Oval 63"/>
            <p:cNvSpPr/>
            <p:nvPr/>
          </p:nvSpPr>
          <p:spPr>
            <a:xfrm>
              <a:off x="1567245" y="1936917"/>
              <a:ext cx="123569" cy="123511"/>
            </a:xfrm>
            <a:prstGeom prst="ellipse">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5" name="Rectangle 64"/>
            <p:cNvSpPr/>
            <p:nvPr/>
          </p:nvSpPr>
          <p:spPr>
            <a:xfrm rot="1385880">
              <a:off x="1416071" y="1929690"/>
              <a:ext cx="215588" cy="47302"/>
            </a:xfrm>
            <a:prstGeom prst="rect">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6" name="Rectangle 65"/>
            <p:cNvSpPr/>
            <p:nvPr/>
          </p:nvSpPr>
          <p:spPr>
            <a:xfrm rot="20214120" flipV="1">
              <a:off x="1416071" y="2020352"/>
              <a:ext cx="215588" cy="47302"/>
            </a:xfrm>
            <a:prstGeom prst="rect">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grpSp>
      <p:grpSp>
        <p:nvGrpSpPr>
          <p:cNvPr id="56334" name="Group 66"/>
          <p:cNvGrpSpPr>
            <a:grpSpLocks/>
          </p:cNvGrpSpPr>
          <p:nvPr/>
        </p:nvGrpSpPr>
        <p:grpSpPr bwMode="auto">
          <a:xfrm>
            <a:off x="2409825" y="2513013"/>
            <a:ext cx="889000" cy="747712"/>
            <a:chOff x="1205203" y="5605691"/>
            <a:chExt cx="485611" cy="357024"/>
          </a:xfrm>
        </p:grpSpPr>
        <p:sp>
          <p:nvSpPr>
            <p:cNvPr id="56342" name="Freeform 90780"/>
            <p:cNvSpPr>
              <a:spLocks/>
            </p:cNvSpPr>
            <p:nvPr/>
          </p:nvSpPr>
          <p:spPr bwMode="auto">
            <a:xfrm>
              <a:off x="1465775" y="5785874"/>
              <a:ext cx="106596" cy="172356"/>
            </a:xfrm>
            <a:custGeom>
              <a:avLst/>
              <a:gdLst>
                <a:gd name="T0" fmla="*/ 258243346 w 22"/>
                <a:gd name="T1" fmla="*/ 0 h 31"/>
                <a:gd name="T2" fmla="*/ 0 w 22"/>
                <a:gd name="T3" fmla="*/ 278210383 h 31"/>
                <a:gd name="T4" fmla="*/ 187812461 w 22"/>
                <a:gd name="T5" fmla="*/ 958277121 h 31"/>
                <a:gd name="T6" fmla="*/ 187812461 w 22"/>
                <a:gd name="T7" fmla="*/ 958277121 h 31"/>
                <a:gd name="T8" fmla="*/ 187812461 w 22"/>
                <a:gd name="T9" fmla="*/ 958277121 h 31"/>
                <a:gd name="T10" fmla="*/ 493011345 w 22"/>
                <a:gd name="T11" fmla="*/ 958277121 h 31"/>
                <a:gd name="T12" fmla="*/ 516486692 w 22"/>
                <a:gd name="T13" fmla="*/ 927364238 h 31"/>
                <a:gd name="T14" fmla="*/ 258243346 w 22"/>
                <a:gd name="T15" fmla="*/ 0 h 3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 h="31">
                  <a:moveTo>
                    <a:pt x="11" y="0"/>
                  </a:moveTo>
                  <a:cubicBezTo>
                    <a:pt x="7" y="2"/>
                    <a:pt x="3" y="5"/>
                    <a:pt x="0" y="9"/>
                  </a:cubicBezTo>
                  <a:cubicBezTo>
                    <a:pt x="5" y="15"/>
                    <a:pt x="8" y="22"/>
                    <a:pt x="8" y="31"/>
                  </a:cubicBezTo>
                  <a:cubicBezTo>
                    <a:pt x="8" y="31"/>
                    <a:pt x="8" y="31"/>
                    <a:pt x="8" y="31"/>
                  </a:cubicBezTo>
                  <a:cubicBezTo>
                    <a:pt x="8" y="31"/>
                    <a:pt x="8" y="31"/>
                    <a:pt x="8" y="31"/>
                  </a:cubicBezTo>
                  <a:cubicBezTo>
                    <a:pt x="21" y="31"/>
                    <a:pt x="21" y="31"/>
                    <a:pt x="21" y="31"/>
                  </a:cubicBezTo>
                  <a:cubicBezTo>
                    <a:pt x="22" y="31"/>
                    <a:pt x="22" y="31"/>
                    <a:pt x="22" y="30"/>
                  </a:cubicBezTo>
                  <a:cubicBezTo>
                    <a:pt x="22" y="19"/>
                    <a:pt x="18" y="9"/>
                    <a:pt x="11" y="0"/>
                  </a:cubicBezTo>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43" name="Freeform 90781"/>
            <p:cNvSpPr>
              <a:spLocks/>
            </p:cNvSpPr>
            <p:nvPr/>
          </p:nvSpPr>
          <p:spPr bwMode="auto">
            <a:xfrm>
              <a:off x="1205203" y="5609572"/>
              <a:ext cx="225039" cy="196978"/>
            </a:xfrm>
            <a:custGeom>
              <a:avLst/>
              <a:gdLst>
                <a:gd name="T0" fmla="*/ 470848077 w 44"/>
                <a:gd name="T1" fmla="*/ 0 h 37"/>
                <a:gd name="T2" fmla="*/ 470848077 w 44"/>
                <a:gd name="T3" fmla="*/ 0 h 37"/>
                <a:gd name="T4" fmla="*/ 0 w 44"/>
                <a:gd name="T5" fmla="*/ 510157049 h 37"/>
                <a:gd name="T6" fmla="*/ 0 w 44"/>
                <a:gd name="T7" fmla="*/ 538500586 h 37"/>
                <a:gd name="T8" fmla="*/ 470848077 w 44"/>
                <a:gd name="T9" fmla="*/ 1020314098 h 37"/>
                <a:gd name="T10" fmla="*/ 470848077 w 44"/>
                <a:gd name="T11" fmla="*/ 1048657635 h 37"/>
                <a:gd name="T12" fmla="*/ 497008861 w 44"/>
                <a:gd name="T13" fmla="*/ 1020314098 h 37"/>
                <a:gd name="T14" fmla="*/ 497008861 w 44"/>
                <a:gd name="T15" fmla="*/ 708551161 h 37"/>
                <a:gd name="T16" fmla="*/ 837068362 w 44"/>
                <a:gd name="T17" fmla="*/ 793576448 h 37"/>
                <a:gd name="T18" fmla="*/ 1150967080 w 44"/>
                <a:gd name="T19" fmla="*/ 510157049 h 37"/>
                <a:gd name="T20" fmla="*/ 497008861 w 44"/>
                <a:gd name="T21" fmla="*/ 311762937 h 37"/>
                <a:gd name="T22" fmla="*/ 497008861 w 44"/>
                <a:gd name="T23" fmla="*/ 28343537 h 37"/>
                <a:gd name="T24" fmla="*/ 470848077 w 44"/>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4" h="37">
                  <a:moveTo>
                    <a:pt x="18" y="0"/>
                  </a:moveTo>
                  <a:cubicBezTo>
                    <a:pt x="18" y="0"/>
                    <a:pt x="18" y="0"/>
                    <a:pt x="18" y="0"/>
                  </a:cubicBezTo>
                  <a:cubicBezTo>
                    <a:pt x="0" y="18"/>
                    <a:pt x="0" y="18"/>
                    <a:pt x="0" y="18"/>
                  </a:cubicBezTo>
                  <a:cubicBezTo>
                    <a:pt x="0" y="19"/>
                    <a:pt x="0" y="19"/>
                    <a:pt x="0" y="19"/>
                  </a:cubicBezTo>
                  <a:cubicBezTo>
                    <a:pt x="18" y="36"/>
                    <a:pt x="18" y="36"/>
                    <a:pt x="18" y="36"/>
                  </a:cubicBezTo>
                  <a:cubicBezTo>
                    <a:pt x="18" y="37"/>
                    <a:pt x="18" y="37"/>
                    <a:pt x="18" y="37"/>
                  </a:cubicBezTo>
                  <a:cubicBezTo>
                    <a:pt x="19" y="36"/>
                    <a:pt x="19" y="36"/>
                    <a:pt x="19" y="36"/>
                  </a:cubicBezTo>
                  <a:cubicBezTo>
                    <a:pt x="19" y="25"/>
                    <a:pt x="19" y="25"/>
                    <a:pt x="19" y="25"/>
                  </a:cubicBezTo>
                  <a:cubicBezTo>
                    <a:pt x="24" y="25"/>
                    <a:pt x="28" y="26"/>
                    <a:pt x="32" y="28"/>
                  </a:cubicBezTo>
                  <a:cubicBezTo>
                    <a:pt x="36" y="24"/>
                    <a:pt x="39" y="21"/>
                    <a:pt x="44" y="18"/>
                  </a:cubicBezTo>
                  <a:cubicBezTo>
                    <a:pt x="36" y="14"/>
                    <a:pt x="28" y="11"/>
                    <a:pt x="19" y="11"/>
                  </a:cubicBezTo>
                  <a:cubicBezTo>
                    <a:pt x="19" y="1"/>
                    <a:pt x="19" y="1"/>
                    <a:pt x="19" y="1"/>
                  </a:cubicBezTo>
                  <a:cubicBezTo>
                    <a:pt x="18" y="0"/>
                    <a:pt x="18" y="0"/>
                    <a:pt x="18" y="0"/>
                  </a:cubicBezTo>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44" name="Freeform 90782"/>
            <p:cNvSpPr>
              <a:spLocks/>
            </p:cNvSpPr>
            <p:nvPr/>
          </p:nvSpPr>
          <p:spPr bwMode="auto">
            <a:xfrm>
              <a:off x="1311799" y="5605691"/>
              <a:ext cx="379015" cy="357024"/>
            </a:xfrm>
            <a:custGeom>
              <a:avLst/>
              <a:gdLst>
                <a:gd name="T0" fmla="*/ 1941248246 w 74"/>
                <a:gd name="T1" fmla="*/ 585243478 h 66"/>
                <a:gd name="T2" fmla="*/ 1416589050 w 74"/>
                <a:gd name="T3" fmla="*/ 0 h 66"/>
                <a:gd name="T4" fmla="*/ 1416589050 w 74"/>
                <a:gd name="T5" fmla="*/ 0 h 66"/>
                <a:gd name="T6" fmla="*/ 1390355066 w 74"/>
                <a:gd name="T7" fmla="*/ 29259740 h 66"/>
                <a:gd name="T8" fmla="*/ 1390355066 w 74"/>
                <a:gd name="T9" fmla="*/ 351143923 h 66"/>
                <a:gd name="T10" fmla="*/ 655829117 w 74"/>
                <a:gd name="T11" fmla="*/ 585243478 h 66"/>
                <a:gd name="T12" fmla="*/ 314797567 w 74"/>
                <a:gd name="T13" fmla="*/ 936392810 h 66"/>
                <a:gd name="T14" fmla="*/ 0 w 74"/>
                <a:gd name="T15" fmla="*/ 1902045360 h 66"/>
                <a:gd name="T16" fmla="*/ 26233984 w 74"/>
                <a:gd name="T17" fmla="*/ 1931305100 h 66"/>
                <a:gd name="T18" fmla="*/ 393494397 w 74"/>
                <a:gd name="T19" fmla="*/ 1931305100 h 66"/>
                <a:gd name="T20" fmla="*/ 419728382 w 74"/>
                <a:gd name="T21" fmla="*/ 1931305100 h 66"/>
                <a:gd name="T22" fmla="*/ 419728382 w 74"/>
                <a:gd name="T23" fmla="*/ 1931305100 h 66"/>
                <a:gd name="T24" fmla="*/ 655829117 w 74"/>
                <a:gd name="T25" fmla="*/ 1229011844 h 66"/>
                <a:gd name="T26" fmla="*/ 996855546 w 74"/>
                <a:gd name="T27" fmla="*/ 936392810 h 66"/>
                <a:gd name="T28" fmla="*/ 1390355066 w 74"/>
                <a:gd name="T29" fmla="*/ 819343033 h 66"/>
                <a:gd name="T30" fmla="*/ 1390355066 w 74"/>
                <a:gd name="T31" fmla="*/ 1170486956 h 66"/>
                <a:gd name="T32" fmla="*/ 1416589050 w 74"/>
                <a:gd name="T33" fmla="*/ 1199752105 h 66"/>
                <a:gd name="T34" fmla="*/ 1416589050 w 74"/>
                <a:gd name="T35" fmla="*/ 1199752105 h 66"/>
                <a:gd name="T36" fmla="*/ 1941248246 w 74"/>
                <a:gd name="T37" fmla="*/ 614508627 h 66"/>
                <a:gd name="T38" fmla="*/ 1941248246 w 74"/>
                <a:gd name="T39" fmla="*/ 585243478 h 6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74" h="66">
                  <a:moveTo>
                    <a:pt x="74" y="20"/>
                  </a:moveTo>
                  <a:cubicBezTo>
                    <a:pt x="54" y="0"/>
                    <a:pt x="54" y="0"/>
                    <a:pt x="54" y="0"/>
                  </a:cubicBezTo>
                  <a:cubicBezTo>
                    <a:pt x="54" y="0"/>
                    <a:pt x="54" y="0"/>
                    <a:pt x="54" y="0"/>
                  </a:cubicBezTo>
                  <a:cubicBezTo>
                    <a:pt x="53" y="1"/>
                    <a:pt x="53" y="1"/>
                    <a:pt x="53" y="1"/>
                  </a:cubicBezTo>
                  <a:cubicBezTo>
                    <a:pt x="53" y="12"/>
                    <a:pt x="53" y="12"/>
                    <a:pt x="53" y="12"/>
                  </a:cubicBezTo>
                  <a:cubicBezTo>
                    <a:pt x="43" y="12"/>
                    <a:pt x="33" y="15"/>
                    <a:pt x="25" y="20"/>
                  </a:cubicBezTo>
                  <a:cubicBezTo>
                    <a:pt x="20" y="23"/>
                    <a:pt x="16" y="27"/>
                    <a:pt x="12" y="32"/>
                  </a:cubicBezTo>
                  <a:cubicBezTo>
                    <a:pt x="5" y="41"/>
                    <a:pt x="0" y="53"/>
                    <a:pt x="0" y="65"/>
                  </a:cubicBezTo>
                  <a:cubicBezTo>
                    <a:pt x="0" y="66"/>
                    <a:pt x="0" y="66"/>
                    <a:pt x="1" y="66"/>
                  </a:cubicBezTo>
                  <a:cubicBezTo>
                    <a:pt x="15" y="66"/>
                    <a:pt x="15" y="66"/>
                    <a:pt x="15" y="66"/>
                  </a:cubicBezTo>
                  <a:cubicBezTo>
                    <a:pt x="16" y="66"/>
                    <a:pt x="16" y="66"/>
                    <a:pt x="16" y="66"/>
                  </a:cubicBezTo>
                  <a:cubicBezTo>
                    <a:pt x="16" y="66"/>
                    <a:pt x="16" y="66"/>
                    <a:pt x="16" y="66"/>
                  </a:cubicBezTo>
                  <a:cubicBezTo>
                    <a:pt x="16" y="56"/>
                    <a:pt x="19" y="48"/>
                    <a:pt x="25" y="42"/>
                  </a:cubicBezTo>
                  <a:cubicBezTo>
                    <a:pt x="28" y="37"/>
                    <a:pt x="33" y="34"/>
                    <a:pt x="38" y="32"/>
                  </a:cubicBezTo>
                  <a:cubicBezTo>
                    <a:pt x="42" y="29"/>
                    <a:pt x="48" y="28"/>
                    <a:pt x="53" y="28"/>
                  </a:cubicBezTo>
                  <a:cubicBezTo>
                    <a:pt x="53" y="40"/>
                    <a:pt x="53" y="40"/>
                    <a:pt x="53" y="40"/>
                  </a:cubicBezTo>
                  <a:cubicBezTo>
                    <a:pt x="54" y="41"/>
                    <a:pt x="54" y="41"/>
                    <a:pt x="54" y="41"/>
                  </a:cubicBezTo>
                  <a:cubicBezTo>
                    <a:pt x="54" y="41"/>
                    <a:pt x="54" y="41"/>
                    <a:pt x="54" y="41"/>
                  </a:cubicBezTo>
                  <a:cubicBezTo>
                    <a:pt x="74" y="21"/>
                    <a:pt x="74" y="21"/>
                    <a:pt x="74" y="21"/>
                  </a:cubicBezTo>
                  <a:lnTo>
                    <a:pt x="74" y="20"/>
                  </a:ln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grpSp>
      <p:sp>
        <p:nvSpPr>
          <p:cNvPr id="71" name="dtable170554751157760 0 396 96 300 65"/>
          <p:cNvSpPr txBox="1">
            <a:spLocks/>
          </p:cNvSpPr>
          <p:nvPr/>
        </p:nvSpPr>
        <p:spPr>
          <a:xfrm>
            <a:off x="6731000" y="4216400"/>
            <a:ext cx="1960563" cy="430213"/>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fontAlgn="auto">
              <a:spcBef>
                <a:spcPct val="10000"/>
              </a:spcBef>
              <a:spcAft>
                <a:spcPts val="0"/>
              </a:spcAft>
              <a:buClr>
                <a:srgbClr val="000000"/>
              </a:buClr>
              <a:defRPr/>
            </a:pPr>
            <a:r>
              <a:rPr lang="en-GB" sz="1400" kern="0" dirty="0">
                <a:solidFill>
                  <a:srgbClr val="000000"/>
                </a:solidFill>
                <a:latin typeface="Helvetica" charset="0"/>
                <a:ea typeface="Helvetica" charset="0"/>
                <a:cs typeface="Helvetica" charset="0"/>
              </a:rPr>
              <a:t>Optimise system performance</a:t>
            </a:r>
          </a:p>
        </p:txBody>
      </p:sp>
      <p:sp>
        <p:nvSpPr>
          <p:cNvPr id="72" name="dtable170554751157760 0 396 96 300 65"/>
          <p:cNvSpPr txBox="1">
            <a:spLocks/>
          </p:cNvSpPr>
          <p:nvPr/>
        </p:nvSpPr>
        <p:spPr>
          <a:xfrm>
            <a:off x="212725" y="4216400"/>
            <a:ext cx="2055813" cy="430213"/>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algn="r" fontAlgn="auto">
              <a:spcBef>
                <a:spcPts val="0"/>
              </a:spcBef>
              <a:spcAft>
                <a:spcPts val="306"/>
              </a:spcAft>
              <a:buClr>
                <a:srgbClr val="000000"/>
              </a:buClr>
              <a:buFont typeface="Arial" charset="0"/>
              <a:buNone/>
              <a:defRPr/>
            </a:pPr>
            <a:r>
              <a:rPr lang="en-US" sz="1400" kern="0" spc="-20" dirty="0">
                <a:solidFill>
                  <a:srgbClr val="000000"/>
                </a:solidFill>
                <a:latin typeface="Helvetica" charset="0"/>
                <a:ea typeface="Helvetica" charset="0"/>
                <a:cs typeface="Helvetica" charset="0"/>
              </a:rPr>
              <a:t>Avoid resource use and deliver utility virtually</a:t>
            </a:r>
          </a:p>
        </p:txBody>
      </p:sp>
      <p:sp>
        <p:nvSpPr>
          <p:cNvPr id="73" name="dtable170554751157760 0 396 96 300 65"/>
          <p:cNvSpPr txBox="1">
            <a:spLocks/>
          </p:cNvSpPr>
          <p:nvPr/>
        </p:nvSpPr>
        <p:spPr>
          <a:xfrm>
            <a:off x="4805363" y="5375275"/>
            <a:ext cx="2471737" cy="430213"/>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fontAlgn="auto">
              <a:spcBef>
                <a:spcPts val="0"/>
              </a:spcBef>
              <a:spcAft>
                <a:spcPts val="306"/>
              </a:spcAft>
              <a:buClr>
                <a:srgbClr val="000000"/>
              </a:buClr>
              <a:buFont typeface="Arial" charset="0"/>
              <a:buNone/>
              <a:defRPr/>
            </a:pPr>
            <a:r>
              <a:rPr lang="en-GB" sz="1400" kern="0" dirty="0">
                <a:solidFill>
                  <a:srgbClr val="000000"/>
                </a:solidFill>
                <a:latin typeface="Helvetica" charset="0"/>
                <a:ea typeface="Helvetica" charset="0"/>
                <a:cs typeface="Helvetica" charset="0"/>
              </a:rPr>
              <a:t>Keep products and materials in productive cycles</a:t>
            </a:r>
          </a:p>
        </p:txBody>
      </p:sp>
      <p:sp>
        <p:nvSpPr>
          <p:cNvPr id="74" name="dtable170554751157760 0 396 96 300 65"/>
          <p:cNvSpPr txBox="1">
            <a:spLocks/>
          </p:cNvSpPr>
          <p:nvPr/>
        </p:nvSpPr>
        <p:spPr>
          <a:xfrm>
            <a:off x="215900" y="2830513"/>
            <a:ext cx="2052638" cy="646112"/>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algn="r" fontAlgn="auto">
              <a:spcBef>
                <a:spcPts val="0"/>
              </a:spcBef>
              <a:spcAft>
                <a:spcPts val="306"/>
              </a:spcAft>
              <a:buClr>
                <a:srgbClr val="000000"/>
              </a:buClr>
              <a:buFont typeface="Arial" charset="0"/>
              <a:buNone/>
              <a:defRPr/>
            </a:pPr>
            <a:r>
              <a:rPr lang="en-US" sz="1400" kern="0" spc="-20" dirty="0">
                <a:solidFill>
                  <a:srgbClr val="000000"/>
                </a:solidFill>
                <a:latin typeface="Helvetica" charset="0"/>
                <a:ea typeface="Helvetica" charset="0"/>
                <a:cs typeface="Helvetica" charset="0"/>
              </a:rPr>
              <a:t>Select appropriate resources and technologies</a:t>
            </a:r>
          </a:p>
        </p:txBody>
      </p:sp>
      <p:sp>
        <p:nvSpPr>
          <p:cNvPr id="75" name="dtable170554751157760 0 396 96 300 65"/>
          <p:cNvSpPr txBox="1">
            <a:spLocks/>
          </p:cNvSpPr>
          <p:nvPr/>
        </p:nvSpPr>
        <p:spPr>
          <a:xfrm>
            <a:off x="4838700" y="1697038"/>
            <a:ext cx="2316163" cy="430212"/>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fontAlgn="auto">
              <a:spcBef>
                <a:spcPct val="10000"/>
              </a:spcBef>
              <a:spcAft>
                <a:spcPts val="0"/>
              </a:spcAft>
              <a:buClr>
                <a:srgbClr val="000000"/>
              </a:buClr>
              <a:defRPr/>
            </a:pPr>
            <a:r>
              <a:rPr lang="en-GB" sz="1400" kern="0" dirty="0">
                <a:solidFill>
                  <a:srgbClr val="000000"/>
                </a:solidFill>
                <a:latin typeface="Helvetica" charset="0"/>
                <a:ea typeface="Helvetica" charset="0"/>
                <a:cs typeface="Helvetica" charset="0"/>
              </a:rPr>
              <a:t>Regenerate and restore natural capital</a:t>
            </a:r>
          </a:p>
        </p:txBody>
      </p:sp>
      <p:sp>
        <p:nvSpPr>
          <p:cNvPr id="76" name="dtable170554751157760 0 396 96 300 65"/>
          <p:cNvSpPr txBox="1">
            <a:spLocks/>
          </p:cNvSpPr>
          <p:nvPr/>
        </p:nvSpPr>
        <p:spPr>
          <a:xfrm>
            <a:off x="6731000" y="2830513"/>
            <a:ext cx="1912938" cy="430887"/>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fontAlgn="auto">
              <a:spcBef>
                <a:spcPts val="0"/>
              </a:spcBef>
              <a:spcAft>
                <a:spcPts val="306"/>
              </a:spcAft>
              <a:buClr>
                <a:srgbClr val="000000"/>
              </a:buClr>
              <a:buFont typeface="Arial" charset="0"/>
              <a:buNone/>
              <a:defRPr/>
            </a:pPr>
            <a:r>
              <a:rPr lang="en-GB" sz="1400" kern="0" spc="-20" dirty="0">
                <a:solidFill>
                  <a:srgbClr val="000000"/>
                </a:solidFill>
                <a:latin typeface="Helvetica" charset="0"/>
                <a:ea typeface="Helvetica" charset="0"/>
                <a:cs typeface="Helvetica" charset="0"/>
              </a:rPr>
              <a:t>Maximize </a:t>
            </a:r>
            <a:r>
              <a:rPr lang="en-GB" sz="1400" kern="0" spc="-20">
                <a:solidFill>
                  <a:srgbClr val="000000"/>
                </a:solidFill>
                <a:latin typeface="Helvetica" charset="0"/>
                <a:ea typeface="Helvetica" charset="0"/>
                <a:cs typeface="Helvetica" charset="0"/>
              </a:rPr>
              <a:t>asset utilisation</a:t>
            </a:r>
            <a:endParaRPr lang="en-GB" sz="1400" kern="0" spc="-20" dirty="0">
              <a:solidFill>
                <a:srgbClr val="000000"/>
              </a:solidFill>
              <a:latin typeface="Helvetica" charset="0"/>
              <a:ea typeface="Helvetica" charset="0"/>
              <a:cs typeface="Helvetica" charset="0"/>
            </a:endParaRPr>
          </a:p>
        </p:txBody>
      </p:sp>
      <p:sp>
        <p:nvSpPr>
          <p:cNvPr id="56341" name="Title 4"/>
          <p:cNvSpPr>
            <a:spLocks noGrp="1"/>
          </p:cNvSpPr>
          <p:nvPr>
            <p:ph type="ctrTitle"/>
          </p:nvPr>
        </p:nvSpPr>
        <p:spPr>
          <a:xfrm>
            <a:off x="298450" y="200025"/>
            <a:ext cx="7908925" cy="868363"/>
          </a:xfrm>
        </p:spPr>
        <p:txBody>
          <a:bodyPr/>
          <a:lstStyle/>
          <a:p>
            <a:pPr eaLnBrk="1" hangingPunct="1"/>
            <a:r>
              <a:rPr lang="en-GB" altLang="en-US">
                <a:latin typeface="Helvetica Neue" charset="0"/>
                <a:cs typeface="Helvetica Neue" charset="0"/>
              </a:rPr>
              <a:t>THE ReSOLVE FRAMEWORK</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5" name="Title 4"/>
          <p:cNvSpPr>
            <a:spLocks noGrp="1"/>
          </p:cNvSpPr>
          <p:nvPr>
            <p:ph type="ctrTitle"/>
          </p:nvPr>
        </p:nvSpPr>
        <p:spPr>
          <a:xfrm>
            <a:off x="298450" y="200025"/>
            <a:ext cx="7908925" cy="868363"/>
          </a:xfrm>
        </p:spPr>
        <p:txBody>
          <a:bodyPr/>
          <a:lstStyle/>
          <a:p>
            <a:pPr eaLnBrk="1" hangingPunct="1"/>
            <a:r>
              <a:rPr lang="en-GB" altLang="en-US">
                <a:latin typeface="Helvetica Neue" charset="0"/>
                <a:cs typeface="Helvetica Neue" charset="0"/>
              </a:rPr>
              <a:t>THE ReSOLVE FRAMEWORK</a:t>
            </a:r>
          </a:p>
        </p:txBody>
      </p:sp>
      <p:pic>
        <p:nvPicPr>
          <p:cNvPr id="57346" name="Picture 1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0050" y="1190625"/>
            <a:ext cx="7704138" cy="469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ut/>
  </p:transition>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106" y="1768128"/>
            <a:ext cx="6400801" cy="868397"/>
          </a:xfrm>
        </p:spPr>
        <p:txBody>
          <a:bodyPr/>
          <a:lstStyle/>
          <a:p>
            <a:r>
              <a:rPr lang="en-GB" dirty="0"/>
              <a:t>Select and present on 1 of the following case studies</a:t>
            </a:r>
            <a:br>
              <a:rPr lang="en-GB" dirty="0"/>
            </a:br>
            <a:endParaRPr lang="en-GB" dirty="0"/>
          </a:p>
        </p:txBody>
      </p:sp>
      <p:sp>
        <p:nvSpPr>
          <p:cNvPr id="3" name="Subtitle 2"/>
          <p:cNvSpPr>
            <a:spLocks noGrp="1"/>
          </p:cNvSpPr>
          <p:nvPr>
            <p:ph type="subTitle" idx="13"/>
          </p:nvPr>
        </p:nvSpPr>
        <p:spPr/>
        <p:txBody>
          <a:bodyPr/>
          <a:lstStyle/>
          <a:p>
            <a:endParaRPr lang="en-GB" dirty="0"/>
          </a:p>
        </p:txBody>
      </p:sp>
      <p:sp>
        <p:nvSpPr>
          <p:cNvPr id="4" name="Slide Number Placeholder 3"/>
          <p:cNvSpPr>
            <a:spLocks noGrp="1"/>
          </p:cNvSpPr>
          <p:nvPr>
            <p:ph type="sldNum" sz="quarter" idx="14"/>
          </p:nvPr>
        </p:nvSpPr>
        <p:spPr/>
        <p:txBody>
          <a:bodyPr/>
          <a:lstStyle/>
          <a:p>
            <a:fld id="{70D6EC7B-7352-4D02-9C72-AE992C25BB7E}" type="slidenum">
              <a:rPr lang="en-US" altLang="en-US" smtClean="0"/>
              <a:pPr/>
              <a:t>26</a:t>
            </a:fld>
            <a:endParaRPr lang="en-US" altLang="en-US"/>
          </a:p>
        </p:txBody>
      </p:sp>
    </p:spTree>
    <p:extLst>
      <p:ext uri="{BB962C8B-B14F-4D97-AF65-F5344CB8AC3E}">
        <p14:creationId xmlns:p14="http://schemas.microsoft.com/office/powerpoint/2010/main" val="1321220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Box 3"/>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EXAMPLE 1 OF 3: PHILIPS AND TURNTOO</a:t>
            </a:r>
          </a:p>
        </p:txBody>
      </p:sp>
      <p:pic>
        <p:nvPicPr>
          <p:cNvPr id="25602" name="Picture 2" descr="Screen Shot 2014-05-23 at 13.23.03.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519605"/>
            <a:ext cx="9144000" cy="384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5" descr="EMF_logo3_coolW_RGB.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56635" y="5521569"/>
            <a:ext cx="1390650" cy="206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05124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descr="Screen Shot 2014-05-23 at 13.24.25.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519605"/>
            <a:ext cx="9144000" cy="3764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TextBox 3"/>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EXAMPLE 2 OF 3: FLOOW2</a:t>
            </a:r>
          </a:p>
        </p:txBody>
      </p:sp>
      <p:pic>
        <p:nvPicPr>
          <p:cNvPr id="27651" name="Picture 5" descr="EMF_logo3_coolW_RGB.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30259" y="5417528"/>
            <a:ext cx="1392115" cy="206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29249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3" descr="le tote.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258766"/>
            <a:ext cx="9163050" cy="4475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8" name="TextBox 5"/>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EXAMPLE 3 OF 3: LE TOTE</a:t>
            </a:r>
          </a:p>
        </p:txBody>
      </p:sp>
    </p:spTree>
    <p:extLst>
      <p:ext uri="{BB962C8B-B14F-4D97-AF65-F5344CB8AC3E}">
        <p14:creationId xmlns:p14="http://schemas.microsoft.com/office/powerpoint/2010/main" val="606221121"/>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1" descr="puma-incycle-cradle-to-cradle-7.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212" y="1434612"/>
            <a:ext cx="5810250" cy="4018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8" name="TextBox 6"/>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SOME INSPIRATIONS…</a:t>
            </a:r>
          </a:p>
        </p:txBody>
      </p:sp>
    </p:spTree>
    <p:extLst>
      <p:ext uri="{BB962C8B-B14F-4D97-AF65-F5344CB8AC3E}">
        <p14:creationId xmlns:p14="http://schemas.microsoft.com/office/powerpoint/2010/main" val="2285152047"/>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ChangeArrowheads="1"/>
          </p:cNvSpPr>
          <p:nvPr/>
        </p:nvSpPr>
        <p:spPr bwMode="auto">
          <a:xfrm>
            <a:off x="0" y="263769"/>
            <a:ext cx="9144000" cy="6330462"/>
          </a:xfrm>
          <a:prstGeom prst="rect">
            <a:avLst/>
          </a:prstGeom>
          <a:solidFill>
            <a:srgbClr val="F4A433"/>
          </a:solidFill>
          <a:ln w="9525">
            <a:solidFill>
              <a:srgbClr val="4A7EBB"/>
            </a:solidFill>
            <a:miter lim="800000"/>
            <a:headEnd/>
            <a:tailEnd/>
          </a:ln>
          <a:effectLst>
            <a:outerShdw blurRad="40000" dist="23000" dir="5400000" rotWithShape="0">
              <a:srgbClr val="808080">
                <a:alpha val="34999"/>
              </a:srgbClr>
            </a:outerShdw>
          </a:effec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defTabSz="422041" eaLnBrk="1" hangingPunct="1"/>
            <a:endParaRPr lang="en-US" altLang="en-US" sz="1662">
              <a:solidFill>
                <a:srgbClr val="FFFFFF"/>
              </a:solidFill>
            </a:endParaRPr>
          </a:p>
        </p:txBody>
      </p:sp>
      <p:sp>
        <p:nvSpPr>
          <p:cNvPr id="46082" name="TextBox 4"/>
          <p:cNvSpPr txBox="1">
            <a:spLocks noChangeArrowheads="1"/>
          </p:cNvSpPr>
          <p:nvPr/>
        </p:nvSpPr>
        <p:spPr bwMode="auto">
          <a:xfrm>
            <a:off x="808893" y="1821473"/>
            <a:ext cx="7999535" cy="3729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422041" indent="-422041" defTabSz="422041" eaLnBrk="1" hangingPunct="1">
              <a:spcBef>
                <a:spcPct val="0"/>
              </a:spcBef>
            </a:pPr>
            <a:r>
              <a:rPr lang="en-US" altLang="en-US" sz="2954" dirty="0">
                <a:solidFill>
                  <a:prstClr val="white"/>
                </a:solidFill>
              </a:rPr>
              <a:t>Who will use it?  Why will they use it?</a:t>
            </a:r>
          </a:p>
          <a:p>
            <a:pPr marL="422041" indent="-422041" defTabSz="422041" eaLnBrk="1" hangingPunct="1">
              <a:spcBef>
                <a:spcPct val="0"/>
              </a:spcBef>
            </a:pPr>
            <a:r>
              <a:rPr lang="en-US" altLang="en-US" sz="2954" dirty="0">
                <a:solidFill>
                  <a:prstClr val="white"/>
                </a:solidFill>
              </a:rPr>
              <a:t>If you are making a product, how does the design of your product consider a flow of materials?</a:t>
            </a:r>
          </a:p>
          <a:p>
            <a:pPr marL="422041" indent="-422041" defTabSz="422041" eaLnBrk="1" hangingPunct="1">
              <a:spcBef>
                <a:spcPct val="0"/>
              </a:spcBef>
            </a:pPr>
            <a:r>
              <a:rPr lang="en-US" altLang="en-US" sz="2954" dirty="0">
                <a:solidFill>
                  <a:prstClr val="white"/>
                </a:solidFill>
              </a:rPr>
              <a:t>If you are designing a service, how does it fit within a circular economy?</a:t>
            </a:r>
          </a:p>
          <a:p>
            <a:pPr marL="422041" indent="-422041" defTabSz="422041" eaLnBrk="1" hangingPunct="1">
              <a:spcBef>
                <a:spcPct val="0"/>
              </a:spcBef>
            </a:pPr>
            <a:r>
              <a:rPr lang="en-US" altLang="en-US" sz="2954" dirty="0">
                <a:solidFill>
                  <a:prstClr val="white"/>
                </a:solidFill>
              </a:rPr>
              <a:t>Describe the relationship you will require with your customers/users. </a:t>
            </a:r>
            <a:endParaRPr lang="en-US" altLang="en-US" sz="2954" b="1" dirty="0">
              <a:solidFill>
                <a:prstClr val="white"/>
              </a:solidFill>
              <a:latin typeface="Arial" panose="020B0604020202020204" pitchFamily="34" charset="0"/>
            </a:endParaRPr>
          </a:p>
        </p:txBody>
      </p:sp>
      <p:sp>
        <p:nvSpPr>
          <p:cNvPr id="46083" name="TextBox 7"/>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dirty="0">
                <a:solidFill>
                  <a:srgbClr val="FFFFFF"/>
                </a:solidFill>
                <a:latin typeface="Arial" panose="020B0604020202020204" pitchFamily="34" charset="0"/>
              </a:rPr>
              <a:t>SOME POINTS TO CONSIDER</a:t>
            </a:r>
          </a:p>
        </p:txBody>
      </p:sp>
    </p:spTree>
    <p:extLst>
      <p:ext uri="{BB962C8B-B14F-4D97-AF65-F5344CB8AC3E}">
        <p14:creationId xmlns:p14="http://schemas.microsoft.com/office/powerpoint/2010/main" val="29883040"/>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p:cNvSpPr>
            <a:spLocks noGrp="1"/>
          </p:cNvSpPr>
          <p:nvPr>
            <p:ph type="ctrTitle"/>
          </p:nvPr>
        </p:nvSpPr>
        <p:spPr>
          <a:xfrm>
            <a:off x="298450" y="200025"/>
            <a:ext cx="6804025" cy="868363"/>
          </a:xfrm>
        </p:spPr>
        <p:txBody>
          <a:bodyPr/>
          <a:lstStyle/>
          <a:p>
            <a:pPr eaLnBrk="1" hangingPunct="1"/>
            <a:r>
              <a:rPr lang="en-US" altLang="en-US">
                <a:latin typeface="Helvetica Neue" charset="0"/>
                <a:cs typeface="Helvetica Neue" charset="0"/>
              </a:rPr>
              <a:t>THE ELLEN MACARTHUR FOUNDATION</a:t>
            </a:r>
          </a:p>
        </p:txBody>
      </p:sp>
      <p:sp>
        <p:nvSpPr>
          <p:cNvPr id="59394" name="Subtitle 2"/>
          <p:cNvSpPr>
            <a:spLocks noGrp="1"/>
          </p:cNvSpPr>
          <p:nvPr>
            <p:ph type="subTitle" idx="1"/>
          </p:nvPr>
        </p:nvSpPr>
        <p:spPr>
          <a:xfrm>
            <a:off x="346075" y="561975"/>
            <a:ext cx="7572375" cy="639763"/>
          </a:xfrm>
        </p:spPr>
        <p:txBody>
          <a:bodyPr/>
          <a:lstStyle/>
          <a:p>
            <a:pPr eaLnBrk="1" hangingPunct="1"/>
            <a:r>
              <a:rPr lang="en-US" altLang="en-US"/>
              <a:t>The Ellen MacArthur Foundation works across four areas, with the aim of accelerating the transition towards a circular economy:</a:t>
            </a:r>
          </a:p>
          <a:p>
            <a:pPr eaLnBrk="1" hangingPunct="1"/>
            <a:endParaRPr lang="en-US" altLang="en-US" sz="1200"/>
          </a:p>
        </p:txBody>
      </p:sp>
      <p:sp>
        <p:nvSpPr>
          <p:cNvPr id="59395" name="Text Placeholder 3"/>
          <p:cNvSpPr>
            <a:spLocks noGrp="1"/>
          </p:cNvSpPr>
          <p:nvPr>
            <p:ph type="body" sz="quarter" idx="15"/>
          </p:nvPr>
        </p:nvSpPr>
        <p:spPr>
          <a:xfrm>
            <a:off x="1047750" y="1585913"/>
            <a:ext cx="1662113" cy="658812"/>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400">
                <a:solidFill>
                  <a:srgbClr val="383E4F"/>
                </a:solidFill>
                <a:latin typeface="Helvetica Neue" charset="0"/>
              </a:rPr>
              <a:t>INSIGHT &amp; ANALYSIS</a:t>
            </a:r>
          </a:p>
        </p:txBody>
      </p:sp>
      <p:sp>
        <p:nvSpPr>
          <p:cNvPr id="59396" name="Text Placeholder 4"/>
          <p:cNvSpPr>
            <a:spLocks noGrp="1"/>
          </p:cNvSpPr>
          <p:nvPr>
            <p:ph type="body" sz="quarter" idx="16"/>
          </p:nvPr>
        </p:nvSpPr>
        <p:spPr>
          <a:xfrm>
            <a:off x="3227388" y="1585913"/>
            <a:ext cx="1287462" cy="744537"/>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400">
                <a:solidFill>
                  <a:srgbClr val="383E4F"/>
                </a:solidFill>
                <a:latin typeface="Helvetica Neue" charset="0"/>
              </a:rPr>
              <a:t>EDUCATION &amp; TRAINING</a:t>
            </a:r>
          </a:p>
        </p:txBody>
      </p:sp>
      <p:sp>
        <p:nvSpPr>
          <p:cNvPr id="59397" name="Text Placeholder 5"/>
          <p:cNvSpPr>
            <a:spLocks noGrp="1"/>
          </p:cNvSpPr>
          <p:nvPr>
            <p:ph type="body" sz="quarter" idx="17"/>
          </p:nvPr>
        </p:nvSpPr>
        <p:spPr>
          <a:xfrm>
            <a:off x="4903788" y="2330450"/>
            <a:ext cx="1744662" cy="949325"/>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200">
                <a:solidFill>
                  <a:srgbClr val="383E4F"/>
                </a:solidFill>
                <a:latin typeface="Helvetica Neue" charset="0"/>
              </a:rPr>
              <a:t>Catalysing circular activities across the global economy</a:t>
            </a:r>
          </a:p>
          <a:p>
            <a:pPr eaLnBrk="1" hangingPunct="1"/>
            <a:endParaRPr lang="en-US" altLang="en-US" sz="1200">
              <a:solidFill>
                <a:srgbClr val="383E4F"/>
              </a:solidFill>
              <a:latin typeface="Helvetica Neue" charset="0"/>
            </a:endParaRPr>
          </a:p>
        </p:txBody>
      </p:sp>
      <p:sp>
        <p:nvSpPr>
          <p:cNvPr id="59398" name="Text Placeholder 7"/>
          <p:cNvSpPr>
            <a:spLocks noGrp="1"/>
          </p:cNvSpPr>
          <p:nvPr>
            <p:ph type="body" sz="quarter" idx="19"/>
          </p:nvPr>
        </p:nvSpPr>
        <p:spPr>
          <a:xfrm>
            <a:off x="2505075" y="2330450"/>
            <a:ext cx="1865313" cy="3138488"/>
          </a:xfrm>
        </p:spPr>
        <p:txBody>
          <a:bodyPr/>
          <a:lstStyle/>
          <a:p>
            <a:pPr eaLnBrk="1" hangingPunct="1"/>
            <a:r>
              <a:rPr lang="en-US" altLang="en-US" sz="1200">
                <a:latin typeface="Helvetica Neue" charset="0"/>
              </a:rPr>
              <a:t>Inspiring learners to re-think the future through the circular economy framework</a:t>
            </a:r>
          </a:p>
          <a:p>
            <a:pPr eaLnBrk="1" hangingPunct="1"/>
            <a:endParaRPr lang="en-US" altLang="en-US" sz="1200">
              <a:latin typeface="Helvetica Neue" charset="0"/>
            </a:endParaRPr>
          </a:p>
        </p:txBody>
      </p:sp>
      <p:sp>
        <p:nvSpPr>
          <p:cNvPr id="59399" name="Text Placeholder 8"/>
          <p:cNvSpPr>
            <a:spLocks noGrp="1"/>
          </p:cNvSpPr>
          <p:nvPr>
            <p:ph type="body" sz="quarter" idx="20"/>
          </p:nvPr>
        </p:nvSpPr>
        <p:spPr>
          <a:xfrm>
            <a:off x="285750" y="2330450"/>
            <a:ext cx="1781175" cy="3138488"/>
          </a:xfrm>
        </p:spPr>
        <p:txBody>
          <a:bodyPr/>
          <a:lstStyle/>
          <a:p>
            <a:pPr eaLnBrk="1" hangingPunct="1"/>
            <a:r>
              <a:rPr lang="en-US" altLang="en-US" sz="1200">
                <a:latin typeface="Helvetica Neue" charset="0"/>
              </a:rPr>
              <a:t>Providing robust evidence about the benefits of the circular economy transition</a:t>
            </a:r>
          </a:p>
          <a:p>
            <a:pPr eaLnBrk="1" hangingPunct="1"/>
            <a:endParaRPr lang="en-US" altLang="en-US" sz="1200">
              <a:latin typeface="Helvetica Neue" charset="0"/>
            </a:endParaRPr>
          </a:p>
        </p:txBody>
      </p:sp>
      <p:sp>
        <p:nvSpPr>
          <p:cNvPr id="59400" name="Text Placeholder 4"/>
          <p:cNvSpPr txBox="1">
            <a:spLocks/>
          </p:cNvSpPr>
          <p:nvPr/>
        </p:nvSpPr>
        <p:spPr bwMode="auto">
          <a:xfrm>
            <a:off x="5637213" y="1625600"/>
            <a:ext cx="1125537" cy="65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buFont typeface="Arial" panose="020B0604020202020204" pitchFamily="34" charset="0"/>
              <a:buNone/>
            </a:pPr>
            <a:r>
              <a:rPr lang="en-US" altLang="en-US" sz="1400" b="1">
                <a:solidFill>
                  <a:srgbClr val="383E4F"/>
                </a:solidFill>
                <a:latin typeface="Helvetica Neue" charset="0"/>
              </a:rPr>
              <a:t>BUSINESS &amp; POLICY</a:t>
            </a: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rcRect l="13647"/>
          <a:stretch>
            <a:fillRect/>
          </a:stretch>
        </p:blipFill>
        <p:spPr bwMode="auto">
          <a:xfrm>
            <a:off x="1017588" y="4237038"/>
            <a:ext cx="558800" cy="7778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rcRect l="13216"/>
          <a:stretch>
            <a:fillRect/>
          </a:stretch>
        </p:blipFill>
        <p:spPr bwMode="auto">
          <a:xfrm>
            <a:off x="1676400" y="4237038"/>
            <a:ext cx="560388" cy="7778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27200" y="3409950"/>
            <a:ext cx="509588" cy="7143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42988" y="3414713"/>
            <a:ext cx="511175" cy="7096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82588" y="3413125"/>
            <a:ext cx="509587" cy="711200"/>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6" name="Picture 18" descr="dif block img copy.png"/>
          <p:cNvPicPr>
            <a:picLocks noChangeAspect="1"/>
          </p:cNvPicPr>
          <p:nvPr/>
        </p:nvPicPr>
        <p:blipFill>
          <a:blip r:embed="rId7">
            <a:extLst>
              <a:ext uri="{28A0092B-C50C-407E-A947-70E740481C1C}">
                <a14:useLocalDpi xmlns:a14="http://schemas.microsoft.com/office/drawing/2010/main" val="0"/>
              </a:ext>
            </a:extLst>
          </a:blip>
          <a:srcRect b="18462"/>
          <a:stretch>
            <a:fillRect/>
          </a:stretch>
        </p:blipFill>
        <p:spPr bwMode="auto">
          <a:xfrm>
            <a:off x="2713038" y="3509963"/>
            <a:ext cx="917575"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7" name="Picture 28" descr="1_with_shadow-01.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98450" y="1585913"/>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8" name="Picture 29" descr="2_with_shadow-01.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505075" y="1585913"/>
            <a:ext cx="69691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9" name="Picture 30" descr="3_with_shadow-01.pn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903788" y="1585913"/>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0" name="Picture 27" descr="EMF_MAP_PIONEER_ICON.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759200" y="3570288"/>
            <a:ext cx="735013" cy="75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1" name="Picture 31" descr="EMF_MAP_PARTNER_ICON.png"/>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3262313" y="4497388"/>
            <a:ext cx="73660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2" name="Shape 501"/>
          <p:cNvPicPr preferRelativeResize="0">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032375" y="5370513"/>
            <a:ext cx="1195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3" name="Picture 34" descr="block_final.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5045075" y="3192463"/>
            <a:ext cx="1357313"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4" name="Picture 26" descr="CE100_Mono.png"/>
          <p:cNvPicPr>
            <a:picLocks noChangeAspect="1"/>
          </p:cNvPicPr>
          <p:nvPr/>
        </p:nvPicPr>
        <p:blipFill>
          <a:blip r:embed="rId15">
            <a:extLst>
              <a:ext uri="{28A0092B-C50C-407E-A947-70E740481C1C}">
                <a14:useLocalDpi xmlns:a14="http://schemas.microsoft.com/office/drawing/2010/main" val="0"/>
              </a:ext>
            </a:extLst>
          </a:blip>
          <a:srcRect l="9700"/>
          <a:stretch>
            <a:fillRect/>
          </a:stretch>
        </p:blipFill>
        <p:spPr bwMode="auto">
          <a:xfrm>
            <a:off x="4799013" y="4424363"/>
            <a:ext cx="1139825"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5" name="Picture 32" descr="CI-Project-Overview.png"/>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382588" y="4254500"/>
            <a:ext cx="569912"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16" name="Text Placeholder 4"/>
          <p:cNvSpPr txBox="1">
            <a:spLocks/>
          </p:cNvSpPr>
          <p:nvPr/>
        </p:nvSpPr>
        <p:spPr bwMode="auto">
          <a:xfrm>
            <a:off x="7708900" y="1625600"/>
            <a:ext cx="1435100" cy="65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buFont typeface="Arial" panose="020B0604020202020204" pitchFamily="34" charset="0"/>
              <a:buNone/>
            </a:pPr>
            <a:r>
              <a:rPr lang="en-US" altLang="en-US" sz="1400" b="1">
                <a:solidFill>
                  <a:srgbClr val="383E4F"/>
                </a:solidFill>
                <a:latin typeface="Helvetica Neue" charset="0"/>
              </a:rPr>
              <a:t>COMMUNICA-TIONS &amp; PUBLISHING</a:t>
            </a:r>
          </a:p>
        </p:txBody>
      </p:sp>
      <p:pic>
        <p:nvPicPr>
          <p:cNvPr id="59417" name="Picture 10" descr="4_with_shadow-01-02.png"/>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6956425" y="1585913"/>
            <a:ext cx="661988"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8" name="Picture 16" descr="Promo_CE_AWOF_postcard_v3.pdf"/>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6848475" y="3355975"/>
            <a:ext cx="700088" cy="96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9" name="Picture 19" descr="a new dynamic cover small.jpg"/>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7620000" y="3338513"/>
            <a:ext cx="669925" cy="98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0" name="Picture 21" descr="Circulate_Stacked_AlmostEmerald.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618413" y="4764088"/>
            <a:ext cx="784225" cy="96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21" name="Text Placeholder 5"/>
          <p:cNvSpPr>
            <a:spLocks noGrp="1"/>
          </p:cNvSpPr>
          <p:nvPr>
            <p:ph type="body" sz="quarter" idx="17"/>
          </p:nvPr>
        </p:nvSpPr>
        <p:spPr>
          <a:xfrm>
            <a:off x="7045325" y="2346325"/>
            <a:ext cx="1935163" cy="949325"/>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200">
                <a:solidFill>
                  <a:srgbClr val="383E4F"/>
                </a:solidFill>
                <a:latin typeface="Helvetica Neue" charset="0"/>
              </a:rPr>
              <a:t>Developing the conceptual framework and celebrating best practice</a:t>
            </a:r>
          </a:p>
        </p:txBody>
      </p:sp>
      <p:pic>
        <p:nvPicPr>
          <p:cNvPr id="59422" name="Picture 36" descr="Screen Shot 2015-09-30 at 14.23.23.png"/>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5178425" y="4076700"/>
            <a:ext cx="558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3" name="Picture 1" descr="Screen Shot 2015-11-17 at 20.17.35.png"/>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5908675" y="4113213"/>
            <a:ext cx="428625" cy="23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4" name="Picture 36"/>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5724525" y="4365625"/>
            <a:ext cx="1033463"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5" name="Picture 33"/>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8361363" y="3338513"/>
            <a:ext cx="669925" cy="98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5"/>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1341438" y="5149850"/>
            <a:ext cx="555625" cy="776288"/>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Picture 35"/>
          <p:cNvPicPr>
            <a:picLocks noChangeAspect="1"/>
          </p:cNvPicPr>
          <p:nvPr/>
        </p:nvPicPr>
        <p:blipFill>
          <a:blip r:embed="rId26">
            <a:extLst>
              <a:ext uri="{28A0092B-C50C-407E-A947-70E740481C1C}">
                <a14:useLocalDpi xmlns:a14="http://schemas.microsoft.com/office/drawing/2010/main" val="0"/>
              </a:ext>
            </a:extLst>
          </a:blip>
          <a:srcRect/>
          <a:stretch>
            <a:fillRect/>
          </a:stretch>
        </p:blipFill>
        <p:spPr bwMode="auto">
          <a:xfrm>
            <a:off x="693738" y="5149850"/>
            <a:ext cx="555625" cy="77946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8" name="Picture 1"/>
          <p:cNvPicPr>
            <a:picLocks noChangeAspect="1"/>
          </p:cNvPicPr>
          <p:nvPr/>
        </p:nvPicPr>
        <p:blipFill>
          <a:blip r:embed="rId2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470525" y="4240213"/>
            <a:ext cx="352425"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360363" y="4525963"/>
            <a:ext cx="3398837" cy="1011237"/>
          </a:xfrm>
          <a:prstGeom prst="rect">
            <a:avLst/>
          </a:prstGeom>
          <a:solidFill>
            <a:srgbClr val="E3E3E3"/>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D7E4BD"/>
              </a:solidFill>
            </a:endParaRPr>
          </a:p>
        </p:txBody>
      </p:sp>
      <p:sp>
        <p:nvSpPr>
          <p:cNvPr id="60418" name="Subtitle 2"/>
          <p:cNvSpPr>
            <a:spLocks noGrp="1"/>
          </p:cNvSpPr>
          <p:nvPr>
            <p:ph type="subTitle" idx="1"/>
          </p:nvPr>
        </p:nvSpPr>
        <p:spPr>
          <a:xfrm>
            <a:off x="1111250" y="533400"/>
            <a:ext cx="7092950" cy="641350"/>
          </a:xfrm>
        </p:spPr>
        <p:txBody>
          <a:bodyPr/>
          <a:lstStyle/>
          <a:p>
            <a:pPr eaLnBrk="1" hangingPunct="1"/>
            <a:r>
              <a:rPr lang="en-US" altLang="en-US"/>
              <a:t>Providing robust evidence about the benefits of the circular economy transition</a:t>
            </a:r>
          </a:p>
        </p:txBody>
      </p:sp>
      <p:sp>
        <p:nvSpPr>
          <p:cNvPr id="60419" name="Text Placeholder 3"/>
          <p:cNvSpPr>
            <a:spLocks noGrp="1"/>
          </p:cNvSpPr>
          <p:nvPr>
            <p:ph type="body" sz="quarter" idx="15"/>
          </p:nvPr>
        </p:nvSpPr>
        <p:spPr>
          <a:xfrm>
            <a:off x="298450" y="1223963"/>
            <a:ext cx="4067175" cy="271462"/>
          </a:xfrm>
        </p:spPr>
        <p:txBody>
          <a:bodyPr/>
          <a:lstStyle/>
          <a:p>
            <a:pPr marL="0" indent="0" eaLnBrk="1" hangingPunct="1">
              <a:buFont typeface="Arial" panose="020B0604020202020204" pitchFamily="34" charset="0"/>
              <a:buNone/>
            </a:pPr>
            <a:r>
              <a:rPr lang="en-US" altLang="en-US" sz="1200" b="1">
                <a:latin typeface="Helvetica Neue Medium"/>
                <a:ea typeface="Helvetica Neue Medium"/>
                <a:cs typeface="Helvetica Neue Medium"/>
              </a:rPr>
              <a:t>Previous analyses outlined a trillion dollar opportunity:</a:t>
            </a:r>
          </a:p>
          <a:p>
            <a:pPr marL="0" indent="0" eaLnBrk="1" hangingPunct="1">
              <a:buFont typeface="Arial" panose="020B0604020202020204" pitchFamily="34" charset="0"/>
              <a:buNone/>
            </a:pPr>
            <a:endParaRPr lang="en-US" altLang="en-US" sz="1400" b="1">
              <a:ea typeface="Helvetica Neue Light"/>
            </a:endParaRPr>
          </a:p>
          <a:p>
            <a:pPr marL="0" indent="0" eaLnBrk="1" hangingPunct="1">
              <a:buFont typeface="Arial" panose="020B0604020202020204" pitchFamily="34" charset="0"/>
              <a:buNone/>
            </a:pPr>
            <a:endParaRPr lang="en-US" altLang="en-US" sz="1400" b="1">
              <a:ea typeface="Helvetica Neue Light"/>
            </a:endParaRPr>
          </a:p>
          <a:p>
            <a:pPr marL="0" indent="0" eaLnBrk="1" hangingPunct="1">
              <a:buFont typeface="Arial" panose="020B0604020202020204" pitchFamily="34" charset="0"/>
              <a:buNone/>
            </a:pPr>
            <a:endParaRPr lang="en-US" altLang="en-US" sz="1400" b="1">
              <a:ea typeface="Helvetica Neue Light"/>
            </a:endParaRPr>
          </a:p>
          <a:p>
            <a:pPr marL="0" indent="0" eaLnBrk="1" hangingPunct="1">
              <a:buFont typeface="Arial" panose="020B0604020202020204" pitchFamily="34" charset="0"/>
              <a:buNone/>
            </a:pPr>
            <a:endParaRPr lang="en-US" altLang="en-US" sz="1400" b="1">
              <a:ea typeface="Helvetica Neue Light"/>
            </a:endParaRPr>
          </a:p>
          <a:p>
            <a:pPr marL="0" indent="0" eaLnBrk="1" hangingPunct="1">
              <a:buFont typeface="Arial" panose="020B0604020202020204" pitchFamily="34" charset="0"/>
              <a:buNone/>
            </a:pPr>
            <a:endParaRPr lang="en-US" altLang="en-US" sz="1400" b="1">
              <a:ea typeface="Helvetica Neue Light"/>
            </a:endParaRPr>
          </a:p>
          <a:p>
            <a:pPr marL="0" indent="0" eaLnBrk="1" hangingPunct="1">
              <a:buFont typeface="Arial" panose="020B0604020202020204" pitchFamily="34" charset="0"/>
              <a:buNone/>
            </a:pPr>
            <a:endParaRPr lang="en-US" altLang="en-US" sz="1200" b="1">
              <a:ea typeface="Helvetica Neue Light"/>
            </a:endParaRPr>
          </a:p>
          <a:p>
            <a:pPr marL="0" indent="0" eaLnBrk="1" hangingPunct="1">
              <a:buFont typeface="Arial" panose="020B0604020202020204" pitchFamily="34" charset="0"/>
              <a:buNone/>
            </a:pPr>
            <a:endParaRPr lang="en-US" altLang="en-US" sz="1400" b="1">
              <a:ea typeface="Helvetica Neue Light"/>
            </a:endParaRPr>
          </a:p>
          <a:p>
            <a:pPr marL="0" indent="0" eaLnBrk="1" hangingPunct="1"/>
            <a:endParaRPr lang="en-US" altLang="en-US">
              <a:ea typeface="Helvetica Neue Light"/>
            </a:endParaRPr>
          </a:p>
          <a:p>
            <a:pPr marL="0" indent="0" eaLnBrk="1" hangingPunct="1"/>
            <a:endParaRPr lang="en-US" altLang="en-US">
              <a:ea typeface="Helvetica Neue Light"/>
            </a:endParaRPr>
          </a:p>
        </p:txBody>
      </p:sp>
      <p:sp>
        <p:nvSpPr>
          <p:cNvPr id="60420" name="Rectangle 4"/>
          <p:cNvSpPr>
            <a:spLocks noChangeArrowheads="1"/>
          </p:cNvSpPr>
          <p:nvPr/>
        </p:nvSpPr>
        <p:spPr bwMode="auto">
          <a:xfrm>
            <a:off x="1163638" y="1682750"/>
            <a:ext cx="2825750" cy="232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714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spcAft>
                <a:spcPts val="1000"/>
              </a:spcAft>
            </a:pPr>
            <a:r>
              <a:rPr lang="en-US" altLang="en-US" sz="1100" b="1" dirty="0">
                <a:latin typeface="Helvetica Neue" charset="0"/>
              </a:rPr>
              <a:t>1</a:t>
            </a:r>
            <a:r>
              <a:rPr lang="en-US" altLang="en-US" sz="1100" b="1" baseline="30000" dirty="0">
                <a:latin typeface="Helvetica Neue" charset="0"/>
              </a:rPr>
              <a:t>st</a:t>
            </a:r>
            <a:r>
              <a:rPr lang="en-US" altLang="en-US" sz="1100" b="1" dirty="0">
                <a:latin typeface="Helvetica Neue" charset="0"/>
              </a:rPr>
              <a:t> report </a:t>
            </a:r>
            <a:r>
              <a:rPr lang="en-US" altLang="en-US" sz="1100" dirty="0"/>
              <a:t>focused on the medium lived complex goods and detailed a </a:t>
            </a:r>
            <a:r>
              <a:rPr lang="en-US" altLang="en-US" sz="1100" b="1" dirty="0">
                <a:solidFill>
                  <a:srgbClr val="383E4F"/>
                </a:solidFill>
                <a:latin typeface="Helvetica Neue" charset="0"/>
              </a:rPr>
              <a:t>USD 630 billion of net material cost savings per year in the EU. </a:t>
            </a:r>
          </a:p>
          <a:p>
            <a:pPr eaLnBrk="1" hangingPunct="1">
              <a:spcBef>
                <a:spcPct val="0"/>
              </a:spcBef>
              <a:spcAft>
                <a:spcPts val="600"/>
              </a:spcAft>
            </a:pPr>
            <a:r>
              <a:rPr lang="en-US" altLang="en-US" sz="1100" b="1" dirty="0">
                <a:latin typeface="Helvetica Neue" charset="0"/>
              </a:rPr>
              <a:t>2</a:t>
            </a:r>
            <a:r>
              <a:rPr lang="en-US" altLang="en-US" sz="1100" b="1" baseline="30000" dirty="0">
                <a:latin typeface="Helvetica Neue" charset="0"/>
              </a:rPr>
              <a:t>nd</a:t>
            </a:r>
            <a:r>
              <a:rPr lang="en-US" altLang="en-US" sz="1100" b="1" dirty="0">
                <a:latin typeface="Helvetica Neue" charset="0"/>
              </a:rPr>
              <a:t> report </a:t>
            </a:r>
            <a:r>
              <a:rPr lang="en-US" altLang="en-US" sz="1100" dirty="0"/>
              <a:t>focused on the fast-moving consumers good and detailed a </a:t>
            </a:r>
            <a:r>
              <a:rPr lang="en-US" altLang="en-US" sz="1100" b="1" dirty="0">
                <a:solidFill>
                  <a:srgbClr val="383E4F"/>
                </a:solidFill>
                <a:latin typeface="Helvetica Neue" charset="0"/>
              </a:rPr>
              <a:t>USD 706 billion of net material cost savings per year, globally.</a:t>
            </a:r>
          </a:p>
          <a:p>
            <a:pPr eaLnBrk="1" hangingPunct="1">
              <a:spcBef>
                <a:spcPct val="0"/>
              </a:spcBef>
              <a:spcAft>
                <a:spcPts val="600"/>
              </a:spcAft>
            </a:pPr>
            <a:r>
              <a:rPr lang="en-US" altLang="en-US" sz="1100" b="1" dirty="0">
                <a:latin typeface="Helvetica Neue" charset="0"/>
              </a:rPr>
              <a:t>3</a:t>
            </a:r>
            <a:r>
              <a:rPr lang="en-US" altLang="en-US" sz="1100" b="1" baseline="30000" dirty="0">
                <a:latin typeface="Helvetica Neue" charset="0"/>
              </a:rPr>
              <a:t>rd</a:t>
            </a:r>
            <a:r>
              <a:rPr lang="en-US" altLang="en-US" sz="1100" b="1" dirty="0">
                <a:latin typeface="Helvetica Neue" charset="0"/>
              </a:rPr>
              <a:t> report</a:t>
            </a:r>
            <a:r>
              <a:rPr lang="en-US" altLang="en-US" sz="1100" dirty="0"/>
              <a:t>, in partnership with the World Economic Forum, focused on actions to accelerate the scale up across global supply chains. </a:t>
            </a:r>
          </a:p>
        </p:txBody>
      </p:sp>
      <p:pic>
        <p:nvPicPr>
          <p:cNvPr id="60421" name="Picture 5" descr="1_with_shadow-0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8450" y="279400"/>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2" name="TextBox 7"/>
          <p:cNvSpPr txBox="1">
            <a:spLocks noChangeArrowheads="1"/>
          </p:cNvSpPr>
          <p:nvPr/>
        </p:nvSpPr>
        <p:spPr bwMode="auto">
          <a:xfrm>
            <a:off x="5148263" y="1785938"/>
            <a:ext cx="3687762"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714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defTabSz="914400" eaLnBrk="1" hangingPunct="1">
              <a:spcBef>
                <a:spcPct val="0"/>
              </a:spcBef>
              <a:spcAft>
                <a:spcPts val="600"/>
              </a:spcAft>
            </a:pPr>
            <a:r>
              <a:rPr lang="en-US" altLang="en-US" sz="1100" b="1">
                <a:latin typeface="Helvetica Neue" charset="0"/>
              </a:rPr>
              <a:t>Growth within – A circular economy vision for a competitive Europe: </a:t>
            </a:r>
            <a:r>
              <a:rPr lang="en-US" altLang="en-US" sz="1100">
                <a:latin typeface="Helvetica Neue" charset="0"/>
              </a:rPr>
              <a:t>Outlining </a:t>
            </a:r>
            <a:r>
              <a:rPr lang="en-US" altLang="en-US" sz="1100" b="1">
                <a:solidFill>
                  <a:srgbClr val="383E4F"/>
                </a:solidFill>
                <a:latin typeface="Helvetica Neue" charset="0"/>
              </a:rPr>
              <a:t>opportunities for three core human needs (housing, mobility, food), with a potential of 7% additional GDP growth by 2030 </a:t>
            </a:r>
            <a:r>
              <a:rPr lang="en-US" altLang="en-US" sz="1100"/>
              <a:t>vs current development path and a </a:t>
            </a:r>
            <a:r>
              <a:rPr lang="en-US" altLang="en-US" sz="1100" b="1">
                <a:solidFill>
                  <a:srgbClr val="383E4F"/>
                </a:solidFill>
                <a:latin typeface="Helvetica Neue" charset="0"/>
              </a:rPr>
              <a:t>reduction of CO2 emissions by 48%</a:t>
            </a:r>
            <a:r>
              <a:rPr lang="en-US" altLang="en-US" sz="1100" b="1">
                <a:latin typeface="Helvetica Neue" charset="0"/>
              </a:rPr>
              <a:t> </a:t>
            </a:r>
            <a:r>
              <a:rPr lang="en-US" altLang="en-US" sz="1100"/>
              <a:t>vs 2012 levels. </a:t>
            </a:r>
          </a:p>
          <a:p>
            <a:pPr defTabSz="914400" eaLnBrk="1" hangingPunct="1">
              <a:spcBef>
                <a:spcPct val="0"/>
              </a:spcBef>
              <a:spcAft>
                <a:spcPts val="600"/>
              </a:spcAft>
            </a:pPr>
            <a:r>
              <a:rPr lang="en-US" altLang="en-US" sz="1100" b="1">
                <a:latin typeface="Helvetica Neue" charset="0"/>
              </a:rPr>
              <a:t>Delivering the circular economy – a toolkit for policymakers: </a:t>
            </a:r>
            <a:r>
              <a:rPr lang="en-US" altLang="en-US" sz="1100"/>
              <a:t>Providing a set of tools for policymakers who wish to embark on a circular economy transformation, and a concrete example for a pilot country (Denmark).</a:t>
            </a:r>
          </a:p>
          <a:p>
            <a:pPr defTabSz="914400" eaLnBrk="1" hangingPunct="1">
              <a:spcBef>
                <a:spcPct val="0"/>
              </a:spcBef>
              <a:spcAft>
                <a:spcPts val="600"/>
              </a:spcAft>
            </a:pPr>
            <a:r>
              <a:rPr lang="en-US" altLang="en-US" sz="1100" b="1"/>
              <a:t>The New Plastics Economy </a:t>
            </a:r>
            <a:r>
              <a:rPr lang="en-US" altLang="en-US" sz="1100"/>
              <a:t>– launched in Davos at the 2016 WEF, as one of the results of the partnership with WEF and McKinsey &amp; Company on Project Mainstream, the report outlines </a:t>
            </a:r>
            <a:r>
              <a:rPr lang="en-US" altLang="en-US" sz="1100" b="1">
                <a:solidFill>
                  <a:srgbClr val="595959"/>
                </a:solidFill>
              </a:rPr>
              <a:t>the future of plastics </a:t>
            </a:r>
            <a:r>
              <a:rPr lang="en-US" altLang="en-US" sz="1100"/>
              <a:t>in a circular economy</a:t>
            </a:r>
          </a:p>
          <a:p>
            <a:pPr defTabSz="914400" eaLnBrk="1" hangingPunct="1">
              <a:spcBef>
                <a:spcPct val="0"/>
              </a:spcBef>
              <a:spcAft>
                <a:spcPts val="600"/>
              </a:spcAft>
            </a:pPr>
            <a:endParaRPr lang="en-US" altLang="en-US" sz="1100" b="1"/>
          </a:p>
          <a:p>
            <a:pPr defTabSz="914400" eaLnBrk="1" hangingPunct="1">
              <a:spcBef>
                <a:spcPct val="0"/>
              </a:spcBef>
              <a:spcAft>
                <a:spcPts val="600"/>
              </a:spcAft>
            </a:pPr>
            <a:r>
              <a:rPr lang="pt-BR" altLang="en-US" sz="1100" b="1"/>
              <a:t>Intelligent Assets: unlocking the potential of a circular economy – </a:t>
            </a:r>
            <a:r>
              <a:rPr lang="en-US" altLang="en-US" sz="1100"/>
              <a:t>one of the results of the partnership with WEF and McKinsey &amp; Company on Project Mainstream, the report analyses the opportunities of  digitalization in the 4</a:t>
            </a:r>
            <a:r>
              <a:rPr lang="en-US" altLang="en-US" sz="1100" baseline="30000"/>
              <a:t>th</a:t>
            </a:r>
            <a:r>
              <a:rPr lang="en-US" altLang="en-US" sz="1100"/>
              <a:t> digital revolution in the transition to a circular economy.</a:t>
            </a:r>
          </a:p>
          <a:p>
            <a:pPr defTabSz="914400" eaLnBrk="1" hangingPunct="1">
              <a:spcBef>
                <a:spcPct val="0"/>
              </a:spcBef>
              <a:spcAft>
                <a:spcPts val="600"/>
              </a:spcAft>
            </a:pPr>
            <a:endParaRPr lang="en-US" altLang="en-US" sz="110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05338" y="1879600"/>
            <a:ext cx="542925" cy="757238"/>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27563" y="2971800"/>
            <a:ext cx="512762" cy="70961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5" name="TextBox 10"/>
          <p:cNvSpPr txBox="1">
            <a:spLocks noChangeArrowheads="1"/>
          </p:cNvSpPr>
          <p:nvPr/>
        </p:nvSpPr>
        <p:spPr bwMode="auto">
          <a:xfrm>
            <a:off x="457200" y="4594225"/>
            <a:ext cx="3302000" cy="84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spcAft>
                <a:spcPts val="600"/>
              </a:spcAft>
              <a:buFontTx/>
              <a:buNone/>
            </a:pPr>
            <a:r>
              <a:rPr lang="en-US" altLang="en-US" sz="1100">
                <a:latin typeface="Helvetica Neue Medium"/>
              </a:rPr>
              <a:t>Ongoing / in scoping</a:t>
            </a:r>
          </a:p>
          <a:p>
            <a:pPr eaLnBrk="1" hangingPunct="1">
              <a:spcBef>
                <a:spcPct val="0"/>
              </a:spcBef>
              <a:spcAft>
                <a:spcPts val="600"/>
              </a:spcAft>
            </a:pPr>
            <a:r>
              <a:rPr lang="en-US" altLang="en-US" sz="1100" b="1">
                <a:latin typeface="Helvetica Neue" charset="0"/>
              </a:rPr>
              <a:t>Biocycle analysis: </a:t>
            </a:r>
            <a:r>
              <a:rPr lang="en-US" altLang="en-US" sz="1100"/>
              <a:t>Opportunities and economic value assessment for the biological cycle,</a:t>
            </a:r>
            <a:br>
              <a:rPr lang="en-US" altLang="en-US" sz="1100"/>
            </a:br>
            <a:r>
              <a:rPr lang="en-US" altLang="en-US" sz="1100"/>
              <a:t>with emphasis on cities as nutrient concentrators. </a:t>
            </a:r>
          </a:p>
        </p:txBody>
      </p:sp>
      <p:sp>
        <p:nvSpPr>
          <p:cNvPr id="60426" name="Rectangle 11"/>
          <p:cNvSpPr>
            <a:spLocks noChangeArrowheads="1"/>
          </p:cNvSpPr>
          <p:nvPr/>
        </p:nvSpPr>
        <p:spPr bwMode="auto">
          <a:xfrm>
            <a:off x="4502150" y="1223963"/>
            <a:ext cx="43084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US" altLang="en-US" sz="1200" b="1">
                <a:latin typeface="Helvetica Neue" charset="0"/>
              </a:rPr>
              <a:t>Further research published in 2015 confirmed the positive effects of a circular model on the economy, society, and the environment, and looked at enablers:</a:t>
            </a:r>
          </a:p>
        </p:txBody>
      </p:sp>
      <p:pic>
        <p:nvPicPr>
          <p:cNvPr id="13" name="Picture 1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5775" y="3309938"/>
            <a:ext cx="511175" cy="71596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85775" y="2487613"/>
            <a:ext cx="511175" cy="7096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85775" y="1682750"/>
            <a:ext cx="511175" cy="70961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30" name="Title 1"/>
          <p:cNvSpPr txBox="1">
            <a:spLocks/>
          </p:cNvSpPr>
          <p:nvPr/>
        </p:nvSpPr>
        <p:spPr bwMode="auto">
          <a:xfrm>
            <a:off x="1111250" y="120650"/>
            <a:ext cx="5588000"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US" altLang="en-US" sz="2400" b="1">
                <a:solidFill>
                  <a:srgbClr val="0A252F"/>
                </a:solidFill>
                <a:latin typeface="Helvetica Neue" charset="0"/>
              </a:rPr>
              <a:t>INSIGHT &amp; ANALYSIS</a:t>
            </a:r>
          </a:p>
        </p:txBody>
      </p:sp>
      <p:pic>
        <p:nvPicPr>
          <p:cNvPr id="60431" name="Picture 15"/>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627563" y="4016375"/>
            <a:ext cx="531812" cy="74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32" name="Picture 1"/>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630738" y="5095875"/>
            <a:ext cx="517525"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15" descr="2_with_shadow-0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8450" y="279400"/>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2" name="Title 1"/>
          <p:cNvSpPr>
            <a:spLocks noGrp="1"/>
          </p:cNvSpPr>
          <p:nvPr>
            <p:ph type="ctrTitle"/>
          </p:nvPr>
        </p:nvSpPr>
        <p:spPr>
          <a:xfrm>
            <a:off x="1111250" y="200025"/>
            <a:ext cx="5588000" cy="868363"/>
          </a:xfrm>
        </p:spPr>
        <p:txBody>
          <a:bodyPr/>
          <a:lstStyle/>
          <a:p>
            <a:pPr eaLnBrk="1" hangingPunct="1"/>
            <a:r>
              <a:rPr lang="en-US" altLang="en-US">
                <a:latin typeface="Helvetica Neue" charset="0"/>
                <a:cs typeface="Helvetica Neue" charset="0"/>
              </a:rPr>
              <a:t>EDUCATION &amp; TRAINING</a:t>
            </a:r>
          </a:p>
        </p:txBody>
      </p:sp>
      <p:sp>
        <p:nvSpPr>
          <p:cNvPr id="61443" name="Subtitle 2"/>
          <p:cNvSpPr>
            <a:spLocks noGrp="1"/>
          </p:cNvSpPr>
          <p:nvPr>
            <p:ph type="subTitle" idx="1"/>
          </p:nvPr>
        </p:nvSpPr>
        <p:spPr>
          <a:xfrm>
            <a:off x="1111250" y="566738"/>
            <a:ext cx="7192963" cy="641350"/>
          </a:xfrm>
        </p:spPr>
        <p:txBody>
          <a:bodyPr/>
          <a:lstStyle/>
          <a:p>
            <a:pPr eaLnBrk="1" hangingPunct="1"/>
            <a:r>
              <a:rPr lang="en-US" altLang="en-US"/>
              <a:t>Inspiring a generation to re-think the future</a:t>
            </a:r>
          </a:p>
        </p:txBody>
      </p:sp>
      <p:sp>
        <p:nvSpPr>
          <p:cNvPr id="61444" name="Shape 588"/>
          <p:cNvSpPr>
            <a:spLocks noChangeArrowheads="1"/>
          </p:cNvSpPr>
          <p:nvPr/>
        </p:nvSpPr>
        <p:spPr bwMode="auto">
          <a:xfrm>
            <a:off x="1698625" y="3013075"/>
            <a:ext cx="6353175"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Neue" charset="0"/>
                <a:sym typeface="Arial" panose="020B0604020202020204" pitchFamily="34" charset="0"/>
              </a:rPr>
              <a:t>Schmidt MacArthur Fellowship Programme</a:t>
            </a:r>
          </a:p>
          <a:p>
            <a:pPr eaLnBrk="1" hangingPunct="1">
              <a:spcBef>
                <a:spcPct val="0"/>
              </a:spcBef>
              <a:buSzPct val="25000"/>
              <a:buFontTx/>
              <a:buNone/>
            </a:pPr>
            <a:r>
              <a:rPr lang="en-US" altLang="en-US" sz="1200">
                <a:latin typeface="Helvetica Light"/>
                <a:sym typeface="Arial" panose="020B0604020202020204" pitchFamily="34" charset="0"/>
              </a:rPr>
              <a:t>Building a global partner university ‘network of excellence’ </a:t>
            </a:r>
            <a:r>
              <a:rPr lang="en-US" altLang="en-US" sz="1200">
                <a:latin typeface="Helvetica Light"/>
              </a:rPr>
              <a:t>in the top design engineering and business schools </a:t>
            </a:r>
            <a:endParaRPr lang="en-US" altLang="en-US" sz="1200">
              <a:latin typeface="Helvetica Light"/>
              <a:sym typeface="Arial" panose="020B0604020202020204" pitchFamily="34" charset="0"/>
            </a:endParaRPr>
          </a:p>
          <a:p>
            <a:pPr algn="ctr" eaLnBrk="1" hangingPunct="1">
              <a:spcBef>
                <a:spcPct val="0"/>
              </a:spcBef>
              <a:buFontTx/>
              <a:buNone/>
            </a:pPr>
            <a:endParaRPr lang="en-GB" altLang="en-US" sz="1200">
              <a:solidFill>
                <a:srgbClr val="000000"/>
              </a:solidFill>
              <a:latin typeface="Helvetica Light"/>
              <a:sym typeface="Arial" panose="020B0604020202020204" pitchFamily="34" charset="0"/>
            </a:endParaRPr>
          </a:p>
        </p:txBody>
      </p:sp>
      <p:sp>
        <p:nvSpPr>
          <p:cNvPr id="61445" name="Shape 589"/>
          <p:cNvSpPr>
            <a:spLocks noChangeArrowheads="1"/>
          </p:cNvSpPr>
          <p:nvPr/>
        </p:nvSpPr>
        <p:spPr bwMode="auto">
          <a:xfrm>
            <a:off x="1698625" y="1863725"/>
            <a:ext cx="6353175" cy="61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solidFill>
                  <a:srgbClr val="0A252F"/>
                </a:solidFill>
                <a:latin typeface="Helvetica Neue" charset="0"/>
                <a:sym typeface="Arial" panose="020B0604020202020204" pitchFamily="34" charset="0"/>
              </a:rPr>
              <a:t>Pioneer Universities</a:t>
            </a:r>
          </a:p>
          <a:p>
            <a:pPr eaLnBrk="1" hangingPunct="1">
              <a:spcBef>
                <a:spcPct val="0"/>
              </a:spcBef>
              <a:buSzPct val="25000"/>
              <a:buFontTx/>
              <a:buNone/>
            </a:pPr>
            <a:r>
              <a:rPr lang="en-US" altLang="en-US" sz="1200">
                <a:solidFill>
                  <a:srgbClr val="0A252F"/>
                </a:solidFill>
                <a:latin typeface="Helvetica Light"/>
                <a:sym typeface="Arial" panose="020B0604020202020204" pitchFamily="34" charset="0"/>
              </a:rPr>
              <a:t>Pioneering new approaches to teaching, learning &amp; research programme around CE</a:t>
            </a:r>
          </a:p>
        </p:txBody>
      </p:sp>
      <p:sp>
        <p:nvSpPr>
          <p:cNvPr id="61446" name="Shape 590"/>
          <p:cNvSpPr>
            <a:spLocks noChangeArrowheads="1"/>
          </p:cNvSpPr>
          <p:nvPr/>
        </p:nvSpPr>
        <p:spPr bwMode="auto">
          <a:xfrm>
            <a:off x="1698625" y="4241800"/>
            <a:ext cx="6353175"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Neue" charset="0"/>
                <a:sym typeface="Arial" panose="020B0604020202020204" pitchFamily="34" charset="0"/>
              </a:rPr>
              <a:t>Disruptive Innovation Festival </a:t>
            </a:r>
          </a:p>
          <a:p>
            <a:pPr eaLnBrk="1" hangingPunct="1">
              <a:spcBef>
                <a:spcPct val="0"/>
              </a:spcBef>
              <a:buSzPct val="25000"/>
              <a:buFontTx/>
              <a:buNone/>
            </a:pPr>
            <a:r>
              <a:rPr lang="en-US" altLang="en-US" sz="1200">
                <a:latin typeface="Helvetica Light"/>
                <a:sym typeface="Arial" panose="020B0604020202020204" pitchFamily="34" charset="0"/>
              </a:rPr>
              <a:t>Exploiting informal </a:t>
            </a:r>
            <a:r>
              <a:rPr lang="en-US" altLang="en-US" sz="1200">
                <a:latin typeface="Helvetica Light"/>
              </a:rPr>
              <a:t>education as a global ideas dissemination model in </a:t>
            </a:r>
            <a:r>
              <a:rPr lang="en-US" altLang="en-US" sz="1200">
                <a:latin typeface="Helvetica Light"/>
                <a:sym typeface="Arial" panose="020B0604020202020204" pitchFamily="34" charset="0"/>
              </a:rPr>
              <a:t>an online month long </a:t>
            </a:r>
            <a:r>
              <a:rPr lang="en-US" altLang="en-US" sz="1200">
                <a:latin typeface="Helvetica Light"/>
              </a:rPr>
              <a:t>festival /MOOC</a:t>
            </a:r>
            <a:endParaRPr lang="en-US" altLang="en-US" sz="1200">
              <a:latin typeface="Helvetica Light"/>
              <a:sym typeface="Arial" panose="020B0604020202020204" pitchFamily="34" charset="0"/>
            </a:endParaRPr>
          </a:p>
        </p:txBody>
      </p:sp>
      <p:grpSp>
        <p:nvGrpSpPr>
          <p:cNvPr id="61447" name="Shape 593"/>
          <p:cNvGrpSpPr>
            <a:grpSpLocks/>
          </p:cNvGrpSpPr>
          <p:nvPr/>
        </p:nvGrpSpPr>
        <p:grpSpPr bwMode="auto">
          <a:xfrm>
            <a:off x="619125" y="4213225"/>
            <a:ext cx="793750" cy="792163"/>
            <a:chOff x="7997217" y="1436965"/>
            <a:chExt cx="952499" cy="952499"/>
          </a:xfrm>
        </p:grpSpPr>
        <p:sp>
          <p:nvSpPr>
            <p:cNvPr id="61450" name="Shape 594"/>
            <p:cNvSpPr>
              <a:spLocks noChangeArrowheads="1"/>
            </p:cNvSpPr>
            <p:nvPr/>
          </p:nvSpPr>
          <p:spPr bwMode="auto">
            <a:xfrm>
              <a:off x="7997217" y="1436965"/>
              <a:ext cx="952499" cy="952499"/>
            </a:xfrm>
            <a:prstGeom prst="ellipse">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91425" tIns="45700" rIns="91425" bIns="45700"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endParaRPr lang="en-GB" altLang="en-US" sz="1800">
                <a:solidFill>
                  <a:srgbClr val="FFFFFF"/>
                </a:solidFill>
                <a:latin typeface="Arial" panose="020B0604020202020204" pitchFamily="34" charset="0"/>
                <a:sym typeface="Arial" panose="020B0604020202020204" pitchFamily="34" charset="0"/>
              </a:endParaRPr>
            </a:p>
          </p:txBody>
        </p:sp>
        <p:pic>
          <p:nvPicPr>
            <p:cNvPr id="61451" name="Shape 595"/>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9589" y="1543021"/>
              <a:ext cx="644765" cy="703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1448" name="Picture 30" descr="EMF_MAP_PIONEER_ICON.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9288" y="1927225"/>
            <a:ext cx="733425" cy="75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9" name="Picture 31" descr="EMF_MAP_PARTNER_ICON.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9288" y="3060700"/>
            <a:ext cx="733425"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ctrTitle"/>
          </p:nvPr>
        </p:nvSpPr>
        <p:spPr>
          <a:xfrm>
            <a:off x="1111250" y="200025"/>
            <a:ext cx="5588000" cy="868363"/>
          </a:xfrm>
        </p:spPr>
        <p:txBody>
          <a:bodyPr/>
          <a:lstStyle/>
          <a:p>
            <a:pPr eaLnBrk="1" hangingPunct="1"/>
            <a:r>
              <a:rPr lang="en-GB" altLang="en-US">
                <a:latin typeface="Helvetica" panose="020B0604020202020204" pitchFamily="34" charset="0"/>
                <a:cs typeface="Helvetica Neue" charset="0"/>
              </a:rPr>
              <a:t>BUSINESS &amp; POLICY</a:t>
            </a:r>
          </a:p>
        </p:txBody>
      </p:sp>
      <p:sp>
        <p:nvSpPr>
          <p:cNvPr id="62466" name="Subtitle 2"/>
          <p:cNvSpPr>
            <a:spLocks noGrp="1"/>
          </p:cNvSpPr>
          <p:nvPr>
            <p:ph type="subTitle" idx="1"/>
          </p:nvPr>
        </p:nvSpPr>
        <p:spPr>
          <a:xfrm>
            <a:off x="1111250" y="566738"/>
            <a:ext cx="5011738" cy="641350"/>
          </a:xfrm>
        </p:spPr>
        <p:txBody>
          <a:bodyPr/>
          <a:lstStyle/>
          <a:p>
            <a:pPr eaLnBrk="1" hangingPunct="1"/>
            <a:r>
              <a:rPr lang="en-GB" altLang="en-US">
                <a:latin typeface="Helvetica" panose="020B0604020202020204" pitchFamily="34" charset="0"/>
              </a:rPr>
              <a:t>Catalysing circular activities across the global economy</a:t>
            </a:r>
          </a:p>
        </p:txBody>
      </p:sp>
      <p:sp>
        <p:nvSpPr>
          <p:cNvPr id="62467" name="Shape 654"/>
          <p:cNvSpPr>
            <a:spLocks noChangeArrowheads="1"/>
          </p:cNvSpPr>
          <p:nvPr/>
        </p:nvSpPr>
        <p:spPr bwMode="auto">
          <a:xfrm>
            <a:off x="2355850" y="3144838"/>
            <a:ext cx="5664200"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GB" altLang="en-US" b="1">
                <a:latin typeface="Helvetica" panose="020B0604020202020204" pitchFamily="34" charset="0"/>
                <a:sym typeface="Arial" panose="020B0604020202020204" pitchFamily="34" charset="0"/>
              </a:rPr>
              <a:t>CE100 (international and local networks)</a:t>
            </a:r>
          </a:p>
          <a:p>
            <a:pPr eaLnBrk="1" hangingPunct="1">
              <a:spcBef>
                <a:spcPct val="0"/>
              </a:spcBef>
              <a:buSzPct val="25000"/>
              <a:buFontTx/>
              <a:buNone/>
            </a:pPr>
            <a:r>
              <a:rPr lang="en-GB" altLang="en-US" sz="1200">
                <a:latin typeface="Helvetica Light"/>
                <a:sym typeface="Arial" panose="020B0604020202020204" pitchFamily="34" charset="0"/>
              </a:rPr>
              <a:t>Global innovation platform bringing together leading corporations, emerging innovators, governments &amp; cities, SMEs, and academic institutions, working both internationally (CE100) and regionally (CE100 Brasil and CE100 USA). </a:t>
            </a:r>
          </a:p>
          <a:p>
            <a:pPr eaLnBrk="1" hangingPunct="1">
              <a:spcBef>
                <a:spcPct val="0"/>
              </a:spcBef>
              <a:buSzPct val="25000"/>
              <a:buFontTx/>
              <a:buNone/>
            </a:pPr>
            <a:r>
              <a:rPr lang="en-GB" altLang="en-US" sz="1200" b="1">
                <a:latin typeface="Helvetica" panose="020B0604020202020204" pitchFamily="34" charset="0"/>
                <a:sym typeface="Arial" panose="020B0604020202020204" pitchFamily="34" charset="0"/>
              </a:rPr>
              <a:t>Goal: Build capacity, share knowledge and best practices, and develop cross-company, cross-sector, pre-competitive collaboration initiatives.</a:t>
            </a:r>
          </a:p>
        </p:txBody>
      </p:sp>
      <p:sp>
        <p:nvSpPr>
          <p:cNvPr id="62468" name="Shape 655"/>
          <p:cNvSpPr>
            <a:spLocks noChangeArrowheads="1"/>
          </p:cNvSpPr>
          <p:nvPr/>
        </p:nvSpPr>
        <p:spPr bwMode="auto">
          <a:xfrm>
            <a:off x="2355850" y="4745038"/>
            <a:ext cx="5816600"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GB" altLang="en-US" b="1">
                <a:latin typeface="Helvetica" panose="020B0604020202020204" pitchFamily="34" charset="0"/>
                <a:sym typeface="Arial" panose="020B0604020202020204" pitchFamily="34" charset="0"/>
              </a:rPr>
              <a:t>Project MainStream</a:t>
            </a:r>
          </a:p>
          <a:p>
            <a:pPr eaLnBrk="1" hangingPunct="1">
              <a:spcBef>
                <a:spcPct val="0"/>
              </a:spcBef>
              <a:buSzPct val="25000"/>
              <a:buFontTx/>
              <a:buNone/>
            </a:pPr>
            <a:r>
              <a:rPr lang="en-GB" altLang="en-US" sz="1200">
                <a:latin typeface="Helvetica Light"/>
                <a:sym typeface="Arial" panose="020B0604020202020204" pitchFamily="34" charset="0"/>
              </a:rPr>
              <a:t>A World Economic Forum hosted, multi-industry initiative in collaboration with </a:t>
            </a:r>
          </a:p>
          <a:p>
            <a:pPr eaLnBrk="1" hangingPunct="1">
              <a:spcBef>
                <a:spcPct val="0"/>
              </a:spcBef>
              <a:buSzPct val="25000"/>
              <a:buFontTx/>
              <a:buNone/>
            </a:pPr>
            <a:r>
              <a:rPr lang="en-GB" altLang="en-US" sz="1200">
                <a:latin typeface="Helvetica Light"/>
                <a:sym typeface="Arial" panose="020B0604020202020204" pitchFamily="34" charset="0"/>
              </a:rPr>
              <a:t>the Ellen MacArthur Foundation and supported by McKinsey &amp; Co. </a:t>
            </a:r>
          </a:p>
          <a:p>
            <a:pPr eaLnBrk="1" hangingPunct="1">
              <a:spcBef>
                <a:spcPct val="0"/>
              </a:spcBef>
              <a:buSzPct val="25000"/>
              <a:buFontTx/>
              <a:buNone/>
            </a:pPr>
            <a:r>
              <a:rPr lang="en-GB" altLang="en-US" sz="1200" b="1">
                <a:latin typeface="Helvetica" panose="020B0604020202020204" pitchFamily="34" charset="0"/>
                <a:sym typeface="Arial" panose="020B0604020202020204" pitchFamily="34" charset="0"/>
              </a:rPr>
              <a:t>Goal: Unlock the stalemates that individual organisations cannot resolve.</a:t>
            </a:r>
          </a:p>
        </p:txBody>
      </p:sp>
      <p:sp>
        <p:nvSpPr>
          <p:cNvPr id="62469" name="Shape 656"/>
          <p:cNvSpPr>
            <a:spLocks noChangeArrowheads="1"/>
          </p:cNvSpPr>
          <p:nvPr/>
        </p:nvSpPr>
        <p:spPr bwMode="auto">
          <a:xfrm>
            <a:off x="2355850" y="1681163"/>
            <a:ext cx="6181725"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GB" altLang="en-US" b="1">
                <a:latin typeface="Helvetica" panose="020B0604020202020204" pitchFamily="34" charset="0"/>
                <a:sym typeface="Arial" panose="020B0604020202020204" pitchFamily="34" charset="0"/>
              </a:rPr>
              <a:t>Global Partners</a:t>
            </a:r>
          </a:p>
          <a:p>
            <a:pPr eaLnBrk="1" hangingPunct="1">
              <a:spcBef>
                <a:spcPct val="0"/>
              </a:spcBef>
              <a:buSzPct val="25000"/>
              <a:buFontTx/>
              <a:buNone/>
            </a:pPr>
            <a:r>
              <a:rPr lang="en-GB" altLang="en-US" sz="1200">
                <a:latin typeface="Helvetica Light"/>
                <a:sym typeface="Arial" panose="020B0604020202020204" pitchFamily="34" charset="0"/>
              </a:rPr>
              <a:t>Close collaboration of the Foundation with its Global Partners Google, Cisco, Kingfisher, </a:t>
            </a:r>
          </a:p>
          <a:p>
            <a:pPr eaLnBrk="1" hangingPunct="1">
              <a:spcBef>
                <a:spcPct val="0"/>
              </a:spcBef>
              <a:buSzPct val="25000"/>
              <a:buFontTx/>
              <a:buNone/>
            </a:pPr>
            <a:r>
              <a:rPr lang="en-GB" altLang="en-US" sz="1200">
                <a:latin typeface="Helvetica Light"/>
                <a:sym typeface="Arial" panose="020B0604020202020204" pitchFamily="34" charset="0"/>
              </a:rPr>
              <a:t>Philips, Renault, Intesa Sanpaolo, H&amp;M, Unilever and Nike. </a:t>
            </a:r>
          </a:p>
          <a:p>
            <a:pPr eaLnBrk="1" hangingPunct="1">
              <a:spcBef>
                <a:spcPct val="0"/>
              </a:spcBef>
              <a:buSzPct val="25000"/>
              <a:buFontTx/>
              <a:buNone/>
            </a:pPr>
            <a:r>
              <a:rPr lang="en-GB" altLang="en-US" sz="1200" b="1">
                <a:latin typeface="Helvetica" panose="020B0604020202020204" pitchFamily="34" charset="0"/>
                <a:sym typeface="Arial" panose="020B0604020202020204" pitchFamily="34" charset="0"/>
              </a:rPr>
              <a:t>Goal: Demonstrate circular solutions at scale.</a:t>
            </a:r>
          </a:p>
        </p:txBody>
      </p:sp>
      <p:pic>
        <p:nvPicPr>
          <p:cNvPr id="62470" name="Picture 3" descr="CE100_Mon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4488" y="2825750"/>
            <a:ext cx="1573212"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1" name="Picture 4" descr="Proj ms LOGO-01.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4488" y="4953000"/>
            <a:ext cx="139382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2" name="Picture 17" descr="block_final.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6225" y="1681163"/>
            <a:ext cx="1922463"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3" name="Picture 10" descr="3_with_shadow-01.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79400"/>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4" name="Picture 1" descr="Screen Shot 2015-09-30 at 14.23.23.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2113" y="1458913"/>
            <a:ext cx="684212"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5" name="Picture 11" descr="Screen Shot 2015-11-17 at 20.17.35.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366838" y="1458913"/>
            <a:ext cx="428625" cy="23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6" name="Picture 12"/>
          <p:cNvPicPr>
            <a:picLocks noChangeAspect="1"/>
          </p:cNvPicPr>
          <p:nvPr/>
        </p:nvPicPr>
        <p:blipFill>
          <a:blip r:embed="rId8">
            <a:extLst>
              <a:ext uri="{28A0092B-C50C-407E-A947-70E740481C1C}">
                <a14:useLocalDpi xmlns:a14="http://schemas.microsoft.com/office/drawing/2010/main" val="0"/>
              </a:ext>
            </a:extLst>
          </a:blip>
          <a:srcRect l="7501" t="16138" r="11861" b="16705"/>
          <a:stretch>
            <a:fillRect/>
          </a:stretch>
        </p:blipFill>
        <p:spPr bwMode="auto">
          <a:xfrm>
            <a:off x="53975" y="3819525"/>
            <a:ext cx="1111250" cy="92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7" name="Picture 1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168400" y="3905250"/>
            <a:ext cx="995363" cy="75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8" name="Picture 12"/>
          <p:cNvPicPr>
            <a:picLocks noChangeAspect="1"/>
          </p:cNvPicPr>
          <p:nvPr/>
        </p:nvPicPr>
        <p:blipFill>
          <a:blip r:embed="rId10">
            <a:extLst>
              <a:ext uri="{28A0092B-C50C-407E-A947-70E740481C1C}">
                <a14:useLocalDpi xmlns:a14="http://schemas.microsoft.com/office/drawing/2010/main" val="0"/>
              </a:ext>
            </a:extLst>
          </a:blip>
          <a:srcRect l="35696" t="45107" r="50378" b="21091"/>
          <a:stretch>
            <a:fillRect/>
          </a:stretch>
        </p:blipFill>
        <p:spPr bwMode="auto">
          <a:xfrm>
            <a:off x="277813" y="2530475"/>
            <a:ext cx="12573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9" name="Picture 15"/>
          <p:cNvPicPr>
            <a:picLocks noChangeAspect="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65288" y="2517775"/>
            <a:ext cx="436562" cy="43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ctrTitle"/>
          </p:nvPr>
        </p:nvSpPr>
        <p:spPr>
          <a:xfrm>
            <a:off x="1111250" y="200025"/>
            <a:ext cx="5588000" cy="868363"/>
          </a:xfrm>
        </p:spPr>
        <p:txBody>
          <a:bodyPr/>
          <a:lstStyle/>
          <a:p>
            <a:pPr eaLnBrk="1" hangingPunct="1"/>
            <a:r>
              <a:rPr lang="en-US" altLang="en-US">
                <a:latin typeface="Helvetica" panose="020B0604020202020204" pitchFamily="34" charset="0"/>
                <a:cs typeface="Helvetica Neue" charset="0"/>
              </a:rPr>
              <a:t>COMMUNICATIONS &amp; PUBLISHING</a:t>
            </a:r>
          </a:p>
        </p:txBody>
      </p:sp>
      <p:sp>
        <p:nvSpPr>
          <p:cNvPr id="63490" name="Subtitle 2"/>
          <p:cNvSpPr>
            <a:spLocks noGrp="1"/>
          </p:cNvSpPr>
          <p:nvPr>
            <p:ph type="subTitle" idx="1"/>
          </p:nvPr>
        </p:nvSpPr>
        <p:spPr>
          <a:xfrm>
            <a:off x="1111250" y="566738"/>
            <a:ext cx="6908800" cy="641350"/>
          </a:xfrm>
        </p:spPr>
        <p:txBody>
          <a:bodyPr/>
          <a:lstStyle/>
          <a:p>
            <a:pPr eaLnBrk="1" hangingPunct="1"/>
            <a:r>
              <a:rPr lang="en-US" altLang="en-US">
                <a:latin typeface="Helvetica" panose="020B0604020202020204" pitchFamily="34" charset="0"/>
              </a:rPr>
              <a:t>Developing the conceptual framework and celebrating best practice</a:t>
            </a:r>
          </a:p>
        </p:txBody>
      </p:sp>
      <p:sp>
        <p:nvSpPr>
          <p:cNvPr id="63491" name="Shape 654"/>
          <p:cNvSpPr>
            <a:spLocks noChangeArrowheads="1"/>
          </p:cNvSpPr>
          <p:nvPr/>
        </p:nvSpPr>
        <p:spPr bwMode="auto">
          <a:xfrm>
            <a:off x="2589213" y="1438275"/>
            <a:ext cx="5664200"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panose="020B0604020202020204" pitchFamily="34" charset="0"/>
                <a:sym typeface="Arial" panose="020B0604020202020204" pitchFamily="34" charset="0"/>
              </a:rPr>
              <a:t>Publications</a:t>
            </a:r>
            <a:endParaRPr lang="en-US" altLang="en-US" sz="1600" b="1">
              <a:latin typeface="Helvetica" panose="020B0604020202020204" pitchFamily="34" charset="0"/>
              <a:sym typeface="Arial" panose="020B0604020202020204" pitchFamily="34" charset="0"/>
            </a:endParaRPr>
          </a:p>
          <a:p>
            <a:pPr eaLnBrk="1" hangingPunct="1">
              <a:spcBef>
                <a:spcPct val="0"/>
              </a:spcBef>
              <a:buSzPct val="25000"/>
              <a:buFontTx/>
              <a:buNone/>
            </a:pPr>
            <a:r>
              <a:rPr lang="en-US" altLang="en-US" sz="1400" b="1">
                <a:latin typeface="Helvetica" panose="020B0604020202020204" pitchFamily="34" charset="0"/>
                <a:sym typeface="Arial" panose="020B0604020202020204" pitchFamily="34" charset="0"/>
              </a:rPr>
              <a:t>A series of publications written by the Foundation’s Head of Innovation, Ken Webster that explore and develop the conceptual framework of the circular economy. </a:t>
            </a:r>
            <a:r>
              <a:rPr lang="en-US" altLang="en-US" sz="1400">
                <a:latin typeface="Helvetica Light"/>
              </a:rPr>
              <a:t>These books propose that the time is right to move towards a circular economy and provide a stimulating overview of this emerging framework for economic prosperity reinvented.</a:t>
            </a:r>
            <a:endParaRPr lang="en-US" altLang="en-US" sz="1400">
              <a:latin typeface="Helvetica Light"/>
              <a:sym typeface="Arial" panose="020B0604020202020204" pitchFamily="34" charset="0"/>
            </a:endParaRPr>
          </a:p>
        </p:txBody>
      </p:sp>
      <p:sp>
        <p:nvSpPr>
          <p:cNvPr id="63492" name="Shape 655"/>
          <p:cNvSpPr>
            <a:spLocks noChangeArrowheads="1"/>
          </p:cNvSpPr>
          <p:nvPr/>
        </p:nvSpPr>
        <p:spPr bwMode="auto">
          <a:xfrm>
            <a:off x="2589213" y="3836988"/>
            <a:ext cx="5816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panose="020B0604020202020204" pitchFamily="34" charset="0"/>
                <a:sym typeface="Arial" panose="020B0604020202020204" pitchFamily="34" charset="0"/>
              </a:rPr>
              <a:t>Circulate</a:t>
            </a:r>
          </a:p>
          <a:p>
            <a:pPr eaLnBrk="1" hangingPunct="1">
              <a:spcBef>
                <a:spcPct val="0"/>
              </a:spcBef>
              <a:buSzPct val="25000"/>
              <a:buFontTx/>
              <a:buNone/>
            </a:pPr>
            <a:r>
              <a:rPr lang="en-US" altLang="en-US" sz="1400" b="1">
                <a:latin typeface="Helvetica" panose="020B0604020202020204" pitchFamily="34" charset="0"/>
              </a:rPr>
              <a:t>A new online location for editorial, news and insight on the circular economy and related subjects.</a:t>
            </a:r>
            <a:r>
              <a:rPr lang="en-US" altLang="en-US" sz="1400">
                <a:latin typeface="Helvetica Light"/>
              </a:rPr>
              <a:t> Circulate is the go-to location for circular economy related news and insight. Publishing fortnightly featured articles, regular updates from a team of international correspondents, daily news pieces and recommended reading from other writers and publications.</a:t>
            </a:r>
            <a:endParaRPr lang="en-US" altLang="en-US" sz="1400">
              <a:latin typeface="Helvetica Light"/>
              <a:sym typeface="Arial" panose="020B0604020202020204" pitchFamily="34" charset="0"/>
            </a:endParaRPr>
          </a:p>
        </p:txBody>
      </p:sp>
      <p:pic>
        <p:nvPicPr>
          <p:cNvPr id="63493" name="Picture 10" descr="Promo_CE_AWOF_postcard_v3.pd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3588" y="2441575"/>
            <a:ext cx="78105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4" name="Picture 11" descr="a new dynamic cover small.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8300" y="1236663"/>
            <a:ext cx="742950" cy="109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5" name="Picture 12" descr="Circulate_Stacked_AlmostEmerald.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0238" y="3929063"/>
            <a:ext cx="1274762"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6" name="Picture 13" descr="4_with_shadow-01-02.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8450" y="319088"/>
            <a:ext cx="661988"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7" name="Picture 9"/>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19200" y="1208088"/>
            <a:ext cx="752475"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3UYjSMEPDkiwnyRSMMFiTw"/>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LlnlfZsSK0G13wxWIQJXcA"/>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ItMCmkhI1k6MAgSo8yXM_Q"/>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xIbaiaOMxUO59wS_lrZeXw"/>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5X3OZPapTEWF.AtdJNLjJQ"/>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DDmGV9ePCE6GI4ts70UiAg"/>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Jwc6PCljb0u0yXQW7WgyPA"/>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SiBPaUsEAE.4UCnHrLZlLQ"/>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FsZWf5qjHUKlDW7qQNVwU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oQxxLKgPhUeFs2AeDirAfQ"/>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iCqbtKev7kajFwf36QOxy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YISOSk5Dvk.evTHGCm2JWg"/>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Q46aIwwLo0edQ92UIPD8Og"/>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MiyKoNgtU28DyABr6ojsw"/>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tiqK3s02QkKGLOjXAt9DkQ"/>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bu49XRWXkEab59DOu4UZdQ"/>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Z2RCJPR41EGAlWqm2zbpPw"/>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NCXXBuni4k68l5rYlFPt2A"/>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VVjxm7QGeEK0RVyOQboaxg"/>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jOe7l8Nce0ud7ewYNd2_R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H3.Uhl_qck2KwDtKYKvUIg"/>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5UOYZKQVK0SD1SgaJEws8g"/>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IeWecXdwxkOB43rEtoNRxw"/>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KgR7HxO0rkKinseRSO6G4Q"/>
</p:tagLst>
</file>

<file path=ppt/tags/tag25.xml><?xml version="1.0" encoding="utf-8"?>
<p:tagLst xmlns:a="http://schemas.openxmlformats.org/drawingml/2006/main" xmlns:r="http://schemas.openxmlformats.org/officeDocument/2006/relationships" xmlns:p="http://schemas.openxmlformats.org/presentationml/2006/main">
  <p:tag name="NAME" val="SingleBoatText"/>
  <p:tag name="THINKCELLSHAPEDONOTDELETE" val="pBBp533m7gk6TQnIamPt5Rg"/>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VHDLNpsnK0a76_UEtQksDA"/>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XRxs.0QDdEicLzdJ6SgNuQ"/>
</p:tagLst>
</file>

<file path=ppt/tags/tag28.xml><?xml version="1.0" encoding="utf-8"?>
<p:tagLst xmlns:a="http://schemas.openxmlformats.org/drawingml/2006/main" xmlns:r="http://schemas.openxmlformats.org/officeDocument/2006/relationships" xmlns:p="http://schemas.openxmlformats.org/presentationml/2006/main">
  <p:tag name="NAME" val="SingleBoatText"/>
  <p:tag name="THINKCELLSHAPEDONOTDELETE" val="pZmCEmQYi0EyPmCVr6azt7Q"/>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pFdX5tfUP0e1R6VfCb0aPQ"/>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jOe7l8Nce0ud7ewYNd2_RQ"/>
</p:tagLst>
</file>

<file path=ppt/tags/tag31.xml><?xml version="1.0" encoding="utf-8"?>
<p:tagLst xmlns:a="http://schemas.openxmlformats.org/drawingml/2006/main" xmlns:r="http://schemas.openxmlformats.org/officeDocument/2006/relationships" xmlns:p="http://schemas.openxmlformats.org/presentationml/2006/main">
  <p:tag name="NAME" val="OvalText"/>
  <p:tag name="THINKCELLSHAPEDONOTDELETE" val="pQUK7OcaOGE6KruzVgS4YaA"/>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GDadhd.KF0mVHhE.DNyqww"/>
</p:tagLst>
</file>

<file path=ppt/tags/tag33.xml><?xml version="1.0" encoding="utf-8"?>
<p:tagLst xmlns:a="http://schemas.openxmlformats.org/drawingml/2006/main" xmlns:r="http://schemas.openxmlformats.org/officeDocument/2006/relationships" xmlns:p="http://schemas.openxmlformats.org/presentationml/2006/main">
  <p:tag name="NAME" val="OvalText"/>
  <p:tag name="THINKCELLSHAPEDONOTDELETE" val="p95Ww9PTc9EyQXBm8JM.FYw"/>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DlCc.EzMdkKAZs1cmhWt9w"/>
</p:tagLst>
</file>

<file path=ppt/tags/tag35.xml><?xml version="1.0" encoding="utf-8"?>
<p:tagLst xmlns:a="http://schemas.openxmlformats.org/drawingml/2006/main" xmlns:r="http://schemas.openxmlformats.org/officeDocument/2006/relationships" xmlns:p="http://schemas.openxmlformats.org/presentationml/2006/main">
  <p:tag name="NAME" val="OvalText"/>
  <p:tag name="THINKCELLSHAPEDONOTDELETE" val="pC5BG0OfwUk6fyvopVzwHwA"/>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tw6_RlmlBEGO6XO0DBM2Fg"/>
</p:tagLst>
</file>

<file path=ppt/tags/tag37.xml><?xml version="1.0" encoding="utf-8"?>
<p:tagLst xmlns:a="http://schemas.openxmlformats.org/drawingml/2006/main" xmlns:r="http://schemas.openxmlformats.org/officeDocument/2006/relationships" xmlns:p="http://schemas.openxmlformats.org/presentationml/2006/main">
  <p:tag name="NAME" val="OvalText"/>
  <p:tag name="THINKCELLSHAPEDONOTDELETE" val="pGGxmLUx70km046JSnTz.bg"/>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NVgBDrez5k67XG3a.OXbwQ"/>
</p:tagLst>
</file>

<file path=ppt/tags/tag39.xml><?xml version="1.0" encoding="utf-8"?>
<p:tagLst xmlns:a="http://schemas.openxmlformats.org/drawingml/2006/main" xmlns:r="http://schemas.openxmlformats.org/officeDocument/2006/relationships" xmlns:p="http://schemas.openxmlformats.org/presentationml/2006/main">
  <p:tag name="NAME" val="OvalText"/>
  <p:tag name="THINKCELLSHAPEDONOTDELETE" val="pXjb3fknamEmJXqtlf0w.Sw"/>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VLtGFy1fv0eJVWWxAdODjg"/>
</p:tagLst>
</file>

<file path=ppt/tags/tag41.xml><?xml version="1.0" encoding="utf-8"?>
<p:tagLst xmlns:a="http://schemas.openxmlformats.org/drawingml/2006/main" xmlns:r="http://schemas.openxmlformats.org/officeDocument/2006/relationships" xmlns:p="http://schemas.openxmlformats.org/presentationml/2006/main">
  <p:tag name="NAME" val="OvalText"/>
  <p:tag name="THINKCELLSHAPEDONOTDELETE" val="pMjBle23WlESlPw1asLkZ3A"/>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36i7BpWp7EKJWg1kSJQYzA"/>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Zprv.A7MpU.POAOb977b5w"/>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2_OMCfPJW0KaS_YSwzNesQ"/>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QsfY_yYmZUO5le9Ru.APPQ"/>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XkyWQCT0VkCqtpRDJqjBVg"/>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1.6_f9FcTkW7LbTE3qXB.g"/>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ZWqhEt9lYE.gELcnCIMceg"/>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ZbY98BjpSkKrviQIxvkXnQ"/>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IATqPhmKCk2lXVw2q.E2jA"/>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VjNJUNq6sU68fuVtOoBoXA"/>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kwWkBtwG10S4Y3NG8hyLrA"/>
</p:tagLst>
</file>

<file path=ppt/tags/tag53.xml><?xml version="1.0" encoding="utf-8"?>
<p:tagLst xmlns:a="http://schemas.openxmlformats.org/drawingml/2006/main" xmlns:r="http://schemas.openxmlformats.org/officeDocument/2006/relationships" xmlns:p="http://schemas.openxmlformats.org/presentationml/2006/main">
  <p:tag name="NAME" val="OvalText"/>
  <p:tag name="THINKCELLSHAPEDONOTDELETE" val="pp6urrPCVbkurd8xerqqUqQ"/>
</p:tagLst>
</file>

<file path=ppt/tags/tag54.xml><?xml version="1.0" encoding="utf-8"?>
<p:tagLst xmlns:a="http://schemas.openxmlformats.org/drawingml/2006/main" xmlns:r="http://schemas.openxmlformats.org/officeDocument/2006/relationships" xmlns:p="http://schemas.openxmlformats.org/presentationml/2006/main">
  <p:tag name="NAME" val="Rectangle"/>
</p:tagLst>
</file>

<file path=ppt/tags/tag55.xml><?xml version="1.0" encoding="utf-8"?>
<p:tagLst xmlns:a="http://schemas.openxmlformats.org/drawingml/2006/main" xmlns:r="http://schemas.openxmlformats.org/officeDocument/2006/relationships" xmlns:p="http://schemas.openxmlformats.org/presentationml/2006/main">
  <p:tag name="NAME" val="Rectangle"/>
</p:tagLst>
</file>

<file path=ppt/tags/tag56.xml><?xml version="1.0" encoding="utf-8"?>
<p:tagLst xmlns:a="http://schemas.openxmlformats.org/drawingml/2006/main" xmlns:r="http://schemas.openxmlformats.org/officeDocument/2006/relationships" xmlns:p="http://schemas.openxmlformats.org/presentationml/2006/main">
  <p:tag name="NAME" val="Rectangle"/>
</p:tagLst>
</file>

<file path=ppt/tags/tag57.xml><?xml version="1.0" encoding="utf-8"?>
<p:tagLst xmlns:a="http://schemas.openxmlformats.org/drawingml/2006/main" xmlns:r="http://schemas.openxmlformats.org/officeDocument/2006/relationships" xmlns:p="http://schemas.openxmlformats.org/presentationml/2006/main">
  <p:tag name="NAME" val="Rectangle"/>
</p:tagLst>
</file>

<file path=ppt/tags/tag58.xml><?xml version="1.0" encoding="utf-8"?>
<p:tagLst xmlns:a="http://schemas.openxmlformats.org/drawingml/2006/main" xmlns:r="http://schemas.openxmlformats.org/officeDocument/2006/relationships" xmlns:p="http://schemas.openxmlformats.org/presentationml/2006/main">
  <p:tag name="NAME" val="Rectangle"/>
</p:tagLst>
</file>

<file path=ppt/tags/tag59.xml><?xml version="1.0" encoding="utf-8"?>
<p:tagLst xmlns:a="http://schemas.openxmlformats.org/drawingml/2006/main" xmlns:r="http://schemas.openxmlformats.org/officeDocument/2006/relationships" xmlns:p="http://schemas.openxmlformats.org/presentationml/2006/main">
  <p:tag name="NAME" val="Rectangl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58D1D9"/>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Dell Template 4x3_final">
  <a:themeElements>
    <a:clrScheme name="Custom 1">
      <a:dk1>
        <a:srgbClr val="444444"/>
      </a:dk1>
      <a:lt1>
        <a:srgbClr val="FFFFFF"/>
      </a:lt1>
      <a:dk2>
        <a:srgbClr val="0085C3"/>
      </a:dk2>
      <a:lt2>
        <a:srgbClr val="FFFFFF"/>
      </a:lt2>
      <a:accent1>
        <a:srgbClr val="00447C"/>
      </a:accent1>
      <a:accent2>
        <a:srgbClr val="71C6C1"/>
      </a:accent2>
      <a:accent3>
        <a:srgbClr val="7AB800"/>
      </a:accent3>
      <a:accent4>
        <a:srgbClr val="F2AF00"/>
      </a:accent4>
      <a:accent5>
        <a:srgbClr val="CE1126"/>
      </a:accent5>
      <a:accent6>
        <a:srgbClr val="B7295A"/>
      </a:accent6>
      <a:hlink>
        <a:srgbClr val="0085C3"/>
      </a:hlink>
      <a:folHlink>
        <a:srgbClr val="0085C3"/>
      </a:folHlink>
    </a:clrScheme>
    <a:fontScheme name="Dell 2010">
      <a:majorFont>
        <a:latin typeface="Museo For Dell"/>
        <a:ea typeface=""/>
        <a:cs typeface=""/>
      </a:majorFont>
      <a:minorFont>
        <a:latin typeface="Museo Sans For Del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effectLst/>
      </a:spPr>
      <a:bodyPr wrap="square" lIns="182880" tIns="137160" rIns="137160" bIns="137160" rtlCol="0" anchor="ctr">
        <a:noAutofit/>
      </a:bodyPr>
      <a:lstStyle>
        <a:defPPr algn="ctr">
          <a:lnSpc>
            <a:spcPct val="90000"/>
          </a:lnSpc>
          <a:spcBef>
            <a:spcPts val="600"/>
          </a:spcBef>
          <a:spcAft>
            <a:spcPts val="0"/>
          </a:spcAft>
          <a:defRPr sz="2000" dirty="0" err="1" smtClean="0">
            <a:solidFill>
              <a:schemeClr val="tx2"/>
            </a:solidFill>
            <a:latin typeface="+mn-lt"/>
          </a:defRPr>
        </a:defPPr>
      </a:lstStyle>
    </a:spDef>
    <a:txDef>
      <a:spPr>
        <a:noFill/>
      </a:spPr>
      <a:bodyPr wrap="none" rtlCol="0">
        <a:spAutoFit/>
      </a:bodyPr>
      <a:lstStyle>
        <a:defPPr>
          <a:lnSpc>
            <a:spcPct val="90000"/>
          </a:lnSpc>
          <a:spcBef>
            <a:spcPts val="600"/>
          </a:spcBef>
          <a:spcAft>
            <a:spcPts val="0"/>
          </a:spcAft>
          <a:buClr>
            <a:schemeClr val="bg1"/>
          </a:buClr>
          <a:defRPr sz="2000" dirty="0" err="1" smtClean="0">
            <a:latin typeface="+mn-lt"/>
          </a:defRPr>
        </a:defPPr>
      </a:lstStyle>
    </a:txDef>
  </a:objectDefaults>
  <a:extraClrSchemeLst>
    <a:extraClrScheme>
      <a:clrScheme name="Dell Template 4x3_final 1">
        <a:dk1>
          <a:srgbClr val="444444"/>
        </a:dk1>
        <a:lt1>
          <a:srgbClr val="0085C3"/>
        </a:lt1>
        <a:dk2>
          <a:srgbClr val="FFFFFF"/>
        </a:dk2>
        <a:lt2>
          <a:srgbClr val="000000"/>
        </a:lt2>
        <a:accent1>
          <a:srgbClr val="0085C3"/>
        </a:accent1>
        <a:accent2>
          <a:srgbClr val="7AB800"/>
        </a:accent2>
        <a:accent3>
          <a:srgbClr val="AAC2DE"/>
        </a:accent3>
        <a:accent4>
          <a:srgbClr val="393939"/>
        </a:accent4>
        <a:accent5>
          <a:srgbClr val="AAC2DE"/>
        </a:accent5>
        <a:accent6>
          <a:srgbClr val="6EA600"/>
        </a:accent6>
        <a:hlink>
          <a:srgbClr val="009BBB"/>
        </a:hlink>
        <a:folHlink>
          <a:srgbClr val="6E258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Dell Template 4x3_final" id="{70D48379-48EB-428F-BA01-E5C87CD792C9}" vid="{3EC4C741-60B3-4F21-A06F-06088F3DC960}"/>
    </a:ext>
  </a:extLst>
</a:theme>
</file>

<file path=ppt/theme/theme4.xml><?xml version="1.0" encoding="utf-8"?>
<a:theme xmlns:a="http://schemas.openxmlformats.org/drawingml/2006/main" name="Content Dell Blue background ">
  <a:themeElements>
    <a:clrScheme name="Dell Color Palette">
      <a:dk1>
        <a:srgbClr val="444444"/>
      </a:dk1>
      <a:lt1>
        <a:srgbClr val="FFFFFF"/>
      </a:lt1>
      <a:dk2>
        <a:srgbClr val="0085C3"/>
      </a:dk2>
      <a:lt2>
        <a:srgbClr val="FFFFFF"/>
      </a:lt2>
      <a:accent1>
        <a:srgbClr val="00386B"/>
      </a:accent1>
      <a:accent2>
        <a:srgbClr val="71C6C1"/>
      </a:accent2>
      <a:accent3>
        <a:srgbClr val="7AB800"/>
      </a:accent3>
      <a:accent4>
        <a:srgbClr val="F2AF00"/>
      </a:accent4>
      <a:accent5>
        <a:srgbClr val="CE1126"/>
      </a:accent5>
      <a:accent6>
        <a:srgbClr val="B7295A"/>
      </a:accent6>
      <a:hlink>
        <a:srgbClr val="0085C3"/>
      </a:hlink>
      <a:folHlink>
        <a:srgbClr val="0085C3"/>
      </a:folHlink>
    </a:clrScheme>
    <a:fontScheme name="Dell TTF">
      <a:majorFont>
        <a:latin typeface="Museo For Dell"/>
        <a:ea typeface=""/>
        <a:cs typeface=""/>
      </a:majorFont>
      <a:minorFont>
        <a:latin typeface="Museo Sans For Del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nSpc>
            <a:spcPct val="90000"/>
          </a:lnSpc>
          <a:spcBef>
            <a:spcPts val="100"/>
          </a:spcBef>
          <a:spcAft>
            <a:spcPts val="100"/>
          </a:spcAft>
          <a:defRPr sz="2000" dirty="0" err="1" smtClean="0">
            <a:solidFill>
              <a:schemeClr val="tx2"/>
            </a:solidFill>
            <a:latin typeface="+mn-lt"/>
          </a:defRPr>
        </a:defPPr>
      </a:lstStyle>
    </a:txDef>
  </a:objectDefaults>
  <a:extraClrSchemeLst>
    <a:extraClrScheme>
      <a:clrScheme name="Content Dell Blue background  1">
        <a:dk1>
          <a:srgbClr val="444444"/>
        </a:dk1>
        <a:lt1>
          <a:srgbClr val="0085C3"/>
        </a:lt1>
        <a:dk2>
          <a:srgbClr val="FFFFFF"/>
        </a:dk2>
        <a:lt2>
          <a:srgbClr val="000000"/>
        </a:lt2>
        <a:accent1>
          <a:srgbClr val="B7295A"/>
        </a:accent1>
        <a:accent2>
          <a:srgbClr val="F2AF00"/>
        </a:accent2>
        <a:accent3>
          <a:srgbClr val="AAC2DE"/>
        </a:accent3>
        <a:accent4>
          <a:srgbClr val="393939"/>
        </a:accent4>
        <a:accent5>
          <a:srgbClr val="D8ACB5"/>
        </a:accent5>
        <a:accent6>
          <a:srgbClr val="DB9E00"/>
        </a:accent6>
        <a:hlink>
          <a:srgbClr val="DC5034"/>
        </a:hlink>
        <a:folHlink>
          <a:srgbClr val="D42E1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Dell Template 4x3_final" id="{70D48379-48EB-428F-BA01-E5C87CD792C9}" vid="{95787414-D275-4956-85FC-DCB6206E1D99}"/>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2758</Words>
  <Application>Microsoft Office PowerPoint</Application>
  <PresentationFormat>On-screen Show (4:3)</PresentationFormat>
  <Paragraphs>336</Paragraphs>
  <Slides>36</Slides>
  <Notes>11</Notes>
  <HiddenSlides>0</HiddenSlides>
  <MMClips>0</MMClips>
  <ScaleCrop>false</ScaleCrop>
  <HeadingPairs>
    <vt:vector size="6" baseType="variant">
      <vt:variant>
        <vt:lpstr>Fonts Used</vt:lpstr>
      </vt:variant>
      <vt:variant>
        <vt:i4>15</vt:i4>
      </vt:variant>
      <vt:variant>
        <vt:lpstr>Theme</vt:lpstr>
      </vt:variant>
      <vt:variant>
        <vt:i4>7</vt:i4>
      </vt:variant>
      <vt:variant>
        <vt:lpstr>Slide Titles</vt:lpstr>
      </vt:variant>
      <vt:variant>
        <vt:i4>36</vt:i4>
      </vt:variant>
    </vt:vector>
  </HeadingPairs>
  <TitlesOfParts>
    <vt:vector size="58" baseType="lpstr">
      <vt:lpstr>Helvetica Light</vt:lpstr>
      <vt:lpstr>Helvetica Neue</vt:lpstr>
      <vt:lpstr>Helvetica Neue Light</vt:lpstr>
      <vt:lpstr>Helvetica Neue Medium</vt:lpstr>
      <vt:lpstr>Museo For Dell 300</vt:lpstr>
      <vt:lpstr>Museo Sans For Dell</vt:lpstr>
      <vt:lpstr>SimSun</vt:lpstr>
      <vt:lpstr>Arial</vt:lpstr>
      <vt:lpstr>Arial Black</vt:lpstr>
      <vt:lpstr>Calibri</vt:lpstr>
      <vt:lpstr>Calibri Light</vt:lpstr>
      <vt:lpstr>Cambria</vt:lpstr>
      <vt:lpstr>Courier New</vt:lpstr>
      <vt:lpstr>Helvetica</vt:lpstr>
      <vt:lpstr>Wingdings</vt:lpstr>
      <vt:lpstr>Office Theme</vt:lpstr>
      <vt:lpstr>1_Office Theme</vt:lpstr>
      <vt:lpstr>Dell Template 4x3_final</vt:lpstr>
      <vt:lpstr>Content Dell Blue background </vt:lpstr>
      <vt:lpstr>2_Office Theme</vt:lpstr>
      <vt:lpstr>3_Office Theme</vt:lpstr>
      <vt:lpstr>4_Office Theme</vt:lpstr>
      <vt:lpstr>An Introduction to the Circular Economy</vt:lpstr>
      <vt:lpstr>Definition of Circular Economy</vt:lpstr>
      <vt:lpstr>TODAY’S TAKE-MAKE-DISPOSE ECONOMY</vt:lpstr>
      <vt:lpstr>A COMBINATION OF RISKS AND OPPORTUNITIES</vt:lpstr>
      <vt:lpstr>A COMBINATION OF RISKS AND OPPORTUNITIES Socioeconomic development</vt:lpstr>
      <vt:lpstr>A COMBINATION OF RISKS AND OPPORTUNITIES Living Systems</vt:lpstr>
      <vt:lpstr>A MODEL WITH EMBEDDED STRUCTURAL LOSSES</vt:lpstr>
      <vt:lpstr>Different economic models</vt:lpstr>
      <vt:lpstr>THE NEW PLASTICS ECONOMY A structured approach </vt:lpstr>
      <vt:lpstr>PowerPoint Presentation</vt:lpstr>
      <vt:lpstr>DRIVERS FOR CHANGE</vt:lpstr>
      <vt:lpstr>PowerPoint Presentation</vt:lpstr>
      <vt:lpstr>The circular solution</vt:lpstr>
      <vt:lpstr>Examples of the key elements</vt:lpstr>
      <vt:lpstr>PowerPoint Presentation</vt:lpstr>
      <vt:lpstr>BUILDS ON SCHOOLS OF THOUGHT</vt:lpstr>
      <vt:lpstr>A REGENERATIVE ECONOMY</vt:lpstr>
      <vt:lpstr>RETHINKING VALUE CREATION</vt:lpstr>
      <vt:lpstr>A REGENERATIVE ECONOMY BY DESIGN</vt:lpstr>
      <vt:lpstr>THE COMPELLING BUSINESS RATIONALE</vt:lpstr>
      <vt:lpstr>PowerPoint Presentation</vt:lpstr>
      <vt:lpstr>VALUE IN LOOPS</vt:lpstr>
      <vt:lpstr>BUILDING BLOCKS OF A CIRCULAR ECONOMY</vt:lpstr>
      <vt:lpstr>THE ReSOLVE FRAMEWORK</vt:lpstr>
      <vt:lpstr>THE ReSOLVE FRAMEWORK</vt:lpstr>
      <vt:lpstr>Select and present on 1 of the following case studies </vt:lpstr>
      <vt:lpstr>PowerPoint Presentation</vt:lpstr>
      <vt:lpstr>PowerPoint Presentation</vt:lpstr>
      <vt:lpstr>PowerPoint Presentation</vt:lpstr>
      <vt:lpstr>PowerPoint Presentation</vt:lpstr>
      <vt:lpstr>PowerPoint Presentation</vt:lpstr>
      <vt:lpstr>THE ELLEN MACARTHUR FOUNDATION</vt:lpstr>
      <vt:lpstr>PowerPoint Presentation</vt:lpstr>
      <vt:lpstr>EDUCATION &amp; TRAINING</vt:lpstr>
      <vt:lpstr>BUSINESS &amp; POLICY</vt:lpstr>
      <vt:lpstr>COMMUNICATIONS &amp; PUBLISHING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Luisa Santiago</dc:creator>
  <cp:lastModifiedBy>Lara Hopkinson</cp:lastModifiedBy>
  <cp:revision>95</cp:revision>
  <cp:lastPrinted>2016-03-29T03:25:17Z</cp:lastPrinted>
  <dcterms:created xsi:type="dcterms:W3CDTF">2016-01-27T22:30:08Z</dcterms:created>
  <dcterms:modified xsi:type="dcterms:W3CDTF">2025-11-14T11:22:15Z</dcterms:modified>
</cp:coreProperties>
</file>