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53398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715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76856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42549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13706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53993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64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57918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44600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51868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08448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5FCFF-642D-4461-8CD2-70660BE07E0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4646574-6F95-4590-BBB4-8D4A35B4F8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49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org/" TargetMode="External"/><Relationship Id="rId2" Type="http://schemas.openxmlformats.org/officeDocument/2006/relationships/hyperlink" Target="https://www.nhs.uk/conditions/diabet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DB86A2E-9A16-4134-AC45-60F9243D16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3513" y="906546"/>
            <a:ext cx="9144000" cy="165576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8000" dirty="0">
                <a:latin typeface="Arial Black" panose="020B0A04020102020204" pitchFamily="34" charset="0"/>
                <a:cs typeface="Arial" panose="020B0604020202020204" pitchFamily="34" charset="0"/>
              </a:rPr>
              <a:t>BMHP5003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latin typeface="Arial Black" panose="020B0A04020102020204" pitchFamily="34" charset="0"/>
                <a:cs typeface="Arial" panose="020B0604020202020204" pitchFamily="34" charset="0"/>
              </a:rPr>
              <a:t>Introduction to physiology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latin typeface="Arial Black" panose="020B0A04020102020204" pitchFamily="34" charset="0"/>
                <a:cs typeface="Arial" panose="020B0604020202020204" pitchFamily="34" charset="0"/>
              </a:rPr>
              <a:t>Student name: Shumana Begum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latin typeface="Arial Black" panose="020B0A04020102020204" pitchFamily="34" charset="0"/>
                <a:cs typeface="Arial" panose="020B0604020202020204" pitchFamily="34" charset="0"/>
              </a:rPr>
              <a:t>Student number: 1913892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latin typeface="Arial Black" panose="020B0A04020102020204" pitchFamily="34" charset="0"/>
                <a:cs typeface="Arial" panose="020B0604020202020204" pitchFamily="34" charset="0"/>
              </a:rPr>
              <a:t>Assessment 1 </a:t>
            </a:r>
          </a:p>
          <a:p>
            <a:pPr>
              <a:lnSpc>
                <a:spcPct val="170000"/>
              </a:lnSpc>
            </a:pPr>
            <a:r>
              <a:rPr lang="en-GB" sz="8000" dirty="0">
                <a:latin typeface="Arial Black" panose="020B0A04020102020204" pitchFamily="34" charset="0"/>
                <a:cs typeface="Arial" panose="020B0604020202020204" pitchFamily="34" charset="0"/>
              </a:rPr>
              <a:t>Topic: Diabetes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92E3DE-D89B-4CF3-9839-1C8192182E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1158" y="3290251"/>
            <a:ext cx="3010769" cy="201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319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91CBC-FF13-4C47-A902-303990FD7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532" y="928561"/>
            <a:ext cx="9603275" cy="104923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FBBBF-0DCF-4AA9-B0E9-8BE3EE7F5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565" y="1477941"/>
            <a:ext cx="11521441" cy="3926880"/>
          </a:xfrm>
        </p:spPr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Anatomy is the study of the structure or the internal organs that works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thoughout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our body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Physiology is the biology that connects with the functions and of life or the body such as organs, tissues, or cells.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aim of this assignment is to choose a lifestyle topic which defines anatomy and physiology based on the questionnaire of my chosen patient.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objective I have chosen for my lifestyle questionnaire is Diabetes as I will be exploring this on behalf of my Patient A.</a:t>
            </a:r>
          </a:p>
        </p:txBody>
      </p:sp>
    </p:spTree>
    <p:extLst>
      <p:ext uri="{BB962C8B-B14F-4D97-AF65-F5344CB8AC3E}">
        <p14:creationId xmlns:p14="http://schemas.microsoft.com/office/powerpoint/2010/main" val="4159383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52982-F471-4B95-9B84-95325D33A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836" y="953324"/>
            <a:ext cx="11370364" cy="1049235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Anatomy of Patient A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1564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DEF12EB-2D26-49DD-96EE-800D3BEADB93}"/>
              </a:ext>
            </a:extLst>
          </p:cNvPr>
          <p:cNvSpPr txBox="1"/>
          <p:nvPr/>
        </p:nvSpPr>
        <p:spPr>
          <a:xfrm>
            <a:off x="246491" y="1612354"/>
            <a:ext cx="119455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part of my lifestyle questionnaire my patient is 50 years old Male who smokes 10 cigarettes each day and got a family history of stroke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770F47-CBD1-434E-BAB8-68DAC92EBD2E}"/>
              </a:ext>
            </a:extLst>
          </p:cNvPr>
          <p:cNvSpPr txBox="1"/>
          <p:nvPr/>
        </p:nvSpPr>
        <p:spPr>
          <a:xfrm>
            <a:off x="4675366" y="1047812"/>
            <a:ext cx="70925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Lifestyle questionnaire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4D23C2E1-2A79-4DC3-80EE-4A4B4FF01A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4747942"/>
              </p:ext>
            </p:extLst>
          </p:nvPr>
        </p:nvGraphicFramePr>
        <p:xfrm>
          <a:off x="333955" y="2628017"/>
          <a:ext cx="10750163" cy="13397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9102">
                  <a:extLst>
                    <a:ext uri="{9D8B030D-6E8A-4147-A177-3AD203B41FA5}">
                      <a16:colId xmlns:a16="http://schemas.microsoft.com/office/drawing/2014/main" val="3138085952"/>
                    </a:ext>
                  </a:extLst>
                </a:gridCol>
                <a:gridCol w="2091045">
                  <a:extLst>
                    <a:ext uri="{9D8B030D-6E8A-4147-A177-3AD203B41FA5}">
                      <a16:colId xmlns:a16="http://schemas.microsoft.com/office/drawing/2014/main" val="2014624913"/>
                    </a:ext>
                  </a:extLst>
                </a:gridCol>
                <a:gridCol w="3299940">
                  <a:extLst>
                    <a:ext uri="{9D8B030D-6E8A-4147-A177-3AD203B41FA5}">
                      <a16:colId xmlns:a16="http://schemas.microsoft.com/office/drawing/2014/main" val="3586524087"/>
                    </a:ext>
                  </a:extLst>
                </a:gridCol>
                <a:gridCol w="2600076">
                  <a:extLst>
                    <a:ext uri="{9D8B030D-6E8A-4147-A177-3AD203B41FA5}">
                      <a16:colId xmlns:a16="http://schemas.microsoft.com/office/drawing/2014/main" val="1602487131"/>
                    </a:ext>
                  </a:extLst>
                </a:gridCol>
              </a:tblGrid>
              <a:tr h="669861">
                <a:tc>
                  <a:txBody>
                    <a:bodyPr/>
                    <a:lstStyle/>
                    <a:p>
                      <a:r>
                        <a:rPr lang="en-GB" dirty="0"/>
                        <a:t>Diabetes of patient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Alcohol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Ethnicity/background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Family history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1475642"/>
                  </a:ext>
                </a:extLst>
              </a:tr>
              <a:tr h="669861"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Doesn’t smoke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N/A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White British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Heart attack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891400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8089352-39A9-4A5A-A3AC-78690AEBE347}"/>
              </a:ext>
            </a:extLst>
          </p:cNvPr>
          <p:cNvSpPr txBox="1"/>
          <p:nvPr/>
        </p:nvSpPr>
        <p:spPr>
          <a:xfrm>
            <a:off x="389614" y="4277802"/>
            <a:ext cx="47707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Created by Shumana begum</a:t>
            </a:r>
          </a:p>
        </p:txBody>
      </p:sp>
    </p:spTree>
    <p:extLst>
      <p:ext uri="{BB962C8B-B14F-4D97-AF65-F5344CB8AC3E}">
        <p14:creationId xmlns:p14="http://schemas.microsoft.com/office/powerpoint/2010/main" val="3611572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70065-C5D7-44ED-BBD9-F8A9E92D5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20174"/>
            <a:ext cx="11782508" cy="1034502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Potential health risk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Diabetes is a long term condition that that causes a person's blood sugar level to become too high.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2 main types of diabetes which are, type 1 diabetes is where the body's immune system attacks and destroys the cells that produce insulin.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type 2 diabetes is where the body does not produce enough insulin, or the body's cells do not react to insulin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3DA092-A473-456F-B49E-E5BB181EA802}"/>
              </a:ext>
            </a:extLst>
          </p:cNvPr>
          <p:cNvSpPr txBox="1"/>
          <p:nvPr/>
        </p:nvSpPr>
        <p:spPr>
          <a:xfrm>
            <a:off x="0" y="3579886"/>
            <a:ext cx="117825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Based on the questionnaire given on the health risks of diabetes in terms of lifestyle choices of patient A there can be issues that can be caused by this depending on the type diabetes they have such as this can cause heart attack .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9234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BA685-96D0-4E97-A97E-1C494BD1E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102" y="919849"/>
            <a:ext cx="9603275" cy="104923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A1ECE9-859B-4931-8BD4-24734EB833EB}"/>
              </a:ext>
            </a:extLst>
          </p:cNvPr>
          <p:cNvSpPr txBox="1"/>
          <p:nvPr/>
        </p:nvSpPr>
        <p:spPr>
          <a:xfrm>
            <a:off x="135172" y="1614115"/>
            <a:ext cx="120568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order to manage the care of my patient, there are few things you can do to help which is to take insulin.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also organisations that can help with diabetes which I will be discussing.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NHS is National Health Service funded by the government which provides organizations for patient  who may need medical treatment.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Worlds Health Organizations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is an agency that promotes health and control communicable diseases.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D2CF0F-6D6C-49FC-95B5-48FDF80C8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355" y="4589164"/>
            <a:ext cx="3419517" cy="13094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A3A2F6-87DE-4248-A5E3-0858BAE9E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7022" y="4425329"/>
            <a:ext cx="2997641" cy="1414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23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FD05B-06F2-42C8-8017-330548A9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704" y="937934"/>
            <a:ext cx="9603275" cy="104923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8B7C08-58C8-4328-8C45-9A9DCE051005}"/>
              </a:ext>
            </a:extLst>
          </p:cNvPr>
          <p:cNvSpPr txBox="1"/>
          <p:nvPr/>
        </p:nvSpPr>
        <p:spPr>
          <a:xfrm>
            <a:off x="548641" y="1633226"/>
            <a:ext cx="111954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purpose of this assignment was to choose a lifestyle disease and conduct a  questionnaire based on my patient and to find out a way to improve this .</a:t>
            </a:r>
          </a:p>
        </p:txBody>
      </p:sp>
    </p:spTree>
    <p:extLst>
      <p:ext uri="{BB962C8B-B14F-4D97-AF65-F5344CB8AC3E}">
        <p14:creationId xmlns:p14="http://schemas.microsoft.com/office/powerpoint/2010/main" val="3728363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74AD3-A9BE-4170-B382-E7663C294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9C0BE-3AC8-4EA8-961C-62A1A6E6F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5097" y="1630638"/>
            <a:ext cx="10066633" cy="329457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https://www.nhs.uk/conditions/diabetes</a:t>
            </a:r>
            <a:r>
              <a:rPr lang="en-GB" dirty="0">
                <a:hlinkClick r:id="rId2"/>
              </a:rPr>
              <a:t>/</a:t>
            </a:r>
            <a:r>
              <a:rPr lang="en-GB" dirty="0"/>
              <a:t> Access 31</a:t>
            </a:r>
            <a:r>
              <a:rPr lang="en-GB" baseline="30000" dirty="0"/>
              <a:t>st</a:t>
            </a:r>
            <a:r>
              <a:rPr lang="en-GB" dirty="0"/>
              <a:t> March 2022</a:t>
            </a:r>
          </a:p>
          <a:p>
            <a:r>
              <a:rPr lang="en-GB" dirty="0">
                <a:hlinkClick r:id="rId3"/>
              </a:rPr>
              <a:t>https://www.who.org/</a:t>
            </a:r>
            <a:r>
              <a:rPr lang="en-GB" dirty="0"/>
              <a:t> Accessed 31</a:t>
            </a:r>
            <a:r>
              <a:rPr lang="en-GB" baseline="30000" dirty="0"/>
              <a:t>st</a:t>
            </a:r>
            <a:r>
              <a:rPr lang="en-GB" dirty="0"/>
              <a:t> March 2022</a:t>
            </a:r>
          </a:p>
        </p:txBody>
      </p:sp>
    </p:spTree>
    <p:extLst>
      <p:ext uri="{BB962C8B-B14F-4D97-AF65-F5344CB8AC3E}">
        <p14:creationId xmlns:p14="http://schemas.microsoft.com/office/powerpoint/2010/main" val="186972199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877</TotalTime>
  <Words>425</Words>
  <Application>Microsoft Office PowerPoint</Application>
  <PresentationFormat>Widescreen</PresentationFormat>
  <Paragraphs>39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 Black</vt:lpstr>
      <vt:lpstr>Century Gothic</vt:lpstr>
      <vt:lpstr>Wingdings</vt:lpstr>
      <vt:lpstr>Gallery</vt:lpstr>
      <vt:lpstr>PowerPoint Presentation</vt:lpstr>
      <vt:lpstr>Introduction</vt:lpstr>
      <vt:lpstr>Anatomy of Patient A </vt:lpstr>
      <vt:lpstr>PowerPoint Presentation</vt:lpstr>
      <vt:lpstr>Potential health risk  Diabetes is a long term condition that that causes a person's blood sugar level to become too high.  There are 2 main types of diabetes which are, type 1 diabetes is where the body's immune system attacks and destroys the cells that produce insulin. type 2 diabetes is where the body does not produce enough insulin, or the body's cells do not react to insulin   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shumana begum</dc:creator>
  <cp:lastModifiedBy>shumana begum</cp:lastModifiedBy>
  <cp:revision>11</cp:revision>
  <dcterms:created xsi:type="dcterms:W3CDTF">2022-03-29T11:35:15Z</dcterms:created>
  <dcterms:modified xsi:type="dcterms:W3CDTF">2022-03-31T22:15:37Z</dcterms:modified>
</cp:coreProperties>
</file>