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61"/>
  </p:notesMasterIdLst>
  <p:sldIdLst>
    <p:sldId id="256" r:id="rId20"/>
    <p:sldId id="257" r:id="rId21"/>
    <p:sldId id="275" r:id="rId22"/>
    <p:sldId id="268" r:id="rId23"/>
    <p:sldId id="269" r:id="rId24"/>
    <p:sldId id="271" r:id="rId25"/>
    <p:sldId id="273" r:id="rId26"/>
    <p:sldId id="282" r:id="rId27"/>
    <p:sldId id="286" r:id="rId28"/>
    <p:sldId id="287" r:id="rId29"/>
    <p:sldId id="288" r:id="rId30"/>
    <p:sldId id="289" r:id="rId31"/>
    <p:sldId id="290" r:id="rId32"/>
    <p:sldId id="291" r:id="rId33"/>
    <p:sldId id="292" r:id="rId34"/>
    <p:sldId id="303" r:id="rId35"/>
    <p:sldId id="293" r:id="rId36"/>
    <p:sldId id="302" r:id="rId37"/>
    <p:sldId id="304" r:id="rId38"/>
    <p:sldId id="305" r:id="rId39"/>
    <p:sldId id="301" r:id="rId40"/>
    <p:sldId id="313" r:id="rId41"/>
    <p:sldId id="312" r:id="rId42"/>
    <p:sldId id="279" r:id="rId43"/>
    <p:sldId id="295" r:id="rId44"/>
    <p:sldId id="296" r:id="rId45"/>
    <p:sldId id="298" r:id="rId46"/>
    <p:sldId id="278" r:id="rId47"/>
    <p:sldId id="300" r:id="rId48"/>
    <p:sldId id="314" r:id="rId49"/>
    <p:sldId id="307" r:id="rId50"/>
    <p:sldId id="308" r:id="rId51"/>
    <p:sldId id="274" r:id="rId52"/>
    <p:sldId id="309" r:id="rId53"/>
    <p:sldId id="310" r:id="rId54"/>
    <p:sldId id="311" r:id="rId55"/>
    <p:sldId id="280" r:id="rId56"/>
    <p:sldId id="272" r:id="rId57"/>
    <p:sldId id="270" r:id="rId58"/>
    <p:sldId id="294" r:id="rId59"/>
    <p:sldId id="262"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D0DF78-7677-4257-89EC-C9124D946533}" v="244" dt="2022-10-05T06:38:40.6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52" autoAdjust="0"/>
    <p:restoredTop sz="94765" autoAdjust="0"/>
  </p:normalViewPr>
  <p:slideViewPr>
    <p:cSldViewPr snapToGrid="0">
      <p:cViewPr varScale="1">
        <p:scale>
          <a:sx n="75" d="100"/>
          <a:sy n="75" d="100"/>
        </p:scale>
        <p:origin x="89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microsoft.com/office/2015/10/relationships/revisionInfo" Target="revisionInfo.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B627B9C9-4F4C-4A51-8BFB-929A4A64733D}"/>
    <pc:docChg chg="undo custSel addSld modSld sldOrd">
      <pc:chgData name="Lisa-Marie Bassler" userId="38f25fa2-f4e2-42aa-a629-d2ccc29b42c2" providerId="ADAL" clId="{B627B9C9-4F4C-4A51-8BFB-929A4A64733D}" dt="2022-09-06T19:36:50.850" v="1501" actId="20577"/>
      <pc:docMkLst>
        <pc:docMk/>
      </pc:docMkLst>
      <pc:sldChg chg="addSp delSp modSp mod">
        <pc:chgData name="Lisa-Marie Bassler" userId="38f25fa2-f4e2-42aa-a629-d2ccc29b42c2" providerId="ADAL" clId="{B627B9C9-4F4C-4A51-8BFB-929A4A64733D}" dt="2022-09-06T19:35:34.397" v="1313" actId="20577"/>
        <pc:sldMkLst>
          <pc:docMk/>
          <pc:sldMk cId="1370600217" sldId="257"/>
        </pc:sldMkLst>
        <pc:spChg chg="add del mod">
          <ac:chgData name="Lisa-Marie Bassler" userId="38f25fa2-f4e2-42aa-a629-d2ccc29b42c2" providerId="ADAL" clId="{B627B9C9-4F4C-4A51-8BFB-929A4A64733D}" dt="2022-09-06T19:32:45.004" v="1196" actId="767"/>
          <ac:spMkLst>
            <pc:docMk/>
            <pc:sldMk cId="1370600217" sldId="257"/>
            <ac:spMk id="2" creationId="{F8BCD65C-8B29-B41B-7658-D9A58E9050DE}"/>
          </ac:spMkLst>
        </pc:spChg>
        <pc:spChg chg="add mod">
          <ac:chgData name="Lisa-Marie Bassler" userId="38f25fa2-f4e2-42aa-a629-d2ccc29b42c2" providerId="ADAL" clId="{B627B9C9-4F4C-4A51-8BFB-929A4A64733D}" dt="2022-09-06T19:35:34.397" v="1313" actId="20577"/>
          <ac:spMkLst>
            <pc:docMk/>
            <pc:sldMk cId="1370600217" sldId="257"/>
            <ac:spMk id="3" creationId="{24275C2A-1D8C-ABFD-CBA2-EC2FDDC2D700}"/>
          </ac:spMkLst>
        </pc:spChg>
      </pc:sldChg>
      <pc:sldChg chg="modSp mod ord">
        <pc:chgData name="Lisa-Marie Bassler" userId="38f25fa2-f4e2-42aa-a629-d2ccc29b42c2" providerId="ADAL" clId="{B627B9C9-4F4C-4A51-8BFB-929A4A64733D}" dt="2022-09-06T19:35:24.134" v="1293" actId="20577"/>
        <pc:sldMkLst>
          <pc:docMk/>
          <pc:sldMk cId="2537598040" sldId="259"/>
        </pc:sldMkLst>
        <pc:spChg chg="mod">
          <ac:chgData name="Lisa-Marie Bassler" userId="38f25fa2-f4e2-42aa-a629-d2ccc29b42c2" providerId="ADAL" clId="{B627B9C9-4F4C-4A51-8BFB-929A4A64733D}" dt="2022-09-06T19:35:13.055" v="1263" actId="20577"/>
          <ac:spMkLst>
            <pc:docMk/>
            <pc:sldMk cId="2537598040" sldId="259"/>
            <ac:spMk id="2" creationId="{4B33F933-F88F-4632-9695-080E7ACD6589}"/>
          </ac:spMkLst>
        </pc:spChg>
        <pc:spChg chg="mod">
          <ac:chgData name="Lisa-Marie Bassler" userId="38f25fa2-f4e2-42aa-a629-d2ccc29b42c2" providerId="ADAL" clId="{B627B9C9-4F4C-4A51-8BFB-929A4A64733D}" dt="2022-09-06T19:35:24.134" v="1293" actId="20577"/>
          <ac:spMkLst>
            <pc:docMk/>
            <pc:sldMk cId="2537598040" sldId="259"/>
            <ac:spMk id="3" creationId="{0B093274-6B36-4383-9A8B-5257AE1E734F}"/>
          </ac:spMkLst>
        </pc:spChg>
      </pc:sldChg>
      <pc:sldChg chg="addSp delSp modSp mod modNotesTx">
        <pc:chgData name="Lisa-Marie Bassler" userId="38f25fa2-f4e2-42aa-a629-d2ccc29b42c2" providerId="ADAL" clId="{B627B9C9-4F4C-4A51-8BFB-929A4A64733D}" dt="2022-09-06T19:17:16.583" v="759" actId="478"/>
        <pc:sldMkLst>
          <pc:docMk/>
          <pc:sldMk cId="1004704508" sldId="263"/>
        </pc:sldMkLst>
        <pc:spChg chg="mod">
          <ac:chgData name="Lisa-Marie Bassler" userId="38f25fa2-f4e2-42aa-a629-d2ccc29b42c2" providerId="ADAL" clId="{B627B9C9-4F4C-4A51-8BFB-929A4A64733D}" dt="2022-09-06T19:00:48.227" v="27" actId="20577"/>
          <ac:spMkLst>
            <pc:docMk/>
            <pc:sldMk cId="1004704508" sldId="263"/>
            <ac:spMk id="2" creationId="{1E81C7B4-CA1E-B737-E8CE-F7D28747A05A}"/>
          </ac:spMkLst>
        </pc:spChg>
        <pc:spChg chg="mod">
          <ac:chgData name="Lisa-Marie Bassler" userId="38f25fa2-f4e2-42aa-a629-d2ccc29b42c2" providerId="ADAL" clId="{B627B9C9-4F4C-4A51-8BFB-929A4A64733D}" dt="2022-09-06T19:02:21.256" v="115" actId="113"/>
          <ac:spMkLst>
            <pc:docMk/>
            <pc:sldMk cId="1004704508" sldId="263"/>
            <ac:spMk id="3" creationId="{A3DA8957-35EC-752B-C6DE-1381745EEFE1}"/>
          </ac:spMkLst>
        </pc:spChg>
        <pc:spChg chg="add del">
          <ac:chgData name="Lisa-Marie Bassler" userId="38f25fa2-f4e2-42aa-a629-d2ccc29b42c2" providerId="ADAL" clId="{B627B9C9-4F4C-4A51-8BFB-929A4A64733D}" dt="2022-09-06T19:03:43.432" v="117" actId="478"/>
          <ac:spMkLst>
            <pc:docMk/>
            <pc:sldMk cId="1004704508" sldId="263"/>
            <ac:spMk id="4" creationId="{1FBD2BB7-C4B9-12E9-4EA2-123389BBEC6F}"/>
          </ac:spMkLst>
        </pc:spChg>
        <pc:spChg chg="add del mod">
          <ac:chgData name="Lisa-Marie Bassler" userId="38f25fa2-f4e2-42aa-a629-d2ccc29b42c2" providerId="ADAL" clId="{B627B9C9-4F4C-4A51-8BFB-929A4A64733D}" dt="2022-09-06T19:17:16.046" v="758"/>
          <ac:spMkLst>
            <pc:docMk/>
            <pc:sldMk cId="1004704508" sldId="263"/>
            <ac:spMk id="5" creationId="{4BDD0C50-C088-C2E4-918D-C68FE4149C60}"/>
          </ac:spMkLst>
        </pc:spChg>
        <pc:picChg chg="add del mod">
          <ac:chgData name="Lisa-Marie Bassler" userId="38f25fa2-f4e2-42aa-a629-d2ccc29b42c2" providerId="ADAL" clId="{B627B9C9-4F4C-4A51-8BFB-929A4A64733D}" dt="2022-09-06T19:17:16.583" v="759" actId="478"/>
          <ac:picMkLst>
            <pc:docMk/>
            <pc:sldMk cId="1004704508" sldId="263"/>
            <ac:picMk id="1028" creationId="{EC475FC5-6E42-2893-DFB8-37CF6E7FB5BD}"/>
          </ac:picMkLst>
        </pc:picChg>
      </pc:sldChg>
      <pc:sldChg chg="modSp new mod modNotesTx">
        <pc:chgData name="Lisa-Marie Bassler" userId="38f25fa2-f4e2-42aa-a629-d2ccc29b42c2" providerId="ADAL" clId="{B627B9C9-4F4C-4A51-8BFB-929A4A64733D}" dt="2022-09-06T19:32:11.557" v="1190" actId="2710"/>
        <pc:sldMkLst>
          <pc:docMk/>
          <pc:sldMk cId="2746519130" sldId="264"/>
        </pc:sldMkLst>
        <pc:spChg chg="mod">
          <ac:chgData name="Lisa-Marie Bassler" userId="38f25fa2-f4e2-42aa-a629-d2ccc29b42c2" providerId="ADAL" clId="{B627B9C9-4F4C-4A51-8BFB-929A4A64733D}" dt="2022-09-06T19:08:59.334" v="404" actId="20577"/>
          <ac:spMkLst>
            <pc:docMk/>
            <pc:sldMk cId="2746519130" sldId="264"/>
            <ac:spMk id="2" creationId="{85ABF963-156E-EB1C-5DDA-35BBEDC33840}"/>
          </ac:spMkLst>
        </pc:spChg>
        <pc:spChg chg="mod">
          <ac:chgData name="Lisa-Marie Bassler" userId="38f25fa2-f4e2-42aa-a629-d2ccc29b42c2" providerId="ADAL" clId="{B627B9C9-4F4C-4A51-8BFB-929A4A64733D}" dt="2022-09-06T19:32:11.557" v="1190" actId="2710"/>
          <ac:spMkLst>
            <pc:docMk/>
            <pc:sldMk cId="2746519130" sldId="264"/>
            <ac:spMk id="3" creationId="{FC754C86-FEB4-21DD-9266-5EC3E68BFB60}"/>
          </ac:spMkLst>
        </pc:spChg>
      </pc:sldChg>
      <pc:sldChg chg="addSp delSp modSp add mod">
        <pc:chgData name="Lisa-Marie Bassler" userId="38f25fa2-f4e2-42aa-a629-d2ccc29b42c2" providerId="ADAL" clId="{B627B9C9-4F4C-4A51-8BFB-929A4A64733D}" dt="2022-09-06T19:10:29.507" v="455" actId="14100"/>
        <pc:sldMkLst>
          <pc:docMk/>
          <pc:sldMk cId="371148855" sldId="265"/>
        </pc:sldMkLst>
        <pc:spChg chg="del">
          <ac:chgData name="Lisa-Marie Bassler" userId="38f25fa2-f4e2-42aa-a629-d2ccc29b42c2" providerId="ADAL" clId="{B627B9C9-4F4C-4A51-8BFB-929A4A64733D}" dt="2022-09-06T19:09:27.228" v="408" actId="478"/>
          <ac:spMkLst>
            <pc:docMk/>
            <pc:sldMk cId="371148855" sldId="265"/>
            <ac:spMk id="3" creationId="{FC754C86-FEB4-21DD-9266-5EC3E68BFB60}"/>
          </ac:spMkLst>
        </pc:spChg>
        <pc:spChg chg="add del mod">
          <ac:chgData name="Lisa-Marie Bassler" userId="38f25fa2-f4e2-42aa-a629-d2ccc29b42c2" providerId="ADAL" clId="{B627B9C9-4F4C-4A51-8BFB-929A4A64733D}" dt="2022-09-06T19:09:31.908" v="409" actId="3680"/>
          <ac:spMkLst>
            <pc:docMk/>
            <pc:sldMk cId="371148855" sldId="265"/>
            <ac:spMk id="5" creationId="{5ED0677D-0A6B-F92E-80A7-377507728EAD}"/>
          </ac:spMkLst>
        </pc:spChg>
        <pc:graphicFrameChg chg="add mod ord modGraphic">
          <ac:chgData name="Lisa-Marie Bassler" userId="38f25fa2-f4e2-42aa-a629-d2ccc29b42c2" providerId="ADAL" clId="{B627B9C9-4F4C-4A51-8BFB-929A4A64733D}" dt="2022-09-06T19:10:29.507" v="455" actId="14100"/>
          <ac:graphicFrameMkLst>
            <pc:docMk/>
            <pc:sldMk cId="371148855" sldId="265"/>
            <ac:graphicFrameMk id="6" creationId="{2EFA7730-FBA3-31EC-FF53-F723DF6A88B7}"/>
          </ac:graphicFrameMkLst>
        </pc:graphicFrameChg>
      </pc:sldChg>
      <pc:sldChg chg="addSp delSp modSp new mod">
        <pc:chgData name="Lisa-Marie Bassler" userId="38f25fa2-f4e2-42aa-a629-d2ccc29b42c2" providerId="ADAL" clId="{B627B9C9-4F4C-4A51-8BFB-929A4A64733D}" dt="2022-09-06T19:22:52.711" v="818" actId="20577"/>
        <pc:sldMkLst>
          <pc:docMk/>
          <pc:sldMk cId="3461691029" sldId="266"/>
        </pc:sldMkLst>
        <pc:spChg chg="del">
          <ac:chgData name="Lisa-Marie Bassler" userId="38f25fa2-f4e2-42aa-a629-d2ccc29b42c2" providerId="ADAL" clId="{B627B9C9-4F4C-4A51-8BFB-929A4A64733D}" dt="2022-09-06T19:22:37.342" v="777" actId="478"/>
          <ac:spMkLst>
            <pc:docMk/>
            <pc:sldMk cId="3461691029" sldId="266"/>
            <ac:spMk id="2" creationId="{10F5A826-18A7-40E6-A29B-C1368929E33E}"/>
          </ac:spMkLst>
        </pc:spChg>
        <pc:spChg chg="mod">
          <ac:chgData name="Lisa-Marie Bassler" userId="38f25fa2-f4e2-42aa-a629-d2ccc29b42c2" providerId="ADAL" clId="{B627B9C9-4F4C-4A51-8BFB-929A4A64733D}" dt="2022-09-06T19:22:52.711" v="818" actId="20577"/>
          <ac:spMkLst>
            <pc:docMk/>
            <pc:sldMk cId="3461691029" sldId="266"/>
            <ac:spMk id="3" creationId="{F2A7BF8D-988A-A1BA-1F10-9BF8BA327278}"/>
          </ac:spMkLst>
        </pc:spChg>
        <pc:picChg chg="add mod">
          <ac:chgData name="Lisa-Marie Bassler" userId="38f25fa2-f4e2-42aa-a629-d2ccc29b42c2" providerId="ADAL" clId="{B627B9C9-4F4C-4A51-8BFB-929A4A64733D}" dt="2022-09-06T19:16:48.171" v="751" actId="14100"/>
          <ac:picMkLst>
            <pc:docMk/>
            <pc:sldMk cId="3461691029" sldId="266"/>
            <ac:picMk id="2050" creationId="{AF264AD3-AA6B-752E-DAA1-E61E53D8379C}"/>
          </ac:picMkLst>
        </pc:picChg>
      </pc:sldChg>
      <pc:sldChg chg="modSp add mod">
        <pc:chgData name="Lisa-Marie Bassler" userId="38f25fa2-f4e2-42aa-a629-d2ccc29b42c2" providerId="ADAL" clId="{B627B9C9-4F4C-4A51-8BFB-929A4A64733D}" dt="2022-09-06T19:26:59.827" v="1172" actId="1036"/>
        <pc:sldMkLst>
          <pc:docMk/>
          <pc:sldMk cId="1307076902" sldId="267"/>
        </pc:sldMkLst>
        <pc:spChg chg="mod">
          <ac:chgData name="Lisa-Marie Bassler" userId="38f25fa2-f4e2-42aa-a629-d2ccc29b42c2" providerId="ADAL" clId="{B627B9C9-4F4C-4A51-8BFB-929A4A64733D}" dt="2022-09-06T19:26:59.827" v="1172" actId="1036"/>
          <ac:spMkLst>
            <pc:docMk/>
            <pc:sldMk cId="1307076902" sldId="267"/>
            <ac:spMk id="3" creationId="{FC754C86-FEB4-21DD-9266-5EC3E68BFB60}"/>
          </ac:spMkLst>
        </pc:spChg>
      </pc:sldChg>
      <pc:sldChg chg="modSp new mod">
        <pc:chgData name="Lisa-Marie Bassler" userId="38f25fa2-f4e2-42aa-a629-d2ccc29b42c2" providerId="ADAL" clId="{B627B9C9-4F4C-4A51-8BFB-929A4A64733D}" dt="2022-09-06T19:36:50.850" v="1501" actId="20577"/>
        <pc:sldMkLst>
          <pc:docMk/>
          <pc:sldMk cId="1840417539" sldId="268"/>
        </pc:sldMkLst>
        <pc:spChg chg="mod">
          <ac:chgData name="Lisa-Marie Bassler" userId="38f25fa2-f4e2-42aa-a629-d2ccc29b42c2" providerId="ADAL" clId="{B627B9C9-4F4C-4A51-8BFB-929A4A64733D}" dt="2022-09-06T19:35:58.996" v="1329" actId="20577"/>
          <ac:spMkLst>
            <pc:docMk/>
            <pc:sldMk cId="1840417539" sldId="268"/>
            <ac:spMk id="2" creationId="{29D33AFE-21B7-0212-00C3-3D957E7F9F99}"/>
          </ac:spMkLst>
        </pc:spChg>
        <pc:spChg chg="mod">
          <ac:chgData name="Lisa-Marie Bassler" userId="38f25fa2-f4e2-42aa-a629-d2ccc29b42c2" providerId="ADAL" clId="{B627B9C9-4F4C-4A51-8BFB-929A4A64733D}" dt="2022-09-06T19:36:50.850" v="1501" actId="20577"/>
          <ac:spMkLst>
            <pc:docMk/>
            <pc:sldMk cId="1840417539" sldId="268"/>
            <ac:spMk id="3" creationId="{5C096B30-C9A1-B52A-F1C8-060E02DCD2EA}"/>
          </ac:spMkLst>
        </pc:spChg>
      </pc:sldChg>
    </pc:docChg>
  </pc:docChgLst>
  <pc:docChgLst>
    <pc:chgData name="Sabastian Joseph" userId="9dd26e62-d25d-4849-b4f0-a448e10fa0a9" providerId="ADAL" clId="{A81D0918-522B-448A-A524-DC0EF51AAB85}"/>
    <pc:docChg chg="addSld">
      <pc:chgData name="Sabastian Joseph" userId="9dd26e62-d25d-4849-b4f0-a448e10fa0a9" providerId="ADAL" clId="{A81D0918-522B-448A-A524-DC0EF51AAB85}" dt="2021-10-13T15:08:09.380" v="0" actId="680"/>
      <pc:docMkLst>
        <pc:docMk/>
      </pc:docMkLst>
      <pc:sldChg chg="new">
        <pc:chgData name="Sabastian Joseph" userId="9dd26e62-d25d-4849-b4f0-a448e10fa0a9" providerId="ADAL" clId="{A81D0918-522B-448A-A524-DC0EF51AAB85}" dt="2021-10-13T15:08:09.380" v="0" actId="680"/>
        <pc:sldMkLst>
          <pc:docMk/>
          <pc:sldMk cId="4287378977" sldId="263"/>
        </pc:sldMkLst>
      </pc:sldChg>
    </pc:docChg>
  </pc:docChgLst>
  <pc:docChgLst>
    <pc:chgData name="Lisa-Marie Bassler" userId="38f25fa2-f4e2-42aa-a629-d2ccc29b42c2" providerId="ADAL" clId="{E6891139-AEB5-423E-9534-CEA3668C6CCE}"/>
    <pc:docChg chg="addSld delSld modSld">
      <pc:chgData name="Lisa-Marie Bassler" userId="38f25fa2-f4e2-42aa-a629-d2ccc29b42c2" providerId="ADAL" clId="{E6891139-AEB5-423E-9534-CEA3668C6CCE}" dt="2022-09-06T18:53:23.094" v="16" actId="680"/>
      <pc:docMkLst>
        <pc:docMk/>
      </pc:docMkLst>
      <pc:sldChg chg="del">
        <pc:chgData name="Lisa-Marie Bassler" userId="38f25fa2-f4e2-42aa-a629-d2ccc29b42c2" providerId="ADAL" clId="{E6891139-AEB5-423E-9534-CEA3668C6CCE}" dt="2022-09-06T18:52:50.036" v="0" actId="47"/>
        <pc:sldMkLst>
          <pc:docMk/>
          <pc:sldMk cId="1643495520" sldId="258"/>
        </pc:sldMkLst>
      </pc:sldChg>
      <pc:sldChg chg="del">
        <pc:chgData name="Lisa-Marie Bassler" userId="38f25fa2-f4e2-42aa-a629-d2ccc29b42c2" providerId="ADAL" clId="{E6891139-AEB5-423E-9534-CEA3668C6CCE}" dt="2022-09-06T18:53:16.923" v="15" actId="47"/>
        <pc:sldMkLst>
          <pc:docMk/>
          <pc:sldMk cId="800588195" sldId="260"/>
        </pc:sldMkLst>
      </pc:sldChg>
      <pc:sldChg chg="del">
        <pc:chgData name="Lisa-Marie Bassler" userId="38f25fa2-f4e2-42aa-a629-d2ccc29b42c2" providerId="ADAL" clId="{E6891139-AEB5-423E-9534-CEA3668C6CCE}" dt="2022-09-06T18:53:12.194" v="14" actId="47"/>
        <pc:sldMkLst>
          <pc:docMk/>
          <pc:sldMk cId="2310473440" sldId="261"/>
        </pc:sldMkLst>
      </pc:sldChg>
      <pc:sldChg chg="modSp new mod">
        <pc:chgData name="Lisa-Marie Bassler" userId="38f25fa2-f4e2-42aa-a629-d2ccc29b42c2" providerId="ADAL" clId="{E6891139-AEB5-423E-9534-CEA3668C6CCE}" dt="2022-09-06T18:53:08.799" v="13" actId="20577"/>
        <pc:sldMkLst>
          <pc:docMk/>
          <pc:sldMk cId="406096376" sldId="262"/>
        </pc:sldMkLst>
        <pc:spChg chg="mod">
          <ac:chgData name="Lisa-Marie Bassler" userId="38f25fa2-f4e2-42aa-a629-d2ccc29b42c2" providerId="ADAL" clId="{E6891139-AEB5-423E-9534-CEA3668C6CCE}" dt="2022-09-06T18:53:08.799" v="13" actId="20577"/>
          <ac:spMkLst>
            <pc:docMk/>
            <pc:sldMk cId="406096376" sldId="262"/>
            <ac:spMk id="2" creationId="{AD32F3D5-80C4-325D-9166-E5C7879D122A}"/>
          </ac:spMkLst>
        </pc:spChg>
      </pc:sldChg>
      <pc:sldChg chg="new">
        <pc:chgData name="Lisa-Marie Bassler" userId="38f25fa2-f4e2-42aa-a629-d2ccc29b42c2" providerId="ADAL" clId="{E6891139-AEB5-423E-9534-CEA3668C6CCE}" dt="2022-09-06T18:53:23.094" v="16" actId="680"/>
        <pc:sldMkLst>
          <pc:docMk/>
          <pc:sldMk cId="1004704508" sldId="263"/>
        </pc:sldMkLst>
      </pc:sldChg>
    </pc:docChg>
  </pc:docChgLst>
  <pc:docChgLst>
    <pc:chgData name="Lisa-Marie Bassler" userId="38f25fa2-f4e2-42aa-a629-d2ccc29b42c2" providerId="ADAL" clId="{0DD0DF78-7677-4257-89EC-C9124D946533}"/>
    <pc:docChg chg="undo redo custSel addSld delSld modSld sldOrd modMainMaster">
      <pc:chgData name="Lisa-Marie Bassler" userId="38f25fa2-f4e2-42aa-a629-d2ccc29b42c2" providerId="ADAL" clId="{0DD0DF78-7677-4257-89EC-C9124D946533}" dt="2022-10-05T07:30:35.153" v="9036" actId="20577"/>
      <pc:docMkLst>
        <pc:docMk/>
      </pc:docMkLst>
      <pc:sldChg chg="modTransition">
        <pc:chgData name="Lisa-Marie Bassler" userId="38f25fa2-f4e2-42aa-a629-d2ccc29b42c2" providerId="ADAL" clId="{0DD0DF78-7677-4257-89EC-C9124D946533}" dt="2022-10-02T23:05:52.472" v="9025"/>
        <pc:sldMkLst>
          <pc:docMk/>
          <pc:sldMk cId="2409679819" sldId="256"/>
        </pc:sldMkLst>
      </pc:sldChg>
      <pc:sldChg chg="addSp delSp modSp mod modTransition">
        <pc:chgData name="Lisa-Marie Bassler" userId="38f25fa2-f4e2-42aa-a629-d2ccc29b42c2" providerId="ADAL" clId="{0DD0DF78-7677-4257-89EC-C9124D946533}" dt="2022-10-02T23:05:52.472" v="9025"/>
        <pc:sldMkLst>
          <pc:docMk/>
          <pc:sldMk cId="1370600217" sldId="257"/>
        </pc:sldMkLst>
        <pc:spChg chg="del">
          <ac:chgData name="Lisa-Marie Bassler" userId="38f25fa2-f4e2-42aa-a629-d2ccc29b42c2" providerId="ADAL" clId="{0DD0DF78-7677-4257-89EC-C9124D946533}" dt="2022-09-09T00:47:47.693" v="2" actId="478"/>
          <ac:spMkLst>
            <pc:docMk/>
            <pc:sldMk cId="1370600217" sldId="257"/>
            <ac:spMk id="3" creationId="{24275C2A-1D8C-ABFD-CBA2-EC2FDDC2D700}"/>
          </ac:spMkLst>
        </pc:spChg>
        <pc:spChg chg="add mod">
          <ac:chgData name="Lisa-Marie Bassler" userId="38f25fa2-f4e2-42aa-a629-d2ccc29b42c2" providerId="ADAL" clId="{0DD0DF78-7677-4257-89EC-C9124D946533}" dt="2022-10-01T13:31:25.938" v="3814" actId="1037"/>
          <ac:spMkLst>
            <pc:docMk/>
            <pc:sldMk cId="1370600217" sldId="257"/>
            <ac:spMk id="4" creationId="{3E1852BE-1591-450D-FE04-7570765DC3ED}"/>
          </ac:spMkLst>
        </pc:spChg>
        <pc:spChg chg="add mod">
          <ac:chgData name="Lisa-Marie Bassler" userId="38f25fa2-f4e2-42aa-a629-d2ccc29b42c2" providerId="ADAL" clId="{0DD0DF78-7677-4257-89EC-C9124D946533}" dt="2022-10-01T13:31:22.448" v="3809" actId="1037"/>
          <ac:spMkLst>
            <pc:docMk/>
            <pc:sldMk cId="1370600217" sldId="257"/>
            <ac:spMk id="5" creationId="{9A9E3776-1BCC-8B72-26AC-C117C7E34662}"/>
          </ac:spMkLst>
        </pc:spChg>
      </pc:sldChg>
      <pc:sldChg chg="del">
        <pc:chgData name="Lisa-Marie Bassler" userId="38f25fa2-f4e2-42aa-a629-d2ccc29b42c2" providerId="ADAL" clId="{0DD0DF78-7677-4257-89EC-C9124D946533}" dt="2022-09-09T00:49:50.576" v="77" actId="47"/>
        <pc:sldMkLst>
          <pc:docMk/>
          <pc:sldMk cId="2537598040" sldId="259"/>
        </pc:sldMkLst>
      </pc:sldChg>
      <pc:sldChg chg="modSp add del mod modTransition">
        <pc:chgData name="Lisa-Marie Bassler" userId="38f25fa2-f4e2-42aa-a629-d2ccc29b42c2" providerId="ADAL" clId="{0DD0DF78-7677-4257-89EC-C9124D946533}" dt="2022-10-02T23:05:52.472" v="9025"/>
        <pc:sldMkLst>
          <pc:docMk/>
          <pc:sldMk cId="406096376" sldId="262"/>
        </pc:sldMkLst>
        <pc:spChg chg="mod">
          <ac:chgData name="Lisa-Marie Bassler" userId="38f25fa2-f4e2-42aa-a629-d2ccc29b42c2" providerId="ADAL" clId="{0DD0DF78-7677-4257-89EC-C9124D946533}" dt="2022-10-02T22:40:36.424" v="8328" actId="404"/>
          <ac:spMkLst>
            <pc:docMk/>
            <pc:sldMk cId="406096376" sldId="262"/>
            <ac:spMk id="2" creationId="{AD32F3D5-80C4-325D-9166-E5C7879D122A}"/>
          </ac:spMkLst>
        </pc:spChg>
        <pc:spChg chg="mod">
          <ac:chgData name="Lisa-Marie Bassler" userId="38f25fa2-f4e2-42aa-a629-d2ccc29b42c2" providerId="ADAL" clId="{0DD0DF78-7677-4257-89EC-C9124D946533}" dt="2022-10-02T22:58:47.638" v="8956" actId="6549"/>
          <ac:spMkLst>
            <pc:docMk/>
            <pc:sldMk cId="406096376" sldId="262"/>
            <ac:spMk id="3" creationId="{4A9E78B7-5B82-5F3A-E65A-F9C7B4AAEC1D}"/>
          </ac:spMkLst>
        </pc:spChg>
      </pc:sldChg>
      <pc:sldChg chg="del">
        <pc:chgData name="Lisa-Marie Bassler" userId="38f25fa2-f4e2-42aa-a629-d2ccc29b42c2" providerId="ADAL" clId="{0DD0DF78-7677-4257-89EC-C9124D946533}" dt="2022-09-09T00:49:52.044" v="79" actId="47"/>
        <pc:sldMkLst>
          <pc:docMk/>
          <pc:sldMk cId="1004704508" sldId="263"/>
        </pc:sldMkLst>
      </pc:sldChg>
      <pc:sldChg chg="add del">
        <pc:chgData name="Lisa-Marie Bassler" userId="38f25fa2-f4e2-42aa-a629-d2ccc29b42c2" providerId="ADAL" clId="{0DD0DF78-7677-4257-89EC-C9124D946533}" dt="2022-09-09T00:49:57.372" v="85" actId="47"/>
        <pc:sldMkLst>
          <pc:docMk/>
          <pc:sldMk cId="2746519130" sldId="264"/>
        </pc:sldMkLst>
      </pc:sldChg>
      <pc:sldChg chg="del">
        <pc:chgData name="Lisa-Marie Bassler" userId="38f25fa2-f4e2-42aa-a629-d2ccc29b42c2" providerId="ADAL" clId="{0DD0DF78-7677-4257-89EC-C9124D946533}" dt="2022-09-09T00:49:58.563" v="86" actId="47"/>
        <pc:sldMkLst>
          <pc:docMk/>
          <pc:sldMk cId="371148855" sldId="265"/>
        </pc:sldMkLst>
      </pc:sldChg>
      <pc:sldChg chg="del">
        <pc:chgData name="Lisa-Marie Bassler" userId="38f25fa2-f4e2-42aa-a629-d2ccc29b42c2" providerId="ADAL" clId="{0DD0DF78-7677-4257-89EC-C9124D946533}" dt="2022-09-09T00:49:51.428" v="78" actId="47"/>
        <pc:sldMkLst>
          <pc:docMk/>
          <pc:sldMk cId="3461691029" sldId="266"/>
        </pc:sldMkLst>
      </pc:sldChg>
      <pc:sldChg chg="del">
        <pc:chgData name="Lisa-Marie Bassler" userId="38f25fa2-f4e2-42aa-a629-d2ccc29b42c2" providerId="ADAL" clId="{0DD0DF78-7677-4257-89EC-C9124D946533}" dt="2022-09-09T00:49:52.646" v="80" actId="47"/>
        <pc:sldMkLst>
          <pc:docMk/>
          <pc:sldMk cId="1307076902" sldId="267"/>
        </pc:sldMkLst>
      </pc:sldChg>
      <pc:sldChg chg="addSp delSp modSp mod ord modTransition">
        <pc:chgData name="Lisa-Marie Bassler" userId="38f25fa2-f4e2-42aa-a629-d2ccc29b42c2" providerId="ADAL" clId="{0DD0DF78-7677-4257-89EC-C9124D946533}" dt="2022-10-02T23:12:17.632" v="9031" actId="20577"/>
        <pc:sldMkLst>
          <pc:docMk/>
          <pc:sldMk cId="1840417539" sldId="268"/>
        </pc:sldMkLst>
        <pc:spChg chg="mod">
          <ac:chgData name="Lisa-Marie Bassler" userId="38f25fa2-f4e2-42aa-a629-d2ccc29b42c2" providerId="ADAL" clId="{0DD0DF78-7677-4257-89EC-C9124D946533}" dt="2022-10-01T14:05:27.452" v="4027" actId="20577"/>
          <ac:spMkLst>
            <pc:docMk/>
            <pc:sldMk cId="1840417539" sldId="268"/>
            <ac:spMk id="2" creationId="{29D33AFE-21B7-0212-00C3-3D957E7F9F99}"/>
          </ac:spMkLst>
        </pc:spChg>
        <pc:spChg chg="add del mod">
          <ac:chgData name="Lisa-Marie Bassler" userId="38f25fa2-f4e2-42aa-a629-d2ccc29b42c2" providerId="ADAL" clId="{0DD0DF78-7677-4257-89EC-C9124D946533}" dt="2022-10-02T22:22:39.666" v="7263" actId="26606"/>
          <ac:spMkLst>
            <pc:docMk/>
            <pc:sldMk cId="1840417539" sldId="268"/>
            <ac:spMk id="3" creationId="{5C096B30-C9A1-B52A-F1C8-060E02DCD2EA}"/>
          </ac:spMkLst>
        </pc:spChg>
        <pc:spChg chg="add del mod">
          <ac:chgData name="Lisa-Marie Bassler" userId="38f25fa2-f4e2-42aa-a629-d2ccc29b42c2" providerId="ADAL" clId="{0DD0DF78-7677-4257-89EC-C9124D946533}" dt="2022-10-02T22:21:50.890" v="7229" actId="21"/>
          <ac:spMkLst>
            <pc:docMk/>
            <pc:sldMk cId="1840417539" sldId="268"/>
            <ac:spMk id="5" creationId="{D4BDD685-5982-0B26-9CFF-345043F4CB3A}"/>
          </ac:spMkLst>
        </pc:spChg>
        <pc:graphicFrameChg chg="add mod">
          <ac:chgData name="Lisa-Marie Bassler" userId="38f25fa2-f4e2-42aa-a629-d2ccc29b42c2" providerId="ADAL" clId="{0DD0DF78-7677-4257-89EC-C9124D946533}" dt="2022-10-02T23:12:17.632" v="9031" actId="20577"/>
          <ac:graphicFrameMkLst>
            <pc:docMk/>
            <pc:sldMk cId="1840417539" sldId="268"/>
            <ac:graphicFrameMk id="6" creationId="{84E0080B-AEF1-43A6-4CB4-CCE1CC44CBF0}"/>
          </ac:graphicFrameMkLst>
        </pc:graphicFrameChg>
      </pc:sldChg>
      <pc:sldChg chg="addSp modSp new mod ord modTransition setBg setClrOvrMap">
        <pc:chgData name="Lisa-Marie Bassler" userId="38f25fa2-f4e2-42aa-a629-d2ccc29b42c2" providerId="ADAL" clId="{0DD0DF78-7677-4257-89EC-C9124D946533}" dt="2022-10-02T23:05:52.472" v="9025"/>
        <pc:sldMkLst>
          <pc:docMk/>
          <pc:sldMk cId="3316499800" sldId="269"/>
        </pc:sldMkLst>
        <pc:spChg chg="mod">
          <ac:chgData name="Lisa-Marie Bassler" userId="38f25fa2-f4e2-42aa-a629-d2ccc29b42c2" providerId="ADAL" clId="{0DD0DF78-7677-4257-89EC-C9124D946533}" dt="2022-10-02T22:53:54.473" v="8851" actId="122"/>
          <ac:spMkLst>
            <pc:docMk/>
            <pc:sldMk cId="3316499800" sldId="269"/>
            <ac:spMk id="2" creationId="{02E97DAD-1D0C-A373-36E9-D9248F425D50}"/>
          </ac:spMkLst>
        </pc:spChg>
        <pc:spChg chg="mod">
          <ac:chgData name="Lisa-Marie Bassler" userId="38f25fa2-f4e2-42aa-a629-d2ccc29b42c2" providerId="ADAL" clId="{0DD0DF78-7677-4257-89EC-C9124D946533}" dt="2022-10-02T22:54:24.280" v="8856" actId="255"/>
          <ac:spMkLst>
            <pc:docMk/>
            <pc:sldMk cId="3316499800" sldId="269"/>
            <ac:spMk id="3" creationId="{8317E78F-DF36-B6B7-8721-BB171642BF3D}"/>
          </ac:spMkLst>
        </pc:spChg>
        <pc:spChg chg="add">
          <ac:chgData name="Lisa-Marie Bassler" userId="38f25fa2-f4e2-42aa-a629-d2ccc29b42c2" providerId="ADAL" clId="{0DD0DF78-7677-4257-89EC-C9124D946533}" dt="2022-10-02T22:53:42.022" v="8847" actId="26606"/>
          <ac:spMkLst>
            <pc:docMk/>
            <pc:sldMk cId="3316499800" sldId="269"/>
            <ac:spMk id="8" creationId="{025E2AA9-10C9-4A14-BEA3-064CD0131100}"/>
          </ac:spMkLst>
        </pc:spChg>
        <pc:spChg chg="add">
          <ac:chgData name="Lisa-Marie Bassler" userId="38f25fa2-f4e2-42aa-a629-d2ccc29b42c2" providerId="ADAL" clId="{0DD0DF78-7677-4257-89EC-C9124D946533}" dt="2022-10-02T22:53:42.022" v="8847" actId="26606"/>
          <ac:spMkLst>
            <pc:docMk/>
            <pc:sldMk cId="3316499800" sldId="269"/>
            <ac:spMk id="10" creationId="{F076F371-EE61-49EA-AA2A-3582C3AC9BCD}"/>
          </ac:spMkLst>
        </pc:spChg>
      </pc:sldChg>
      <pc:sldChg chg="addSp delSp modSp new mod modTransition">
        <pc:chgData name="Lisa-Marie Bassler" userId="38f25fa2-f4e2-42aa-a629-d2ccc29b42c2" providerId="ADAL" clId="{0DD0DF78-7677-4257-89EC-C9124D946533}" dt="2022-10-02T23:05:52.472" v="9025"/>
        <pc:sldMkLst>
          <pc:docMk/>
          <pc:sldMk cId="2843929205" sldId="270"/>
        </pc:sldMkLst>
        <pc:spChg chg="del">
          <ac:chgData name="Lisa-Marie Bassler" userId="38f25fa2-f4e2-42aa-a629-d2ccc29b42c2" providerId="ADAL" clId="{0DD0DF78-7677-4257-89EC-C9124D946533}" dt="2022-09-26T19:31:26.564" v="133" actId="478"/>
          <ac:spMkLst>
            <pc:docMk/>
            <pc:sldMk cId="2843929205" sldId="270"/>
            <ac:spMk id="2" creationId="{E9F0CD43-3EE9-3726-DCA3-066C3E779B51}"/>
          </ac:spMkLst>
        </pc:spChg>
        <pc:spChg chg="del mod">
          <ac:chgData name="Lisa-Marie Bassler" userId="38f25fa2-f4e2-42aa-a629-d2ccc29b42c2" providerId="ADAL" clId="{0DD0DF78-7677-4257-89EC-C9124D946533}" dt="2022-09-26T19:31:34.545" v="135" actId="478"/>
          <ac:spMkLst>
            <pc:docMk/>
            <pc:sldMk cId="2843929205" sldId="270"/>
            <ac:spMk id="3" creationId="{239527A6-9129-33E9-FB20-8761A136208F}"/>
          </ac:spMkLst>
        </pc:spChg>
        <pc:spChg chg="add mod">
          <ac:chgData name="Lisa-Marie Bassler" userId="38f25fa2-f4e2-42aa-a629-d2ccc29b42c2" providerId="ADAL" clId="{0DD0DF78-7677-4257-89EC-C9124D946533}" dt="2022-10-02T23:01:51.079" v="8984" actId="1036"/>
          <ac:spMkLst>
            <pc:docMk/>
            <pc:sldMk cId="2843929205" sldId="270"/>
            <ac:spMk id="6" creationId="{EE58E5E3-F7FE-063E-9046-34869DC76D43}"/>
          </ac:spMkLst>
        </pc:spChg>
        <pc:picChg chg="add mod">
          <ac:chgData name="Lisa-Marie Bassler" userId="38f25fa2-f4e2-42aa-a629-d2ccc29b42c2" providerId="ADAL" clId="{0DD0DF78-7677-4257-89EC-C9124D946533}" dt="2022-09-26T19:31:33.049" v="134" actId="1076"/>
          <ac:picMkLst>
            <pc:docMk/>
            <pc:sldMk cId="2843929205" sldId="270"/>
            <ac:picMk id="4" creationId="{AB37C343-741E-4E7D-98CA-231339326194}"/>
          </ac:picMkLst>
        </pc:picChg>
      </pc:sldChg>
      <pc:sldChg chg="addSp delSp modSp new mod modTransition setBg">
        <pc:chgData name="Lisa-Marie Bassler" userId="38f25fa2-f4e2-42aa-a629-d2ccc29b42c2" providerId="ADAL" clId="{0DD0DF78-7677-4257-89EC-C9124D946533}" dt="2022-10-02T23:05:52.472" v="9025"/>
        <pc:sldMkLst>
          <pc:docMk/>
          <pc:sldMk cId="369047137" sldId="271"/>
        </pc:sldMkLst>
        <pc:spChg chg="mod">
          <ac:chgData name="Lisa-Marie Bassler" userId="38f25fa2-f4e2-42aa-a629-d2ccc29b42c2" providerId="ADAL" clId="{0DD0DF78-7677-4257-89EC-C9124D946533}" dt="2022-10-01T13:26:56.441" v="3555" actId="122"/>
          <ac:spMkLst>
            <pc:docMk/>
            <pc:sldMk cId="369047137" sldId="271"/>
            <ac:spMk id="2" creationId="{40D07A98-1996-6AB1-9701-391FFE9DFD76}"/>
          </ac:spMkLst>
        </pc:spChg>
        <pc:spChg chg="mod ord">
          <ac:chgData name="Lisa-Marie Bassler" userId="38f25fa2-f4e2-42aa-a629-d2ccc29b42c2" providerId="ADAL" clId="{0DD0DF78-7677-4257-89EC-C9124D946533}" dt="2022-10-02T22:55:08.988" v="8895" actId="20577"/>
          <ac:spMkLst>
            <pc:docMk/>
            <pc:sldMk cId="369047137" sldId="271"/>
            <ac:spMk id="3" creationId="{DBFEAB0E-514A-EBC6-4B83-B3F8DB218FCD}"/>
          </ac:spMkLst>
        </pc:spChg>
        <pc:spChg chg="add del">
          <ac:chgData name="Lisa-Marie Bassler" userId="38f25fa2-f4e2-42aa-a629-d2ccc29b42c2" providerId="ADAL" clId="{0DD0DF78-7677-4257-89EC-C9124D946533}" dt="2022-10-01T13:26:53.743" v="3554" actId="26606"/>
          <ac:spMkLst>
            <pc:docMk/>
            <pc:sldMk cId="369047137" sldId="271"/>
            <ac:spMk id="12295" creationId="{577D1452-F0B7-431E-9A24-D3F7103D8510}"/>
          </ac:spMkLst>
        </pc:spChg>
        <pc:spChg chg="add del">
          <ac:chgData name="Lisa-Marie Bassler" userId="38f25fa2-f4e2-42aa-a629-d2ccc29b42c2" providerId="ADAL" clId="{0DD0DF78-7677-4257-89EC-C9124D946533}" dt="2022-10-01T13:26:53.743" v="3554" actId="26606"/>
          <ac:spMkLst>
            <pc:docMk/>
            <pc:sldMk cId="369047137" sldId="271"/>
            <ac:spMk id="12297" creationId="{A660F4F9-5DF5-4F15-BE6A-CD8648BB1148}"/>
          </ac:spMkLst>
        </pc:spChg>
        <pc:spChg chg="add">
          <ac:chgData name="Lisa-Marie Bassler" userId="38f25fa2-f4e2-42aa-a629-d2ccc29b42c2" providerId="ADAL" clId="{0DD0DF78-7677-4257-89EC-C9124D946533}" dt="2022-10-01T13:26:53.743" v="3554" actId="26606"/>
          <ac:spMkLst>
            <pc:docMk/>
            <pc:sldMk cId="369047137" sldId="271"/>
            <ac:spMk id="12302" creationId="{5E39A796-BE83-48B1-B33F-35C4A32AAB57}"/>
          </ac:spMkLst>
        </pc:spChg>
        <pc:spChg chg="add">
          <ac:chgData name="Lisa-Marie Bassler" userId="38f25fa2-f4e2-42aa-a629-d2ccc29b42c2" providerId="ADAL" clId="{0DD0DF78-7677-4257-89EC-C9124D946533}" dt="2022-10-01T13:26:53.743" v="3554" actId="26606"/>
          <ac:spMkLst>
            <pc:docMk/>
            <pc:sldMk cId="369047137" sldId="271"/>
            <ac:spMk id="12304" creationId="{72F84B47-E267-4194-8194-831DB7B5547F}"/>
          </ac:spMkLst>
        </pc:spChg>
        <pc:picChg chg="add mod ord">
          <ac:chgData name="Lisa-Marie Bassler" userId="38f25fa2-f4e2-42aa-a629-d2ccc29b42c2" providerId="ADAL" clId="{0DD0DF78-7677-4257-89EC-C9124D946533}" dt="2022-10-01T13:26:53.743" v="3554" actId="26606"/>
          <ac:picMkLst>
            <pc:docMk/>
            <pc:sldMk cId="369047137" sldId="271"/>
            <ac:picMk id="12290" creationId="{BDC529CD-2DC8-CF8D-8E95-577858C1C908}"/>
          </ac:picMkLst>
        </pc:picChg>
      </pc:sldChg>
      <pc:sldChg chg="modSp new mod ord modTransition modNotesTx">
        <pc:chgData name="Lisa-Marie Bassler" userId="38f25fa2-f4e2-42aa-a629-d2ccc29b42c2" providerId="ADAL" clId="{0DD0DF78-7677-4257-89EC-C9124D946533}" dt="2022-10-02T23:05:52.472" v="9025"/>
        <pc:sldMkLst>
          <pc:docMk/>
          <pc:sldMk cId="364117295" sldId="272"/>
        </pc:sldMkLst>
        <pc:spChg chg="mod">
          <ac:chgData name="Lisa-Marie Bassler" userId="38f25fa2-f4e2-42aa-a629-d2ccc29b42c2" providerId="ADAL" clId="{0DD0DF78-7677-4257-89EC-C9124D946533}" dt="2022-10-02T23:05:30.724" v="9024" actId="404"/>
          <ac:spMkLst>
            <pc:docMk/>
            <pc:sldMk cId="364117295" sldId="272"/>
            <ac:spMk id="2" creationId="{A2673321-E962-EDD6-8BA2-7EE88AA9D314}"/>
          </ac:spMkLst>
        </pc:spChg>
        <pc:spChg chg="mod">
          <ac:chgData name="Lisa-Marie Bassler" userId="38f25fa2-f4e2-42aa-a629-d2ccc29b42c2" providerId="ADAL" clId="{0DD0DF78-7677-4257-89EC-C9124D946533}" dt="2022-10-01T15:27:11.334" v="6652" actId="313"/>
          <ac:spMkLst>
            <pc:docMk/>
            <pc:sldMk cId="364117295" sldId="272"/>
            <ac:spMk id="3" creationId="{2DD0FDF3-1E93-F924-E40A-059779376753}"/>
          </ac:spMkLst>
        </pc:spChg>
      </pc:sldChg>
      <pc:sldChg chg="addSp modSp new mod modTransition setBg">
        <pc:chgData name="Lisa-Marie Bassler" userId="38f25fa2-f4e2-42aa-a629-d2ccc29b42c2" providerId="ADAL" clId="{0DD0DF78-7677-4257-89EC-C9124D946533}" dt="2022-10-02T23:05:52.472" v="9025"/>
        <pc:sldMkLst>
          <pc:docMk/>
          <pc:sldMk cId="3419095928" sldId="273"/>
        </pc:sldMkLst>
        <pc:spChg chg="mod ord">
          <ac:chgData name="Lisa-Marie Bassler" userId="38f25fa2-f4e2-42aa-a629-d2ccc29b42c2" providerId="ADAL" clId="{0DD0DF78-7677-4257-89EC-C9124D946533}" dt="2022-10-01T13:32:56.030" v="3816" actId="26606"/>
          <ac:spMkLst>
            <pc:docMk/>
            <pc:sldMk cId="3419095928" sldId="273"/>
            <ac:spMk id="2" creationId="{33A4F03E-DE29-2F44-BED4-E9E4A49C8680}"/>
          </ac:spMkLst>
        </pc:spChg>
        <pc:spChg chg="mod ord">
          <ac:chgData name="Lisa-Marie Bassler" userId="38f25fa2-f4e2-42aa-a629-d2ccc29b42c2" providerId="ADAL" clId="{0DD0DF78-7677-4257-89EC-C9124D946533}" dt="2022-10-02T22:25:16.759" v="7386" actId="1037"/>
          <ac:spMkLst>
            <pc:docMk/>
            <pc:sldMk cId="3419095928" sldId="273"/>
            <ac:spMk id="3" creationId="{9382E716-E73C-5DF6-1580-C592FFA08A34}"/>
          </ac:spMkLst>
        </pc:spChg>
        <pc:spChg chg="add">
          <ac:chgData name="Lisa-Marie Bassler" userId="38f25fa2-f4e2-42aa-a629-d2ccc29b42c2" providerId="ADAL" clId="{0DD0DF78-7677-4257-89EC-C9124D946533}" dt="2022-10-01T13:32:56.030" v="3816" actId="26606"/>
          <ac:spMkLst>
            <pc:docMk/>
            <pc:sldMk cId="3419095928" sldId="273"/>
            <ac:spMk id="13319" creationId="{303CC970-4826-4CED-8063-0FB676635452}"/>
          </ac:spMkLst>
        </pc:spChg>
        <pc:spChg chg="add">
          <ac:chgData name="Lisa-Marie Bassler" userId="38f25fa2-f4e2-42aa-a629-d2ccc29b42c2" providerId="ADAL" clId="{0DD0DF78-7677-4257-89EC-C9124D946533}" dt="2022-10-01T13:32:56.030" v="3816" actId="26606"/>
          <ac:spMkLst>
            <pc:docMk/>
            <pc:sldMk cId="3419095928" sldId="273"/>
            <ac:spMk id="13321" creationId="{14490D63-3365-45CC-AC50-705C1B76815F}"/>
          </ac:spMkLst>
        </pc:spChg>
        <pc:picChg chg="add mod">
          <ac:chgData name="Lisa-Marie Bassler" userId="38f25fa2-f4e2-42aa-a629-d2ccc29b42c2" providerId="ADAL" clId="{0DD0DF78-7677-4257-89EC-C9124D946533}" dt="2022-10-01T13:32:56.030" v="3816" actId="26606"/>
          <ac:picMkLst>
            <pc:docMk/>
            <pc:sldMk cId="3419095928" sldId="273"/>
            <ac:picMk id="13314" creationId="{D6777823-250E-2633-6270-1DE3E7F84E3F}"/>
          </ac:picMkLst>
        </pc:picChg>
      </pc:sldChg>
      <pc:sldChg chg="addSp delSp modSp new mod modTransition modAnim">
        <pc:chgData name="Lisa-Marie Bassler" userId="38f25fa2-f4e2-42aa-a629-d2ccc29b42c2" providerId="ADAL" clId="{0DD0DF78-7677-4257-89EC-C9124D946533}" dt="2022-10-02T23:05:52.472" v="9025"/>
        <pc:sldMkLst>
          <pc:docMk/>
          <pc:sldMk cId="3596853640" sldId="274"/>
        </pc:sldMkLst>
        <pc:spChg chg="mod">
          <ac:chgData name="Lisa-Marie Bassler" userId="38f25fa2-f4e2-42aa-a629-d2ccc29b42c2" providerId="ADAL" clId="{0DD0DF78-7677-4257-89EC-C9124D946533}" dt="2022-10-02T23:04:22.840" v="9007" actId="404"/>
          <ac:spMkLst>
            <pc:docMk/>
            <pc:sldMk cId="3596853640" sldId="274"/>
            <ac:spMk id="2" creationId="{39373EEA-E377-513B-AD45-A4AA760AD7B0}"/>
          </ac:spMkLst>
        </pc:spChg>
        <pc:spChg chg="del">
          <ac:chgData name="Lisa-Marie Bassler" userId="38f25fa2-f4e2-42aa-a629-d2ccc29b42c2" providerId="ADAL" clId="{0DD0DF78-7677-4257-89EC-C9124D946533}" dt="2022-10-01T10:46:14.406" v="1102"/>
          <ac:spMkLst>
            <pc:docMk/>
            <pc:sldMk cId="3596853640" sldId="274"/>
            <ac:spMk id="3" creationId="{3E4B0DD3-5ACD-9187-4617-ECBF47E89546}"/>
          </ac:spMkLst>
        </pc:spChg>
        <pc:picChg chg="add mod">
          <ac:chgData name="Lisa-Marie Bassler" userId="38f25fa2-f4e2-42aa-a629-d2ccc29b42c2" providerId="ADAL" clId="{0DD0DF78-7677-4257-89EC-C9124D946533}" dt="2022-10-01T10:46:16.636" v="1103" actId="1076"/>
          <ac:picMkLst>
            <pc:docMk/>
            <pc:sldMk cId="3596853640" sldId="274"/>
            <ac:picMk id="4" creationId="{A42A77ED-54B8-3163-0315-6851D43B3B70}"/>
          </ac:picMkLst>
        </pc:picChg>
        <pc:picChg chg="add mod">
          <ac:chgData name="Lisa-Marie Bassler" userId="38f25fa2-f4e2-42aa-a629-d2ccc29b42c2" providerId="ADAL" clId="{0DD0DF78-7677-4257-89EC-C9124D946533}" dt="2022-10-01T15:06:35.751" v="5747" actId="1076"/>
          <ac:picMkLst>
            <pc:docMk/>
            <pc:sldMk cId="3596853640" sldId="274"/>
            <ac:picMk id="23554" creationId="{2BC131FC-739A-E11D-33B1-DDBE4B725316}"/>
          </ac:picMkLst>
        </pc:picChg>
      </pc:sldChg>
      <pc:sldChg chg="modSp new mod ord modTransition">
        <pc:chgData name="Lisa-Marie Bassler" userId="38f25fa2-f4e2-42aa-a629-d2ccc29b42c2" providerId="ADAL" clId="{0DD0DF78-7677-4257-89EC-C9124D946533}" dt="2022-10-02T23:05:52.472" v="9025"/>
        <pc:sldMkLst>
          <pc:docMk/>
          <pc:sldMk cId="3067099465" sldId="275"/>
        </pc:sldMkLst>
        <pc:spChg chg="mod">
          <ac:chgData name="Lisa-Marie Bassler" userId="38f25fa2-f4e2-42aa-a629-d2ccc29b42c2" providerId="ADAL" clId="{0DD0DF78-7677-4257-89EC-C9124D946533}" dt="2022-10-01T11:57:12" v="2208" actId="5793"/>
          <ac:spMkLst>
            <pc:docMk/>
            <pc:sldMk cId="3067099465" sldId="275"/>
            <ac:spMk id="2" creationId="{5A53F206-2D73-CB6A-2B31-165EE3199F0E}"/>
          </ac:spMkLst>
        </pc:spChg>
        <pc:spChg chg="mod">
          <ac:chgData name="Lisa-Marie Bassler" userId="38f25fa2-f4e2-42aa-a629-d2ccc29b42c2" providerId="ADAL" clId="{0DD0DF78-7677-4257-89EC-C9124D946533}" dt="2022-10-02T22:53:12.848" v="8836" actId="20577"/>
          <ac:spMkLst>
            <pc:docMk/>
            <pc:sldMk cId="3067099465" sldId="275"/>
            <ac:spMk id="3" creationId="{AE9405D6-24D1-A9A1-086B-3F169902FE27}"/>
          </ac:spMkLst>
        </pc:spChg>
      </pc:sldChg>
      <pc:sldChg chg="modSp new del mod ord modTransition">
        <pc:chgData name="Lisa-Marie Bassler" userId="38f25fa2-f4e2-42aa-a629-d2ccc29b42c2" providerId="ADAL" clId="{0DD0DF78-7677-4257-89EC-C9124D946533}" dt="2022-10-01T15:43:25.682" v="7064" actId="47"/>
        <pc:sldMkLst>
          <pc:docMk/>
          <pc:sldMk cId="2012506805" sldId="276"/>
        </pc:sldMkLst>
        <pc:spChg chg="mod">
          <ac:chgData name="Lisa-Marie Bassler" userId="38f25fa2-f4e2-42aa-a629-d2ccc29b42c2" providerId="ADAL" clId="{0DD0DF78-7677-4257-89EC-C9124D946533}" dt="2022-10-01T10:40:48.192" v="1018" actId="122"/>
          <ac:spMkLst>
            <pc:docMk/>
            <pc:sldMk cId="2012506805" sldId="276"/>
            <ac:spMk id="2" creationId="{8C4CF567-265A-14DB-2F5B-C21AA378D1AA}"/>
          </ac:spMkLst>
        </pc:spChg>
      </pc:sldChg>
      <pc:sldChg chg="addSp delSp modSp new del mod ord setBg delAnim modAnim">
        <pc:chgData name="Lisa-Marie Bassler" userId="38f25fa2-f4e2-42aa-a629-d2ccc29b42c2" providerId="ADAL" clId="{0DD0DF78-7677-4257-89EC-C9124D946533}" dt="2022-10-01T14:48:58.675" v="5222" actId="47"/>
        <pc:sldMkLst>
          <pc:docMk/>
          <pc:sldMk cId="3804771174" sldId="277"/>
        </pc:sldMkLst>
        <pc:spChg chg="mod">
          <ac:chgData name="Lisa-Marie Bassler" userId="38f25fa2-f4e2-42aa-a629-d2ccc29b42c2" providerId="ADAL" clId="{0DD0DF78-7677-4257-89EC-C9124D946533}" dt="2022-10-01T14:24:16.957" v="4433" actId="26606"/>
          <ac:spMkLst>
            <pc:docMk/>
            <pc:sldMk cId="3804771174" sldId="277"/>
            <ac:spMk id="2" creationId="{6085B6AB-3D54-8521-0DAE-1BDFD42BF562}"/>
          </ac:spMkLst>
        </pc:spChg>
        <pc:spChg chg="del">
          <ac:chgData name="Lisa-Marie Bassler" userId="38f25fa2-f4e2-42aa-a629-d2ccc29b42c2" providerId="ADAL" clId="{0DD0DF78-7677-4257-89EC-C9124D946533}" dt="2022-10-01T10:45:52.369" v="1100"/>
          <ac:spMkLst>
            <pc:docMk/>
            <pc:sldMk cId="3804771174" sldId="277"/>
            <ac:spMk id="3" creationId="{75F4F04E-40CD-3D0C-EBBB-4DE755500D53}"/>
          </ac:spMkLst>
        </pc:spChg>
        <pc:spChg chg="add del mod">
          <ac:chgData name="Lisa-Marie Bassler" userId="38f25fa2-f4e2-42aa-a629-d2ccc29b42c2" providerId="ADAL" clId="{0DD0DF78-7677-4257-89EC-C9124D946533}" dt="2022-10-01T14:22:40.876" v="4376"/>
          <ac:spMkLst>
            <pc:docMk/>
            <pc:sldMk cId="3804771174" sldId="277"/>
            <ac:spMk id="6" creationId="{348A480B-B8CC-B271-A694-F38D98CD207B}"/>
          </ac:spMkLst>
        </pc:spChg>
        <pc:spChg chg="add del mod">
          <ac:chgData name="Lisa-Marie Bassler" userId="38f25fa2-f4e2-42aa-a629-d2ccc29b42c2" providerId="ADAL" clId="{0DD0DF78-7677-4257-89EC-C9124D946533}" dt="2022-10-01T11:17:51.672" v="1125"/>
          <ac:spMkLst>
            <pc:docMk/>
            <pc:sldMk cId="3804771174" sldId="277"/>
            <ac:spMk id="7" creationId="{1E5A8DCA-E3E4-33FA-8A97-585085CA0920}"/>
          </ac:spMkLst>
        </pc:spChg>
        <pc:spChg chg="add del mod">
          <ac:chgData name="Lisa-Marie Bassler" userId="38f25fa2-f4e2-42aa-a629-d2ccc29b42c2" providerId="ADAL" clId="{0DD0DF78-7677-4257-89EC-C9124D946533}" dt="2022-10-01T11:17:51.672" v="1125"/>
          <ac:spMkLst>
            <pc:docMk/>
            <pc:sldMk cId="3804771174" sldId="277"/>
            <ac:spMk id="8" creationId="{849E10A9-A024-C29A-30ED-1B1C735E7475}"/>
          </ac:spMkLst>
        </pc:spChg>
        <pc:spChg chg="add del mod">
          <ac:chgData name="Lisa-Marie Bassler" userId="38f25fa2-f4e2-42aa-a629-d2ccc29b42c2" providerId="ADAL" clId="{0DD0DF78-7677-4257-89EC-C9124D946533}" dt="2022-10-01T11:17:51.672" v="1125"/>
          <ac:spMkLst>
            <pc:docMk/>
            <pc:sldMk cId="3804771174" sldId="277"/>
            <ac:spMk id="9" creationId="{99BF8706-255A-1190-D158-2906EBE8916D}"/>
          </ac:spMkLst>
        </pc:spChg>
        <pc:spChg chg="add del mod">
          <ac:chgData name="Lisa-Marie Bassler" userId="38f25fa2-f4e2-42aa-a629-d2ccc29b42c2" providerId="ADAL" clId="{0DD0DF78-7677-4257-89EC-C9124D946533}" dt="2022-10-01T11:17:51.672" v="1125"/>
          <ac:spMkLst>
            <pc:docMk/>
            <pc:sldMk cId="3804771174" sldId="277"/>
            <ac:spMk id="10" creationId="{54B1E08E-25F4-9296-5613-1EDF8F478DD2}"/>
          </ac:spMkLst>
        </pc:spChg>
        <pc:spChg chg="add del mod">
          <ac:chgData name="Lisa-Marie Bassler" userId="38f25fa2-f4e2-42aa-a629-d2ccc29b42c2" providerId="ADAL" clId="{0DD0DF78-7677-4257-89EC-C9124D946533}" dt="2022-10-01T11:17:51.672" v="1125"/>
          <ac:spMkLst>
            <pc:docMk/>
            <pc:sldMk cId="3804771174" sldId="277"/>
            <ac:spMk id="11" creationId="{211F1EDE-9FCE-5CA9-20EF-46E2964CC5C5}"/>
          </ac:spMkLst>
        </pc:spChg>
        <pc:spChg chg="add del mod">
          <ac:chgData name="Lisa-Marie Bassler" userId="38f25fa2-f4e2-42aa-a629-d2ccc29b42c2" providerId="ADAL" clId="{0DD0DF78-7677-4257-89EC-C9124D946533}" dt="2022-10-01T11:17:55.691" v="1128"/>
          <ac:spMkLst>
            <pc:docMk/>
            <pc:sldMk cId="3804771174" sldId="277"/>
            <ac:spMk id="12" creationId="{27EF9EAC-645B-57DA-C7F2-7D9AD4D4F412}"/>
          </ac:spMkLst>
        </pc:spChg>
        <pc:spChg chg="add del mod">
          <ac:chgData name="Lisa-Marie Bassler" userId="38f25fa2-f4e2-42aa-a629-d2ccc29b42c2" providerId="ADAL" clId="{0DD0DF78-7677-4257-89EC-C9124D946533}" dt="2022-10-01T11:17:55.691" v="1128"/>
          <ac:spMkLst>
            <pc:docMk/>
            <pc:sldMk cId="3804771174" sldId="277"/>
            <ac:spMk id="13" creationId="{AE2CAD33-1166-543D-0406-865D9C961FA3}"/>
          </ac:spMkLst>
        </pc:spChg>
        <pc:spChg chg="add del mod">
          <ac:chgData name="Lisa-Marie Bassler" userId="38f25fa2-f4e2-42aa-a629-d2ccc29b42c2" providerId="ADAL" clId="{0DD0DF78-7677-4257-89EC-C9124D946533}" dt="2022-10-01T11:17:55.691" v="1128"/>
          <ac:spMkLst>
            <pc:docMk/>
            <pc:sldMk cId="3804771174" sldId="277"/>
            <ac:spMk id="14" creationId="{09D31E2F-EFD7-2189-D2A4-1E16EC780939}"/>
          </ac:spMkLst>
        </pc:spChg>
        <pc:spChg chg="add del mod">
          <ac:chgData name="Lisa-Marie Bassler" userId="38f25fa2-f4e2-42aa-a629-d2ccc29b42c2" providerId="ADAL" clId="{0DD0DF78-7677-4257-89EC-C9124D946533}" dt="2022-10-01T11:17:55.691" v="1128"/>
          <ac:spMkLst>
            <pc:docMk/>
            <pc:sldMk cId="3804771174" sldId="277"/>
            <ac:spMk id="15" creationId="{10738C37-1546-6256-29D8-B83AE151FB41}"/>
          </ac:spMkLst>
        </pc:spChg>
        <pc:spChg chg="add del mod">
          <ac:chgData name="Lisa-Marie Bassler" userId="38f25fa2-f4e2-42aa-a629-d2ccc29b42c2" providerId="ADAL" clId="{0DD0DF78-7677-4257-89EC-C9124D946533}" dt="2022-10-01T11:17:55.691" v="1128"/>
          <ac:spMkLst>
            <pc:docMk/>
            <pc:sldMk cId="3804771174" sldId="277"/>
            <ac:spMk id="16" creationId="{E5F9B781-15DE-9651-A1F9-FC5A1C6D1D41}"/>
          </ac:spMkLst>
        </pc:spChg>
        <pc:spChg chg="add">
          <ac:chgData name="Lisa-Marie Bassler" userId="38f25fa2-f4e2-42aa-a629-d2ccc29b42c2" providerId="ADAL" clId="{0DD0DF78-7677-4257-89EC-C9124D946533}" dt="2022-10-01T14:24:16.957" v="4433" actId="26606"/>
          <ac:spMkLst>
            <pc:docMk/>
            <pc:sldMk cId="3804771174" sldId="277"/>
            <ac:spMk id="1041" creationId="{D4771268-CB57-404A-9271-370EB28F6090}"/>
          </ac:spMkLst>
        </pc:spChg>
        <pc:picChg chg="add del mod">
          <ac:chgData name="Lisa-Marie Bassler" userId="38f25fa2-f4e2-42aa-a629-d2ccc29b42c2" providerId="ADAL" clId="{0DD0DF78-7677-4257-89EC-C9124D946533}" dt="2022-10-01T10:45:59.754" v="1101" actId="478"/>
          <ac:picMkLst>
            <pc:docMk/>
            <pc:sldMk cId="3804771174" sldId="277"/>
            <ac:picMk id="4" creationId="{705039D1-012E-61B9-04C5-7140ABC97CC6}"/>
          </ac:picMkLst>
        </pc:picChg>
        <pc:picChg chg="add mod">
          <ac:chgData name="Lisa-Marie Bassler" userId="38f25fa2-f4e2-42aa-a629-d2ccc29b42c2" providerId="ADAL" clId="{0DD0DF78-7677-4257-89EC-C9124D946533}" dt="2022-10-01T14:24:16.957" v="4433" actId="26606"/>
          <ac:picMkLst>
            <pc:docMk/>
            <pc:sldMk cId="3804771174" sldId="277"/>
            <ac:picMk id="1036" creationId="{59B73156-8A8F-DB6A-ECC9-034F1715DC0E}"/>
          </ac:picMkLst>
        </pc:picChg>
      </pc:sldChg>
      <pc:sldChg chg="addSp modSp new mod ord modTransition setBg">
        <pc:chgData name="Lisa-Marie Bassler" userId="38f25fa2-f4e2-42aa-a629-d2ccc29b42c2" providerId="ADAL" clId="{0DD0DF78-7677-4257-89EC-C9124D946533}" dt="2022-10-02T23:05:52.472" v="9025"/>
        <pc:sldMkLst>
          <pc:docMk/>
          <pc:sldMk cId="3074831045" sldId="278"/>
        </pc:sldMkLst>
        <pc:spChg chg="mod">
          <ac:chgData name="Lisa-Marie Bassler" userId="38f25fa2-f4e2-42aa-a629-d2ccc29b42c2" providerId="ADAL" clId="{0DD0DF78-7677-4257-89EC-C9124D946533}" dt="2022-10-01T11:30:19.476" v="1471" actId="113"/>
          <ac:spMkLst>
            <pc:docMk/>
            <pc:sldMk cId="3074831045" sldId="278"/>
            <ac:spMk id="2" creationId="{799B96DE-6729-B905-FCC7-FCDD4B4ED2C2}"/>
          </ac:spMkLst>
        </pc:spChg>
        <pc:spChg chg="mod ord">
          <ac:chgData name="Lisa-Marie Bassler" userId="38f25fa2-f4e2-42aa-a629-d2ccc29b42c2" providerId="ADAL" clId="{0DD0DF78-7677-4257-89EC-C9124D946533}" dt="2022-10-02T22:45:35.306" v="8536" actId="255"/>
          <ac:spMkLst>
            <pc:docMk/>
            <pc:sldMk cId="3074831045" sldId="278"/>
            <ac:spMk id="3" creationId="{43C87AFA-C007-F5EE-8F32-C36C17E9B8EB}"/>
          </ac:spMkLst>
        </pc:spChg>
        <pc:picChg chg="add mod">
          <ac:chgData name="Lisa-Marie Bassler" userId="38f25fa2-f4e2-42aa-a629-d2ccc29b42c2" providerId="ADAL" clId="{0DD0DF78-7677-4257-89EC-C9124D946533}" dt="2022-10-01T11:30:12.956" v="1468" actId="26606"/>
          <ac:picMkLst>
            <pc:docMk/>
            <pc:sldMk cId="3074831045" sldId="278"/>
            <ac:picMk id="3074" creationId="{4D426959-86D6-ED42-1CED-69A77291BB0C}"/>
          </ac:picMkLst>
        </pc:picChg>
      </pc:sldChg>
      <pc:sldChg chg="addSp modSp new mod ord modTransition setBg addAnim">
        <pc:chgData name="Lisa-Marie Bassler" userId="38f25fa2-f4e2-42aa-a629-d2ccc29b42c2" providerId="ADAL" clId="{0DD0DF78-7677-4257-89EC-C9124D946533}" dt="2022-10-02T23:05:52.472" v="9025"/>
        <pc:sldMkLst>
          <pc:docMk/>
          <pc:sldMk cId="814244167" sldId="279"/>
        </pc:sldMkLst>
        <pc:spChg chg="mod">
          <ac:chgData name="Lisa-Marie Bassler" userId="38f25fa2-f4e2-42aa-a629-d2ccc29b42c2" providerId="ADAL" clId="{0DD0DF78-7677-4257-89EC-C9124D946533}" dt="2022-10-01T14:25:27.695" v="4447" actId="20577"/>
          <ac:spMkLst>
            <pc:docMk/>
            <pc:sldMk cId="814244167" sldId="279"/>
            <ac:spMk id="2" creationId="{E7DD2F1C-333E-8D46-884A-58BEC80DD2D4}"/>
          </ac:spMkLst>
        </pc:spChg>
        <pc:spChg chg="mod">
          <ac:chgData name="Lisa-Marie Bassler" userId="38f25fa2-f4e2-42aa-a629-d2ccc29b42c2" providerId="ADAL" clId="{0DD0DF78-7677-4257-89EC-C9124D946533}" dt="2022-10-01T14:25:35.118" v="4448" actId="403"/>
          <ac:spMkLst>
            <pc:docMk/>
            <pc:sldMk cId="814244167" sldId="279"/>
            <ac:spMk id="3" creationId="{3F67504B-6E2C-C674-3731-DD6A6E35D88B}"/>
          </ac:spMkLst>
        </pc:spChg>
        <pc:spChg chg="add">
          <ac:chgData name="Lisa-Marie Bassler" userId="38f25fa2-f4e2-42aa-a629-d2ccc29b42c2" providerId="ADAL" clId="{0DD0DF78-7677-4257-89EC-C9124D946533}" dt="2022-10-01T11:23:45.327" v="1338" actId="26606"/>
          <ac:spMkLst>
            <pc:docMk/>
            <pc:sldMk cId="814244167" sldId="279"/>
            <ac:spMk id="2055" creationId="{07322A9E-F1EC-405E-8971-BA906EFFCCB8}"/>
          </ac:spMkLst>
        </pc:spChg>
        <pc:spChg chg="add">
          <ac:chgData name="Lisa-Marie Bassler" userId="38f25fa2-f4e2-42aa-a629-d2ccc29b42c2" providerId="ADAL" clId="{0DD0DF78-7677-4257-89EC-C9124D946533}" dt="2022-10-01T11:23:45.327" v="1338" actId="26606"/>
          <ac:spMkLst>
            <pc:docMk/>
            <pc:sldMk cId="814244167" sldId="279"/>
            <ac:spMk id="2057" creationId="{A5704422-1118-4FD1-95AD-29A064EB80D9}"/>
          </ac:spMkLst>
        </pc:spChg>
        <pc:spChg chg="add">
          <ac:chgData name="Lisa-Marie Bassler" userId="38f25fa2-f4e2-42aa-a629-d2ccc29b42c2" providerId="ADAL" clId="{0DD0DF78-7677-4257-89EC-C9124D946533}" dt="2022-10-01T11:23:45.327" v="1338" actId="26606"/>
          <ac:spMkLst>
            <pc:docMk/>
            <pc:sldMk cId="814244167" sldId="279"/>
            <ac:spMk id="2059" creationId="{A88B2AAA-B805-498E-A9E6-98B885855498}"/>
          </ac:spMkLst>
        </pc:spChg>
        <pc:spChg chg="add">
          <ac:chgData name="Lisa-Marie Bassler" userId="38f25fa2-f4e2-42aa-a629-d2ccc29b42c2" providerId="ADAL" clId="{0DD0DF78-7677-4257-89EC-C9124D946533}" dt="2022-10-01T11:23:45.327" v="1338" actId="26606"/>
          <ac:spMkLst>
            <pc:docMk/>
            <pc:sldMk cId="814244167" sldId="279"/>
            <ac:spMk id="2061" creationId="{9B8051E0-19D7-43E1-BFD9-E6DBFEB3A3F1}"/>
          </ac:spMkLst>
        </pc:spChg>
        <pc:spChg chg="add">
          <ac:chgData name="Lisa-Marie Bassler" userId="38f25fa2-f4e2-42aa-a629-d2ccc29b42c2" providerId="ADAL" clId="{0DD0DF78-7677-4257-89EC-C9124D946533}" dt="2022-10-01T11:23:45.327" v="1338" actId="26606"/>
          <ac:spMkLst>
            <pc:docMk/>
            <pc:sldMk cId="814244167" sldId="279"/>
            <ac:spMk id="2063" creationId="{4EDB2B02-86A2-46F5-A4BE-B7D9B10411D6}"/>
          </ac:spMkLst>
        </pc:spChg>
        <pc:spChg chg="add">
          <ac:chgData name="Lisa-Marie Bassler" userId="38f25fa2-f4e2-42aa-a629-d2ccc29b42c2" providerId="ADAL" clId="{0DD0DF78-7677-4257-89EC-C9124D946533}" dt="2022-10-01T11:23:45.327" v="1338" actId="26606"/>
          <ac:spMkLst>
            <pc:docMk/>
            <pc:sldMk cId="814244167" sldId="279"/>
            <ac:spMk id="2065" creationId="{43954639-FB5D-41F4-9560-6F6DFE778425}"/>
          </ac:spMkLst>
        </pc:spChg>
        <pc:spChg chg="add">
          <ac:chgData name="Lisa-Marie Bassler" userId="38f25fa2-f4e2-42aa-a629-d2ccc29b42c2" providerId="ADAL" clId="{0DD0DF78-7677-4257-89EC-C9124D946533}" dt="2022-10-01T11:23:45.327" v="1338" actId="26606"/>
          <ac:spMkLst>
            <pc:docMk/>
            <pc:sldMk cId="814244167" sldId="279"/>
            <ac:spMk id="2067" creationId="{E898931C-0323-41FA-A036-20F818B1FF81}"/>
          </ac:spMkLst>
        </pc:spChg>
        <pc:spChg chg="add">
          <ac:chgData name="Lisa-Marie Bassler" userId="38f25fa2-f4e2-42aa-a629-d2ccc29b42c2" providerId="ADAL" clId="{0DD0DF78-7677-4257-89EC-C9124D946533}" dt="2022-10-01T11:23:45.327" v="1338" actId="26606"/>
          <ac:spMkLst>
            <pc:docMk/>
            <pc:sldMk cId="814244167" sldId="279"/>
            <ac:spMk id="2069" creationId="{89AFE9DD-0792-4B98-B4EB-97ACA17E6AA8}"/>
          </ac:spMkLst>
        </pc:spChg>
        <pc:spChg chg="add">
          <ac:chgData name="Lisa-Marie Bassler" userId="38f25fa2-f4e2-42aa-a629-d2ccc29b42c2" providerId="ADAL" clId="{0DD0DF78-7677-4257-89EC-C9124D946533}" dt="2022-10-01T11:23:45.327" v="1338" actId="26606"/>
          <ac:spMkLst>
            <pc:docMk/>
            <pc:sldMk cId="814244167" sldId="279"/>
            <ac:spMk id="2071" creationId="{3981F5C4-9AE1-404E-AF44-A4E6DB374F9D}"/>
          </ac:spMkLst>
        </pc:spChg>
        <pc:spChg chg="add">
          <ac:chgData name="Lisa-Marie Bassler" userId="38f25fa2-f4e2-42aa-a629-d2ccc29b42c2" providerId="ADAL" clId="{0DD0DF78-7677-4257-89EC-C9124D946533}" dt="2022-10-01T11:23:45.327" v="1338" actId="26606"/>
          <ac:spMkLst>
            <pc:docMk/>
            <pc:sldMk cId="814244167" sldId="279"/>
            <ac:spMk id="2073" creationId="{763C1781-8726-4FAC-8C45-FF40376BE409}"/>
          </ac:spMkLst>
        </pc:spChg>
        <pc:spChg chg="add">
          <ac:chgData name="Lisa-Marie Bassler" userId="38f25fa2-f4e2-42aa-a629-d2ccc29b42c2" providerId="ADAL" clId="{0DD0DF78-7677-4257-89EC-C9124D946533}" dt="2022-10-01T11:23:45.327" v="1338" actId="26606"/>
          <ac:spMkLst>
            <pc:docMk/>
            <pc:sldMk cId="814244167" sldId="279"/>
            <ac:spMk id="2075" creationId="{301491B5-56C7-43DC-A3D9-861EECCA056A}"/>
          </ac:spMkLst>
        </pc:spChg>
        <pc:spChg chg="add">
          <ac:chgData name="Lisa-Marie Bassler" userId="38f25fa2-f4e2-42aa-a629-d2ccc29b42c2" providerId="ADAL" clId="{0DD0DF78-7677-4257-89EC-C9124D946533}" dt="2022-10-01T11:23:45.327" v="1338" actId="26606"/>
          <ac:spMkLst>
            <pc:docMk/>
            <pc:sldMk cId="814244167" sldId="279"/>
            <ac:spMk id="2077" creationId="{237E2353-22DF-46E0-A200-FB30F8F394E2}"/>
          </ac:spMkLst>
        </pc:spChg>
        <pc:spChg chg="add">
          <ac:chgData name="Lisa-Marie Bassler" userId="38f25fa2-f4e2-42aa-a629-d2ccc29b42c2" providerId="ADAL" clId="{0DD0DF78-7677-4257-89EC-C9124D946533}" dt="2022-10-01T11:23:45.327" v="1338" actId="26606"/>
          <ac:spMkLst>
            <pc:docMk/>
            <pc:sldMk cId="814244167" sldId="279"/>
            <ac:spMk id="2079" creationId="{DD6138DB-057B-45F7-A5F4-E7BFDA20D02C}"/>
          </ac:spMkLst>
        </pc:spChg>
        <pc:spChg chg="add">
          <ac:chgData name="Lisa-Marie Bassler" userId="38f25fa2-f4e2-42aa-a629-d2ccc29b42c2" providerId="ADAL" clId="{0DD0DF78-7677-4257-89EC-C9124D946533}" dt="2022-10-01T11:23:45.327" v="1338" actId="26606"/>
          <ac:spMkLst>
            <pc:docMk/>
            <pc:sldMk cId="814244167" sldId="279"/>
            <ac:spMk id="2081" creationId="{79A54AB1-B64F-4843-BFAB-81CB74E66B65}"/>
          </ac:spMkLst>
        </pc:spChg>
        <pc:picChg chg="add mod">
          <ac:chgData name="Lisa-Marie Bassler" userId="38f25fa2-f4e2-42aa-a629-d2ccc29b42c2" providerId="ADAL" clId="{0DD0DF78-7677-4257-89EC-C9124D946533}" dt="2022-10-01T11:23:45.327" v="1338" actId="26606"/>
          <ac:picMkLst>
            <pc:docMk/>
            <pc:sldMk cId="814244167" sldId="279"/>
            <ac:picMk id="2050" creationId="{05BF243B-7405-9AAF-8742-ADE812782E45}"/>
          </ac:picMkLst>
        </pc:picChg>
      </pc:sldChg>
      <pc:sldChg chg="addSp delSp modSp new mod ord modTransition modAnim">
        <pc:chgData name="Lisa-Marie Bassler" userId="38f25fa2-f4e2-42aa-a629-d2ccc29b42c2" providerId="ADAL" clId="{0DD0DF78-7677-4257-89EC-C9124D946533}" dt="2022-10-02T23:05:52.472" v="9025"/>
        <pc:sldMkLst>
          <pc:docMk/>
          <pc:sldMk cId="4227861881" sldId="280"/>
        </pc:sldMkLst>
        <pc:spChg chg="mod">
          <ac:chgData name="Lisa-Marie Bassler" userId="38f25fa2-f4e2-42aa-a629-d2ccc29b42c2" providerId="ADAL" clId="{0DD0DF78-7677-4257-89EC-C9124D946533}" dt="2022-10-01T11:37:01.171" v="1585" actId="113"/>
          <ac:spMkLst>
            <pc:docMk/>
            <pc:sldMk cId="4227861881" sldId="280"/>
            <ac:spMk id="2" creationId="{4F29DA71-4A23-89E5-30DC-317795505850}"/>
          </ac:spMkLst>
        </pc:spChg>
        <pc:spChg chg="del">
          <ac:chgData name="Lisa-Marie Bassler" userId="38f25fa2-f4e2-42aa-a629-d2ccc29b42c2" providerId="ADAL" clId="{0DD0DF78-7677-4257-89EC-C9124D946533}" dt="2022-10-01T11:36:46.652" v="1564"/>
          <ac:spMkLst>
            <pc:docMk/>
            <pc:sldMk cId="4227861881" sldId="280"/>
            <ac:spMk id="3" creationId="{29374BC8-68B4-2C3C-D9F6-BE7E3E3A7770}"/>
          </ac:spMkLst>
        </pc:spChg>
        <pc:picChg chg="add mod">
          <ac:chgData name="Lisa-Marie Bassler" userId="38f25fa2-f4e2-42aa-a629-d2ccc29b42c2" providerId="ADAL" clId="{0DD0DF78-7677-4257-89EC-C9124D946533}" dt="2022-10-01T11:36:51.164" v="1565" actId="1076"/>
          <ac:picMkLst>
            <pc:docMk/>
            <pc:sldMk cId="4227861881" sldId="280"/>
            <ac:picMk id="4" creationId="{28C7BF78-3075-7B2A-37F1-E684C7E17CF1}"/>
          </ac:picMkLst>
        </pc:picChg>
      </pc:sldChg>
      <pc:sldChg chg="modSp new del mod modTransition">
        <pc:chgData name="Lisa-Marie Bassler" userId="38f25fa2-f4e2-42aa-a629-d2ccc29b42c2" providerId="ADAL" clId="{0DD0DF78-7677-4257-89EC-C9124D946533}" dt="2022-10-02T22:24:59.689" v="7371" actId="47"/>
        <pc:sldMkLst>
          <pc:docMk/>
          <pc:sldMk cId="1570785055" sldId="281"/>
        </pc:sldMkLst>
        <pc:spChg chg="mod">
          <ac:chgData name="Lisa-Marie Bassler" userId="38f25fa2-f4e2-42aa-a629-d2ccc29b42c2" providerId="ADAL" clId="{0DD0DF78-7677-4257-89EC-C9124D946533}" dt="2022-10-01T11:38:18.119" v="1622" actId="20577"/>
          <ac:spMkLst>
            <pc:docMk/>
            <pc:sldMk cId="1570785055" sldId="281"/>
            <ac:spMk id="2" creationId="{6222EF47-A5BB-8524-6EB8-347D3DEED5E4}"/>
          </ac:spMkLst>
        </pc:spChg>
        <pc:spChg chg="mod">
          <ac:chgData name="Lisa-Marie Bassler" userId="38f25fa2-f4e2-42aa-a629-d2ccc29b42c2" providerId="ADAL" clId="{0DD0DF78-7677-4257-89EC-C9124D946533}" dt="2022-10-01T15:44:16.861" v="7154" actId="20577"/>
          <ac:spMkLst>
            <pc:docMk/>
            <pc:sldMk cId="1570785055" sldId="281"/>
            <ac:spMk id="3" creationId="{5881DA44-B9C4-FFC8-06D8-658F6951149B}"/>
          </ac:spMkLst>
        </pc:spChg>
      </pc:sldChg>
      <pc:sldChg chg="addSp modSp new mod modTransition setBg addAnim setClrOvrMap">
        <pc:chgData name="Lisa-Marie Bassler" userId="38f25fa2-f4e2-42aa-a629-d2ccc29b42c2" providerId="ADAL" clId="{0DD0DF78-7677-4257-89EC-C9124D946533}" dt="2022-10-05T06:38:40.638" v="9033" actId="1076"/>
        <pc:sldMkLst>
          <pc:docMk/>
          <pc:sldMk cId="1251997855" sldId="282"/>
        </pc:sldMkLst>
        <pc:spChg chg="mod">
          <ac:chgData name="Lisa-Marie Bassler" userId="38f25fa2-f4e2-42aa-a629-d2ccc29b42c2" providerId="ADAL" clId="{0DD0DF78-7677-4257-89EC-C9124D946533}" dt="2022-10-01T12:23:44.603" v="2559" actId="20577"/>
          <ac:spMkLst>
            <pc:docMk/>
            <pc:sldMk cId="1251997855" sldId="282"/>
            <ac:spMk id="2" creationId="{E980B675-B29F-832F-5F7B-6030695CAD5D}"/>
          </ac:spMkLst>
        </pc:spChg>
        <pc:spChg chg="mod">
          <ac:chgData name="Lisa-Marie Bassler" userId="38f25fa2-f4e2-42aa-a629-d2ccc29b42c2" providerId="ADAL" clId="{0DD0DF78-7677-4257-89EC-C9124D946533}" dt="2022-10-01T12:15:56.964" v="2398" actId="1076"/>
          <ac:spMkLst>
            <pc:docMk/>
            <pc:sldMk cId="1251997855" sldId="282"/>
            <ac:spMk id="3" creationId="{49092E1D-9B65-0607-A499-6703C784466C}"/>
          </ac:spMkLst>
        </pc:spChg>
        <pc:spChg chg="add mod">
          <ac:chgData name="Lisa-Marie Bassler" userId="38f25fa2-f4e2-42aa-a629-d2ccc29b42c2" providerId="ADAL" clId="{0DD0DF78-7677-4257-89EC-C9124D946533}" dt="2022-10-01T12:04:33.344" v="2364" actId="1076"/>
          <ac:spMkLst>
            <pc:docMk/>
            <pc:sldMk cId="1251997855" sldId="282"/>
            <ac:spMk id="4" creationId="{75F1F35C-7B67-3CAA-1824-1479B5B983A4}"/>
          </ac:spMkLst>
        </pc:spChg>
        <pc:spChg chg="add">
          <ac:chgData name="Lisa-Marie Bassler" userId="38f25fa2-f4e2-42aa-a629-d2ccc29b42c2" providerId="ADAL" clId="{0DD0DF78-7677-4257-89EC-C9124D946533}" dt="2022-10-01T12:03:29.142" v="2329" actId="26606"/>
          <ac:spMkLst>
            <pc:docMk/>
            <pc:sldMk cId="1251997855" sldId="282"/>
            <ac:spMk id="5127" creationId="{E49CC64F-7275-4E33-961B-0C5CDC439875}"/>
          </ac:spMkLst>
        </pc:spChg>
        <pc:picChg chg="add mod">
          <ac:chgData name="Lisa-Marie Bassler" userId="38f25fa2-f4e2-42aa-a629-d2ccc29b42c2" providerId="ADAL" clId="{0DD0DF78-7677-4257-89EC-C9124D946533}" dt="2022-10-05T06:38:40.638" v="9033" actId="1076"/>
          <ac:picMkLst>
            <pc:docMk/>
            <pc:sldMk cId="1251997855" sldId="282"/>
            <ac:picMk id="5122" creationId="{E195E17B-6D7E-F677-C180-B85A838C3EE4}"/>
          </ac:picMkLst>
        </pc:picChg>
      </pc:sldChg>
      <pc:sldChg chg="addSp modSp new del mod modTransition">
        <pc:chgData name="Lisa-Marie Bassler" userId="38f25fa2-f4e2-42aa-a629-d2ccc29b42c2" providerId="ADAL" clId="{0DD0DF78-7677-4257-89EC-C9124D946533}" dt="2022-10-01T15:21:41.404" v="6220" actId="47"/>
        <pc:sldMkLst>
          <pc:docMk/>
          <pc:sldMk cId="1267479005" sldId="283"/>
        </pc:sldMkLst>
        <pc:spChg chg="mod">
          <ac:chgData name="Lisa-Marie Bassler" userId="38f25fa2-f4e2-42aa-a629-d2ccc29b42c2" providerId="ADAL" clId="{0DD0DF78-7677-4257-89EC-C9124D946533}" dt="2022-10-01T11:47:31.297" v="2103" actId="20577"/>
          <ac:spMkLst>
            <pc:docMk/>
            <pc:sldMk cId="1267479005" sldId="283"/>
            <ac:spMk id="2" creationId="{850606CE-F42B-1325-95C1-FF31A07368F8}"/>
          </ac:spMkLst>
        </pc:spChg>
        <pc:picChg chg="add mod">
          <ac:chgData name="Lisa-Marie Bassler" userId="38f25fa2-f4e2-42aa-a629-d2ccc29b42c2" providerId="ADAL" clId="{0DD0DF78-7677-4257-89EC-C9124D946533}" dt="2022-10-01T11:48:21.017" v="2106" actId="1076"/>
          <ac:picMkLst>
            <pc:docMk/>
            <pc:sldMk cId="1267479005" sldId="283"/>
            <ac:picMk id="4098" creationId="{44EDCABA-B39A-4253-E7F1-FC42F27A224E}"/>
          </ac:picMkLst>
        </pc:picChg>
      </pc:sldChg>
      <pc:sldChg chg="addSp delSp modSp new del mod modTransition">
        <pc:chgData name="Lisa-Marie Bassler" userId="38f25fa2-f4e2-42aa-a629-d2ccc29b42c2" providerId="ADAL" clId="{0DD0DF78-7677-4257-89EC-C9124D946533}" dt="2022-10-01T15:21:40.078" v="6219" actId="47"/>
        <pc:sldMkLst>
          <pc:docMk/>
          <pc:sldMk cId="2871645816" sldId="284"/>
        </pc:sldMkLst>
        <pc:spChg chg="mod">
          <ac:chgData name="Lisa-Marie Bassler" userId="38f25fa2-f4e2-42aa-a629-d2ccc29b42c2" providerId="ADAL" clId="{0DD0DF78-7677-4257-89EC-C9124D946533}" dt="2022-10-01T11:48:45.505" v="2130" actId="113"/>
          <ac:spMkLst>
            <pc:docMk/>
            <pc:sldMk cId="2871645816" sldId="284"/>
            <ac:spMk id="2" creationId="{F1A24C24-CF59-77A4-652F-B74976C41DEB}"/>
          </ac:spMkLst>
        </pc:spChg>
        <pc:spChg chg="mod">
          <ac:chgData name="Lisa-Marie Bassler" userId="38f25fa2-f4e2-42aa-a629-d2ccc29b42c2" providerId="ADAL" clId="{0DD0DF78-7677-4257-89EC-C9124D946533}" dt="2022-10-01T11:48:54.345" v="2151" actId="20577"/>
          <ac:spMkLst>
            <pc:docMk/>
            <pc:sldMk cId="2871645816" sldId="284"/>
            <ac:spMk id="3" creationId="{16530788-56FF-EE33-DA66-CA3D8DD79E95}"/>
          </ac:spMkLst>
        </pc:spChg>
        <pc:picChg chg="add del mod">
          <ac:chgData name="Lisa-Marie Bassler" userId="38f25fa2-f4e2-42aa-a629-d2ccc29b42c2" providerId="ADAL" clId="{0DD0DF78-7677-4257-89EC-C9124D946533}" dt="2022-10-01T15:21:15.211" v="6218" actId="478"/>
          <ac:picMkLst>
            <pc:docMk/>
            <pc:sldMk cId="2871645816" sldId="284"/>
            <ac:picMk id="4" creationId="{86698A94-4F0E-C6F8-0FF9-CAB12EC959EA}"/>
          </ac:picMkLst>
        </pc:picChg>
      </pc:sldChg>
      <pc:sldChg chg="modSp new del mod modTransition">
        <pc:chgData name="Lisa-Marie Bassler" userId="38f25fa2-f4e2-42aa-a629-d2ccc29b42c2" providerId="ADAL" clId="{0DD0DF78-7677-4257-89EC-C9124D946533}" dt="2022-10-01T15:43:21.493" v="7063" actId="47"/>
        <pc:sldMkLst>
          <pc:docMk/>
          <pc:sldMk cId="76401018" sldId="285"/>
        </pc:sldMkLst>
        <pc:spChg chg="mod">
          <ac:chgData name="Lisa-Marie Bassler" userId="38f25fa2-f4e2-42aa-a629-d2ccc29b42c2" providerId="ADAL" clId="{0DD0DF78-7677-4257-89EC-C9124D946533}" dt="2022-10-01T11:50:32.567" v="2158" actId="20577"/>
          <ac:spMkLst>
            <pc:docMk/>
            <pc:sldMk cId="76401018" sldId="285"/>
            <ac:spMk id="2" creationId="{E7F8FADB-A161-E7B0-CD33-BACD386572A0}"/>
          </ac:spMkLst>
        </pc:spChg>
        <pc:spChg chg="mod">
          <ac:chgData name="Lisa-Marie Bassler" userId="38f25fa2-f4e2-42aa-a629-d2ccc29b42c2" providerId="ADAL" clId="{0DD0DF78-7677-4257-89EC-C9124D946533}" dt="2022-10-01T11:50:46.420" v="2191" actId="20577"/>
          <ac:spMkLst>
            <pc:docMk/>
            <pc:sldMk cId="76401018" sldId="285"/>
            <ac:spMk id="3" creationId="{8E6A696E-45CE-8D68-7FFA-F6993A98D414}"/>
          </ac:spMkLst>
        </pc:spChg>
      </pc:sldChg>
      <pc:sldChg chg="addSp delSp modSp new mod modTransition modAnim">
        <pc:chgData name="Lisa-Marie Bassler" userId="38f25fa2-f4e2-42aa-a629-d2ccc29b42c2" providerId="ADAL" clId="{0DD0DF78-7677-4257-89EC-C9124D946533}" dt="2022-10-02T23:05:52.472" v="9025"/>
        <pc:sldMkLst>
          <pc:docMk/>
          <pc:sldMk cId="3757866825" sldId="286"/>
        </pc:sldMkLst>
        <pc:spChg chg="mod">
          <ac:chgData name="Lisa-Marie Bassler" userId="38f25fa2-f4e2-42aa-a629-d2ccc29b42c2" providerId="ADAL" clId="{0DD0DF78-7677-4257-89EC-C9124D946533}" dt="2022-10-02T22:25:26.713" v="7387" actId="404"/>
          <ac:spMkLst>
            <pc:docMk/>
            <pc:sldMk cId="3757866825" sldId="286"/>
            <ac:spMk id="2" creationId="{D5A606DB-784E-D2C1-F2CE-991B9B933017}"/>
          </ac:spMkLst>
        </pc:spChg>
        <pc:spChg chg="del">
          <ac:chgData name="Lisa-Marie Bassler" userId="38f25fa2-f4e2-42aa-a629-d2ccc29b42c2" providerId="ADAL" clId="{0DD0DF78-7677-4257-89EC-C9124D946533}" dt="2022-10-01T11:59:47.088" v="2228"/>
          <ac:spMkLst>
            <pc:docMk/>
            <pc:sldMk cId="3757866825" sldId="286"/>
            <ac:spMk id="3" creationId="{73F310B8-F65D-AC76-B3A0-758B0305CCEE}"/>
          </ac:spMkLst>
        </pc:spChg>
        <pc:picChg chg="add mod">
          <ac:chgData name="Lisa-Marie Bassler" userId="38f25fa2-f4e2-42aa-a629-d2ccc29b42c2" providerId="ADAL" clId="{0DD0DF78-7677-4257-89EC-C9124D946533}" dt="2022-10-01T12:00:59.093" v="2315" actId="1076"/>
          <ac:picMkLst>
            <pc:docMk/>
            <pc:sldMk cId="3757866825" sldId="286"/>
            <ac:picMk id="4" creationId="{35E1D4AA-2CBB-099D-D604-1E689E34D5CA}"/>
          </ac:picMkLst>
        </pc:picChg>
      </pc:sldChg>
      <pc:sldChg chg="addSp delSp modSp new add del mod modTransition setBg">
        <pc:chgData name="Lisa-Marie Bassler" userId="38f25fa2-f4e2-42aa-a629-d2ccc29b42c2" providerId="ADAL" clId="{0DD0DF78-7677-4257-89EC-C9124D946533}" dt="2022-10-02T23:05:52.472" v="9025"/>
        <pc:sldMkLst>
          <pc:docMk/>
          <pc:sldMk cId="3354978704" sldId="287"/>
        </pc:sldMkLst>
        <pc:spChg chg="mod">
          <ac:chgData name="Lisa-Marie Bassler" userId="38f25fa2-f4e2-42aa-a629-d2ccc29b42c2" providerId="ADAL" clId="{0DD0DF78-7677-4257-89EC-C9124D946533}" dt="2022-10-01T12:18:07.484" v="2426" actId="122"/>
          <ac:spMkLst>
            <pc:docMk/>
            <pc:sldMk cId="3354978704" sldId="287"/>
            <ac:spMk id="2" creationId="{D1E7667E-7C30-8AA1-574A-5466A6578384}"/>
          </ac:spMkLst>
        </pc:spChg>
        <pc:spChg chg="mod ord">
          <ac:chgData name="Lisa-Marie Bassler" userId="38f25fa2-f4e2-42aa-a629-d2ccc29b42c2" providerId="ADAL" clId="{0DD0DF78-7677-4257-89EC-C9124D946533}" dt="2022-10-01T12:18:00.044" v="2425" actId="26606"/>
          <ac:spMkLst>
            <pc:docMk/>
            <pc:sldMk cId="3354978704" sldId="287"/>
            <ac:spMk id="3" creationId="{EC371AF7-05C5-1296-750B-0599549A731A}"/>
          </ac:spMkLst>
        </pc:spChg>
        <pc:spChg chg="add mod">
          <ac:chgData name="Lisa-Marie Bassler" userId="38f25fa2-f4e2-42aa-a629-d2ccc29b42c2" providerId="ADAL" clId="{0DD0DF78-7677-4257-89EC-C9124D946533}" dt="2022-10-02T22:55:30.740" v="8912" actId="1036"/>
          <ac:spMkLst>
            <pc:docMk/>
            <pc:sldMk cId="3354978704" sldId="287"/>
            <ac:spMk id="4" creationId="{8D05984C-5DE1-DFDE-EDFC-5F8BD0273E1B}"/>
          </ac:spMkLst>
        </pc:spChg>
        <pc:picChg chg="add mod">
          <ac:chgData name="Lisa-Marie Bassler" userId="38f25fa2-f4e2-42aa-a629-d2ccc29b42c2" providerId="ADAL" clId="{0DD0DF78-7677-4257-89EC-C9124D946533}" dt="2022-10-01T12:18:00.044" v="2425" actId="26606"/>
          <ac:picMkLst>
            <pc:docMk/>
            <pc:sldMk cId="3354978704" sldId="287"/>
            <ac:picMk id="7170" creationId="{85EE6D2F-BDD3-6446-28AF-D7E1EE7288DB}"/>
          </ac:picMkLst>
        </pc:picChg>
        <pc:cxnChg chg="add del">
          <ac:chgData name="Lisa-Marie Bassler" userId="38f25fa2-f4e2-42aa-a629-d2ccc29b42c2" providerId="ADAL" clId="{0DD0DF78-7677-4257-89EC-C9124D946533}" dt="2022-10-01T12:17:53.957" v="2424" actId="26606"/>
          <ac:cxnSpMkLst>
            <pc:docMk/>
            <pc:sldMk cId="3354978704" sldId="287"/>
            <ac:cxnSpMk id="7175" creationId="{E4A809D5-3600-46D4-A466-67F2349A54FB}"/>
          </ac:cxnSpMkLst>
        </pc:cxnChg>
      </pc:sldChg>
      <pc:sldChg chg="addSp delSp modSp new mod modTransition setBg modNotesTx">
        <pc:chgData name="Lisa-Marie Bassler" userId="38f25fa2-f4e2-42aa-a629-d2ccc29b42c2" providerId="ADAL" clId="{0DD0DF78-7677-4257-89EC-C9124D946533}" dt="2022-10-02T23:05:52.472" v="9025"/>
        <pc:sldMkLst>
          <pc:docMk/>
          <pc:sldMk cId="3201097809" sldId="288"/>
        </pc:sldMkLst>
        <pc:spChg chg="del">
          <ac:chgData name="Lisa-Marie Bassler" userId="38f25fa2-f4e2-42aa-a629-d2ccc29b42c2" providerId="ADAL" clId="{0DD0DF78-7677-4257-89EC-C9124D946533}" dt="2022-10-01T12:19:21.747" v="2429" actId="478"/>
          <ac:spMkLst>
            <pc:docMk/>
            <pc:sldMk cId="3201097809" sldId="288"/>
            <ac:spMk id="2" creationId="{F2D1E4C6-E8D3-2186-0958-65CD24898A4F}"/>
          </ac:spMkLst>
        </pc:spChg>
        <pc:spChg chg="mod ord">
          <ac:chgData name="Lisa-Marie Bassler" userId="38f25fa2-f4e2-42aa-a629-d2ccc29b42c2" providerId="ADAL" clId="{0DD0DF78-7677-4257-89EC-C9124D946533}" dt="2022-10-01T12:55:22.454" v="2795" actId="20577"/>
          <ac:spMkLst>
            <pc:docMk/>
            <pc:sldMk cId="3201097809" sldId="288"/>
            <ac:spMk id="3" creationId="{B59CC4C0-7E12-3653-DF80-9B3DD589BA8B}"/>
          </ac:spMkLst>
        </pc:spChg>
        <pc:spChg chg="add mod">
          <ac:chgData name="Lisa-Marie Bassler" userId="38f25fa2-f4e2-42aa-a629-d2ccc29b42c2" providerId="ADAL" clId="{0DD0DF78-7677-4257-89EC-C9124D946533}" dt="2022-10-01T12:47:09.285" v="2628" actId="1076"/>
          <ac:spMkLst>
            <pc:docMk/>
            <pc:sldMk cId="3201097809" sldId="288"/>
            <ac:spMk id="4" creationId="{D49E953A-BC62-B742-82B0-AC555D9BF10B}"/>
          </ac:spMkLst>
        </pc:spChg>
        <pc:picChg chg="add del mod">
          <ac:chgData name="Lisa-Marie Bassler" userId="38f25fa2-f4e2-42aa-a629-d2ccc29b42c2" providerId="ADAL" clId="{0DD0DF78-7677-4257-89EC-C9124D946533}" dt="2022-10-01T12:45:38.743" v="2599" actId="478"/>
          <ac:picMkLst>
            <pc:docMk/>
            <pc:sldMk cId="3201097809" sldId="288"/>
            <ac:picMk id="8194" creationId="{C6760069-65F4-6611-91E1-0F21CD43C523}"/>
          </ac:picMkLst>
        </pc:picChg>
        <pc:picChg chg="add mod">
          <ac:chgData name="Lisa-Marie Bassler" userId="38f25fa2-f4e2-42aa-a629-d2ccc29b42c2" providerId="ADAL" clId="{0DD0DF78-7677-4257-89EC-C9124D946533}" dt="2022-10-01T12:46:08.886" v="2601" actId="26606"/>
          <ac:picMkLst>
            <pc:docMk/>
            <pc:sldMk cId="3201097809" sldId="288"/>
            <ac:picMk id="8196" creationId="{52E9084B-0509-0D7A-F2FE-2F28B63C53C2}"/>
          </ac:picMkLst>
        </pc:picChg>
      </pc:sldChg>
      <pc:sldChg chg="addSp delSp modSp new mod modTransition setBg setClrOvrMap modNotesTx">
        <pc:chgData name="Lisa-Marie Bassler" userId="38f25fa2-f4e2-42aa-a629-d2ccc29b42c2" providerId="ADAL" clId="{0DD0DF78-7677-4257-89EC-C9124D946533}" dt="2022-10-05T07:07:09.107" v="9034" actId="20577"/>
        <pc:sldMkLst>
          <pc:docMk/>
          <pc:sldMk cId="2318564541" sldId="289"/>
        </pc:sldMkLst>
        <pc:spChg chg="add mod">
          <ac:chgData name="Lisa-Marie Bassler" userId="38f25fa2-f4e2-42aa-a629-d2ccc29b42c2" providerId="ADAL" clId="{0DD0DF78-7677-4257-89EC-C9124D946533}" dt="2022-10-02T22:26:17.667" v="7440" actId="1076"/>
          <ac:spMkLst>
            <pc:docMk/>
            <pc:sldMk cId="2318564541" sldId="289"/>
            <ac:spMk id="2" creationId="{4FDFDEE2-0930-7E6A-7D3B-2F5D9D291CC0}"/>
          </ac:spMkLst>
        </pc:spChg>
        <pc:spChg chg="del">
          <ac:chgData name="Lisa-Marie Bassler" userId="38f25fa2-f4e2-42aa-a629-d2ccc29b42c2" providerId="ADAL" clId="{0DD0DF78-7677-4257-89EC-C9124D946533}" dt="2022-10-01T12:21:47.796" v="2476" actId="478"/>
          <ac:spMkLst>
            <pc:docMk/>
            <pc:sldMk cId="2318564541" sldId="289"/>
            <ac:spMk id="2" creationId="{7A8E720B-8902-AE8E-A96A-81949C2A1EAB}"/>
          </ac:spMkLst>
        </pc:spChg>
        <pc:spChg chg="mod ord">
          <ac:chgData name="Lisa-Marie Bassler" userId="38f25fa2-f4e2-42aa-a629-d2ccc29b42c2" providerId="ADAL" clId="{0DD0DF78-7677-4257-89EC-C9124D946533}" dt="2022-10-05T07:07:09.107" v="9034" actId="20577"/>
          <ac:spMkLst>
            <pc:docMk/>
            <pc:sldMk cId="2318564541" sldId="289"/>
            <ac:spMk id="3" creationId="{32971C87-9C96-CDAC-DD47-3B16B48571C6}"/>
          </ac:spMkLst>
        </pc:spChg>
        <pc:spChg chg="add mod">
          <ac:chgData name="Lisa-Marie Bassler" userId="38f25fa2-f4e2-42aa-a629-d2ccc29b42c2" providerId="ADAL" clId="{0DD0DF78-7677-4257-89EC-C9124D946533}" dt="2022-10-02T22:55:52.252" v="8917" actId="1038"/>
          <ac:spMkLst>
            <pc:docMk/>
            <pc:sldMk cId="2318564541" sldId="289"/>
            <ac:spMk id="4" creationId="{D8CE5FFC-A517-1751-058F-B686B4C233E7}"/>
          </ac:spMkLst>
        </pc:spChg>
        <pc:spChg chg="add del">
          <ac:chgData name="Lisa-Marie Bassler" userId="38f25fa2-f4e2-42aa-a629-d2ccc29b42c2" providerId="ADAL" clId="{0DD0DF78-7677-4257-89EC-C9124D946533}" dt="2022-10-01T12:51:55.474" v="2651" actId="26606"/>
          <ac:spMkLst>
            <pc:docMk/>
            <pc:sldMk cId="2318564541" sldId="289"/>
            <ac:spMk id="9225" creationId="{B5809B1F-0726-44C0-B0A1-7FCE2A129E20}"/>
          </ac:spMkLst>
        </pc:spChg>
        <pc:spChg chg="add del">
          <ac:chgData name="Lisa-Marie Bassler" userId="38f25fa2-f4e2-42aa-a629-d2ccc29b42c2" providerId="ADAL" clId="{0DD0DF78-7677-4257-89EC-C9124D946533}" dt="2022-10-01T12:51:55.474" v="2651" actId="26606"/>
          <ac:spMkLst>
            <pc:docMk/>
            <pc:sldMk cId="2318564541" sldId="289"/>
            <ac:spMk id="9227" creationId="{26EE9A0B-C601-4E3F-8541-29CA20DE1186}"/>
          </ac:spMkLst>
        </pc:spChg>
        <pc:spChg chg="add del">
          <ac:chgData name="Lisa-Marie Bassler" userId="38f25fa2-f4e2-42aa-a629-d2ccc29b42c2" providerId="ADAL" clId="{0DD0DF78-7677-4257-89EC-C9124D946533}" dt="2022-10-01T12:55:36.318" v="2796" actId="26606"/>
          <ac:spMkLst>
            <pc:docMk/>
            <pc:sldMk cId="2318564541" sldId="289"/>
            <ac:spMk id="9232" creationId="{A86541C6-61B1-4DAA-B57A-EAF3F24F0491}"/>
          </ac:spMkLst>
        </pc:spChg>
        <pc:spChg chg="add del">
          <ac:chgData name="Lisa-Marie Bassler" userId="38f25fa2-f4e2-42aa-a629-d2ccc29b42c2" providerId="ADAL" clId="{0DD0DF78-7677-4257-89EC-C9124D946533}" dt="2022-10-01T12:55:36.318" v="2796" actId="26606"/>
          <ac:spMkLst>
            <pc:docMk/>
            <pc:sldMk cId="2318564541" sldId="289"/>
            <ac:spMk id="9234" creationId="{71750011-2006-46BB-AFDE-C6E461752333}"/>
          </ac:spMkLst>
        </pc:spChg>
        <pc:spChg chg="add">
          <ac:chgData name="Lisa-Marie Bassler" userId="38f25fa2-f4e2-42aa-a629-d2ccc29b42c2" providerId="ADAL" clId="{0DD0DF78-7677-4257-89EC-C9124D946533}" dt="2022-10-01T12:55:36.318" v="2796" actId="26606"/>
          <ac:spMkLst>
            <pc:docMk/>
            <pc:sldMk cId="2318564541" sldId="289"/>
            <ac:spMk id="9239" creationId="{432691CC-4AB8-48AF-B822-EBF7F4E9E6CD}"/>
          </ac:spMkLst>
        </pc:spChg>
        <pc:spChg chg="add">
          <ac:chgData name="Lisa-Marie Bassler" userId="38f25fa2-f4e2-42aa-a629-d2ccc29b42c2" providerId="ADAL" clId="{0DD0DF78-7677-4257-89EC-C9124D946533}" dt="2022-10-01T12:55:36.318" v="2796" actId="26606"/>
          <ac:spMkLst>
            <pc:docMk/>
            <pc:sldMk cId="2318564541" sldId="289"/>
            <ac:spMk id="9241" creationId="{D6A8E1B4-B839-4C58-B08A-F0B09458080B}"/>
          </ac:spMkLst>
        </pc:spChg>
        <pc:picChg chg="add mod ord">
          <ac:chgData name="Lisa-Marie Bassler" userId="38f25fa2-f4e2-42aa-a629-d2ccc29b42c2" providerId="ADAL" clId="{0DD0DF78-7677-4257-89EC-C9124D946533}" dt="2022-10-02T22:26:12.202" v="7439" actId="1076"/>
          <ac:picMkLst>
            <pc:docMk/>
            <pc:sldMk cId="2318564541" sldId="289"/>
            <ac:picMk id="9218" creationId="{647F5FB4-B0FB-B544-B78C-5FD399067567}"/>
          </ac:picMkLst>
        </pc:picChg>
        <pc:picChg chg="add mod">
          <ac:chgData name="Lisa-Marie Bassler" userId="38f25fa2-f4e2-42aa-a629-d2ccc29b42c2" providerId="ADAL" clId="{0DD0DF78-7677-4257-89EC-C9124D946533}" dt="2022-10-01T12:55:36.318" v="2796" actId="26606"/>
          <ac:picMkLst>
            <pc:docMk/>
            <pc:sldMk cId="2318564541" sldId="289"/>
            <ac:picMk id="9220" creationId="{221F5F55-5F4E-AFF2-E1DB-52FA403EBB9B}"/>
          </ac:picMkLst>
        </pc:picChg>
      </pc:sldChg>
      <pc:sldChg chg="addSp delSp modSp new mod modTransition setBg modNotesTx">
        <pc:chgData name="Lisa-Marie Bassler" userId="38f25fa2-f4e2-42aa-a629-d2ccc29b42c2" providerId="ADAL" clId="{0DD0DF78-7677-4257-89EC-C9124D946533}" dt="2022-10-02T23:05:52.472" v="9025"/>
        <pc:sldMkLst>
          <pc:docMk/>
          <pc:sldMk cId="1153948085" sldId="290"/>
        </pc:sldMkLst>
        <pc:spChg chg="del">
          <ac:chgData name="Lisa-Marie Bassler" userId="38f25fa2-f4e2-42aa-a629-d2ccc29b42c2" providerId="ADAL" clId="{0DD0DF78-7677-4257-89EC-C9124D946533}" dt="2022-10-01T12:56:21.931" v="2808" actId="478"/>
          <ac:spMkLst>
            <pc:docMk/>
            <pc:sldMk cId="1153948085" sldId="290"/>
            <ac:spMk id="2" creationId="{262541C1-C5AC-9BF6-6022-34827031502B}"/>
          </ac:spMkLst>
        </pc:spChg>
        <pc:spChg chg="mod ord">
          <ac:chgData name="Lisa-Marie Bassler" userId="38f25fa2-f4e2-42aa-a629-d2ccc29b42c2" providerId="ADAL" clId="{0DD0DF78-7677-4257-89EC-C9124D946533}" dt="2022-10-01T13:00:33.442" v="2915" actId="1076"/>
          <ac:spMkLst>
            <pc:docMk/>
            <pc:sldMk cId="1153948085" sldId="290"/>
            <ac:spMk id="3" creationId="{38DA8999-DFFF-6605-4D0E-82FFED7A11AB}"/>
          </ac:spMkLst>
        </pc:spChg>
        <pc:picChg chg="add mod">
          <ac:chgData name="Lisa-Marie Bassler" userId="38f25fa2-f4e2-42aa-a629-d2ccc29b42c2" providerId="ADAL" clId="{0DD0DF78-7677-4257-89EC-C9124D946533}" dt="2022-10-01T13:00:28.799" v="2914" actId="1076"/>
          <ac:picMkLst>
            <pc:docMk/>
            <pc:sldMk cId="1153948085" sldId="290"/>
            <ac:picMk id="10242" creationId="{B768483C-C345-2861-5948-697500574223}"/>
          </ac:picMkLst>
        </pc:picChg>
      </pc:sldChg>
      <pc:sldChg chg="delSp modSp new mod modTransition modNotesTx">
        <pc:chgData name="Lisa-Marie Bassler" userId="38f25fa2-f4e2-42aa-a629-d2ccc29b42c2" providerId="ADAL" clId="{0DD0DF78-7677-4257-89EC-C9124D946533}" dt="2022-10-02T23:05:52.472" v="9025"/>
        <pc:sldMkLst>
          <pc:docMk/>
          <pc:sldMk cId="734788410" sldId="291"/>
        </pc:sldMkLst>
        <pc:spChg chg="del">
          <ac:chgData name="Lisa-Marie Bassler" userId="38f25fa2-f4e2-42aa-a629-d2ccc29b42c2" providerId="ADAL" clId="{0DD0DF78-7677-4257-89EC-C9124D946533}" dt="2022-10-01T13:01:36.419" v="2919" actId="478"/>
          <ac:spMkLst>
            <pc:docMk/>
            <pc:sldMk cId="734788410" sldId="291"/>
            <ac:spMk id="2" creationId="{A21FD708-9511-716A-C204-69262ACA0BFF}"/>
          </ac:spMkLst>
        </pc:spChg>
        <pc:spChg chg="mod">
          <ac:chgData name="Lisa-Marie Bassler" userId="38f25fa2-f4e2-42aa-a629-d2ccc29b42c2" providerId="ADAL" clId="{0DD0DF78-7677-4257-89EC-C9124D946533}" dt="2022-10-01T13:02:08.688" v="2975" actId="20577"/>
          <ac:spMkLst>
            <pc:docMk/>
            <pc:sldMk cId="734788410" sldId="291"/>
            <ac:spMk id="3" creationId="{81866F00-8C0C-AA45-9DB8-E8C46AFE00F7}"/>
          </ac:spMkLst>
        </pc:spChg>
      </pc:sldChg>
      <pc:sldChg chg="addSp delSp modSp new mod modTransition modNotesTx">
        <pc:chgData name="Lisa-Marie Bassler" userId="38f25fa2-f4e2-42aa-a629-d2ccc29b42c2" providerId="ADAL" clId="{0DD0DF78-7677-4257-89EC-C9124D946533}" dt="2022-10-05T07:30:35.153" v="9036" actId="20577"/>
        <pc:sldMkLst>
          <pc:docMk/>
          <pc:sldMk cId="1636920125" sldId="292"/>
        </pc:sldMkLst>
        <pc:spChg chg="del">
          <ac:chgData name="Lisa-Marie Bassler" userId="38f25fa2-f4e2-42aa-a629-d2ccc29b42c2" providerId="ADAL" clId="{0DD0DF78-7677-4257-89EC-C9124D946533}" dt="2022-10-01T13:03:01.579" v="2979" actId="478"/>
          <ac:spMkLst>
            <pc:docMk/>
            <pc:sldMk cId="1636920125" sldId="292"/>
            <ac:spMk id="2" creationId="{0F08D339-12AA-9D75-2AFF-9602B37DD4F9}"/>
          </ac:spMkLst>
        </pc:spChg>
        <pc:spChg chg="mod">
          <ac:chgData name="Lisa-Marie Bassler" userId="38f25fa2-f4e2-42aa-a629-d2ccc29b42c2" providerId="ADAL" clId="{0DD0DF78-7677-4257-89EC-C9124D946533}" dt="2022-10-05T07:30:35.153" v="9036" actId="20577"/>
          <ac:spMkLst>
            <pc:docMk/>
            <pc:sldMk cId="1636920125" sldId="292"/>
            <ac:spMk id="3" creationId="{6A2965CE-6694-5874-561F-9633DCB6F9B7}"/>
          </ac:spMkLst>
        </pc:spChg>
        <pc:picChg chg="add del mod">
          <ac:chgData name="Lisa-Marie Bassler" userId="38f25fa2-f4e2-42aa-a629-d2ccc29b42c2" providerId="ADAL" clId="{0DD0DF78-7677-4257-89EC-C9124D946533}" dt="2022-10-01T13:08:25.382" v="3109" actId="478"/>
          <ac:picMkLst>
            <pc:docMk/>
            <pc:sldMk cId="1636920125" sldId="292"/>
            <ac:picMk id="11266" creationId="{FF5863E4-81F4-D8E3-BBE6-B49886872371}"/>
          </ac:picMkLst>
        </pc:picChg>
        <pc:picChg chg="add mod">
          <ac:chgData name="Lisa-Marie Bassler" userId="38f25fa2-f4e2-42aa-a629-d2ccc29b42c2" providerId="ADAL" clId="{0DD0DF78-7677-4257-89EC-C9124D946533}" dt="2022-10-01T14:44:29.492" v="5149" actId="1076"/>
          <ac:picMkLst>
            <pc:docMk/>
            <pc:sldMk cId="1636920125" sldId="292"/>
            <ac:picMk id="11268" creationId="{47FAC755-A86A-BDCB-F873-7517DE85E61A}"/>
          </ac:picMkLst>
        </pc:picChg>
      </pc:sldChg>
      <pc:sldChg chg="addSp delSp modSp new mod ord modTransition modAnim modNotesTx">
        <pc:chgData name="Lisa-Marie Bassler" userId="38f25fa2-f4e2-42aa-a629-d2ccc29b42c2" providerId="ADAL" clId="{0DD0DF78-7677-4257-89EC-C9124D946533}" dt="2022-10-02T23:05:52.472" v="9025"/>
        <pc:sldMkLst>
          <pc:docMk/>
          <pc:sldMk cId="1528087412" sldId="293"/>
        </pc:sldMkLst>
        <pc:spChg chg="mod">
          <ac:chgData name="Lisa-Marie Bassler" userId="38f25fa2-f4e2-42aa-a629-d2ccc29b42c2" providerId="ADAL" clId="{0DD0DF78-7677-4257-89EC-C9124D946533}" dt="2022-10-01T13:56:27.166" v="3951" actId="20577"/>
          <ac:spMkLst>
            <pc:docMk/>
            <pc:sldMk cId="1528087412" sldId="293"/>
            <ac:spMk id="2" creationId="{4C1894C7-F10D-B1B4-C734-9357986734F8}"/>
          </ac:spMkLst>
        </pc:spChg>
        <pc:spChg chg="del mod">
          <ac:chgData name="Lisa-Marie Bassler" userId="38f25fa2-f4e2-42aa-a629-d2ccc29b42c2" providerId="ADAL" clId="{0DD0DF78-7677-4257-89EC-C9124D946533}" dt="2022-10-01T13:58:39.218" v="4006"/>
          <ac:spMkLst>
            <pc:docMk/>
            <pc:sldMk cId="1528087412" sldId="293"/>
            <ac:spMk id="3" creationId="{7DDBE4E7-00D1-5C9E-8D42-8AF38F7BB1B4}"/>
          </ac:spMkLst>
        </pc:spChg>
        <pc:picChg chg="add mod">
          <ac:chgData name="Lisa-Marie Bassler" userId="38f25fa2-f4e2-42aa-a629-d2ccc29b42c2" providerId="ADAL" clId="{0DD0DF78-7677-4257-89EC-C9124D946533}" dt="2022-10-01T14:37:06.299" v="4548" actId="1037"/>
          <ac:picMkLst>
            <pc:docMk/>
            <pc:sldMk cId="1528087412" sldId="293"/>
            <ac:picMk id="4" creationId="{9C56C098-8B9B-AD79-347B-DB0CA6ED58F1}"/>
          </ac:picMkLst>
        </pc:picChg>
      </pc:sldChg>
      <pc:sldChg chg="modSp new del mod">
        <pc:chgData name="Lisa-Marie Bassler" userId="38f25fa2-f4e2-42aa-a629-d2ccc29b42c2" providerId="ADAL" clId="{0DD0DF78-7677-4257-89EC-C9124D946533}" dt="2022-10-01T13:10:17.222" v="3123" actId="47"/>
        <pc:sldMkLst>
          <pc:docMk/>
          <pc:sldMk cId="795682647" sldId="294"/>
        </pc:sldMkLst>
        <pc:spChg chg="mod">
          <ac:chgData name="Lisa-Marie Bassler" userId="38f25fa2-f4e2-42aa-a629-d2ccc29b42c2" providerId="ADAL" clId="{0DD0DF78-7677-4257-89EC-C9124D946533}" dt="2022-10-01T13:10:14.744" v="3122" actId="20577"/>
          <ac:spMkLst>
            <pc:docMk/>
            <pc:sldMk cId="795682647" sldId="294"/>
            <ac:spMk id="2" creationId="{0868FE57-68C9-F0E3-7D82-B3F4882A4D32}"/>
          </ac:spMkLst>
        </pc:spChg>
      </pc:sldChg>
      <pc:sldChg chg="addSp delSp modSp new mod modTransition setBg">
        <pc:chgData name="Lisa-Marie Bassler" userId="38f25fa2-f4e2-42aa-a629-d2ccc29b42c2" providerId="ADAL" clId="{0DD0DF78-7677-4257-89EC-C9124D946533}" dt="2022-10-02T23:05:52.472" v="9025"/>
        <pc:sldMkLst>
          <pc:docMk/>
          <pc:sldMk cId="1723035129" sldId="294"/>
        </pc:sldMkLst>
        <pc:spChg chg="mod">
          <ac:chgData name="Lisa-Marie Bassler" userId="38f25fa2-f4e2-42aa-a629-d2ccc29b42c2" providerId="ADAL" clId="{0DD0DF78-7677-4257-89EC-C9124D946533}" dt="2022-10-01T15:08:47.330" v="5796" actId="122"/>
          <ac:spMkLst>
            <pc:docMk/>
            <pc:sldMk cId="1723035129" sldId="294"/>
            <ac:spMk id="2" creationId="{2893F931-7BA8-067F-7F9C-AA090B881190}"/>
          </ac:spMkLst>
        </pc:spChg>
        <pc:spChg chg="add del mod">
          <ac:chgData name="Lisa-Marie Bassler" userId="38f25fa2-f4e2-42aa-a629-d2ccc29b42c2" providerId="ADAL" clId="{0DD0DF78-7677-4257-89EC-C9124D946533}" dt="2022-10-02T22:59:15.667" v="8975" actId="1038"/>
          <ac:spMkLst>
            <pc:docMk/>
            <pc:sldMk cId="1723035129" sldId="294"/>
            <ac:spMk id="3" creationId="{1B832090-7510-3EE5-BFE9-CBC21DEEB33B}"/>
          </ac:spMkLst>
        </pc:spChg>
        <pc:spChg chg="add del mod">
          <ac:chgData name="Lisa-Marie Bassler" userId="38f25fa2-f4e2-42aa-a629-d2ccc29b42c2" providerId="ADAL" clId="{0DD0DF78-7677-4257-89EC-C9124D946533}" dt="2022-10-02T22:59:03.329" v="8960" actId="478"/>
          <ac:spMkLst>
            <pc:docMk/>
            <pc:sldMk cId="1723035129" sldId="294"/>
            <ac:spMk id="5" creationId="{6F524796-26D1-0180-46BF-D226A52EF737}"/>
          </ac:spMkLst>
        </pc:spChg>
        <pc:spChg chg="add del mod">
          <ac:chgData name="Lisa-Marie Bassler" userId="38f25fa2-f4e2-42aa-a629-d2ccc29b42c2" providerId="ADAL" clId="{0DD0DF78-7677-4257-89EC-C9124D946533}" dt="2022-10-02T22:59:08.457" v="8962" actId="478"/>
          <ac:spMkLst>
            <pc:docMk/>
            <pc:sldMk cId="1723035129" sldId="294"/>
            <ac:spMk id="8" creationId="{66B32F2E-2AA8-1FDF-207E-ECBBEEEC0AE3}"/>
          </ac:spMkLst>
        </pc:spChg>
        <pc:graphicFrameChg chg="add del mod">
          <ac:chgData name="Lisa-Marie Bassler" userId="38f25fa2-f4e2-42aa-a629-d2ccc29b42c2" providerId="ADAL" clId="{0DD0DF78-7677-4257-89EC-C9124D946533}" dt="2022-10-01T15:08:38.835" v="5794" actId="26606"/>
          <ac:graphicFrameMkLst>
            <pc:docMk/>
            <pc:sldMk cId="1723035129" sldId="294"/>
            <ac:graphicFrameMk id="5" creationId="{B7578314-4C47-CCD8-5F9E-8EDCBDCFE199}"/>
          </ac:graphicFrameMkLst>
        </pc:graphicFrameChg>
        <pc:picChg chg="add mod">
          <ac:chgData name="Lisa-Marie Bassler" userId="38f25fa2-f4e2-42aa-a629-d2ccc29b42c2" providerId="ADAL" clId="{0DD0DF78-7677-4257-89EC-C9124D946533}" dt="2022-10-02T22:58:56.077" v="8958" actId="1076"/>
          <ac:picMkLst>
            <pc:docMk/>
            <pc:sldMk cId="1723035129" sldId="294"/>
            <ac:picMk id="6" creationId="{510FC37F-2C87-A65A-16E5-56AAB83F80F8}"/>
          </ac:picMkLst>
        </pc:picChg>
      </pc:sldChg>
      <pc:sldChg chg="addSp delSp modSp new mod modTransition">
        <pc:chgData name="Lisa-Marie Bassler" userId="38f25fa2-f4e2-42aa-a629-d2ccc29b42c2" providerId="ADAL" clId="{0DD0DF78-7677-4257-89EC-C9124D946533}" dt="2022-10-02T23:05:52.472" v="9025"/>
        <pc:sldMkLst>
          <pc:docMk/>
          <pc:sldMk cId="1588238070" sldId="295"/>
        </pc:sldMkLst>
        <pc:spChg chg="mod">
          <ac:chgData name="Lisa-Marie Bassler" userId="38f25fa2-f4e2-42aa-a629-d2ccc29b42c2" providerId="ADAL" clId="{0DD0DF78-7677-4257-89EC-C9124D946533}" dt="2022-10-02T22:57:15.683" v="8934" actId="404"/>
          <ac:spMkLst>
            <pc:docMk/>
            <pc:sldMk cId="1588238070" sldId="295"/>
            <ac:spMk id="2" creationId="{FD9D113A-68AD-874E-AEAA-F47440668E23}"/>
          </ac:spMkLst>
        </pc:spChg>
        <pc:spChg chg="del">
          <ac:chgData name="Lisa-Marie Bassler" userId="38f25fa2-f4e2-42aa-a629-d2ccc29b42c2" providerId="ADAL" clId="{0DD0DF78-7677-4257-89EC-C9124D946533}" dt="2022-10-01T13:45:44.480" v="3834"/>
          <ac:spMkLst>
            <pc:docMk/>
            <pc:sldMk cId="1588238070" sldId="295"/>
            <ac:spMk id="3" creationId="{55C937A3-C456-608F-B6AC-1911B0109E6F}"/>
          </ac:spMkLst>
        </pc:spChg>
        <pc:picChg chg="add mod">
          <ac:chgData name="Lisa-Marie Bassler" userId="38f25fa2-f4e2-42aa-a629-d2ccc29b42c2" providerId="ADAL" clId="{0DD0DF78-7677-4257-89EC-C9124D946533}" dt="2022-10-01T13:45:49.383" v="3835" actId="1076"/>
          <ac:picMkLst>
            <pc:docMk/>
            <pc:sldMk cId="1588238070" sldId="295"/>
            <ac:picMk id="14338" creationId="{FADD32FF-6122-F258-8DA8-6BE054D7F7B3}"/>
          </ac:picMkLst>
        </pc:picChg>
      </pc:sldChg>
      <pc:sldChg chg="addSp delSp modSp add mod ord modTransition setBg">
        <pc:chgData name="Lisa-Marie Bassler" userId="38f25fa2-f4e2-42aa-a629-d2ccc29b42c2" providerId="ADAL" clId="{0DD0DF78-7677-4257-89EC-C9124D946533}" dt="2022-10-02T23:05:52.472" v="9025"/>
        <pc:sldMkLst>
          <pc:docMk/>
          <pc:sldMk cId="1668745981" sldId="296"/>
        </pc:sldMkLst>
        <pc:spChg chg="mod">
          <ac:chgData name="Lisa-Marie Bassler" userId="38f25fa2-f4e2-42aa-a629-d2ccc29b42c2" providerId="ADAL" clId="{0DD0DF78-7677-4257-89EC-C9124D946533}" dt="2022-10-01T14:18:56.856" v="4249" actId="122"/>
          <ac:spMkLst>
            <pc:docMk/>
            <pc:sldMk cId="1668745981" sldId="296"/>
            <ac:spMk id="2" creationId="{4C1894C7-F10D-B1B4-C734-9357986734F8}"/>
          </ac:spMkLst>
        </pc:spChg>
        <pc:spChg chg="mod">
          <ac:chgData name="Lisa-Marie Bassler" userId="38f25fa2-f4e2-42aa-a629-d2ccc29b42c2" providerId="ADAL" clId="{0DD0DF78-7677-4257-89EC-C9124D946533}" dt="2022-10-01T14:18:54.584" v="4248" actId="2710"/>
          <ac:spMkLst>
            <pc:docMk/>
            <pc:sldMk cId="1668745981" sldId="296"/>
            <ac:spMk id="3" creationId="{7DDBE4E7-00D1-5C9E-8D42-8AF38F7BB1B4}"/>
          </ac:spMkLst>
        </pc:spChg>
        <pc:spChg chg="add del">
          <ac:chgData name="Lisa-Marie Bassler" userId="38f25fa2-f4e2-42aa-a629-d2ccc29b42c2" providerId="ADAL" clId="{0DD0DF78-7677-4257-89EC-C9124D946533}" dt="2022-10-01T14:18:37.135" v="4245" actId="26606"/>
          <ac:spMkLst>
            <pc:docMk/>
            <pc:sldMk cId="1668745981" sldId="296"/>
            <ac:spMk id="10" creationId="{59A309A7-1751-4ABE-A3C1-EEC40366AD89}"/>
          </ac:spMkLst>
        </pc:spChg>
        <pc:spChg chg="add del">
          <ac:chgData name="Lisa-Marie Bassler" userId="38f25fa2-f4e2-42aa-a629-d2ccc29b42c2" providerId="ADAL" clId="{0DD0DF78-7677-4257-89EC-C9124D946533}" dt="2022-10-01T14:18:37.135" v="4245" actId="26606"/>
          <ac:spMkLst>
            <pc:docMk/>
            <pc:sldMk cId="1668745981" sldId="296"/>
            <ac:spMk id="12" creationId="{967D8EB6-EAE1-4F9C-B398-83321E287204}"/>
          </ac:spMkLst>
        </pc:spChg>
        <pc:spChg chg="add">
          <ac:chgData name="Lisa-Marie Bassler" userId="38f25fa2-f4e2-42aa-a629-d2ccc29b42c2" providerId="ADAL" clId="{0DD0DF78-7677-4257-89EC-C9124D946533}" dt="2022-10-01T14:18:37.135" v="4245" actId="26606"/>
          <ac:spMkLst>
            <pc:docMk/>
            <pc:sldMk cId="1668745981" sldId="296"/>
            <ac:spMk id="17" creationId="{46F7435D-E3DB-47B1-BA61-B00ACC83A9DE}"/>
          </ac:spMkLst>
        </pc:spChg>
        <pc:spChg chg="add">
          <ac:chgData name="Lisa-Marie Bassler" userId="38f25fa2-f4e2-42aa-a629-d2ccc29b42c2" providerId="ADAL" clId="{0DD0DF78-7677-4257-89EC-C9124D946533}" dt="2022-10-01T14:18:37.135" v="4245" actId="26606"/>
          <ac:spMkLst>
            <pc:docMk/>
            <pc:sldMk cId="1668745981" sldId="296"/>
            <ac:spMk id="19" creationId="{F263A0B5-F8C4-4116-809F-78A768EA79A6}"/>
          </ac:spMkLst>
        </pc:spChg>
        <pc:picChg chg="add mod">
          <ac:chgData name="Lisa-Marie Bassler" userId="38f25fa2-f4e2-42aa-a629-d2ccc29b42c2" providerId="ADAL" clId="{0DD0DF78-7677-4257-89EC-C9124D946533}" dt="2022-10-01T14:18:37.135" v="4245" actId="26606"/>
          <ac:picMkLst>
            <pc:docMk/>
            <pc:sldMk cId="1668745981" sldId="296"/>
            <ac:picMk id="7" creationId="{78675C96-8A29-5076-8BCD-C1BBFA2A1674}"/>
          </ac:picMkLst>
        </pc:picChg>
      </pc:sldChg>
      <pc:sldChg chg="modSp new del mod">
        <pc:chgData name="Lisa-Marie Bassler" userId="38f25fa2-f4e2-42aa-a629-d2ccc29b42c2" providerId="ADAL" clId="{0DD0DF78-7677-4257-89EC-C9124D946533}" dt="2022-10-01T14:18:28.039" v="4244" actId="47"/>
        <pc:sldMkLst>
          <pc:docMk/>
          <pc:sldMk cId="4095904963" sldId="297"/>
        </pc:sldMkLst>
        <pc:spChg chg="mod">
          <ac:chgData name="Lisa-Marie Bassler" userId="38f25fa2-f4e2-42aa-a629-d2ccc29b42c2" providerId="ADAL" clId="{0DD0DF78-7677-4257-89EC-C9124D946533}" dt="2022-10-01T14:11:57.516" v="4132" actId="113"/>
          <ac:spMkLst>
            <pc:docMk/>
            <pc:sldMk cId="4095904963" sldId="297"/>
            <ac:spMk id="2" creationId="{2FD31EE9-709C-EE18-CEFD-C06F97F11739}"/>
          </ac:spMkLst>
        </pc:spChg>
        <pc:spChg chg="mod">
          <ac:chgData name="Lisa-Marie Bassler" userId="38f25fa2-f4e2-42aa-a629-d2ccc29b42c2" providerId="ADAL" clId="{0DD0DF78-7677-4257-89EC-C9124D946533}" dt="2022-10-01T14:11:51.970" v="4128"/>
          <ac:spMkLst>
            <pc:docMk/>
            <pc:sldMk cId="4095904963" sldId="297"/>
            <ac:spMk id="3" creationId="{6E9E554B-1A1A-1ECB-D27A-6C858009507E}"/>
          </ac:spMkLst>
        </pc:spChg>
      </pc:sldChg>
      <pc:sldChg chg="addSp delSp modSp new mod modTransition modNotesTx">
        <pc:chgData name="Lisa-Marie Bassler" userId="38f25fa2-f4e2-42aa-a629-d2ccc29b42c2" providerId="ADAL" clId="{0DD0DF78-7677-4257-89EC-C9124D946533}" dt="2022-10-02T23:05:52.472" v="9025"/>
        <pc:sldMkLst>
          <pc:docMk/>
          <pc:sldMk cId="1555797006" sldId="298"/>
        </pc:sldMkLst>
        <pc:spChg chg="mod">
          <ac:chgData name="Lisa-Marie Bassler" userId="38f25fa2-f4e2-42aa-a629-d2ccc29b42c2" providerId="ADAL" clId="{0DD0DF78-7677-4257-89EC-C9124D946533}" dt="2022-10-02T22:57:27.581" v="8937" actId="20577"/>
          <ac:spMkLst>
            <pc:docMk/>
            <pc:sldMk cId="1555797006" sldId="298"/>
            <ac:spMk id="2" creationId="{75AFFE06-DD04-9E3C-C79C-A8FFDF15A8B1}"/>
          </ac:spMkLst>
        </pc:spChg>
        <pc:spChg chg="del mod">
          <ac:chgData name="Lisa-Marie Bassler" userId="38f25fa2-f4e2-42aa-a629-d2ccc29b42c2" providerId="ADAL" clId="{0DD0DF78-7677-4257-89EC-C9124D946533}" dt="2022-10-01T14:17:08.069" v="4237" actId="26606"/>
          <ac:spMkLst>
            <pc:docMk/>
            <pc:sldMk cId="1555797006" sldId="298"/>
            <ac:spMk id="3" creationId="{07BC1D9D-47EA-0F52-B3A0-8AE73F1696D6}"/>
          </ac:spMkLst>
        </pc:spChg>
        <pc:spChg chg="add mod">
          <ac:chgData name="Lisa-Marie Bassler" userId="38f25fa2-f4e2-42aa-a629-d2ccc29b42c2" providerId="ADAL" clId="{0DD0DF78-7677-4257-89EC-C9124D946533}" dt="2022-10-02T23:03:36.886" v="8998" actId="1036"/>
          <ac:spMkLst>
            <pc:docMk/>
            <pc:sldMk cId="1555797006" sldId="298"/>
            <ac:spMk id="4" creationId="{D362CF98-7F6F-73CF-24AA-610ACCDEEA1B}"/>
          </ac:spMkLst>
        </pc:spChg>
        <pc:graphicFrameChg chg="add mod modGraphic">
          <ac:chgData name="Lisa-Marie Bassler" userId="38f25fa2-f4e2-42aa-a629-d2ccc29b42c2" providerId="ADAL" clId="{0DD0DF78-7677-4257-89EC-C9124D946533}" dt="2022-10-01T14:29:40.940" v="4483" actId="255"/>
          <ac:graphicFrameMkLst>
            <pc:docMk/>
            <pc:sldMk cId="1555797006" sldId="298"/>
            <ac:graphicFrameMk id="5" creationId="{5C8063E7-C5C9-59D9-9812-41A9C0F6FAAE}"/>
          </ac:graphicFrameMkLst>
        </pc:graphicFrameChg>
      </pc:sldChg>
      <pc:sldChg chg="addSp delSp modSp new del">
        <pc:chgData name="Lisa-Marie Bassler" userId="38f25fa2-f4e2-42aa-a629-d2ccc29b42c2" providerId="ADAL" clId="{0DD0DF78-7677-4257-89EC-C9124D946533}" dt="2022-10-01T14:50:17.332" v="5226" actId="47"/>
        <pc:sldMkLst>
          <pc:docMk/>
          <pc:sldMk cId="1398309503" sldId="299"/>
        </pc:sldMkLst>
        <pc:spChg chg="del">
          <ac:chgData name="Lisa-Marie Bassler" userId="38f25fa2-f4e2-42aa-a629-d2ccc29b42c2" providerId="ADAL" clId="{0DD0DF78-7677-4257-89EC-C9124D946533}" dt="2022-10-01T14:22:06.103" v="4375"/>
          <ac:spMkLst>
            <pc:docMk/>
            <pc:sldMk cId="1398309503" sldId="299"/>
            <ac:spMk id="3" creationId="{E6B8B1CE-A6C4-C56C-96E9-F1F721B0E8F7}"/>
          </ac:spMkLst>
        </pc:spChg>
        <pc:spChg chg="add mod">
          <ac:chgData name="Lisa-Marie Bassler" userId="38f25fa2-f4e2-42aa-a629-d2ccc29b42c2" providerId="ADAL" clId="{0DD0DF78-7677-4257-89EC-C9124D946533}" dt="2022-10-01T14:32:24.014" v="4487" actId="478"/>
          <ac:spMkLst>
            <pc:docMk/>
            <pc:sldMk cId="1398309503" sldId="299"/>
            <ac:spMk id="4" creationId="{CA7BE79B-9F97-57F1-5003-7044C9D70328}"/>
          </ac:spMkLst>
        </pc:spChg>
        <pc:picChg chg="add del mod">
          <ac:chgData name="Lisa-Marie Bassler" userId="38f25fa2-f4e2-42aa-a629-d2ccc29b42c2" providerId="ADAL" clId="{0DD0DF78-7677-4257-89EC-C9124D946533}" dt="2022-10-01T14:32:24.014" v="4487" actId="478"/>
          <ac:picMkLst>
            <pc:docMk/>
            <pc:sldMk cId="1398309503" sldId="299"/>
            <ac:picMk id="15362" creationId="{D04414DF-3F89-E32B-34D1-51CDE69A8675}"/>
          </ac:picMkLst>
        </pc:picChg>
      </pc:sldChg>
      <pc:sldChg chg="addSp modSp new mod modTransition setBg setClrOvrMap">
        <pc:chgData name="Lisa-Marie Bassler" userId="38f25fa2-f4e2-42aa-a629-d2ccc29b42c2" providerId="ADAL" clId="{0DD0DF78-7677-4257-89EC-C9124D946533}" dt="2022-10-02T23:05:52.472" v="9025"/>
        <pc:sldMkLst>
          <pc:docMk/>
          <pc:sldMk cId="614296436" sldId="300"/>
        </pc:sldMkLst>
        <pc:spChg chg="mod">
          <ac:chgData name="Lisa-Marie Bassler" userId="38f25fa2-f4e2-42aa-a629-d2ccc29b42c2" providerId="ADAL" clId="{0DD0DF78-7677-4257-89EC-C9124D946533}" dt="2022-10-02T22:47:12.709" v="8588" actId="26606"/>
          <ac:spMkLst>
            <pc:docMk/>
            <pc:sldMk cId="614296436" sldId="300"/>
            <ac:spMk id="2" creationId="{C670E82F-6EFA-31F4-5B94-91F8522E77ED}"/>
          </ac:spMkLst>
        </pc:spChg>
        <pc:spChg chg="mod">
          <ac:chgData name="Lisa-Marie Bassler" userId="38f25fa2-f4e2-42aa-a629-d2ccc29b42c2" providerId="ADAL" clId="{0DD0DF78-7677-4257-89EC-C9124D946533}" dt="2022-10-02T22:47:27.014" v="8592"/>
          <ac:spMkLst>
            <pc:docMk/>
            <pc:sldMk cId="614296436" sldId="300"/>
            <ac:spMk id="3" creationId="{C05D230D-DA96-950C-C14A-A138F9E22E26}"/>
          </ac:spMkLst>
        </pc:spChg>
        <pc:spChg chg="add">
          <ac:chgData name="Lisa-Marie Bassler" userId="38f25fa2-f4e2-42aa-a629-d2ccc29b42c2" providerId="ADAL" clId="{0DD0DF78-7677-4257-89EC-C9124D946533}" dt="2022-10-02T22:47:12.709" v="8588" actId="26606"/>
          <ac:spMkLst>
            <pc:docMk/>
            <pc:sldMk cId="614296436" sldId="300"/>
            <ac:spMk id="8" creationId="{AD21898E-86C0-4C8A-A76C-DF33E844C87A}"/>
          </ac:spMkLst>
        </pc:spChg>
        <pc:spChg chg="add">
          <ac:chgData name="Lisa-Marie Bassler" userId="38f25fa2-f4e2-42aa-a629-d2ccc29b42c2" providerId="ADAL" clId="{0DD0DF78-7677-4257-89EC-C9124D946533}" dt="2022-10-02T22:47:12.709" v="8588" actId="26606"/>
          <ac:spMkLst>
            <pc:docMk/>
            <pc:sldMk cId="614296436" sldId="300"/>
            <ac:spMk id="10" creationId="{5C8F04BD-D093-45D0-B54C-50FDB308B4EE}"/>
          </ac:spMkLst>
        </pc:spChg>
      </pc:sldChg>
      <pc:sldChg chg="addSp delSp modSp new mod modTransition setBg modNotesTx">
        <pc:chgData name="Lisa-Marie Bassler" userId="38f25fa2-f4e2-42aa-a629-d2ccc29b42c2" providerId="ADAL" clId="{0DD0DF78-7677-4257-89EC-C9124D946533}" dt="2022-10-02T23:05:52.472" v="9025"/>
        <pc:sldMkLst>
          <pc:docMk/>
          <pc:sldMk cId="139244956" sldId="301"/>
        </pc:sldMkLst>
        <pc:spChg chg="mod">
          <ac:chgData name="Lisa-Marie Bassler" userId="38f25fa2-f4e2-42aa-a629-d2ccc29b42c2" providerId="ADAL" clId="{0DD0DF78-7677-4257-89EC-C9124D946533}" dt="2022-10-01T14:24:05.026" v="4431" actId="26606"/>
          <ac:spMkLst>
            <pc:docMk/>
            <pc:sldMk cId="139244956" sldId="301"/>
            <ac:spMk id="2" creationId="{971DA51D-C2EA-A355-1A0E-FF1E7D8B375C}"/>
          </ac:spMkLst>
        </pc:spChg>
        <pc:spChg chg="del">
          <ac:chgData name="Lisa-Marie Bassler" userId="38f25fa2-f4e2-42aa-a629-d2ccc29b42c2" providerId="ADAL" clId="{0DD0DF78-7677-4257-89EC-C9124D946533}" dt="2022-10-01T14:24:01.371" v="4430"/>
          <ac:spMkLst>
            <pc:docMk/>
            <pc:sldMk cId="139244956" sldId="301"/>
            <ac:spMk id="3" creationId="{7150809A-D6D8-8755-413B-C8682DD4FFF5}"/>
          </ac:spMkLst>
        </pc:spChg>
        <pc:spChg chg="add">
          <ac:chgData name="Lisa-Marie Bassler" userId="38f25fa2-f4e2-42aa-a629-d2ccc29b42c2" providerId="ADAL" clId="{0DD0DF78-7677-4257-89EC-C9124D946533}" dt="2022-10-01T14:24:05.026" v="4431" actId="26606"/>
          <ac:spMkLst>
            <pc:docMk/>
            <pc:sldMk cId="139244956" sldId="301"/>
            <ac:spMk id="16391" creationId="{D4771268-CB57-404A-9271-370EB28F6090}"/>
          </ac:spMkLst>
        </pc:spChg>
        <pc:picChg chg="add mod">
          <ac:chgData name="Lisa-Marie Bassler" userId="38f25fa2-f4e2-42aa-a629-d2ccc29b42c2" providerId="ADAL" clId="{0DD0DF78-7677-4257-89EC-C9124D946533}" dt="2022-10-01T14:24:08.347" v="4432" actId="1076"/>
          <ac:picMkLst>
            <pc:docMk/>
            <pc:sldMk cId="139244956" sldId="301"/>
            <ac:picMk id="16386" creationId="{82FD3E83-1C28-E2BD-D48D-AD7DAED002E1}"/>
          </ac:picMkLst>
        </pc:picChg>
      </pc:sldChg>
      <pc:sldChg chg="addSp delSp modSp new del mod setBg">
        <pc:chgData name="Lisa-Marie Bassler" userId="38f25fa2-f4e2-42aa-a629-d2ccc29b42c2" providerId="ADAL" clId="{0DD0DF78-7677-4257-89EC-C9124D946533}" dt="2022-10-01T14:29:48.763" v="4485" actId="47"/>
        <pc:sldMkLst>
          <pc:docMk/>
          <pc:sldMk cId="1330602308" sldId="302"/>
        </pc:sldMkLst>
        <pc:spChg chg="mod">
          <ac:chgData name="Lisa-Marie Bassler" userId="38f25fa2-f4e2-42aa-a629-d2ccc29b42c2" providerId="ADAL" clId="{0DD0DF78-7677-4257-89EC-C9124D946533}" dt="2022-10-01T14:28:01.711" v="4464" actId="122"/>
          <ac:spMkLst>
            <pc:docMk/>
            <pc:sldMk cId="1330602308" sldId="302"/>
            <ac:spMk id="2" creationId="{C63450DF-48A1-E61C-89BA-C7191B3B4178}"/>
          </ac:spMkLst>
        </pc:spChg>
        <pc:spChg chg="del mod">
          <ac:chgData name="Lisa-Marie Bassler" userId="38f25fa2-f4e2-42aa-a629-d2ccc29b42c2" providerId="ADAL" clId="{0DD0DF78-7677-4257-89EC-C9124D946533}" dt="2022-10-01T14:28:35.148" v="4471" actId="26606"/>
          <ac:spMkLst>
            <pc:docMk/>
            <pc:sldMk cId="1330602308" sldId="302"/>
            <ac:spMk id="3" creationId="{90252F0A-CC77-05CC-053B-3E1A9D056319}"/>
          </ac:spMkLst>
        </pc:spChg>
        <pc:spChg chg="add">
          <ac:chgData name="Lisa-Marie Bassler" userId="38f25fa2-f4e2-42aa-a629-d2ccc29b42c2" providerId="ADAL" clId="{0DD0DF78-7677-4257-89EC-C9124D946533}" dt="2022-10-01T14:27:54.273" v="4463" actId="26606"/>
          <ac:spMkLst>
            <pc:docMk/>
            <pc:sldMk cId="1330602308" sldId="302"/>
            <ac:spMk id="8" creationId="{6D6CDB20-394C-4D51-9C5B-8751E21338DC}"/>
          </ac:spMkLst>
        </pc:spChg>
        <pc:spChg chg="add">
          <ac:chgData name="Lisa-Marie Bassler" userId="38f25fa2-f4e2-42aa-a629-d2ccc29b42c2" providerId="ADAL" clId="{0DD0DF78-7677-4257-89EC-C9124D946533}" dt="2022-10-01T14:27:54.273" v="4463" actId="26606"/>
          <ac:spMkLst>
            <pc:docMk/>
            <pc:sldMk cId="1330602308" sldId="302"/>
            <ac:spMk id="10" creationId="{46DFD1E0-DCA7-47E6-B78B-6ECDDF873DD6}"/>
          </ac:spMkLst>
        </pc:spChg>
        <pc:spChg chg="add">
          <ac:chgData name="Lisa-Marie Bassler" userId="38f25fa2-f4e2-42aa-a629-d2ccc29b42c2" providerId="ADAL" clId="{0DD0DF78-7677-4257-89EC-C9124D946533}" dt="2022-10-01T14:27:54.273" v="4463" actId="26606"/>
          <ac:spMkLst>
            <pc:docMk/>
            <pc:sldMk cId="1330602308" sldId="302"/>
            <ac:spMk id="12" creationId="{8AAB0B1E-BB97-40E0-8DCD-D1197A0E1D6A}"/>
          </ac:spMkLst>
        </pc:spChg>
        <pc:graphicFrameChg chg="add">
          <ac:chgData name="Lisa-Marie Bassler" userId="38f25fa2-f4e2-42aa-a629-d2ccc29b42c2" providerId="ADAL" clId="{0DD0DF78-7677-4257-89EC-C9124D946533}" dt="2022-10-01T14:28:35.148" v="4471" actId="26606"/>
          <ac:graphicFrameMkLst>
            <pc:docMk/>
            <pc:sldMk cId="1330602308" sldId="302"/>
            <ac:graphicFrameMk id="14" creationId="{BD77D9E1-53BB-080B-3F8E-0B1878064387}"/>
          </ac:graphicFrameMkLst>
        </pc:graphicFrameChg>
      </pc:sldChg>
      <pc:sldChg chg="addSp delSp modSp new mod ord modTransition setBg modNotesTx">
        <pc:chgData name="Lisa-Marie Bassler" userId="38f25fa2-f4e2-42aa-a629-d2ccc29b42c2" providerId="ADAL" clId="{0DD0DF78-7677-4257-89EC-C9124D946533}" dt="2022-10-02T23:05:52.472" v="9025"/>
        <pc:sldMkLst>
          <pc:docMk/>
          <pc:sldMk cId="3950605429" sldId="302"/>
        </pc:sldMkLst>
        <pc:spChg chg="add del mod">
          <ac:chgData name="Lisa-Marie Bassler" userId="38f25fa2-f4e2-42aa-a629-d2ccc29b42c2" providerId="ADAL" clId="{0DD0DF78-7677-4257-89EC-C9124D946533}" dt="2022-10-01T14:34:05.278" v="4504" actId="26606"/>
          <ac:spMkLst>
            <pc:docMk/>
            <pc:sldMk cId="3950605429" sldId="302"/>
            <ac:spMk id="2" creationId="{84FE9A5C-FEE6-F520-48BD-0AA1C20994A8}"/>
          </ac:spMkLst>
        </pc:spChg>
        <pc:spChg chg="add del">
          <ac:chgData name="Lisa-Marie Bassler" userId="38f25fa2-f4e2-42aa-a629-d2ccc29b42c2" providerId="ADAL" clId="{0DD0DF78-7677-4257-89EC-C9124D946533}" dt="2022-10-01T14:34:03.687" v="4503"/>
          <ac:spMkLst>
            <pc:docMk/>
            <pc:sldMk cId="3950605429" sldId="302"/>
            <ac:spMk id="3" creationId="{4C75AF7F-8429-6B5C-B9D5-C102093BABE4}"/>
          </ac:spMkLst>
        </pc:spChg>
        <pc:spChg chg="add del">
          <ac:chgData name="Lisa-Marie Bassler" userId="38f25fa2-f4e2-42aa-a629-d2ccc29b42c2" providerId="ADAL" clId="{0DD0DF78-7677-4257-89EC-C9124D946533}" dt="2022-10-01T14:34:01.572" v="4501" actId="26606"/>
          <ac:spMkLst>
            <pc:docMk/>
            <pc:sldMk cId="3950605429" sldId="302"/>
            <ac:spMk id="6" creationId="{1855405F-37A2-4869-9154-F8BE3BECE6C3}"/>
          </ac:spMkLst>
        </pc:spChg>
        <pc:spChg chg="add">
          <ac:chgData name="Lisa-Marie Bassler" userId="38f25fa2-f4e2-42aa-a629-d2ccc29b42c2" providerId="ADAL" clId="{0DD0DF78-7677-4257-89EC-C9124D946533}" dt="2022-10-01T14:34:05.278" v="4504" actId="26606"/>
          <ac:spMkLst>
            <pc:docMk/>
            <pc:sldMk cId="3950605429" sldId="302"/>
            <ac:spMk id="7" creationId="{01D0AF59-99C3-4251-AB9A-C966C6AD4400}"/>
          </ac:spMkLst>
        </pc:spChg>
        <pc:spChg chg="add del">
          <ac:chgData name="Lisa-Marie Bassler" userId="38f25fa2-f4e2-42aa-a629-d2ccc29b42c2" providerId="ADAL" clId="{0DD0DF78-7677-4257-89EC-C9124D946533}" dt="2022-10-01T14:33:37.532" v="4491" actId="26606"/>
          <ac:spMkLst>
            <pc:docMk/>
            <pc:sldMk cId="3950605429" sldId="302"/>
            <ac:spMk id="8" creationId="{DCC2E98E-01A1-752C-4C9C-D75B04A58909}"/>
          </ac:spMkLst>
        </pc:spChg>
        <pc:spChg chg="add del">
          <ac:chgData name="Lisa-Marie Bassler" userId="38f25fa2-f4e2-42aa-a629-d2ccc29b42c2" providerId="ADAL" clId="{0DD0DF78-7677-4257-89EC-C9124D946533}" dt="2022-10-01T14:34:01.572" v="4501" actId="26606"/>
          <ac:spMkLst>
            <pc:docMk/>
            <pc:sldMk cId="3950605429" sldId="302"/>
            <ac:spMk id="9" creationId="{01D0AF59-99C3-4251-AB9A-C966C6AD4400}"/>
          </ac:spMkLst>
        </pc:spChg>
        <pc:spChg chg="add">
          <ac:chgData name="Lisa-Marie Bassler" userId="38f25fa2-f4e2-42aa-a629-d2ccc29b42c2" providerId="ADAL" clId="{0DD0DF78-7677-4257-89EC-C9124D946533}" dt="2022-10-01T14:34:05.278" v="4504" actId="26606"/>
          <ac:spMkLst>
            <pc:docMk/>
            <pc:sldMk cId="3950605429" sldId="302"/>
            <ac:spMk id="10" creationId="{1855405F-37A2-4869-9154-F8BE3BECE6C3}"/>
          </ac:spMkLst>
        </pc:spChg>
        <pc:spChg chg="add del">
          <ac:chgData name="Lisa-Marie Bassler" userId="38f25fa2-f4e2-42aa-a629-d2ccc29b42c2" providerId="ADAL" clId="{0DD0DF78-7677-4257-89EC-C9124D946533}" dt="2022-10-01T14:33:37.532" v="4491" actId="26606"/>
          <ac:spMkLst>
            <pc:docMk/>
            <pc:sldMk cId="3950605429" sldId="302"/>
            <ac:spMk id="11" creationId="{73DE2CFE-42F2-48F0-8706-5264E012B10C}"/>
          </ac:spMkLst>
        </pc:spChg>
        <pc:picChg chg="add del mod">
          <ac:chgData name="Lisa-Marie Bassler" userId="38f25fa2-f4e2-42aa-a629-d2ccc29b42c2" providerId="ADAL" clId="{0DD0DF78-7677-4257-89EC-C9124D946533}" dt="2022-10-01T14:34:05.278" v="4504" actId="26606"/>
          <ac:picMkLst>
            <pc:docMk/>
            <pc:sldMk cId="3950605429" sldId="302"/>
            <ac:picMk id="4" creationId="{DBCDF4AC-37D9-5B00-CC44-1F8E74DBECA0}"/>
          </ac:picMkLst>
        </pc:picChg>
      </pc:sldChg>
      <pc:sldChg chg="addSp delSp modSp new mod modTransition setBg setClrOvrMap modNotesTx">
        <pc:chgData name="Lisa-Marie Bassler" userId="38f25fa2-f4e2-42aa-a629-d2ccc29b42c2" providerId="ADAL" clId="{0DD0DF78-7677-4257-89EC-C9124D946533}" dt="2022-10-02T23:05:52.472" v="9025"/>
        <pc:sldMkLst>
          <pc:docMk/>
          <pc:sldMk cId="94346375" sldId="303"/>
        </pc:sldMkLst>
        <pc:spChg chg="mod">
          <ac:chgData name="Lisa-Marie Bassler" userId="38f25fa2-f4e2-42aa-a629-d2ccc29b42c2" providerId="ADAL" clId="{0DD0DF78-7677-4257-89EC-C9124D946533}" dt="2022-10-02T22:27:23.031" v="7706" actId="255"/>
          <ac:spMkLst>
            <pc:docMk/>
            <pc:sldMk cId="94346375" sldId="303"/>
            <ac:spMk id="2" creationId="{263ADC2C-0A72-EA62-1229-0137A779C840}"/>
          </ac:spMkLst>
        </pc:spChg>
        <pc:spChg chg="mod">
          <ac:chgData name="Lisa-Marie Bassler" userId="38f25fa2-f4e2-42aa-a629-d2ccc29b42c2" providerId="ADAL" clId="{0DD0DF78-7677-4257-89EC-C9124D946533}" dt="2022-10-02T22:56:28.403" v="8923" actId="20577"/>
          <ac:spMkLst>
            <pc:docMk/>
            <pc:sldMk cId="94346375" sldId="303"/>
            <ac:spMk id="3" creationId="{F03DF155-5B93-919B-1CBE-0E40F71276D6}"/>
          </ac:spMkLst>
        </pc:spChg>
        <pc:spChg chg="add del">
          <ac:chgData name="Lisa-Marie Bassler" userId="38f25fa2-f4e2-42aa-a629-d2ccc29b42c2" providerId="ADAL" clId="{0DD0DF78-7677-4257-89EC-C9124D946533}" dt="2022-10-01T14:39:16.478" v="4757" actId="22"/>
          <ac:spMkLst>
            <pc:docMk/>
            <pc:sldMk cId="94346375" sldId="303"/>
            <ac:spMk id="5" creationId="{6E36F579-65FA-1923-9238-DB90C7EC811D}"/>
          </ac:spMkLst>
        </pc:spChg>
        <pc:spChg chg="add">
          <ac:chgData name="Lisa-Marie Bassler" userId="38f25fa2-f4e2-42aa-a629-d2ccc29b42c2" providerId="ADAL" clId="{0DD0DF78-7677-4257-89EC-C9124D946533}" dt="2022-10-01T14:43:31.439" v="5056" actId="26606"/>
          <ac:spMkLst>
            <pc:docMk/>
            <pc:sldMk cId="94346375" sldId="303"/>
            <ac:spMk id="10" creationId="{CF62D2A7-8207-488C-9F46-316BA81A16C8}"/>
          </ac:spMkLst>
        </pc:spChg>
        <pc:spChg chg="add">
          <ac:chgData name="Lisa-Marie Bassler" userId="38f25fa2-f4e2-42aa-a629-d2ccc29b42c2" providerId="ADAL" clId="{0DD0DF78-7677-4257-89EC-C9124D946533}" dt="2022-10-01T14:43:31.439" v="5056" actId="26606"/>
          <ac:spMkLst>
            <pc:docMk/>
            <pc:sldMk cId="94346375" sldId="303"/>
            <ac:spMk id="12" creationId="{52AC6D7F-F068-4E11-BB06-F601D89BB980}"/>
          </ac:spMkLst>
        </pc:spChg>
        <pc:picChg chg="add">
          <ac:chgData name="Lisa-Marie Bassler" userId="38f25fa2-f4e2-42aa-a629-d2ccc29b42c2" providerId="ADAL" clId="{0DD0DF78-7677-4257-89EC-C9124D946533}" dt="2022-10-01T14:43:31.439" v="5056" actId="26606"/>
          <ac:picMkLst>
            <pc:docMk/>
            <pc:sldMk cId="94346375" sldId="303"/>
            <ac:picMk id="7" creationId="{1A4F57EE-3C75-82EE-C7BD-A777D007D281}"/>
          </ac:picMkLst>
        </pc:picChg>
      </pc:sldChg>
      <pc:sldChg chg="addSp delSp modSp new mod modTransition setBg">
        <pc:chgData name="Lisa-Marie Bassler" userId="38f25fa2-f4e2-42aa-a629-d2ccc29b42c2" providerId="ADAL" clId="{0DD0DF78-7677-4257-89EC-C9124D946533}" dt="2022-10-02T23:05:52.472" v="9025"/>
        <pc:sldMkLst>
          <pc:docMk/>
          <pc:sldMk cId="1944174183" sldId="304"/>
        </pc:sldMkLst>
        <pc:spChg chg="mod">
          <ac:chgData name="Lisa-Marie Bassler" userId="38f25fa2-f4e2-42aa-a629-d2ccc29b42c2" providerId="ADAL" clId="{0DD0DF78-7677-4257-89EC-C9124D946533}" dt="2022-10-01T14:48:47.726" v="5199" actId="26606"/>
          <ac:spMkLst>
            <pc:docMk/>
            <pc:sldMk cId="1944174183" sldId="304"/>
            <ac:spMk id="2" creationId="{4B6FFE23-8539-4014-5121-42705F4B58F2}"/>
          </ac:spMkLst>
        </pc:spChg>
        <pc:spChg chg="del">
          <ac:chgData name="Lisa-Marie Bassler" userId="38f25fa2-f4e2-42aa-a629-d2ccc29b42c2" providerId="ADAL" clId="{0DD0DF78-7677-4257-89EC-C9124D946533}" dt="2022-10-01T14:48:41.531" v="5198"/>
          <ac:spMkLst>
            <pc:docMk/>
            <pc:sldMk cId="1944174183" sldId="304"/>
            <ac:spMk id="3" creationId="{9839A1F0-1082-70BD-EFBE-55B1D10646A7}"/>
          </ac:spMkLst>
        </pc:spChg>
        <pc:spChg chg="add">
          <ac:chgData name="Lisa-Marie Bassler" userId="38f25fa2-f4e2-42aa-a629-d2ccc29b42c2" providerId="ADAL" clId="{0DD0DF78-7677-4257-89EC-C9124D946533}" dt="2022-10-01T14:48:47.726" v="5199" actId="26606"/>
          <ac:spMkLst>
            <pc:docMk/>
            <pc:sldMk cId="1944174183" sldId="304"/>
            <ac:spMk id="9" creationId="{A4AC5506-6312-4701-8D3C-40187889A947}"/>
          </ac:spMkLst>
        </pc:spChg>
        <pc:picChg chg="add mod">
          <ac:chgData name="Lisa-Marie Bassler" userId="38f25fa2-f4e2-42aa-a629-d2ccc29b42c2" providerId="ADAL" clId="{0DD0DF78-7677-4257-89EC-C9124D946533}" dt="2022-10-01T14:48:52.366" v="5221" actId="1035"/>
          <ac:picMkLst>
            <pc:docMk/>
            <pc:sldMk cId="1944174183" sldId="304"/>
            <ac:picMk id="4" creationId="{E31FF6DF-A20C-3D06-728E-7D44CF73FDD8}"/>
          </ac:picMkLst>
        </pc:picChg>
      </pc:sldChg>
      <pc:sldChg chg="addSp delSp modSp new mod modTransition setBg">
        <pc:chgData name="Lisa-Marie Bassler" userId="38f25fa2-f4e2-42aa-a629-d2ccc29b42c2" providerId="ADAL" clId="{0DD0DF78-7677-4257-89EC-C9124D946533}" dt="2022-10-02T23:05:52.472" v="9025"/>
        <pc:sldMkLst>
          <pc:docMk/>
          <pc:sldMk cId="3746847556" sldId="305"/>
        </pc:sldMkLst>
        <pc:spChg chg="del">
          <ac:chgData name="Lisa-Marie Bassler" userId="38f25fa2-f4e2-42aa-a629-d2ccc29b42c2" providerId="ADAL" clId="{0DD0DF78-7677-4257-89EC-C9124D946533}" dt="2022-10-01T14:49:45.574" v="5225" actId="26606"/>
          <ac:spMkLst>
            <pc:docMk/>
            <pc:sldMk cId="3746847556" sldId="305"/>
            <ac:spMk id="2" creationId="{4488561F-CA4F-4569-8146-688040441D84}"/>
          </ac:spMkLst>
        </pc:spChg>
        <pc:spChg chg="del">
          <ac:chgData name="Lisa-Marie Bassler" userId="38f25fa2-f4e2-42aa-a629-d2ccc29b42c2" providerId="ADAL" clId="{0DD0DF78-7677-4257-89EC-C9124D946533}" dt="2022-10-01T14:49:40.800" v="5224"/>
          <ac:spMkLst>
            <pc:docMk/>
            <pc:sldMk cId="3746847556" sldId="305"/>
            <ac:spMk id="3" creationId="{F042C5B9-6CF1-64B3-2F71-1C4CD429E591}"/>
          </ac:spMkLst>
        </pc:spChg>
        <pc:spChg chg="add">
          <ac:chgData name="Lisa-Marie Bassler" userId="38f25fa2-f4e2-42aa-a629-d2ccc29b42c2" providerId="ADAL" clId="{0DD0DF78-7677-4257-89EC-C9124D946533}" dt="2022-10-01T14:49:45.574" v="5225" actId="26606"/>
          <ac:spMkLst>
            <pc:docMk/>
            <pc:sldMk cId="3746847556" sldId="305"/>
            <ac:spMk id="17415" creationId="{32BC26D8-82FB-445E-AA49-62A77D7C1EE0}"/>
          </ac:spMkLst>
        </pc:spChg>
        <pc:spChg chg="add">
          <ac:chgData name="Lisa-Marie Bassler" userId="38f25fa2-f4e2-42aa-a629-d2ccc29b42c2" providerId="ADAL" clId="{0DD0DF78-7677-4257-89EC-C9124D946533}" dt="2022-10-01T14:49:45.574" v="5225" actId="26606"/>
          <ac:spMkLst>
            <pc:docMk/>
            <pc:sldMk cId="3746847556" sldId="305"/>
            <ac:spMk id="17417" creationId="{CB44330D-EA18-4254-AA95-EB49948539B8}"/>
          </ac:spMkLst>
        </pc:spChg>
        <pc:picChg chg="add mod">
          <ac:chgData name="Lisa-Marie Bassler" userId="38f25fa2-f4e2-42aa-a629-d2ccc29b42c2" providerId="ADAL" clId="{0DD0DF78-7677-4257-89EC-C9124D946533}" dt="2022-10-01T14:49:45.574" v="5225" actId="26606"/>
          <ac:picMkLst>
            <pc:docMk/>
            <pc:sldMk cId="3746847556" sldId="305"/>
            <ac:picMk id="17410" creationId="{F706E7E7-6A6B-AC17-EEC0-7917E19B1942}"/>
          </ac:picMkLst>
        </pc:picChg>
      </pc:sldChg>
      <pc:sldChg chg="addSp delSp modSp new del mod">
        <pc:chgData name="Lisa-Marie Bassler" userId="38f25fa2-f4e2-42aa-a629-d2ccc29b42c2" providerId="ADAL" clId="{0DD0DF78-7677-4257-89EC-C9124D946533}" dt="2022-10-01T14:57:19.755" v="5308" actId="47"/>
        <pc:sldMkLst>
          <pc:docMk/>
          <pc:sldMk cId="3338455753" sldId="306"/>
        </pc:sldMkLst>
        <pc:spChg chg="mod">
          <ac:chgData name="Lisa-Marie Bassler" userId="38f25fa2-f4e2-42aa-a629-d2ccc29b42c2" providerId="ADAL" clId="{0DD0DF78-7677-4257-89EC-C9124D946533}" dt="2022-10-01T14:51:49.278" v="5278" actId="113"/>
          <ac:spMkLst>
            <pc:docMk/>
            <pc:sldMk cId="3338455753" sldId="306"/>
            <ac:spMk id="2" creationId="{0677DB75-3037-99C5-B235-FE96FC27280B}"/>
          </ac:spMkLst>
        </pc:spChg>
        <pc:spChg chg="del">
          <ac:chgData name="Lisa-Marie Bassler" userId="38f25fa2-f4e2-42aa-a629-d2ccc29b42c2" providerId="ADAL" clId="{0DD0DF78-7677-4257-89EC-C9124D946533}" dt="2022-10-01T14:53:17.635" v="5279"/>
          <ac:spMkLst>
            <pc:docMk/>
            <pc:sldMk cId="3338455753" sldId="306"/>
            <ac:spMk id="3" creationId="{81A79200-6E76-576C-22BC-F0A34C6B5F5D}"/>
          </ac:spMkLst>
        </pc:spChg>
        <pc:picChg chg="add mod">
          <ac:chgData name="Lisa-Marie Bassler" userId="38f25fa2-f4e2-42aa-a629-d2ccc29b42c2" providerId="ADAL" clId="{0DD0DF78-7677-4257-89EC-C9124D946533}" dt="2022-10-01T14:55:36.155" v="5282" actId="1076"/>
          <ac:picMkLst>
            <pc:docMk/>
            <pc:sldMk cId="3338455753" sldId="306"/>
            <ac:picMk id="19458" creationId="{2FF8190F-4785-AC87-1171-57D21970EFA8}"/>
          </ac:picMkLst>
        </pc:picChg>
      </pc:sldChg>
      <pc:sldChg chg="addSp delSp modSp new mod modTransition modAnim">
        <pc:chgData name="Lisa-Marie Bassler" userId="38f25fa2-f4e2-42aa-a629-d2ccc29b42c2" providerId="ADAL" clId="{0DD0DF78-7677-4257-89EC-C9124D946533}" dt="2022-10-02T23:05:52.472" v="9025"/>
        <pc:sldMkLst>
          <pc:docMk/>
          <pc:sldMk cId="3058644251" sldId="307"/>
        </pc:sldMkLst>
        <pc:spChg chg="mod">
          <ac:chgData name="Lisa-Marie Bassler" userId="38f25fa2-f4e2-42aa-a629-d2ccc29b42c2" providerId="ADAL" clId="{0DD0DF78-7677-4257-89EC-C9124D946533}" dt="2022-10-02T23:04:08.056" v="8999" actId="404"/>
          <ac:spMkLst>
            <pc:docMk/>
            <pc:sldMk cId="3058644251" sldId="307"/>
            <ac:spMk id="2" creationId="{EC5B51E8-F7E8-4701-1E78-E7EBB6011E05}"/>
          </ac:spMkLst>
        </pc:spChg>
        <pc:spChg chg="del">
          <ac:chgData name="Lisa-Marie Bassler" userId="38f25fa2-f4e2-42aa-a629-d2ccc29b42c2" providerId="ADAL" clId="{0DD0DF78-7677-4257-89EC-C9124D946533}" dt="2022-10-01T14:56:03.715" v="5284"/>
          <ac:spMkLst>
            <pc:docMk/>
            <pc:sldMk cId="3058644251" sldId="307"/>
            <ac:spMk id="3" creationId="{5052BCA4-1EEB-8709-6A9A-C7E3D3CD7CB1}"/>
          </ac:spMkLst>
        </pc:spChg>
        <pc:picChg chg="add mod">
          <ac:chgData name="Lisa-Marie Bassler" userId="38f25fa2-f4e2-42aa-a629-d2ccc29b42c2" providerId="ADAL" clId="{0DD0DF78-7677-4257-89EC-C9124D946533}" dt="2022-10-01T14:56:29.266" v="5288" actId="1076"/>
          <ac:picMkLst>
            <pc:docMk/>
            <pc:sldMk cId="3058644251" sldId="307"/>
            <ac:picMk id="4" creationId="{97893B32-483B-A11B-2BFB-327737DD81BD}"/>
          </ac:picMkLst>
        </pc:picChg>
        <pc:picChg chg="add mod">
          <ac:chgData name="Lisa-Marie Bassler" userId="38f25fa2-f4e2-42aa-a629-d2ccc29b42c2" providerId="ADAL" clId="{0DD0DF78-7677-4257-89EC-C9124D946533}" dt="2022-10-02T23:04:10.707" v="9006" actId="1037"/>
          <ac:picMkLst>
            <pc:docMk/>
            <pc:sldMk cId="3058644251" sldId="307"/>
            <ac:picMk id="5" creationId="{96344CED-9C6B-73F2-7726-30EFE318F206}"/>
          </ac:picMkLst>
        </pc:picChg>
      </pc:sldChg>
      <pc:sldChg chg="addSp modSp new mod modTransition setBg">
        <pc:chgData name="Lisa-Marie Bassler" userId="38f25fa2-f4e2-42aa-a629-d2ccc29b42c2" providerId="ADAL" clId="{0DD0DF78-7677-4257-89EC-C9124D946533}" dt="2022-10-02T23:05:52.472" v="9025"/>
        <pc:sldMkLst>
          <pc:docMk/>
          <pc:sldMk cId="945427086" sldId="308"/>
        </pc:sldMkLst>
        <pc:spChg chg="mod">
          <ac:chgData name="Lisa-Marie Bassler" userId="38f25fa2-f4e2-42aa-a629-d2ccc29b42c2" providerId="ADAL" clId="{0DD0DF78-7677-4257-89EC-C9124D946533}" dt="2022-10-01T15:02:59.478" v="5576" actId="20577"/>
          <ac:spMkLst>
            <pc:docMk/>
            <pc:sldMk cId="945427086" sldId="308"/>
            <ac:spMk id="2" creationId="{922852E6-E3D9-27AB-9350-1AC5230525E3}"/>
          </ac:spMkLst>
        </pc:spChg>
        <pc:spChg chg="mod ord">
          <ac:chgData name="Lisa-Marie Bassler" userId="38f25fa2-f4e2-42aa-a629-d2ccc29b42c2" providerId="ADAL" clId="{0DD0DF78-7677-4257-89EC-C9124D946533}" dt="2022-10-01T15:04:02.783" v="5581" actId="27636"/>
          <ac:spMkLst>
            <pc:docMk/>
            <pc:sldMk cId="945427086" sldId="308"/>
            <ac:spMk id="3" creationId="{CA746F1D-9882-622E-2235-0A44237FD63C}"/>
          </ac:spMkLst>
        </pc:spChg>
        <pc:spChg chg="add">
          <ac:chgData name="Lisa-Marie Bassler" userId="38f25fa2-f4e2-42aa-a629-d2ccc29b42c2" providerId="ADAL" clId="{0DD0DF78-7677-4257-89EC-C9124D946533}" dt="2022-10-01T15:00:42.364" v="5518" actId="26606"/>
          <ac:spMkLst>
            <pc:docMk/>
            <pc:sldMk cId="945427086" sldId="308"/>
            <ac:spMk id="9" creationId="{8E20FA99-AAAC-4AF3-9FAE-707420324F1C}"/>
          </ac:spMkLst>
        </pc:spChg>
        <pc:spChg chg="add">
          <ac:chgData name="Lisa-Marie Bassler" userId="38f25fa2-f4e2-42aa-a629-d2ccc29b42c2" providerId="ADAL" clId="{0DD0DF78-7677-4257-89EC-C9124D946533}" dt="2022-10-01T15:00:42.364" v="5518" actId="26606"/>
          <ac:spMkLst>
            <pc:docMk/>
            <pc:sldMk cId="945427086" sldId="308"/>
            <ac:spMk id="11" creationId="{9573BE85-6043-4C3A-A7DD-483A0A5FB740}"/>
          </ac:spMkLst>
        </pc:spChg>
        <pc:picChg chg="add mod">
          <ac:chgData name="Lisa-Marie Bassler" userId="38f25fa2-f4e2-42aa-a629-d2ccc29b42c2" providerId="ADAL" clId="{0DD0DF78-7677-4257-89EC-C9124D946533}" dt="2022-10-01T15:00:42.364" v="5518" actId="26606"/>
          <ac:picMkLst>
            <pc:docMk/>
            <pc:sldMk cId="945427086" sldId="308"/>
            <ac:picMk id="4" creationId="{4C6B05F1-6318-2FE0-DB7E-10ACCF5C44E1}"/>
          </ac:picMkLst>
        </pc:picChg>
      </pc:sldChg>
      <pc:sldChg chg="addSp delSp modSp new mod ord modTransition setBg">
        <pc:chgData name="Lisa-Marie Bassler" userId="38f25fa2-f4e2-42aa-a629-d2ccc29b42c2" providerId="ADAL" clId="{0DD0DF78-7677-4257-89EC-C9124D946533}" dt="2022-10-02T23:05:52.472" v="9025"/>
        <pc:sldMkLst>
          <pc:docMk/>
          <pc:sldMk cId="2850531244" sldId="309"/>
        </pc:sldMkLst>
        <pc:spChg chg="mod">
          <ac:chgData name="Lisa-Marie Bassler" userId="38f25fa2-f4e2-42aa-a629-d2ccc29b42c2" providerId="ADAL" clId="{0DD0DF78-7677-4257-89EC-C9124D946533}" dt="2022-10-01T15:07:22.215" v="5759" actId="404"/>
          <ac:spMkLst>
            <pc:docMk/>
            <pc:sldMk cId="2850531244" sldId="309"/>
            <ac:spMk id="2" creationId="{5D3BF538-ED3E-762F-04EE-A15FF9EE3169}"/>
          </ac:spMkLst>
        </pc:spChg>
        <pc:spChg chg="mod ord">
          <ac:chgData name="Lisa-Marie Bassler" userId="38f25fa2-f4e2-42aa-a629-d2ccc29b42c2" providerId="ADAL" clId="{0DD0DF78-7677-4257-89EC-C9124D946533}" dt="2022-10-01T15:07:25.961" v="5760" actId="403"/>
          <ac:spMkLst>
            <pc:docMk/>
            <pc:sldMk cId="2850531244" sldId="309"/>
            <ac:spMk id="3" creationId="{F1DDFA09-DAF6-A973-D899-A25F65F9A9E9}"/>
          </ac:spMkLst>
        </pc:spChg>
        <pc:spChg chg="add">
          <ac:chgData name="Lisa-Marie Bassler" userId="38f25fa2-f4e2-42aa-a629-d2ccc29b42c2" providerId="ADAL" clId="{0DD0DF78-7677-4257-89EC-C9124D946533}" dt="2022-10-01T15:06:08.002" v="5735" actId="26606"/>
          <ac:spMkLst>
            <pc:docMk/>
            <pc:sldMk cId="2850531244" sldId="309"/>
            <ac:spMk id="20486" creationId="{8E20FA99-AAAC-4AF3-9FAE-707420324F1C}"/>
          </ac:spMkLst>
        </pc:spChg>
        <pc:spChg chg="add del">
          <ac:chgData name="Lisa-Marie Bassler" userId="38f25fa2-f4e2-42aa-a629-d2ccc29b42c2" providerId="ADAL" clId="{0DD0DF78-7677-4257-89EC-C9124D946533}" dt="2022-10-01T15:05:50.088" v="5730" actId="26606"/>
          <ac:spMkLst>
            <pc:docMk/>
            <pc:sldMk cId="2850531244" sldId="309"/>
            <ac:spMk id="20487" creationId="{5E39A796-BE83-48B1-B33F-35C4A32AAB57}"/>
          </ac:spMkLst>
        </pc:spChg>
        <pc:spChg chg="add del">
          <ac:chgData name="Lisa-Marie Bassler" userId="38f25fa2-f4e2-42aa-a629-d2ccc29b42c2" providerId="ADAL" clId="{0DD0DF78-7677-4257-89EC-C9124D946533}" dt="2022-10-01T15:05:50.088" v="5730" actId="26606"/>
          <ac:spMkLst>
            <pc:docMk/>
            <pc:sldMk cId="2850531244" sldId="309"/>
            <ac:spMk id="20489" creationId="{72F84B47-E267-4194-8194-831DB7B5547F}"/>
          </ac:spMkLst>
        </pc:spChg>
        <pc:spChg chg="add">
          <ac:chgData name="Lisa-Marie Bassler" userId="38f25fa2-f4e2-42aa-a629-d2ccc29b42c2" providerId="ADAL" clId="{0DD0DF78-7677-4257-89EC-C9124D946533}" dt="2022-10-01T15:06:08.002" v="5735" actId="26606"/>
          <ac:spMkLst>
            <pc:docMk/>
            <pc:sldMk cId="2850531244" sldId="309"/>
            <ac:spMk id="20491" creationId="{9573BE85-6043-4C3A-A7DD-483A0A5FB740}"/>
          </ac:spMkLst>
        </pc:spChg>
        <pc:picChg chg="add del mod">
          <ac:chgData name="Lisa-Marie Bassler" userId="38f25fa2-f4e2-42aa-a629-d2ccc29b42c2" providerId="ADAL" clId="{0DD0DF78-7677-4257-89EC-C9124D946533}" dt="2022-10-01T15:05:50.826" v="5731"/>
          <ac:picMkLst>
            <pc:docMk/>
            <pc:sldMk cId="2850531244" sldId="309"/>
            <ac:picMk id="20482" creationId="{832DA94F-D62F-C251-B421-FF3AC2688F85}"/>
          </ac:picMkLst>
        </pc:picChg>
        <pc:picChg chg="add mod">
          <ac:chgData name="Lisa-Marie Bassler" userId="38f25fa2-f4e2-42aa-a629-d2ccc29b42c2" providerId="ADAL" clId="{0DD0DF78-7677-4257-89EC-C9124D946533}" dt="2022-10-01T15:06:08.002" v="5735" actId="26606"/>
          <ac:picMkLst>
            <pc:docMk/>
            <pc:sldMk cId="2850531244" sldId="309"/>
            <ac:picMk id="20484" creationId="{C6E603C9-51EE-1A04-546E-6251CC9354BF}"/>
          </ac:picMkLst>
        </pc:picChg>
      </pc:sldChg>
      <pc:sldChg chg="addSp modSp new mod modTransition setBg setClrOvrMap">
        <pc:chgData name="Lisa-Marie Bassler" userId="38f25fa2-f4e2-42aa-a629-d2ccc29b42c2" providerId="ADAL" clId="{0DD0DF78-7677-4257-89EC-C9124D946533}" dt="2022-10-02T23:05:52.472" v="9025"/>
        <pc:sldMkLst>
          <pc:docMk/>
          <pc:sldMk cId="3096581230" sldId="310"/>
        </pc:sldMkLst>
        <pc:spChg chg="mod">
          <ac:chgData name="Lisa-Marie Bassler" userId="38f25fa2-f4e2-42aa-a629-d2ccc29b42c2" providerId="ADAL" clId="{0DD0DF78-7677-4257-89EC-C9124D946533}" dt="2022-10-02T23:04:42.921" v="9009" actId="122"/>
          <ac:spMkLst>
            <pc:docMk/>
            <pc:sldMk cId="3096581230" sldId="310"/>
            <ac:spMk id="2" creationId="{C4F33143-665C-C6A3-79C7-EE3A2E0F7D75}"/>
          </ac:spMkLst>
        </pc:spChg>
        <pc:spChg chg="mod">
          <ac:chgData name="Lisa-Marie Bassler" userId="38f25fa2-f4e2-42aa-a629-d2ccc29b42c2" providerId="ADAL" clId="{0DD0DF78-7677-4257-89EC-C9124D946533}" dt="2022-10-02T23:05:06.647" v="9017" actId="122"/>
          <ac:spMkLst>
            <pc:docMk/>
            <pc:sldMk cId="3096581230" sldId="310"/>
            <ac:spMk id="3" creationId="{AE941D2B-DC33-0F33-029F-B0F8095C257B}"/>
          </ac:spMkLst>
        </pc:spChg>
        <pc:spChg chg="add">
          <ac:chgData name="Lisa-Marie Bassler" userId="38f25fa2-f4e2-42aa-a629-d2ccc29b42c2" providerId="ADAL" clId="{0DD0DF78-7677-4257-89EC-C9124D946533}" dt="2022-10-02T23:04:40.134" v="9008" actId="26606"/>
          <ac:spMkLst>
            <pc:docMk/>
            <pc:sldMk cId="3096581230" sldId="310"/>
            <ac:spMk id="8" creationId="{025E2AA9-10C9-4A14-BEA3-064CD0131100}"/>
          </ac:spMkLst>
        </pc:spChg>
        <pc:spChg chg="add">
          <ac:chgData name="Lisa-Marie Bassler" userId="38f25fa2-f4e2-42aa-a629-d2ccc29b42c2" providerId="ADAL" clId="{0DD0DF78-7677-4257-89EC-C9124D946533}" dt="2022-10-02T23:04:40.134" v="9008" actId="26606"/>
          <ac:spMkLst>
            <pc:docMk/>
            <pc:sldMk cId="3096581230" sldId="310"/>
            <ac:spMk id="10" creationId="{F076F371-EE61-49EA-AA2A-3582C3AC9BCD}"/>
          </ac:spMkLst>
        </pc:spChg>
      </pc:sldChg>
      <pc:sldChg chg="addSp modSp add mod modTransition setBg setClrOvrMap">
        <pc:chgData name="Lisa-Marie Bassler" userId="38f25fa2-f4e2-42aa-a629-d2ccc29b42c2" providerId="ADAL" clId="{0DD0DF78-7677-4257-89EC-C9124D946533}" dt="2022-10-02T23:05:52.472" v="9025"/>
        <pc:sldMkLst>
          <pc:docMk/>
          <pc:sldMk cId="1999549057" sldId="311"/>
        </pc:sldMkLst>
        <pc:spChg chg="mod">
          <ac:chgData name="Lisa-Marie Bassler" userId="38f25fa2-f4e2-42aa-a629-d2ccc29b42c2" providerId="ADAL" clId="{0DD0DF78-7677-4257-89EC-C9124D946533}" dt="2022-10-02T22:46:41.554" v="8586" actId="26606"/>
          <ac:spMkLst>
            <pc:docMk/>
            <pc:sldMk cId="1999549057" sldId="311"/>
            <ac:spMk id="2" creationId="{C4F33143-665C-C6A3-79C7-EE3A2E0F7D75}"/>
          </ac:spMkLst>
        </pc:spChg>
        <pc:spChg chg="mod">
          <ac:chgData name="Lisa-Marie Bassler" userId="38f25fa2-f4e2-42aa-a629-d2ccc29b42c2" providerId="ADAL" clId="{0DD0DF78-7677-4257-89EC-C9124D946533}" dt="2022-10-02T23:05:19.544" v="9023" actId="20577"/>
          <ac:spMkLst>
            <pc:docMk/>
            <pc:sldMk cId="1999549057" sldId="311"/>
            <ac:spMk id="3" creationId="{AE941D2B-DC33-0F33-029F-B0F8095C257B}"/>
          </ac:spMkLst>
        </pc:spChg>
        <pc:spChg chg="add">
          <ac:chgData name="Lisa-Marie Bassler" userId="38f25fa2-f4e2-42aa-a629-d2ccc29b42c2" providerId="ADAL" clId="{0DD0DF78-7677-4257-89EC-C9124D946533}" dt="2022-10-02T22:46:41.554" v="8586" actId="26606"/>
          <ac:spMkLst>
            <pc:docMk/>
            <pc:sldMk cId="1999549057" sldId="311"/>
            <ac:spMk id="8" creationId="{AD21898E-86C0-4C8A-A76C-DF33E844C87A}"/>
          </ac:spMkLst>
        </pc:spChg>
        <pc:spChg chg="add">
          <ac:chgData name="Lisa-Marie Bassler" userId="38f25fa2-f4e2-42aa-a629-d2ccc29b42c2" providerId="ADAL" clId="{0DD0DF78-7677-4257-89EC-C9124D946533}" dt="2022-10-02T22:46:41.554" v="8586" actId="26606"/>
          <ac:spMkLst>
            <pc:docMk/>
            <pc:sldMk cId="1999549057" sldId="311"/>
            <ac:spMk id="10" creationId="{5C8F04BD-D093-45D0-B54C-50FDB308B4EE}"/>
          </ac:spMkLst>
        </pc:spChg>
      </pc:sldChg>
      <pc:sldChg chg="addSp delSp modSp new mod modTransition setBg">
        <pc:chgData name="Lisa-Marie Bassler" userId="38f25fa2-f4e2-42aa-a629-d2ccc29b42c2" providerId="ADAL" clId="{0DD0DF78-7677-4257-89EC-C9124D946533}" dt="2022-10-02T23:05:52.472" v="9025"/>
        <pc:sldMkLst>
          <pc:docMk/>
          <pc:sldMk cId="4063112914" sldId="312"/>
        </pc:sldMkLst>
        <pc:spChg chg="mod">
          <ac:chgData name="Lisa-Marie Bassler" userId="38f25fa2-f4e2-42aa-a629-d2ccc29b42c2" providerId="ADAL" clId="{0DD0DF78-7677-4257-89EC-C9124D946533}" dt="2022-10-02T22:41:05.959" v="8343" actId="122"/>
          <ac:spMkLst>
            <pc:docMk/>
            <pc:sldMk cId="4063112914" sldId="312"/>
            <ac:spMk id="2" creationId="{03B098D6-B6C1-C705-A208-87F3A310EAA9}"/>
          </ac:spMkLst>
        </pc:spChg>
        <pc:spChg chg="mod ord">
          <ac:chgData name="Lisa-Marie Bassler" userId="38f25fa2-f4e2-42aa-a629-d2ccc29b42c2" providerId="ADAL" clId="{0DD0DF78-7677-4257-89EC-C9124D946533}" dt="2022-10-02T22:41:13.057" v="8346" actId="404"/>
          <ac:spMkLst>
            <pc:docMk/>
            <pc:sldMk cId="4063112914" sldId="312"/>
            <ac:spMk id="3" creationId="{13A40A72-587A-A34C-5B40-AC596E4983DE}"/>
          </ac:spMkLst>
        </pc:spChg>
        <pc:spChg chg="add mod">
          <ac:chgData name="Lisa-Marie Bassler" userId="38f25fa2-f4e2-42aa-a629-d2ccc29b42c2" providerId="ADAL" clId="{0DD0DF78-7677-4257-89EC-C9124D946533}" dt="2022-10-02T23:02:54.057" v="8996" actId="1035"/>
          <ac:spMkLst>
            <pc:docMk/>
            <pc:sldMk cId="4063112914" sldId="312"/>
            <ac:spMk id="4" creationId="{A44789C9-86BE-76BC-2C41-AE35F4FF3F63}"/>
          </ac:spMkLst>
        </pc:spChg>
        <pc:spChg chg="add del">
          <ac:chgData name="Lisa-Marie Bassler" userId="38f25fa2-f4e2-42aa-a629-d2ccc29b42c2" providerId="ADAL" clId="{0DD0DF78-7677-4257-89EC-C9124D946533}" dt="2022-10-01T15:28:54.883" v="6675" actId="26606"/>
          <ac:spMkLst>
            <pc:docMk/>
            <pc:sldMk cId="4063112914" sldId="312"/>
            <ac:spMk id="24583" creationId="{3CD9DF72-87A3-404E-A828-84CBF11A8303}"/>
          </ac:spMkLst>
        </pc:spChg>
        <pc:picChg chg="add mod">
          <ac:chgData name="Lisa-Marie Bassler" userId="38f25fa2-f4e2-42aa-a629-d2ccc29b42c2" providerId="ADAL" clId="{0DD0DF78-7677-4257-89EC-C9124D946533}" dt="2022-10-02T22:35:21.488" v="8048" actId="26606"/>
          <ac:picMkLst>
            <pc:docMk/>
            <pc:sldMk cId="4063112914" sldId="312"/>
            <ac:picMk id="1026" creationId="{DE8C6EE9-5271-86E3-E1DA-18528C363C42}"/>
          </ac:picMkLst>
        </pc:picChg>
        <pc:picChg chg="add del mod ord">
          <ac:chgData name="Lisa-Marie Bassler" userId="38f25fa2-f4e2-42aa-a629-d2ccc29b42c2" providerId="ADAL" clId="{0DD0DF78-7677-4257-89EC-C9124D946533}" dt="2022-10-01T15:28:55.354" v="6676"/>
          <ac:picMkLst>
            <pc:docMk/>
            <pc:sldMk cId="4063112914" sldId="312"/>
            <ac:picMk id="24578" creationId="{2C475B2B-7514-163A-FD96-F260F6700D0F}"/>
          </ac:picMkLst>
        </pc:picChg>
        <pc:cxnChg chg="add del">
          <ac:chgData name="Lisa-Marie Bassler" userId="38f25fa2-f4e2-42aa-a629-d2ccc29b42c2" providerId="ADAL" clId="{0DD0DF78-7677-4257-89EC-C9124D946533}" dt="2022-10-01T15:28:54.883" v="6675" actId="26606"/>
          <ac:cxnSpMkLst>
            <pc:docMk/>
            <pc:sldMk cId="4063112914" sldId="312"/>
            <ac:cxnSpMk id="24585" creationId="{20E3A342-4D61-4E3F-AF90-1AB42AEB96CC}"/>
          </ac:cxnSpMkLst>
        </pc:cxnChg>
      </pc:sldChg>
      <pc:sldChg chg="addSp modSp new mod ord modTransition setBg setClrOvrMap modNotesTx">
        <pc:chgData name="Lisa-Marie Bassler" userId="38f25fa2-f4e2-42aa-a629-d2ccc29b42c2" providerId="ADAL" clId="{0DD0DF78-7677-4257-89EC-C9124D946533}" dt="2022-10-02T23:05:52.472" v="9025"/>
        <pc:sldMkLst>
          <pc:docMk/>
          <pc:sldMk cId="3757770603" sldId="313"/>
        </pc:sldMkLst>
        <pc:spChg chg="mod">
          <ac:chgData name="Lisa-Marie Bassler" userId="38f25fa2-f4e2-42aa-a629-d2ccc29b42c2" providerId="ADAL" clId="{0DD0DF78-7677-4257-89EC-C9124D946533}" dt="2022-10-02T22:51:00.677" v="8828" actId="404"/>
          <ac:spMkLst>
            <pc:docMk/>
            <pc:sldMk cId="3757770603" sldId="313"/>
            <ac:spMk id="2" creationId="{7949C4A4-FA27-45A6-FB54-370DD216E926}"/>
          </ac:spMkLst>
        </pc:spChg>
        <pc:spChg chg="mod">
          <ac:chgData name="Lisa-Marie Bassler" userId="38f25fa2-f4e2-42aa-a629-d2ccc29b42c2" providerId="ADAL" clId="{0DD0DF78-7677-4257-89EC-C9124D946533}" dt="2022-10-02T23:02:41.484" v="8991" actId="27636"/>
          <ac:spMkLst>
            <pc:docMk/>
            <pc:sldMk cId="3757770603" sldId="313"/>
            <ac:spMk id="3" creationId="{8B26F0E5-180D-D3DC-B1F5-D0C98C26EA4D}"/>
          </ac:spMkLst>
        </pc:spChg>
        <pc:spChg chg="add">
          <ac:chgData name="Lisa-Marie Bassler" userId="38f25fa2-f4e2-42aa-a629-d2ccc29b42c2" providerId="ADAL" clId="{0DD0DF78-7677-4257-89EC-C9124D946533}" dt="2022-10-02T22:50:33.133" v="8810" actId="26606"/>
          <ac:spMkLst>
            <pc:docMk/>
            <pc:sldMk cId="3757770603" sldId="313"/>
            <ac:spMk id="8" creationId="{AD21898E-86C0-4C8A-A76C-DF33E844C87A}"/>
          </ac:spMkLst>
        </pc:spChg>
        <pc:spChg chg="add">
          <ac:chgData name="Lisa-Marie Bassler" userId="38f25fa2-f4e2-42aa-a629-d2ccc29b42c2" providerId="ADAL" clId="{0DD0DF78-7677-4257-89EC-C9124D946533}" dt="2022-10-02T22:50:33.133" v="8810" actId="26606"/>
          <ac:spMkLst>
            <pc:docMk/>
            <pc:sldMk cId="3757770603" sldId="313"/>
            <ac:spMk id="10" creationId="{5C8F04BD-D093-45D0-B54C-50FDB308B4EE}"/>
          </ac:spMkLst>
        </pc:spChg>
      </pc:sldChg>
      <pc:sldChg chg="new add del">
        <pc:chgData name="Lisa-Marie Bassler" userId="38f25fa2-f4e2-42aa-a629-d2ccc29b42c2" providerId="ADAL" clId="{0DD0DF78-7677-4257-89EC-C9124D946533}" dt="2022-10-02T22:22:12.199" v="7232" actId="47"/>
        <pc:sldMkLst>
          <pc:docMk/>
          <pc:sldMk cId="1092281044" sldId="314"/>
        </pc:sldMkLst>
      </pc:sldChg>
      <pc:sldChg chg="addSp modSp new mod ord modTransition setBg setClrOvrMap modNotesTx">
        <pc:chgData name="Lisa-Marie Bassler" userId="38f25fa2-f4e2-42aa-a629-d2ccc29b42c2" providerId="ADAL" clId="{0DD0DF78-7677-4257-89EC-C9124D946533}" dt="2022-10-02T23:05:52.472" v="9025"/>
        <pc:sldMkLst>
          <pc:docMk/>
          <pc:sldMk cId="1547256906" sldId="314"/>
        </pc:sldMkLst>
        <pc:spChg chg="mod">
          <ac:chgData name="Lisa-Marie Bassler" userId="38f25fa2-f4e2-42aa-a629-d2ccc29b42c2" providerId="ADAL" clId="{0DD0DF78-7677-4257-89EC-C9124D946533}" dt="2022-10-02T22:49:18.891" v="8773" actId="26606"/>
          <ac:spMkLst>
            <pc:docMk/>
            <pc:sldMk cId="1547256906" sldId="314"/>
            <ac:spMk id="2" creationId="{6785ECB2-CD83-172C-522F-8D7BE88A2AAC}"/>
          </ac:spMkLst>
        </pc:spChg>
        <pc:spChg chg="mod">
          <ac:chgData name="Lisa-Marie Bassler" userId="38f25fa2-f4e2-42aa-a629-d2ccc29b42c2" providerId="ADAL" clId="{0DD0DF78-7677-4257-89EC-C9124D946533}" dt="2022-10-02T22:58:17.639" v="8955" actId="20577"/>
          <ac:spMkLst>
            <pc:docMk/>
            <pc:sldMk cId="1547256906" sldId="314"/>
            <ac:spMk id="3" creationId="{7D170F20-DF5D-ECB5-7B54-DF8FFB638AC4}"/>
          </ac:spMkLst>
        </pc:spChg>
        <pc:spChg chg="add">
          <ac:chgData name="Lisa-Marie Bassler" userId="38f25fa2-f4e2-42aa-a629-d2ccc29b42c2" providerId="ADAL" clId="{0DD0DF78-7677-4257-89EC-C9124D946533}" dt="2022-10-02T22:49:18.891" v="8773" actId="26606"/>
          <ac:spMkLst>
            <pc:docMk/>
            <pc:sldMk cId="1547256906" sldId="314"/>
            <ac:spMk id="8" creationId="{CB5DFCDA-694D-4637-8E9B-038575194349}"/>
          </ac:spMkLst>
        </pc:spChg>
        <pc:spChg chg="add">
          <ac:chgData name="Lisa-Marie Bassler" userId="38f25fa2-f4e2-42aa-a629-d2ccc29b42c2" providerId="ADAL" clId="{0DD0DF78-7677-4257-89EC-C9124D946533}" dt="2022-10-02T22:49:18.891" v="8773" actId="26606"/>
          <ac:spMkLst>
            <pc:docMk/>
            <pc:sldMk cId="1547256906" sldId="314"/>
            <ac:spMk id="10" creationId="{E4DB276E-BFF1-43F5-AB90-7ABA4B9A919A}"/>
          </ac:spMkLst>
        </pc:spChg>
      </pc:sldChg>
      <pc:sldMasterChg chg="modTransition modSldLayout">
        <pc:chgData name="Lisa-Marie Bassler" userId="38f25fa2-f4e2-42aa-a629-d2ccc29b42c2" providerId="ADAL" clId="{0DD0DF78-7677-4257-89EC-C9124D946533}" dt="2022-10-02T23:05:52.472" v="9025"/>
        <pc:sldMasterMkLst>
          <pc:docMk/>
          <pc:sldMasterMk cId="4262974614" sldId="2147483660"/>
        </pc:sldMasterMkLst>
        <pc:sldLayoutChg chg="modTransition">
          <pc:chgData name="Lisa-Marie Bassler" userId="38f25fa2-f4e2-42aa-a629-d2ccc29b42c2" providerId="ADAL" clId="{0DD0DF78-7677-4257-89EC-C9124D946533}" dt="2022-10-02T23:05:52.472" v="9025"/>
          <pc:sldLayoutMkLst>
            <pc:docMk/>
            <pc:sldMasterMk cId="4262974614" sldId="2147483660"/>
            <pc:sldLayoutMk cId="2992351448" sldId="214748366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3199328627" sldId="2147483662"/>
        </pc:sldMasterMkLst>
        <pc:sldLayoutChg chg="modTransition">
          <pc:chgData name="Lisa-Marie Bassler" userId="38f25fa2-f4e2-42aa-a629-d2ccc29b42c2" providerId="ADAL" clId="{0DD0DF78-7677-4257-89EC-C9124D946533}" dt="2022-10-02T23:05:52.472" v="9025"/>
          <pc:sldLayoutMkLst>
            <pc:docMk/>
            <pc:sldMasterMk cId="3199328627" sldId="2147483662"/>
            <pc:sldLayoutMk cId="2048649259" sldId="2147483648"/>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439537101" sldId="2147483663"/>
        </pc:sldMasterMkLst>
        <pc:sldLayoutChg chg="modTransition">
          <pc:chgData name="Lisa-Marie Bassler" userId="38f25fa2-f4e2-42aa-a629-d2ccc29b42c2" providerId="ADAL" clId="{0DD0DF78-7677-4257-89EC-C9124D946533}" dt="2022-10-02T23:05:52.472" v="9025"/>
          <pc:sldLayoutMkLst>
            <pc:docMk/>
            <pc:sldMasterMk cId="1439537101" sldId="2147483663"/>
            <pc:sldLayoutMk cId="3868080227" sldId="2147483752"/>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288790940" sldId="2147483666"/>
        </pc:sldMasterMkLst>
        <pc:sldLayoutChg chg="modTransition">
          <pc:chgData name="Lisa-Marie Bassler" userId="38f25fa2-f4e2-42aa-a629-d2ccc29b42c2" providerId="ADAL" clId="{0DD0DF78-7677-4257-89EC-C9124D946533}" dt="2022-10-02T23:05:52.472" v="9025"/>
          <pc:sldLayoutMkLst>
            <pc:docMk/>
            <pc:sldMasterMk cId="1288790940" sldId="2147483666"/>
            <pc:sldLayoutMk cId="286662793" sldId="2147483667"/>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339742971" sldId="2147483668"/>
        </pc:sldMasterMkLst>
        <pc:sldLayoutChg chg="modTransition">
          <pc:chgData name="Lisa-Marie Bassler" userId="38f25fa2-f4e2-42aa-a629-d2ccc29b42c2" providerId="ADAL" clId="{0DD0DF78-7677-4257-89EC-C9124D946533}" dt="2022-10-02T23:05:52.472" v="9025"/>
          <pc:sldLayoutMkLst>
            <pc:docMk/>
            <pc:sldMasterMk cId="1339742971" sldId="2147483668"/>
            <pc:sldLayoutMk cId="3761956396" sldId="2147483753"/>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921761218" sldId="2147483669"/>
        </pc:sldMasterMkLst>
        <pc:sldLayoutChg chg="modTransition">
          <pc:chgData name="Lisa-Marie Bassler" userId="38f25fa2-f4e2-42aa-a629-d2ccc29b42c2" providerId="ADAL" clId="{0DD0DF78-7677-4257-89EC-C9124D946533}" dt="2022-10-02T23:05:52.472" v="9025"/>
          <pc:sldLayoutMkLst>
            <pc:docMk/>
            <pc:sldMasterMk cId="921761218" sldId="2147483669"/>
            <pc:sldLayoutMk cId="3440184068" sldId="2147483670"/>
          </pc:sldLayoutMkLst>
        </pc:sldLayoutChg>
        <pc:sldLayoutChg chg="modTransition">
          <pc:chgData name="Lisa-Marie Bassler" userId="38f25fa2-f4e2-42aa-a629-d2ccc29b42c2" providerId="ADAL" clId="{0DD0DF78-7677-4257-89EC-C9124D946533}" dt="2022-10-02T23:05:52.472" v="9025"/>
          <pc:sldLayoutMkLst>
            <pc:docMk/>
            <pc:sldMasterMk cId="921761218" sldId="2147483669"/>
            <pc:sldLayoutMk cId="685753093" sldId="214748367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3119471356" sldId="2147483672"/>
        </pc:sldMasterMkLst>
        <pc:sldLayoutChg chg="modTransition">
          <pc:chgData name="Lisa-Marie Bassler" userId="38f25fa2-f4e2-42aa-a629-d2ccc29b42c2" providerId="ADAL" clId="{0DD0DF78-7677-4257-89EC-C9124D946533}" dt="2022-10-02T23:05:52.472" v="9025"/>
          <pc:sldLayoutMkLst>
            <pc:docMk/>
            <pc:sldMasterMk cId="3119471356" sldId="2147483672"/>
            <pc:sldLayoutMk cId="3942648333" sldId="2147483673"/>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919443053" sldId="2147483674"/>
        </pc:sldMasterMkLst>
        <pc:sldLayoutChg chg="modTransition">
          <pc:chgData name="Lisa-Marie Bassler" userId="38f25fa2-f4e2-42aa-a629-d2ccc29b42c2" providerId="ADAL" clId="{0DD0DF78-7677-4257-89EC-C9124D946533}" dt="2022-10-02T23:05:52.472" v="9025"/>
          <pc:sldLayoutMkLst>
            <pc:docMk/>
            <pc:sldMasterMk cId="1919443053" sldId="2147483674"/>
            <pc:sldLayoutMk cId="4123628421" sldId="2147483675"/>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2867895613" sldId="2147483676"/>
        </pc:sldMasterMkLst>
        <pc:sldLayoutChg chg="modTransition">
          <pc:chgData name="Lisa-Marie Bassler" userId="38f25fa2-f4e2-42aa-a629-d2ccc29b42c2" providerId="ADAL" clId="{0DD0DF78-7677-4257-89EC-C9124D946533}" dt="2022-10-02T23:05:52.472" v="9025"/>
          <pc:sldLayoutMkLst>
            <pc:docMk/>
            <pc:sldMasterMk cId="2867895613" sldId="2147483676"/>
            <pc:sldLayoutMk cId="2272742108" sldId="2147483677"/>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251622122" sldId="2147483680"/>
        </pc:sldMasterMkLst>
        <pc:sldLayoutChg chg="modTransition">
          <pc:chgData name="Lisa-Marie Bassler" userId="38f25fa2-f4e2-42aa-a629-d2ccc29b42c2" providerId="ADAL" clId="{0DD0DF78-7677-4257-89EC-C9124D946533}" dt="2022-10-02T23:05:52.472" v="9025"/>
          <pc:sldLayoutMkLst>
            <pc:docMk/>
            <pc:sldMasterMk cId="1251622122" sldId="2147483680"/>
            <pc:sldLayoutMk cId="3971786554" sldId="2147483681"/>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1989646181" sldId="2147483682"/>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509027987" sldId="2147483683"/>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886049734" sldId="2147483684"/>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1079138667" sldId="2147483685"/>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656021432" sldId="2147483686"/>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593494363" sldId="2147483687"/>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979517844" sldId="2147483688"/>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4153212562" sldId="2147483689"/>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2911799620" sldId="2147483690"/>
          </pc:sldLayoutMkLst>
        </pc:sldLayoutChg>
        <pc:sldLayoutChg chg="modTransition">
          <pc:chgData name="Lisa-Marie Bassler" userId="38f25fa2-f4e2-42aa-a629-d2ccc29b42c2" providerId="ADAL" clId="{0DD0DF78-7677-4257-89EC-C9124D946533}" dt="2022-10-02T23:05:52.472" v="9025"/>
          <pc:sldLayoutMkLst>
            <pc:docMk/>
            <pc:sldMasterMk cId="1251622122" sldId="2147483680"/>
            <pc:sldLayoutMk cId="3244335152" sldId="214748369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847168410" sldId="2147483692"/>
        </pc:sldMasterMkLst>
        <pc:sldLayoutChg chg="modTransition">
          <pc:chgData name="Lisa-Marie Bassler" userId="38f25fa2-f4e2-42aa-a629-d2ccc29b42c2" providerId="ADAL" clId="{0DD0DF78-7677-4257-89EC-C9124D946533}" dt="2022-10-02T23:05:52.472" v="9025"/>
          <pc:sldLayoutMkLst>
            <pc:docMk/>
            <pc:sldMasterMk cId="847168410" sldId="2147483692"/>
            <pc:sldLayoutMk cId="1757194907" sldId="2147483694"/>
          </pc:sldLayoutMkLst>
        </pc:sldLayoutChg>
        <pc:sldLayoutChg chg="modTransition">
          <pc:chgData name="Lisa-Marie Bassler" userId="38f25fa2-f4e2-42aa-a629-d2ccc29b42c2" providerId="ADAL" clId="{0DD0DF78-7677-4257-89EC-C9124D946533}" dt="2022-10-02T23:05:52.472" v="9025"/>
          <pc:sldLayoutMkLst>
            <pc:docMk/>
            <pc:sldMasterMk cId="847168410" sldId="2147483692"/>
            <pc:sldLayoutMk cId="2719517338" sldId="2147483696"/>
          </pc:sldLayoutMkLst>
        </pc:sldLayoutChg>
        <pc:sldLayoutChg chg="modTransition">
          <pc:chgData name="Lisa-Marie Bassler" userId="38f25fa2-f4e2-42aa-a629-d2ccc29b42c2" providerId="ADAL" clId="{0DD0DF78-7677-4257-89EC-C9124D946533}" dt="2022-10-02T23:05:52.472" v="9025"/>
          <pc:sldLayoutMkLst>
            <pc:docMk/>
            <pc:sldMasterMk cId="847168410" sldId="2147483692"/>
            <pc:sldLayoutMk cId="2420102430" sldId="2147483699"/>
          </pc:sldLayoutMkLst>
        </pc:sldLayoutChg>
        <pc:sldLayoutChg chg="modTransition">
          <pc:chgData name="Lisa-Marie Bassler" userId="38f25fa2-f4e2-42aa-a629-d2ccc29b42c2" providerId="ADAL" clId="{0DD0DF78-7677-4257-89EC-C9124D946533}" dt="2022-10-02T23:05:52.472" v="9025"/>
          <pc:sldLayoutMkLst>
            <pc:docMk/>
            <pc:sldMasterMk cId="847168410" sldId="2147483692"/>
            <pc:sldLayoutMk cId="1234747292" sldId="214748370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915559488" sldId="2147483704"/>
        </pc:sldMasterMkLst>
        <pc:sldLayoutChg chg="modTransition">
          <pc:chgData name="Lisa-Marie Bassler" userId="38f25fa2-f4e2-42aa-a629-d2ccc29b42c2" providerId="ADAL" clId="{0DD0DF78-7677-4257-89EC-C9124D946533}" dt="2022-10-02T23:05:52.472" v="9025"/>
          <pc:sldLayoutMkLst>
            <pc:docMk/>
            <pc:sldMasterMk cId="1915559488" sldId="2147483704"/>
            <pc:sldLayoutMk cId="3275815000" sldId="2147483705"/>
          </pc:sldLayoutMkLst>
        </pc:sldLayoutChg>
        <pc:sldLayoutChg chg="modTransition">
          <pc:chgData name="Lisa-Marie Bassler" userId="38f25fa2-f4e2-42aa-a629-d2ccc29b42c2" providerId="ADAL" clId="{0DD0DF78-7677-4257-89EC-C9124D946533}" dt="2022-10-02T23:05:52.472" v="9025"/>
          <pc:sldLayoutMkLst>
            <pc:docMk/>
            <pc:sldMasterMk cId="1915559488" sldId="2147483704"/>
            <pc:sldLayoutMk cId="1743241292" sldId="2147483708"/>
          </pc:sldLayoutMkLst>
        </pc:sldLayoutChg>
        <pc:sldLayoutChg chg="modTransition">
          <pc:chgData name="Lisa-Marie Bassler" userId="38f25fa2-f4e2-42aa-a629-d2ccc29b42c2" providerId="ADAL" clId="{0DD0DF78-7677-4257-89EC-C9124D946533}" dt="2022-10-02T23:05:52.472" v="9025"/>
          <pc:sldLayoutMkLst>
            <pc:docMk/>
            <pc:sldMasterMk cId="1915559488" sldId="2147483704"/>
            <pc:sldLayoutMk cId="3435645642" sldId="2147483711"/>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224443458" sldId="2147483712"/>
        </pc:sldMasterMkLst>
        <pc:sldLayoutChg chg="modTransition">
          <pc:chgData name="Lisa-Marie Bassler" userId="38f25fa2-f4e2-42aa-a629-d2ccc29b42c2" providerId="ADAL" clId="{0DD0DF78-7677-4257-89EC-C9124D946533}" dt="2022-10-02T23:05:52.472" v="9025"/>
          <pc:sldLayoutMkLst>
            <pc:docMk/>
            <pc:sldMasterMk cId="224443458" sldId="2147483712"/>
            <pc:sldLayoutMk cId="1941042865" sldId="2147483713"/>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2677773522" sldId="2147483714"/>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2608033025" sldId="2147483715"/>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3794458227" sldId="2147483716"/>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4112017719" sldId="2147483717"/>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931748908" sldId="2147483718"/>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893947679" sldId="2147483719"/>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583265413" sldId="2147483720"/>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2672035952" sldId="2147483721"/>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3552218518" sldId="2147483722"/>
          </pc:sldLayoutMkLst>
        </pc:sldLayoutChg>
        <pc:sldLayoutChg chg="modTransition">
          <pc:chgData name="Lisa-Marie Bassler" userId="38f25fa2-f4e2-42aa-a629-d2ccc29b42c2" providerId="ADAL" clId="{0DD0DF78-7677-4257-89EC-C9124D946533}" dt="2022-10-02T23:05:52.472" v="9025"/>
          <pc:sldLayoutMkLst>
            <pc:docMk/>
            <pc:sldMasterMk cId="224443458" sldId="2147483712"/>
            <pc:sldLayoutMk cId="1639903460" sldId="2147483723"/>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265431678" sldId="2147483724"/>
        </pc:sldMasterMkLst>
        <pc:sldLayoutChg chg="modTransition">
          <pc:chgData name="Lisa-Marie Bassler" userId="38f25fa2-f4e2-42aa-a629-d2ccc29b42c2" providerId="ADAL" clId="{0DD0DF78-7677-4257-89EC-C9124D946533}" dt="2022-10-02T23:05:52.472" v="9025"/>
          <pc:sldLayoutMkLst>
            <pc:docMk/>
            <pc:sldMasterMk cId="265431678" sldId="2147483724"/>
            <pc:sldLayoutMk cId="791740406" sldId="2147483725"/>
          </pc:sldLayoutMkLst>
        </pc:sldLayoutChg>
        <pc:sldLayoutChg chg="modTransition">
          <pc:chgData name="Lisa-Marie Bassler" userId="38f25fa2-f4e2-42aa-a629-d2ccc29b42c2" providerId="ADAL" clId="{0DD0DF78-7677-4257-89EC-C9124D946533}" dt="2022-10-02T23:05:52.472" v="9025"/>
          <pc:sldLayoutMkLst>
            <pc:docMk/>
            <pc:sldMasterMk cId="265431678" sldId="2147483724"/>
            <pc:sldLayoutMk cId="2329407591" sldId="2147483726"/>
          </pc:sldLayoutMkLst>
        </pc:sldLayoutChg>
        <pc:sldLayoutChg chg="modTransition">
          <pc:chgData name="Lisa-Marie Bassler" userId="38f25fa2-f4e2-42aa-a629-d2ccc29b42c2" providerId="ADAL" clId="{0DD0DF78-7677-4257-89EC-C9124D946533}" dt="2022-10-02T23:05:52.472" v="9025"/>
          <pc:sldLayoutMkLst>
            <pc:docMk/>
            <pc:sldMasterMk cId="265431678" sldId="2147483724"/>
            <pc:sldLayoutMk cId="624217515" sldId="2147483727"/>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1898461747" sldId="2147483728"/>
        </pc:sldMasterMkLst>
        <pc:sldLayoutChg chg="modTransition">
          <pc:chgData name="Lisa-Marie Bassler" userId="38f25fa2-f4e2-42aa-a629-d2ccc29b42c2" providerId="ADAL" clId="{0DD0DF78-7677-4257-89EC-C9124D946533}" dt="2022-10-02T23:05:52.472" v="9025"/>
          <pc:sldLayoutMkLst>
            <pc:docMk/>
            <pc:sldMasterMk cId="1898461747" sldId="2147483728"/>
            <pc:sldLayoutMk cId="2629640546" sldId="2147483729"/>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995740351" sldId="2147483730"/>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448258358" sldId="2147483731"/>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515892369" sldId="2147483732"/>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1460362126" sldId="2147483733"/>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1147444371" sldId="2147483734"/>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3207117977" sldId="2147483735"/>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645783211" sldId="2147483736"/>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842928238" sldId="2147483737"/>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3163317495" sldId="2147483738"/>
          </pc:sldLayoutMkLst>
        </pc:sldLayoutChg>
        <pc:sldLayoutChg chg="modTransition">
          <pc:chgData name="Lisa-Marie Bassler" userId="38f25fa2-f4e2-42aa-a629-d2ccc29b42c2" providerId="ADAL" clId="{0DD0DF78-7677-4257-89EC-C9124D946533}" dt="2022-10-02T23:05:52.472" v="9025"/>
          <pc:sldLayoutMkLst>
            <pc:docMk/>
            <pc:sldMasterMk cId="1898461747" sldId="2147483728"/>
            <pc:sldLayoutMk cId="2343064109" sldId="2147483739"/>
          </pc:sldLayoutMkLst>
        </pc:sldLayoutChg>
      </pc:sldMasterChg>
      <pc:sldMasterChg chg="modTransition modSldLayout">
        <pc:chgData name="Lisa-Marie Bassler" userId="38f25fa2-f4e2-42aa-a629-d2ccc29b42c2" providerId="ADAL" clId="{0DD0DF78-7677-4257-89EC-C9124D946533}" dt="2022-10-02T23:05:52.472" v="9025"/>
        <pc:sldMasterMkLst>
          <pc:docMk/>
          <pc:sldMasterMk cId="3299703660" sldId="2147483740"/>
        </pc:sldMasterMkLst>
        <pc:sldLayoutChg chg="modTransition">
          <pc:chgData name="Lisa-Marie Bassler" userId="38f25fa2-f4e2-42aa-a629-d2ccc29b42c2" providerId="ADAL" clId="{0DD0DF78-7677-4257-89EC-C9124D946533}" dt="2022-10-02T23:05:52.472" v="9025"/>
          <pc:sldLayoutMkLst>
            <pc:docMk/>
            <pc:sldMasterMk cId="3299703660" sldId="2147483740"/>
            <pc:sldLayoutMk cId="3983888747" sldId="2147483741"/>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2839593873" sldId="2147483742"/>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3405252121" sldId="2147483746"/>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356628735" sldId="2147483747"/>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864841059" sldId="2147483748"/>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146472426" sldId="2147483749"/>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1740882548" sldId="2147483750"/>
          </pc:sldLayoutMkLst>
        </pc:sldLayoutChg>
        <pc:sldLayoutChg chg="modTransition">
          <pc:chgData name="Lisa-Marie Bassler" userId="38f25fa2-f4e2-42aa-a629-d2ccc29b42c2" providerId="ADAL" clId="{0DD0DF78-7677-4257-89EC-C9124D946533}" dt="2022-10-02T23:05:52.472" v="9025"/>
          <pc:sldLayoutMkLst>
            <pc:docMk/>
            <pc:sldMasterMk cId="3299703660" sldId="2147483740"/>
            <pc:sldLayoutMk cId="358031164" sldId="2147483751"/>
          </pc:sldLayoutMkLst>
        </pc:sldLayoutChg>
      </pc:sldMasterChg>
    </pc:docChg>
  </pc:docChgLst>
  <pc:docChgLst>
    <pc:chgData name="Sabastian Joseph (1705480)" userId="S::1705480@student.uwtsd.ac.uk::9dd26e62-d25d-4849-b4f0-a448e10fa0a9" providerId="AD" clId="Web-{F761E035-C14F-4AEB-BD9B-2668C0B33DCB}"/>
    <pc:docChg chg="modSld">
      <pc:chgData name="Sabastian Joseph (1705480)" userId="S::1705480@student.uwtsd.ac.uk::9dd26e62-d25d-4849-b4f0-a448e10fa0a9" providerId="AD" clId="Web-{F761E035-C14F-4AEB-BD9B-2668C0B33DCB}" dt="2021-10-19T19:39:40.325" v="15"/>
      <pc:docMkLst>
        <pc:docMk/>
      </pc:docMkLst>
      <pc:sldChg chg="delSp">
        <pc:chgData name="Sabastian Joseph (1705480)" userId="S::1705480@student.uwtsd.ac.uk::9dd26e62-d25d-4849-b4f0-a448e10fa0a9" providerId="AD" clId="Web-{F761E035-C14F-4AEB-BD9B-2668C0B33DCB}" dt="2021-10-19T19:38:32.464" v="11"/>
        <pc:sldMkLst>
          <pc:docMk/>
          <pc:sldMk cId="1370600217" sldId="257"/>
        </pc:sldMkLst>
        <pc:spChg chg="del">
          <ac:chgData name="Sabastian Joseph (1705480)" userId="S::1705480@student.uwtsd.ac.uk::9dd26e62-d25d-4849-b4f0-a448e10fa0a9" providerId="AD" clId="Web-{F761E035-C14F-4AEB-BD9B-2668C0B33DCB}" dt="2021-10-19T19:38:32.464" v="11"/>
          <ac:spMkLst>
            <pc:docMk/>
            <pc:sldMk cId="1370600217" sldId="257"/>
            <ac:spMk id="2" creationId="{A6E9004F-BFD6-4ADC-A0B5-89A9E2C7C48E}"/>
          </ac:spMkLst>
        </pc:spChg>
      </pc:sldChg>
      <pc:sldChg chg="addSp delSp modSp">
        <pc:chgData name="Sabastian Joseph (1705480)" userId="S::1705480@student.uwtsd.ac.uk::9dd26e62-d25d-4849-b4f0-a448e10fa0a9" providerId="AD" clId="Web-{F761E035-C14F-4AEB-BD9B-2668C0B33DCB}" dt="2021-10-19T19:39:40.325" v="15"/>
        <pc:sldMkLst>
          <pc:docMk/>
          <pc:sldMk cId="1643495520" sldId="258"/>
        </pc:sldMkLst>
        <pc:spChg chg="del mod">
          <ac:chgData name="Sabastian Joseph (1705480)" userId="S::1705480@student.uwtsd.ac.uk::9dd26e62-d25d-4849-b4f0-a448e10fa0a9" providerId="AD" clId="Web-{F761E035-C14F-4AEB-BD9B-2668C0B33DCB}" dt="2021-10-19T19:37:49.401" v="2"/>
          <ac:spMkLst>
            <pc:docMk/>
            <pc:sldMk cId="1643495520" sldId="258"/>
            <ac:spMk id="2" creationId="{DBE24332-624A-4DFF-A549-958C25FCDE89}"/>
          </ac:spMkLst>
        </pc:spChg>
        <pc:spChg chg="del">
          <ac:chgData name="Sabastian Joseph (1705480)" userId="S::1705480@student.uwtsd.ac.uk::9dd26e62-d25d-4849-b4f0-a448e10fa0a9" providerId="AD" clId="Web-{F761E035-C14F-4AEB-BD9B-2668C0B33DCB}" dt="2021-10-19T19:37:46.088" v="0"/>
          <ac:spMkLst>
            <pc:docMk/>
            <pc:sldMk cId="1643495520" sldId="258"/>
            <ac:spMk id="3" creationId="{60B2AF9E-F25C-4230-8C62-D67476E39559}"/>
          </ac:spMkLst>
        </pc:spChg>
        <pc:spChg chg="add del">
          <ac:chgData name="Sabastian Joseph (1705480)" userId="S::1705480@student.uwtsd.ac.uk::9dd26e62-d25d-4849-b4f0-a448e10fa0a9" providerId="AD" clId="Web-{F761E035-C14F-4AEB-BD9B-2668C0B33DCB}" dt="2021-10-19T19:37:54.135" v="4"/>
          <ac:spMkLst>
            <pc:docMk/>
            <pc:sldMk cId="1643495520" sldId="258"/>
            <ac:spMk id="4" creationId="{05E1881F-7204-4CBF-8DAF-CC215CF49105}"/>
          </ac:spMkLst>
        </pc:spChg>
        <pc:spChg chg="add del">
          <ac:chgData name="Sabastian Joseph (1705480)" userId="S::1705480@student.uwtsd.ac.uk::9dd26e62-d25d-4849-b4f0-a448e10fa0a9" providerId="AD" clId="Web-{F761E035-C14F-4AEB-BD9B-2668C0B33DCB}" dt="2021-10-19T19:37:56.776" v="6"/>
          <ac:spMkLst>
            <pc:docMk/>
            <pc:sldMk cId="1643495520" sldId="258"/>
            <ac:spMk id="5" creationId="{7E02FECC-6E12-4F3A-9A47-F54DE23804CE}"/>
          </ac:spMkLst>
        </pc:spChg>
        <pc:spChg chg="add del">
          <ac:chgData name="Sabastian Joseph (1705480)" userId="S::1705480@student.uwtsd.ac.uk::9dd26e62-d25d-4849-b4f0-a448e10fa0a9" providerId="AD" clId="Web-{F761E035-C14F-4AEB-BD9B-2668C0B33DCB}" dt="2021-10-19T19:38:00.682" v="8"/>
          <ac:spMkLst>
            <pc:docMk/>
            <pc:sldMk cId="1643495520" sldId="258"/>
            <ac:spMk id="6" creationId="{F19880DB-65D1-433B-9412-DD4693A51C10}"/>
          </ac:spMkLst>
        </pc:spChg>
        <pc:spChg chg="add del">
          <ac:chgData name="Sabastian Joseph (1705480)" userId="S::1705480@student.uwtsd.ac.uk::9dd26e62-d25d-4849-b4f0-a448e10fa0a9" providerId="AD" clId="Web-{F761E035-C14F-4AEB-BD9B-2668C0B33DCB}" dt="2021-10-19T19:38:10.198" v="10"/>
          <ac:spMkLst>
            <pc:docMk/>
            <pc:sldMk cId="1643495520" sldId="258"/>
            <ac:spMk id="7" creationId="{47BF9E94-1B66-4934-8E13-25C455DEAE38}"/>
          </ac:spMkLst>
        </pc:spChg>
        <pc:spChg chg="add">
          <ac:chgData name="Sabastian Joseph (1705480)" userId="S::1705480@student.uwtsd.ac.uk::9dd26e62-d25d-4849-b4f0-a448e10fa0a9" providerId="AD" clId="Web-{F761E035-C14F-4AEB-BD9B-2668C0B33DCB}" dt="2021-10-19T19:39:32.528" v="12"/>
          <ac:spMkLst>
            <pc:docMk/>
            <pc:sldMk cId="1643495520" sldId="258"/>
            <ac:spMk id="8" creationId="{9FEA0598-99AC-49D2-A8BF-7941F6A2CB7F}"/>
          </ac:spMkLst>
        </pc:spChg>
        <pc:spChg chg="add">
          <ac:chgData name="Sabastian Joseph (1705480)" userId="S::1705480@student.uwtsd.ac.uk::9dd26e62-d25d-4849-b4f0-a448e10fa0a9" providerId="AD" clId="Web-{F761E035-C14F-4AEB-BD9B-2668C0B33DCB}" dt="2021-10-19T19:39:33.606" v="13"/>
          <ac:spMkLst>
            <pc:docMk/>
            <pc:sldMk cId="1643495520" sldId="258"/>
            <ac:spMk id="9" creationId="{DD8711B0-B1D5-4535-8E64-28579BCC4FAA}"/>
          </ac:spMkLst>
        </pc:spChg>
        <pc:spChg chg="add">
          <ac:chgData name="Sabastian Joseph (1705480)" userId="S::1705480@student.uwtsd.ac.uk::9dd26e62-d25d-4849-b4f0-a448e10fa0a9" providerId="AD" clId="Web-{F761E035-C14F-4AEB-BD9B-2668C0B33DCB}" dt="2021-10-19T19:39:34.481" v="14"/>
          <ac:spMkLst>
            <pc:docMk/>
            <pc:sldMk cId="1643495520" sldId="258"/>
            <ac:spMk id="10" creationId="{EC3BE638-459F-47EB-AB72-F8648202CA71}"/>
          </ac:spMkLst>
        </pc:spChg>
        <pc:spChg chg="add">
          <ac:chgData name="Sabastian Joseph (1705480)" userId="S::1705480@student.uwtsd.ac.uk::9dd26e62-d25d-4849-b4f0-a448e10fa0a9" providerId="AD" clId="Web-{F761E035-C14F-4AEB-BD9B-2668C0B33DCB}" dt="2021-10-19T19:39:40.325" v="15"/>
          <ac:spMkLst>
            <pc:docMk/>
            <pc:sldMk cId="1643495520" sldId="258"/>
            <ac:spMk id="11" creationId="{4D05879F-98A9-4EE6-8C06-877223331C40}"/>
          </ac:spMkLst>
        </pc:spChg>
      </pc:sldChg>
    </pc:docChg>
  </pc:docChgLst>
  <pc:docChgLst>
    <pc:chgData name="Sally Natasha Anderson (2113847)" userId="S::2113847@student.uwtsd.ac.uk::4d27eb88-6003-463a-8cb4-a39576401f7b" providerId="AD" clId="Web-{BC2C2B6C-D70B-4B3C-93B2-F620D9E26419}"/>
    <pc:docChg chg="modSld">
      <pc:chgData name="Sally Natasha Anderson (2113847)" userId="S::2113847@student.uwtsd.ac.uk::4d27eb88-6003-463a-8cb4-a39576401f7b" providerId="AD" clId="Web-{BC2C2B6C-D70B-4B3C-93B2-F620D9E26419}" dt="2021-10-05T22:35:01.527" v="1"/>
      <pc:docMkLst>
        <pc:docMk/>
      </pc:docMkLst>
      <pc:sldChg chg="addSp">
        <pc:chgData name="Sally Natasha Anderson (2113847)" userId="S::2113847@student.uwtsd.ac.uk::4d27eb88-6003-463a-8cb4-a39576401f7b" providerId="AD" clId="Web-{BC2C2B6C-D70B-4B3C-93B2-F620D9E26419}" dt="2021-10-05T22:35:01.527" v="1"/>
        <pc:sldMkLst>
          <pc:docMk/>
          <pc:sldMk cId="1643495520" sldId="258"/>
        </pc:sldMkLst>
        <pc:spChg chg="add">
          <ac:chgData name="Sally Natasha Anderson (2113847)" userId="S::2113847@student.uwtsd.ac.uk::4d27eb88-6003-463a-8cb4-a39576401f7b" providerId="AD" clId="Web-{BC2C2B6C-D70B-4B3C-93B2-F620D9E26419}" dt="2021-10-05T22:35:00.527" v="0"/>
          <ac:spMkLst>
            <pc:docMk/>
            <pc:sldMk cId="1643495520" sldId="258"/>
            <ac:spMk id="2" creationId="{DBE24332-624A-4DFF-A549-958C25FCDE89}"/>
          </ac:spMkLst>
        </pc:spChg>
        <pc:spChg chg="add">
          <ac:chgData name="Sally Natasha Anderson (2113847)" userId="S::2113847@student.uwtsd.ac.uk::4d27eb88-6003-463a-8cb4-a39576401f7b" providerId="AD" clId="Web-{BC2C2B6C-D70B-4B3C-93B2-F620D9E26419}" dt="2021-10-05T22:35:01.527" v="1"/>
          <ac:spMkLst>
            <pc:docMk/>
            <pc:sldMk cId="1643495520" sldId="258"/>
            <ac:spMk id="3" creationId="{60B2AF9E-F25C-4230-8C62-D67476E3955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ADF3A-A45D-46C3-8E40-8F606A9D0C8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13AA972-A3E3-4237-8FE0-CB1E6CBBF3B8}">
      <dgm:prSet/>
      <dgm:spPr/>
      <dgm:t>
        <a:bodyPr/>
        <a:lstStyle/>
        <a:p>
          <a:r>
            <a:rPr lang="en-GB"/>
            <a:t>Today’s Aim</a:t>
          </a:r>
          <a:endParaRPr lang="en-US"/>
        </a:p>
      </dgm:t>
    </dgm:pt>
    <dgm:pt modelId="{43A36A36-944C-40E6-AD0F-23E0B7644B37}" type="parTrans" cxnId="{3D8F2A5E-846C-42BF-A138-5FEC789D7B8C}">
      <dgm:prSet/>
      <dgm:spPr/>
      <dgm:t>
        <a:bodyPr/>
        <a:lstStyle/>
        <a:p>
          <a:endParaRPr lang="en-US"/>
        </a:p>
      </dgm:t>
    </dgm:pt>
    <dgm:pt modelId="{0125425C-2242-4FFA-B478-61C145DCBFDD}" type="sibTrans" cxnId="{3D8F2A5E-846C-42BF-A138-5FEC789D7B8C}">
      <dgm:prSet/>
      <dgm:spPr/>
      <dgm:t>
        <a:bodyPr/>
        <a:lstStyle/>
        <a:p>
          <a:endParaRPr lang="en-US"/>
        </a:p>
      </dgm:t>
    </dgm:pt>
    <dgm:pt modelId="{68E5A3DA-C6EC-417D-BACB-AACAD9A4B5AF}">
      <dgm:prSet/>
      <dgm:spPr/>
      <dgm:t>
        <a:bodyPr/>
        <a:lstStyle/>
        <a:p>
          <a:r>
            <a:rPr lang="en-GB"/>
            <a:t>Historical Developments in the Hospitality Industry</a:t>
          </a:r>
          <a:endParaRPr lang="en-US"/>
        </a:p>
      </dgm:t>
    </dgm:pt>
    <dgm:pt modelId="{705BBF9E-F34D-4E29-A52E-C17E553D4508}" type="parTrans" cxnId="{48686858-0B69-4A50-8644-A7285D9C6177}">
      <dgm:prSet/>
      <dgm:spPr/>
      <dgm:t>
        <a:bodyPr/>
        <a:lstStyle/>
        <a:p>
          <a:endParaRPr lang="en-US"/>
        </a:p>
      </dgm:t>
    </dgm:pt>
    <dgm:pt modelId="{A930ACDE-255D-4AE2-BD9F-67BDD666E0A1}" type="sibTrans" cxnId="{48686858-0B69-4A50-8644-A7285D9C6177}">
      <dgm:prSet/>
      <dgm:spPr/>
      <dgm:t>
        <a:bodyPr/>
        <a:lstStyle/>
        <a:p>
          <a:endParaRPr lang="en-US"/>
        </a:p>
      </dgm:t>
    </dgm:pt>
    <dgm:pt modelId="{09BB2091-93B4-4D5E-8252-6A8D605058D4}">
      <dgm:prSet/>
      <dgm:spPr/>
      <dgm:t>
        <a:bodyPr/>
        <a:lstStyle/>
        <a:p>
          <a:r>
            <a:rPr lang="en-GB" dirty="0"/>
            <a:t>The Structure </a:t>
          </a:r>
          <a:r>
            <a:rPr lang="en-GB"/>
            <a:t>of the </a:t>
          </a:r>
          <a:r>
            <a:rPr lang="en-GB" dirty="0"/>
            <a:t>Hospitality Industry</a:t>
          </a:r>
          <a:endParaRPr lang="en-US" dirty="0"/>
        </a:p>
      </dgm:t>
    </dgm:pt>
    <dgm:pt modelId="{8C45C5F9-B7AD-42B3-B96B-DE78F66899BE}" type="parTrans" cxnId="{7C377BE4-93E1-475C-87C3-E5ED6CA61A33}">
      <dgm:prSet/>
      <dgm:spPr/>
      <dgm:t>
        <a:bodyPr/>
        <a:lstStyle/>
        <a:p>
          <a:endParaRPr lang="en-US"/>
        </a:p>
      </dgm:t>
    </dgm:pt>
    <dgm:pt modelId="{0760844C-4960-411D-BD1F-8A3B90F6C846}" type="sibTrans" cxnId="{7C377BE4-93E1-475C-87C3-E5ED6CA61A33}">
      <dgm:prSet/>
      <dgm:spPr/>
      <dgm:t>
        <a:bodyPr/>
        <a:lstStyle/>
        <a:p>
          <a:endParaRPr lang="en-US"/>
        </a:p>
      </dgm:t>
    </dgm:pt>
    <dgm:pt modelId="{460F1611-86BA-4CBD-94EE-059FAF6AC862}">
      <dgm:prSet/>
      <dgm:spPr/>
      <dgm:t>
        <a:bodyPr/>
        <a:lstStyle/>
        <a:p>
          <a:r>
            <a:rPr lang="en-GB"/>
            <a:t>Different Hotel Segments</a:t>
          </a:r>
          <a:endParaRPr lang="en-US"/>
        </a:p>
      </dgm:t>
    </dgm:pt>
    <dgm:pt modelId="{ECD53F9B-9D10-4885-B5D3-787BE42DCB5C}" type="parTrans" cxnId="{17655367-DE86-4BF7-A7EE-9F36D4EBC4EE}">
      <dgm:prSet/>
      <dgm:spPr/>
      <dgm:t>
        <a:bodyPr/>
        <a:lstStyle/>
        <a:p>
          <a:endParaRPr lang="en-US"/>
        </a:p>
      </dgm:t>
    </dgm:pt>
    <dgm:pt modelId="{B0188E29-24F8-4749-A249-8790DA7F9A2E}" type="sibTrans" cxnId="{17655367-DE86-4BF7-A7EE-9F36D4EBC4EE}">
      <dgm:prSet/>
      <dgm:spPr/>
      <dgm:t>
        <a:bodyPr/>
        <a:lstStyle/>
        <a:p>
          <a:endParaRPr lang="en-US"/>
        </a:p>
      </dgm:t>
    </dgm:pt>
    <dgm:pt modelId="{450663D6-5449-423E-AFF5-5239C970889B}">
      <dgm:prSet/>
      <dgm:spPr/>
      <dgm:t>
        <a:bodyPr/>
        <a:lstStyle/>
        <a:p>
          <a:r>
            <a:rPr lang="en-GB"/>
            <a:t>Service Standards</a:t>
          </a:r>
          <a:endParaRPr lang="en-US"/>
        </a:p>
      </dgm:t>
    </dgm:pt>
    <dgm:pt modelId="{2A98B99E-FF24-4DD9-AFA1-2F95B4CA0CF1}" type="parTrans" cxnId="{F73C0A9B-D61B-47BA-803A-2351D987E714}">
      <dgm:prSet/>
      <dgm:spPr/>
      <dgm:t>
        <a:bodyPr/>
        <a:lstStyle/>
        <a:p>
          <a:endParaRPr lang="en-US"/>
        </a:p>
      </dgm:t>
    </dgm:pt>
    <dgm:pt modelId="{3B2C466E-7851-4A13-BBF3-83F92E2E0EB2}" type="sibTrans" cxnId="{F73C0A9B-D61B-47BA-803A-2351D987E714}">
      <dgm:prSet/>
      <dgm:spPr/>
      <dgm:t>
        <a:bodyPr/>
        <a:lstStyle/>
        <a:p>
          <a:endParaRPr lang="en-US"/>
        </a:p>
      </dgm:t>
    </dgm:pt>
    <dgm:pt modelId="{FFDD2C24-4425-4A38-9474-1012D53EB096}">
      <dgm:prSet/>
      <dgm:spPr/>
      <dgm:t>
        <a:bodyPr/>
        <a:lstStyle/>
        <a:p>
          <a:r>
            <a:rPr lang="en-GB"/>
            <a:t>Recap</a:t>
          </a:r>
          <a:endParaRPr lang="en-US"/>
        </a:p>
      </dgm:t>
    </dgm:pt>
    <dgm:pt modelId="{8D417BBD-EB1C-4671-AE93-ABEA894C6F52}" type="parTrans" cxnId="{7CD624C0-4AB6-4AC1-B1F5-F958415E7254}">
      <dgm:prSet/>
      <dgm:spPr/>
      <dgm:t>
        <a:bodyPr/>
        <a:lstStyle/>
        <a:p>
          <a:endParaRPr lang="en-US"/>
        </a:p>
      </dgm:t>
    </dgm:pt>
    <dgm:pt modelId="{C372267C-E33B-4A10-84D4-AC6C9C84C849}" type="sibTrans" cxnId="{7CD624C0-4AB6-4AC1-B1F5-F958415E7254}">
      <dgm:prSet/>
      <dgm:spPr/>
      <dgm:t>
        <a:bodyPr/>
        <a:lstStyle/>
        <a:p>
          <a:endParaRPr lang="en-US"/>
        </a:p>
      </dgm:t>
    </dgm:pt>
    <dgm:pt modelId="{931D4120-D253-4D51-9E8C-D882A060F547}">
      <dgm:prSet/>
      <dgm:spPr/>
      <dgm:t>
        <a:bodyPr/>
        <a:lstStyle/>
        <a:p>
          <a:r>
            <a:rPr lang="en-GB"/>
            <a:t>Assignment 1: Hotel Choices</a:t>
          </a:r>
          <a:endParaRPr lang="en-US"/>
        </a:p>
      </dgm:t>
    </dgm:pt>
    <dgm:pt modelId="{FFF60881-AF0D-4320-AE8D-12707666059C}" type="parTrans" cxnId="{60DDFA0D-C576-4FE7-88D2-6FF78F694185}">
      <dgm:prSet/>
      <dgm:spPr/>
      <dgm:t>
        <a:bodyPr/>
        <a:lstStyle/>
        <a:p>
          <a:endParaRPr lang="en-US"/>
        </a:p>
      </dgm:t>
    </dgm:pt>
    <dgm:pt modelId="{85989E58-9251-428B-AABE-DB347BA09371}" type="sibTrans" cxnId="{60DDFA0D-C576-4FE7-88D2-6FF78F694185}">
      <dgm:prSet/>
      <dgm:spPr/>
      <dgm:t>
        <a:bodyPr/>
        <a:lstStyle/>
        <a:p>
          <a:endParaRPr lang="en-US"/>
        </a:p>
      </dgm:t>
    </dgm:pt>
    <dgm:pt modelId="{7D0507E1-D991-4C95-8BF1-7602A1FE16B2}">
      <dgm:prSet/>
      <dgm:spPr/>
      <dgm:t>
        <a:bodyPr/>
        <a:lstStyle/>
        <a:p>
          <a:r>
            <a:rPr lang="en-GB"/>
            <a:t>Next Week’s Content</a:t>
          </a:r>
          <a:endParaRPr lang="en-US"/>
        </a:p>
      </dgm:t>
    </dgm:pt>
    <dgm:pt modelId="{8DB66E8F-C48B-4EC4-8290-67B169C9B85A}" type="parTrans" cxnId="{98288445-3057-4E50-A4BB-BE98B8811B9E}">
      <dgm:prSet/>
      <dgm:spPr/>
      <dgm:t>
        <a:bodyPr/>
        <a:lstStyle/>
        <a:p>
          <a:endParaRPr lang="en-US"/>
        </a:p>
      </dgm:t>
    </dgm:pt>
    <dgm:pt modelId="{E81A126E-83EE-48C8-B084-B298BE37BA93}" type="sibTrans" cxnId="{98288445-3057-4E50-A4BB-BE98B8811B9E}">
      <dgm:prSet/>
      <dgm:spPr/>
      <dgm:t>
        <a:bodyPr/>
        <a:lstStyle/>
        <a:p>
          <a:endParaRPr lang="en-US"/>
        </a:p>
      </dgm:t>
    </dgm:pt>
    <dgm:pt modelId="{C9FD0006-9BC4-4C74-AB8D-6C3BE41B4EBA}" type="pres">
      <dgm:prSet presAssocID="{17BADF3A-A45D-46C3-8E40-8F606A9D0C82}" presName="vert0" presStyleCnt="0">
        <dgm:presLayoutVars>
          <dgm:dir/>
          <dgm:animOne val="branch"/>
          <dgm:animLvl val="lvl"/>
        </dgm:presLayoutVars>
      </dgm:prSet>
      <dgm:spPr/>
    </dgm:pt>
    <dgm:pt modelId="{0F432C9F-F53B-40D1-8A99-E4858DF48E68}" type="pres">
      <dgm:prSet presAssocID="{E13AA972-A3E3-4237-8FE0-CB1E6CBBF3B8}" presName="thickLine" presStyleLbl="alignNode1" presStyleIdx="0" presStyleCnt="8"/>
      <dgm:spPr/>
    </dgm:pt>
    <dgm:pt modelId="{14CC9ABA-E088-4195-9CE1-68B534CCAB97}" type="pres">
      <dgm:prSet presAssocID="{E13AA972-A3E3-4237-8FE0-CB1E6CBBF3B8}" presName="horz1" presStyleCnt="0"/>
      <dgm:spPr/>
    </dgm:pt>
    <dgm:pt modelId="{1806E670-E859-4E49-82A2-17D072CC10CA}" type="pres">
      <dgm:prSet presAssocID="{E13AA972-A3E3-4237-8FE0-CB1E6CBBF3B8}" presName="tx1" presStyleLbl="revTx" presStyleIdx="0" presStyleCnt="8"/>
      <dgm:spPr/>
    </dgm:pt>
    <dgm:pt modelId="{A8A17CA5-D9BA-45F2-97D5-F1B052490A82}" type="pres">
      <dgm:prSet presAssocID="{E13AA972-A3E3-4237-8FE0-CB1E6CBBF3B8}" presName="vert1" presStyleCnt="0"/>
      <dgm:spPr/>
    </dgm:pt>
    <dgm:pt modelId="{2DDBDD91-9676-4E7F-8A71-5883B69A636E}" type="pres">
      <dgm:prSet presAssocID="{68E5A3DA-C6EC-417D-BACB-AACAD9A4B5AF}" presName="thickLine" presStyleLbl="alignNode1" presStyleIdx="1" presStyleCnt="8"/>
      <dgm:spPr/>
    </dgm:pt>
    <dgm:pt modelId="{667476F5-3F6C-45FE-8342-D48DFD2887CF}" type="pres">
      <dgm:prSet presAssocID="{68E5A3DA-C6EC-417D-BACB-AACAD9A4B5AF}" presName="horz1" presStyleCnt="0"/>
      <dgm:spPr/>
    </dgm:pt>
    <dgm:pt modelId="{4896A317-B844-4440-BB5E-5BC22A05C5C8}" type="pres">
      <dgm:prSet presAssocID="{68E5A3DA-C6EC-417D-BACB-AACAD9A4B5AF}" presName="tx1" presStyleLbl="revTx" presStyleIdx="1" presStyleCnt="8"/>
      <dgm:spPr/>
    </dgm:pt>
    <dgm:pt modelId="{C81B8500-C5E0-4525-977D-591E277930D5}" type="pres">
      <dgm:prSet presAssocID="{68E5A3DA-C6EC-417D-BACB-AACAD9A4B5AF}" presName="vert1" presStyleCnt="0"/>
      <dgm:spPr/>
    </dgm:pt>
    <dgm:pt modelId="{3C18644E-476C-46F0-BF32-33E1D9172815}" type="pres">
      <dgm:prSet presAssocID="{09BB2091-93B4-4D5E-8252-6A8D605058D4}" presName="thickLine" presStyleLbl="alignNode1" presStyleIdx="2" presStyleCnt="8"/>
      <dgm:spPr/>
    </dgm:pt>
    <dgm:pt modelId="{141B43F1-21CC-4C01-BCA9-5E9985D752AC}" type="pres">
      <dgm:prSet presAssocID="{09BB2091-93B4-4D5E-8252-6A8D605058D4}" presName="horz1" presStyleCnt="0"/>
      <dgm:spPr/>
    </dgm:pt>
    <dgm:pt modelId="{69AC7750-E2A4-47BF-8BD5-DBF58D38FE9F}" type="pres">
      <dgm:prSet presAssocID="{09BB2091-93B4-4D5E-8252-6A8D605058D4}" presName="tx1" presStyleLbl="revTx" presStyleIdx="2" presStyleCnt="8"/>
      <dgm:spPr/>
    </dgm:pt>
    <dgm:pt modelId="{F66F66DC-A675-44DE-8EED-5B092EA253A3}" type="pres">
      <dgm:prSet presAssocID="{09BB2091-93B4-4D5E-8252-6A8D605058D4}" presName="vert1" presStyleCnt="0"/>
      <dgm:spPr/>
    </dgm:pt>
    <dgm:pt modelId="{4B9DAA25-D203-42F4-8DB1-DF3F11AD91E7}" type="pres">
      <dgm:prSet presAssocID="{460F1611-86BA-4CBD-94EE-059FAF6AC862}" presName="thickLine" presStyleLbl="alignNode1" presStyleIdx="3" presStyleCnt="8"/>
      <dgm:spPr/>
    </dgm:pt>
    <dgm:pt modelId="{83EF029F-67CA-4775-81F1-D7D711C4FDC2}" type="pres">
      <dgm:prSet presAssocID="{460F1611-86BA-4CBD-94EE-059FAF6AC862}" presName="horz1" presStyleCnt="0"/>
      <dgm:spPr/>
    </dgm:pt>
    <dgm:pt modelId="{F1DDF30D-EC04-422A-832C-E3A12912969C}" type="pres">
      <dgm:prSet presAssocID="{460F1611-86BA-4CBD-94EE-059FAF6AC862}" presName="tx1" presStyleLbl="revTx" presStyleIdx="3" presStyleCnt="8"/>
      <dgm:spPr/>
    </dgm:pt>
    <dgm:pt modelId="{C54BF481-8319-4370-9BFC-6560DC811FF6}" type="pres">
      <dgm:prSet presAssocID="{460F1611-86BA-4CBD-94EE-059FAF6AC862}" presName="vert1" presStyleCnt="0"/>
      <dgm:spPr/>
    </dgm:pt>
    <dgm:pt modelId="{F8E6A3A0-FBF7-4071-83C7-A6BCFB492A6D}" type="pres">
      <dgm:prSet presAssocID="{450663D6-5449-423E-AFF5-5239C970889B}" presName="thickLine" presStyleLbl="alignNode1" presStyleIdx="4" presStyleCnt="8"/>
      <dgm:spPr/>
    </dgm:pt>
    <dgm:pt modelId="{897BD378-599D-48D2-8F82-69F25D9F1916}" type="pres">
      <dgm:prSet presAssocID="{450663D6-5449-423E-AFF5-5239C970889B}" presName="horz1" presStyleCnt="0"/>
      <dgm:spPr/>
    </dgm:pt>
    <dgm:pt modelId="{84B306F0-2E00-4A11-B1B1-A000BBEF4C72}" type="pres">
      <dgm:prSet presAssocID="{450663D6-5449-423E-AFF5-5239C970889B}" presName="tx1" presStyleLbl="revTx" presStyleIdx="4" presStyleCnt="8"/>
      <dgm:spPr/>
    </dgm:pt>
    <dgm:pt modelId="{5289A166-418F-4414-957E-C12DBA486535}" type="pres">
      <dgm:prSet presAssocID="{450663D6-5449-423E-AFF5-5239C970889B}" presName="vert1" presStyleCnt="0"/>
      <dgm:spPr/>
    </dgm:pt>
    <dgm:pt modelId="{A1D0D463-B2B0-4CE4-9869-C2FF240E4176}" type="pres">
      <dgm:prSet presAssocID="{FFDD2C24-4425-4A38-9474-1012D53EB096}" presName="thickLine" presStyleLbl="alignNode1" presStyleIdx="5" presStyleCnt="8"/>
      <dgm:spPr/>
    </dgm:pt>
    <dgm:pt modelId="{E6DE6A72-61AE-40D2-A1AE-EA9CC537A1DA}" type="pres">
      <dgm:prSet presAssocID="{FFDD2C24-4425-4A38-9474-1012D53EB096}" presName="horz1" presStyleCnt="0"/>
      <dgm:spPr/>
    </dgm:pt>
    <dgm:pt modelId="{B4707C6B-689B-430A-B0D7-01C44888D76F}" type="pres">
      <dgm:prSet presAssocID="{FFDD2C24-4425-4A38-9474-1012D53EB096}" presName="tx1" presStyleLbl="revTx" presStyleIdx="5" presStyleCnt="8"/>
      <dgm:spPr/>
    </dgm:pt>
    <dgm:pt modelId="{2BD4B024-D57C-4D4E-9A08-79187930FCFD}" type="pres">
      <dgm:prSet presAssocID="{FFDD2C24-4425-4A38-9474-1012D53EB096}" presName="vert1" presStyleCnt="0"/>
      <dgm:spPr/>
    </dgm:pt>
    <dgm:pt modelId="{A67CD263-D737-4ED4-B267-81065E1E2C53}" type="pres">
      <dgm:prSet presAssocID="{931D4120-D253-4D51-9E8C-D882A060F547}" presName="thickLine" presStyleLbl="alignNode1" presStyleIdx="6" presStyleCnt="8"/>
      <dgm:spPr/>
    </dgm:pt>
    <dgm:pt modelId="{A77774BB-B644-441F-8D4D-412C8509B760}" type="pres">
      <dgm:prSet presAssocID="{931D4120-D253-4D51-9E8C-D882A060F547}" presName="horz1" presStyleCnt="0"/>
      <dgm:spPr/>
    </dgm:pt>
    <dgm:pt modelId="{4A0AC054-A2C2-4C58-A7E5-8548F756A95D}" type="pres">
      <dgm:prSet presAssocID="{931D4120-D253-4D51-9E8C-D882A060F547}" presName="tx1" presStyleLbl="revTx" presStyleIdx="6" presStyleCnt="8"/>
      <dgm:spPr/>
    </dgm:pt>
    <dgm:pt modelId="{949EB255-B93F-4814-B305-7A38290D136C}" type="pres">
      <dgm:prSet presAssocID="{931D4120-D253-4D51-9E8C-D882A060F547}" presName="vert1" presStyleCnt="0"/>
      <dgm:spPr/>
    </dgm:pt>
    <dgm:pt modelId="{7272D11E-282E-404A-BD17-96DAA7765172}" type="pres">
      <dgm:prSet presAssocID="{7D0507E1-D991-4C95-8BF1-7602A1FE16B2}" presName="thickLine" presStyleLbl="alignNode1" presStyleIdx="7" presStyleCnt="8"/>
      <dgm:spPr/>
    </dgm:pt>
    <dgm:pt modelId="{4FDAC825-85B4-48A7-9BFF-9475820DCC8B}" type="pres">
      <dgm:prSet presAssocID="{7D0507E1-D991-4C95-8BF1-7602A1FE16B2}" presName="horz1" presStyleCnt="0"/>
      <dgm:spPr/>
    </dgm:pt>
    <dgm:pt modelId="{C962DF17-E973-442B-9B39-747DAE9C3CF2}" type="pres">
      <dgm:prSet presAssocID="{7D0507E1-D991-4C95-8BF1-7602A1FE16B2}" presName="tx1" presStyleLbl="revTx" presStyleIdx="7" presStyleCnt="8"/>
      <dgm:spPr/>
    </dgm:pt>
    <dgm:pt modelId="{E9AB1B0E-2E03-41AE-9D42-89E7A86B35A9}" type="pres">
      <dgm:prSet presAssocID="{7D0507E1-D991-4C95-8BF1-7602A1FE16B2}" presName="vert1" presStyleCnt="0"/>
      <dgm:spPr/>
    </dgm:pt>
  </dgm:ptLst>
  <dgm:cxnLst>
    <dgm:cxn modelId="{6009B303-E61C-4E80-9F35-431DF2B174C7}" type="presOf" srcId="{FFDD2C24-4425-4A38-9474-1012D53EB096}" destId="{B4707C6B-689B-430A-B0D7-01C44888D76F}" srcOrd="0" destOrd="0" presId="urn:microsoft.com/office/officeart/2008/layout/LinedList"/>
    <dgm:cxn modelId="{60DDFA0D-C576-4FE7-88D2-6FF78F694185}" srcId="{17BADF3A-A45D-46C3-8E40-8F606A9D0C82}" destId="{931D4120-D253-4D51-9E8C-D882A060F547}" srcOrd="6" destOrd="0" parTransId="{FFF60881-AF0D-4320-AE8D-12707666059C}" sibTransId="{85989E58-9251-428B-AABE-DB347BA09371}"/>
    <dgm:cxn modelId="{3D8F2A5E-846C-42BF-A138-5FEC789D7B8C}" srcId="{17BADF3A-A45D-46C3-8E40-8F606A9D0C82}" destId="{E13AA972-A3E3-4237-8FE0-CB1E6CBBF3B8}" srcOrd="0" destOrd="0" parTransId="{43A36A36-944C-40E6-AD0F-23E0B7644B37}" sibTransId="{0125425C-2242-4FFA-B478-61C145DCBFDD}"/>
    <dgm:cxn modelId="{98288445-3057-4E50-A4BB-BE98B8811B9E}" srcId="{17BADF3A-A45D-46C3-8E40-8F606A9D0C82}" destId="{7D0507E1-D991-4C95-8BF1-7602A1FE16B2}" srcOrd="7" destOrd="0" parTransId="{8DB66E8F-C48B-4EC4-8290-67B169C9B85A}" sibTransId="{E81A126E-83EE-48C8-B084-B298BE37BA93}"/>
    <dgm:cxn modelId="{17655367-DE86-4BF7-A7EE-9F36D4EBC4EE}" srcId="{17BADF3A-A45D-46C3-8E40-8F606A9D0C82}" destId="{460F1611-86BA-4CBD-94EE-059FAF6AC862}" srcOrd="3" destOrd="0" parTransId="{ECD53F9B-9D10-4885-B5D3-787BE42DCB5C}" sibTransId="{B0188E29-24F8-4749-A249-8790DA7F9A2E}"/>
    <dgm:cxn modelId="{0AF92D72-3F4E-402B-AFF0-7229747FFCA8}" type="presOf" srcId="{460F1611-86BA-4CBD-94EE-059FAF6AC862}" destId="{F1DDF30D-EC04-422A-832C-E3A12912969C}" srcOrd="0" destOrd="0" presId="urn:microsoft.com/office/officeart/2008/layout/LinedList"/>
    <dgm:cxn modelId="{2D4F3675-CEEF-425A-9124-1808640B41E3}" type="presOf" srcId="{68E5A3DA-C6EC-417D-BACB-AACAD9A4B5AF}" destId="{4896A317-B844-4440-BB5E-5BC22A05C5C8}" srcOrd="0" destOrd="0" presId="urn:microsoft.com/office/officeart/2008/layout/LinedList"/>
    <dgm:cxn modelId="{48686858-0B69-4A50-8644-A7285D9C6177}" srcId="{17BADF3A-A45D-46C3-8E40-8F606A9D0C82}" destId="{68E5A3DA-C6EC-417D-BACB-AACAD9A4B5AF}" srcOrd="1" destOrd="0" parTransId="{705BBF9E-F34D-4E29-A52E-C17E553D4508}" sibTransId="{A930ACDE-255D-4AE2-BD9F-67BDD666E0A1}"/>
    <dgm:cxn modelId="{F73C0A9B-D61B-47BA-803A-2351D987E714}" srcId="{17BADF3A-A45D-46C3-8E40-8F606A9D0C82}" destId="{450663D6-5449-423E-AFF5-5239C970889B}" srcOrd="4" destOrd="0" parTransId="{2A98B99E-FF24-4DD9-AFA1-2F95B4CA0CF1}" sibTransId="{3B2C466E-7851-4A13-BBF3-83F92E2E0EB2}"/>
    <dgm:cxn modelId="{D4FF63A8-ACA7-4DC1-A334-41A8A5091C6D}" type="presOf" srcId="{17BADF3A-A45D-46C3-8E40-8F606A9D0C82}" destId="{C9FD0006-9BC4-4C74-AB8D-6C3BE41B4EBA}" srcOrd="0" destOrd="0" presId="urn:microsoft.com/office/officeart/2008/layout/LinedList"/>
    <dgm:cxn modelId="{6BD0EEB3-460B-4999-BF94-4BAE99E7C140}" type="presOf" srcId="{450663D6-5449-423E-AFF5-5239C970889B}" destId="{84B306F0-2E00-4A11-B1B1-A000BBEF4C72}" srcOrd="0" destOrd="0" presId="urn:microsoft.com/office/officeart/2008/layout/LinedList"/>
    <dgm:cxn modelId="{D16607BD-0E19-405D-9E3F-D6E579B93C9C}" type="presOf" srcId="{E13AA972-A3E3-4237-8FE0-CB1E6CBBF3B8}" destId="{1806E670-E859-4E49-82A2-17D072CC10CA}" srcOrd="0" destOrd="0" presId="urn:microsoft.com/office/officeart/2008/layout/LinedList"/>
    <dgm:cxn modelId="{7CD624C0-4AB6-4AC1-B1F5-F958415E7254}" srcId="{17BADF3A-A45D-46C3-8E40-8F606A9D0C82}" destId="{FFDD2C24-4425-4A38-9474-1012D53EB096}" srcOrd="5" destOrd="0" parTransId="{8D417BBD-EB1C-4671-AE93-ABEA894C6F52}" sibTransId="{C372267C-E33B-4A10-84D4-AC6C9C84C849}"/>
    <dgm:cxn modelId="{B1DADCCC-FFE0-4A69-9786-87A956445DCA}" type="presOf" srcId="{09BB2091-93B4-4D5E-8252-6A8D605058D4}" destId="{69AC7750-E2A4-47BF-8BD5-DBF58D38FE9F}" srcOrd="0" destOrd="0" presId="urn:microsoft.com/office/officeart/2008/layout/LinedList"/>
    <dgm:cxn modelId="{7C377BE4-93E1-475C-87C3-E5ED6CA61A33}" srcId="{17BADF3A-A45D-46C3-8E40-8F606A9D0C82}" destId="{09BB2091-93B4-4D5E-8252-6A8D605058D4}" srcOrd="2" destOrd="0" parTransId="{8C45C5F9-B7AD-42B3-B96B-DE78F66899BE}" sibTransId="{0760844C-4960-411D-BD1F-8A3B90F6C846}"/>
    <dgm:cxn modelId="{024C63F0-76D2-4CAF-A63B-63A2CCD6F2E8}" type="presOf" srcId="{931D4120-D253-4D51-9E8C-D882A060F547}" destId="{4A0AC054-A2C2-4C58-A7E5-8548F756A95D}" srcOrd="0" destOrd="0" presId="urn:microsoft.com/office/officeart/2008/layout/LinedList"/>
    <dgm:cxn modelId="{0C8AD1FD-E837-46AA-B011-B10C45FE5AB1}" type="presOf" srcId="{7D0507E1-D991-4C95-8BF1-7602A1FE16B2}" destId="{C962DF17-E973-442B-9B39-747DAE9C3CF2}" srcOrd="0" destOrd="0" presId="urn:microsoft.com/office/officeart/2008/layout/LinedList"/>
    <dgm:cxn modelId="{5DB4328B-BFF9-4645-A7B9-854F2126B30B}" type="presParOf" srcId="{C9FD0006-9BC4-4C74-AB8D-6C3BE41B4EBA}" destId="{0F432C9F-F53B-40D1-8A99-E4858DF48E68}" srcOrd="0" destOrd="0" presId="urn:microsoft.com/office/officeart/2008/layout/LinedList"/>
    <dgm:cxn modelId="{31AF93E3-5B0A-463C-B3A3-8586D2451D33}" type="presParOf" srcId="{C9FD0006-9BC4-4C74-AB8D-6C3BE41B4EBA}" destId="{14CC9ABA-E088-4195-9CE1-68B534CCAB97}" srcOrd="1" destOrd="0" presId="urn:microsoft.com/office/officeart/2008/layout/LinedList"/>
    <dgm:cxn modelId="{0D105DFF-675D-4D6B-BAAC-E1B502D5ECD9}" type="presParOf" srcId="{14CC9ABA-E088-4195-9CE1-68B534CCAB97}" destId="{1806E670-E859-4E49-82A2-17D072CC10CA}" srcOrd="0" destOrd="0" presId="urn:microsoft.com/office/officeart/2008/layout/LinedList"/>
    <dgm:cxn modelId="{7F85CB69-0B05-44CA-8070-B4A32646EC75}" type="presParOf" srcId="{14CC9ABA-E088-4195-9CE1-68B534CCAB97}" destId="{A8A17CA5-D9BA-45F2-97D5-F1B052490A82}" srcOrd="1" destOrd="0" presId="urn:microsoft.com/office/officeart/2008/layout/LinedList"/>
    <dgm:cxn modelId="{7F13EA8E-6045-4E44-8DEC-13E1C488E956}" type="presParOf" srcId="{C9FD0006-9BC4-4C74-AB8D-6C3BE41B4EBA}" destId="{2DDBDD91-9676-4E7F-8A71-5883B69A636E}" srcOrd="2" destOrd="0" presId="urn:microsoft.com/office/officeart/2008/layout/LinedList"/>
    <dgm:cxn modelId="{8EAA5585-DFF1-4AD3-9FDB-9D0693C92B81}" type="presParOf" srcId="{C9FD0006-9BC4-4C74-AB8D-6C3BE41B4EBA}" destId="{667476F5-3F6C-45FE-8342-D48DFD2887CF}" srcOrd="3" destOrd="0" presId="urn:microsoft.com/office/officeart/2008/layout/LinedList"/>
    <dgm:cxn modelId="{F4528323-B149-4126-9B26-C8F2FA09A6AA}" type="presParOf" srcId="{667476F5-3F6C-45FE-8342-D48DFD2887CF}" destId="{4896A317-B844-4440-BB5E-5BC22A05C5C8}" srcOrd="0" destOrd="0" presId="urn:microsoft.com/office/officeart/2008/layout/LinedList"/>
    <dgm:cxn modelId="{BA3266C4-24B4-41BE-8B41-494308B8F217}" type="presParOf" srcId="{667476F5-3F6C-45FE-8342-D48DFD2887CF}" destId="{C81B8500-C5E0-4525-977D-591E277930D5}" srcOrd="1" destOrd="0" presId="urn:microsoft.com/office/officeart/2008/layout/LinedList"/>
    <dgm:cxn modelId="{2DD69133-7D1F-439F-B937-E17A792776C5}" type="presParOf" srcId="{C9FD0006-9BC4-4C74-AB8D-6C3BE41B4EBA}" destId="{3C18644E-476C-46F0-BF32-33E1D9172815}" srcOrd="4" destOrd="0" presId="urn:microsoft.com/office/officeart/2008/layout/LinedList"/>
    <dgm:cxn modelId="{117D6ED1-427F-4A67-9151-BFED374CD466}" type="presParOf" srcId="{C9FD0006-9BC4-4C74-AB8D-6C3BE41B4EBA}" destId="{141B43F1-21CC-4C01-BCA9-5E9985D752AC}" srcOrd="5" destOrd="0" presId="urn:microsoft.com/office/officeart/2008/layout/LinedList"/>
    <dgm:cxn modelId="{AA0394FD-FDA2-47E0-8A25-9FDDE459606B}" type="presParOf" srcId="{141B43F1-21CC-4C01-BCA9-5E9985D752AC}" destId="{69AC7750-E2A4-47BF-8BD5-DBF58D38FE9F}" srcOrd="0" destOrd="0" presId="urn:microsoft.com/office/officeart/2008/layout/LinedList"/>
    <dgm:cxn modelId="{D14D91F1-11B3-4945-B86B-BEA0124BCE49}" type="presParOf" srcId="{141B43F1-21CC-4C01-BCA9-5E9985D752AC}" destId="{F66F66DC-A675-44DE-8EED-5B092EA253A3}" srcOrd="1" destOrd="0" presId="urn:microsoft.com/office/officeart/2008/layout/LinedList"/>
    <dgm:cxn modelId="{79E61E89-21A7-4101-95DD-2AC2770156EB}" type="presParOf" srcId="{C9FD0006-9BC4-4C74-AB8D-6C3BE41B4EBA}" destId="{4B9DAA25-D203-42F4-8DB1-DF3F11AD91E7}" srcOrd="6" destOrd="0" presId="urn:microsoft.com/office/officeart/2008/layout/LinedList"/>
    <dgm:cxn modelId="{1B371260-C688-4D91-A544-55CFA4D463EF}" type="presParOf" srcId="{C9FD0006-9BC4-4C74-AB8D-6C3BE41B4EBA}" destId="{83EF029F-67CA-4775-81F1-D7D711C4FDC2}" srcOrd="7" destOrd="0" presId="urn:microsoft.com/office/officeart/2008/layout/LinedList"/>
    <dgm:cxn modelId="{1BE57948-4459-425E-9540-92CF1319CE6D}" type="presParOf" srcId="{83EF029F-67CA-4775-81F1-D7D711C4FDC2}" destId="{F1DDF30D-EC04-422A-832C-E3A12912969C}" srcOrd="0" destOrd="0" presId="urn:microsoft.com/office/officeart/2008/layout/LinedList"/>
    <dgm:cxn modelId="{8E2B587C-D6E1-4F4F-B965-1A3AF58DB406}" type="presParOf" srcId="{83EF029F-67CA-4775-81F1-D7D711C4FDC2}" destId="{C54BF481-8319-4370-9BFC-6560DC811FF6}" srcOrd="1" destOrd="0" presId="urn:microsoft.com/office/officeart/2008/layout/LinedList"/>
    <dgm:cxn modelId="{42468875-2A36-4592-BFEA-C877E5E492D5}" type="presParOf" srcId="{C9FD0006-9BC4-4C74-AB8D-6C3BE41B4EBA}" destId="{F8E6A3A0-FBF7-4071-83C7-A6BCFB492A6D}" srcOrd="8" destOrd="0" presId="urn:microsoft.com/office/officeart/2008/layout/LinedList"/>
    <dgm:cxn modelId="{E0580BFB-2900-412E-9728-F373C81CCD9C}" type="presParOf" srcId="{C9FD0006-9BC4-4C74-AB8D-6C3BE41B4EBA}" destId="{897BD378-599D-48D2-8F82-69F25D9F1916}" srcOrd="9" destOrd="0" presId="urn:microsoft.com/office/officeart/2008/layout/LinedList"/>
    <dgm:cxn modelId="{845AFA60-3673-4D54-8979-98791CF1BDF9}" type="presParOf" srcId="{897BD378-599D-48D2-8F82-69F25D9F1916}" destId="{84B306F0-2E00-4A11-B1B1-A000BBEF4C72}" srcOrd="0" destOrd="0" presId="urn:microsoft.com/office/officeart/2008/layout/LinedList"/>
    <dgm:cxn modelId="{937C1CF2-A788-46C8-AF1D-C8BB53082C8D}" type="presParOf" srcId="{897BD378-599D-48D2-8F82-69F25D9F1916}" destId="{5289A166-418F-4414-957E-C12DBA486535}" srcOrd="1" destOrd="0" presId="urn:microsoft.com/office/officeart/2008/layout/LinedList"/>
    <dgm:cxn modelId="{3649A843-E946-4B93-841F-54C9AC347D78}" type="presParOf" srcId="{C9FD0006-9BC4-4C74-AB8D-6C3BE41B4EBA}" destId="{A1D0D463-B2B0-4CE4-9869-C2FF240E4176}" srcOrd="10" destOrd="0" presId="urn:microsoft.com/office/officeart/2008/layout/LinedList"/>
    <dgm:cxn modelId="{186FAE99-5328-4472-BFF2-C5DBBB02B4AB}" type="presParOf" srcId="{C9FD0006-9BC4-4C74-AB8D-6C3BE41B4EBA}" destId="{E6DE6A72-61AE-40D2-A1AE-EA9CC537A1DA}" srcOrd="11" destOrd="0" presId="urn:microsoft.com/office/officeart/2008/layout/LinedList"/>
    <dgm:cxn modelId="{555E0119-7A3F-48EC-8149-FD21BB258DD4}" type="presParOf" srcId="{E6DE6A72-61AE-40D2-A1AE-EA9CC537A1DA}" destId="{B4707C6B-689B-430A-B0D7-01C44888D76F}" srcOrd="0" destOrd="0" presId="urn:microsoft.com/office/officeart/2008/layout/LinedList"/>
    <dgm:cxn modelId="{782F5D2D-F89D-4497-A87A-D00EBF4AB2F1}" type="presParOf" srcId="{E6DE6A72-61AE-40D2-A1AE-EA9CC537A1DA}" destId="{2BD4B024-D57C-4D4E-9A08-79187930FCFD}" srcOrd="1" destOrd="0" presId="urn:microsoft.com/office/officeart/2008/layout/LinedList"/>
    <dgm:cxn modelId="{5CB322C8-0439-40F1-B10C-03D6BD060239}" type="presParOf" srcId="{C9FD0006-9BC4-4C74-AB8D-6C3BE41B4EBA}" destId="{A67CD263-D737-4ED4-B267-81065E1E2C53}" srcOrd="12" destOrd="0" presId="urn:microsoft.com/office/officeart/2008/layout/LinedList"/>
    <dgm:cxn modelId="{1E77605B-7708-4E9C-A7D2-F8BF369A6660}" type="presParOf" srcId="{C9FD0006-9BC4-4C74-AB8D-6C3BE41B4EBA}" destId="{A77774BB-B644-441F-8D4D-412C8509B760}" srcOrd="13" destOrd="0" presId="urn:microsoft.com/office/officeart/2008/layout/LinedList"/>
    <dgm:cxn modelId="{1EE821EA-E870-496F-8808-26334597810C}" type="presParOf" srcId="{A77774BB-B644-441F-8D4D-412C8509B760}" destId="{4A0AC054-A2C2-4C58-A7E5-8548F756A95D}" srcOrd="0" destOrd="0" presId="urn:microsoft.com/office/officeart/2008/layout/LinedList"/>
    <dgm:cxn modelId="{134206BC-540A-46EA-8AC8-0D5C155D2F1E}" type="presParOf" srcId="{A77774BB-B644-441F-8D4D-412C8509B760}" destId="{949EB255-B93F-4814-B305-7A38290D136C}" srcOrd="1" destOrd="0" presId="urn:microsoft.com/office/officeart/2008/layout/LinedList"/>
    <dgm:cxn modelId="{A3C9AC38-E6E4-4231-AEDA-10BBF6F2A2F5}" type="presParOf" srcId="{C9FD0006-9BC4-4C74-AB8D-6C3BE41B4EBA}" destId="{7272D11E-282E-404A-BD17-96DAA7765172}" srcOrd="14" destOrd="0" presId="urn:microsoft.com/office/officeart/2008/layout/LinedList"/>
    <dgm:cxn modelId="{3F547212-E6B6-409B-A507-BB45DB2E7D09}" type="presParOf" srcId="{C9FD0006-9BC4-4C74-AB8D-6C3BE41B4EBA}" destId="{4FDAC825-85B4-48A7-9BFF-9475820DCC8B}" srcOrd="15" destOrd="0" presId="urn:microsoft.com/office/officeart/2008/layout/LinedList"/>
    <dgm:cxn modelId="{89935A75-56EC-4273-9732-DCB36257F2F9}" type="presParOf" srcId="{4FDAC825-85B4-48A7-9BFF-9475820DCC8B}" destId="{C962DF17-E973-442B-9B39-747DAE9C3CF2}" srcOrd="0" destOrd="0" presId="urn:microsoft.com/office/officeart/2008/layout/LinedList"/>
    <dgm:cxn modelId="{5DF8B62E-DFE0-405E-97EA-FC2E0B70DB13}" type="presParOf" srcId="{4FDAC825-85B4-48A7-9BFF-9475820DCC8B}" destId="{E9AB1B0E-2E03-41AE-9D42-89E7A86B35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A2D170-85D8-4EDC-A99F-8F10D077064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1772300-FEFB-4643-830B-FDA99FB31CA6}">
      <dgm:prSet custT="1"/>
      <dgm:spPr/>
      <dgm:t>
        <a:bodyPr/>
        <a:lstStyle/>
        <a:p>
          <a:r>
            <a:rPr lang="en-GB" sz="2200" b="0" i="0" dirty="0"/>
            <a:t>A simple differentiation between full and limited service hotels is the food and beverage component.</a:t>
          </a:r>
          <a:endParaRPr lang="en-US" sz="2200" dirty="0"/>
        </a:p>
      </dgm:t>
    </dgm:pt>
    <dgm:pt modelId="{44DF6FEC-D140-4B4F-A564-2EA6447BE871}" type="parTrans" cxnId="{A40F5C76-4F33-45EB-9670-A84FA4BB5951}">
      <dgm:prSet/>
      <dgm:spPr/>
      <dgm:t>
        <a:bodyPr/>
        <a:lstStyle/>
        <a:p>
          <a:endParaRPr lang="en-US"/>
        </a:p>
      </dgm:t>
    </dgm:pt>
    <dgm:pt modelId="{108341AB-01FF-4B6F-A200-6B6469B0ABAF}" type="sibTrans" cxnId="{A40F5C76-4F33-45EB-9670-A84FA4BB5951}">
      <dgm:prSet/>
      <dgm:spPr/>
      <dgm:t>
        <a:bodyPr/>
        <a:lstStyle/>
        <a:p>
          <a:endParaRPr lang="en-US"/>
        </a:p>
      </dgm:t>
    </dgm:pt>
    <dgm:pt modelId="{D9474A00-91B6-4B70-A04A-5CAE41930EE6}">
      <dgm:prSet custT="1"/>
      <dgm:spPr/>
      <dgm:t>
        <a:bodyPr/>
        <a:lstStyle/>
        <a:p>
          <a:r>
            <a:rPr lang="en-GB" sz="2200" b="0" i="0" dirty="0"/>
            <a:t>Full service hotels are generally more expensive than limited service, due to the larger staff needed to offer all these services.</a:t>
          </a:r>
          <a:endParaRPr lang="en-US" sz="2200" dirty="0"/>
        </a:p>
      </dgm:t>
    </dgm:pt>
    <dgm:pt modelId="{D7C5092D-1D19-424E-A832-A9FE56E2C395}" type="parTrans" cxnId="{CE153C5C-EBB3-45C7-8AF4-7826EB0F1212}">
      <dgm:prSet/>
      <dgm:spPr/>
      <dgm:t>
        <a:bodyPr/>
        <a:lstStyle/>
        <a:p>
          <a:endParaRPr lang="en-US"/>
        </a:p>
      </dgm:t>
    </dgm:pt>
    <dgm:pt modelId="{125887DF-574F-44DD-9AEB-FC83EC34CA05}" type="sibTrans" cxnId="{CE153C5C-EBB3-45C7-8AF4-7826EB0F1212}">
      <dgm:prSet/>
      <dgm:spPr/>
      <dgm:t>
        <a:bodyPr/>
        <a:lstStyle/>
        <a:p>
          <a:endParaRPr lang="en-US"/>
        </a:p>
      </dgm:t>
    </dgm:pt>
    <dgm:pt modelId="{D6D6AF79-CF61-4F6E-9726-7E4ED0A525D8}" type="pres">
      <dgm:prSet presAssocID="{C6A2D170-85D8-4EDC-A99F-8F10D0770642}" presName="hierChild1" presStyleCnt="0">
        <dgm:presLayoutVars>
          <dgm:chPref val="1"/>
          <dgm:dir/>
          <dgm:animOne val="branch"/>
          <dgm:animLvl val="lvl"/>
          <dgm:resizeHandles/>
        </dgm:presLayoutVars>
      </dgm:prSet>
      <dgm:spPr/>
    </dgm:pt>
    <dgm:pt modelId="{A4973836-EC6D-4733-B330-6F5176AD68D1}" type="pres">
      <dgm:prSet presAssocID="{01772300-FEFB-4643-830B-FDA99FB31CA6}" presName="hierRoot1" presStyleCnt="0"/>
      <dgm:spPr/>
    </dgm:pt>
    <dgm:pt modelId="{CDC462FB-4428-40DD-A868-2F5876AEFC0B}" type="pres">
      <dgm:prSet presAssocID="{01772300-FEFB-4643-830B-FDA99FB31CA6}" presName="composite" presStyleCnt="0"/>
      <dgm:spPr/>
    </dgm:pt>
    <dgm:pt modelId="{D074CEF7-A18D-45B5-8D2A-DCD7B1983168}" type="pres">
      <dgm:prSet presAssocID="{01772300-FEFB-4643-830B-FDA99FB31CA6}" presName="background" presStyleLbl="node0" presStyleIdx="0" presStyleCnt="2"/>
      <dgm:spPr/>
    </dgm:pt>
    <dgm:pt modelId="{81535F91-2B7C-4C43-9903-D9292B229510}" type="pres">
      <dgm:prSet presAssocID="{01772300-FEFB-4643-830B-FDA99FB31CA6}" presName="text" presStyleLbl="fgAcc0" presStyleIdx="0" presStyleCnt="2">
        <dgm:presLayoutVars>
          <dgm:chPref val="3"/>
        </dgm:presLayoutVars>
      </dgm:prSet>
      <dgm:spPr/>
    </dgm:pt>
    <dgm:pt modelId="{B3B8119B-DA98-4A6E-B813-B011F5F2D4DD}" type="pres">
      <dgm:prSet presAssocID="{01772300-FEFB-4643-830B-FDA99FB31CA6}" presName="hierChild2" presStyleCnt="0"/>
      <dgm:spPr/>
    </dgm:pt>
    <dgm:pt modelId="{8D9BD90C-5454-47DB-93BF-86A43383251B}" type="pres">
      <dgm:prSet presAssocID="{D9474A00-91B6-4B70-A04A-5CAE41930EE6}" presName="hierRoot1" presStyleCnt="0"/>
      <dgm:spPr/>
    </dgm:pt>
    <dgm:pt modelId="{856CC710-C346-4BD4-9FA9-A7A55DA2C620}" type="pres">
      <dgm:prSet presAssocID="{D9474A00-91B6-4B70-A04A-5CAE41930EE6}" presName="composite" presStyleCnt="0"/>
      <dgm:spPr/>
    </dgm:pt>
    <dgm:pt modelId="{4D22D05C-C127-48A6-9A33-7C4DF97801F2}" type="pres">
      <dgm:prSet presAssocID="{D9474A00-91B6-4B70-A04A-5CAE41930EE6}" presName="background" presStyleLbl="node0" presStyleIdx="1" presStyleCnt="2"/>
      <dgm:spPr/>
    </dgm:pt>
    <dgm:pt modelId="{714FAFD4-0877-42D8-9D8B-5CF46E9414FD}" type="pres">
      <dgm:prSet presAssocID="{D9474A00-91B6-4B70-A04A-5CAE41930EE6}" presName="text" presStyleLbl="fgAcc0" presStyleIdx="1" presStyleCnt="2">
        <dgm:presLayoutVars>
          <dgm:chPref val="3"/>
        </dgm:presLayoutVars>
      </dgm:prSet>
      <dgm:spPr/>
    </dgm:pt>
    <dgm:pt modelId="{EB88304C-0371-41D8-B552-BE4CE1E02347}" type="pres">
      <dgm:prSet presAssocID="{D9474A00-91B6-4B70-A04A-5CAE41930EE6}" presName="hierChild2" presStyleCnt="0"/>
      <dgm:spPr/>
    </dgm:pt>
  </dgm:ptLst>
  <dgm:cxnLst>
    <dgm:cxn modelId="{78DBAD14-AF70-455D-9EFB-8B8E9C00EA86}" type="presOf" srcId="{D9474A00-91B6-4B70-A04A-5CAE41930EE6}" destId="{714FAFD4-0877-42D8-9D8B-5CF46E9414FD}" srcOrd="0" destOrd="0" presId="urn:microsoft.com/office/officeart/2005/8/layout/hierarchy1"/>
    <dgm:cxn modelId="{CE153C5C-EBB3-45C7-8AF4-7826EB0F1212}" srcId="{C6A2D170-85D8-4EDC-A99F-8F10D0770642}" destId="{D9474A00-91B6-4B70-A04A-5CAE41930EE6}" srcOrd="1" destOrd="0" parTransId="{D7C5092D-1D19-424E-A832-A9FE56E2C395}" sibTransId="{125887DF-574F-44DD-9AEB-FC83EC34CA05}"/>
    <dgm:cxn modelId="{30CED850-FEB8-42AC-BAC0-F9901DB83060}" type="presOf" srcId="{01772300-FEFB-4643-830B-FDA99FB31CA6}" destId="{81535F91-2B7C-4C43-9903-D9292B229510}" srcOrd="0" destOrd="0" presId="urn:microsoft.com/office/officeart/2005/8/layout/hierarchy1"/>
    <dgm:cxn modelId="{A40F5C76-4F33-45EB-9670-A84FA4BB5951}" srcId="{C6A2D170-85D8-4EDC-A99F-8F10D0770642}" destId="{01772300-FEFB-4643-830B-FDA99FB31CA6}" srcOrd="0" destOrd="0" parTransId="{44DF6FEC-D140-4B4F-A564-2EA6447BE871}" sibTransId="{108341AB-01FF-4B6F-A200-6B6469B0ABAF}"/>
    <dgm:cxn modelId="{94A115FC-92E4-46E0-B0A4-B6005B346D7C}" type="presOf" srcId="{C6A2D170-85D8-4EDC-A99F-8F10D0770642}" destId="{D6D6AF79-CF61-4F6E-9726-7E4ED0A525D8}" srcOrd="0" destOrd="0" presId="urn:microsoft.com/office/officeart/2005/8/layout/hierarchy1"/>
    <dgm:cxn modelId="{FCD0029F-931F-4B0B-B8E2-080181129F74}" type="presParOf" srcId="{D6D6AF79-CF61-4F6E-9726-7E4ED0A525D8}" destId="{A4973836-EC6D-4733-B330-6F5176AD68D1}" srcOrd="0" destOrd="0" presId="urn:microsoft.com/office/officeart/2005/8/layout/hierarchy1"/>
    <dgm:cxn modelId="{71DDBEED-F95A-47EB-8645-5F40D730BA23}" type="presParOf" srcId="{A4973836-EC6D-4733-B330-6F5176AD68D1}" destId="{CDC462FB-4428-40DD-A868-2F5876AEFC0B}" srcOrd="0" destOrd="0" presId="urn:microsoft.com/office/officeart/2005/8/layout/hierarchy1"/>
    <dgm:cxn modelId="{C6A58C5E-5637-4FE5-985B-5428FD5D4B48}" type="presParOf" srcId="{CDC462FB-4428-40DD-A868-2F5876AEFC0B}" destId="{D074CEF7-A18D-45B5-8D2A-DCD7B1983168}" srcOrd="0" destOrd="0" presId="urn:microsoft.com/office/officeart/2005/8/layout/hierarchy1"/>
    <dgm:cxn modelId="{30B11999-F834-48CD-B3AE-C5DC0C8F6AF8}" type="presParOf" srcId="{CDC462FB-4428-40DD-A868-2F5876AEFC0B}" destId="{81535F91-2B7C-4C43-9903-D9292B229510}" srcOrd="1" destOrd="0" presId="urn:microsoft.com/office/officeart/2005/8/layout/hierarchy1"/>
    <dgm:cxn modelId="{32E9697F-07E1-4506-9EF3-0AFA86D27489}" type="presParOf" srcId="{A4973836-EC6D-4733-B330-6F5176AD68D1}" destId="{B3B8119B-DA98-4A6E-B813-B011F5F2D4DD}" srcOrd="1" destOrd="0" presId="urn:microsoft.com/office/officeart/2005/8/layout/hierarchy1"/>
    <dgm:cxn modelId="{54148D82-A64F-4861-BB28-3131D2534A11}" type="presParOf" srcId="{D6D6AF79-CF61-4F6E-9726-7E4ED0A525D8}" destId="{8D9BD90C-5454-47DB-93BF-86A43383251B}" srcOrd="1" destOrd="0" presId="urn:microsoft.com/office/officeart/2005/8/layout/hierarchy1"/>
    <dgm:cxn modelId="{BD657442-B117-4BE4-BAF9-1DFBD7B19379}" type="presParOf" srcId="{8D9BD90C-5454-47DB-93BF-86A43383251B}" destId="{856CC710-C346-4BD4-9FA9-A7A55DA2C620}" srcOrd="0" destOrd="0" presId="urn:microsoft.com/office/officeart/2005/8/layout/hierarchy1"/>
    <dgm:cxn modelId="{BA729E60-4367-4AB5-A0BC-1C58E856C424}" type="presParOf" srcId="{856CC710-C346-4BD4-9FA9-A7A55DA2C620}" destId="{4D22D05C-C127-48A6-9A33-7C4DF97801F2}" srcOrd="0" destOrd="0" presId="urn:microsoft.com/office/officeart/2005/8/layout/hierarchy1"/>
    <dgm:cxn modelId="{BB71BF75-50D0-4D3A-8124-FEC0391BF650}" type="presParOf" srcId="{856CC710-C346-4BD4-9FA9-A7A55DA2C620}" destId="{714FAFD4-0877-42D8-9D8B-5CF46E9414FD}" srcOrd="1" destOrd="0" presId="urn:microsoft.com/office/officeart/2005/8/layout/hierarchy1"/>
    <dgm:cxn modelId="{6D0DE0A7-CD01-4FDC-8C33-D4A269A46A97}" type="presParOf" srcId="{8D9BD90C-5454-47DB-93BF-86A43383251B}" destId="{EB88304C-0371-41D8-B552-BE4CE1E0234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32C9F-F53B-40D1-8A99-E4858DF48E68}">
      <dsp:nvSpPr>
        <dsp:cNvPr id="0" name=""/>
        <dsp:cNvSpPr/>
      </dsp:nvSpPr>
      <dsp:spPr>
        <a:xfrm>
          <a:off x="0" y="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6E670-E859-4E49-82A2-17D072CC10CA}">
      <dsp:nvSpPr>
        <dsp:cNvPr id="0" name=""/>
        <dsp:cNvSpPr/>
      </dsp:nvSpPr>
      <dsp:spPr>
        <a:xfrm>
          <a:off x="0" y="0"/>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Today’s Aim</a:t>
          </a:r>
          <a:endParaRPr lang="en-US" sz="2500" kern="1200"/>
        </a:p>
      </dsp:txBody>
      <dsp:txXfrm>
        <a:off x="0" y="0"/>
        <a:ext cx="7886700" cy="543917"/>
      </dsp:txXfrm>
    </dsp:sp>
    <dsp:sp modelId="{2DDBDD91-9676-4E7F-8A71-5883B69A636E}">
      <dsp:nvSpPr>
        <dsp:cNvPr id="0" name=""/>
        <dsp:cNvSpPr/>
      </dsp:nvSpPr>
      <dsp:spPr>
        <a:xfrm>
          <a:off x="0" y="543917"/>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6A317-B844-4440-BB5E-5BC22A05C5C8}">
      <dsp:nvSpPr>
        <dsp:cNvPr id="0" name=""/>
        <dsp:cNvSpPr/>
      </dsp:nvSpPr>
      <dsp:spPr>
        <a:xfrm>
          <a:off x="0" y="543917"/>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Historical Developments in the Hospitality Industry</a:t>
          </a:r>
          <a:endParaRPr lang="en-US" sz="2500" kern="1200"/>
        </a:p>
      </dsp:txBody>
      <dsp:txXfrm>
        <a:off x="0" y="543917"/>
        <a:ext cx="7886700" cy="543917"/>
      </dsp:txXfrm>
    </dsp:sp>
    <dsp:sp modelId="{3C18644E-476C-46F0-BF32-33E1D9172815}">
      <dsp:nvSpPr>
        <dsp:cNvPr id="0" name=""/>
        <dsp:cNvSpPr/>
      </dsp:nvSpPr>
      <dsp:spPr>
        <a:xfrm>
          <a:off x="0" y="108783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AC7750-E2A4-47BF-8BD5-DBF58D38FE9F}">
      <dsp:nvSpPr>
        <dsp:cNvPr id="0" name=""/>
        <dsp:cNvSpPr/>
      </dsp:nvSpPr>
      <dsp:spPr>
        <a:xfrm>
          <a:off x="0" y="1087834"/>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Structure </a:t>
          </a:r>
          <a:r>
            <a:rPr lang="en-GB" sz="2500" kern="1200"/>
            <a:t>of the </a:t>
          </a:r>
          <a:r>
            <a:rPr lang="en-GB" sz="2500" kern="1200" dirty="0"/>
            <a:t>Hospitality Industry</a:t>
          </a:r>
          <a:endParaRPr lang="en-US" sz="2500" kern="1200" dirty="0"/>
        </a:p>
      </dsp:txBody>
      <dsp:txXfrm>
        <a:off x="0" y="1087834"/>
        <a:ext cx="7886700" cy="543917"/>
      </dsp:txXfrm>
    </dsp:sp>
    <dsp:sp modelId="{4B9DAA25-D203-42F4-8DB1-DF3F11AD91E7}">
      <dsp:nvSpPr>
        <dsp:cNvPr id="0" name=""/>
        <dsp:cNvSpPr/>
      </dsp:nvSpPr>
      <dsp:spPr>
        <a:xfrm>
          <a:off x="0" y="163175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DF30D-EC04-422A-832C-E3A12912969C}">
      <dsp:nvSpPr>
        <dsp:cNvPr id="0" name=""/>
        <dsp:cNvSpPr/>
      </dsp:nvSpPr>
      <dsp:spPr>
        <a:xfrm>
          <a:off x="0" y="1631751"/>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Different Hotel Segments</a:t>
          </a:r>
          <a:endParaRPr lang="en-US" sz="2500" kern="1200"/>
        </a:p>
      </dsp:txBody>
      <dsp:txXfrm>
        <a:off x="0" y="1631751"/>
        <a:ext cx="7886700" cy="543917"/>
      </dsp:txXfrm>
    </dsp:sp>
    <dsp:sp modelId="{F8E6A3A0-FBF7-4071-83C7-A6BCFB492A6D}">
      <dsp:nvSpPr>
        <dsp:cNvPr id="0" name=""/>
        <dsp:cNvSpPr/>
      </dsp:nvSpPr>
      <dsp:spPr>
        <a:xfrm>
          <a:off x="0" y="2175669"/>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306F0-2E00-4A11-B1B1-A000BBEF4C72}">
      <dsp:nvSpPr>
        <dsp:cNvPr id="0" name=""/>
        <dsp:cNvSpPr/>
      </dsp:nvSpPr>
      <dsp:spPr>
        <a:xfrm>
          <a:off x="0" y="2175669"/>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Service Standards</a:t>
          </a:r>
          <a:endParaRPr lang="en-US" sz="2500" kern="1200"/>
        </a:p>
      </dsp:txBody>
      <dsp:txXfrm>
        <a:off x="0" y="2175669"/>
        <a:ext cx="7886700" cy="543917"/>
      </dsp:txXfrm>
    </dsp:sp>
    <dsp:sp modelId="{A1D0D463-B2B0-4CE4-9869-C2FF240E4176}">
      <dsp:nvSpPr>
        <dsp:cNvPr id="0" name=""/>
        <dsp:cNvSpPr/>
      </dsp:nvSpPr>
      <dsp:spPr>
        <a:xfrm>
          <a:off x="0" y="271958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707C6B-689B-430A-B0D7-01C44888D76F}">
      <dsp:nvSpPr>
        <dsp:cNvPr id="0" name=""/>
        <dsp:cNvSpPr/>
      </dsp:nvSpPr>
      <dsp:spPr>
        <a:xfrm>
          <a:off x="0" y="2719586"/>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Recap</a:t>
          </a:r>
          <a:endParaRPr lang="en-US" sz="2500" kern="1200"/>
        </a:p>
      </dsp:txBody>
      <dsp:txXfrm>
        <a:off x="0" y="2719586"/>
        <a:ext cx="7886700" cy="543917"/>
      </dsp:txXfrm>
    </dsp:sp>
    <dsp:sp modelId="{A67CD263-D737-4ED4-B267-81065E1E2C53}">
      <dsp:nvSpPr>
        <dsp:cNvPr id="0" name=""/>
        <dsp:cNvSpPr/>
      </dsp:nvSpPr>
      <dsp:spPr>
        <a:xfrm>
          <a:off x="0" y="326350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AC054-A2C2-4C58-A7E5-8548F756A95D}">
      <dsp:nvSpPr>
        <dsp:cNvPr id="0" name=""/>
        <dsp:cNvSpPr/>
      </dsp:nvSpPr>
      <dsp:spPr>
        <a:xfrm>
          <a:off x="0" y="3263503"/>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Assignment 1: Hotel Choices</a:t>
          </a:r>
          <a:endParaRPr lang="en-US" sz="2500" kern="1200"/>
        </a:p>
      </dsp:txBody>
      <dsp:txXfrm>
        <a:off x="0" y="3263503"/>
        <a:ext cx="7886700" cy="543917"/>
      </dsp:txXfrm>
    </dsp:sp>
    <dsp:sp modelId="{7272D11E-282E-404A-BD17-96DAA7765172}">
      <dsp:nvSpPr>
        <dsp:cNvPr id="0" name=""/>
        <dsp:cNvSpPr/>
      </dsp:nvSpPr>
      <dsp:spPr>
        <a:xfrm>
          <a:off x="0" y="380742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2DF17-E973-442B-9B39-747DAE9C3CF2}">
      <dsp:nvSpPr>
        <dsp:cNvPr id="0" name=""/>
        <dsp:cNvSpPr/>
      </dsp:nvSpPr>
      <dsp:spPr>
        <a:xfrm>
          <a:off x="0" y="3807420"/>
          <a:ext cx="78867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Next Week’s Content</a:t>
          </a:r>
          <a:endParaRPr lang="en-US" sz="2500" kern="1200"/>
        </a:p>
      </dsp:txBody>
      <dsp:txXfrm>
        <a:off x="0" y="3807420"/>
        <a:ext cx="7886700" cy="543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4CEF7-A18D-45B5-8D2A-DCD7B1983168}">
      <dsp:nvSpPr>
        <dsp:cNvPr id="0" name=""/>
        <dsp:cNvSpPr/>
      </dsp:nvSpPr>
      <dsp:spPr>
        <a:xfrm>
          <a:off x="962" y="524279"/>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535F91-2B7C-4C43-9903-D9292B229510}">
      <dsp:nvSpPr>
        <dsp:cNvPr id="0" name=""/>
        <dsp:cNvSpPr/>
      </dsp:nvSpPr>
      <dsp:spPr>
        <a:xfrm>
          <a:off x="376428" y="880971"/>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A simple differentiation between full and limited service hotels is the food and beverage component.</a:t>
          </a:r>
          <a:endParaRPr lang="en-US" sz="2200" kern="1200" dirty="0"/>
        </a:p>
      </dsp:txBody>
      <dsp:txXfrm>
        <a:off x="439276" y="943819"/>
        <a:ext cx="3253493" cy="2020089"/>
      </dsp:txXfrm>
    </dsp:sp>
    <dsp:sp modelId="{4D22D05C-C127-48A6-9A33-7C4DF97801F2}">
      <dsp:nvSpPr>
        <dsp:cNvPr id="0" name=""/>
        <dsp:cNvSpPr/>
      </dsp:nvSpPr>
      <dsp:spPr>
        <a:xfrm>
          <a:off x="4131082" y="524279"/>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4FAFD4-0877-42D8-9D8B-5CF46E9414FD}">
      <dsp:nvSpPr>
        <dsp:cNvPr id="0" name=""/>
        <dsp:cNvSpPr/>
      </dsp:nvSpPr>
      <dsp:spPr>
        <a:xfrm>
          <a:off x="4506548" y="880971"/>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Full service hotels are generally more expensive than limited service, due to the larger staff needed to offer all these services.</a:t>
          </a:r>
          <a:endParaRPr lang="en-US" sz="2200" kern="1200" dirty="0"/>
        </a:p>
      </dsp:txBody>
      <dsp:txXfrm>
        <a:off x="4569396" y="943819"/>
        <a:ext cx="3253493" cy="20200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10/5/2022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988458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that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17948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 students if they know what the </a:t>
            </a:r>
            <a:r>
              <a:rPr lang="en-GB" b="1" dirty="0"/>
              <a:t>ingredients are in a Waldorf salad? I like to say how this type of salad should be back on the menu as in todays consumers with the changes in eating habits and views nuts and fruit is really nutritious.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159924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this is the first time we see the idea of sporting activities as part of a holiday – often only the wealthy would be able to take this up today it is much more accessible to the budget conscious. </a:t>
            </a:r>
          </a:p>
          <a:p>
            <a:r>
              <a:rPr lang="en-GB" dirty="0"/>
              <a:t>Also we see for the first time the idea pf package holidays flight and accommodation included in the price of the holiday.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889016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range of service because of the fact more and more people were able to travel. More businesses travellers so hotels began to expand in to new territories to cater for the business people.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921444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hotels began to understand the importance of offering different brands for different types of travellers.</a:t>
            </a:r>
          </a:p>
          <a:p>
            <a:r>
              <a:rPr lang="en-GB" dirty="0"/>
              <a:t>We see a new concept of </a:t>
            </a:r>
            <a:r>
              <a:rPr lang="en-GB" dirty="0" err="1"/>
              <a:t>airbnb</a:t>
            </a:r>
            <a:r>
              <a:rPr lang="en-GB" dirty="0"/>
              <a:t> remind the students this started with the idea that it was a home swop now it is a huge business across the world. Ask if any of the students have ever used a </a:t>
            </a:r>
            <a:r>
              <a:rPr lang="en-GB" dirty="0" err="1"/>
              <a:t>airbnb</a:t>
            </a:r>
            <a:r>
              <a:rPr lang="en-GB" dirty="0"/>
              <a:t> offering? </a:t>
            </a:r>
          </a:p>
          <a:p>
            <a:r>
              <a:rPr lang="en-GB" dirty="0"/>
              <a:t>When this began hotels worried but what happened? Hotels began to change traditional accommodation and make the brands answer to the needs of different types of travellers and their needs. </a:t>
            </a:r>
          </a:p>
          <a:p>
            <a:r>
              <a:rPr lang="en-GB" dirty="0"/>
              <a:t>When the insurance company took over they ran into trouble with the US government so turned to HILTON to help so Waldorf Astoria has been closed for the past four and a half years, undergoing a more than $1 billion renovation When the Waldorf Astoria reopens in 2023, it will have 375 hotel rooms, down from 1,400, and 375 condominium units. The for-sale apartments will range from studios starting at $1.8 million to four-bedrooms starting at $18.5 million (plus two penthouses, prices undisclosed)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018250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-Accommodation/Lodging – Food Services – Other Hospitality Operation Segments (Travel/Tourism) </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455498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this video to see what areas you missed</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895867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SHOW THE STUDENTS THE DIFFERENT AREAS AND LOOK AT SOME OF THEM THEY MAY NOT HAVE CONSIDERD</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961772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Franchising</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9342030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Roboto" panose="02000000000000000000" pitchFamily="2" charset="0"/>
              </a:rPr>
              <a:t>-They are much more agile than their chain counterparts</a:t>
            </a:r>
          </a:p>
          <a:p>
            <a:r>
              <a:rPr lang="en-GB" b="0" i="0" dirty="0">
                <a:solidFill>
                  <a:srgbClr val="666666"/>
                </a:solidFill>
                <a:effectLst/>
                <a:latin typeface="Roboto" panose="02000000000000000000" pitchFamily="2" charset="0"/>
              </a:rPr>
              <a:t>-T</a:t>
            </a:r>
            <a:r>
              <a:rPr lang="en-GB" b="0" i="0" dirty="0">
                <a:solidFill>
                  <a:srgbClr val="4A4E57"/>
                </a:solidFill>
                <a:effectLst/>
                <a:latin typeface="Open Sans" panose="020B0606030504020204" pitchFamily="34" charset="0"/>
              </a:rPr>
              <a:t>argeted to a specific clientele</a:t>
            </a:r>
            <a:endParaRPr lang="en-GB" b="0" i="0" dirty="0">
              <a:solidFill>
                <a:srgbClr val="666666"/>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756859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176251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 standards etc.</a:t>
            </a:r>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580059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deadline refers to when students are supposed to confirm their hotel choice with us</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2402262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2.xml"/><Relationship Id="rId1" Type="http://schemas.openxmlformats.org/officeDocument/2006/relationships/video" Target="https://www.youtube.com/embed/gh70iWrXObo?start=1&amp;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35.sv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video" Target="https://www.youtube.com/embed/ijmgS6L6bt4?feature=oembed" TargetMode="External"/><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Layout" Target="../slideLayouts/slideLayout12.xml"/><Relationship Id="rId1" Type="http://schemas.openxmlformats.org/officeDocument/2006/relationships/video" Target="https://www.youtube.com/embed/ebGFZeuW5Rk?feature=oembed" TargetMode="External"/><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12.xml"/><Relationship Id="rId1" Type="http://schemas.openxmlformats.org/officeDocument/2006/relationships/video" Target="https://www.youtube.com/embed/7e_S1LH0s9k?feature=oembed" TargetMode="External"/><Relationship Id="rId4" Type="http://schemas.openxmlformats.org/officeDocument/2006/relationships/image" Target="../media/image50.png"/></Relationships>
</file>

<file path=ppt/slides/_rels/slide3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12.xml"/><Relationship Id="rId1" Type="http://schemas.openxmlformats.org/officeDocument/2006/relationships/video" Target="https://www.youtube.com/embed/rlNdbqkglvg?feature=oembed"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1852BE-1591-450D-FE04-7570765DC3ED}"/>
              </a:ext>
            </a:extLst>
          </p:cNvPr>
          <p:cNvSpPr txBox="1"/>
          <p:nvPr/>
        </p:nvSpPr>
        <p:spPr>
          <a:xfrm>
            <a:off x="338221" y="2116869"/>
            <a:ext cx="5071130" cy="1846659"/>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r>
              <a:rPr lang="en-GB" sz="2800" dirty="0">
                <a:solidFill>
                  <a:schemeClr val="bg1"/>
                </a:solidFill>
              </a:rPr>
              <a:t>[BMIH4003]</a:t>
            </a:r>
          </a:p>
          <a:p>
            <a:endParaRPr lang="en-GB" sz="3000" dirty="0">
              <a:solidFill>
                <a:schemeClr val="bg1"/>
              </a:solidFill>
            </a:endParaRPr>
          </a:p>
        </p:txBody>
      </p:sp>
      <p:sp>
        <p:nvSpPr>
          <p:cNvPr id="5" name="TextBox 4">
            <a:extLst>
              <a:ext uri="{FF2B5EF4-FFF2-40B4-BE49-F238E27FC236}">
                <a16:creationId xmlns:a16="http://schemas.microsoft.com/office/drawing/2014/main" id="{9A9E3776-1BCC-8B72-26AC-C117C7E34662}"/>
              </a:ext>
            </a:extLst>
          </p:cNvPr>
          <p:cNvSpPr txBox="1"/>
          <p:nvPr/>
        </p:nvSpPr>
        <p:spPr>
          <a:xfrm>
            <a:off x="298971" y="4066308"/>
            <a:ext cx="4336823" cy="1477328"/>
          </a:xfrm>
          <a:prstGeom prst="rect">
            <a:avLst/>
          </a:prstGeom>
          <a:noFill/>
        </p:spPr>
        <p:txBody>
          <a:bodyPr wrap="square" rtlCol="0">
            <a:spAutoFit/>
          </a:bodyPr>
          <a:lstStyle/>
          <a:p>
            <a:r>
              <a:rPr lang="en-GB" sz="2400" dirty="0">
                <a:solidFill>
                  <a:schemeClr val="bg1"/>
                </a:solidFill>
              </a:rPr>
              <a:t>Week 2</a:t>
            </a:r>
          </a:p>
          <a:p>
            <a:r>
              <a:rPr lang="en-GB" sz="2400" dirty="0">
                <a:solidFill>
                  <a:schemeClr val="bg1"/>
                </a:solidFill>
              </a:rPr>
              <a:t>The Role and Function of Guest Services – Now and Then</a:t>
            </a:r>
          </a:p>
          <a:p>
            <a:endParaRPr lang="en-GB" dirty="0">
              <a:solidFill>
                <a:schemeClr val="bg1"/>
              </a:solidFill>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F206-2D73-CB6A-2B31-165EE3199F0E}"/>
              </a:ext>
            </a:extLst>
          </p:cNvPr>
          <p:cNvSpPr>
            <a:spLocks noGrp="1"/>
          </p:cNvSpPr>
          <p:nvPr>
            <p:ph type="title"/>
          </p:nvPr>
        </p:nvSpPr>
        <p:spPr/>
        <p:txBody>
          <a:bodyPr/>
          <a:lstStyle/>
          <a:p>
            <a:pPr algn="ctr"/>
            <a:r>
              <a:rPr lang="en-GB" b="1" dirty="0"/>
              <a:t>Last Week…</a:t>
            </a:r>
          </a:p>
        </p:txBody>
      </p:sp>
      <p:sp>
        <p:nvSpPr>
          <p:cNvPr id="3" name="Content Placeholder 2">
            <a:extLst>
              <a:ext uri="{FF2B5EF4-FFF2-40B4-BE49-F238E27FC236}">
                <a16:creationId xmlns:a16="http://schemas.microsoft.com/office/drawing/2014/main" id="{AE9405D6-24D1-A9A1-086B-3F169902FE27}"/>
              </a:ext>
            </a:extLst>
          </p:cNvPr>
          <p:cNvSpPr>
            <a:spLocks noGrp="1"/>
          </p:cNvSpPr>
          <p:nvPr>
            <p:ph idx="1"/>
          </p:nvPr>
        </p:nvSpPr>
        <p:spPr>
          <a:xfrm>
            <a:off x="628650" y="1599851"/>
            <a:ext cx="7886700" cy="4351338"/>
          </a:xfrm>
        </p:spPr>
        <p:txBody>
          <a:bodyPr/>
          <a:lstStyle/>
          <a:p>
            <a:pPr marL="0" indent="0" defTabSz="914400">
              <a:lnSpc>
                <a:spcPct val="90000"/>
              </a:lnSpc>
              <a:spcAft>
                <a:spcPts val="600"/>
              </a:spcAft>
              <a:buNone/>
            </a:pPr>
            <a:r>
              <a:rPr lang="en-US" sz="2600" b="1" dirty="0"/>
              <a:t>We looked at:</a:t>
            </a:r>
          </a:p>
          <a:p>
            <a:pPr>
              <a:spcAft>
                <a:spcPts val="600"/>
              </a:spcAft>
            </a:pPr>
            <a:r>
              <a:rPr lang="en-US" sz="2600" dirty="0"/>
              <a:t>What is Service/Guest Service?</a:t>
            </a:r>
          </a:p>
          <a:p>
            <a:pPr>
              <a:spcAft>
                <a:spcPts val="600"/>
              </a:spcAft>
            </a:pPr>
            <a:r>
              <a:rPr lang="en-US" sz="2600" dirty="0"/>
              <a:t>Examples of Guest Services</a:t>
            </a:r>
          </a:p>
          <a:p>
            <a:pPr>
              <a:spcAft>
                <a:spcPts val="600"/>
              </a:spcAft>
            </a:pPr>
            <a:r>
              <a:rPr lang="en-US" sz="2600" dirty="0"/>
              <a:t>Quality Service/Service Excellence</a:t>
            </a:r>
          </a:p>
          <a:p>
            <a:pPr indent="-228600" defTabSz="914400">
              <a:lnSpc>
                <a:spcPct val="90000"/>
              </a:lnSpc>
              <a:spcAft>
                <a:spcPts val="600"/>
              </a:spcAft>
              <a:buFont typeface="Arial" panose="020B0604020202020204" pitchFamily="34" charset="0"/>
              <a:buChar char="•"/>
            </a:pPr>
            <a:r>
              <a:rPr lang="en-US" sz="2600" dirty="0"/>
              <a:t>What is hospitality?</a:t>
            </a:r>
          </a:p>
          <a:p>
            <a:pPr indent="-228600" defTabSz="914400">
              <a:lnSpc>
                <a:spcPct val="90000"/>
              </a:lnSpc>
              <a:spcAft>
                <a:spcPts val="600"/>
              </a:spcAft>
              <a:buFont typeface="Arial" panose="020B0604020202020204" pitchFamily="34" charset="0"/>
              <a:buChar char="•"/>
            </a:pPr>
            <a:r>
              <a:rPr lang="en-US" sz="2600" dirty="0"/>
              <a:t>What is tangible/intangible in a hotel?</a:t>
            </a:r>
          </a:p>
          <a:p>
            <a:pPr indent="-228600" defTabSz="914400">
              <a:lnSpc>
                <a:spcPct val="90000"/>
              </a:lnSpc>
              <a:spcAft>
                <a:spcPts val="600"/>
              </a:spcAft>
              <a:buFont typeface="Arial" panose="020B0604020202020204" pitchFamily="34" charset="0"/>
              <a:buChar char="•"/>
            </a:pPr>
            <a:r>
              <a:rPr lang="en-US" sz="2600" dirty="0"/>
              <a:t>The WOW Factor</a:t>
            </a:r>
          </a:p>
        </p:txBody>
      </p:sp>
    </p:spTree>
    <p:extLst>
      <p:ext uri="{BB962C8B-B14F-4D97-AF65-F5344CB8AC3E}">
        <p14:creationId xmlns:p14="http://schemas.microsoft.com/office/powerpoint/2010/main" val="306709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3AFE-21B7-0212-00C3-3D957E7F9F99}"/>
              </a:ext>
            </a:extLst>
          </p:cNvPr>
          <p:cNvSpPr>
            <a:spLocks noGrp="1"/>
          </p:cNvSpPr>
          <p:nvPr>
            <p:ph type="title"/>
          </p:nvPr>
        </p:nvSpPr>
        <p:spPr/>
        <p:txBody>
          <a:bodyPr/>
          <a:lstStyle/>
          <a:p>
            <a:pPr algn="ctr"/>
            <a:r>
              <a:rPr lang="en-GB" b="1" dirty="0"/>
              <a:t>Today’s Content</a:t>
            </a:r>
          </a:p>
        </p:txBody>
      </p:sp>
      <p:graphicFrame>
        <p:nvGraphicFramePr>
          <p:cNvPr id="6" name="Content Placeholder 2">
            <a:extLst>
              <a:ext uri="{FF2B5EF4-FFF2-40B4-BE49-F238E27FC236}">
                <a16:creationId xmlns:a16="http://schemas.microsoft.com/office/drawing/2014/main" id="{84E0080B-AEF1-43A6-4CB4-CCE1CC44CBF0}"/>
              </a:ext>
            </a:extLst>
          </p:cNvPr>
          <p:cNvGraphicFramePr>
            <a:graphicFrameLocks noGrp="1"/>
          </p:cNvGraphicFramePr>
          <p:nvPr>
            <p:ph idx="1"/>
            <p:extLst>
              <p:ext uri="{D42A27DB-BD31-4B8C-83A1-F6EECF244321}">
                <p14:modId xmlns:p14="http://schemas.microsoft.com/office/powerpoint/2010/main" val="262015473"/>
              </p:ext>
            </p:extLst>
          </p:nvPr>
        </p:nvGraphicFramePr>
        <p:xfrm>
          <a:off x="628650" y="141095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417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E97DAD-1D0C-A373-36E9-D9248F425D50}"/>
              </a:ext>
            </a:extLst>
          </p:cNvPr>
          <p:cNvSpPr>
            <a:spLocks noGrp="1"/>
          </p:cNvSpPr>
          <p:nvPr>
            <p:ph type="title"/>
          </p:nvPr>
        </p:nvSpPr>
        <p:spPr>
          <a:xfrm>
            <a:off x="603503" y="365125"/>
            <a:ext cx="2554366" cy="3117038"/>
          </a:xfrm>
        </p:spPr>
        <p:txBody>
          <a:bodyPr anchor="ctr">
            <a:normAutofit/>
          </a:bodyPr>
          <a:lstStyle/>
          <a:p>
            <a:pPr algn="ctr"/>
            <a:r>
              <a:rPr lang="en-GB" b="1" dirty="0"/>
              <a:t>Today’s Aim</a:t>
            </a:r>
          </a:p>
        </p:txBody>
      </p:sp>
      <p:sp>
        <p:nvSpPr>
          <p:cNvPr id="3" name="Content Placeholder 2">
            <a:extLst>
              <a:ext uri="{FF2B5EF4-FFF2-40B4-BE49-F238E27FC236}">
                <a16:creationId xmlns:a16="http://schemas.microsoft.com/office/drawing/2014/main" id="{8317E78F-DF36-B6B7-8721-BB171642BF3D}"/>
              </a:ext>
            </a:extLst>
          </p:cNvPr>
          <p:cNvSpPr>
            <a:spLocks noGrp="1"/>
          </p:cNvSpPr>
          <p:nvPr>
            <p:ph idx="1"/>
          </p:nvPr>
        </p:nvSpPr>
        <p:spPr>
          <a:xfrm>
            <a:off x="4459111" y="994145"/>
            <a:ext cx="4312355" cy="4832498"/>
          </a:xfrm>
        </p:spPr>
        <p:txBody>
          <a:bodyPr anchor="ctr">
            <a:normAutofit/>
          </a:bodyPr>
          <a:lstStyle/>
          <a:p>
            <a:r>
              <a:rPr lang="en-GB" sz="2300" dirty="0"/>
              <a:t>To learn about historical developments in the hospitality industry</a:t>
            </a:r>
          </a:p>
          <a:p>
            <a:r>
              <a:rPr lang="en-GB" sz="2300" dirty="0"/>
              <a:t>To identify the structure of the hospitality industry and different hotel segments</a:t>
            </a:r>
          </a:p>
          <a:p>
            <a:r>
              <a:rPr lang="en-GB" sz="2300" dirty="0"/>
              <a:t>To develop service standards skills</a:t>
            </a:r>
          </a:p>
        </p:txBody>
      </p:sp>
    </p:spTree>
    <p:extLst>
      <p:ext uri="{BB962C8B-B14F-4D97-AF65-F5344CB8AC3E}">
        <p14:creationId xmlns:p14="http://schemas.microsoft.com/office/powerpoint/2010/main" val="33164998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7A98-1996-6AB1-9701-391FFE9DFD76}"/>
              </a:ext>
            </a:extLst>
          </p:cNvPr>
          <p:cNvSpPr>
            <a:spLocks noGrp="1"/>
          </p:cNvSpPr>
          <p:nvPr>
            <p:ph type="title"/>
          </p:nvPr>
        </p:nvSpPr>
        <p:spPr>
          <a:xfrm>
            <a:off x="486696" y="629266"/>
            <a:ext cx="2629122" cy="1622321"/>
          </a:xfrm>
        </p:spPr>
        <p:txBody>
          <a:bodyPr>
            <a:normAutofit/>
          </a:bodyPr>
          <a:lstStyle/>
          <a:p>
            <a:pPr algn="ctr"/>
            <a:r>
              <a:rPr lang="en-GB" b="1" dirty="0"/>
              <a:t>Moodle</a:t>
            </a:r>
          </a:p>
        </p:txBody>
      </p:sp>
      <p:sp>
        <p:nvSpPr>
          <p:cNvPr id="3" name="Content Placeholder 2">
            <a:extLst>
              <a:ext uri="{FF2B5EF4-FFF2-40B4-BE49-F238E27FC236}">
                <a16:creationId xmlns:a16="http://schemas.microsoft.com/office/drawing/2014/main" id="{DBFEAB0E-514A-EBC6-4B83-B3F8DB218FCD}"/>
              </a:ext>
            </a:extLst>
          </p:cNvPr>
          <p:cNvSpPr>
            <a:spLocks noGrp="1"/>
          </p:cNvSpPr>
          <p:nvPr>
            <p:ph idx="1"/>
          </p:nvPr>
        </p:nvSpPr>
        <p:spPr>
          <a:xfrm>
            <a:off x="335169" y="2050312"/>
            <a:ext cx="2780649" cy="3785419"/>
          </a:xfrm>
        </p:spPr>
        <p:txBody>
          <a:bodyPr>
            <a:normAutofit/>
          </a:bodyPr>
          <a:lstStyle/>
          <a:p>
            <a:pPr marL="0" indent="0">
              <a:lnSpc>
                <a:spcPct val="100000"/>
              </a:lnSpc>
              <a:buNone/>
            </a:pPr>
            <a:r>
              <a:rPr lang="en-GB" sz="1700" dirty="0"/>
              <a:t>In case Moodle is down…</a:t>
            </a:r>
          </a:p>
          <a:p>
            <a:pPr>
              <a:lnSpc>
                <a:spcPct val="100000"/>
              </a:lnSpc>
            </a:pPr>
            <a:r>
              <a:rPr lang="en-GB" sz="1700" dirty="0"/>
              <a:t>Email your assignment to your lecturer to prove work has been completed on time</a:t>
            </a:r>
          </a:p>
          <a:p>
            <a:pPr>
              <a:lnSpc>
                <a:spcPct val="100000"/>
              </a:lnSpc>
            </a:pPr>
            <a:r>
              <a:rPr lang="en-GB" sz="1700" dirty="0"/>
              <a:t>Assignments sent by email will NOT get marked</a:t>
            </a:r>
          </a:p>
          <a:p>
            <a:pPr>
              <a:lnSpc>
                <a:spcPct val="100000"/>
              </a:lnSpc>
            </a:pPr>
            <a:r>
              <a:rPr lang="en-GB" sz="1700" dirty="0"/>
              <a:t>We will compare the email version with your Turnitin submission</a:t>
            </a:r>
          </a:p>
        </p:txBody>
      </p:sp>
      <p:sp>
        <p:nvSpPr>
          <p:cNvPr id="12302" name="Rectangle 1230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See the source image">
            <a:extLst>
              <a:ext uri="{FF2B5EF4-FFF2-40B4-BE49-F238E27FC236}">
                <a16:creationId xmlns:a16="http://schemas.microsoft.com/office/drawing/2014/main" id="{BDC529CD-2DC8-CF8D-8E95-577858C1C9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39" t="19303" r="12744" b="32868"/>
          <a:stretch/>
        </p:blipFill>
        <p:spPr bwMode="auto">
          <a:xfrm>
            <a:off x="4054396" y="1718935"/>
            <a:ext cx="4514498" cy="341688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4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4" name="Picture 2" descr="See the source image">
            <a:extLst>
              <a:ext uri="{FF2B5EF4-FFF2-40B4-BE49-F238E27FC236}">
                <a16:creationId xmlns:a16="http://schemas.microsoft.com/office/drawing/2014/main" id="{D6777823-250E-2633-6270-1DE3E7F84E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552"/>
          <a:stretch/>
        </p:blipFill>
        <p:spPr bwMode="auto">
          <a:xfrm>
            <a:off x="20" y="-1"/>
            <a:ext cx="9143980" cy="4394997"/>
          </a:xfrm>
          <a:prstGeom prst="rect">
            <a:avLst/>
          </a:prstGeom>
          <a:noFill/>
          <a:extLst>
            <a:ext uri="{909E8E84-426E-40DD-AFC4-6F175D3DCCD1}">
              <a14:hiddenFill xmlns:a14="http://schemas.microsoft.com/office/drawing/2010/main">
                <a:solidFill>
                  <a:srgbClr val="FFFFFF"/>
                </a:solidFill>
              </a14:hiddenFill>
            </a:ext>
          </a:extLst>
        </p:spPr>
      </p:pic>
      <p:sp>
        <p:nvSpPr>
          <p:cNvPr id="13319" name="Freeform: Shape 13318">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21" name="Freeform: Shape 13320">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9382E716-E73C-5DF6-1580-C592FFA08A34}"/>
              </a:ext>
            </a:extLst>
          </p:cNvPr>
          <p:cNvSpPr>
            <a:spLocks noGrp="1"/>
          </p:cNvSpPr>
          <p:nvPr>
            <p:ph type="subTitle" idx="1"/>
          </p:nvPr>
        </p:nvSpPr>
        <p:spPr>
          <a:xfrm>
            <a:off x="518049" y="5891639"/>
            <a:ext cx="5870874" cy="464964"/>
          </a:xfrm>
        </p:spPr>
        <p:txBody>
          <a:bodyPr>
            <a:normAutofit fontScale="92500"/>
          </a:bodyPr>
          <a:lstStyle/>
          <a:p>
            <a:pPr algn="l"/>
            <a:r>
              <a:rPr lang="en-GB" sz="2000" dirty="0">
                <a:solidFill>
                  <a:srgbClr val="FFFFFF"/>
                </a:solidFill>
              </a:rPr>
              <a:t>The Role and Function of Guest Services – Now and Then</a:t>
            </a:r>
          </a:p>
        </p:txBody>
      </p:sp>
      <p:sp>
        <p:nvSpPr>
          <p:cNvPr id="2" name="Title 1">
            <a:extLst>
              <a:ext uri="{FF2B5EF4-FFF2-40B4-BE49-F238E27FC236}">
                <a16:creationId xmlns:a16="http://schemas.microsoft.com/office/drawing/2014/main" id="{33A4F03E-DE29-2F44-BED4-E9E4A49C8680}"/>
              </a:ext>
            </a:extLst>
          </p:cNvPr>
          <p:cNvSpPr>
            <a:spLocks noGrp="1"/>
          </p:cNvSpPr>
          <p:nvPr>
            <p:ph type="ctrTitle"/>
          </p:nvPr>
        </p:nvSpPr>
        <p:spPr>
          <a:xfrm>
            <a:off x="630936" y="4858247"/>
            <a:ext cx="5237125" cy="1026435"/>
          </a:xfrm>
        </p:spPr>
        <p:txBody>
          <a:bodyPr>
            <a:normAutofit/>
          </a:bodyPr>
          <a:lstStyle/>
          <a:p>
            <a:pPr algn="l"/>
            <a:r>
              <a:rPr lang="en-GB" sz="4200" b="1">
                <a:solidFill>
                  <a:srgbClr val="FFFFFF"/>
                </a:solidFill>
              </a:rPr>
              <a:t>Week 2</a:t>
            </a:r>
          </a:p>
        </p:txBody>
      </p:sp>
    </p:spTree>
    <p:extLst>
      <p:ext uri="{BB962C8B-B14F-4D97-AF65-F5344CB8AC3E}">
        <p14:creationId xmlns:p14="http://schemas.microsoft.com/office/powerpoint/2010/main" val="341909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B675-B29F-832F-5F7B-6030695CAD5D}"/>
              </a:ext>
            </a:extLst>
          </p:cNvPr>
          <p:cNvSpPr>
            <a:spLocks noGrp="1"/>
          </p:cNvSpPr>
          <p:nvPr>
            <p:ph type="ctrTitle"/>
          </p:nvPr>
        </p:nvSpPr>
        <p:spPr>
          <a:xfrm>
            <a:off x="5598459" y="1967022"/>
            <a:ext cx="3065480" cy="1201543"/>
          </a:xfrm>
        </p:spPr>
        <p:txBody>
          <a:bodyPr anchor="b">
            <a:normAutofit fontScale="90000"/>
          </a:bodyPr>
          <a:lstStyle/>
          <a:p>
            <a:r>
              <a:rPr lang="en-GB" sz="3600" b="1" dirty="0"/>
              <a:t>Historical Developments in the Hospitality Industry</a:t>
            </a:r>
          </a:p>
        </p:txBody>
      </p:sp>
      <p:sp>
        <p:nvSpPr>
          <p:cNvPr id="3" name="Subtitle 2">
            <a:extLst>
              <a:ext uri="{FF2B5EF4-FFF2-40B4-BE49-F238E27FC236}">
                <a16:creationId xmlns:a16="http://schemas.microsoft.com/office/drawing/2014/main" id="{49092E1D-9B65-0607-A499-6703C784466C}"/>
              </a:ext>
            </a:extLst>
          </p:cNvPr>
          <p:cNvSpPr>
            <a:spLocks noGrp="1"/>
          </p:cNvSpPr>
          <p:nvPr>
            <p:ph type="subTitle" idx="1"/>
          </p:nvPr>
        </p:nvSpPr>
        <p:spPr>
          <a:xfrm>
            <a:off x="5215270" y="3609753"/>
            <a:ext cx="3581574" cy="2083982"/>
          </a:xfrm>
        </p:spPr>
        <p:txBody>
          <a:bodyPr anchor="t">
            <a:normAutofit fontScale="77500" lnSpcReduction="20000"/>
          </a:bodyPr>
          <a:lstStyle/>
          <a:p>
            <a:pPr>
              <a:lnSpc>
                <a:spcPct val="120000"/>
              </a:lnSpc>
            </a:pPr>
            <a:r>
              <a:rPr lang="en-GB" sz="2200" dirty="0">
                <a:cs typeface="Calibri" panose="020F0502020204030204" pitchFamily="34" charset="0"/>
              </a:rPr>
              <a:t>Hospitality is nearly as old as humanity. From the earliest caves to inns, staging posts, motels, and resorts.</a:t>
            </a:r>
          </a:p>
          <a:p>
            <a:pPr>
              <a:lnSpc>
                <a:spcPct val="120000"/>
              </a:lnSpc>
            </a:pPr>
            <a:r>
              <a:rPr lang="en-GB" sz="2200" dirty="0">
                <a:cs typeface="Calibri" panose="020F0502020204030204" pitchFamily="34" charset="0"/>
              </a:rPr>
              <a:t>Today, the hospitality industry is thriving, with 700,000 hotels and resorts worldwide.</a:t>
            </a:r>
          </a:p>
          <a:p>
            <a:pPr algn="l"/>
            <a:endParaRPr lang="en-GB" sz="1700" dirty="0"/>
          </a:p>
        </p:txBody>
      </p:sp>
      <p:sp>
        <p:nvSpPr>
          <p:cNvPr id="5127" name="Freeform: Shape 5126">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See the source image">
            <a:extLst>
              <a:ext uri="{FF2B5EF4-FFF2-40B4-BE49-F238E27FC236}">
                <a16:creationId xmlns:a16="http://schemas.microsoft.com/office/drawing/2014/main" id="{E195E17B-6D7E-F677-C180-B85A838C3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09" r="17198" b="-1"/>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F1F35C-7B67-3CAA-1824-1479B5B983A4}"/>
              </a:ext>
            </a:extLst>
          </p:cNvPr>
          <p:cNvSpPr txBox="1"/>
          <p:nvPr/>
        </p:nvSpPr>
        <p:spPr>
          <a:xfrm>
            <a:off x="1306986" y="5842312"/>
            <a:ext cx="2508659" cy="707886"/>
          </a:xfrm>
          <a:prstGeom prst="rect">
            <a:avLst/>
          </a:prstGeom>
          <a:noFill/>
        </p:spPr>
        <p:txBody>
          <a:bodyPr wrap="square" rtlCol="0">
            <a:spAutoFit/>
          </a:bodyPr>
          <a:lstStyle/>
          <a:p>
            <a:pPr algn="ctr"/>
            <a:r>
              <a:rPr lang="en-GB" sz="2000" b="1" dirty="0"/>
              <a:t>Tremont House, Boston</a:t>
            </a:r>
          </a:p>
        </p:txBody>
      </p:sp>
    </p:spTree>
    <p:extLst>
      <p:ext uri="{BB962C8B-B14F-4D97-AF65-F5344CB8AC3E}">
        <p14:creationId xmlns:p14="http://schemas.microsoft.com/office/powerpoint/2010/main" val="12519978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606DB-784E-D2C1-F2CE-991B9B933017}"/>
              </a:ext>
            </a:extLst>
          </p:cNvPr>
          <p:cNvSpPr>
            <a:spLocks noGrp="1"/>
          </p:cNvSpPr>
          <p:nvPr>
            <p:ph type="title"/>
          </p:nvPr>
        </p:nvSpPr>
        <p:spPr/>
        <p:txBody>
          <a:bodyPr/>
          <a:lstStyle/>
          <a:p>
            <a:pPr algn="ctr"/>
            <a:r>
              <a:rPr lang="en-GB" sz="3600" b="1" dirty="0"/>
              <a:t>History of the Hotel Industry: How We Got Here</a:t>
            </a:r>
          </a:p>
        </p:txBody>
      </p:sp>
      <p:pic>
        <p:nvPicPr>
          <p:cNvPr id="4" name="Online Media 3" title="History of the Hotel Industry - How We Got Here | Ep.#207">
            <a:hlinkClick r:id="" action="ppaction://media"/>
            <a:extLst>
              <a:ext uri="{FF2B5EF4-FFF2-40B4-BE49-F238E27FC236}">
                <a16:creationId xmlns:a16="http://schemas.microsoft.com/office/drawing/2014/main" id="{35E1D4AA-2CBB-099D-D604-1E689E34D5CA}"/>
              </a:ext>
            </a:extLst>
          </p:cNvPr>
          <p:cNvPicPr>
            <a:picLocks noGrp="1" noRot="1" noChangeAspect="1"/>
          </p:cNvPicPr>
          <p:nvPr>
            <p:ph idx="1"/>
            <a:videoFile r:link="rId1"/>
          </p:nvPr>
        </p:nvPicPr>
        <p:blipFill>
          <a:blip r:embed="rId3"/>
          <a:stretch>
            <a:fillRect/>
          </a:stretch>
        </p:blipFill>
        <p:spPr>
          <a:xfrm>
            <a:off x="967537" y="1690688"/>
            <a:ext cx="7208925" cy="4073318"/>
          </a:xfrm>
          <a:prstGeom prst="rect">
            <a:avLst/>
          </a:prstGeom>
        </p:spPr>
      </p:pic>
    </p:spTree>
    <p:extLst>
      <p:ext uri="{BB962C8B-B14F-4D97-AF65-F5344CB8AC3E}">
        <p14:creationId xmlns:p14="http://schemas.microsoft.com/office/powerpoint/2010/main" val="375786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667E-7C30-8AA1-574A-5466A6578384}"/>
              </a:ext>
            </a:extLst>
          </p:cNvPr>
          <p:cNvSpPr>
            <a:spLocks noGrp="1"/>
          </p:cNvSpPr>
          <p:nvPr>
            <p:ph type="title"/>
          </p:nvPr>
        </p:nvSpPr>
        <p:spPr>
          <a:xfrm>
            <a:off x="360759" y="3752849"/>
            <a:ext cx="2468166" cy="2452687"/>
          </a:xfrm>
        </p:spPr>
        <p:txBody>
          <a:bodyPr anchor="ctr">
            <a:normAutofit/>
          </a:bodyPr>
          <a:lstStyle/>
          <a:p>
            <a:pPr algn="ctr"/>
            <a:r>
              <a:rPr lang="en-GB" sz="3100" b="1" dirty="0"/>
              <a:t>Key Milestones</a:t>
            </a:r>
          </a:p>
        </p:txBody>
      </p:sp>
      <p:pic>
        <p:nvPicPr>
          <p:cNvPr id="7170" name="Picture 2" descr="See the source image">
            <a:extLst>
              <a:ext uri="{FF2B5EF4-FFF2-40B4-BE49-F238E27FC236}">
                <a16:creationId xmlns:a16="http://schemas.microsoft.com/office/drawing/2014/main" id="{85EE6D2F-BDD3-6446-28AF-D7E1EE7288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204" b="17455"/>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371AF7-05C5-1296-750B-0599549A731A}"/>
              </a:ext>
            </a:extLst>
          </p:cNvPr>
          <p:cNvSpPr>
            <a:spLocks noGrp="1"/>
          </p:cNvSpPr>
          <p:nvPr>
            <p:ph idx="1"/>
          </p:nvPr>
        </p:nvSpPr>
        <p:spPr>
          <a:xfrm>
            <a:off x="3167986" y="3752850"/>
            <a:ext cx="5614060" cy="2452687"/>
          </a:xfrm>
        </p:spPr>
        <p:txBody>
          <a:bodyPr anchor="ctr">
            <a:normAutofit/>
          </a:bodyPr>
          <a:lstStyle/>
          <a:p>
            <a:r>
              <a:rPr lang="en-GB" sz="1600" b="1" dirty="0">
                <a:cs typeface="Calibri" panose="020F0502020204030204" pitchFamily="34" charset="0"/>
              </a:rPr>
              <a:t>15,000 BCE</a:t>
            </a:r>
            <a:r>
              <a:rPr lang="en-GB" sz="1600" dirty="0">
                <a:cs typeface="Calibri" panose="020F0502020204030204" pitchFamily="34" charset="0"/>
              </a:rPr>
              <a:t>—The Lascaux caves in France are the </a:t>
            </a:r>
            <a:br>
              <a:rPr lang="en-GB" sz="1600" dirty="0">
                <a:cs typeface="Calibri" panose="020F0502020204030204" pitchFamily="34" charset="0"/>
              </a:rPr>
            </a:br>
            <a:r>
              <a:rPr lang="en-GB" sz="1600" dirty="0">
                <a:cs typeface="Calibri" panose="020F0502020204030204" pitchFamily="34" charset="0"/>
              </a:rPr>
              <a:t>first shelter in history that accommodated people.</a:t>
            </a:r>
          </a:p>
          <a:p>
            <a:r>
              <a:rPr lang="en-GB" sz="1600" b="1" dirty="0">
                <a:cs typeface="Calibri" panose="020F0502020204030204" pitchFamily="34" charset="0"/>
              </a:rPr>
              <a:t>Middle Ages</a:t>
            </a:r>
            <a:r>
              <a:rPr lang="en-GB" sz="1600" dirty="0">
                <a:cs typeface="Calibri" panose="020F0502020204030204" pitchFamily="34" charset="0"/>
              </a:rPr>
              <a:t>—In Japan, the first two hotels in history (guest houses called </a:t>
            </a:r>
            <a:r>
              <a:rPr lang="en-GB" sz="1600" i="1" dirty="0">
                <a:cs typeface="Calibri" panose="020F0502020204030204" pitchFamily="34" charset="0"/>
              </a:rPr>
              <a:t>ryokans</a:t>
            </a:r>
            <a:r>
              <a:rPr lang="en-GB" sz="1600" dirty="0">
                <a:cs typeface="Calibri" panose="020F0502020204030204" pitchFamily="34" charset="0"/>
              </a:rPr>
              <a:t>) were built in the early </a:t>
            </a:r>
            <a:r>
              <a:rPr lang="en-GB" sz="1600" b="1" dirty="0">
                <a:cs typeface="Calibri" panose="020F0502020204030204" pitchFamily="34" charset="0"/>
              </a:rPr>
              <a:t>700s</a:t>
            </a:r>
            <a:r>
              <a:rPr lang="en-GB" sz="1600" dirty="0">
                <a:cs typeface="Calibri" panose="020F0502020204030204" pitchFamily="34" charset="0"/>
              </a:rPr>
              <a:t>. </a:t>
            </a:r>
          </a:p>
          <a:p>
            <a:r>
              <a:rPr lang="en-GB" sz="1600" dirty="0">
                <a:cs typeface="Calibri" panose="020F0502020204030204" pitchFamily="34" charset="0"/>
              </a:rPr>
              <a:t>In the </a:t>
            </a:r>
            <a:r>
              <a:rPr lang="en-GB" sz="1600" b="1" dirty="0">
                <a:cs typeface="Calibri" panose="020F0502020204030204" pitchFamily="34" charset="0"/>
              </a:rPr>
              <a:t>Middle East</a:t>
            </a:r>
            <a:r>
              <a:rPr lang="en-GB" sz="1600" dirty="0">
                <a:cs typeface="Calibri" panose="020F0502020204030204" pitchFamily="34" charset="0"/>
              </a:rPr>
              <a:t>, </a:t>
            </a:r>
            <a:r>
              <a:rPr lang="en-GB" sz="1600" i="1" dirty="0">
                <a:cs typeface="Calibri" panose="020F0502020204030204" pitchFamily="34" charset="0"/>
              </a:rPr>
              <a:t>caravanserais</a:t>
            </a:r>
            <a:r>
              <a:rPr lang="en-GB" sz="1600" dirty="0">
                <a:cs typeface="Calibri" panose="020F0502020204030204" pitchFamily="34" charset="0"/>
              </a:rPr>
              <a:t> were a resting place for caravans along the Silk Road, and refuges served pilgrims and crusaders on their way to the Holy Land. </a:t>
            </a:r>
          </a:p>
          <a:p>
            <a:r>
              <a:rPr lang="en-GB" sz="1600" dirty="0">
                <a:cs typeface="Calibri" panose="020F0502020204030204" pitchFamily="34" charset="0"/>
              </a:rPr>
              <a:t>In </a:t>
            </a:r>
            <a:r>
              <a:rPr lang="en-GB" sz="1600" b="1" dirty="0">
                <a:cs typeface="Calibri" panose="020F0502020204030204" pitchFamily="34" charset="0"/>
              </a:rPr>
              <a:t>China and Mongolia</a:t>
            </a:r>
            <a:r>
              <a:rPr lang="en-GB" sz="1600" dirty="0">
                <a:cs typeface="Calibri" panose="020F0502020204030204" pitchFamily="34" charset="0"/>
              </a:rPr>
              <a:t>, staging posts provided shelter for couriers and allowed horses to be changed more easily</a:t>
            </a:r>
            <a:r>
              <a:rPr lang="en-GB" sz="1600" dirty="0">
                <a:latin typeface="Calibri" panose="020F0502020204030204" pitchFamily="34" charset="0"/>
                <a:cs typeface="Calibri" panose="020F0502020204030204" pitchFamily="34" charset="0"/>
              </a:rPr>
              <a:t>.</a:t>
            </a:r>
          </a:p>
          <a:p>
            <a:endParaRPr lang="en-GB" sz="1600" dirty="0"/>
          </a:p>
        </p:txBody>
      </p:sp>
      <p:sp>
        <p:nvSpPr>
          <p:cNvPr id="4" name="TextBox 3">
            <a:extLst>
              <a:ext uri="{FF2B5EF4-FFF2-40B4-BE49-F238E27FC236}">
                <a16:creationId xmlns:a16="http://schemas.microsoft.com/office/drawing/2014/main" id="{8D05984C-5DE1-DFDE-EDFC-5F8BD0273E1B}"/>
              </a:ext>
            </a:extLst>
          </p:cNvPr>
          <p:cNvSpPr txBox="1"/>
          <p:nvPr/>
        </p:nvSpPr>
        <p:spPr>
          <a:xfrm>
            <a:off x="781493" y="2865074"/>
            <a:ext cx="2849526" cy="369332"/>
          </a:xfrm>
          <a:prstGeom prst="rect">
            <a:avLst/>
          </a:prstGeom>
          <a:noFill/>
        </p:spPr>
        <p:txBody>
          <a:bodyPr wrap="square" rtlCol="0">
            <a:spAutoFit/>
          </a:bodyPr>
          <a:lstStyle/>
          <a:p>
            <a:r>
              <a:rPr lang="en-GB" sz="1800" b="1" dirty="0">
                <a:solidFill>
                  <a:schemeClr val="bg1"/>
                </a:solidFill>
                <a:cs typeface="Calibri" panose="020F0502020204030204" pitchFamily="34" charset="0"/>
              </a:rPr>
              <a:t>Lascaux Caves, France</a:t>
            </a:r>
            <a:endParaRPr lang="en-GB" b="1" dirty="0">
              <a:solidFill>
                <a:schemeClr val="bg1"/>
              </a:solidFill>
            </a:endParaRPr>
          </a:p>
        </p:txBody>
      </p:sp>
    </p:spTree>
    <p:extLst>
      <p:ext uri="{BB962C8B-B14F-4D97-AF65-F5344CB8AC3E}">
        <p14:creationId xmlns:p14="http://schemas.microsoft.com/office/powerpoint/2010/main" val="335497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6" name="Picture 4" descr="See the source image">
            <a:extLst>
              <a:ext uri="{FF2B5EF4-FFF2-40B4-BE49-F238E27FC236}">
                <a16:creationId xmlns:a16="http://schemas.microsoft.com/office/drawing/2014/main" id="{52E9084B-0509-0D7A-F2FE-2F28B63C53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274" b="2704"/>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9CC4C0-7E12-3653-DF80-9B3DD589BA8B}"/>
              </a:ext>
            </a:extLst>
          </p:cNvPr>
          <p:cNvSpPr>
            <a:spLocks noGrp="1"/>
          </p:cNvSpPr>
          <p:nvPr>
            <p:ph idx="1"/>
          </p:nvPr>
        </p:nvSpPr>
        <p:spPr>
          <a:xfrm>
            <a:off x="509845" y="3429000"/>
            <a:ext cx="8352393" cy="2771514"/>
          </a:xfrm>
        </p:spPr>
        <p:txBody>
          <a:bodyPr anchor="ctr">
            <a:normAutofit/>
          </a:bodyPr>
          <a:lstStyle/>
          <a:p>
            <a:r>
              <a:rPr lang="en-GB" sz="1400" dirty="0">
                <a:cs typeface="Calibri" panose="020F0502020204030204" pitchFamily="34" charset="0"/>
              </a:rPr>
              <a:t>In Europe, cloisters and abbeys provided free accommodation to travellers. Gradually, inns and guesthouses began to open on popular trade routes to provide lodging for traveling merchants and their horses.</a:t>
            </a:r>
          </a:p>
          <a:p>
            <a:r>
              <a:rPr lang="en-GB" sz="1400" dirty="0">
                <a:cs typeface="Calibri" panose="020F0502020204030204" pitchFamily="34" charset="0"/>
              </a:rPr>
              <a:t>1600s—More than 600 inns were registered in England; the English / French governments </a:t>
            </a:r>
            <a:r>
              <a:rPr lang="en-GB" sz="1400" b="1" dirty="0">
                <a:cs typeface="Calibri" panose="020F0502020204030204" pitchFamily="34" charset="0"/>
              </a:rPr>
              <a:t>began to introduce laws regulating them</a:t>
            </a:r>
            <a:r>
              <a:rPr lang="en-GB" sz="1400" dirty="0">
                <a:cs typeface="Calibri" panose="020F0502020204030204" pitchFamily="34" charset="0"/>
              </a:rPr>
              <a:t>. The first guidebooks for travellers were published in France.</a:t>
            </a:r>
          </a:p>
          <a:p>
            <a:r>
              <a:rPr lang="en-GB" sz="1400" dirty="0">
                <a:cs typeface="Calibri" panose="020F0502020204030204" pitchFamily="34" charset="0"/>
              </a:rPr>
              <a:t>Early 1700s— Masonic Lodges began to appear in North America.</a:t>
            </a:r>
            <a:br>
              <a:rPr lang="en-GB" sz="1400" dirty="0">
                <a:cs typeface="Calibri" panose="020F0502020204030204" pitchFamily="34" charset="0"/>
              </a:rPr>
            </a:br>
            <a:r>
              <a:rPr lang="en-GB" sz="1400" dirty="0">
                <a:cs typeface="Calibri" panose="020F0502020204030204" pitchFamily="34" charset="0"/>
              </a:rPr>
              <a:t>In Paris, the Place </a:t>
            </a:r>
            <a:r>
              <a:rPr lang="en-GB" sz="1400" dirty="0" err="1">
                <a:cs typeface="Calibri" panose="020F0502020204030204" pitchFamily="34" charset="0"/>
              </a:rPr>
              <a:t>Vendôme</a:t>
            </a:r>
            <a:r>
              <a:rPr lang="en-GB" sz="1400" dirty="0">
                <a:cs typeface="Calibri" panose="020F0502020204030204" pitchFamily="34" charset="0"/>
              </a:rPr>
              <a:t> offered the first example of a </a:t>
            </a:r>
            <a:r>
              <a:rPr lang="en-GB" sz="1400" b="1" dirty="0">
                <a:cs typeface="Calibri" panose="020F0502020204030204" pitchFamily="34" charset="0"/>
              </a:rPr>
              <a:t>multiple-use architectural complex</a:t>
            </a:r>
            <a:r>
              <a:rPr lang="en-GB" sz="1400" dirty="0">
                <a:cs typeface="Calibri" panose="020F0502020204030204" pitchFamily="34" charset="0"/>
              </a:rPr>
              <a:t>, including boutiques, offices, apartments, and hotels.</a:t>
            </a:r>
          </a:p>
          <a:p>
            <a:r>
              <a:rPr lang="en-GB" sz="1400" dirty="0">
                <a:cs typeface="Calibri" panose="020F0502020204030204" pitchFamily="34" charset="0"/>
              </a:rPr>
              <a:t>1760s—The Industrial Revolution spurred the construction of hotels across Europe and the US. This was the great age of steam, steel and mechanised manufacturing that changed the face of the Western world forever.</a:t>
            </a:r>
          </a:p>
        </p:txBody>
      </p:sp>
      <p:sp>
        <p:nvSpPr>
          <p:cNvPr id="4" name="TextBox 3">
            <a:extLst>
              <a:ext uri="{FF2B5EF4-FFF2-40B4-BE49-F238E27FC236}">
                <a16:creationId xmlns:a16="http://schemas.microsoft.com/office/drawing/2014/main" id="{D49E953A-BC62-B742-82B0-AC555D9BF10B}"/>
              </a:ext>
            </a:extLst>
          </p:cNvPr>
          <p:cNvSpPr txBox="1"/>
          <p:nvPr/>
        </p:nvSpPr>
        <p:spPr>
          <a:xfrm>
            <a:off x="2812312" y="2695354"/>
            <a:ext cx="2982432" cy="369332"/>
          </a:xfrm>
          <a:prstGeom prst="rect">
            <a:avLst/>
          </a:prstGeom>
          <a:noFill/>
        </p:spPr>
        <p:txBody>
          <a:bodyPr wrap="square" rtlCol="0">
            <a:spAutoFit/>
          </a:bodyPr>
          <a:lstStyle/>
          <a:p>
            <a:r>
              <a:rPr lang="en-GB" sz="1800" b="1" dirty="0">
                <a:solidFill>
                  <a:schemeClr val="bg1"/>
                </a:solidFill>
                <a:cs typeface="Calibri" panose="020F0502020204030204" pitchFamily="34" charset="0"/>
              </a:rPr>
              <a:t>Place </a:t>
            </a:r>
            <a:r>
              <a:rPr lang="en-GB" sz="1800" b="1" dirty="0" err="1">
                <a:solidFill>
                  <a:schemeClr val="bg1"/>
                </a:solidFill>
                <a:cs typeface="Calibri" panose="020F0502020204030204" pitchFamily="34" charset="0"/>
              </a:rPr>
              <a:t>Vendôme</a:t>
            </a:r>
            <a:r>
              <a:rPr lang="en-GB" sz="1800" b="1" dirty="0">
                <a:solidFill>
                  <a:schemeClr val="bg1"/>
                </a:solidFill>
                <a:cs typeface="Calibri" panose="020F0502020204030204" pitchFamily="34" charset="0"/>
              </a:rPr>
              <a:t>, Paris</a:t>
            </a:r>
            <a:endParaRPr lang="en-GB" b="1" dirty="0">
              <a:solidFill>
                <a:schemeClr val="bg1"/>
              </a:solidFill>
            </a:endParaRPr>
          </a:p>
        </p:txBody>
      </p:sp>
    </p:spTree>
    <p:extLst>
      <p:ext uri="{BB962C8B-B14F-4D97-AF65-F5344CB8AC3E}">
        <p14:creationId xmlns:p14="http://schemas.microsoft.com/office/powerpoint/2010/main" val="320109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239" name="Freeform: Shape 9238">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4042" y="1"/>
            <a:ext cx="336042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20" name="Picture 4" descr="See the source image">
            <a:extLst>
              <a:ext uri="{FF2B5EF4-FFF2-40B4-BE49-F238E27FC236}">
                <a16:creationId xmlns:a16="http://schemas.microsoft.com/office/drawing/2014/main" id="{221F5F55-5F4E-AFF2-E1DB-52FA403EBB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2" r="7985" b="-3"/>
          <a:stretch/>
        </p:blipFill>
        <p:spPr bwMode="auto">
          <a:xfrm>
            <a:off x="1137486" y="1"/>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a:extLst>
            <a:ext uri="{909E8E84-426E-40DD-AFC4-6F175D3DCCD1}">
              <a14:hiddenFill xmlns:a14="http://schemas.microsoft.com/office/drawing/2010/main">
                <a:solidFill>
                  <a:srgbClr val="FFFFFF"/>
                </a:solidFill>
              </a14:hiddenFill>
            </a:ext>
          </a:extLst>
        </p:spPr>
      </p:pic>
      <p:sp>
        <p:nvSpPr>
          <p:cNvPr id="9241" name="Freeform: Shape 9240">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3725152"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descr="See the source image">
            <a:extLst>
              <a:ext uri="{FF2B5EF4-FFF2-40B4-BE49-F238E27FC236}">
                <a16:creationId xmlns:a16="http://schemas.microsoft.com/office/drawing/2014/main" id="{647F5FB4-B0FB-B544-B78C-5FD3990675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82" r="19960"/>
          <a:stretch/>
        </p:blipFill>
        <p:spPr bwMode="auto">
          <a:xfrm>
            <a:off x="20" y="3075259"/>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971C87-9C96-CDAC-DD47-3B16B48571C6}"/>
              </a:ext>
            </a:extLst>
          </p:cNvPr>
          <p:cNvSpPr>
            <a:spLocks noGrp="1"/>
          </p:cNvSpPr>
          <p:nvPr>
            <p:ph idx="1"/>
          </p:nvPr>
        </p:nvSpPr>
        <p:spPr>
          <a:xfrm>
            <a:off x="4008474" y="1685260"/>
            <a:ext cx="5066414" cy="4368406"/>
          </a:xfrm>
        </p:spPr>
        <p:txBody>
          <a:bodyPr anchor="t">
            <a:normAutofit fontScale="92500" lnSpcReduction="20000"/>
          </a:bodyPr>
          <a:lstStyle/>
          <a:p>
            <a:r>
              <a:rPr lang="en-GB" sz="1600" b="1" dirty="0">
                <a:cs typeface="Calibri" panose="020F0502020204030204" pitchFamily="34" charset="0"/>
              </a:rPr>
              <a:t>Early 1800s</a:t>
            </a:r>
            <a:r>
              <a:rPr lang="en-GB" sz="1600" dirty="0">
                <a:cs typeface="Calibri" panose="020F0502020204030204" pitchFamily="34" charset="0"/>
              </a:rPr>
              <a:t>—the </a:t>
            </a:r>
            <a:r>
              <a:rPr lang="en-GB" sz="1600" b="1" dirty="0">
                <a:cs typeface="Calibri" panose="020F0502020204030204" pitchFamily="34" charset="0"/>
              </a:rPr>
              <a:t>Royal Hotel in Plymouth </a:t>
            </a:r>
            <a:r>
              <a:rPr lang="en-GB" sz="1600" dirty="0">
                <a:cs typeface="Calibri" panose="020F0502020204030204" pitchFamily="34" charset="0"/>
              </a:rPr>
              <a:t>first modern hotel built in England, with full complement of facilities.</a:t>
            </a:r>
            <a:br>
              <a:rPr lang="en-GB" sz="1600" dirty="0">
                <a:cs typeface="Calibri" panose="020F0502020204030204" pitchFamily="34" charset="0"/>
              </a:rPr>
            </a:br>
            <a:r>
              <a:rPr lang="en-GB" sz="1600" dirty="0">
                <a:cs typeface="Calibri" panose="020F0502020204030204" pitchFamily="34" charset="0"/>
              </a:rPr>
              <a:t>Holiday resorts began to flourish along the French and Italian rivieras. </a:t>
            </a:r>
            <a:br>
              <a:rPr lang="en-GB" sz="1600" dirty="0">
                <a:cs typeface="Calibri" panose="020F0502020204030204" pitchFamily="34" charset="0"/>
              </a:rPr>
            </a:br>
            <a:r>
              <a:rPr lang="en-GB" sz="1600" dirty="0">
                <a:cs typeface="Calibri" panose="020F0502020204030204" pitchFamily="34" charset="0"/>
              </a:rPr>
              <a:t>In Japan - </a:t>
            </a:r>
            <a:r>
              <a:rPr lang="en-GB" sz="1600" i="1" dirty="0">
                <a:cs typeface="Calibri" panose="020F0502020204030204" pitchFamily="34" charset="0"/>
              </a:rPr>
              <a:t>ryokan</a:t>
            </a:r>
            <a:r>
              <a:rPr lang="en-GB" sz="1600" dirty="0">
                <a:cs typeface="Calibri" panose="020F0502020204030204" pitchFamily="34" charset="0"/>
              </a:rPr>
              <a:t> guest houses; in India - </a:t>
            </a:r>
            <a:r>
              <a:rPr lang="en-GB" sz="1600" i="1" dirty="0">
                <a:cs typeface="Calibri" panose="020F0502020204030204" pitchFamily="34" charset="0"/>
              </a:rPr>
              <a:t>dak</a:t>
            </a:r>
            <a:r>
              <a:rPr lang="en-GB" sz="1600" dirty="0">
                <a:cs typeface="Calibri" panose="020F0502020204030204" pitchFamily="34" charset="0"/>
              </a:rPr>
              <a:t> bungalows run by the British government served travellers.</a:t>
            </a:r>
          </a:p>
          <a:p>
            <a:r>
              <a:rPr lang="en-GB" sz="1600" b="1" dirty="0">
                <a:cs typeface="Calibri" panose="020F0502020204030204" pitchFamily="34" charset="0"/>
              </a:rPr>
              <a:t>Mid 1800’s - </a:t>
            </a:r>
            <a:r>
              <a:rPr lang="en-GB" sz="1600" dirty="0">
                <a:cs typeface="Calibri" panose="020F0502020204030204" pitchFamily="34" charset="0"/>
              </a:rPr>
              <a:t>The </a:t>
            </a:r>
            <a:r>
              <a:rPr lang="en-GB" sz="1600" b="1" dirty="0">
                <a:cs typeface="Calibri" panose="020F0502020204030204" pitchFamily="34" charset="0"/>
              </a:rPr>
              <a:t>Tremont House in Boston </a:t>
            </a:r>
            <a:r>
              <a:rPr lang="en-GB" sz="1600" dirty="0">
                <a:cs typeface="Calibri" panose="020F0502020204030204" pitchFamily="34" charset="0"/>
              </a:rPr>
              <a:t>was the first hotel to provide inside toilets, locks on the doors, and bellboys.</a:t>
            </a:r>
          </a:p>
          <a:p>
            <a:r>
              <a:rPr lang="en-GB" sz="1600" b="1" dirty="0">
                <a:cs typeface="Calibri" panose="020F0502020204030204" pitchFamily="34" charset="0"/>
              </a:rPr>
              <a:t>Holt’s Hotel</a:t>
            </a:r>
            <a:r>
              <a:rPr lang="en-GB" sz="1600" dirty="0">
                <a:cs typeface="Calibri" panose="020F0502020204030204" pitchFamily="34" charset="0"/>
              </a:rPr>
              <a:t> boasted the first steam-powered elevator in New York City.</a:t>
            </a:r>
          </a:p>
          <a:p>
            <a:r>
              <a:rPr lang="en-GB" sz="1600" b="1" dirty="0">
                <a:cs typeface="Calibri" panose="020F0502020204030204" pitchFamily="34" charset="0"/>
              </a:rPr>
              <a:t>1870</a:t>
            </a:r>
            <a:r>
              <a:rPr lang="en-GB" sz="1600" dirty="0">
                <a:cs typeface="Calibri" panose="020F0502020204030204" pitchFamily="34" charset="0"/>
              </a:rPr>
              <a:t>—The </a:t>
            </a:r>
            <a:r>
              <a:rPr lang="en-GB" sz="1600" b="1" dirty="0">
                <a:cs typeface="Calibri" panose="020F0502020204030204" pitchFamily="34" charset="0"/>
              </a:rPr>
              <a:t>Palmer House Hotel in Chicago </a:t>
            </a:r>
            <a:r>
              <a:rPr lang="en-GB" sz="1600" dirty="0">
                <a:cs typeface="Calibri" panose="020F0502020204030204" pitchFamily="34" charset="0"/>
              </a:rPr>
              <a:t>was the first hotel built to be fire resistant and the first to offer telephones in all its rooms.</a:t>
            </a:r>
          </a:p>
          <a:p>
            <a:r>
              <a:rPr lang="en-GB" sz="1600" b="1" dirty="0">
                <a:cs typeface="Calibri" panose="020F0502020204030204" pitchFamily="34" charset="0"/>
              </a:rPr>
              <a:t>1893</a:t>
            </a:r>
            <a:r>
              <a:rPr lang="en-GB" sz="1600" dirty="0">
                <a:cs typeface="Calibri" panose="020F0502020204030204" pitchFamily="34" charset="0"/>
              </a:rPr>
              <a:t>—The first school for hoteliers, </a:t>
            </a:r>
            <a:r>
              <a:rPr lang="en-GB" sz="1600" b="1" dirty="0">
                <a:cs typeface="Calibri" panose="020F0502020204030204" pitchFamily="34" charset="0"/>
              </a:rPr>
              <a:t>Ecole </a:t>
            </a:r>
            <a:r>
              <a:rPr lang="en-GB" sz="1600" b="1" dirty="0" err="1">
                <a:cs typeface="Calibri" panose="020F0502020204030204" pitchFamily="34" charset="0"/>
              </a:rPr>
              <a:t>hôtelière</a:t>
            </a:r>
            <a:r>
              <a:rPr lang="en-GB" sz="1600" b="1" dirty="0">
                <a:cs typeface="Calibri" panose="020F0502020204030204" pitchFamily="34" charset="0"/>
              </a:rPr>
              <a:t> de Lausanne</a:t>
            </a:r>
            <a:r>
              <a:rPr lang="en-GB" sz="1600" dirty="0">
                <a:cs typeface="Calibri" panose="020F0502020204030204" pitchFamily="34" charset="0"/>
              </a:rPr>
              <a:t>, was founded in Switzerland. (Still open today)</a:t>
            </a:r>
            <a:br>
              <a:rPr lang="en-GB" sz="1600" dirty="0">
                <a:cs typeface="Calibri" panose="020F0502020204030204" pitchFamily="34" charset="0"/>
              </a:rPr>
            </a:br>
            <a:r>
              <a:rPr lang="en-GB" sz="1600" dirty="0">
                <a:cs typeface="Calibri" panose="020F0502020204030204" pitchFamily="34" charset="0"/>
              </a:rPr>
              <a:t>That same year, </a:t>
            </a:r>
            <a:r>
              <a:rPr lang="en-GB" sz="1600" b="1" dirty="0">
                <a:cs typeface="Calibri" panose="020F0502020204030204" pitchFamily="34" charset="0"/>
              </a:rPr>
              <a:t>the Waldorf Astoria in New York </a:t>
            </a:r>
            <a:r>
              <a:rPr lang="en-GB" sz="1600" dirty="0">
                <a:cs typeface="Calibri" panose="020F0502020204030204" pitchFamily="34" charset="0"/>
              </a:rPr>
              <a:t>opened its doors. </a:t>
            </a:r>
          </a:p>
          <a:p>
            <a:r>
              <a:rPr lang="en-GB" sz="1600" dirty="0">
                <a:cs typeface="Calibri" panose="020F0502020204030204" pitchFamily="34" charset="0"/>
              </a:rPr>
              <a:t>It was the first hotel to offer room service; its maître d’ created the famous </a:t>
            </a:r>
            <a:r>
              <a:rPr lang="en-GB" sz="1600" b="1" u="sng" dirty="0">
                <a:cs typeface="Calibri" panose="020F0502020204030204" pitchFamily="34" charset="0"/>
              </a:rPr>
              <a:t>Waldorf salad</a:t>
            </a:r>
            <a:r>
              <a:rPr lang="en-GB" sz="1600" u="sng" dirty="0">
                <a:cs typeface="Calibri" panose="020F0502020204030204" pitchFamily="34" charset="0"/>
              </a:rPr>
              <a:t>.</a:t>
            </a:r>
          </a:p>
        </p:txBody>
      </p:sp>
      <p:sp>
        <p:nvSpPr>
          <p:cNvPr id="2" name="TextBox 1">
            <a:extLst>
              <a:ext uri="{FF2B5EF4-FFF2-40B4-BE49-F238E27FC236}">
                <a16:creationId xmlns:a16="http://schemas.microsoft.com/office/drawing/2014/main" id="{4FDFDEE2-0930-7E6A-7D3B-2F5D9D291CC0}"/>
              </a:ext>
            </a:extLst>
          </p:cNvPr>
          <p:cNvSpPr txBox="1"/>
          <p:nvPr/>
        </p:nvSpPr>
        <p:spPr>
          <a:xfrm>
            <a:off x="988328" y="6488667"/>
            <a:ext cx="2878485" cy="369332"/>
          </a:xfrm>
          <a:prstGeom prst="rect">
            <a:avLst/>
          </a:prstGeom>
          <a:noFill/>
        </p:spPr>
        <p:txBody>
          <a:bodyPr wrap="square" rtlCol="0">
            <a:spAutoFit/>
          </a:bodyPr>
          <a:lstStyle/>
          <a:p>
            <a:r>
              <a:rPr lang="en-GB" b="1" dirty="0"/>
              <a:t>Royal Hotel, Plymouth</a:t>
            </a:r>
          </a:p>
        </p:txBody>
      </p:sp>
      <p:sp>
        <p:nvSpPr>
          <p:cNvPr id="4" name="TextBox 3">
            <a:extLst>
              <a:ext uri="{FF2B5EF4-FFF2-40B4-BE49-F238E27FC236}">
                <a16:creationId xmlns:a16="http://schemas.microsoft.com/office/drawing/2014/main" id="{D8CE5FFC-A517-1751-058F-B686B4C233E7}"/>
              </a:ext>
            </a:extLst>
          </p:cNvPr>
          <p:cNvSpPr txBox="1"/>
          <p:nvPr/>
        </p:nvSpPr>
        <p:spPr>
          <a:xfrm>
            <a:off x="4448355" y="82262"/>
            <a:ext cx="2878485" cy="646331"/>
          </a:xfrm>
          <a:prstGeom prst="rect">
            <a:avLst/>
          </a:prstGeom>
          <a:noFill/>
        </p:spPr>
        <p:txBody>
          <a:bodyPr wrap="square" rtlCol="0">
            <a:spAutoFit/>
          </a:bodyPr>
          <a:lstStyle/>
          <a:p>
            <a:r>
              <a:rPr lang="en-GB" b="1" dirty="0"/>
              <a:t>Waldorf Astoria,</a:t>
            </a:r>
          </a:p>
          <a:p>
            <a:r>
              <a:rPr lang="en-GB" b="1" dirty="0"/>
              <a:t>New York</a:t>
            </a:r>
          </a:p>
        </p:txBody>
      </p:sp>
    </p:spTree>
    <p:extLst>
      <p:ext uri="{BB962C8B-B14F-4D97-AF65-F5344CB8AC3E}">
        <p14:creationId xmlns:p14="http://schemas.microsoft.com/office/powerpoint/2010/main" val="23185645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See the source image">
            <a:extLst>
              <a:ext uri="{FF2B5EF4-FFF2-40B4-BE49-F238E27FC236}">
                <a16:creationId xmlns:a16="http://schemas.microsoft.com/office/drawing/2014/main" id="{B768483C-C345-2861-5948-6975005742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11" b="30890"/>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DA8999-DFFF-6605-4D0E-82FFED7A11AB}"/>
              </a:ext>
            </a:extLst>
          </p:cNvPr>
          <p:cNvSpPr>
            <a:spLocks noGrp="1"/>
          </p:cNvSpPr>
          <p:nvPr>
            <p:ph idx="1"/>
          </p:nvPr>
        </p:nvSpPr>
        <p:spPr>
          <a:xfrm>
            <a:off x="473150" y="3338623"/>
            <a:ext cx="8537944" cy="2920078"/>
          </a:xfrm>
        </p:spPr>
        <p:txBody>
          <a:bodyPr anchor="ctr">
            <a:normAutofit/>
          </a:bodyPr>
          <a:lstStyle/>
          <a:p>
            <a:r>
              <a:rPr lang="en-GB" sz="1400" b="1" dirty="0">
                <a:cs typeface="Calibri" panose="020F0502020204030204" pitchFamily="34" charset="0"/>
              </a:rPr>
              <a:t>Early 20th century</a:t>
            </a:r>
            <a:r>
              <a:rPr lang="en-GB" sz="1400" dirty="0">
                <a:cs typeface="Calibri" panose="020F0502020204030204" pitchFamily="34" charset="0"/>
              </a:rPr>
              <a:t>—construction of new luxury hotels:  </a:t>
            </a:r>
            <a:br>
              <a:rPr lang="en-GB" sz="1400" dirty="0">
                <a:cs typeface="Calibri" panose="020F0502020204030204" pitchFamily="34" charset="0"/>
              </a:rPr>
            </a:br>
            <a:r>
              <a:rPr lang="en-GB" sz="1400" dirty="0">
                <a:cs typeface="Calibri" panose="020F0502020204030204" pitchFamily="34" charset="0"/>
              </a:rPr>
              <a:t>The Ritz in Madrid, the Savoy in London, The Plaza in New York, the Taj Mahal in Bombay, etc. </a:t>
            </a:r>
          </a:p>
          <a:p>
            <a:r>
              <a:rPr lang="en-GB" sz="1400" dirty="0">
                <a:cs typeface="Calibri" panose="020F0502020204030204" pitchFamily="34" charset="0"/>
              </a:rPr>
              <a:t>Switzerland built first ski resorts – sport connection to holidays</a:t>
            </a:r>
          </a:p>
          <a:p>
            <a:r>
              <a:rPr lang="en-GB" sz="1400" b="1" dirty="0">
                <a:cs typeface="Calibri" panose="020F0502020204030204" pitchFamily="34" charset="0"/>
              </a:rPr>
              <a:t>1927</a:t>
            </a:r>
            <a:r>
              <a:rPr lang="en-GB" sz="1400" dirty="0">
                <a:cs typeface="Calibri" panose="020F0502020204030204" pitchFamily="34" charset="0"/>
              </a:rPr>
              <a:t>—Hot Shoppes was founded in Washington, D.C., a hospitality company that later became </a:t>
            </a:r>
            <a:r>
              <a:rPr lang="en-GB" sz="1400" b="1" dirty="0">
                <a:cs typeface="Calibri" panose="020F0502020204030204" pitchFamily="34" charset="0"/>
              </a:rPr>
              <a:t>Marriott Corp</a:t>
            </a:r>
            <a:r>
              <a:rPr lang="en-GB" sz="1400" dirty="0">
                <a:cs typeface="Calibri" panose="020F0502020204030204" pitchFamily="34" charset="0"/>
              </a:rPr>
              <a:t>.</a:t>
            </a:r>
          </a:p>
          <a:p>
            <a:r>
              <a:rPr lang="en-GB" sz="1400" b="1" dirty="0">
                <a:cs typeface="Calibri" panose="020F0502020204030204" pitchFamily="34" charset="0"/>
              </a:rPr>
              <a:t>1950s</a:t>
            </a:r>
            <a:r>
              <a:rPr lang="en-GB" sz="1400" dirty="0">
                <a:cs typeface="Calibri" panose="020F0502020204030204" pitchFamily="34" charset="0"/>
              </a:rPr>
              <a:t>—After the Great Depression and WWII, a second boom in the hotel industry, - Club Med, first casino hotels, the first hotels developed by airline companies, and new resorts flourishing around the Mediterranean. </a:t>
            </a:r>
          </a:p>
          <a:p>
            <a:r>
              <a:rPr lang="en-GB" sz="1400" dirty="0">
                <a:cs typeface="Calibri" panose="020F0502020204030204" pitchFamily="34" charset="0"/>
              </a:rPr>
              <a:t>In the United States, Holiday Inn and Howard Johnson’s motor lodges were founded- 35,000 motels were built between 1939 -1960.</a:t>
            </a:r>
          </a:p>
        </p:txBody>
      </p:sp>
    </p:spTree>
    <p:extLst>
      <p:ext uri="{BB962C8B-B14F-4D97-AF65-F5344CB8AC3E}">
        <p14:creationId xmlns:p14="http://schemas.microsoft.com/office/powerpoint/2010/main" val="115394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6F00-8C0C-AA45-9DB8-E8C46AFE00F7}"/>
              </a:ext>
            </a:extLst>
          </p:cNvPr>
          <p:cNvSpPr>
            <a:spLocks noGrp="1"/>
          </p:cNvSpPr>
          <p:nvPr>
            <p:ph idx="1"/>
          </p:nvPr>
        </p:nvSpPr>
        <p:spPr>
          <a:xfrm>
            <a:off x="628650" y="959066"/>
            <a:ext cx="7886700" cy="4676190"/>
          </a:xfrm>
        </p:spPr>
        <p:txBody>
          <a:bodyPr/>
          <a:lstStyle/>
          <a:p>
            <a:r>
              <a:rPr lang="en-GB" sz="2000" b="1" dirty="0">
                <a:latin typeface="Calibri" panose="020F0502020204030204" pitchFamily="34" charset="0"/>
                <a:cs typeface="Calibri" panose="020F0502020204030204" pitchFamily="34" charset="0"/>
              </a:rPr>
              <a:t>Latter half of the 20th century</a:t>
            </a:r>
            <a:r>
              <a:rPr lang="en-GB" sz="2000" dirty="0">
                <a:latin typeface="Calibri" panose="020F0502020204030204" pitchFamily="34" charset="0"/>
                <a:cs typeface="Calibri" panose="020F0502020204030204" pitchFamily="34" charset="0"/>
              </a:rPr>
              <a:t>—Thanks to various social and economic factors, </a:t>
            </a:r>
            <a:r>
              <a:rPr lang="en-GB" sz="2000" u="sng" dirty="0">
                <a:latin typeface="Calibri" panose="020F0502020204030204" pitchFamily="34" charset="0"/>
                <a:cs typeface="Calibri" panose="020F0502020204030204" pitchFamily="34" charset="0"/>
              </a:rPr>
              <a:t>middle-class people had more time and money to indulge in travel</a:t>
            </a:r>
            <a:r>
              <a:rPr lang="en-GB" sz="2000" dirty="0">
                <a:latin typeface="Calibri" panose="020F0502020204030204" pitchFamily="34" charset="0"/>
                <a:cs typeface="Calibri" panose="020F0502020204030204" pitchFamily="34" charset="0"/>
              </a:rPr>
              <a:t>. </a:t>
            </a: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Hotels began to </a:t>
            </a:r>
            <a:r>
              <a:rPr lang="en-GB" sz="2000" b="1" dirty="0">
                <a:latin typeface="Calibri" panose="020F0502020204030204" pitchFamily="34" charset="0"/>
                <a:cs typeface="Calibri" panose="020F0502020204030204" pitchFamily="34" charset="0"/>
              </a:rPr>
              <a:t>diversify, </a:t>
            </a:r>
            <a:r>
              <a:rPr lang="en-GB" sz="2000" dirty="0">
                <a:latin typeface="Calibri" panose="020F0502020204030204" pitchFamily="34" charset="0"/>
                <a:cs typeface="Calibri" panose="020F0502020204030204" pitchFamily="34" charset="0"/>
              </a:rPr>
              <a:t>catering to different budgets and interests (spas, casinos, motels, hostels, resorts, conference hotels) and offering a more </a:t>
            </a:r>
            <a:r>
              <a:rPr lang="en-GB" sz="2000" b="1" dirty="0">
                <a:latin typeface="Calibri" panose="020F0502020204030204" pitchFamily="34" charset="0"/>
                <a:cs typeface="Calibri" panose="020F0502020204030204" pitchFamily="34" charset="0"/>
              </a:rPr>
              <a:t>varied range of services</a:t>
            </a:r>
            <a:r>
              <a:rPr lang="en-GB" sz="2000" dirty="0">
                <a:latin typeface="Calibri" panose="020F0502020204030204" pitchFamily="34" charset="0"/>
                <a:cs typeface="Calibri" panose="020F0502020204030204" pitchFamily="34" charset="0"/>
              </a:rPr>
              <a:t>.</a:t>
            </a:r>
          </a:p>
          <a:p>
            <a:r>
              <a:rPr lang="en-GB" sz="2000" b="1" dirty="0">
                <a:latin typeface="Calibri" panose="020F0502020204030204" pitchFamily="34" charset="0"/>
                <a:cs typeface="Calibri" panose="020F0502020204030204" pitchFamily="34" charset="0"/>
              </a:rPr>
              <a:t>1970</a:t>
            </a:r>
            <a:r>
              <a:rPr lang="en-GB" sz="2000" dirty="0">
                <a:latin typeface="Calibri" panose="020F0502020204030204" pitchFamily="34" charset="0"/>
                <a:cs typeface="Calibri" panose="020F0502020204030204" pitchFamily="34" charset="0"/>
              </a:rPr>
              <a:t>—Hotels catering to </a:t>
            </a:r>
            <a:r>
              <a:rPr lang="en-GB" sz="2000" b="1" dirty="0">
                <a:latin typeface="Calibri" panose="020F0502020204030204" pitchFamily="34" charset="0"/>
                <a:cs typeface="Calibri" panose="020F0502020204030204" pitchFamily="34" charset="0"/>
              </a:rPr>
              <a:t>business people </a:t>
            </a:r>
            <a:r>
              <a:rPr lang="en-GB" sz="2000" dirty="0">
                <a:latin typeface="Calibri" panose="020F0502020204030204" pitchFamily="34" charset="0"/>
                <a:cs typeface="Calibri" panose="020F0502020204030204" pitchFamily="34" charset="0"/>
              </a:rPr>
              <a:t>began in the Middle East, Europe, and North America.</a:t>
            </a:r>
          </a:p>
          <a:p>
            <a:r>
              <a:rPr lang="en-GB" sz="2000" b="1" dirty="0">
                <a:latin typeface="Calibri" panose="020F0502020204030204" pitchFamily="34" charset="0"/>
                <a:cs typeface="Calibri" panose="020F0502020204030204" pitchFamily="34" charset="0"/>
              </a:rPr>
              <a:t>1980s</a:t>
            </a:r>
            <a:r>
              <a:rPr lang="en-GB" sz="2000" dirty="0">
                <a:latin typeface="Calibri" panose="020F0502020204030204" pitchFamily="34" charset="0"/>
                <a:cs typeface="Calibri" panose="020F0502020204030204" pitchFamily="34" charset="0"/>
              </a:rPr>
              <a:t>—The third boom in the hotel industry . International hotel chains (mostly American) expand in Europe, the Middle East, and Asia.</a:t>
            </a:r>
          </a:p>
          <a:p>
            <a:r>
              <a:rPr lang="en-GB" sz="2000" b="1" dirty="0">
                <a:latin typeface="Calibri" panose="020F0502020204030204" pitchFamily="34" charset="0"/>
                <a:cs typeface="Calibri" panose="020F0502020204030204" pitchFamily="34" charset="0"/>
              </a:rPr>
              <a:t>Digital age—</a:t>
            </a:r>
            <a:r>
              <a:rPr lang="en-GB" sz="2000" dirty="0">
                <a:latin typeface="Calibri" panose="020F0502020204030204" pitchFamily="34" charset="0"/>
                <a:cs typeface="Calibri" panose="020F0502020204030204" pitchFamily="34" charset="0"/>
              </a:rPr>
              <a:t>Software companies began developing new tools for the hospitality industry that are still evolving today, including customer databases and property management systems for reservations, room and housekeeping management, customer preferences, loyalty programmes and more.</a:t>
            </a:r>
          </a:p>
        </p:txBody>
      </p:sp>
    </p:spTree>
    <p:extLst>
      <p:ext uri="{BB962C8B-B14F-4D97-AF65-F5344CB8AC3E}">
        <p14:creationId xmlns:p14="http://schemas.microsoft.com/office/powerpoint/2010/main" val="73478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See the source image">
            <a:extLst>
              <a:ext uri="{FF2B5EF4-FFF2-40B4-BE49-F238E27FC236}">
                <a16:creationId xmlns:a16="http://schemas.microsoft.com/office/drawing/2014/main" id="{47FAC755-A86A-BDCB-F873-7517DE85E6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5065" y="1924493"/>
            <a:ext cx="1284712" cy="17568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2965CE-6694-5874-561F-9633DCB6F9B7}"/>
              </a:ext>
            </a:extLst>
          </p:cNvPr>
          <p:cNvSpPr>
            <a:spLocks noGrp="1"/>
          </p:cNvSpPr>
          <p:nvPr>
            <p:ph idx="1"/>
          </p:nvPr>
        </p:nvSpPr>
        <p:spPr>
          <a:xfrm>
            <a:off x="447898" y="874008"/>
            <a:ext cx="7886700" cy="4718717"/>
          </a:xfrm>
        </p:spPr>
        <p:txBody>
          <a:bodyPr/>
          <a:lstStyle/>
          <a:p>
            <a:r>
              <a:rPr lang="en-GB" sz="1700" b="1" dirty="0">
                <a:cs typeface="Calibri" panose="020F0502020204030204" pitchFamily="34" charset="0"/>
              </a:rPr>
              <a:t>1993</a:t>
            </a:r>
            <a:r>
              <a:rPr lang="en-GB" sz="1700" dirty="0">
                <a:cs typeface="Calibri" panose="020F0502020204030204" pitchFamily="34" charset="0"/>
              </a:rPr>
              <a:t> The travel industry was quick to take </a:t>
            </a:r>
            <a:r>
              <a:rPr lang="en-GB" sz="1700" b="1" dirty="0">
                <a:cs typeface="Calibri" panose="020F0502020204030204" pitchFamily="34" charset="0"/>
              </a:rPr>
              <a:t>advantage of the Internet,</a:t>
            </a:r>
            <a:r>
              <a:rPr lang="en-GB" sz="1700" dirty="0">
                <a:cs typeface="Calibri" panose="020F0502020204030204" pitchFamily="34" charset="0"/>
              </a:rPr>
              <a:t> giving customers the opportunity to compare, book and review hotels from their home computer.</a:t>
            </a:r>
          </a:p>
          <a:p>
            <a:r>
              <a:rPr lang="en-GB" sz="1700" b="1" dirty="0">
                <a:cs typeface="Calibri" panose="020F0502020204030204" pitchFamily="34" charset="0"/>
              </a:rPr>
              <a:t>Early 21st century</a:t>
            </a:r>
            <a:r>
              <a:rPr lang="en-GB" sz="1700" dirty="0">
                <a:cs typeface="Calibri" panose="020F0502020204030204" pitchFamily="34" charset="0"/>
              </a:rPr>
              <a:t>—Global corporate hotel chains merge and acquire each other. </a:t>
            </a:r>
            <a:r>
              <a:rPr lang="en-GB" sz="1700" b="1" dirty="0">
                <a:cs typeface="Calibri" panose="020F0502020204030204" pitchFamily="34" charset="0"/>
              </a:rPr>
              <a:t>InterContinental Hotel Group </a:t>
            </a:r>
            <a:r>
              <a:rPr lang="en-GB" sz="1700" dirty="0">
                <a:cs typeface="Calibri" panose="020F0502020204030204" pitchFamily="34" charset="0"/>
              </a:rPr>
              <a:t>now owns Holiday Inn and Crowne Plaza; </a:t>
            </a:r>
            <a:r>
              <a:rPr lang="en-GB" sz="1700" b="1" dirty="0">
                <a:cs typeface="Calibri" panose="020F0502020204030204" pitchFamily="34" charset="0"/>
              </a:rPr>
              <a:t>Marriott </a:t>
            </a:r>
            <a:r>
              <a:rPr lang="en-GB" sz="1700" dirty="0">
                <a:cs typeface="Calibri" panose="020F0502020204030204" pitchFamily="34" charset="0"/>
              </a:rPr>
              <a:t>owns Renaissance; </a:t>
            </a:r>
            <a:r>
              <a:rPr lang="en-GB" sz="1700" b="1" dirty="0">
                <a:cs typeface="Calibri" panose="020F0502020204030204" pitchFamily="34" charset="0"/>
              </a:rPr>
              <a:t>AccorHotels</a:t>
            </a:r>
            <a:r>
              <a:rPr lang="en-GB" sz="1700" dirty="0">
                <a:cs typeface="Calibri" panose="020F0502020204030204" pitchFamily="34" charset="0"/>
              </a:rPr>
              <a:t> owns the brands Raffles, Sofitel and Novotel.</a:t>
            </a:r>
          </a:p>
          <a:p>
            <a:r>
              <a:rPr lang="en-GB" sz="1700" b="1" dirty="0">
                <a:cs typeface="Calibri" panose="020F0502020204030204" pitchFamily="34" charset="0"/>
              </a:rPr>
              <a:t>2009</a:t>
            </a:r>
            <a:r>
              <a:rPr lang="en-GB" sz="1700" dirty="0">
                <a:cs typeface="Calibri" panose="020F0502020204030204" pitchFamily="34" charset="0"/>
              </a:rPr>
              <a:t>—</a:t>
            </a:r>
            <a:r>
              <a:rPr lang="en-GB" sz="1700" dirty="0" err="1">
                <a:solidFill>
                  <a:srgbClr val="FF0000"/>
                </a:solidFill>
                <a:cs typeface="Calibri" panose="020F0502020204030204" pitchFamily="34" charset="0"/>
              </a:rPr>
              <a:t>AirBnB</a:t>
            </a:r>
            <a:r>
              <a:rPr lang="en-GB" sz="1700" dirty="0">
                <a:cs typeface="Calibri" panose="020F0502020204030204" pitchFamily="34" charset="0"/>
              </a:rPr>
              <a:t>, challenging the hotel industry by attracting tourists                                         and taking market share. Hotels respond with creative marketing approaches, including social media campaigns and </a:t>
            </a:r>
            <a:r>
              <a:rPr lang="en-GB" sz="1700" b="1" dirty="0">
                <a:cs typeface="Calibri" panose="020F0502020204030204" pitchFamily="34" charset="0"/>
              </a:rPr>
              <a:t>personalized customer experiences                 </a:t>
            </a:r>
            <a:r>
              <a:rPr lang="en-GB" sz="1700" dirty="0">
                <a:cs typeface="Calibri" panose="020F0502020204030204" pitchFamily="34" charset="0"/>
              </a:rPr>
              <a:t>created through smart devices.</a:t>
            </a:r>
          </a:p>
          <a:p>
            <a:r>
              <a:rPr lang="en-GB" sz="1700" b="1" dirty="0">
                <a:cs typeface="Calibri" panose="020F0502020204030204" pitchFamily="34" charset="0"/>
              </a:rPr>
              <a:t>2014</a:t>
            </a:r>
            <a:r>
              <a:rPr lang="en-GB" sz="1700" dirty="0">
                <a:cs typeface="Calibri" panose="020F0502020204030204" pitchFamily="34" charset="0"/>
              </a:rPr>
              <a:t>—The </a:t>
            </a:r>
            <a:r>
              <a:rPr lang="en-GB" sz="1700" b="1" dirty="0">
                <a:cs typeface="Calibri" panose="020F0502020204030204" pitchFamily="34" charset="0"/>
              </a:rPr>
              <a:t>Waldorf Astoria New York </a:t>
            </a:r>
            <a:r>
              <a:rPr lang="en-GB" sz="1700" dirty="0">
                <a:cs typeface="Calibri" panose="020F0502020204030204" pitchFamily="34" charset="0"/>
              </a:rPr>
              <a:t>sold to the Chinese </a:t>
            </a:r>
            <a:r>
              <a:rPr lang="en-GB" sz="1700" dirty="0" err="1">
                <a:cs typeface="Calibri" panose="020F0502020204030204" pitchFamily="34" charset="0"/>
              </a:rPr>
              <a:t>Anbang</a:t>
            </a:r>
            <a:r>
              <a:rPr lang="en-GB" sz="1700" dirty="0">
                <a:cs typeface="Calibri" panose="020F0502020204030204" pitchFamily="34" charset="0"/>
              </a:rPr>
              <a:t> Insurance Group for </a:t>
            </a:r>
            <a:r>
              <a:rPr lang="en-GB" sz="1700" u="sng" dirty="0">
                <a:solidFill>
                  <a:srgbClr val="FF0000"/>
                </a:solidFill>
                <a:cs typeface="Calibri" panose="020F0502020204030204" pitchFamily="34" charset="0"/>
              </a:rPr>
              <a:t>$1.95 billion</a:t>
            </a:r>
            <a:r>
              <a:rPr lang="en-GB" sz="1700" dirty="0">
                <a:cs typeface="Calibri" panose="020F0502020204030204" pitchFamily="34" charset="0"/>
              </a:rPr>
              <a:t>, the most ever paid for a hotel.</a:t>
            </a:r>
          </a:p>
          <a:p>
            <a:r>
              <a:rPr lang="en-GB" sz="1700" b="1" dirty="0">
                <a:cs typeface="Calibri" panose="020F0502020204030204" pitchFamily="34" charset="0"/>
              </a:rPr>
              <a:t>2015</a:t>
            </a:r>
            <a:r>
              <a:rPr lang="en-GB" sz="1700" dirty="0">
                <a:cs typeface="Calibri" panose="020F0502020204030204" pitchFamily="34" charset="0"/>
              </a:rPr>
              <a:t>—The </a:t>
            </a:r>
            <a:r>
              <a:rPr lang="en-GB" sz="1700" b="1" dirty="0">
                <a:cs typeface="Calibri" panose="020F0502020204030204" pitchFamily="34" charset="0"/>
              </a:rPr>
              <a:t>First World Hotel in Pahang, Malaysia </a:t>
            </a:r>
            <a:r>
              <a:rPr lang="en-GB" sz="1700" dirty="0">
                <a:cs typeface="Calibri" panose="020F0502020204030204" pitchFamily="34" charset="0"/>
              </a:rPr>
              <a:t>expands to become the </a:t>
            </a:r>
            <a:r>
              <a:rPr lang="en-GB" sz="1700" u="sng" dirty="0">
                <a:cs typeface="Calibri" panose="020F0502020204030204" pitchFamily="34" charset="0"/>
              </a:rPr>
              <a:t>largest hotel in the world</a:t>
            </a:r>
            <a:r>
              <a:rPr lang="en-GB" sz="1700" dirty="0">
                <a:cs typeface="Calibri" panose="020F0502020204030204" pitchFamily="34" charset="0"/>
              </a:rPr>
              <a:t>, with </a:t>
            </a:r>
            <a:r>
              <a:rPr lang="en-GB" sz="1700" dirty="0">
                <a:solidFill>
                  <a:srgbClr val="FF0000"/>
                </a:solidFill>
                <a:cs typeface="Calibri" panose="020F0502020204030204" pitchFamily="34" charset="0"/>
              </a:rPr>
              <a:t>7351 rooms</a:t>
            </a:r>
            <a:r>
              <a:rPr lang="en-GB" sz="1700" dirty="0">
                <a:cs typeface="Calibri" panose="020F0502020204030204" pitchFamily="34" charset="0"/>
              </a:rPr>
              <a:t>.</a:t>
            </a:r>
          </a:p>
          <a:p>
            <a:r>
              <a:rPr lang="en-GB" sz="1700" b="1" dirty="0">
                <a:cs typeface="Calibri" panose="020F0502020204030204" pitchFamily="34" charset="0"/>
              </a:rPr>
              <a:t>2020 – Technology / Digital age </a:t>
            </a:r>
            <a:r>
              <a:rPr lang="en-GB" sz="1700" dirty="0">
                <a:cs typeface="Calibri" panose="020F0502020204030204" pitchFamily="34" charset="0"/>
              </a:rPr>
              <a:t>- emerging new technologies such as artificial intelligence (AI) &amp; Internet of Things (IoT), providers now face the challenge of moving their offers into the era of digitalisation.</a:t>
            </a:r>
          </a:p>
        </p:txBody>
      </p:sp>
    </p:spTree>
    <p:extLst>
      <p:ext uri="{BB962C8B-B14F-4D97-AF65-F5344CB8AC3E}">
        <p14:creationId xmlns:p14="http://schemas.microsoft.com/office/powerpoint/2010/main" val="1636920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ADC2C-0A72-EA62-1229-0137A779C840}"/>
              </a:ext>
            </a:extLst>
          </p:cNvPr>
          <p:cNvSpPr>
            <a:spLocks noGrp="1"/>
          </p:cNvSpPr>
          <p:nvPr>
            <p:ph type="title"/>
          </p:nvPr>
        </p:nvSpPr>
        <p:spPr>
          <a:xfrm>
            <a:off x="571500" y="803325"/>
            <a:ext cx="3985902" cy="1325563"/>
          </a:xfrm>
        </p:spPr>
        <p:txBody>
          <a:bodyPr>
            <a:normAutofit/>
          </a:bodyPr>
          <a:lstStyle/>
          <a:p>
            <a:pPr algn="ctr"/>
            <a:r>
              <a:rPr lang="en-GB" sz="4000" b="1" dirty="0"/>
              <a:t>The Hospitality Industry Today</a:t>
            </a:r>
            <a:endParaRPr lang="en-GB" sz="4000" dirty="0"/>
          </a:p>
        </p:txBody>
      </p:sp>
      <p:sp>
        <p:nvSpPr>
          <p:cNvPr id="3" name="Content Placeholder 2">
            <a:extLst>
              <a:ext uri="{FF2B5EF4-FFF2-40B4-BE49-F238E27FC236}">
                <a16:creationId xmlns:a16="http://schemas.microsoft.com/office/drawing/2014/main" id="{F03DF155-5B93-919B-1CBE-0E40F71276D6}"/>
              </a:ext>
            </a:extLst>
          </p:cNvPr>
          <p:cNvSpPr>
            <a:spLocks noGrp="1"/>
          </p:cNvSpPr>
          <p:nvPr>
            <p:ph idx="1"/>
          </p:nvPr>
        </p:nvSpPr>
        <p:spPr>
          <a:xfrm>
            <a:off x="576816" y="2380027"/>
            <a:ext cx="3985907" cy="3375920"/>
          </a:xfrm>
        </p:spPr>
        <p:txBody>
          <a:bodyPr anchor="t">
            <a:normAutofit/>
          </a:bodyPr>
          <a:lstStyle/>
          <a:p>
            <a:pPr marL="0" indent="0" algn="ctr">
              <a:buNone/>
            </a:pPr>
            <a:r>
              <a:rPr lang="en-GB" sz="2100" b="1" dirty="0">
                <a:effectLst>
                  <a:outerShdw blurRad="38100" dist="38100" dir="2700000" algn="tl">
                    <a:srgbClr val="000000">
                      <a:alpha val="43137"/>
                    </a:srgbClr>
                  </a:outerShdw>
                </a:effectLst>
              </a:rPr>
              <a:t>Group Discussion:</a:t>
            </a:r>
          </a:p>
          <a:p>
            <a:pPr marL="0" indent="0" algn="ctr">
              <a:buNone/>
            </a:pPr>
            <a:r>
              <a:rPr lang="en-GB" sz="2100" dirty="0">
                <a:effectLst>
                  <a:outerShdw blurRad="38100" dist="38100" dir="2700000" algn="tl">
                    <a:srgbClr val="000000">
                      <a:alpha val="43137"/>
                    </a:srgbClr>
                  </a:outerShdw>
                </a:effectLst>
              </a:rPr>
              <a:t>Based on the historical knowledge you gained…</a:t>
            </a:r>
          </a:p>
          <a:p>
            <a:pPr algn="ctr"/>
            <a:r>
              <a:rPr lang="en-GB" sz="2100" dirty="0">
                <a:effectLst>
                  <a:outerShdw blurRad="38100" dist="38100" dir="2700000" algn="tl">
                    <a:srgbClr val="000000">
                      <a:alpha val="43137"/>
                    </a:srgbClr>
                  </a:outerShdw>
                </a:effectLst>
              </a:rPr>
              <a:t>What are three main areas in hospitality?</a:t>
            </a:r>
          </a:p>
          <a:p>
            <a:pPr algn="ctr"/>
            <a:r>
              <a:rPr lang="en-GB" sz="2100" dirty="0">
                <a:effectLst>
                  <a:outerShdw blurRad="38100" dist="38100" dir="2700000" algn="tl">
                    <a:srgbClr val="000000">
                      <a:alpha val="43137"/>
                    </a:srgbClr>
                  </a:outerShdw>
                </a:effectLst>
              </a:rPr>
              <a:t>What do these areas include?</a:t>
            </a:r>
          </a:p>
          <a:p>
            <a:pPr marL="0" indent="0" algn="ctr">
              <a:buNone/>
            </a:pPr>
            <a:r>
              <a:rPr lang="en-US" sz="2100" b="0" cap="none" spc="0" dirty="0">
                <a:ln w="0"/>
                <a:effectLst>
                  <a:outerShdw blurRad="38100" dist="38100" dir="2700000" algn="tl">
                    <a:srgbClr val="000000">
                      <a:alpha val="43137"/>
                    </a:srgbClr>
                  </a:outerShdw>
                </a:effectLst>
              </a:rPr>
              <a:t>Type your answers in chat or raise your yellow hand.</a:t>
            </a:r>
          </a:p>
          <a:p>
            <a:endParaRPr lang="en-GB" sz="16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roup Brainstorm">
            <a:extLst>
              <a:ext uri="{FF2B5EF4-FFF2-40B4-BE49-F238E27FC236}">
                <a16:creationId xmlns:a16="http://schemas.microsoft.com/office/drawing/2014/main" id="{1A4F57EE-3C75-82EE-C7BD-A777D007D2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943463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94C7-F10D-B1B4-C734-9357986734F8}"/>
              </a:ext>
            </a:extLst>
          </p:cNvPr>
          <p:cNvSpPr>
            <a:spLocks noGrp="1"/>
          </p:cNvSpPr>
          <p:nvPr>
            <p:ph type="title"/>
          </p:nvPr>
        </p:nvSpPr>
        <p:spPr/>
        <p:txBody>
          <a:bodyPr/>
          <a:lstStyle/>
          <a:p>
            <a:pPr algn="ctr"/>
            <a:r>
              <a:rPr lang="en-GB" b="1" dirty="0"/>
              <a:t>The Hospitality Industry Today</a:t>
            </a:r>
          </a:p>
        </p:txBody>
      </p:sp>
      <p:pic>
        <p:nvPicPr>
          <p:cNvPr id="4" name="Online Media 3" title="Hospitality Industry Definition | Introduction to Hospitality Industry">
            <a:hlinkClick r:id="" action="ppaction://media"/>
            <a:extLst>
              <a:ext uri="{FF2B5EF4-FFF2-40B4-BE49-F238E27FC236}">
                <a16:creationId xmlns:a16="http://schemas.microsoft.com/office/drawing/2014/main" id="{9C56C098-8B9B-AD79-347B-DB0CA6ED58F1}"/>
              </a:ext>
            </a:extLst>
          </p:cNvPr>
          <p:cNvPicPr>
            <a:picLocks noGrp="1" noRot="1" noChangeAspect="1"/>
          </p:cNvPicPr>
          <p:nvPr>
            <p:ph idx="1"/>
            <a:videoFile r:link="rId1"/>
          </p:nvPr>
        </p:nvPicPr>
        <p:blipFill>
          <a:blip r:embed="rId4"/>
          <a:stretch>
            <a:fillRect/>
          </a:stretch>
        </p:blipFill>
        <p:spPr>
          <a:xfrm>
            <a:off x="716203" y="1395007"/>
            <a:ext cx="7700962" cy="4351338"/>
          </a:xfrm>
          <a:prstGeom prst="rect">
            <a:avLst/>
          </a:prstGeom>
        </p:spPr>
      </p:pic>
    </p:spTree>
    <p:extLst>
      <p:ext uri="{BB962C8B-B14F-4D97-AF65-F5344CB8AC3E}">
        <p14:creationId xmlns:p14="http://schemas.microsoft.com/office/powerpoint/2010/main" val="1528087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OSPITALITY INDUSTRY.jpg">
            <a:extLst>
              <a:ext uri="{FF2B5EF4-FFF2-40B4-BE49-F238E27FC236}">
                <a16:creationId xmlns:a16="http://schemas.microsoft.com/office/drawing/2014/main" id="{DBCDF4AC-37D9-5B00-CC44-1F8E74DBEC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06828" y="643467"/>
            <a:ext cx="7930343" cy="5571066"/>
          </a:xfrm>
          <a:prstGeom prst="rect">
            <a:avLst/>
          </a:prstGeom>
        </p:spPr>
      </p:pic>
    </p:spTree>
    <p:extLst>
      <p:ext uri="{BB962C8B-B14F-4D97-AF65-F5344CB8AC3E}">
        <p14:creationId xmlns:p14="http://schemas.microsoft.com/office/powerpoint/2010/main" val="39506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FFE23-8539-4014-5121-42705F4B58F2}"/>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b="1" kern="1200">
                <a:solidFill>
                  <a:schemeClr val="bg1"/>
                </a:solidFill>
                <a:latin typeface="+mj-lt"/>
                <a:ea typeface="+mj-ea"/>
                <a:cs typeface="+mj-cs"/>
              </a:rPr>
              <a:t>The Hotel Industry Today</a:t>
            </a:r>
          </a:p>
        </p:txBody>
      </p:sp>
      <p:pic>
        <p:nvPicPr>
          <p:cNvPr id="4" name="Picture 12" descr="See the source image">
            <a:extLst>
              <a:ext uri="{FF2B5EF4-FFF2-40B4-BE49-F238E27FC236}">
                <a16:creationId xmlns:a16="http://schemas.microsoft.com/office/drawing/2014/main" id="{E31FF6DF-A20C-3D06-728E-7D44CF73FD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50957" y="1505108"/>
            <a:ext cx="7642085"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17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24D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See the source image">
            <a:extLst>
              <a:ext uri="{FF2B5EF4-FFF2-40B4-BE49-F238E27FC236}">
                <a16:creationId xmlns:a16="http://schemas.microsoft.com/office/drawing/2014/main" id="{F706E7E7-6A6B-AC17-EEC0-7917E19B19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57955"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6847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DA51D-C2EA-A355-1A0E-FF1E7D8B375C}"/>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2900" b="1" kern="1200">
                <a:solidFill>
                  <a:srgbClr val="FFFFFF"/>
                </a:solidFill>
                <a:latin typeface="+mj-lt"/>
                <a:ea typeface="+mj-ea"/>
                <a:cs typeface="+mj-cs"/>
              </a:rPr>
              <a:t>Case Study: AccorHotels</a:t>
            </a:r>
          </a:p>
        </p:txBody>
      </p:sp>
      <p:pic>
        <p:nvPicPr>
          <p:cNvPr id="16386" name="Picture 2" descr="See the source image">
            <a:extLst>
              <a:ext uri="{FF2B5EF4-FFF2-40B4-BE49-F238E27FC236}">
                <a16:creationId xmlns:a16="http://schemas.microsoft.com/office/drawing/2014/main" id="{82FD3E83-1C28-E2BD-D48D-AD7DAED002E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520409" y="491237"/>
            <a:ext cx="5085525" cy="5213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44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49C4A4-FA27-45A6-FB54-370DD216E926}"/>
              </a:ext>
            </a:extLst>
          </p:cNvPr>
          <p:cNvSpPr>
            <a:spLocks noGrp="1"/>
          </p:cNvSpPr>
          <p:nvPr>
            <p:ph type="title"/>
          </p:nvPr>
        </p:nvSpPr>
        <p:spPr>
          <a:xfrm>
            <a:off x="1733360" y="365760"/>
            <a:ext cx="5677279" cy="1288238"/>
          </a:xfrm>
        </p:spPr>
        <p:txBody>
          <a:bodyPr anchor="ctr">
            <a:normAutofit/>
          </a:bodyPr>
          <a:lstStyle/>
          <a:p>
            <a:pPr algn="ctr"/>
            <a:r>
              <a:rPr lang="en-GB" sz="4000" b="1" dirty="0"/>
              <a:t>Independent</a:t>
            </a:r>
            <a:r>
              <a:rPr lang="en-GB" b="1" dirty="0"/>
              <a:t> Hotels</a:t>
            </a:r>
          </a:p>
        </p:txBody>
      </p:sp>
      <p:sp>
        <p:nvSpPr>
          <p:cNvPr id="3" name="Content Placeholder 2">
            <a:extLst>
              <a:ext uri="{FF2B5EF4-FFF2-40B4-BE49-F238E27FC236}">
                <a16:creationId xmlns:a16="http://schemas.microsoft.com/office/drawing/2014/main" id="{8B26F0E5-180D-D3DC-B1F5-D0C98C26EA4D}"/>
              </a:ext>
            </a:extLst>
          </p:cNvPr>
          <p:cNvSpPr>
            <a:spLocks noGrp="1"/>
          </p:cNvSpPr>
          <p:nvPr>
            <p:ph idx="1"/>
          </p:nvPr>
        </p:nvSpPr>
        <p:spPr>
          <a:xfrm>
            <a:off x="1624176" y="1826995"/>
            <a:ext cx="5895648" cy="4714915"/>
          </a:xfrm>
        </p:spPr>
        <p:txBody>
          <a:bodyPr anchor="t">
            <a:normAutofit/>
          </a:bodyPr>
          <a:lstStyle/>
          <a:p>
            <a:pPr>
              <a:lnSpc>
                <a:spcPct val="100000"/>
              </a:lnSpc>
            </a:pPr>
            <a:r>
              <a:rPr lang="en-GB" sz="2200" dirty="0"/>
              <a:t>Hotels that are not related to a hotel chain hence autonomous in decision-making</a:t>
            </a:r>
          </a:p>
          <a:p>
            <a:pPr>
              <a:lnSpc>
                <a:spcPct val="100000"/>
              </a:lnSpc>
            </a:pPr>
            <a:endParaRPr lang="en-GB" sz="2200" dirty="0"/>
          </a:p>
          <a:p>
            <a:pPr>
              <a:lnSpc>
                <a:spcPct val="100000"/>
              </a:lnSpc>
            </a:pPr>
            <a:r>
              <a:rPr lang="en-GB" sz="2200" dirty="0"/>
              <a:t>F</a:t>
            </a:r>
            <a:r>
              <a:rPr lang="en-GB" sz="2200" b="0" i="0" dirty="0">
                <a:effectLst/>
              </a:rPr>
              <a:t>lexibility to provide special and personalized services compared to </a:t>
            </a:r>
            <a:r>
              <a:rPr lang="en-GB" sz="2200" dirty="0"/>
              <a:t>their chain counterparts</a:t>
            </a:r>
          </a:p>
          <a:p>
            <a:pPr>
              <a:lnSpc>
                <a:spcPct val="100000"/>
              </a:lnSpc>
            </a:pPr>
            <a:endParaRPr lang="en-GB" sz="2200" dirty="0"/>
          </a:p>
          <a:p>
            <a:pPr>
              <a:lnSpc>
                <a:spcPct val="100000"/>
              </a:lnSpc>
            </a:pPr>
            <a:r>
              <a:rPr lang="en-GB" sz="2200" b="0" i="0" dirty="0">
                <a:effectLst/>
              </a:rPr>
              <a:t>Different types of independent hotels</a:t>
            </a:r>
            <a:r>
              <a:rPr lang="en-GB" sz="2200" dirty="0"/>
              <a:t> include:</a:t>
            </a:r>
            <a:r>
              <a:rPr lang="en-GB" sz="2200" b="0" i="0" dirty="0">
                <a:effectLst/>
              </a:rPr>
              <a:t> Boutique, Luxury, Budget, Hostel, Design Hotel etc.</a:t>
            </a:r>
            <a:endParaRPr lang="en-GB" sz="2200" dirty="0"/>
          </a:p>
          <a:p>
            <a:endParaRPr lang="en-GB" sz="2100" dirty="0"/>
          </a:p>
          <a:p>
            <a:pPr marL="0" indent="0" algn="ctr">
              <a:buNone/>
            </a:pPr>
            <a:r>
              <a:rPr lang="en-GB" sz="2100" dirty="0"/>
              <a:t> 	</a:t>
            </a:r>
            <a:r>
              <a:rPr lang="en-GB" sz="1800" dirty="0"/>
              <a:t>(Moreno-</a:t>
            </a:r>
            <a:r>
              <a:rPr lang="en-GB" sz="1800" dirty="0" err="1"/>
              <a:t>Perdigon</a:t>
            </a:r>
            <a:r>
              <a:rPr lang="en-GB" sz="1800" dirty="0"/>
              <a:t>, Guzman-Perez and </a:t>
            </a:r>
            <a:r>
              <a:rPr lang="en-GB" sz="1800" dirty="0" err="1"/>
              <a:t>Ravelo</a:t>
            </a:r>
            <a:r>
              <a:rPr lang="en-GB" sz="1800" dirty="0"/>
              <a:t> Mesa, 2021)</a:t>
            </a:r>
            <a:endParaRPr lang="en-GB" sz="2100" dirty="0"/>
          </a:p>
        </p:txBody>
      </p:sp>
    </p:spTree>
    <p:extLst>
      <p:ext uri="{BB962C8B-B14F-4D97-AF65-F5344CB8AC3E}">
        <p14:creationId xmlns:p14="http://schemas.microsoft.com/office/powerpoint/2010/main" val="37577706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098D6-B6C1-C705-A208-87F3A310EAA9}"/>
              </a:ext>
            </a:extLst>
          </p:cNvPr>
          <p:cNvSpPr>
            <a:spLocks noGrp="1"/>
          </p:cNvSpPr>
          <p:nvPr>
            <p:ph type="title"/>
          </p:nvPr>
        </p:nvSpPr>
        <p:spPr>
          <a:xfrm>
            <a:off x="360759" y="3752849"/>
            <a:ext cx="2468166" cy="2452687"/>
          </a:xfrm>
        </p:spPr>
        <p:txBody>
          <a:bodyPr anchor="ctr">
            <a:normAutofit/>
          </a:bodyPr>
          <a:lstStyle/>
          <a:p>
            <a:r>
              <a:rPr lang="en-GB" sz="3100" b="1" dirty="0"/>
              <a:t>Boutique Hotels</a:t>
            </a:r>
          </a:p>
        </p:txBody>
      </p:sp>
      <p:pic>
        <p:nvPicPr>
          <p:cNvPr id="1026" name="Picture 2" descr="See the source image">
            <a:extLst>
              <a:ext uri="{FF2B5EF4-FFF2-40B4-BE49-F238E27FC236}">
                <a16:creationId xmlns:a16="http://schemas.microsoft.com/office/drawing/2014/main" id="{DE8C6EE9-5271-86E3-E1DA-18528C363C4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51" b="25843"/>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A40A72-587A-A34C-5B40-AC596E4983DE}"/>
              </a:ext>
            </a:extLst>
          </p:cNvPr>
          <p:cNvSpPr>
            <a:spLocks noGrp="1"/>
          </p:cNvSpPr>
          <p:nvPr>
            <p:ph idx="1"/>
          </p:nvPr>
        </p:nvSpPr>
        <p:spPr>
          <a:xfrm>
            <a:off x="2607733" y="3600452"/>
            <a:ext cx="6349999" cy="2452687"/>
          </a:xfrm>
        </p:spPr>
        <p:txBody>
          <a:bodyPr anchor="ctr">
            <a:normAutofit/>
          </a:bodyPr>
          <a:lstStyle/>
          <a:p>
            <a:r>
              <a:rPr lang="en-GB" sz="2300" i="0" dirty="0">
                <a:effectLst/>
              </a:rPr>
              <a:t>A boutique hotel is a small, high-quality and usually attractive hotel </a:t>
            </a:r>
            <a:r>
              <a:rPr lang="en-GB" sz="1600" i="0" dirty="0">
                <a:effectLst/>
              </a:rPr>
              <a:t>(Collins Dictionary)</a:t>
            </a:r>
            <a:endParaRPr lang="en-GB" sz="1600" dirty="0"/>
          </a:p>
          <a:p>
            <a:r>
              <a:rPr lang="en-GB" sz="2300" dirty="0"/>
              <a:t>Less than 100 guest bedrooms</a:t>
            </a:r>
          </a:p>
          <a:p>
            <a:r>
              <a:rPr lang="en-GB" sz="2300" b="0" i="0" dirty="0">
                <a:effectLst/>
              </a:rPr>
              <a:t>Offers personalised service to create an intimate guest experience</a:t>
            </a:r>
          </a:p>
        </p:txBody>
      </p:sp>
      <p:sp>
        <p:nvSpPr>
          <p:cNvPr id="4" name="TextBox 3">
            <a:extLst>
              <a:ext uri="{FF2B5EF4-FFF2-40B4-BE49-F238E27FC236}">
                <a16:creationId xmlns:a16="http://schemas.microsoft.com/office/drawing/2014/main" id="{A44789C9-86BE-76BC-2C41-AE35F4FF3F63}"/>
              </a:ext>
            </a:extLst>
          </p:cNvPr>
          <p:cNvSpPr txBox="1"/>
          <p:nvPr/>
        </p:nvSpPr>
        <p:spPr>
          <a:xfrm>
            <a:off x="6045203" y="3037092"/>
            <a:ext cx="2624647" cy="369332"/>
          </a:xfrm>
          <a:prstGeom prst="rect">
            <a:avLst/>
          </a:prstGeom>
          <a:noFill/>
        </p:spPr>
        <p:txBody>
          <a:bodyPr wrap="square" rtlCol="0">
            <a:spAutoFit/>
          </a:bodyPr>
          <a:lstStyle/>
          <a:p>
            <a:r>
              <a:rPr lang="en-GB" b="1" dirty="0" err="1">
                <a:solidFill>
                  <a:schemeClr val="bg1"/>
                </a:solidFill>
              </a:rPr>
              <a:t>Morgans</a:t>
            </a:r>
            <a:r>
              <a:rPr lang="en-GB" b="1" dirty="0">
                <a:solidFill>
                  <a:schemeClr val="bg1"/>
                </a:solidFill>
              </a:rPr>
              <a:t> Hotel, Swansea</a:t>
            </a:r>
          </a:p>
        </p:txBody>
      </p:sp>
    </p:spTree>
    <p:extLst>
      <p:ext uri="{BB962C8B-B14F-4D97-AF65-F5344CB8AC3E}">
        <p14:creationId xmlns:p14="http://schemas.microsoft.com/office/powerpoint/2010/main" val="4063112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7DD2F1C-333E-8D46-884A-58BEC80DD2D4}"/>
              </a:ext>
            </a:extLst>
          </p:cNvPr>
          <p:cNvSpPr>
            <a:spLocks noGrp="1"/>
          </p:cNvSpPr>
          <p:nvPr>
            <p:ph type="ctrTitle"/>
          </p:nvPr>
        </p:nvSpPr>
        <p:spPr>
          <a:xfrm>
            <a:off x="6631686" y="1481328"/>
            <a:ext cx="2194560" cy="2468880"/>
          </a:xfrm>
        </p:spPr>
        <p:txBody>
          <a:bodyPr>
            <a:normAutofit/>
          </a:bodyPr>
          <a:lstStyle/>
          <a:p>
            <a:r>
              <a:rPr lang="en-GB" sz="3200" b="1" dirty="0"/>
              <a:t>The Structure of Hotels</a:t>
            </a:r>
          </a:p>
        </p:txBody>
      </p:sp>
      <p:sp>
        <p:nvSpPr>
          <p:cNvPr id="3" name="Subtitle 2">
            <a:extLst>
              <a:ext uri="{FF2B5EF4-FFF2-40B4-BE49-F238E27FC236}">
                <a16:creationId xmlns:a16="http://schemas.microsoft.com/office/drawing/2014/main" id="{3F67504B-6E2C-C674-3731-DD6A6E35D88B}"/>
              </a:ext>
            </a:extLst>
          </p:cNvPr>
          <p:cNvSpPr>
            <a:spLocks noGrp="1"/>
          </p:cNvSpPr>
          <p:nvPr>
            <p:ph type="subTitle" idx="1"/>
          </p:nvPr>
        </p:nvSpPr>
        <p:spPr>
          <a:xfrm>
            <a:off x="6631686" y="4078224"/>
            <a:ext cx="2194560" cy="1307592"/>
          </a:xfrm>
        </p:spPr>
        <p:txBody>
          <a:bodyPr>
            <a:normAutofit/>
          </a:bodyPr>
          <a:lstStyle/>
          <a:p>
            <a:r>
              <a:rPr lang="en-GB" sz="2000" b="1" dirty="0">
                <a:effectLst>
                  <a:outerShdw blurRad="38100" dist="38100" dir="2700000" algn="tl">
                    <a:srgbClr val="000000">
                      <a:alpha val="43137"/>
                    </a:srgbClr>
                  </a:outerShdw>
                </a:effectLst>
              </a:rPr>
              <a:t>What jobs/departments can we find in a hotel?</a:t>
            </a:r>
          </a:p>
        </p:txBody>
      </p:sp>
      <p:sp>
        <p:nvSpPr>
          <p:cNvPr id="2077"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 name="Freeform: Shape 2080">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2050" name="Picture 2" descr="See the source image">
            <a:extLst>
              <a:ext uri="{FF2B5EF4-FFF2-40B4-BE49-F238E27FC236}">
                <a16:creationId xmlns:a16="http://schemas.microsoft.com/office/drawing/2014/main" id="{05BF243B-7405-9AAF-8742-ADE812782E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33" r="12839" b="-2"/>
          <a:stretch/>
        </p:blipFill>
        <p:spPr bwMode="auto">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244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113A-68AD-874E-AEAA-F47440668E23}"/>
              </a:ext>
            </a:extLst>
          </p:cNvPr>
          <p:cNvSpPr>
            <a:spLocks noGrp="1"/>
          </p:cNvSpPr>
          <p:nvPr>
            <p:ph type="title"/>
          </p:nvPr>
        </p:nvSpPr>
        <p:spPr/>
        <p:txBody>
          <a:bodyPr/>
          <a:lstStyle/>
          <a:p>
            <a:pPr algn="ctr"/>
            <a:r>
              <a:rPr lang="en-GB" sz="4000" b="1" dirty="0"/>
              <a:t>Departments</a:t>
            </a:r>
            <a:r>
              <a:rPr lang="en-GB" b="1" dirty="0"/>
              <a:t> in a Hotel</a:t>
            </a:r>
          </a:p>
        </p:txBody>
      </p:sp>
      <p:pic>
        <p:nvPicPr>
          <p:cNvPr id="14338" name="Picture 2" descr="See the source image">
            <a:extLst>
              <a:ext uri="{FF2B5EF4-FFF2-40B4-BE49-F238E27FC236}">
                <a16:creationId xmlns:a16="http://schemas.microsoft.com/office/drawing/2014/main" id="{FADD32FF-6122-F258-8DA8-6BE054D7F7B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37128" y="1389690"/>
            <a:ext cx="666974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94C7-F10D-B1B4-C734-9357986734F8}"/>
              </a:ext>
            </a:extLst>
          </p:cNvPr>
          <p:cNvSpPr>
            <a:spLocks noGrp="1"/>
          </p:cNvSpPr>
          <p:nvPr>
            <p:ph type="title"/>
          </p:nvPr>
        </p:nvSpPr>
        <p:spPr>
          <a:xfrm>
            <a:off x="486696" y="629266"/>
            <a:ext cx="3708114" cy="1622321"/>
          </a:xfrm>
        </p:spPr>
        <p:txBody>
          <a:bodyPr>
            <a:normAutofit/>
          </a:bodyPr>
          <a:lstStyle/>
          <a:p>
            <a:pPr algn="ctr"/>
            <a:r>
              <a:rPr lang="en-GB" sz="3700" b="1" dirty="0"/>
              <a:t>The Structure of the Hotel Industry</a:t>
            </a:r>
          </a:p>
        </p:txBody>
      </p:sp>
      <p:sp>
        <p:nvSpPr>
          <p:cNvPr id="3" name="Content Placeholder 2">
            <a:extLst>
              <a:ext uri="{FF2B5EF4-FFF2-40B4-BE49-F238E27FC236}">
                <a16:creationId xmlns:a16="http://schemas.microsoft.com/office/drawing/2014/main" id="{7DDBE4E7-00D1-5C9E-8D42-8AF38F7BB1B4}"/>
              </a:ext>
            </a:extLst>
          </p:cNvPr>
          <p:cNvSpPr>
            <a:spLocks noGrp="1"/>
          </p:cNvSpPr>
          <p:nvPr>
            <p:ph idx="1"/>
          </p:nvPr>
        </p:nvSpPr>
        <p:spPr>
          <a:xfrm>
            <a:off x="486697" y="2438400"/>
            <a:ext cx="3708113" cy="3785419"/>
          </a:xfrm>
        </p:spPr>
        <p:txBody>
          <a:bodyPr>
            <a:normAutofit/>
          </a:bodyPr>
          <a:lstStyle/>
          <a:p>
            <a:pPr marL="0" indent="0" algn="ctr">
              <a:lnSpc>
                <a:spcPct val="100000"/>
              </a:lnSpc>
              <a:buNone/>
            </a:pPr>
            <a:r>
              <a:rPr lang="en-GB" sz="2100" b="1" dirty="0"/>
              <a:t>Group Discussion:</a:t>
            </a:r>
          </a:p>
          <a:p>
            <a:pPr algn="ctr">
              <a:lnSpc>
                <a:spcPct val="100000"/>
              </a:lnSpc>
            </a:pPr>
            <a:r>
              <a:rPr lang="en-GB" sz="2100" dirty="0"/>
              <a:t>What is a full service hotel?</a:t>
            </a:r>
          </a:p>
          <a:p>
            <a:pPr algn="ctr">
              <a:lnSpc>
                <a:spcPct val="100000"/>
              </a:lnSpc>
            </a:pPr>
            <a:r>
              <a:rPr lang="en-GB" sz="2100" dirty="0"/>
              <a:t>What is a limited service hotel?</a:t>
            </a:r>
          </a:p>
          <a:p>
            <a:pPr marL="0" indent="0" algn="ctr">
              <a:lnSpc>
                <a:spcPct val="100000"/>
              </a:lnSpc>
              <a:buNone/>
            </a:pPr>
            <a:r>
              <a:rPr lang="en-US" sz="2100" b="0" cap="none" spc="0" dirty="0">
                <a:ln w="0"/>
              </a:rPr>
              <a:t>Type your answers in chat or raise your yellow hand.</a:t>
            </a:r>
          </a:p>
          <a:p>
            <a:pPr marL="0" indent="0">
              <a:buNone/>
            </a:pPr>
            <a:endParaRPr lang="en-GB" sz="2100" dirty="0"/>
          </a:p>
        </p:txBody>
      </p:sp>
      <p:sp>
        <p:nvSpPr>
          <p:cNvPr id="17" name="Rectangle 16">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at">
            <a:extLst>
              <a:ext uri="{FF2B5EF4-FFF2-40B4-BE49-F238E27FC236}">
                <a16:creationId xmlns:a16="http://schemas.microsoft.com/office/drawing/2014/main" id="{78675C96-8A29-5076-8BCD-C1BBFA2A16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531" y="1749052"/>
            <a:ext cx="3356649" cy="3356649"/>
          </a:xfrm>
          <a:prstGeom prst="rect">
            <a:avLst/>
          </a:prstGeom>
          <a:effectLst/>
        </p:spPr>
      </p:pic>
    </p:spTree>
    <p:extLst>
      <p:ext uri="{BB962C8B-B14F-4D97-AF65-F5344CB8AC3E}">
        <p14:creationId xmlns:p14="http://schemas.microsoft.com/office/powerpoint/2010/main" val="166874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FE06-DD04-9E3C-C79C-A8FFDF15A8B1}"/>
              </a:ext>
            </a:extLst>
          </p:cNvPr>
          <p:cNvSpPr>
            <a:spLocks noGrp="1"/>
          </p:cNvSpPr>
          <p:nvPr>
            <p:ph type="title"/>
          </p:nvPr>
        </p:nvSpPr>
        <p:spPr/>
        <p:txBody>
          <a:bodyPr/>
          <a:lstStyle/>
          <a:p>
            <a:pPr algn="ctr"/>
            <a:r>
              <a:rPr lang="en-GB" sz="4000" b="1" dirty="0"/>
              <a:t>Full Vs Limited Service Hotels</a:t>
            </a:r>
          </a:p>
        </p:txBody>
      </p:sp>
      <p:graphicFrame>
        <p:nvGraphicFramePr>
          <p:cNvPr id="5" name="Content Placeholder 2">
            <a:extLst>
              <a:ext uri="{FF2B5EF4-FFF2-40B4-BE49-F238E27FC236}">
                <a16:creationId xmlns:a16="http://schemas.microsoft.com/office/drawing/2014/main" id="{5C8063E7-C5C9-59D9-9812-41A9C0F6FAAE}"/>
              </a:ext>
            </a:extLst>
          </p:cNvPr>
          <p:cNvGraphicFramePr>
            <a:graphicFrameLocks noGrp="1"/>
          </p:cNvGraphicFramePr>
          <p:nvPr>
            <p:ph idx="1"/>
            <p:extLst>
              <p:ext uri="{D42A27DB-BD31-4B8C-83A1-F6EECF244321}">
                <p14:modId xmlns:p14="http://schemas.microsoft.com/office/powerpoint/2010/main" val="2979517157"/>
              </p:ext>
            </p:extLst>
          </p:nvPr>
        </p:nvGraphicFramePr>
        <p:xfrm>
          <a:off x="628650" y="2625927"/>
          <a:ext cx="7886700" cy="35510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362CF98-7F6F-73CF-24AA-610ACCDEEA1B}"/>
              </a:ext>
            </a:extLst>
          </p:cNvPr>
          <p:cNvSpPr txBox="1"/>
          <p:nvPr/>
        </p:nvSpPr>
        <p:spPr>
          <a:xfrm>
            <a:off x="628650" y="1308132"/>
            <a:ext cx="8063466" cy="1554272"/>
          </a:xfrm>
          <a:prstGeom prst="rect">
            <a:avLst/>
          </a:prstGeom>
          <a:noFill/>
        </p:spPr>
        <p:txBody>
          <a:bodyPr wrap="square" rtlCol="0">
            <a:spAutoFit/>
          </a:bodyPr>
          <a:lstStyle/>
          <a:p>
            <a:pPr marL="285750" indent="-285750" algn="ctr">
              <a:buFont typeface="Arial" panose="020B0604020202020204" pitchFamily="34" charset="0"/>
              <a:buChar char="•"/>
            </a:pPr>
            <a:r>
              <a:rPr lang="en-GB" sz="1900" b="0" i="0" dirty="0">
                <a:solidFill>
                  <a:srgbClr val="333745"/>
                </a:solidFill>
                <a:effectLst/>
              </a:rPr>
              <a:t>The term full service hotel refers to a hotel that offers a wide variety of different services to please its guests.</a:t>
            </a:r>
          </a:p>
          <a:p>
            <a:pPr marL="285750" indent="-285750" algn="ctr">
              <a:buFont typeface="Arial" panose="020B0604020202020204" pitchFamily="34" charset="0"/>
              <a:buChar char="•"/>
            </a:pPr>
            <a:r>
              <a:rPr lang="en-GB" sz="1900" b="0" i="0" dirty="0">
                <a:solidFill>
                  <a:srgbClr val="333745"/>
                </a:solidFill>
                <a:effectLst/>
              </a:rPr>
              <a:t>Limited service hotels are usually simply described as budget-friendly hotels that offer accommodations without the food/beverage component on site, like a restaurant.</a:t>
            </a:r>
            <a:endParaRPr lang="en-GB" sz="1900" dirty="0"/>
          </a:p>
        </p:txBody>
      </p:sp>
    </p:spTree>
    <p:extLst>
      <p:ext uri="{BB962C8B-B14F-4D97-AF65-F5344CB8AC3E}">
        <p14:creationId xmlns:p14="http://schemas.microsoft.com/office/powerpoint/2010/main" val="1555797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B96DE-6729-B905-FCC7-FCDD4B4ED2C2}"/>
              </a:ext>
            </a:extLst>
          </p:cNvPr>
          <p:cNvSpPr>
            <a:spLocks noGrp="1"/>
          </p:cNvSpPr>
          <p:nvPr>
            <p:ph type="title"/>
          </p:nvPr>
        </p:nvSpPr>
        <p:spPr>
          <a:xfrm>
            <a:off x="360759" y="3752849"/>
            <a:ext cx="2468166" cy="2452687"/>
          </a:xfrm>
        </p:spPr>
        <p:txBody>
          <a:bodyPr anchor="ctr">
            <a:normAutofit/>
          </a:bodyPr>
          <a:lstStyle/>
          <a:p>
            <a:pPr algn="ctr"/>
            <a:r>
              <a:rPr lang="en-GB" sz="3100" b="1" dirty="0"/>
              <a:t>Service Standards</a:t>
            </a:r>
          </a:p>
        </p:txBody>
      </p:sp>
      <p:pic>
        <p:nvPicPr>
          <p:cNvPr id="3074" name="Picture 2" descr="See the source image">
            <a:extLst>
              <a:ext uri="{FF2B5EF4-FFF2-40B4-BE49-F238E27FC236}">
                <a16:creationId xmlns:a16="http://schemas.microsoft.com/office/drawing/2014/main" id="{4D426959-86D6-ED42-1CED-69A77291BB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12" b="9366"/>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3C87AFA-C007-F5EE-8F32-C36C17E9B8EB}"/>
              </a:ext>
            </a:extLst>
          </p:cNvPr>
          <p:cNvSpPr>
            <a:spLocks noGrp="1"/>
          </p:cNvSpPr>
          <p:nvPr>
            <p:ph idx="1"/>
          </p:nvPr>
        </p:nvSpPr>
        <p:spPr>
          <a:xfrm>
            <a:off x="3167986" y="3752850"/>
            <a:ext cx="5614060" cy="2452687"/>
          </a:xfrm>
        </p:spPr>
        <p:txBody>
          <a:bodyPr anchor="ctr">
            <a:normAutofit/>
          </a:bodyPr>
          <a:lstStyle/>
          <a:p>
            <a:pPr marL="0" indent="0" algn="ctr">
              <a:buNone/>
            </a:pPr>
            <a:r>
              <a:rPr lang="en-US" altLang="en-US" sz="2100" b="1" kern="1200" dirty="0"/>
              <a:t>What is a standard?</a:t>
            </a:r>
            <a:endParaRPr lang="en-US" altLang="en-US" sz="2100" dirty="0"/>
          </a:p>
          <a:p>
            <a:pPr marL="0" indent="0" algn="ctr">
              <a:buNone/>
            </a:pPr>
            <a:r>
              <a:rPr lang="en-US" altLang="en-US" sz="2100" kern="1200" dirty="0"/>
              <a:t>Can you give an example of a standard in a hotel/brand/company that you know?</a:t>
            </a:r>
          </a:p>
          <a:p>
            <a:endParaRPr lang="en-GB" sz="1600" dirty="0"/>
          </a:p>
        </p:txBody>
      </p:sp>
    </p:spTree>
    <p:extLst>
      <p:ext uri="{BB962C8B-B14F-4D97-AF65-F5344CB8AC3E}">
        <p14:creationId xmlns:p14="http://schemas.microsoft.com/office/powerpoint/2010/main" val="3074831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70E82F-6EFA-31F4-5B94-91F8522E77ED}"/>
              </a:ext>
            </a:extLst>
          </p:cNvPr>
          <p:cNvSpPr>
            <a:spLocks noGrp="1"/>
          </p:cNvSpPr>
          <p:nvPr>
            <p:ph type="title"/>
          </p:nvPr>
        </p:nvSpPr>
        <p:spPr>
          <a:xfrm>
            <a:off x="1733360" y="365760"/>
            <a:ext cx="5677279" cy="1288238"/>
          </a:xfrm>
        </p:spPr>
        <p:txBody>
          <a:bodyPr anchor="ctr">
            <a:normAutofit/>
          </a:bodyPr>
          <a:lstStyle/>
          <a:p>
            <a:pPr algn="ctr"/>
            <a:r>
              <a:rPr lang="en-GB" b="1" dirty="0"/>
              <a:t>Service Standards</a:t>
            </a:r>
          </a:p>
        </p:txBody>
      </p:sp>
      <p:sp>
        <p:nvSpPr>
          <p:cNvPr id="3" name="Content Placeholder 2">
            <a:extLst>
              <a:ext uri="{FF2B5EF4-FFF2-40B4-BE49-F238E27FC236}">
                <a16:creationId xmlns:a16="http://schemas.microsoft.com/office/drawing/2014/main" id="{C05D230D-DA96-950C-C14A-A138F9E22E26}"/>
              </a:ext>
            </a:extLst>
          </p:cNvPr>
          <p:cNvSpPr>
            <a:spLocks noGrp="1"/>
          </p:cNvSpPr>
          <p:nvPr>
            <p:ph idx="1"/>
          </p:nvPr>
        </p:nvSpPr>
        <p:spPr>
          <a:xfrm>
            <a:off x="1624176" y="1956816"/>
            <a:ext cx="5895648" cy="4024884"/>
          </a:xfrm>
        </p:spPr>
        <p:txBody>
          <a:bodyPr anchor="t">
            <a:normAutofit/>
          </a:bodyPr>
          <a:lstStyle/>
          <a:p>
            <a:pPr marL="0" indent="0">
              <a:buNone/>
            </a:pPr>
            <a:r>
              <a:rPr lang="en-GB" sz="2100" b="1" dirty="0">
                <a:effectLst>
                  <a:outerShdw blurRad="38100" dist="38100" dir="2700000" algn="tl">
                    <a:srgbClr val="000000">
                      <a:alpha val="43137"/>
                    </a:srgbClr>
                  </a:outerShdw>
                </a:effectLst>
              </a:rPr>
              <a:t>Group Discussion:</a:t>
            </a:r>
          </a:p>
          <a:p>
            <a:pPr>
              <a:lnSpc>
                <a:spcPct val="150000"/>
              </a:lnSpc>
            </a:pPr>
            <a:r>
              <a:rPr lang="en-GB" sz="2100" dirty="0">
                <a:effectLst>
                  <a:outerShdw blurRad="38100" dist="38100" dir="2700000" algn="tl">
                    <a:srgbClr val="000000">
                      <a:alpha val="43137"/>
                    </a:srgbClr>
                  </a:outerShdw>
                </a:effectLst>
              </a:rPr>
              <a:t>What are the service standards in a luxury hotel?</a:t>
            </a:r>
          </a:p>
          <a:p>
            <a:pPr>
              <a:lnSpc>
                <a:spcPct val="150000"/>
              </a:lnSpc>
            </a:pPr>
            <a:r>
              <a:rPr lang="en-GB" sz="2100" dirty="0">
                <a:effectLst>
                  <a:outerShdw blurRad="38100" dist="38100" dir="2700000" algn="tl">
                    <a:srgbClr val="000000">
                      <a:alpha val="43137"/>
                    </a:srgbClr>
                  </a:outerShdw>
                </a:effectLst>
              </a:rPr>
              <a:t>How do they differ from a mid-scale hotel?</a:t>
            </a:r>
          </a:p>
          <a:p>
            <a:pPr>
              <a:lnSpc>
                <a:spcPct val="150000"/>
              </a:lnSpc>
            </a:pPr>
            <a:r>
              <a:rPr lang="en-GB" sz="2100" dirty="0">
                <a:effectLst>
                  <a:outerShdw blurRad="38100" dist="38100" dir="2700000" algn="tl">
                    <a:srgbClr val="000000">
                      <a:alpha val="43137"/>
                    </a:srgbClr>
                  </a:outerShdw>
                </a:effectLst>
              </a:rPr>
              <a:t>What skills do their employees need?</a:t>
            </a:r>
          </a:p>
          <a:p>
            <a:pPr>
              <a:lnSpc>
                <a:spcPct val="150000"/>
              </a:lnSpc>
            </a:pPr>
            <a:endParaRPr lang="en-GB" sz="2100" dirty="0">
              <a:effectLst>
                <a:outerShdw blurRad="38100" dist="38100" dir="2700000" algn="tl">
                  <a:srgbClr val="000000">
                    <a:alpha val="43137"/>
                  </a:srgbClr>
                </a:outerShdw>
              </a:effectLst>
            </a:endParaRPr>
          </a:p>
          <a:p>
            <a:pPr marL="0" indent="0">
              <a:buNone/>
            </a:pPr>
            <a:r>
              <a:rPr lang="en-US" sz="2100" b="0" cap="none" spc="0" dirty="0">
                <a:ln w="0"/>
                <a:effectLst>
                  <a:outerShdw blurRad="38100" dist="38100" dir="2700000" algn="tl">
                    <a:srgbClr val="000000">
                      <a:alpha val="43137"/>
                    </a:srgbClr>
                  </a:outerShdw>
                </a:effectLst>
              </a:rPr>
              <a:t>Type your answers in chat or raise your yellow hand.</a:t>
            </a:r>
          </a:p>
          <a:p>
            <a:pPr marL="0" indent="0">
              <a:buNone/>
            </a:pPr>
            <a:endParaRPr lang="en-GB" sz="2100" dirty="0"/>
          </a:p>
        </p:txBody>
      </p:sp>
    </p:spTree>
    <p:extLst>
      <p:ext uri="{BB962C8B-B14F-4D97-AF65-F5344CB8AC3E}">
        <p14:creationId xmlns:p14="http://schemas.microsoft.com/office/powerpoint/2010/main" val="6142964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B5DFCDA-694D-4637-8E9B-038575194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64056" cy="6858000"/>
          </a:xfrm>
          <a:custGeom>
            <a:avLst/>
            <a:gdLst>
              <a:gd name="connsiteX0" fmla="*/ 9952075 w 9952075"/>
              <a:gd name="connsiteY0" fmla="*/ 6858000 h 6858000"/>
              <a:gd name="connsiteX1" fmla="*/ 108694 w 9952075"/>
              <a:gd name="connsiteY1" fmla="*/ 6858000 h 6858000"/>
              <a:gd name="connsiteX2" fmla="*/ 79127 w 9952075"/>
              <a:gd name="connsiteY2" fmla="*/ 6681235 h 6858000"/>
              <a:gd name="connsiteX3" fmla="*/ 0 w 9952075"/>
              <a:gd name="connsiteY3" fmla="*/ 5565888 h 6858000"/>
              <a:gd name="connsiteX4" fmla="*/ 2190696 w 9952075"/>
              <a:gd name="connsiteY4" fmla="*/ 145339 h 6858000"/>
              <a:gd name="connsiteX5" fmla="*/ 2339431 w 9952075"/>
              <a:gd name="connsiteY5" fmla="*/ 0 h 6858000"/>
              <a:gd name="connsiteX6" fmla="*/ 9952075 w 9952075"/>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2075" h="6858000">
                <a:moveTo>
                  <a:pt x="9952075"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9952075"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E4DB276E-BFF1-43F5-AB90-7ABA4B9A9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239012" cy="6858000"/>
          </a:xfrm>
          <a:custGeom>
            <a:avLst/>
            <a:gdLst>
              <a:gd name="connsiteX0" fmla="*/ 9652017 w 9652017"/>
              <a:gd name="connsiteY0" fmla="*/ 6858000 h 6858000"/>
              <a:gd name="connsiteX1" fmla="*/ 112827 w 9652017"/>
              <a:gd name="connsiteY1" fmla="*/ 6858000 h 6858000"/>
              <a:gd name="connsiteX2" fmla="*/ 76084 w 9652017"/>
              <a:gd name="connsiteY2" fmla="*/ 6638337 h 6858000"/>
              <a:gd name="connsiteX3" fmla="*/ 0 w 9652017"/>
              <a:gd name="connsiteY3" fmla="*/ 5565888 h 6858000"/>
              <a:gd name="connsiteX4" fmla="*/ 2157501 w 9652017"/>
              <a:gd name="connsiteY4" fmla="*/ 301488 h 6858000"/>
              <a:gd name="connsiteX5" fmla="*/ 2472310 w 9652017"/>
              <a:gd name="connsiteY5" fmla="*/ 0 h 6858000"/>
              <a:gd name="connsiteX6" fmla="*/ 9652017 w 9652017"/>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52017" h="6858000">
                <a:moveTo>
                  <a:pt x="9652017" y="6858000"/>
                </a:moveTo>
                <a:lnTo>
                  <a:pt x="112827" y="6858000"/>
                </a:lnTo>
                <a:lnTo>
                  <a:pt x="76084" y="6638337"/>
                </a:lnTo>
                <a:cubicBezTo>
                  <a:pt x="25944" y="6288079"/>
                  <a:pt x="0" y="5930014"/>
                  <a:pt x="0" y="5565888"/>
                </a:cubicBezTo>
                <a:cubicBezTo>
                  <a:pt x="0" y="3514654"/>
                  <a:pt x="823309" y="1655711"/>
                  <a:pt x="2157501" y="301488"/>
                </a:cubicBezTo>
                <a:lnTo>
                  <a:pt x="2472310" y="0"/>
                </a:lnTo>
                <a:lnTo>
                  <a:pt x="9652017" y="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85ECB2-CD83-172C-522F-8D7BE88A2AAC}"/>
              </a:ext>
            </a:extLst>
          </p:cNvPr>
          <p:cNvSpPr>
            <a:spLocks noGrp="1"/>
          </p:cNvSpPr>
          <p:nvPr>
            <p:ph type="title"/>
          </p:nvPr>
        </p:nvSpPr>
        <p:spPr>
          <a:xfrm>
            <a:off x="628650" y="365126"/>
            <a:ext cx="5818270" cy="1288238"/>
          </a:xfrm>
        </p:spPr>
        <p:txBody>
          <a:bodyPr anchor="b">
            <a:normAutofit/>
          </a:bodyPr>
          <a:lstStyle/>
          <a:p>
            <a:r>
              <a:rPr lang="en-GB" b="1"/>
              <a:t>Service Standards</a:t>
            </a:r>
          </a:p>
        </p:txBody>
      </p:sp>
      <p:sp>
        <p:nvSpPr>
          <p:cNvPr id="3" name="Content Placeholder 2">
            <a:extLst>
              <a:ext uri="{FF2B5EF4-FFF2-40B4-BE49-F238E27FC236}">
                <a16:creationId xmlns:a16="http://schemas.microsoft.com/office/drawing/2014/main" id="{7D170F20-DF5D-ECB5-7B54-DF8FFB638AC4}"/>
              </a:ext>
            </a:extLst>
          </p:cNvPr>
          <p:cNvSpPr>
            <a:spLocks noGrp="1"/>
          </p:cNvSpPr>
          <p:nvPr>
            <p:ph idx="1"/>
          </p:nvPr>
        </p:nvSpPr>
        <p:spPr>
          <a:xfrm>
            <a:off x="628648" y="1956390"/>
            <a:ext cx="5491718" cy="3907465"/>
          </a:xfrm>
        </p:spPr>
        <p:txBody>
          <a:bodyPr anchor="t">
            <a:normAutofit/>
          </a:bodyPr>
          <a:lstStyle/>
          <a:p>
            <a:pPr marL="0" indent="0">
              <a:lnSpc>
                <a:spcPct val="150000"/>
              </a:lnSpc>
              <a:buNone/>
            </a:pPr>
            <a:r>
              <a:rPr lang="en-GB" sz="2100" b="1" dirty="0">
                <a:effectLst>
                  <a:outerShdw blurRad="38100" dist="38100" dir="2700000" algn="tl">
                    <a:srgbClr val="000000">
                      <a:alpha val="43137"/>
                    </a:srgbClr>
                  </a:outerShdw>
                </a:effectLst>
              </a:rPr>
              <a:t>Group Discussion:</a:t>
            </a:r>
          </a:p>
          <a:p>
            <a:pPr>
              <a:lnSpc>
                <a:spcPct val="150000"/>
              </a:lnSpc>
            </a:pPr>
            <a:r>
              <a:rPr lang="en-GB" sz="2100" dirty="0">
                <a:effectLst>
                  <a:outerShdw blurRad="38100" dist="38100" dir="2700000" algn="tl">
                    <a:srgbClr val="000000">
                      <a:alpha val="43137"/>
                    </a:srgbClr>
                  </a:outerShdw>
                </a:effectLst>
              </a:rPr>
              <a:t>How does the standard of service in a independent/boutique hotel differ from a chain hotel?</a:t>
            </a:r>
          </a:p>
          <a:p>
            <a:pPr>
              <a:lnSpc>
                <a:spcPct val="150000"/>
              </a:lnSpc>
            </a:pPr>
            <a:r>
              <a:rPr lang="en-GB" sz="2100" dirty="0">
                <a:effectLst>
                  <a:outerShdw blurRad="38100" dist="38100" dir="2700000" algn="tl">
                    <a:srgbClr val="000000">
                      <a:alpha val="43137"/>
                    </a:srgbClr>
                  </a:outerShdw>
                </a:effectLst>
              </a:rPr>
              <a:t>What makes the difference?</a:t>
            </a:r>
          </a:p>
          <a:p>
            <a:endParaRPr lang="en-GB" sz="2100" dirty="0">
              <a:effectLst>
                <a:outerShdw blurRad="38100" dist="38100" dir="2700000" algn="tl">
                  <a:srgbClr val="000000">
                    <a:alpha val="43137"/>
                  </a:srgbClr>
                </a:outerShdw>
              </a:effectLst>
            </a:endParaRPr>
          </a:p>
          <a:p>
            <a:pPr marL="0" indent="0">
              <a:buNone/>
            </a:pPr>
            <a:r>
              <a:rPr lang="en-US" sz="2100" b="0" cap="none" spc="0" dirty="0">
                <a:ln w="0"/>
                <a:effectLst>
                  <a:outerShdw blurRad="38100" dist="38100" dir="2700000" algn="tl">
                    <a:srgbClr val="000000">
                      <a:alpha val="43137"/>
                    </a:srgbClr>
                  </a:outerShdw>
                </a:effectLst>
              </a:rPr>
              <a:t>Type your answers in chat or raise your yellow hand.</a:t>
            </a:r>
          </a:p>
          <a:p>
            <a:endParaRPr lang="en-GB" sz="2100" dirty="0"/>
          </a:p>
        </p:txBody>
      </p:sp>
    </p:spTree>
    <p:extLst>
      <p:ext uri="{BB962C8B-B14F-4D97-AF65-F5344CB8AC3E}">
        <p14:creationId xmlns:p14="http://schemas.microsoft.com/office/powerpoint/2010/main" val="15472569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51E8-F7E8-4701-1E78-E7EBB6011E05}"/>
              </a:ext>
            </a:extLst>
          </p:cNvPr>
          <p:cNvSpPr>
            <a:spLocks noGrp="1"/>
          </p:cNvSpPr>
          <p:nvPr>
            <p:ph type="title"/>
          </p:nvPr>
        </p:nvSpPr>
        <p:spPr/>
        <p:txBody>
          <a:bodyPr/>
          <a:lstStyle/>
          <a:p>
            <a:r>
              <a:rPr lang="en-GB" sz="4000" b="1" dirty="0"/>
              <a:t>Case Study: Four Seasons</a:t>
            </a:r>
            <a:endParaRPr lang="en-GB" sz="4000" dirty="0"/>
          </a:p>
        </p:txBody>
      </p:sp>
      <p:pic>
        <p:nvPicPr>
          <p:cNvPr id="4" name="Online Media 3" title="Four Seasons hires for five-star attitude">
            <a:hlinkClick r:id="" action="ppaction://media"/>
            <a:extLst>
              <a:ext uri="{FF2B5EF4-FFF2-40B4-BE49-F238E27FC236}">
                <a16:creationId xmlns:a16="http://schemas.microsoft.com/office/drawing/2014/main" id="{97893B32-483B-A11B-2BFB-327737DD81BD}"/>
              </a:ext>
            </a:extLst>
          </p:cNvPr>
          <p:cNvPicPr>
            <a:picLocks noGrp="1" noRot="1" noChangeAspect="1"/>
          </p:cNvPicPr>
          <p:nvPr>
            <p:ph idx="1"/>
            <a:videoFile r:link="rId1"/>
          </p:nvPr>
        </p:nvPicPr>
        <p:blipFill>
          <a:blip r:embed="rId3"/>
          <a:stretch>
            <a:fillRect/>
          </a:stretch>
        </p:blipFill>
        <p:spPr>
          <a:xfrm>
            <a:off x="721519" y="1453263"/>
            <a:ext cx="7700962" cy="4351338"/>
          </a:xfrm>
          <a:prstGeom prst="rect">
            <a:avLst/>
          </a:prstGeom>
        </p:spPr>
      </p:pic>
      <p:pic>
        <p:nvPicPr>
          <p:cNvPr id="5" name="Picture 2" descr="See the source image">
            <a:extLst>
              <a:ext uri="{FF2B5EF4-FFF2-40B4-BE49-F238E27FC236}">
                <a16:creationId xmlns:a16="http://schemas.microsoft.com/office/drawing/2014/main" id="{96344CED-9C6B-73F2-7726-30EFE318F2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6602" y="177081"/>
            <a:ext cx="2011684" cy="1088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644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852E6-E3D9-27AB-9350-1AC5230525E3}"/>
              </a:ext>
            </a:extLst>
          </p:cNvPr>
          <p:cNvSpPr>
            <a:spLocks noGrp="1"/>
          </p:cNvSpPr>
          <p:nvPr>
            <p:ph type="title"/>
          </p:nvPr>
        </p:nvSpPr>
        <p:spPr>
          <a:xfrm>
            <a:off x="3910934" y="629266"/>
            <a:ext cx="4817137" cy="1676603"/>
          </a:xfrm>
        </p:spPr>
        <p:txBody>
          <a:bodyPr>
            <a:normAutofit/>
          </a:bodyPr>
          <a:lstStyle/>
          <a:p>
            <a:pPr algn="ctr"/>
            <a:r>
              <a:rPr lang="en-GB" sz="4000" b="1" dirty="0"/>
              <a:t>Standards of Service</a:t>
            </a:r>
            <a:br>
              <a:rPr lang="en-GB" sz="4000" b="1" dirty="0"/>
            </a:br>
            <a:r>
              <a:rPr lang="en-GB" sz="4000" b="1" dirty="0"/>
              <a:t>at Four Seasons</a:t>
            </a:r>
          </a:p>
        </p:txBody>
      </p:sp>
      <p:sp>
        <p:nvSpPr>
          <p:cNvPr id="9" name="Rectangle 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See the source image">
            <a:extLst>
              <a:ext uri="{FF2B5EF4-FFF2-40B4-BE49-F238E27FC236}">
                <a16:creationId xmlns:a16="http://schemas.microsoft.com/office/drawing/2014/main" id="{4C6B05F1-6318-2FE0-DB7E-10ACCF5C44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023" y="2798561"/>
            <a:ext cx="2334960" cy="126087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A746F1D-9882-622E-2235-0A44237FD63C}"/>
              </a:ext>
            </a:extLst>
          </p:cNvPr>
          <p:cNvSpPr>
            <a:spLocks noGrp="1"/>
          </p:cNvSpPr>
          <p:nvPr>
            <p:ph idx="1"/>
          </p:nvPr>
        </p:nvSpPr>
        <p:spPr>
          <a:xfrm>
            <a:off x="3910935" y="2023730"/>
            <a:ext cx="4817136" cy="4274864"/>
          </a:xfrm>
        </p:spPr>
        <p:txBody>
          <a:bodyPr>
            <a:normAutofit/>
          </a:bodyPr>
          <a:lstStyle/>
          <a:p>
            <a:r>
              <a:rPr lang="en-GB" sz="1800" dirty="0"/>
              <a:t>A cheerful respectful valet will bid you, “Welcome to the Four Seasons.” After </a:t>
            </a:r>
            <a:r>
              <a:rPr lang="en-GB" sz="1800" u="none" dirty="0"/>
              <a:t>you check in, an equally welcoming bellman will bring your luggage to your room </a:t>
            </a:r>
            <a:r>
              <a:rPr lang="en-GB" sz="1800" b="1" u="none" dirty="0"/>
              <a:t>within seven minutes.  </a:t>
            </a:r>
          </a:p>
          <a:p>
            <a:r>
              <a:rPr lang="en-GB" sz="1800" dirty="0"/>
              <a:t>When employees come within </a:t>
            </a:r>
            <a:r>
              <a:rPr lang="en-GB" sz="1800" b="1" dirty="0"/>
              <a:t>10 feet </a:t>
            </a:r>
            <a:r>
              <a:rPr lang="en-GB" sz="1800" dirty="0"/>
              <a:t>of any guest, they will </a:t>
            </a:r>
            <a:r>
              <a:rPr lang="en-GB" sz="1800" b="1" dirty="0"/>
              <a:t>acknowledge</a:t>
            </a:r>
            <a:r>
              <a:rPr lang="en-GB" sz="1800" dirty="0"/>
              <a:t> the guest’s presence with a polite wave or nod. </a:t>
            </a:r>
            <a:r>
              <a:rPr lang="en-GB" sz="1800" b="1" dirty="0"/>
              <a:t>7 feet</a:t>
            </a:r>
            <a:r>
              <a:rPr lang="en-GB" sz="1800" dirty="0"/>
              <a:t>, employees will </a:t>
            </a:r>
            <a:r>
              <a:rPr lang="en-GB" sz="1800" b="1" dirty="0"/>
              <a:t>greet guests</a:t>
            </a:r>
            <a:r>
              <a:rPr lang="en-GB" sz="1800" dirty="0"/>
              <a:t>, with “good morning” or “good afternoon,” frequently using the guest’s surname. </a:t>
            </a:r>
            <a:r>
              <a:rPr lang="en-GB" sz="1800" b="1" dirty="0"/>
              <a:t>5 - 3 feet </a:t>
            </a:r>
            <a:r>
              <a:rPr lang="en-GB" sz="1800" dirty="0"/>
              <a:t>will bring closer  level of engagement with the guest.</a:t>
            </a:r>
          </a:p>
          <a:p>
            <a:endParaRPr lang="en-GB" sz="1800" dirty="0"/>
          </a:p>
          <a:p>
            <a:pPr marL="0" indent="0" algn="ctr">
              <a:buNone/>
            </a:pPr>
            <a:r>
              <a:rPr lang="en-GB" sz="1400" dirty="0"/>
              <a:t>(</a:t>
            </a:r>
            <a:r>
              <a:rPr lang="en-GB" sz="1400" b="0" i="0" dirty="0" err="1"/>
              <a:t>BrandCulture's</a:t>
            </a:r>
            <a:r>
              <a:rPr lang="en-GB" sz="1400" b="0" i="0" dirty="0"/>
              <a:t> Hospitality: How to Cultivate a Culture, 2021)</a:t>
            </a:r>
            <a:endParaRPr lang="en-US" sz="1400" dirty="0"/>
          </a:p>
        </p:txBody>
      </p:sp>
    </p:spTree>
    <p:extLst>
      <p:ext uri="{BB962C8B-B14F-4D97-AF65-F5344CB8AC3E}">
        <p14:creationId xmlns:p14="http://schemas.microsoft.com/office/powerpoint/2010/main" val="945427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3EEA-E377-513B-AD45-A4AA760AD7B0}"/>
              </a:ext>
            </a:extLst>
          </p:cNvPr>
          <p:cNvSpPr>
            <a:spLocks noGrp="1"/>
          </p:cNvSpPr>
          <p:nvPr>
            <p:ph type="title"/>
          </p:nvPr>
        </p:nvSpPr>
        <p:spPr/>
        <p:txBody>
          <a:bodyPr/>
          <a:lstStyle/>
          <a:p>
            <a:pPr algn="ctr"/>
            <a:r>
              <a:rPr lang="en-GB" sz="4000" b="1" dirty="0"/>
              <a:t>Case Study: The Ritz-Carlton</a:t>
            </a:r>
          </a:p>
        </p:txBody>
      </p:sp>
      <p:pic>
        <p:nvPicPr>
          <p:cNvPr id="4" name="Online Media 3" title="Creating WOW Moments at the Ritz-Carlton: The job of Guest Services">
            <a:hlinkClick r:id="" action="ppaction://media"/>
            <a:extLst>
              <a:ext uri="{FF2B5EF4-FFF2-40B4-BE49-F238E27FC236}">
                <a16:creationId xmlns:a16="http://schemas.microsoft.com/office/drawing/2014/main" id="{A42A77ED-54B8-3163-0315-6851D43B3B70}"/>
              </a:ext>
            </a:extLst>
          </p:cNvPr>
          <p:cNvPicPr>
            <a:picLocks noGrp="1" noRot="1" noChangeAspect="1"/>
          </p:cNvPicPr>
          <p:nvPr>
            <p:ph idx="1"/>
            <a:videoFile r:link="rId1"/>
          </p:nvPr>
        </p:nvPicPr>
        <p:blipFill>
          <a:blip r:embed="rId3"/>
          <a:stretch>
            <a:fillRect/>
          </a:stretch>
        </p:blipFill>
        <p:spPr>
          <a:xfrm>
            <a:off x="761824" y="1424870"/>
            <a:ext cx="7700962" cy="4351338"/>
          </a:xfrm>
          <a:prstGeom prst="rect">
            <a:avLst/>
          </a:prstGeom>
        </p:spPr>
      </p:pic>
      <p:pic>
        <p:nvPicPr>
          <p:cNvPr id="23554" name="Picture 2" descr="See the source image">
            <a:extLst>
              <a:ext uri="{FF2B5EF4-FFF2-40B4-BE49-F238E27FC236}">
                <a16:creationId xmlns:a16="http://schemas.microsoft.com/office/drawing/2014/main" id="{2BC131FC-739A-E11D-33B1-DDBE4B7253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2941" y="90311"/>
            <a:ext cx="1179689" cy="1179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853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BF538-ED3E-762F-04EE-A15FF9EE3169}"/>
              </a:ext>
            </a:extLst>
          </p:cNvPr>
          <p:cNvSpPr>
            <a:spLocks noGrp="1"/>
          </p:cNvSpPr>
          <p:nvPr>
            <p:ph type="title"/>
          </p:nvPr>
        </p:nvSpPr>
        <p:spPr>
          <a:xfrm>
            <a:off x="3910934" y="629266"/>
            <a:ext cx="4817137" cy="1676603"/>
          </a:xfrm>
        </p:spPr>
        <p:txBody>
          <a:bodyPr>
            <a:normAutofit/>
          </a:bodyPr>
          <a:lstStyle/>
          <a:p>
            <a:pPr algn="ctr"/>
            <a:r>
              <a:rPr lang="en-GB" sz="4000" dirty="0"/>
              <a:t>The Role of the Guest Services Manager</a:t>
            </a:r>
          </a:p>
        </p:txBody>
      </p:sp>
      <p:sp>
        <p:nvSpPr>
          <p:cNvPr id="20486" name="Rectangle 2048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9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4" name="Picture 4" descr="See the source image">
            <a:extLst>
              <a:ext uri="{FF2B5EF4-FFF2-40B4-BE49-F238E27FC236}">
                <a16:creationId xmlns:a16="http://schemas.microsoft.com/office/drawing/2014/main" id="{C6E603C9-51EE-1A04-546E-6251CC9354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023" y="2261520"/>
            <a:ext cx="2334960" cy="2334960"/>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DDFA09-DAF6-A973-D899-A25F65F9A9E9}"/>
              </a:ext>
            </a:extLst>
          </p:cNvPr>
          <p:cNvSpPr>
            <a:spLocks noGrp="1"/>
          </p:cNvSpPr>
          <p:nvPr>
            <p:ph idx="1"/>
          </p:nvPr>
        </p:nvSpPr>
        <p:spPr>
          <a:xfrm>
            <a:off x="3910935" y="2438400"/>
            <a:ext cx="4817136" cy="3785419"/>
          </a:xfrm>
        </p:spPr>
        <p:txBody>
          <a:bodyPr>
            <a:normAutofit/>
          </a:bodyPr>
          <a:lstStyle/>
          <a:p>
            <a:pPr marL="0" indent="0" algn="ctr">
              <a:lnSpc>
                <a:spcPct val="150000"/>
              </a:lnSpc>
              <a:buNone/>
            </a:pPr>
            <a:r>
              <a:rPr lang="en-GB" sz="2000" b="1" dirty="0">
                <a:effectLst>
                  <a:outerShdw blurRad="38100" dist="38100" dir="2700000" algn="tl">
                    <a:srgbClr val="000000">
                      <a:alpha val="43137"/>
                    </a:srgbClr>
                  </a:outerShdw>
                </a:effectLst>
              </a:rPr>
              <a:t>Group Discussion:</a:t>
            </a:r>
          </a:p>
          <a:p>
            <a:pPr algn="ctr">
              <a:lnSpc>
                <a:spcPct val="150000"/>
              </a:lnSpc>
            </a:pPr>
            <a:r>
              <a:rPr lang="en-GB" sz="2000" dirty="0">
                <a:effectLst>
                  <a:outerShdw blurRad="38100" dist="38100" dir="2700000" algn="tl">
                    <a:srgbClr val="000000">
                      <a:alpha val="43137"/>
                    </a:srgbClr>
                  </a:outerShdw>
                </a:effectLst>
              </a:rPr>
              <a:t>What are the roles and responsibilities of a Guest Services Manager?</a:t>
            </a:r>
          </a:p>
          <a:p>
            <a:pPr marL="0" indent="0" algn="ctr">
              <a:lnSpc>
                <a:spcPct val="150000"/>
              </a:lnSpc>
              <a:buNone/>
            </a:pPr>
            <a:r>
              <a:rPr lang="en-US" sz="2000" b="0" cap="none" spc="0" dirty="0">
                <a:ln w="0"/>
                <a:effectLst>
                  <a:outerShdw blurRad="38100" dist="38100" dir="2700000" algn="tl">
                    <a:srgbClr val="000000">
                      <a:alpha val="43137"/>
                    </a:srgbClr>
                  </a:outerShdw>
                </a:effectLst>
              </a:rPr>
              <a:t>Type your answers in chat or raise your yellow hand.</a:t>
            </a:r>
          </a:p>
        </p:txBody>
      </p:sp>
    </p:spTree>
    <p:extLst>
      <p:ext uri="{BB962C8B-B14F-4D97-AF65-F5344CB8AC3E}">
        <p14:creationId xmlns:p14="http://schemas.microsoft.com/office/powerpoint/2010/main" val="285053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F33143-665C-C6A3-79C7-EE3A2E0F7D75}"/>
              </a:ext>
            </a:extLst>
          </p:cNvPr>
          <p:cNvSpPr>
            <a:spLocks noGrp="1"/>
          </p:cNvSpPr>
          <p:nvPr>
            <p:ph type="title"/>
          </p:nvPr>
        </p:nvSpPr>
        <p:spPr>
          <a:xfrm>
            <a:off x="603503" y="365125"/>
            <a:ext cx="2554366" cy="3117038"/>
          </a:xfrm>
        </p:spPr>
        <p:txBody>
          <a:bodyPr anchor="ctr">
            <a:normAutofit/>
          </a:bodyPr>
          <a:lstStyle/>
          <a:p>
            <a:pPr algn="ctr"/>
            <a:r>
              <a:rPr lang="en-GB" sz="3100" b="1" dirty="0"/>
              <a:t>The Role &amp; Function of A Guest Services Representative</a:t>
            </a:r>
          </a:p>
        </p:txBody>
      </p:sp>
      <p:sp>
        <p:nvSpPr>
          <p:cNvPr id="3" name="Content Placeholder 2">
            <a:extLst>
              <a:ext uri="{FF2B5EF4-FFF2-40B4-BE49-F238E27FC236}">
                <a16:creationId xmlns:a16="http://schemas.microsoft.com/office/drawing/2014/main" id="{AE941D2B-DC33-0F33-029F-B0F8095C257B}"/>
              </a:ext>
            </a:extLst>
          </p:cNvPr>
          <p:cNvSpPr>
            <a:spLocks noGrp="1"/>
          </p:cNvSpPr>
          <p:nvPr>
            <p:ph idx="1"/>
          </p:nvPr>
        </p:nvSpPr>
        <p:spPr>
          <a:xfrm>
            <a:off x="4397791" y="994145"/>
            <a:ext cx="4602611" cy="4832498"/>
          </a:xfrm>
        </p:spPr>
        <p:txBody>
          <a:bodyPr anchor="ctr">
            <a:normAutofit/>
          </a:bodyPr>
          <a:lstStyle/>
          <a:p>
            <a:pPr marL="0" indent="0" algn="ctr">
              <a:buNone/>
            </a:pPr>
            <a:r>
              <a:rPr lang="en-GB" sz="2400" b="1" dirty="0">
                <a:effectLst>
                  <a:outerShdw blurRad="38100" dist="38100" dir="2700000" algn="tl">
                    <a:srgbClr val="000000">
                      <a:alpha val="43137"/>
                    </a:srgbClr>
                  </a:outerShdw>
                </a:effectLst>
              </a:rPr>
              <a:t>Group Discussion:</a:t>
            </a:r>
          </a:p>
          <a:p>
            <a:pPr algn="ctr"/>
            <a:r>
              <a:rPr lang="en-GB" sz="2400" dirty="0">
                <a:effectLst>
                  <a:outerShdw blurRad="38100" dist="38100" dir="2700000" algn="tl">
                    <a:srgbClr val="000000">
                      <a:alpha val="43137"/>
                    </a:srgbClr>
                  </a:outerShdw>
                </a:effectLst>
              </a:rPr>
              <a:t>What are the roles and responsibilities of a Guest Services Representative?</a:t>
            </a:r>
          </a:p>
          <a:p>
            <a:pPr algn="ctr"/>
            <a:endParaRPr lang="en-GB" sz="2400" dirty="0">
              <a:effectLst>
                <a:outerShdw blurRad="38100" dist="38100" dir="2700000" algn="tl">
                  <a:srgbClr val="000000">
                    <a:alpha val="43137"/>
                  </a:srgbClr>
                </a:outerShdw>
              </a:effectLst>
            </a:endParaRPr>
          </a:p>
          <a:p>
            <a:pPr marL="0" indent="0" algn="ctr">
              <a:buNone/>
            </a:pPr>
            <a:r>
              <a:rPr lang="en-US" sz="2400" b="0" cap="none" spc="0" dirty="0">
                <a:ln w="0"/>
                <a:effectLst>
                  <a:outerShdw blurRad="38100" dist="38100" dir="2700000" algn="tl">
                    <a:srgbClr val="000000">
                      <a:alpha val="43137"/>
                    </a:srgbClr>
                  </a:outerShdw>
                </a:effectLst>
              </a:rPr>
              <a:t>Type your answers in chat or raise your yellow hand.</a:t>
            </a:r>
          </a:p>
          <a:p>
            <a:pPr marL="0" indent="0">
              <a:buNone/>
            </a:pPr>
            <a:endParaRPr lang="en-GB" sz="1800" dirty="0"/>
          </a:p>
        </p:txBody>
      </p:sp>
    </p:spTree>
    <p:extLst>
      <p:ext uri="{BB962C8B-B14F-4D97-AF65-F5344CB8AC3E}">
        <p14:creationId xmlns:p14="http://schemas.microsoft.com/office/powerpoint/2010/main" val="30965812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F33143-665C-C6A3-79C7-EE3A2E0F7D75}"/>
              </a:ext>
            </a:extLst>
          </p:cNvPr>
          <p:cNvSpPr>
            <a:spLocks noGrp="1"/>
          </p:cNvSpPr>
          <p:nvPr>
            <p:ph type="title"/>
          </p:nvPr>
        </p:nvSpPr>
        <p:spPr>
          <a:xfrm>
            <a:off x="1733360" y="365760"/>
            <a:ext cx="5677279" cy="1288238"/>
          </a:xfrm>
        </p:spPr>
        <p:txBody>
          <a:bodyPr anchor="ctr">
            <a:normAutofit/>
          </a:bodyPr>
          <a:lstStyle/>
          <a:p>
            <a:pPr algn="ctr"/>
            <a:r>
              <a:rPr lang="en-GB" sz="3400" b="1"/>
              <a:t>The Role &amp; Function of A Guest Services Representative</a:t>
            </a:r>
          </a:p>
        </p:txBody>
      </p:sp>
      <p:sp>
        <p:nvSpPr>
          <p:cNvPr id="3" name="Content Placeholder 2">
            <a:extLst>
              <a:ext uri="{FF2B5EF4-FFF2-40B4-BE49-F238E27FC236}">
                <a16:creationId xmlns:a16="http://schemas.microsoft.com/office/drawing/2014/main" id="{AE941D2B-DC33-0F33-029F-B0F8095C257B}"/>
              </a:ext>
            </a:extLst>
          </p:cNvPr>
          <p:cNvSpPr>
            <a:spLocks noGrp="1"/>
          </p:cNvSpPr>
          <p:nvPr>
            <p:ph idx="1"/>
          </p:nvPr>
        </p:nvSpPr>
        <p:spPr>
          <a:xfrm>
            <a:off x="1624176" y="1956816"/>
            <a:ext cx="5895648" cy="4024884"/>
          </a:xfrm>
        </p:spPr>
        <p:txBody>
          <a:bodyPr anchor="t">
            <a:normAutofit/>
          </a:bodyPr>
          <a:lstStyle/>
          <a:p>
            <a:pPr>
              <a:buFont typeface="Arial" panose="020B0604020202020204" pitchFamily="34" charset="0"/>
              <a:buChar char="•"/>
            </a:pPr>
            <a:r>
              <a:rPr lang="en-GB" sz="2100" b="0" i="0" dirty="0">
                <a:effectLst/>
              </a:rPr>
              <a:t>Greeting guests upon arrival and making them feel welcomed</a:t>
            </a:r>
          </a:p>
          <a:p>
            <a:pPr>
              <a:buFont typeface="Arial" panose="020B0604020202020204" pitchFamily="34" charset="0"/>
              <a:buChar char="•"/>
            </a:pPr>
            <a:r>
              <a:rPr lang="en-GB" sz="2100" b="0" i="0" dirty="0">
                <a:effectLst/>
              </a:rPr>
              <a:t>Administering check-ins and check-outs</a:t>
            </a:r>
          </a:p>
          <a:p>
            <a:pPr>
              <a:buFont typeface="Arial" panose="020B0604020202020204" pitchFamily="34" charset="0"/>
              <a:buChar char="•"/>
            </a:pPr>
            <a:r>
              <a:rPr lang="en-GB" sz="2100" b="0" i="0" dirty="0">
                <a:effectLst/>
              </a:rPr>
              <a:t>Providing front desk services to guests</a:t>
            </a:r>
          </a:p>
          <a:p>
            <a:pPr>
              <a:buFont typeface="Arial" panose="020B0604020202020204" pitchFamily="34" charset="0"/>
              <a:buChar char="•"/>
            </a:pPr>
            <a:r>
              <a:rPr lang="en-GB" sz="2100" b="0" i="0" dirty="0">
                <a:effectLst/>
              </a:rPr>
              <a:t>Assigning rooms and taking care of administrative duties</a:t>
            </a:r>
          </a:p>
          <a:p>
            <a:pPr>
              <a:buFont typeface="Arial" panose="020B0604020202020204" pitchFamily="34" charset="0"/>
              <a:buChar char="•"/>
            </a:pPr>
            <a:r>
              <a:rPr lang="en-GB" sz="2100" b="0" i="0" dirty="0">
                <a:effectLst/>
              </a:rPr>
              <a:t>Delivering mail and messages</a:t>
            </a:r>
          </a:p>
          <a:p>
            <a:pPr>
              <a:buFont typeface="Arial" panose="020B0604020202020204" pitchFamily="34" charset="0"/>
              <a:buChar char="•"/>
            </a:pPr>
            <a:endParaRPr lang="en-GB" sz="2100" b="0" i="0" dirty="0">
              <a:effectLst/>
            </a:endParaRPr>
          </a:p>
          <a:p>
            <a:pPr marL="0" indent="0">
              <a:buNone/>
            </a:pPr>
            <a:r>
              <a:rPr lang="en-GB" sz="2100" dirty="0"/>
              <a:t>And many more… What other roles did you think of?</a:t>
            </a:r>
            <a:endParaRPr lang="en-GB" sz="2100" b="0" i="0" dirty="0">
              <a:effectLst/>
            </a:endParaRPr>
          </a:p>
          <a:p>
            <a:endParaRPr lang="en-GB" sz="2100" dirty="0"/>
          </a:p>
        </p:txBody>
      </p:sp>
    </p:spTree>
    <p:extLst>
      <p:ext uri="{BB962C8B-B14F-4D97-AF65-F5344CB8AC3E}">
        <p14:creationId xmlns:p14="http://schemas.microsoft.com/office/powerpoint/2010/main" val="19995490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DA71-4A23-89E5-30DC-317795505850}"/>
              </a:ext>
            </a:extLst>
          </p:cNvPr>
          <p:cNvSpPr>
            <a:spLocks noGrp="1"/>
          </p:cNvSpPr>
          <p:nvPr>
            <p:ph type="title"/>
          </p:nvPr>
        </p:nvSpPr>
        <p:spPr/>
        <p:txBody>
          <a:bodyPr/>
          <a:lstStyle/>
          <a:p>
            <a:pPr algn="ctr"/>
            <a:r>
              <a:rPr lang="en-GB" b="1" dirty="0"/>
              <a:t>TED Talk: Jan Smith</a:t>
            </a:r>
          </a:p>
        </p:txBody>
      </p:sp>
      <p:pic>
        <p:nvPicPr>
          <p:cNvPr id="4" name="Online Media 3" title="What's next in service for the hospitality industry, a culture of care: Jan Smith at TEDxTemecula">
            <a:hlinkClick r:id="" action="ppaction://media"/>
            <a:extLst>
              <a:ext uri="{FF2B5EF4-FFF2-40B4-BE49-F238E27FC236}">
                <a16:creationId xmlns:a16="http://schemas.microsoft.com/office/drawing/2014/main" id="{28C7BF78-3075-7B2A-37F1-E684C7E17CF1}"/>
              </a:ext>
            </a:extLst>
          </p:cNvPr>
          <p:cNvPicPr>
            <a:picLocks noGrp="1" noRot="1" noChangeAspect="1"/>
          </p:cNvPicPr>
          <p:nvPr>
            <p:ph idx="1"/>
            <a:videoFile r:link="rId1"/>
          </p:nvPr>
        </p:nvPicPr>
        <p:blipFill>
          <a:blip r:embed="rId3"/>
          <a:stretch>
            <a:fillRect/>
          </a:stretch>
        </p:blipFill>
        <p:spPr>
          <a:xfrm>
            <a:off x="721519" y="1317625"/>
            <a:ext cx="7700962" cy="4351338"/>
          </a:xfrm>
          <a:prstGeom prst="rect">
            <a:avLst/>
          </a:prstGeom>
        </p:spPr>
      </p:pic>
    </p:spTree>
    <p:extLst>
      <p:ext uri="{BB962C8B-B14F-4D97-AF65-F5344CB8AC3E}">
        <p14:creationId xmlns:p14="http://schemas.microsoft.com/office/powerpoint/2010/main" val="422786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73321-E962-EDD6-8BA2-7EE88AA9D314}"/>
              </a:ext>
            </a:extLst>
          </p:cNvPr>
          <p:cNvSpPr>
            <a:spLocks noGrp="1"/>
          </p:cNvSpPr>
          <p:nvPr>
            <p:ph type="title"/>
          </p:nvPr>
        </p:nvSpPr>
        <p:spPr/>
        <p:txBody>
          <a:bodyPr/>
          <a:lstStyle/>
          <a:p>
            <a:pPr algn="ctr"/>
            <a:r>
              <a:rPr lang="en-GB" sz="4000" b="1" dirty="0"/>
              <a:t>Assignment 1: Hotel Choices</a:t>
            </a:r>
          </a:p>
        </p:txBody>
      </p:sp>
      <p:sp>
        <p:nvSpPr>
          <p:cNvPr id="3" name="Content Placeholder 2">
            <a:extLst>
              <a:ext uri="{FF2B5EF4-FFF2-40B4-BE49-F238E27FC236}">
                <a16:creationId xmlns:a16="http://schemas.microsoft.com/office/drawing/2014/main" id="{2DD0FDF3-1E93-F924-E40A-059779376753}"/>
              </a:ext>
            </a:extLst>
          </p:cNvPr>
          <p:cNvSpPr>
            <a:spLocks noGrp="1"/>
          </p:cNvSpPr>
          <p:nvPr>
            <p:ph idx="1"/>
          </p:nvPr>
        </p:nvSpPr>
        <p:spPr>
          <a:xfrm>
            <a:off x="628650" y="1560343"/>
            <a:ext cx="7886700" cy="4351338"/>
          </a:xfrm>
        </p:spPr>
        <p:txBody>
          <a:bodyPr/>
          <a:lstStyle/>
          <a:p>
            <a:pPr marL="0" indent="0">
              <a:lnSpc>
                <a:spcPct val="150000"/>
              </a:lnSpc>
              <a:buNone/>
            </a:pPr>
            <a:r>
              <a:rPr lang="en-GB" dirty="0"/>
              <a:t>You can choose between:</a:t>
            </a:r>
          </a:p>
          <a:p>
            <a:pPr>
              <a:lnSpc>
                <a:spcPct val="150000"/>
              </a:lnSpc>
            </a:pPr>
            <a:r>
              <a:rPr lang="en-GB" dirty="0"/>
              <a:t>Chain hotel/brand/independent/boutique</a:t>
            </a:r>
          </a:p>
          <a:p>
            <a:pPr>
              <a:lnSpc>
                <a:spcPct val="150000"/>
              </a:lnSpc>
            </a:pPr>
            <a:r>
              <a:rPr lang="en-GB" dirty="0"/>
              <a:t>Full service/limited service</a:t>
            </a:r>
          </a:p>
          <a:p>
            <a:pPr>
              <a:lnSpc>
                <a:spcPct val="150000"/>
              </a:lnSpc>
            </a:pPr>
            <a:r>
              <a:rPr lang="en-GB" dirty="0"/>
              <a:t>Budget/midscale/upper scale/luxury</a:t>
            </a:r>
          </a:p>
          <a:p>
            <a:endParaRPr lang="en-GB" dirty="0"/>
          </a:p>
          <a:p>
            <a:pPr marL="0" indent="0" algn="ctr">
              <a:buNone/>
            </a:pPr>
            <a:r>
              <a:rPr lang="en-GB" b="1" dirty="0">
                <a:solidFill>
                  <a:srgbClr val="C00000"/>
                </a:solidFill>
              </a:rPr>
              <a:t>Deadline: W/C 10</a:t>
            </a:r>
            <a:r>
              <a:rPr lang="en-GB" b="1" baseline="30000" dirty="0">
                <a:solidFill>
                  <a:srgbClr val="C00000"/>
                </a:solidFill>
              </a:rPr>
              <a:t>th</a:t>
            </a:r>
            <a:r>
              <a:rPr lang="en-GB" b="1" dirty="0">
                <a:solidFill>
                  <a:srgbClr val="C00000"/>
                </a:solidFill>
              </a:rPr>
              <a:t> of October 2022</a:t>
            </a:r>
          </a:p>
        </p:txBody>
      </p:sp>
    </p:spTree>
    <p:extLst>
      <p:ext uri="{BB962C8B-B14F-4D97-AF65-F5344CB8AC3E}">
        <p14:creationId xmlns:p14="http://schemas.microsoft.com/office/powerpoint/2010/main" val="364117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4,063 Recap Images, Stock Photos &amp; Vectors | Shutterstock">
            <a:extLst>
              <a:ext uri="{FF2B5EF4-FFF2-40B4-BE49-F238E27FC236}">
                <a16:creationId xmlns:a16="http://schemas.microsoft.com/office/drawing/2014/main" id="{AB37C343-741E-4E7D-98CA-2313393261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64" b="18360"/>
          <a:stretch/>
        </p:blipFill>
        <p:spPr bwMode="auto">
          <a:xfrm>
            <a:off x="2080065" y="157381"/>
            <a:ext cx="4374269" cy="154971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E58E5E3-F7FE-063E-9046-34869DC76D43}"/>
              </a:ext>
            </a:extLst>
          </p:cNvPr>
          <p:cNvSpPr>
            <a:spLocks noGrp="1"/>
          </p:cNvSpPr>
          <p:nvPr>
            <p:ph idx="1"/>
          </p:nvPr>
        </p:nvSpPr>
        <p:spPr>
          <a:xfrm>
            <a:off x="628650" y="1859489"/>
            <a:ext cx="7886700" cy="4351338"/>
          </a:xfrm>
        </p:spPr>
        <p:txBody>
          <a:bodyPr/>
          <a:lstStyle/>
          <a:p>
            <a:pPr>
              <a:lnSpc>
                <a:spcPct val="150000"/>
              </a:lnSpc>
            </a:pPr>
            <a:r>
              <a:rPr lang="en-GB" sz="2500" dirty="0"/>
              <a:t>Historical Developments in the Hospitality Industry</a:t>
            </a:r>
          </a:p>
          <a:p>
            <a:pPr>
              <a:lnSpc>
                <a:spcPct val="150000"/>
              </a:lnSpc>
            </a:pPr>
            <a:r>
              <a:rPr lang="en-GB" sz="2500" dirty="0"/>
              <a:t>The Structure of the Hospitality Industry</a:t>
            </a:r>
          </a:p>
          <a:p>
            <a:pPr>
              <a:lnSpc>
                <a:spcPct val="150000"/>
              </a:lnSpc>
            </a:pPr>
            <a:r>
              <a:rPr lang="en-GB" sz="2500" dirty="0"/>
              <a:t>Different Types of Hotels and Segments</a:t>
            </a:r>
          </a:p>
          <a:p>
            <a:pPr>
              <a:lnSpc>
                <a:spcPct val="150000"/>
              </a:lnSpc>
            </a:pPr>
            <a:r>
              <a:rPr lang="en-GB" sz="2500" dirty="0"/>
              <a:t>The Role of the Guest Services Manager</a:t>
            </a:r>
          </a:p>
          <a:p>
            <a:pPr>
              <a:lnSpc>
                <a:spcPct val="150000"/>
              </a:lnSpc>
            </a:pPr>
            <a:r>
              <a:rPr lang="en-GB" sz="2500" dirty="0"/>
              <a:t>Service Standards</a:t>
            </a:r>
          </a:p>
        </p:txBody>
      </p:sp>
    </p:spTree>
    <p:extLst>
      <p:ext uri="{BB962C8B-B14F-4D97-AF65-F5344CB8AC3E}">
        <p14:creationId xmlns:p14="http://schemas.microsoft.com/office/powerpoint/2010/main" val="2843929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3F931-7BA8-067F-7F9C-AA090B881190}"/>
              </a:ext>
            </a:extLst>
          </p:cNvPr>
          <p:cNvSpPr>
            <a:spLocks noGrp="1"/>
          </p:cNvSpPr>
          <p:nvPr>
            <p:ph type="title"/>
          </p:nvPr>
        </p:nvSpPr>
        <p:spPr>
          <a:xfrm>
            <a:off x="360759" y="3752849"/>
            <a:ext cx="2468166" cy="2452687"/>
          </a:xfrm>
        </p:spPr>
        <p:txBody>
          <a:bodyPr anchor="ctr">
            <a:normAutofit/>
          </a:bodyPr>
          <a:lstStyle/>
          <a:p>
            <a:pPr algn="ctr"/>
            <a:r>
              <a:rPr lang="en-GB" sz="3100" b="1" dirty="0"/>
              <a:t>Next Week’s Content</a:t>
            </a:r>
          </a:p>
        </p:txBody>
      </p:sp>
      <p:pic>
        <p:nvPicPr>
          <p:cNvPr id="6" name="Picture 4" descr="Hotel reception bell">
            <a:extLst>
              <a:ext uri="{FF2B5EF4-FFF2-40B4-BE49-F238E27FC236}">
                <a16:creationId xmlns:a16="http://schemas.microsoft.com/office/drawing/2014/main" id="{510FC37F-2C87-A65A-16E5-56AAB83F80F8}"/>
              </a:ext>
            </a:extLst>
          </p:cNvPr>
          <p:cNvPicPr>
            <a:picLocks noChangeAspect="1"/>
          </p:cNvPicPr>
          <p:nvPr/>
        </p:nvPicPr>
        <p:blipFill rotWithShape="1">
          <a:blip r:embed="rId2"/>
          <a:srcRect t="27111" b="12096"/>
          <a:stretch/>
        </p:blipFill>
        <p:spPr>
          <a:xfrm>
            <a:off x="20" y="-4514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B832090-7510-3EE5-BFE9-CBC21DEEB33B}"/>
              </a:ext>
            </a:extLst>
          </p:cNvPr>
          <p:cNvSpPr>
            <a:spLocks noGrp="1"/>
          </p:cNvSpPr>
          <p:nvPr>
            <p:ph idx="1"/>
          </p:nvPr>
        </p:nvSpPr>
        <p:spPr>
          <a:xfrm>
            <a:off x="3259490" y="3544017"/>
            <a:ext cx="5614060" cy="2452687"/>
          </a:xfrm>
        </p:spPr>
        <p:txBody>
          <a:bodyPr anchor="ctr">
            <a:normAutofit/>
          </a:bodyPr>
          <a:lstStyle/>
          <a:p>
            <a:pPr>
              <a:lnSpc>
                <a:spcPct val="150000"/>
              </a:lnSpc>
            </a:pPr>
            <a:r>
              <a:rPr lang="en-GB" sz="1800" b="1" dirty="0"/>
              <a:t>Different Types of Guests</a:t>
            </a:r>
          </a:p>
          <a:p>
            <a:pPr>
              <a:lnSpc>
                <a:spcPct val="150000"/>
              </a:lnSpc>
            </a:pPr>
            <a:r>
              <a:rPr lang="en-GB" sz="1800" b="1" dirty="0"/>
              <a:t>Guest Needs and Wants</a:t>
            </a:r>
          </a:p>
          <a:p>
            <a:pPr>
              <a:lnSpc>
                <a:spcPct val="150000"/>
              </a:lnSpc>
            </a:pPr>
            <a:r>
              <a:rPr lang="en-GB" sz="1800" b="1" dirty="0"/>
              <a:t>Service Expectations</a:t>
            </a:r>
          </a:p>
          <a:p>
            <a:pPr>
              <a:lnSpc>
                <a:spcPct val="150000"/>
              </a:lnSpc>
            </a:pPr>
            <a:r>
              <a:rPr lang="en-GB" sz="1800" b="1" dirty="0"/>
              <a:t>Market Segments</a:t>
            </a:r>
          </a:p>
        </p:txBody>
      </p:sp>
    </p:spTree>
    <p:extLst>
      <p:ext uri="{BB962C8B-B14F-4D97-AF65-F5344CB8AC3E}">
        <p14:creationId xmlns:p14="http://schemas.microsoft.com/office/powerpoint/2010/main" val="172303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p:txBody>
          <a:bodyPr/>
          <a:lstStyle/>
          <a:p>
            <a:pPr algn="ctr"/>
            <a:r>
              <a:rPr lang="en-GB" sz="4000" b="1" dirty="0"/>
              <a:t>References</a:t>
            </a:r>
            <a:endParaRPr lang="en-GB" b="1" dirty="0"/>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28650" y="1153931"/>
            <a:ext cx="7886700" cy="4727580"/>
          </a:xfrm>
        </p:spPr>
        <p:txBody>
          <a:bodyPr/>
          <a:lstStyle/>
          <a:p>
            <a:r>
              <a:rPr lang="en-GB" altLang="en-US" sz="1400" dirty="0">
                <a:cs typeface="Calibri" panose="020F0502020204030204" pitchFamily="34" charset="0"/>
              </a:rPr>
              <a:t>Brand Culture (2021) </a:t>
            </a:r>
            <a:r>
              <a:rPr lang="en-GB" altLang="en-US" sz="1400" i="1" dirty="0" err="1">
                <a:cs typeface="Calibri" panose="020F0502020204030204" pitchFamily="34" charset="0"/>
              </a:rPr>
              <a:t>BrandCulture's</a:t>
            </a:r>
            <a:r>
              <a:rPr lang="en-GB" altLang="en-US" sz="1400" i="1" dirty="0">
                <a:cs typeface="Calibri" panose="020F0502020204030204" pitchFamily="34" charset="0"/>
              </a:rPr>
              <a:t> Hospitality: How to Cultivate a Culture</a:t>
            </a:r>
            <a:r>
              <a:rPr lang="en-GB" altLang="en-US" sz="1400" dirty="0">
                <a:cs typeface="Calibri" panose="020F0502020204030204" pitchFamily="34" charset="0"/>
              </a:rPr>
              <a:t>. Available at: &lt;https://brandculture.com/insights/cultivating-a-culture-brand-culture-hospitality/&gt; (Accessed: 25</a:t>
            </a:r>
            <a:r>
              <a:rPr lang="en-GB" altLang="en-US" sz="1400" baseline="30000" dirty="0">
                <a:cs typeface="Calibri" panose="020F0502020204030204" pitchFamily="34" charset="0"/>
              </a:rPr>
              <a:t>th</a:t>
            </a:r>
            <a:r>
              <a:rPr lang="en-GB" altLang="en-US" sz="1400" dirty="0">
                <a:cs typeface="Calibri" panose="020F0502020204030204" pitchFamily="34" charset="0"/>
              </a:rPr>
              <a:t>  September 2022).</a:t>
            </a:r>
            <a:endParaRPr lang="en-GB" sz="1400" dirty="0"/>
          </a:p>
          <a:p>
            <a:r>
              <a:rPr lang="en-GB" sz="1400" dirty="0"/>
              <a:t>CNN Business (2012) </a:t>
            </a:r>
            <a:r>
              <a:rPr lang="en-GB" sz="1400" i="1" dirty="0"/>
              <a:t>Four Seasons hires for five-star attitude</a:t>
            </a:r>
            <a:r>
              <a:rPr lang="en-GB" sz="1400" dirty="0"/>
              <a:t> [video]. Available at: https://www.youtube.com/watch?v=ebGFZeuW5Rk (Accessed: 25</a:t>
            </a:r>
            <a:r>
              <a:rPr lang="en-GB" sz="1400" baseline="30000" dirty="0"/>
              <a:t>th</a:t>
            </a:r>
            <a:r>
              <a:rPr lang="en-GB" sz="1400" dirty="0"/>
              <a:t> September 2022).</a:t>
            </a:r>
          </a:p>
          <a:p>
            <a:r>
              <a:rPr lang="en-GB" sz="1400" dirty="0"/>
              <a:t>Collins Dictionary (2022) </a:t>
            </a:r>
            <a:r>
              <a:rPr lang="en-GB" sz="1400" i="1" dirty="0"/>
              <a:t>Boutique hotel</a:t>
            </a:r>
            <a:r>
              <a:rPr lang="en-GB" sz="1400" dirty="0"/>
              <a:t>. Available at: https://www.collinsdictionary.com/dictionary/english/boutique-hotel (Accessed: 26</a:t>
            </a:r>
            <a:r>
              <a:rPr lang="en-GB" sz="1400" baseline="30000" dirty="0"/>
              <a:t>th</a:t>
            </a:r>
            <a:r>
              <a:rPr lang="en-GB" sz="1400" dirty="0"/>
              <a:t> September 2022).</a:t>
            </a:r>
          </a:p>
          <a:p>
            <a:r>
              <a:rPr lang="en-GB" sz="1400" dirty="0" err="1"/>
              <a:t>Hosco</a:t>
            </a:r>
            <a:r>
              <a:rPr lang="en-GB" sz="1400" dirty="0"/>
              <a:t> (2017) </a:t>
            </a:r>
            <a:r>
              <a:rPr lang="en-GB" sz="1400" i="1" dirty="0"/>
              <a:t>Creating WOW Moments at The Ritz-Carlton </a:t>
            </a:r>
            <a:r>
              <a:rPr lang="en-GB" sz="1400" dirty="0"/>
              <a:t>[video]. Available at: Creating WOW Moments at the Ritz-Carlton: The job of Guest Services (Accessed: 24</a:t>
            </a:r>
            <a:r>
              <a:rPr lang="en-GB" sz="1400" baseline="30000" dirty="0"/>
              <a:t>th</a:t>
            </a:r>
            <a:r>
              <a:rPr lang="en-GB" sz="1400" dirty="0"/>
              <a:t> September 2022).</a:t>
            </a:r>
          </a:p>
          <a:p>
            <a:pPr eaLnBrk="1" hangingPunct="1"/>
            <a:r>
              <a:rPr lang="en-GB" altLang="en-US" sz="1400" dirty="0">
                <a:cs typeface="Calibri" panose="020F0502020204030204" pitchFamily="34" charset="0"/>
              </a:rPr>
              <a:t>Montgomery, D. (2016) ‘The Meanings of Destination: A Q Method Approach’, </a:t>
            </a:r>
            <a:r>
              <a:rPr lang="en-GB" altLang="en-US" sz="1400" i="1" dirty="0">
                <a:cs typeface="Calibri" panose="020F0502020204030204" pitchFamily="34" charset="0"/>
              </a:rPr>
              <a:t>Journal of Travel Research</a:t>
            </a:r>
            <a:r>
              <a:rPr lang="en-GB" altLang="en-US" sz="1400" dirty="0">
                <a:cs typeface="Calibri" panose="020F0502020204030204" pitchFamily="34" charset="0"/>
              </a:rPr>
              <a:t>, Vol. 56(6), pp. 793-807.</a:t>
            </a:r>
          </a:p>
          <a:p>
            <a:r>
              <a:rPr lang="en-GB" sz="1400" dirty="0"/>
              <a:t>Moreno-</a:t>
            </a:r>
            <a:r>
              <a:rPr lang="en-GB" sz="1400" dirty="0" err="1"/>
              <a:t>Perdigon</a:t>
            </a:r>
            <a:r>
              <a:rPr lang="en-GB" sz="1400" dirty="0"/>
              <a:t>, M. C., Guzman-Perez, B. and </a:t>
            </a:r>
            <a:r>
              <a:rPr lang="en-GB" sz="1400" dirty="0" err="1"/>
              <a:t>Ravelo</a:t>
            </a:r>
            <a:r>
              <a:rPr lang="en-GB" sz="1400" dirty="0"/>
              <a:t> Mesa, T. (2021) ‘Guest satisfaction in independent and affiliated to brand hotels’, </a:t>
            </a:r>
            <a:r>
              <a:rPr lang="en-GB" sz="1400" i="1" dirty="0"/>
              <a:t>International Journal of Hospitality Management</a:t>
            </a:r>
            <a:r>
              <a:rPr lang="en-GB" sz="1400" dirty="0"/>
              <a:t>, Vol. 94, p. </a:t>
            </a:r>
            <a:r>
              <a:rPr lang="en-GB" sz="1400" b="0" i="0" dirty="0">
                <a:solidFill>
                  <a:srgbClr val="2E2E2E"/>
                </a:solidFill>
                <a:effectLst/>
              </a:rPr>
              <a:t>102812.</a:t>
            </a:r>
            <a:endParaRPr lang="en-GB" altLang="en-US" sz="1400" dirty="0">
              <a:cs typeface="Calibri" panose="020F0502020204030204" pitchFamily="34" charset="0"/>
            </a:endParaRPr>
          </a:p>
          <a:p>
            <a:r>
              <a:rPr lang="en-GB" altLang="en-US" sz="1400" dirty="0">
                <a:cs typeface="Calibri" panose="020F0502020204030204" pitchFamily="34" charset="0"/>
              </a:rPr>
              <a:t>Solomon, M. (2019) </a:t>
            </a:r>
            <a:r>
              <a:rPr lang="en-GB" altLang="en-US" sz="1400" i="1" dirty="0">
                <a:cs typeface="Calibri" panose="020F0502020204030204" pitchFamily="34" charset="0"/>
              </a:rPr>
              <a:t>Heart of hospitality</a:t>
            </a:r>
            <a:r>
              <a:rPr lang="en-GB" altLang="en-US" sz="1400" dirty="0">
                <a:cs typeface="Calibri" panose="020F0502020204030204" pitchFamily="34" charset="0"/>
              </a:rPr>
              <a:t>. New York: SELECT Books INC.</a:t>
            </a:r>
          </a:p>
          <a:p>
            <a:r>
              <a:rPr lang="en-GB" sz="1400" dirty="0"/>
              <a:t>TEDx Talks (2013) </a:t>
            </a:r>
            <a:r>
              <a:rPr lang="en-GB" sz="1400" i="1" dirty="0"/>
              <a:t>What’s next in service for the hospitality industry, a culture of care: Jan Smith at </a:t>
            </a:r>
            <a:r>
              <a:rPr lang="en-GB" sz="1400" i="1" dirty="0" err="1"/>
              <a:t>TEDxTemecula</a:t>
            </a:r>
            <a:r>
              <a:rPr lang="en-GB" sz="1400" i="1" dirty="0"/>
              <a:t> </a:t>
            </a:r>
            <a:r>
              <a:rPr lang="en-GB" sz="1400" dirty="0"/>
              <a:t>[video]. Available at: https://www.youtube.com/watch?v=rlNdbqkglvg (Accessed: 26</a:t>
            </a:r>
            <a:r>
              <a:rPr lang="en-GB" sz="1400" baseline="30000" dirty="0"/>
              <a:t>th</a:t>
            </a:r>
            <a:r>
              <a:rPr lang="en-GB" sz="1400" dirty="0"/>
              <a:t> September 2022).</a:t>
            </a:r>
          </a:p>
          <a:p>
            <a:endParaRPr lang="en-GB" altLang="en-US" sz="1400" dirty="0">
              <a:cs typeface="Calibri" panose="020F0502020204030204" pitchFamily="34" charset="0"/>
            </a:endParaRP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2676</Words>
  <Application>Microsoft Office PowerPoint</Application>
  <PresentationFormat>On-screen Show (4:3)</PresentationFormat>
  <Paragraphs>206</Paragraphs>
  <Slides>41</Slides>
  <Notes>14</Notes>
  <HiddenSlides>0</HiddenSlides>
  <MMClips>5</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41</vt:i4>
      </vt:variant>
    </vt:vector>
  </HeadingPairs>
  <TitlesOfParts>
    <vt:vector size="63" baseType="lpstr">
      <vt:lpstr>Arial</vt:lpstr>
      <vt:lpstr>Calibri</vt:lpstr>
      <vt:lpstr>Calibri Light</vt:lpstr>
      <vt:lpstr>Open Sans</vt:lpstr>
      <vt:lpstr>Roboto</vt:lpstr>
      <vt:lpstr>Rockwell</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PowerPoint Presentation</vt:lpstr>
      <vt:lpstr>Last Week…</vt:lpstr>
      <vt:lpstr>Today’s Content</vt:lpstr>
      <vt:lpstr>Today’s Aim</vt:lpstr>
      <vt:lpstr>Moodle</vt:lpstr>
      <vt:lpstr>Week 2</vt:lpstr>
      <vt:lpstr>Historical Developments in the Hospitality Industry</vt:lpstr>
      <vt:lpstr>History of the Hotel Industry: How We Got Here</vt:lpstr>
      <vt:lpstr>Key Milestones</vt:lpstr>
      <vt:lpstr>PowerPoint Presentation</vt:lpstr>
      <vt:lpstr>PowerPoint Presentation</vt:lpstr>
      <vt:lpstr>PowerPoint Presentation</vt:lpstr>
      <vt:lpstr>PowerPoint Presentation</vt:lpstr>
      <vt:lpstr>PowerPoint Presentation</vt:lpstr>
      <vt:lpstr>The Hospitality Industry Today</vt:lpstr>
      <vt:lpstr>The Hospitality Industry Today</vt:lpstr>
      <vt:lpstr>PowerPoint Presentation</vt:lpstr>
      <vt:lpstr>The Hotel Industry Today</vt:lpstr>
      <vt:lpstr>PowerPoint Presentation</vt:lpstr>
      <vt:lpstr>Case Study: AccorHotels</vt:lpstr>
      <vt:lpstr>Independent Hotels</vt:lpstr>
      <vt:lpstr>Boutique Hotels</vt:lpstr>
      <vt:lpstr>The Structure of Hotels</vt:lpstr>
      <vt:lpstr>Departments in a Hotel</vt:lpstr>
      <vt:lpstr>The Structure of the Hotel Industry</vt:lpstr>
      <vt:lpstr>Full Vs Limited Service Hotels</vt:lpstr>
      <vt:lpstr>Service Standards</vt:lpstr>
      <vt:lpstr>Service Standards</vt:lpstr>
      <vt:lpstr>Service Standards</vt:lpstr>
      <vt:lpstr>Case Study: Four Seasons</vt:lpstr>
      <vt:lpstr>Standards of Service at Four Seasons</vt:lpstr>
      <vt:lpstr>Case Study: The Ritz-Carlton</vt:lpstr>
      <vt:lpstr>The Role of the Guest Services Manager</vt:lpstr>
      <vt:lpstr>The Role &amp; Function of A Guest Services Representative</vt:lpstr>
      <vt:lpstr>The Role &amp; Function of A Guest Services Representative</vt:lpstr>
      <vt:lpstr>TED Talk: Jan Smith</vt:lpstr>
      <vt:lpstr>Assignment 1: Hotel Choices</vt:lpstr>
      <vt:lpstr>PowerPoint Presentation</vt:lpstr>
      <vt:lpstr>Next Week’s Content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Lisa-Marie Bassler</cp:lastModifiedBy>
  <cp:revision>8</cp:revision>
  <dcterms:created xsi:type="dcterms:W3CDTF">2021-03-10T12:10:47Z</dcterms:created>
  <dcterms:modified xsi:type="dcterms:W3CDTF">2022-10-05T07:30:45Z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