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4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32CED-21AB-4715-A279-A8F6C6879505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52B5-344D-4041-B294-F01103361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978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32CED-21AB-4715-A279-A8F6C6879505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52B5-344D-4041-B294-F01103361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640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32CED-21AB-4715-A279-A8F6C6879505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52B5-344D-4041-B294-F01103361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843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32CED-21AB-4715-A279-A8F6C6879505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52B5-344D-4041-B294-F01103361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166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32CED-21AB-4715-A279-A8F6C6879505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52B5-344D-4041-B294-F01103361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1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32CED-21AB-4715-A279-A8F6C6879505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52B5-344D-4041-B294-F01103361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854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32CED-21AB-4715-A279-A8F6C6879505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52B5-344D-4041-B294-F01103361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103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32CED-21AB-4715-A279-A8F6C6879505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52B5-344D-4041-B294-F01103361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854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32CED-21AB-4715-A279-A8F6C6879505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52B5-344D-4041-B294-F01103361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08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32CED-21AB-4715-A279-A8F6C6879505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52B5-344D-4041-B294-F01103361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262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32CED-21AB-4715-A279-A8F6C6879505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052B5-344D-4041-B294-F01103361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372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32CED-21AB-4715-A279-A8F6C6879505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4052B5-344D-4041-B294-F01103361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124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Adventure &amp; Challenge in the Curriculum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Dylan Blain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0437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644" y="2729184"/>
            <a:ext cx="10515600" cy="1325563"/>
          </a:xfrm>
        </p:spPr>
        <p:txBody>
          <a:bodyPr/>
          <a:lstStyle/>
          <a:p>
            <a:r>
              <a:rPr lang="en-GB" dirty="0"/>
              <a:t>f</a:t>
            </a:r>
            <a:r>
              <a:rPr lang="en-GB" dirty="0" smtClean="0"/>
              <a:t>rom theory to practice</a:t>
            </a:r>
            <a:endParaRPr lang="en-GB" dirty="0"/>
          </a:p>
        </p:txBody>
      </p:sp>
      <p:pic>
        <p:nvPicPr>
          <p:cNvPr id="1026" name="Picture 2" descr="Image result for classro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47" y="416250"/>
            <a:ext cx="4157546" cy="2078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adventurous activiti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760" y="4233166"/>
            <a:ext cx="4373587" cy="2368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8040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853" y="339988"/>
            <a:ext cx="9946888" cy="60344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19171" y="6374434"/>
            <a:ext cx="3378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(Williams &amp; Wainwright, 2016)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159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Pedagogical Model for Adventure (Williams &amp; Wainwright, 2016)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Mainly outdoors</a:t>
            </a:r>
          </a:p>
          <a:p>
            <a:endParaRPr lang="en-GB" dirty="0" smtClean="0"/>
          </a:p>
          <a:p>
            <a:r>
              <a:rPr lang="en-GB" dirty="0" smtClean="0"/>
              <a:t>Experiential Learning</a:t>
            </a:r>
          </a:p>
          <a:p>
            <a:endParaRPr lang="en-GB" dirty="0" smtClean="0"/>
          </a:p>
          <a:p>
            <a:r>
              <a:rPr lang="en-GB" dirty="0" smtClean="0"/>
              <a:t>Challenge by Choice</a:t>
            </a:r>
          </a:p>
          <a:p>
            <a:endParaRPr lang="en-GB" dirty="0" smtClean="0"/>
          </a:p>
          <a:p>
            <a:r>
              <a:rPr lang="en-GB" dirty="0" smtClean="0"/>
              <a:t>Managed Risk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1650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Outdoor Learning Cards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410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42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Adventure &amp; Challenge in the Curriculum</vt:lpstr>
      <vt:lpstr>from theory to practice</vt:lpstr>
      <vt:lpstr>PowerPoint Presentation</vt:lpstr>
      <vt:lpstr>Pedagogical Model for Adventure (Williams &amp; Wainwright, 2016)</vt:lpstr>
      <vt:lpstr>Outdoor Learning Cards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Adventure &amp; Challenge in the Curriculum</dc:title>
  <dc:creator>Dylan Blain</dc:creator>
  <cp:lastModifiedBy>Dylan Blain</cp:lastModifiedBy>
  <cp:revision>1</cp:revision>
  <dcterms:created xsi:type="dcterms:W3CDTF">2017-02-20T16:26:10Z</dcterms:created>
  <dcterms:modified xsi:type="dcterms:W3CDTF">2017-02-20T16:28:39Z</dcterms:modified>
</cp:coreProperties>
</file>