
<file path=[Content_Types].xml><?xml version="1.0" encoding="utf-8"?>
<Types xmlns="http://schemas.openxmlformats.org/package/2006/content-types">
  <Default Extension="jpeg" ContentType="image/jpeg"/>
  <Default Extension="mov" ContentType="video/quicktime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4" r:id="rId3"/>
    <p:sldId id="265" r:id="rId4"/>
    <p:sldId id="257" r:id="rId5"/>
    <p:sldId id="258" r:id="rId6"/>
    <p:sldId id="266" r:id="rId7"/>
    <p:sldId id="268" r:id="rId8"/>
    <p:sldId id="259" r:id="rId9"/>
    <p:sldId id="260" r:id="rId10"/>
    <p:sldId id="263" r:id="rId11"/>
    <p:sldId id="262" r:id="rId12"/>
    <p:sldId id="261" r:id="rId13"/>
    <p:sldId id="269" r:id="rId14"/>
    <p:sldId id="270" r:id="rId15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2E148E-EF80-E0EB-D8CD-DDCB001DC5D6}" v="319" dt="2026-02-26T14:47:33.250"/>
    <p1510:client id="{38929AF5-0073-0C30-384A-7B60BEC56535}" v="52" dt="2026-02-25T22:04:31.286"/>
    <p1510:client id="{4E9CF034-2A8F-16D4-D275-FC3F412CBF01}" v="128" dt="2026-02-26T10:55:21.324"/>
    <p1510:client id="{6420F698-0EE9-7C43-BCD7-C6C46FE0C14A}" v="1" dt="2026-02-27T12:11:54.705"/>
    <p1510:client id="{994F833E-0AC8-449F-97B9-A1E0FF4FD8D2}" v="40" dt="2026-02-26T16:22:36.145"/>
    <p1510:client id="{A16DBA5F-25A1-3F49-6BE9-42CE10BA3972}" v="1057" dt="2026-02-26T20:52:25.694"/>
    <p1510:client id="{DAE7A07B-B2D3-14A3-FFB9-34B2124E3784}" v="8" dt="2026-02-27T12:24:23.85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llan Carter-Jones (2305710)" userId="S::2305710@student.uwtsd.ac.uk::3ce2d27b-3077-4adc-a098-0c035165e65b" providerId="AD" clId="Web-{4E9CF034-2A8F-16D4-D275-FC3F412CBF01}"/>
    <pc:docChg chg="addSld modSld">
      <pc:chgData name="Cellan Carter-Jones (2305710)" userId="S::2305710@student.uwtsd.ac.uk::3ce2d27b-3077-4adc-a098-0c035165e65b" providerId="AD" clId="Web-{4E9CF034-2A8F-16D4-D275-FC3F412CBF01}" dt="2026-02-26T10:55:21.324" v="135" actId="20577"/>
      <pc:docMkLst>
        <pc:docMk/>
      </pc:docMkLst>
      <pc:sldChg chg="addSp delSp modSp">
        <pc:chgData name="Cellan Carter-Jones (2305710)" userId="S::2305710@student.uwtsd.ac.uk::3ce2d27b-3077-4adc-a098-0c035165e65b" providerId="AD" clId="Web-{4E9CF034-2A8F-16D4-D275-FC3F412CBF01}" dt="2026-02-26T09:37:14.310" v="62"/>
        <pc:sldMkLst>
          <pc:docMk/>
          <pc:sldMk cId="3028336477" sldId="257"/>
        </pc:sldMkLst>
        <pc:spChg chg="del">
          <ac:chgData name="Cellan Carter-Jones (2305710)" userId="S::2305710@student.uwtsd.ac.uk::3ce2d27b-3077-4adc-a098-0c035165e65b" providerId="AD" clId="Web-{4E9CF034-2A8F-16D4-D275-FC3F412CBF01}" dt="2026-02-26T09:25:03.468" v="5"/>
          <ac:spMkLst>
            <pc:docMk/>
            <pc:sldMk cId="3028336477" sldId="257"/>
            <ac:spMk id="2" creationId="{FED758A8-3C91-8DC0-9E2C-E7EF040E45B3}"/>
          </ac:spMkLst>
        </pc:spChg>
        <pc:spChg chg="mod">
          <ac:chgData name="Cellan Carter-Jones (2305710)" userId="S::2305710@student.uwtsd.ac.uk::3ce2d27b-3077-4adc-a098-0c035165e65b" providerId="AD" clId="Web-{4E9CF034-2A8F-16D4-D275-FC3F412CBF01}" dt="2026-02-26T09:36:48.341" v="60" actId="20577"/>
          <ac:spMkLst>
            <pc:docMk/>
            <pc:sldMk cId="3028336477" sldId="257"/>
            <ac:spMk id="3" creationId="{8E169A57-3A4E-A6FD-E6F8-021A45772A8A}"/>
          </ac:spMkLst>
        </pc:spChg>
        <pc:spChg chg="add del">
          <ac:chgData name="Cellan Carter-Jones (2305710)" userId="S::2305710@student.uwtsd.ac.uk::3ce2d27b-3077-4adc-a098-0c035165e65b" providerId="AD" clId="Web-{4E9CF034-2A8F-16D4-D275-FC3F412CBF01}" dt="2026-02-26T09:37:14.310" v="62"/>
          <ac:spMkLst>
            <pc:docMk/>
            <pc:sldMk cId="3028336477" sldId="257"/>
            <ac:spMk id="4" creationId="{C79E5C9F-48B1-7AEE-6712-5873030660B1}"/>
          </ac:spMkLst>
        </pc:spChg>
      </pc:sldChg>
      <pc:sldChg chg="modSp">
        <pc:chgData name="Cellan Carter-Jones (2305710)" userId="S::2305710@student.uwtsd.ac.uk::3ce2d27b-3077-4adc-a098-0c035165e65b" providerId="AD" clId="Web-{4E9CF034-2A8F-16D4-D275-FC3F412CBF01}" dt="2026-02-26T09:43:28.933" v="94" actId="20577"/>
        <pc:sldMkLst>
          <pc:docMk/>
          <pc:sldMk cId="1142642708" sldId="258"/>
        </pc:sldMkLst>
        <pc:spChg chg="mod">
          <ac:chgData name="Cellan Carter-Jones (2305710)" userId="S::2305710@student.uwtsd.ac.uk::3ce2d27b-3077-4adc-a098-0c035165e65b" providerId="AD" clId="Web-{4E9CF034-2A8F-16D4-D275-FC3F412CBF01}" dt="2026-02-26T09:29:01.250" v="41" actId="20577"/>
          <ac:spMkLst>
            <pc:docMk/>
            <pc:sldMk cId="1142642708" sldId="258"/>
            <ac:spMk id="2" creationId="{80A5C410-7BD4-61A7-C4CC-0B082D94C923}"/>
          </ac:spMkLst>
        </pc:spChg>
        <pc:spChg chg="mod">
          <ac:chgData name="Cellan Carter-Jones (2305710)" userId="S::2305710@student.uwtsd.ac.uk::3ce2d27b-3077-4adc-a098-0c035165e65b" providerId="AD" clId="Web-{4E9CF034-2A8F-16D4-D275-FC3F412CBF01}" dt="2026-02-26T09:43:28.933" v="94" actId="20577"/>
          <ac:spMkLst>
            <pc:docMk/>
            <pc:sldMk cId="1142642708" sldId="258"/>
            <ac:spMk id="3" creationId="{5C6A93B2-1A8C-8B9E-69E3-F09E47F91132}"/>
          </ac:spMkLst>
        </pc:spChg>
      </pc:sldChg>
      <pc:sldChg chg="new">
        <pc:chgData name="Cellan Carter-Jones (2305710)" userId="S::2305710@student.uwtsd.ac.uk::3ce2d27b-3077-4adc-a098-0c035165e65b" providerId="AD" clId="Web-{4E9CF034-2A8F-16D4-D275-FC3F412CBF01}" dt="2026-02-26T09:35:18.450" v="49"/>
        <pc:sldMkLst>
          <pc:docMk/>
          <pc:sldMk cId="2985363847" sldId="260"/>
        </pc:sldMkLst>
      </pc:sldChg>
      <pc:sldChg chg="modSp new">
        <pc:chgData name="Cellan Carter-Jones (2305710)" userId="S::2305710@student.uwtsd.ac.uk::3ce2d27b-3077-4adc-a098-0c035165e65b" providerId="AD" clId="Web-{4E9CF034-2A8F-16D4-D275-FC3F412CBF01}" dt="2026-02-26T10:55:21.324" v="135" actId="20577"/>
        <pc:sldMkLst>
          <pc:docMk/>
          <pc:sldMk cId="231343167" sldId="261"/>
        </pc:sldMkLst>
        <pc:spChg chg="mod">
          <ac:chgData name="Cellan Carter-Jones (2305710)" userId="S::2305710@student.uwtsd.ac.uk::3ce2d27b-3077-4adc-a098-0c035165e65b" providerId="AD" clId="Web-{4E9CF034-2A8F-16D4-D275-FC3F412CBF01}" dt="2026-02-26T09:35:24.371" v="53" actId="20577"/>
          <ac:spMkLst>
            <pc:docMk/>
            <pc:sldMk cId="231343167" sldId="261"/>
            <ac:spMk id="2" creationId="{66C4B5E7-2419-C813-E8E1-D940890C02C8}"/>
          </ac:spMkLst>
        </pc:spChg>
        <pc:spChg chg="mod">
          <ac:chgData name="Cellan Carter-Jones (2305710)" userId="S::2305710@student.uwtsd.ac.uk::3ce2d27b-3077-4adc-a098-0c035165e65b" providerId="AD" clId="Web-{4E9CF034-2A8F-16D4-D275-FC3F412CBF01}" dt="2026-02-26T10:55:21.324" v="135" actId="20577"/>
          <ac:spMkLst>
            <pc:docMk/>
            <pc:sldMk cId="231343167" sldId="261"/>
            <ac:spMk id="3" creationId="{1F2E7249-0B68-914B-0FC5-DAC1DD1931C3}"/>
          </ac:spMkLst>
        </pc:spChg>
      </pc:sldChg>
    </pc:docChg>
  </pc:docChgLst>
  <pc:docChgLst>
    <pc:chgData name="Cellan Carter-Jones (2305710)" userId="S::2305710@student.uwtsd.ac.uk::3ce2d27b-3077-4adc-a098-0c035165e65b" providerId="AD" clId="Web-{6420F698-0EE9-7C43-BCD7-C6C46FE0C14A}"/>
    <pc:docChg chg="addSld">
      <pc:chgData name="Cellan Carter-Jones (2305710)" userId="S::2305710@student.uwtsd.ac.uk::3ce2d27b-3077-4adc-a098-0c035165e65b" providerId="AD" clId="Web-{6420F698-0EE9-7C43-BCD7-C6C46FE0C14A}" dt="2026-02-27T12:11:54.705" v="0"/>
      <pc:docMkLst>
        <pc:docMk/>
      </pc:docMkLst>
      <pc:sldChg chg="new">
        <pc:chgData name="Cellan Carter-Jones (2305710)" userId="S::2305710@student.uwtsd.ac.uk::3ce2d27b-3077-4adc-a098-0c035165e65b" providerId="AD" clId="Web-{6420F698-0EE9-7C43-BCD7-C6C46FE0C14A}" dt="2026-02-27T12:11:54.705" v="0"/>
        <pc:sldMkLst>
          <pc:docMk/>
          <pc:sldMk cId="762332" sldId="270"/>
        </pc:sldMkLst>
      </pc:sldChg>
    </pc:docChg>
  </pc:docChgLst>
  <pc:docChgLst>
    <pc:chgData name="Cellan Carter-Jones (2305710)" userId="S::2305710@student.uwtsd.ac.uk::3ce2d27b-3077-4adc-a098-0c035165e65b" providerId="AD" clId="Web-{152E148E-EF80-E0EB-D8CD-DDCB001DC5D6}"/>
    <pc:docChg chg="addSld modSld sldOrd">
      <pc:chgData name="Cellan Carter-Jones (2305710)" userId="S::2305710@student.uwtsd.ac.uk::3ce2d27b-3077-4adc-a098-0c035165e65b" providerId="AD" clId="Web-{152E148E-EF80-E0EB-D8CD-DDCB001DC5D6}" dt="2026-02-26T14:47:33.250" v="317"/>
      <pc:docMkLst>
        <pc:docMk/>
      </pc:docMkLst>
      <pc:sldChg chg="addSp delSp modSp">
        <pc:chgData name="Cellan Carter-Jones (2305710)" userId="S::2305710@student.uwtsd.ac.uk::3ce2d27b-3077-4adc-a098-0c035165e65b" providerId="AD" clId="Web-{152E148E-EF80-E0EB-D8CD-DDCB001DC5D6}" dt="2026-02-26T14:42:02.307" v="221" actId="1076"/>
        <pc:sldMkLst>
          <pc:docMk/>
          <pc:sldMk cId="1411595840" sldId="259"/>
        </pc:sldMkLst>
        <pc:spChg chg="mod">
          <ac:chgData name="Cellan Carter-Jones (2305710)" userId="S::2305710@student.uwtsd.ac.uk::3ce2d27b-3077-4adc-a098-0c035165e65b" providerId="AD" clId="Web-{152E148E-EF80-E0EB-D8CD-DDCB001DC5D6}" dt="2026-02-26T14:38:00.192" v="169" actId="20577"/>
          <ac:spMkLst>
            <pc:docMk/>
            <pc:sldMk cId="1411595840" sldId="259"/>
            <ac:spMk id="2" creationId="{601A693B-8AA5-F7E5-F2D2-ABA41D34BE25}"/>
          </ac:spMkLst>
        </pc:spChg>
        <pc:spChg chg="del">
          <ac:chgData name="Cellan Carter-Jones (2305710)" userId="S::2305710@student.uwtsd.ac.uk::3ce2d27b-3077-4adc-a098-0c035165e65b" providerId="AD" clId="Web-{152E148E-EF80-E0EB-D8CD-DDCB001DC5D6}" dt="2026-02-26T14:28:02.162" v="33"/>
          <ac:spMkLst>
            <pc:docMk/>
            <pc:sldMk cId="1411595840" sldId="259"/>
            <ac:spMk id="3" creationId="{F955C5EF-7D1A-D2B3-9BCB-3FAD9D5FE734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3:29.654" v="99" actId="14100"/>
          <ac:spMkLst>
            <pc:docMk/>
            <pc:sldMk cId="1411595840" sldId="259"/>
            <ac:spMk id="5" creationId="{2667F0CE-A555-C208-AB3C-A1A311BB4A1D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3:08.168" v="96" actId="688"/>
          <ac:spMkLst>
            <pc:docMk/>
            <pc:sldMk cId="1411595840" sldId="259"/>
            <ac:spMk id="6" creationId="{C55CBE17-6FB1-8E01-96AF-48A2AE1966B9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49.714" v="88" actId="1076"/>
          <ac:spMkLst>
            <pc:docMk/>
            <pc:sldMk cId="1411595840" sldId="259"/>
            <ac:spMk id="7" creationId="{A6579957-B6A7-2BFA-53A0-1782502E2ACF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57.011" v="92" actId="1076"/>
          <ac:spMkLst>
            <pc:docMk/>
            <pc:sldMk cId="1411595840" sldId="259"/>
            <ac:spMk id="8" creationId="{45993ED4-B450-1B3E-3AF7-6FBE0A5EA3CE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45.745" v="86" actId="1076"/>
          <ac:spMkLst>
            <pc:docMk/>
            <pc:sldMk cId="1411595840" sldId="259"/>
            <ac:spMk id="9" creationId="{09424C66-5EF1-19EE-0012-230534EDD45E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47.698" v="87" actId="1076"/>
          <ac:spMkLst>
            <pc:docMk/>
            <pc:sldMk cId="1411595840" sldId="259"/>
            <ac:spMk id="10" creationId="{8142F532-518D-CB83-E787-1F66A985AED7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3:11.121" v="98" actId="1076"/>
          <ac:spMkLst>
            <pc:docMk/>
            <pc:sldMk cId="1411595840" sldId="259"/>
            <ac:spMk id="11" creationId="{128A02AE-93A9-7636-FD48-8BD1D7534892}"/>
          </ac:spMkLst>
        </pc:spChg>
        <pc:spChg chg="add del">
          <ac:chgData name="Cellan Carter-Jones (2305710)" userId="S::2305710@student.uwtsd.ac.uk::3ce2d27b-3077-4adc-a098-0c035165e65b" providerId="AD" clId="Web-{152E148E-EF80-E0EB-D8CD-DDCB001DC5D6}" dt="2026-02-26T14:31:19.603" v="65"/>
          <ac:spMkLst>
            <pc:docMk/>
            <pc:sldMk cId="1411595840" sldId="259"/>
            <ac:spMk id="12" creationId="{D01A9C17-85ED-B82C-F8D4-565B73FF027F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27.120" v="84"/>
          <ac:spMkLst>
            <pc:docMk/>
            <pc:sldMk cId="1411595840" sldId="259"/>
            <ac:spMk id="13" creationId="{17DA4366-D21C-4B8B-024C-6E0C781EDC3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24.886" v="83"/>
          <ac:spMkLst>
            <pc:docMk/>
            <pc:sldMk cId="1411595840" sldId="259"/>
            <ac:spMk id="14" creationId="{07A564FE-F5B0-818F-D953-06DC1B4ED9BC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58.714" v="93" actId="1076"/>
          <ac:spMkLst>
            <pc:docMk/>
            <pc:sldMk cId="1411595840" sldId="259"/>
            <ac:spMk id="15" creationId="{034A2259-53F9-2F4F-1E89-5D52AED2408C}"/>
          </ac:spMkLst>
        </pc:spChg>
        <pc:spChg chg="add del">
          <ac:chgData name="Cellan Carter-Jones (2305710)" userId="S::2305710@student.uwtsd.ac.uk::3ce2d27b-3077-4adc-a098-0c035165e65b" providerId="AD" clId="Web-{152E148E-EF80-E0EB-D8CD-DDCB001DC5D6}" dt="2026-02-26T14:32:06.323" v="76"/>
          <ac:spMkLst>
            <pc:docMk/>
            <pc:sldMk cId="1411595840" sldId="259"/>
            <ac:spMk id="16" creationId="{6248722F-2BEF-A489-6CD8-95CA0829B4D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3:01.886" v="94" actId="1076"/>
          <ac:spMkLst>
            <pc:docMk/>
            <pc:sldMk cId="1411595840" sldId="259"/>
            <ac:spMk id="17" creationId="{29E80DB0-012B-8FA3-C516-898FA6848434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3:08.605" v="97" actId="1076"/>
          <ac:spMkLst>
            <pc:docMk/>
            <pc:sldMk cId="1411595840" sldId="259"/>
            <ac:spMk id="18" creationId="{9C769E9B-0B11-90A4-8547-55543652A170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2:55.152" v="91" actId="1076"/>
          <ac:spMkLst>
            <pc:docMk/>
            <pc:sldMk cId="1411595840" sldId="259"/>
            <ac:spMk id="19" creationId="{E1C14DAD-9FCE-ADE2-6CAB-BD4CA602F7A9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31.751" v="128" actId="14100"/>
          <ac:spMkLst>
            <pc:docMk/>
            <pc:sldMk cId="1411595840" sldId="259"/>
            <ac:spMk id="21" creationId="{21D5376D-DD56-5B59-ACE2-C1D37A38BA42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4:34.563" v="105" actId="1076"/>
          <ac:spMkLst>
            <pc:docMk/>
            <pc:sldMk cId="1411595840" sldId="259"/>
            <ac:spMk id="22" creationId="{FDF4C64C-3D45-9A56-3284-44D84710784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4:48.016" v="109" actId="1076"/>
          <ac:spMkLst>
            <pc:docMk/>
            <pc:sldMk cId="1411595840" sldId="259"/>
            <ac:spMk id="23" creationId="{E5535DF9-A909-32FA-C87C-628E8BC1AAD3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4:55.766" v="111" actId="1076"/>
          <ac:spMkLst>
            <pc:docMk/>
            <pc:sldMk cId="1411595840" sldId="259"/>
            <ac:spMk id="24" creationId="{16215889-9035-E78A-EA60-4DDBCADD82A0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00.235" v="113" actId="1076"/>
          <ac:spMkLst>
            <pc:docMk/>
            <pc:sldMk cId="1411595840" sldId="259"/>
            <ac:spMk id="25" creationId="{E076C72F-559F-DA29-3091-72451CE37F2C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03.329" v="115" actId="1076"/>
          <ac:spMkLst>
            <pc:docMk/>
            <pc:sldMk cId="1411595840" sldId="259"/>
            <ac:spMk id="26" creationId="{6FA7D14E-50DC-26A7-1BF8-FA2F581EC82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05.548" v="117" actId="1076"/>
          <ac:spMkLst>
            <pc:docMk/>
            <pc:sldMk cId="1411595840" sldId="259"/>
            <ac:spMk id="27" creationId="{5A815930-7E51-EAAC-8627-D61A9A4A982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10.532" v="119" actId="1076"/>
          <ac:spMkLst>
            <pc:docMk/>
            <pc:sldMk cId="1411595840" sldId="259"/>
            <ac:spMk id="28" creationId="{94858CCA-CD50-03FB-4D25-8AF17E5B1F4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22.235" v="126" actId="1076"/>
          <ac:spMkLst>
            <pc:docMk/>
            <pc:sldMk cId="1411595840" sldId="259"/>
            <ac:spMk id="29" creationId="{E4FA2E2D-33C8-03CE-A67C-B8FF9CB1AC5E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16.626" v="123" actId="1076"/>
          <ac:spMkLst>
            <pc:docMk/>
            <pc:sldMk cId="1411595840" sldId="259"/>
            <ac:spMk id="30" creationId="{955273E3-DBCC-8175-395D-19AB7BB80951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5:19.938" v="125" actId="1076"/>
          <ac:spMkLst>
            <pc:docMk/>
            <pc:sldMk cId="1411595840" sldId="259"/>
            <ac:spMk id="31" creationId="{0D59CA59-B347-7619-AAC0-AFDF989BEB6C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26.268" v="138" actId="1076"/>
          <ac:spMkLst>
            <pc:docMk/>
            <pc:sldMk cId="1411595840" sldId="259"/>
            <ac:spMk id="32" creationId="{1C970F6E-8A71-1C0F-3219-700016D596C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37.361" v="141" actId="1076"/>
          <ac:spMkLst>
            <pc:docMk/>
            <pc:sldMk cId="1411595840" sldId="259"/>
            <ac:spMk id="33" creationId="{7FBCB6B3-FB27-1434-B29A-2C5E0CA98459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29.471" v="139" actId="1076"/>
          <ac:spMkLst>
            <pc:docMk/>
            <pc:sldMk cId="1411595840" sldId="259"/>
            <ac:spMk id="34" creationId="{92B6260D-B55F-4B72-9E2D-8C233A60E866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32.174" v="140" actId="1076"/>
          <ac:spMkLst>
            <pc:docMk/>
            <pc:sldMk cId="1411595840" sldId="259"/>
            <ac:spMk id="35" creationId="{50E58223-34F0-409C-FEAA-921F7494CAD5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44.908" v="143" actId="1076"/>
          <ac:spMkLst>
            <pc:docMk/>
            <pc:sldMk cId="1411595840" sldId="259"/>
            <ac:spMk id="36" creationId="{BBEBC40A-E35F-2624-B7A5-8075698D5A80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48.658" v="145" actId="1076"/>
          <ac:spMkLst>
            <pc:docMk/>
            <pc:sldMk cId="1411595840" sldId="259"/>
            <ac:spMk id="37" creationId="{4E019866-B7CB-7620-CFAB-66EBF2C812BF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52.127" v="147" actId="1076"/>
          <ac:spMkLst>
            <pc:docMk/>
            <pc:sldMk cId="1411595840" sldId="259"/>
            <ac:spMk id="38" creationId="{5873D7B3-393F-5F8F-D4DE-4D0A517BB542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6:55.924" v="149" actId="1076"/>
          <ac:spMkLst>
            <pc:docMk/>
            <pc:sldMk cId="1411595840" sldId="259"/>
            <ac:spMk id="39" creationId="{5885512A-4A42-45A4-B1F9-9AF2D361D27B}"/>
          </ac:spMkLst>
        </pc:spChg>
        <pc:picChg chg="add mod modCrop">
          <ac:chgData name="Cellan Carter-Jones (2305710)" userId="S::2305710@student.uwtsd.ac.uk::3ce2d27b-3077-4adc-a098-0c035165e65b" providerId="AD" clId="Web-{152E148E-EF80-E0EB-D8CD-DDCB001DC5D6}" dt="2026-02-26T14:42:02.307" v="221" actId="1076"/>
          <ac:picMkLst>
            <pc:docMk/>
            <pc:sldMk cId="1411595840" sldId="259"/>
            <ac:picMk id="4" creationId="{CF0C99B7-7E43-E194-5682-D1F2CF6BB5FA}"/>
          </ac:picMkLst>
        </pc:picChg>
        <pc:picChg chg="add mod">
          <ac:chgData name="Cellan Carter-Jones (2305710)" userId="S::2305710@student.uwtsd.ac.uk::3ce2d27b-3077-4adc-a098-0c035165e65b" providerId="AD" clId="Web-{152E148E-EF80-E0EB-D8CD-DDCB001DC5D6}" dt="2026-02-26T14:33:41.248" v="101" actId="1076"/>
          <ac:picMkLst>
            <pc:docMk/>
            <pc:sldMk cId="1411595840" sldId="259"/>
            <ac:picMk id="20" creationId="{904380E0-2CB5-EF04-6FCC-B9938ACA6D67}"/>
          </ac:picMkLst>
        </pc:picChg>
      </pc:sldChg>
      <pc:sldChg chg="addSp delSp modSp">
        <pc:chgData name="Cellan Carter-Jones (2305710)" userId="S::2305710@student.uwtsd.ac.uk::3ce2d27b-3077-4adc-a098-0c035165e65b" providerId="AD" clId="Web-{152E148E-EF80-E0EB-D8CD-DDCB001DC5D6}" dt="2026-02-26T14:47:33.250" v="317"/>
        <pc:sldMkLst>
          <pc:docMk/>
          <pc:sldMk cId="2985363847" sldId="260"/>
        </pc:sldMkLst>
        <pc:spChg chg="mod">
          <ac:chgData name="Cellan Carter-Jones (2305710)" userId="S::2305710@student.uwtsd.ac.uk::3ce2d27b-3077-4adc-a098-0c035165e65b" providerId="AD" clId="Web-{152E148E-EF80-E0EB-D8CD-DDCB001DC5D6}" dt="2026-02-26T14:38:32.755" v="184" actId="20577"/>
          <ac:spMkLst>
            <pc:docMk/>
            <pc:sldMk cId="2985363847" sldId="260"/>
            <ac:spMk id="2" creationId="{A11AC677-0004-616F-EEEC-9BF14C2C9F1F}"/>
          </ac:spMkLst>
        </pc:spChg>
        <pc:spChg chg="del">
          <ac:chgData name="Cellan Carter-Jones (2305710)" userId="S::2305710@student.uwtsd.ac.uk::3ce2d27b-3077-4adc-a098-0c035165e65b" providerId="AD" clId="Web-{152E148E-EF80-E0EB-D8CD-DDCB001DC5D6}" dt="2026-02-26T14:38:39.412" v="185"/>
          <ac:spMkLst>
            <pc:docMk/>
            <pc:sldMk cId="2985363847" sldId="260"/>
            <ac:spMk id="3" creationId="{0629D552-7345-9896-3276-7CC6472E0BA7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9:28.116" v="193" actId="1076"/>
          <ac:spMkLst>
            <pc:docMk/>
            <pc:sldMk cId="2985363847" sldId="260"/>
            <ac:spMk id="7" creationId="{25390A52-21E4-285D-D12A-E1D412BBDDE3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9:35.069" v="195" actId="1076"/>
          <ac:spMkLst>
            <pc:docMk/>
            <pc:sldMk cId="2985363847" sldId="260"/>
            <ac:spMk id="8" creationId="{397B118D-1C27-A382-05B7-6DFBFFFD0B06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9:52.741" v="197" actId="1076"/>
          <ac:spMkLst>
            <pc:docMk/>
            <pc:sldMk cId="2985363847" sldId="260"/>
            <ac:spMk id="10" creationId="{2838807C-A139-9FC7-CA59-FE48DC93ED6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39:56.382" v="199" actId="1076"/>
          <ac:spMkLst>
            <pc:docMk/>
            <pc:sldMk cId="2985363847" sldId="260"/>
            <ac:spMk id="11" creationId="{6BD48F72-E9B5-142E-5E2A-1BB6E0124BE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01.601" v="201" actId="1076"/>
          <ac:spMkLst>
            <pc:docMk/>
            <pc:sldMk cId="2985363847" sldId="260"/>
            <ac:spMk id="12" creationId="{E5DD8268-A832-6621-B7C8-84166124E9A3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07.397" v="204" actId="1076"/>
          <ac:spMkLst>
            <pc:docMk/>
            <pc:sldMk cId="2985363847" sldId="260"/>
            <ac:spMk id="13" creationId="{E88A8391-75DA-AC8B-95CF-D4615AB93607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17.366" v="206" actId="1076"/>
          <ac:spMkLst>
            <pc:docMk/>
            <pc:sldMk cId="2985363847" sldId="260"/>
            <ac:spMk id="14" creationId="{92443819-AD60-F943-94FA-99E8F20308F4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26.194" v="208" actId="1076"/>
          <ac:spMkLst>
            <pc:docMk/>
            <pc:sldMk cId="2985363847" sldId="260"/>
            <ac:spMk id="16" creationId="{DB5DFEF7-6F22-25C9-B690-18EF31977125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29.148" v="210" actId="1076"/>
          <ac:spMkLst>
            <pc:docMk/>
            <pc:sldMk cId="2985363847" sldId="260"/>
            <ac:spMk id="18" creationId="{682E4E53-4B35-555B-A540-1BC10CB43B8F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32.398" v="212" actId="1076"/>
          <ac:spMkLst>
            <pc:docMk/>
            <pc:sldMk cId="2985363847" sldId="260"/>
            <ac:spMk id="20" creationId="{81974320-BECA-6349-E351-79885EE97571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35.163" v="214" actId="1076"/>
          <ac:spMkLst>
            <pc:docMk/>
            <pc:sldMk cId="2985363847" sldId="260"/>
            <ac:spMk id="22" creationId="{EA959D2C-F5C4-BA0A-5602-4FCEF08F2ECB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0:38.882" v="216" actId="1076"/>
          <ac:spMkLst>
            <pc:docMk/>
            <pc:sldMk cId="2985363847" sldId="260"/>
            <ac:spMk id="24" creationId="{0ABD2011-6006-F307-8074-79B3816525D6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2:51.762" v="263" actId="1076"/>
          <ac:spMkLst>
            <pc:docMk/>
            <pc:sldMk cId="2985363847" sldId="260"/>
            <ac:spMk id="26" creationId="{03DB250E-CB5A-4F34-B937-783ED9215EF7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14.310" v="275" actId="1076"/>
          <ac:spMkLst>
            <pc:docMk/>
            <pc:sldMk cId="2985363847" sldId="260"/>
            <ac:spMk id="28" creationId="{F5745B74-907E-FEFE-17F6-9D8CADC685B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22.794" v="278" actId="1076"/>
          <ac:spMkLst>
            <pc:docMk/>
            <pc:sldMk cId="2985363847" sldId="260"/>
            <ac:spMk id="30" creationId="{095C89D0-7748-0037-F928-D44DDE322B73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25.654" v="279" actId="1076"/>
          <ac:spMkLst>
            <pc:docMk/>
            <pc:sldMk cId="2985363847" sldId="260"/>
            <ac:spMk id="32" creationId="{9D822E48-527C-CACD-FBC9-789994A5A2C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28.279" v="280" actId="1076"/>
          <ac:spMkLst>
            <pc:docMk/>
            <pc:sldMk cId="2985363847" sldId="260"/>
            <ac:spMk id="34" creationId="{9BC7E524-269F-EB69-0C4E-21B99A36986D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20.107" v="277" actId="1076"/>
          <ac:spMkLst>
            <pc:docMk/>
            <pc:sldMk cId="2985363847" sldId="260"/>
            <ac:spMk id="36" creationId="{1F011B3A-0AD4-6604-EA2A-431D513B61D8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17.060" v="276" actId="1076"/>
          <ac:spMkLst>
            <pc:docMk/>
            <pc:sldMk cId="2985363847" sldId="260"/>
            <ac:spMk id="38" creationId="{97721515-E0F8-5F41-C6F6-E8A6A05EBB24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2:51.825" v="270" actId="1076"/>
          <ac:spMkLst>
            <pc:docMk/>
            <pc:sldMk cId="2985363847" sldId="260"/>
            <ac:spMk id="40" creationId="{21CD0D9C-FAC0-795A-BE01-1D4FBB04BA8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38.810" v="283" actId="1076"/>
          <ac:spMkLst>
            <pc:docMk/>
            <pc:sldMk cId="2985363847" sldId="260"/>
            <ac:spMk id="42" creationId="{41027593-C089-9CD7-31DE-1A87D922A66D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36.623" v="282" actId="1076"/>
          <ac:spMkLst>
            <pc:docMk/>
            <pc:sldMk cId="2985363847" sldId="260"/>
            <ac:spMk id="44" creationId="{D95DE065-BFD6-4532-7B51-CF1FF1CADDDE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3:34.357" v="281" actId="1076"/>
          <ac:spMkLst>
            <pc:docMk/>
            <pc:sldMk cId="2985363847" sldId="260"/>
            <ac:spMk id="46" creationId="{E1947D79-F690-EFA0-0E46-120CD97149BA}"/>
          </ac:spMkLst>
        </pc:spChg>
        <pc:spChg chg="add del mod">
          <ac:chgData name="Cellan Carter-Jones (2305710)" userId="S::2305710@student.uwtsd.ac.uk::3ce2d27b-3077-4adc-a098-0c035165e65b" providerId="AD" clId="Web-{152E148E-EF80-E0EB-D8CD-DDCB001DC5D6}" dt="2026-02-26T14:45:03.921" v="291"/>
          <ac:spMkLst>
            <pc:docMk/>
            <pc:sldMk cId="2985363847" sldId="260"/>
            <ac:spMk id="49" creationId="{0B3F04B3-3630-42D5-7C00-5698BF2D3C8A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7:33.250" v="317"/>
          <ac:spMkLst>
            <pc:docMk/>
            <pc:sldMk cId="2985363847" sldId="260"/>
            <ac:spMk id="54" creationId="{6A6D38AC-833C-E934-70E4-683053367326}"/>
          </ac:spMkLst>
        </pc:spChg>
        <pc:spChg chg="add mod">
          <ac:chgData name="Cellan Carter-Jones (2305710)" userId="S::2305710@student.uwtsd.ac.uk::3ce2d27b-3077-4adc-a098-0c035165e65b" providerId="AD" clId="Web-{152E148E-EF80-E0EB-D8CD-DDCB001DC5D6}" dt="2026-02-26T14:47:31.141" v="316"/>
          <ac:spMkLst>
            <pc:docMk/>
            <pc:sldMk cId="2985363847" sldId="260"/>
            <ac:spMk id="55" creationId="{FABA5BF4-C26B-4B3A-8184-26A17D0F5BB1}"/>
          </ac:spMkLst>
        </pc:spChg>
        <pc:picChg chg="add mod modCrop">
          <ac:chgData name="Cellan Carter-Jones (2305710)" userId="S::2305710@student.uwtsd.ac.uk::3ce2d27b-3077-4adc-a098-0c035165e65b" providerId="AD" clId="Web-{152E148E-EF80-E0EB-D8CD-DDCB001DC5D6}" dt="2026-02-26T14:41:03.976" v="219" actId="1076"/>
          <ac:picMkLst>
            <pc:docMk/>
            <pc:sldMk cId="2985363847" sldId="260"/>
            <ac:picMk id="5" creationId="{DD364B16-F3B7-6A32-7CAE-B01CC05B4654}"/>
          </ac:picMkLst>
        </pc:picChg>
        <pc:picChg chg="add mod ord">
          <ac:chgData name="Cellan Carter-Jones (2305710)" userId="S::2305710@student.uwtsd.ac.uk::3ce2d27b-3077-4adc-a098-0c035165e65b" providerId="AD" clId="Web-{152E148E-EF80-E0EB-D8CD-DDCB001DC5D6}" dt="2026-02-26T14:42:59.091" v="274" actId="1076"/>
          <ac:picMkLst>
            <pc:docMk/>
            <pc:sldMk cId="2985363847" sldId="260"/>
            <ac:picMk id="48" creationId="{324D5E2D-0AFF-B34A-6636-E7A3F33BD875}"/>
          </ac:picMkLst>
        </pc:picChg>
        <pc:cxnChg chg="add del mod">
          <ac:chgData name="Cellan Carter-Jones (2305710)" userId="S::2305710@student.uwtsd.ac.uk::3ce2d27b-3077-4adc-a098-0c035165e65b" providerId="AD" clId="Web-{152E148E-EF80-E0EB-D8CD-DDCB001DC5D6}" dt="2026-02-26T14:45:29.452" v="294"/>
          <ac:cxnSpMkLst>
            <pc:docMk/>
            <pc:sldMk cId="2985363847" sldId="260"/>
            <ac:cxnSpMk id="50" creationId="{7AA57E2A-7C9F-6CBD-CE1D-F1763EAE8BBB}"/>
          </ac:cxnSpMkLst>
        </pc:cxnChg>
        <pc:cxnChg chg="add del">
          <ac:chgData name="Cellan Carter-Jones (2305710)" userId="S::2305710@student.uwtsd.ac.uk::3ce2d27b-3077-4adc-a098-0c035165e65b" providerId="AD" clId="Web-{152E148E-EF80-E0EB-D8CD-DDCB001DC5D6}" dt="2026-02-26T14:46:23.163" v="305"/>
          <ac:cxnSpMkLst>
            <pc:docMk/>
            <pc:sldMk cId="2985363847" sldId="260"/>
            <ac:cxnSpMk id="51" creationId="{38873603-51FB-FEAD-9F5E-70C26227480E}"/>
          </ac:cxnSpMkLst>
        </pc:cxnChg>
        <pc:cxnChg chg="add del mod">
          <ac:chgData name="Cellan Carter-Jones (2305710)" userId="S::2305710@student.uwtsd.ac.uk::3ce2d27b-3077-4adc-a098-0c035165e65b" providerId="AD" clId="Web-{152E148E-EF80-E0EB-D8CD-DDCB001DC5D6}" dt="2026-02-26T14:46:20.694" v="304"/>
          <ac:cxnSpMkLst>
            <pc:docMk/>
            <pc:sldMk cId="2985363847" sldId="260"/>
            <ac:cxnSpMk id="52" creationId="{626DE5CB-03F8-D640-2D99-18F87E82193D}"/>
          </ac:cxnSpMkLst>
        </pc:cxnChg>
        <pc:cxnChg chg="add del mod">
          <ac:chgData name="Cellan Carter-Jones (2305710)" userId="S::2305710@student.uwtsd.ac.uk::3ce2d27b-3077-4adc-a098-0c035165e65b" providerId="AD" clId="Web-{152E148E-EF80-E0EB-D8CD-DDCB001DC5D6}" dt="2026-02-26T14:46:24.867" v="306"/>
          <ac:cxnSpMkLst>
            <pc:docMk/>
            <pc:sldMk cId="2985363847" sldId="260"/>
            <ac:cxnSpMk id="53" creationId="{F6F74841-E43D-5BDF-029B-F389B1A9C244}"/>
          </ac:cxnSpMkLst>
        </pc:cxnChg>
      </pc:sldChg>
      <pc:sldChg chg="modSp new">
        <pc:chgData name="Cellan Carter-Jones (2305710)" userId="S::2305710@student.uwtsd.ac.uk::3ce2d27b-3077-4adc-a098-0c035165e65b" providerId="AD" clId="Web-{152E148E-EF80-E0EB-D8CD-DDCB001DC5D6}" dt="2026-02-26T14:07:07.034" v="21" actId="20577"/>
        <pc:sldMkLst>
          <pc:docMk/>
          <pc:sldMk cId="2097818308" sldId="262"/>
        </pc:sldMkLst>
        <pc:spChg chg="mod">
          <ac:chgData name="Cellan Carter-Jones (2305710)" userId="S::2305710@student.uwtsd.ac.uk::3ce2d27b-3077-4adc-a098-0c035165e65b" providerId="AD" clId="Web-{152E148E-EF80-E0EB-D8CD-DDCB001DC5D6}" dt="2026-02-26T14:07:07.034" v="21" actId="20577"/>
          <ac:spMkLst>
            <pc:docMk/>
            <pc:sldMk cId="2097818308" sldId="262"/>
            <ac:spMk id="2" creationId="{CB323111-A24D-BAFD-C4BA-22613E66FF08}"/>
          </ac:spMkLst>
        </pc:spChg>
      </pc:sldChg>
      <pc:sldChg chg="addSp delSp modSp new ord addAnim delAnim">
        <pc:chgData name="Cellan Carter-Jones (2305710)" userId="S::2305710@student.uwtsd.ac.uk::3ce2d27b-3077-4adc-a098-0c035165e65b" providerId="AD" clId="Web-{152E148E-EF80-E0EB-D8CD-DDCB001DC5D6}" dt="2026-02-26T14:15:17.026" v="32" actId="1076"/>
        <pc:sldMkLst>
          <pc:docMk/>
          <pc:sldMk cId="3606805207" sldId="263"/>
        </pc:sldMkLst>
        <pc:spChg chg="mod">
          <ac:chgData name="Cellan Carter-Jones (2305710)" userId="S::2305710@student.uwtsd.ac.uk::3ce2d27b-3077-4adc-a098-0c035165e65b" providerId="AD" clId="Web-{152E148E-EF80-E0EB-D8CD-DDCB001DC5D6}" dt="2026-02-26T14:06:56.487" v="15" actId="20577"/>
          <ac:spMkLst>
            <pc:docMk/>
            <pc:sldMk cId="3606805207" sldId="263"/>
            <ac:spMk id="2" creationId="{B1EAD7CC-E376-9972-BEC2-5C977B88AE53}"/>
          </ac:spMkLst>
        </pc:spChg>
        <pc:spChg chg="del">
          <ac:chgData name="Cellan Carter-Jones (2305710)" userId="S::2305710@student.uwtsd.ac.uk::3ce2d27b-3077-4adc-a098-0c035165e65b" providerId="AD" clId="Web-{152E148E-EF80-E0EB-D8CD-DDCB001DC5D6}" dt="2026-02-26T14:07:13.659" v="22"/>
          <ac:spMkLst>
            <pc:docMk/>
            <pc:sldMk cId="3606805207" sldId="263"/>
            <ac:spMk id="3" creationId="{C152882E-CA94-8375-250E-B71E11F804D9}"/>
          </ac:spMkLst>
        </pc:spChg>
        <pc:picChg chg="add mod">
          <ac:chgData name="Cellan Carter-Jones (2305710)" userId="S::2305710@student.uwtsd.ac.uk::3ce2d27b-3077-4adc-a098-0c035165e65b" providerId="AD" clId="Web-{152E148E-EF80-E0EB-D8CD-DDCB001DC5D6}" dt="2026-02-26T14:14:53.790" v="29" actId="1076"/>
          <ac:picMkLst>
            <pc:docMk/>
            <pc:sldMk cId="3606805207" sldId="263"/>
            <ac:picMk id="4" creationId="{CC6793C9-1458-11F3-7899-5B4CBD54B642}"/>
          </ac:picMkLst>
        </pc:picChg>
        <pc:picChg chg="add del mod">
          <ac:chgData name="Cellan Carter-Jones (2305710)" userId="S::2305710@student.uwtsd.ac.uk::3ce2d27b-3077-4adc-a098-0c035165e65b" providerId="AD" clId="Web-{152E148E-EF80-E0EB-D8CD-DDCB001DC5D6}" dt="2026-02-26T14:14:48.648" v="27"/>
          <ac:picMkLst>
            <pc:docMk/>
            <pc:sldMk cId="3606805207" sldId="263"/>
            <ac:picMk id="5" creationId="{82CB1B6B-D906-1742-A724-674E71BCE4A8}"/>
          </ac:picMkLst>
        </pc:picChg>
        <pc:picChg chg="add mod">
          <ac:chgData name="Cellan Carter-Jones (2305710)" userId="S::2305710@student.uwtsd.ac.uk::3ce2d27b-3077-4adc-a098-0c035165e65b" providerId="AD" clId="Web-{152E148E-EF80-E0EB-D8CD-DDCB001DC5D6}" dt="2026-02-26T14:15:17.026" v="32" actId="1076"/>
          <ac:picMkLst>
            <pc:docMk/>
            <pc:sldMk cId="3606805207" sldId="263"/>
            <ac:picMk id="6" creationId="{E3B18244-B683-3A0D-B555-E95D3CC6460F}"/>
          </ac:picMkLst>
        </pc:picChg>
      </pc:sldChg>
    </pc:docChg>
  </pc:docChgLst>
  <pc:docChgLst>
    <pc:chgData name="Cellan Carter-Jones (2305710)" userId="S::2305710@student.uwtsd.ac.uk::3ce2d27b-3077-4adc-a098-0c035165e65b" providerId="AD" clId="Web-{DAE7A07B-B2D3-14A3-FFB9-34B2124E3784}"/>
    <pc:docChg chg="modSld sldOrd">
      <pc:chgData name="Cellan Carter-Jones (2305710)" userId="S::2305710@student.uwtsd.ac.uk::3ce2d27b-3077-4adc-a098-0c035165e65b" providerId="AD" clId="Web-{DAE7A07B-B2D3-14A3-FFB9-34B2124E3784}" dt="2026-02-27T12:24:23.854" v="7" actId="1076"/>
      <pc:docMkLst>
        <pc:docMk/>
      </pc:docMkLst>
      <pc:sldChg chg="modSp">
        <pc:chgData name="Cellan Carter-Jones (2305710)" userId="S::2305710@student.uwtsd.ac.uk::3ce2d27b-3077-4adc-a098-0c035165e65b" providerId="AD" clId="Web-{DAE7A07B-B2D3-14A3-FFB9-34B2124E3784}" dt="2026-02-27T12:24:23.854" v="7" actId="1076"/>
        <pc:sldMkLst>
          <pc:docMk/>
          <pc:sldMk cId="3606805207" sldId="263"/>
        </pc:sldMkLst>
        <pc:picChg chg="mod">
          <ac:chgData name="Cellan Carter-Jones (2305710)" userId="S::2305710@student.uwtsd.ac.uk::3ce2d27b-3077-4adc-a098-0c035165e65b" providerId="AD" clId="Web-{DAE7A07B-B2D3-14A3-FFB9-34B2124E3784}" dt="2026-02-27T12:24:23.854" v="7" actId="1076"/>
          <ac:picMkLst>
            <pc:docMk/>
            <pc:sldMk cId="3606805207" sldId="263"/>
            <ac:picMk id="6" creationId="{E3B18244-B683-3A0D-B555-E95D3CC6460F}"/>
          </ac:picMkLst>
        </pc:picChg>
      </pc:sldChg>
      <pc:sldChg chg="ord">
        <pc:chgData name="Cellan Carter-Jones (2305710)" userId="S::2305710@student.uwtsd.ac.uk::3ce2d27b-3077-4adc-a098-0c035165e65b" providerId="AD" clId="Web-{DAE7A07B-B2D3-14A3-FFB9-34B2124E3784}" dt="2026-02-27T12:18:55.985" v="5"/>
        <pc:sldMkLst>
          <pc:docMk/>
          <pc:sldMk cId="2970550208" sldId="269"/>
        </pc:sldMkLst>
      </pc:sldChg>
      <pc:sldChg chg="delSp modSp">
        <pc:chgData name="Cellan Carter-Jones (2305710)" userId="S::2305710@student.uwtsd.ac.uk::3ce2d27b-3077-4adc-a098-0c035165e65b" providerId="AD" clId="Web-{DAE7A07B-B2D3-14A3-FFB9-34B2124E3784}" dt="2026-02-27T12:18:02.640" v="4"/>
        <pc:sldMkLst>
          <pc:docMk/>
          <pc:sldMk cId="762332" sldId="270"/>
        </pc:sldMkLst>
        <pc:spChg chg="del">
          <ac:chgData name="Cellan Carter-Jones (2305710)" userId="S::2305710@student.uwtsd.ac.uk::3ce2d27b-3077-4adc-a098-0c035165e65b" providerId="AD" clId="Web-{DAE7A07B-B2D3-14A3-FFB9-34B2124E3784}" dt="2026-02-27T12:18:02.640" v="4"/>
          <ac:spMkLst>
            <pc:docMk/>
            <pc:sldMk cId="762332" sldId="270"/>
            <ac:spMk id="2" creationId="{A5DC4733-AEF4-228D-6428-9141228A4A93}"/>
          </ac:spMkLst>
        </pc:spChg>
        <pc:spChg chg="mod">
          <ac:chgData name="Cellan Carter-Jones (2305710)" userId="S::2305710@student.uwtsd.ac.uk::3ce2d27b-3077-4adc-a098-0c035165e65b" providerId="AD" clId="Web-{DAE7A07B-B2D3-14A3-FFB9-34B2124E3784}" dt="2026-02-27T12:18:01.608" v="3" actId="20577"/>
          <ac:spMkLst>
            <pc:docMk/>
            <pc:sldMk cId="762332" sldId="270"/>
            <ac:spMk id="3" creationId="{5FACF85B-B07F-62FC-64D4-8B9F7EC6C64E}"/>
          </ac:spMkLst>
        </pc:spChg>
      </pc:sldChg>
    </pc:docChg>
  </pc:docChgLst>
  <pc:docChgLst>
    <pc:chgData name="Cellan Carter-Jones (2305710)" userId="S::2305710@student.uwtsd.ac.uk::3ce2d27b-3077-4adc-a098-0c035165e65b" providerId="AD" clId="Web-{A16DBA5F-25A1-3F49-6BE9-42CE10BA3972}"/>
    <pc:docChg chg="addSld delSld modSld">
      <pc:chgData name="Cellan Carter-Jones (2305710)" userId="S::2305710@student.uwtsd.ac.uk::3ce2d27b-3077-4adc-a098-0c035165e65b" providerId="AD" clId="Web-{A16DBA5F-25A1-3F49-6BE9-42CE10BA3972}" dt="2026-02-26T20:52:25.694" v="1087" actId="20577"/>
      <pc:docMkLst>
        <pc:docMk/>
      </pc:docMkLst>
      <pc:sldChg chg="addSp delSp modSp mod setBg">
        <pc:chgData name="Cellan Carter-Jones (2305710)" userId="S::2305710@student.uwtsd.ac.uk::3ce2d27b-3077-4adc-a098-0c035165e65b" providerId="AD" clId="Web-{A16DBA5F-25A1-3F49-6BE9-42CE10BA3972}" dt="2026-02-26T20:52:25.694" v="1087" actId="20577"/>
        <pc:sldMkLst>
          <pc:docMk/>
          <pc:sldMk cId="109857222" sldId="256"/>
        </pc:sldMkLst>
        <pc:spChg chg="mod">
          <ac:chgData name="Cellan Carter-Jones (2305710)" userId="S::2305710@student.uwtsd.ac.uk::3ce2d27b-3077-4adc-a098-0c035165e65b" providerId="AD" clId="Web-{A16DBA5F-25A1-3F49-6BE9-42CE10BA3972}" dt="2026-02-26T20:52:25.694" v="1087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18:27:08.488" v="10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7:08.426" v="105"/>
          <ac:spMkLst>
            <pc:docMk/>
            <pc:sldMk cId="109857222" sldId="256"/>
            <ac:spMk id="9" creationId="{C1DD1A8A-57D5-4A81-AD04-532B043C5611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7:08.426" v="105"/>
          <ac:spMkLst>
            <pc:docMk/>
            <pc:sldMk cId="109857222" sldId="256"/>
            <ac:spMk id="11" creationId="{007891EC-4501-44ED-A8C8-B11B6DB767AB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7:08.488" v="106"/>
          <ac:spMkLst>
            <pc:docMk/>
            <pc:sldMk cId="109857222" sldId="256"/>
            <ac:spMk id="13" creationId="{11A95761-C93E-94BF-087D-D2A823789EAB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7:08.488" v="106"/>
          <ac:spMkLst>
            <pc:docMk/>
            <pc:sldMk cId="109857222" sldId="256"/>
            <ac:spMk id="15" creationId="{6E63D1A5-FD49-4756-F62E-786C34E631EF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7:08.488" v="106"/>
          <ac:spMkLst>
            <pc:docMk/>
            <pc:sldMk cId="109857222" sldId="256"/>
            <ac:spMk id="16" creationId="{4D60F200-5EB0-B223-2439-C96C67F0FEE1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7:08.488" v="106"/>
          <ac:spMkLst>
            <pc:docMk/>
            <pc:sldMk cId="109857222" sldId="256"/>
            <ac:spMk id="17" creationId="{F92CB243-67C5-E304-31A0-4D7D607BAFBA}"/>
          </ac:spMkLst>
        </pc:spChg>
        <pc:picChg chg="add del">
          <ac:chgData name="Cellan Carter-Jones (2305710)" userId="S::2305710@student.uwtsd.ac.uk::3ce2d27b-3077-4adc-a098-0c035165e65b" providerId="AD" clId="Web-{A16DBA5F-25A1-3F49-6BE9-42CE10BA3972}" dt="2026-02-26T18:27:08.426" v="105"/>
          <ac:picMkLst>
            <pc:docMk/>
            <pc:sldMk cId="109857222" sldId="256"/>
            <ac:picMk id="5" creationId="{1A8DAFD8-E71A-0CF5-C2AA-0D8685C30BE9}"/>
          </ac:picMkLst>
        </pc:picChg>
        <pc:picChg chg="add">
          <ac:chgData name="Cellan Carter-Jones (2305710)" userId="S::2305710@student.uwtsd.ac.uk::3ce2d27b-3077-4adc-a098-0c035165e65b" providerId="AD" clId="Web-{A16DBA5F-25A1-3F49-6BE9-42CE10BA3972}" dt="2026-02-26T18:27:08.488" v="106"/>
          <ac:picMkLst>
            <pc:docMk/>
            <pc:sldMk cId="109857222" sldId="256"/>
            <ac:picMk id="14" creationId="{9699FA7D-4817-1D41-F728-7CA4609FAD6B}"/>
          </ac:picMkLst>
        </pc:picChg>
      </pc:sldChg>
      <pc:sldChg chg="addSp delSp modSp mod setBg setClrOvrMap">
        <pc:chgData name="Cellan Carter-Jones (2305710)" userId="S::2305710@student.uwtsd.ac.uk::3ce2d27b-3077-4adc-a098-0c035165e65b" providerId="AD" clId="Web-{A16DBA5F-25A1-3F49-6BE9-42CE10BA3972}" dt="2026-02-26T18:37:54.339" v="190"/>
        <pc:sldMkLst>
          <pc:docMk/>
          <pc:sldMk cId="3028336477" sldId="257"/>
        </pc:sldMkLst>
        <pc:spChg chg="del mod">
          <ac:chgData name="Cellan Carter-Jones (2305710)" userId="S::2305710@student.uwtsd.ac.uk::3ce2d27b-3077-4adc-a098-0c035165e65b" providerId="AD" clId="Web-{A16DBA5F-25A1-3F49-6BE9-42CE10BA3972}" dt="2026-02-26T18:30:35.133" v="150"/>
          <ac:spMkLst>
            <pc:docMk/>
            <pc:sldMk cId="3028336477" sldId="257"/>
            <ac:spMk id="3" creationId="{8E169A57-3A4E-A6FD-E6F8-021A45772A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94" v="188"/>
          <ac:spMkLst>
            <pc:docMk/>
            <pc:sldMk cId="3028336477" sldId="257"/>
            <ac:spMk id="9" creationId="{BACC6370-2D7E-4714-9D71-7542949D7D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94" v="188"/>
          <ac:spMkLst>
            <pc:docMk/>
            <pc:sldMk cId="3028336477" sldId="257"/>
            <ac:spMk id="11" creationId="{F68B3F68-107C-434F-AA38-110D5EA91B8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94" v="188"/>
          <ac:spMkLst>
            <pc:docMk/>
            <pc:sldMk cId="3028336477" sldId="257"/>
            <ac:spMk id="13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94" v="188"/>
          <ac:spMkLst>
            <pc:docMk/>
            <pc:sldMk cId="3028336477" sldId="257"/>
            <ac:spMk id="15" creationId="{063BBA22-50EA-4C4D-BE05-F1CE4E63AA5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39.579" v="175"/>
          <ac:spMkLst>
            <pc:docMk/>
            <pc:sldMk cId="3028336477" sldId="257"/>
            <ac:spMk id="20" creationId="{13A7DAFA-DE8C-4D27-9E86-64AE6EABC2E7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5:14.237" v="183"/>
          <ac:spMkLst>
            <pc:docMk/>
            <pc:sldMk cId="3028336477" sldId="257"/>
            <ac:spMk id="21" creationId="{9228552E-C8B1-4A80-8448-0787CE0FC704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39.579" v="175"/>
          <ac:spMkLst>
            <pc:docMk/>
            <pc:sldMk cId="3028336477" sldId="257"/>
            <ac:spMk id="22" creationId="{567473F5-B70D-4B5E-8CD5-56A579FDAEF1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0.994" v="185"/>
          <ac:spMkLst>
            <pc:docMk/>
            <pc:sldMk cId="3028336477" sldId="257"/>
            <ac:spMk id="25" creationId="{738F59A4-4431-460D-8E49-6E65C189A56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32" v="187"/>
          <ac:spMkLst>
            <pc:docMk/>
            <pc:sldMk cId="3028336477" sldId="257"/>
            <ac:spMk id="29" creationId="{BACC6370-2D7E-4714-9D71-7542949D7D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32" v="187"/>
          <ac:spMkLst>
            <pc:docMk/>
            <pc:sldMk cId="3028336477" sldId="257"/>
            <ac:spMk id="30" creationId="{F68B3F68-107C-434F-AA38-110D5EA91B8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32" v="187"/>
          <ac:spMkLst>
            <pc:docMk/>
            <pc:sldMk cId="3028336477" sldId="257"/>
            <ac:spMk id="31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39.579" v="175"/>
          <ac:spMkLst>
            <pc:docMk/>
            <pc:sldMk cId="3028336477" sldId="257"/>
            <ac:spMk id="32" creationId="{1C52F6C8-2E89-4F61-92C7-299BEF89ECD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33.932" v="187"/>
          <ac:spMkLst>
            <pc:docMk/>
            <pc:sldMk cId="3028336477" sldId="257"/>
            <ac:spMk id="33" creationId="{063BBA22-50EA-4C4D-BE05-F1CE4E63AA5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35" creationId="{BACC6370-2D7E-4714-9D71-7542949D7D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36" creationId="{F68B3F68-107C-434F-AA38-110D5EA91B8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37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38" creationId="{063BBA22-50EA-4C4D-BE05-F1CE4E63AA5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39.579" v="175"/>
          <ac:spMkLst>
            <pc:docMk/>
            <pc:sldMk cId="3028336477" sldId="257"/>
            <ac:spMk id="40" creationId="{F835453A-5A8D-49CA-BF02-6EB04EDDB1B5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43" creationId="{BACC6370-2D7E-4714-9D71-7542949D7D5D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45" creationId="{F68B3F68-107C-434F-AA38-110D5EA91B85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47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39.579" v="175"/>
          <ac:spMkLst>
            <pc:docMk/>
            <pc:sldMk cId="3028336477" sldId="257"/>
            <ac:spMk id="48" creationId="{0DEA90BA-9EFA-431D-8EEA-76D29FE052E0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7:54.339" v="190"/>
          <ac:spMkLst>
            <pc:docMk/>
            <pc:sldMk cId="3028336477" sldId="257"/>
            <ac:spMk id="49" creationId="{063BBA22-50EA-4C4D-BE05-F1CE4E63AA5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45.454" v="177"/>
          <ac:spMkLst>
            <pc:docMk/>
            <pc:sldMk cId="3028336477" sldId="257"/>
            <ac:spMk id="56" creationId="{955A2079-FA98-4876-80F0-72364A7D2EA4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49.595" v="179"/>
          <ac:spMkLst>
            <pc:docMk/>
            <pc:sldMk cId="3028336477" sldId="257"/>
            <ac:spMk id="58" creationId="{BACC6370-2D7E-4714-9D71-7542949D7D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49.595" v="179"/>
          <ac:spMkLst>
            <pc:docMk/>
            <pc:sldMk cId="3028336477" sldId="257"/>
            <ac:spMk id="59" creationId="{F68B3F68-107C-434F-AA38-110D5EA91B8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49.595" v="179"/>
          <ac:spMkLst>
            <pc:docMk/>
            <pc:sldMk cId="3028336477" sldId="257"/>
            <ac:spMk id="60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4:49.595" v="179"/>
          <ac:spMkLst>
            <pc:docMk/>
            <pc:sldMk cId="3028336477" sldId="257"/>
            <ac:spMk id="61" creationId="{063BBA22-50EA-4C4D-BE05-F1CE4E63AA5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5:09.080" v="181"/>
          <ac:spMkLst>
            <pc:docMk/>
            <pc:sldMk cId="3028336477" sldId="257"/>
            <ac:spMk id="63" creationId="{BACC6370-2D7E-4714-9D71-7542949D7D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5:09.080" v="181"/>
          <ac:spMkLst>
            <pc:docMk/>
            <pc:sldMk cId="3028336477" sldId="257"/>
            <ac:spMk id="64" creationId="{F68B3F68-107C-434F-AA38-110D5EA91B8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5:09.080" v="181"/>
          <ac:spMkLst>
            <pc:docMk/>
            <pc:sldMk cId="3028336477" sldId="257"/>
            <ac:spMk id="65" creationId="{AAD0DBB9-1A4B-4391-81D4-CB19F9AB91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5:09.080" v="181"/>
          <ac:spMkLst>
            <pc:docMk/>
            <pc:sldMk cId="3028336477" sldId="257"/>
            <ac:spMk id="66" creationId="{063BBA22-50EA-4C4D-BE05-F1CE4E63AA56}"/>
          </ac:spMkLst>
        </pc:spChg>
        <pc:grpChg chg="add del">
          <ac:chgData name="Cellan Carter-Jones (2305710)" userId="S::2305710@student.uwtsd.ac.uk::3ce2d27b-3077-4adc-a098-0c035165e65b" providerId="AD" clId="Web-{A16DBA5F-25A1-3F49-6BE9-42CE10BA3972}" dt="2026-02-26T18:37:30.994" v="185"/>
          <ac:grpSpMkLst>
            <pc:docMk/>
            <pc:sldMk cId="3028336477" sldId="257"/>
            <ac:grpSpMk id="26" creationId="{8A919B9C-5C01-47E4-B2F2-45F589208ABF}"/>
          </ac:grpSpMkLst>
        </pc:grpChg>
        <pc:graphicFrameChg chg="add mod modGraphic">
          <ac:chgData name="Cellan Carter-Jones (2305710)" userId="S::2305710@student.uwtsd.ac.uk::3ce2d27b-3077-4adc-a098-0c035165e65b" providerId="AD" clId="Web-{A16DBA5F-25A1-3F49-6BE9-42CE10BA3972}" dt="2026-02-26T18:37:54.339" v="190"/>
          <ac:graphicFrameMkLst>
            <pc:docMk/>
            <pc:sldMk cId="3028336477" sldId="257"/>
            <ac:graphicFrameMk id="5" creationId="{2B794717-DCA9-5735-A265-5C826A6F4AF8}"/>
          </ac:graphicFrameMkLst>
        </pc:graphicFrameChg>
        <pc:picChg chg="add del">
          <ac:chgData name="Cellan Carter-Jones (2305710)" userId="S::2305710@student.uwtsd.ac.uk::3ce2d27b-3077-4adc-a098-0c035165e65b" providerId="AD" clId="Web-{A16DBA5F-25A1-3F49-6BE9-42CE10BA3972}" dt="2026-02-26T18:35:14.237" v="183"/>
          <ac:picMkLst>
            <pc:docMk/>
            <pc:sldMk cId="3028336477" sldId="257"/>
            <ac:picMk id="17" creationId="{49AF076D-6CD9-C04F-C3B9-8C87CA0683EC}"/>
          </ac:picMkLst>
        </pc:picChg>
      </pc:sldChg>
      <pc:sldChg chg="addSp delSp modSp mod setBg">
        <pc:chgData name="Cellan Carter-Jones (2305710)" userId="S::2305710@student.uwtsd.ac.uk::3ce2d27b-3077-4adc-a098-0c035165e65b" providerId="AD" clId="Web-{A16DBA5F-25A1-3F49-6BE9-42CE10BA3972}" dt="2026-02-26T18:39:24.108" v="201"/>
        <pc:sldMkLst>
          <pc:docMk/>
          <pc:sldMk cId="1142642708" sldId="258"/>
        </pc:sldMkLst>
        <pc:spChg chg="mo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" creationId="{80A5C410-7BD4-61A7-C4CC-0B082D94C923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3" creationId="{5C6A93B2-1A8C-8B9E-69E3-F09E47F91132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24.092" v="200"/>
          <ac:spMkLst>
            <pc:docMk/>
            <pc:sldMk cId="1142642708" sldId="258"/>
            <ac:spMk id="8" creationId="{70DFC902-7D23-471A-B557-B6B6917D7A0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24.092" v="200"/>
          <ac:spMkLst>
            <pc:docMk/>
            <pc:sldMk cId="1142642708" sldId="258"/>
            <ac:spMk id="10" creationId="{A55D5633-D557-4DCA-982C-FF36EB7A1C00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14.763" v="198"/>
          <ac:spMkLst>
            <pc:docMk/>
            <pc:sldMk cId="1142642708" sldId="258"/>
            <ac:spMk id="11" creationId="{E81BF4F6-F2CF-4984-9D14-D6966D92F99F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14.763" v="198"/>
          <ac:spMkLst>
            <pc:docMk/>
            <pc:sldMk cId="1142642708" sldId="258"/>
            <ac:spMk id="12" creationId="{C0763A76-9F1C-4FC5-82B7-DD475DA461B2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14.763" v="198"/>
          <ac:spMkLst>
            <pc:docMk/>
            <pc:sldMk cId="1142642708" sldId="258"/>
            <ac:spMk id="13" creationId="{5C6A93B2-1A8C-8B9E-69E3-F09E47F91132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24.092" v="200"/>
          <ac:spMkLst>
            <pc:docMk/>
            <pc:sldMk cId="1142642708" sldId="258"/>
            <ac:spMk id="16" creationId="{450D3AD2-FA80-415F-A9CE-54D884561CD7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39:24.092" v="200"/>
          <ac:spMkLst>
            <pc:docMk/>
            <pc:sldMk cId="1142642708" sldId="258"/>
            <ac:spMk id="17" creationId="{5C6A93B2-1A8C-8B9E-69E3-F09E47F91132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19" creationId="{1B15ED52-F352-441B-82BF-E0EA34836D08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0" creationId="{3B2E3793-BFE6-45A2-9B7B-E18844431C99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1" creationId="{BC4C4868-CB8F-4AF9-9CDB-8108F2C19B67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2" creationId="{375E0459-6403-40CD-989D-56A4407CA12E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3" creationId="{53E5B1A8-3AC9-4BD1-9BBC-78CA94F2D1BA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39:24.108" v="201"/>
          <ac:spMkLst>
            <pc:docMk/>
            <pc:sldMk cId="1142642708" sldId="258"/>
            <ac:spMk id="24" creationId="{5C6A93B2-1A8C-8B9E-69E3-F09E47F91132}"/>
          </ac:spMkLst>
        </pc:spChg>
        <pc:graphicFrameChg chg="add del">
          <ac:chgData name="Cellan Carter-Jones (2305710)" userId="S::2305710@student.uwtsd.ac.uk::3ce2d27b-3077-4adc-a098-0c035165e65b" providerId="AD" clId="Web-{A16DBA5F-25A1-3F49-6BE9-42CE10BA3972}" dt="2026-02-26T18:38:50.091" v="192"/>
          <ac:graphicFrameMkLst>
            <pc:docMk/>
            <pc:sldMk cId="1142642708" sldId="258"/>
            <ac:graphicFrameMk id="5" creationId="{9149CBA7-4A57-9EE5-3DC6-6CEE563269CD}"/>
          </ac:graphicFrameMkLst>
        </pc:graphicFrameChg>
        <pc:graphicFrameChg chg="add del">
          <ac:chgData name="Cellan Carter-Jones (2305710)" userId="S::2305710@student.uwtsd.ac.uk::3ce2d27b-3077-4adc-a098-0c035165e65b" providerId="AD" clId="Web-{A16DBA5F-25A1-3F49-6BE9-42CE10BA3972}" dt="2026-02-26T18:38:55.091" v="194"/>
          <ac:graphicFrameMkLst>
            <pc:docMk/>
            <pc:sldMk cId="1142642708" sldId="258"/>
            <ac:graphicFrameMk id="7" creationId="{BA1DA913-01B7-5089-7EAB-9C220864DFE6}"/>
          </ac:graphicFrameMkLst>
        </pc:graphicFrameChg>
        <pc:graphicFrameChg chg="add del">
          <ac:chgData name="Cellan Carter-Jones (2305710)" userId="S::2305710@student.uwtsd.ac.uk::3ce2d27b-3077-4adc-a098-0c035165e65b" providerId="AD" clId="Web-{A16DBA5F-25A1-3F49-6BE9-42CE10BA3972}" dt="2026-02-26T18:39:04.060" v="196"/>
          <ac:graphicFrameMkLst>
            <pc:docMk/>
            <pc:sldMk cId="1142642708" sldId="258"/>
            <ac:graphicFrameMk id="9" creationId="{DEA126CD-E8D5-0E64-C9D0-4D7FFDAFA77D}"/>
          </ac:graphicFrameMkLst>
        </pc:graphicFrameChg>
        <pc:picChg chg="add del">
          <ac:chgData name="Cellan Carter-Jones (2305710)" userId="S::2305710@student.uwtsd.ac.uk::3ce2d27b-3077-4adc-a098-0c035165e65b" providerId="AD" clId="Web-{A16DBA5F-25A1-3F49-6BE9-42CE10BA3972}" dt="2026-02-26T18:39:14.763" v="198"/>
          <ac:picMkLst>
            <pc:docMk/>
            <pc:sldMk cId="1142642708" sldId="258"/>
            <ac:picMk id="14" creationId="{B57758F8-E876-F2F5-7260-8DA59F0AF7EB}"/>
          </ac:picMkLst>
        </pc:picChg>
      </pc:sldChg>
      <pc:sldChg chg="modSp">
        <pc:chgData name="Cellan Carter-Jones (2305710)" userId="S::2305710@student.uwtsd.ac.uk::3ce2d27b-3077-4adc-a098-0c035165e65b" providerId="AD" clId="Web-{A16DBA5F-25A1-3F49-6BE9-42CE10BA3972}" dt="2026-02-26T20:49:01.682" v="1074" actId="1076"/>
        <pc:sldMkLst>
          <pc:docMk/>
          <pc:sldMk cId="1411595840" sldId="259"/>
        </pc:sldMkLst>
        <pc:spChg chg="mod">
          <ac:chgData name="Cellan Carter-Jones (2305710)" userId="S::2305710@student.uwtsd.ac.uk::3ce2d27b-3077-4adc-a098-0c035165e65b" providerId="AD" clId="Web-{A16DBA5F-25A1-3F49-6BE9-42CE10BA3972}" dt="2026-02-26T18:41:34.643" v="226" actId="20577"/>
          <ac:spMkLst>
            <pc:docMk/>
            <pc:sldMk cId="1411595840" sldId="259"/>
            <ac:spMk id="2" creationId="{601A693B-8AA5-F7E5-F2D2-ABA41D34BE25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20:48:51.071" v="1070" actId="1076"/>
          <ac:spMkLst>
            <pc:docMk/>
            <pc:sldMk cId="1411595840" sldId="259"/>
            <ac:spMk id="32" creationId="{1C970F6E-8A71-1C0F-3219-700016D596CB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20:48:54.337" v="1071" actId="1076"/>
          <ac:spMkLst>
            <pc:docMk/>
            <pc:sldMk cId="1411595840" sldId="259"/>
            <ac:spMk id="33" creationId="{7FBCB6B3-FB27-1434-B29A-2C5E0CA98459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20:49:01.682" v="1074" actId="1076"/>
          <ac:spMkLst>
            <pc:docMk/>
            <pc:sldMk cId="1411595840" sldId="259"/>
            <ac:spMk id="34" creationId="{92B6260D-B55F-4B72-9E2D-8C233A60E866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20:48:59.275" v="1073" actId="1076"/>
          <ac:spMkLst>
            <pc:docMk/>
            <pc:sldMk cId="1411595840" sldId="259"/>
            <ac:spMk id="35" creationId="{50E58223-34F0-409C-FEAA-921F7494CAD5}"/>
          </ac:spMkLst>
        </pc:spChg>
      </pc:sldChg>
      <pc:sldChg chg="modSp">
        <pc:chgData name="Cellan Carter-Jones (2305710)" userId="S::2305710@student.uwtsd.ac.uk::3ce2d27b-3077-4adc-a098-0c035165e65b" providerId="AD" clId="Web-{A16DBA5F-25A1-3F49-6BE9-42CE10BA3972}" dt="2026-02-26T18:41:29.377" v="225" actId="20577"/>
        <pc:sldMkLst>
          <pc:docMk/>
          <pc:sldMk cId="2985363847" sldId="260"/>
        </pc:sldMkLst>
        <pc:spChg chg="mod">
          <ac:chgData name="Cellan Carter-Jones (2305710)" userId="S::2305710@student.uwtsd.ac.uk::3ce2d27b-3077-4adc-a098-0c035165e65b" providerId="AD" clId="Web-{A16DBA5F-25A1-3F49-6BE9-42CE10BA3972}" dt="2026-02-26T18:41:29.377" v="225" actId="20577"/>
          <ac:spMkLst>
            <pc:docMk/>
            <pc:sldMk cId="2985363847" sldId="260"/>
            <ac:spMk id="2" creationId="{A11AC677-0004-616F-EEEC-9BF14C2C9F1F}"/>
          </ac:spMkLst>
        </pc:spChg>
      </pc:sldChg>
      <pc:sldChg chg="modSp">
        <pc:chgData name="Cellan Carter-Jones (2305710)" userId="S::2305710@student.uwtsd.ac.uk::3ce2d27b-3077-4adc-a098-0c035165e65b" providerId="AD" clId="Web-{A16DBA5F-25A1-3F49-6BE9-42CE10BA3972}" dt="2026-02-26T20:48:30.520" v="1069" actId="20577"/>
        <pc:sldMkLst>
          <pc:docMk/>
          <pc:sldMk cId="231343167" sldId="261"/>
        </pc:sldMkLst>
        <pc:spChg chg="mod">
          <ac:chgData name="Cellan Carter-Jones (2305710)" userId="S::2305710@student.uwtsd.ac.uk::3ce2d27b-3077-4adc-a098-0c035165e65b" providerId="AD" clId="Web-{A16DBA5F-25A1-3F49-6BE9-42CE10BA3972}" dt="2026-02-26T19:32:47.860" v="358" actId="20577"/>
          <ac:spMkLst>
            <pc:docMk/>
            <pc:sldMk cId="231343167" sldId="261"/>
            <ac:spMk id="2" creationId="{66C4B5E7-2419-C813-E8E1-D940890C02C8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20:48:30.520" v="1069" actId="20577"/>
          <ac:spMkLst>
            <pc:docMk/>
            <pc:sldMk cId="231343167" sldId="261"/>
            <ac:spMk id="3" creationId="{1F2E7249-0B68-914B-0FC5-DAC1DD1931C3}"/>
          </ac:spMkLst>
        </pc:spChg>
      </pc:sldChg>
      <pc:sldChg chg="addSp delSp modSp">
        <pc:chgData name="Cellan Carter-Jones (2305710)" userId="S::2305710@student.uwtsd.ac.uk::3ce2d27b-3077-4adc-a098-0c035165e65b" providerId="AD" clId="Web-{A16DBA5F-25A1-3F49-6BE9-42CE10BA3972}" dt="2026-02-26T18:49:55.057" v="296" actId="1076"/>
        <pc:sldMkLst>
          <pc:docMk/>
          <pc:sldMk cId="2097818308" sldId="262"/>
        </pc:sldMkLst>
        <pc:spChg chg="del mod">
          <ac:chgData name="Cellan Carter-Jones (2305710)" userId="S::2305710@student.uwtsd.ac.uk::3ce2d27b-3077-4adc-a098-0c035165e65b" providerId="AD" clId="Web-{A16DBA5F-25A1-3F49-6BE9-42CE10BA3972}" dt="2026-02-26T18:45:00.319" v="229"/>
          <ac:spMkLst>
            <pc:docMk/>
            <pc:sldMk cId="2097818308" sldId="262"/>
            <ac:spMk id="3" creationId="{7E8AD8F8-D284-42DD-EAB7-A0B334B8BB84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5:30.398" v="233" actId="1076"/>
          <ac:spMkLst>
            <pc:docMk/>
            <pc:sldMk cId="2097818308" sldId="262"/>
            <ac:spMk id="7" creationId="{CC0EC0DF-E449-18D1-3787-3C4B24CCD95A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11.758" v="243" actId="1076"/>
          <ac:spMkLst>
            <pc:docMk/>
            <pc:sldMk cId="2097818308" sldId="262"/>
            <ac:spMk id="9" creationId="{3632D685-5B7E-B74D-35ED-4A6A9E25C110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15.399" v="244" actId="1076"/>
          <ac:spMkLst>
            <pc:docMk/>
            <pc:sldMk cId="2097818308" sldId="262"/>
            <ac:spMk id="10" creationId="{A985F1A6-07E6-CC0A-40BB-078A07EBC505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07.524" v="242" actId="1076"/>
          <ac:spMkLst>
            <pc:docMk/>
            <pc:sldMk cId="2097818308" sldId="262"/>
            <ac:spMk id="11" creationId="{EBB31F52-BD86-9DDF-BE65-24686C209452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26.821" v="247" actId="1076"/>
          <ac:spMkLst>
            <pc:docMk/>
            <pc:sldMk cId="2097818308" sldId="262"/>
            <ac:spMk id="12" creationId="{DED6D976-0BDC-EAC7-8C7D-5CF57498C176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03.134" v="261" actId="1076"/>
          <ac:spMkLst>
            <pc:docMk/>
            <pc:sldMk cId="2097818308" sldId="262"/>
            <ac:spMk id="14" creationId="{008DB603-AF8D-EB30-9234-2970BED5B3FF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38.743" v="251" actId="1076"/>
          <ac:spMkLst>
            <pc:docMk/>
            <pc:sldMk cId="2097818308" sldId="262"/>
            <ac:spMk id="16" creationId="{A3888AF8-E0E1-2606-351A-D95516E6E763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41.931" v="253" actId="1076"/>
          <ac:spMkLst>
            <pc:docMk/>
            <pc:sldMk cId="2097818308" sldId="262"/>
            <ac:spMk id="18" creationId="{D6F6081B-7F1F-6E2A-8A4D-F1AC54DAED18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01.166" v="260" actId="1076"/>
          <ac:spMkLst>
            <pc:docMk/>
            <pc:sldMk cId="2097818308" sldId="262"/>
            <ac:spMk id="20" creationId="{78992670-F826-6E0B-3225-94C4B62198D7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53.650" v="257" actId="1076"/>
          <ac:spMkLst>
            <pc:docMk/>
            <pc:sldMk cId="2097818308" sldId="262"/>
            <ac:spMk id="22" creationId="{8FC6EA61-ECA3-93E0-8A69-73700770E836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6:58.447" v="259" actId="1076"/>
          <ac:spMkLst>
            <pc:docMk/>
            <pc:sldMk cId="2097818308" sldId="262"/>
            <ac:spMk id="23" creationId="{5359B47C-B29D-DAEE-E2B5-BD88288F695B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08.728" v="263" actId="1076"/>
          <ac:spMkLst>
            <pc:docMk/>
            <pc:sldMk cId="2097818308" sldId="262"/>
            <ac:spMk id="24" creationId="{321B955B-AE1E-0A54-B6E8-2CF0D028871D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11.635" v="265" actId="1076"/>
          <ac:spMkLst>
            <pc:docMk/>
            <pc:sldMk cId="2097818308" sldId="262"/>
            <ac:spMk id="25" creationId="{B515B583-B964-11A0-E39F-7896BD405CC8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20.775" v="267" actId="1076"/>
          <ac:spMkLst>
            <pc:docMk/>
            <pc:sldMk cId="2097818308" sldId="262"/>
            <ac:spMk id="27" creationId="{7675FE05-1DDE-BDFF-36EC-72F8E4BFAD8B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7:24.291" v="269" actId="1076"/>
          <ac:spMkLst>
            <pc:docMk/>
            <pc:sldMk cId="2097818308" sldId="262"/>
            <ac:spMk id="28" creationId="{A319752C-B119-A9F0-706A-E46A3B1F9C4C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8:29.392" v="277" actId="1076"/>
          <ac:spMkLst>
            <pc:docMk/>
            <pc:sldMk cId="2097818308" sldId="262"/>
            <ac:spMk id="30" creationId="{47104ED6-AD2B-3395-EF8C-90BD673520AF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20.319" v="279" actId="1076"/>
          <ac:spMkLst>
            <pc:docMk/>
            <pc:sldMk cId="2097818308" sldId="262"/>
            <ac:spMk id="31" creationId="{6CBD6A21-99C9-FD7F-AC98-B07DFD2FCC0A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23.491" v="281" actId="1076"/>
          <ac:spMkLst>
            <pc:docMk/>
            <pc:sldMk cId="2097818308" sldId="262"/>
            <ac:spMk id="32" creationId="{84224A9F-152C-8856-0151-1E2AAB288758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29.820" v="285" actId="1076"/>
          <ac:spMkLst>
            <pc:docMk/>
            <pc:sldMk cId="2097818308" sldId="262"/>
            <ac:spMk id="33" creationId="{BC8BD0B0-F5B6-D0F5-E2D5-537A2AA5048F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27.492" v="284" actId="1076"/>
          <ac:spMkLst>
            <pc:docMk/>
            <pc:sldMk cId="2097818308" sldId="262"/>
            <ac:spMk id="34" creationId="{8E611252-94D2-70A4-B8B3-6A93869933D7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49:30.664" v="286"/>
          <ac:spMkLst>
            <pc:docMk/>
            <pc:sldMk cId="2097818308" sldId="262"/>
            <ac:spMk id="35" creationId="{E9DE13DC-EDC5-7064-8ACE-E44265842D04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35.696" v="288" actId="1076"/>
          <ac:spMkLst>
            <pc:docMk/>
            <pc:sldMk cId="2097818308" sldId="262"/>
            <ac:spMk id="36" creationId="{EBB576A9-9FC3-F7B8-010D-447594769960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42.384" v="290" actId="1076"/>
          <ac:spMkLst>
            <pc:docMk/>
            <pc:sldMk cId="2097818308" sldId="262"/>
            <ac:spMk id="37" creationId="{2BFBFDFA-D8B7-A3C1-D2E5-FEBCEDED84B3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45.009" v="292" actId="1076"/>
          <ac:spMkLst>
            <pc:docMk/>
            <pc:sldMk cId="2097818308" sldId="262"/>
            <ac:spMk id="38" creationId="{2D0DF746-864D-506D-FFCA-77560D4F83A7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49.135" v="294" actId="1076"/>
          <ac:spMkLst>
            <pc:docMk/>
            <pc:sldMk cId="2097818308" sldId="262"/>
            <ac:spMk id="39" creationId="{C2CBDFBA-F161-8CBD-B77E-B79E6C29F82D}"/>
          </ac:spMkLst>
        </pc:spChg>
        <pc:spChg chg="add mod">
          <ac:chgData name="Cellan Carter-Jones (2305710)" userId="S::2305710@student.uwtsd.ac.uk::3ce2d27b-3077-4adc-a098-0c035165e65b" providerId="AD" clId="Web-{A16DBA5F-25A1-3F49-6BE9-42CE10BA3972}" dt="2026-02-26T18:49:55.057" v="296" actId="1076"/>
          <ac:spMkLst>
            <pc:docMk/>
            <pc:sldMk cId="2097818308" sldId="262"/>
            <ac:spMk id="40" creationId="{32453C0F-E78F-24A8-2DCA-6C75C4A1D90A}"/>
          </ac:spMkLst>
        </pc:spChg>
        <pc:picChg chg="add mod">
          <ac:chgData name="Cellan Carter-Jones (2305710)" userId="S::2305710@student.uwtsd.ac.uk::3ce2d27b-3077-4adc-a098-0c035165e65b" providerId="AD" clId="Web-{A16DBA5F-25A1-3F49-6BE9-42CE10BA3972}" dt="2026-02-26T18:48:12.437" v="273" actId="1076"/>
          <ac:picMkLst>
            <pc:docMk/>
            <pc:sldMk cId="2097818308" sldId="262"/>
            <ac:picMk id="5" creationId="{61C50F88-1D98-2675-FC25-560553244C16}"/>
          </ac:picMkLst>
        </pc:picChg>
        <pc:picChg chg="add mod">
          <ac:chgData name="Cellan Carter-Jones (2305710)" userId="S::2305710@student.uwtsd.ac.uk::3ce2d27b-3077-4adc-a098-0c035165e65b" providerId="AD" clId="Web-{A16DBA5F-25A1-3F49-6BE9-42CE10BA3972}" dt="2026-02-26T18:47:41.479" v="271" actId="1076"/>
          <ac:picMkLst>
            <pc:docMk/>
            <pc:sldMk cId="2097818308" sldId="262"/>
            <ac:picMk id="29" creationId="{E030790C-A15A-ED7D-07C1-704E1F65EB3B}"/>
          </ac:picMkLst>
        </pc:picChg>
      </pc:sldChg>
      <pc:sldChg chg="modSp">
        <pc:chgData name="Cellan Carter-Jones (2305710)" userId="S::2305710@student.uwtsd.ac.uk::3ce2d27b-3077-4adc-a098-0c035165e65b" providerId="AD" clId="Web-{A16DBA5F-25A1-3F49-6BE9-42CE10BA3972}" dt="2026-02-26T18:41:25.971" v="224" actId="20577"/>
        <pc:sldMkLst>
          <pc:docMk/>
          <pc:sldMk cId="3606805207" sldId="263"/>
        </pc:sldMkLst>
        <pc:spChg chg="mod">
          <ac:chgData name="Cellan Carter-Jones (2305710)" userId="S::2305710@student.uwtsd.ac.uk::3ce2d27b-3077-4adc-a098-0c035165e65b" providerId="AD" clId="Web-{A16DBA5F-25A1-3F49-6BE9-42CE10BA3972}" dt="2026-02-26T18:41:25.971" v="224" actId="20577"/>
          <ac:spMkLst>
            <pc:docMk/>
            <pc:sldMk cId="3606805207" sldId="263"/>
            <ac:spMk id="2" creationId="{B1EAD7CC-E376-9972-BEC2-5C977B88AE53}"/>
          </ac:spMkLst>
        </pc:spChg>
      </pc:sldChg>
      <pc:sldChg chg="addSp delSp modSp mod setBg setClrOvrMap">
        <pc:chgData name="Cellan Carter-Jones (2305710)" userId="S::2305710@student.uwtsd.ac.uk::3ce2d27b-3077-4adc-a098-0c035165e65b" providerId="AD" clId="Web-{A16DBA5F-25A1-3F49-6BE9-42CE10BA3972}" dt="2026-02-26T18:27:22.332" v="107"/>
        <pc:sldMkLst>
          <pc:docMk/>
          <pc:sldMk cId="237116380" sldId="264"/>
        </pc:sldMkLst>
        <pc:spChg chg="mod">
          <ac:chgData name="Cellan Carter-Jones (2305710)" userId="S::2305710@student.uwtsd.ac.uk::3ce2d27b-3077-4adc-a098-0c035165e65b" providerId="AD" clId="Web-{A16DBA5F-25A1-3F49-6BE9-42CE10BA3972}" dt="2026-02-26T18:27:22.332" v="107"/>
          <ac:spMkLst>
            <pc:docMk/>
            <pc:sldMk cId="237116380" sldId="264"/>
            <ac:spMk id="2" creationId="{1EBE4C74-A28A-EFEF-AAB8-4BC953C7218E}"/>
          </ac:spMkLst>
        </pc:spChg>
        <pc:spChg chg="del mod">
          <ac:chgData name="Cellan Carter-Jones (2305710)" userId="S::2305710@student.uwtsd.ac.uk::3ce2d27b-3077-4adc-a098-0c035165e65b" providerId="AD" clId="Web-{A16DBA5F-25A1-3F49-6BE9-42CE10BA3972}" dt="2026-02-26T18:27:22.332" v="107"/>
          <ac:spMkLst>
            <pc:docMk/>
            <pc:sldMk cId="237116380" sldId="264"/>
            <ac:spMk id="3" creationId="{B3BE675B-B718-9398-909F-484CA1C783F9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7:22.332" v="107"/>
          <ac:spMkLst>
            <pc:docMk/>
            <pc:sldMk cId="237116380" sldId="264"/>
            <ac:spMk id="10" creationId="{9228552E-C8B1-4A80-8448-0787CE0FC704}"/>
          </ac:spMkLst>
        </pc:spChg>
        <pc:graphicFrameChg chg="add">
          <ac:chgData name="Cellan Carter-Jones (2305710)" userId="S::2305710@student.uwtsd.ac.uk::3ce2d27b-3077-4adc-a098-0c035165e65b" providerId="AD" clId="Web-{A16DBA5F-25A1-3F49-6BE9-42CE10BA3972}" dt="2026-02-26T18:27:22.332" v="107"/>
          <ac:graphicFrameMkLst>
            <pc:docMk/>
            <pc:sldMk cId="237116380" sldId="264"/>
            <ac:graphicFrameMk id="5" creationId="{A2A1C63E-F355-1578-7670-AB96FA45DC17}"/>
          </ac:graphicFrameMkLst>
        </pc:graphicFrameChg>
        <pc:picChg chg="add">
          <ac:chgData name="Cellan Carter-Jones (2305710)" userId="S::2305710@student.uwtsd.ac.uk::3ce2d27b-3077-4adc-a098-0c035165e65b" providerId="AD" clId="Web-{A16DBA5F-25A1-3F49-6BE9-42CE10BA3972}" dt="2026-02-26T18:27:22.332" v="107"/>
          <ac:picMkLst>
            <pc:docMk/>
            <pc:sldMk cId="237116380" sldId="264"/>
            <ac:picMk id="6" creationId="{BF99889C-CC97-1608-FD2A-8C24E8B972AA}"/>
          </ac:picMkLst>
        </pc:picChg>
      </pc:sldChg>
      <pc:sldChg chg="addSp delSp modSp mod setBg setClrOvrMap">
        <pc:chgData name="Cellan Carter-Jones (2305710)" userId="S::2305710@student.uwtsd.ac.uk::3ce2d27b-3077-4adc-a098-0c035165e65b" providerId="AD" clId="Web-{A16DBA5F-25A1-3F49-6BE9-42CE10BA3972}" dt="2026-02-26T18:57:43.285" v="312" actId="20577"/>
        <pc:sldMkLst>
          <pc:docMk/>
          <pc:sldMk cId="1655362756" sldId="265"/>
        </pc:sldMkLst>
        <pc:spChg chg="mo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2" creationId="{D55CFD44-33A8-D556-6719-204108C62633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18:57:43.285" v="312" actId="20577"/>
          <ac:spMkLst>
            <pc:docMk/>
            <pc:sldMk cId="1655362756" sldId="265"/>
            <ac:spMk id="3" creationId="{D173B509-24B5-AB8E-18BA-156683B11136}"/>
          </ac:spMkLst>
        </pc:spChg>
        <pc:spChg chg="add del mod">
          <ac:chgData name="Cellan Carter-Jones (2305710)" userId="S::2305710@student.uwtsd.ac.uk::3ce2d27b-3077-4adc-a098-0c035165e65b" providerId="AD" clId="Web-{A16DBA5F-25A1-3F49-6BE9-42CE10BA3972}" dt="2026-02-26T18:28:05.692" v="114"/>
          <ac:spMkLst>
            <pc:docMk/>
            <pc:sldMk cId="1655362756" sldId="265"/>
            <ac:spMk id="4" creationId="{7096DB88-666C-C4B8-085E-3F499483E5F3}"/>
          </ac:spMkLst>
        </pc:spChg>
        <pc:spChg chg="add del mod">
          <ac:chgData name="Cellan Carter-Jones (2305710)" userId="S::2305710@student.uwtsd.ac.uk::3ce2d27b-3077-4adc-a098-0c035165e65b" providerId="AD" clId="Web-{A16DBA5F-25A1-3F49-6BE9-42CE10BA3972}" dt="2026-02-26T18:27:50.145" v="109"/>
          <ac:spMkLst>
            <pc:docMk/>
            <pc:sldMk cId="1655362756" sldId="265"/>
            <ac:spMk id="5" creationId="{79F9DF4B-D291-5669-8222-F2E5A1442494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8" creationId="{09588DA8-065E-4F6F-8EFD-43104AB2E0CF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10" creationId="{C4285719-470E-454C-AF62-8323075F1F5B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12" creationId="{CD9FE4EF-C4D8-49A0-B2FF-81D8DB7D8A24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14" creationId="{4300840D-0A0B-4512-BACA-B439D5B9C57C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16" creationId="{D2B78728-A580-49A7-84F9-6EF6F583ADE0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18" creationId="{38FAA1A1-D861-433F-88FA-1E9D6FD31D11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44.662" v="120"/>
          <ac:spMkLst>
            <pc:docMk/>
            <pc:sldMk cId="1655362756" sldId="265"/>
            <ac:spMk id="20" creationId="{8D71EDA1-87BF-4D5D-AB79-F346FD19278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54.162" v="122"/>
          <ac:spMkLst>
            <pc:docMk/>
            <pc:sldMk cId="1655362756" sldId="265"/>
            <ac:spMk id="22" creationId="{A7AE9375-4664-4DB2-922D-2782A6E439AC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54.162" v="122"/>
          <ac:spMkLst>
            <pc:docMk/>
            <pc:sldMk cId="1655362756" sldId="265"/>
            <ac:spMk id="24" creationId="{9DD005C1-8C51-42D6-9BEE-B9B83849743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8:56.959" v="124"/>
          <ac:spMkLst>
            <pc:docMk/>
            <pc:sldMk cId="1655362756" sldId="265"/>
            <ac:spMk id="26" creationId="{B95B9BA8-1D69-4796-85F5-B6D0BD52354B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34" creationId="{5A0118C5-4F8D-4CF4-BADD-53FEACC6C42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35" creationId="{4E0A5C5C-2A95-428E-9F6A-0D29EBD57C9F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36" creationId="{1056F38F-7C4E-461D-8709-7D0024AE1F79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37" creationId="{C7278469-3C3C-49CE-AEEE-E176A4900B78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40" creationId="{4C6598AB-1C17-4D54-951C-A082D94ACB7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41" creationId="{C83B66D7-137D-4AC1-B172-53D60F08BEB5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42" creationId="{F6B92503-6984-4D15-8B98-8718709B785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07.412" v="126"/>
          <ac:spMkLst>
            <pc:docMk/>
            <pc:sldMk cId="1655362756" sldId="265"/>
            <ac:spMk id="43" creationId="{08DDF938-524E-4C18-A47D-C00627832366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3.381" v="128"/>
          <ac:spMkLst>
            <pc:docMk/>
            <pc:sldMk cId="1655362756" sldId="265"/>
            <ac:spMk id="45" creationId="{1B15ED52-F352-441B-82BF-E0EA34836D08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3.381" v="128"/>
          <ac:spMkLst>
            <pc:docMk/>
            <pc:sldMk cId="1655362756" sldId="265"/>
            <ac:spMk id="46" creationId="{3B2E3793-BFE6-45A2-9B7B-E18844431C99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3.381" v="128"/>
          <ac:spMkLst>
            <pc:docMk/>
            <pc:sldMk cId="1655362756" sldId="265"/>
            <ac:spMk id="47" creationId="{BC4C4868-CB8F-4AF9-9CDB-8108F2C19B67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3.381" v="128"/>
          <ac:spMkLst>
            <pc:docMk/>
            <pc:sldMk cId="1655362756" sldId="265"/>
            <ac:spMk id="48" creationId="{375E0459-6403-40CD-989D-56A4407CA12E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3.381" v="128"/>
          <ac:spMkLst>
            <pc:docMk/>
            <pc:sldMk cId="1655362756" sldId="265"/>
            <ac:spMk id="49" creationId="{53E5B1A8-3AC9-4BD1-9BBC-78CA94F2D1BA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6.756" v="130"/>
          <ac:spMkLst>
            <pc:docMk/>
            <pc:sldMk cId="1655362756" sldId="265"/>
            <ac:spMk id="51" creationId="{70DFC902-7D23-471A-B557-B6B6917D7A0D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6.756" v="130"/>
          <ac:spMkLst>
            <pc:docMk/>
            <pc:sldMk cId="1655362756" sldId="265"/>
            <ac:spMk id="52" creationId="{A55D5633-D557-4DCA-982C-FF36EB7A1C00}"/>
          </ac:spMkLst>
        </pc:spChg>
        <pc:spChg chg="add del">
          <ac:chgData name="Cellan Carter-Jones (2305710)" userId="S::2305710@student.uwtsd.ac.uk::3ce2d27b-3077-4adc-a098-0c035165e65b" providerId="AD" clId="Web-{A16DBA5F-25A1-3F49-6BE9-42CE10BA3972}" dt="2026-02-26T18:29:16.756" v="130"/>
          <ac:spMkLst>
            <pc:docMk/>
            <pc:sldMk cId="1655362756" sldId="265"/>
            <ac:spMk id="53" creationId="{450D3AD2-FA80-415F-A9CE-54D884561CD7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55" creationId="{1B15ED52-F352-441B-82BF-E0EA34836D08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56" creationId="{3B2E3793-BFE6-45A2-9B7B-E18844431C99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57" creationId="{BC4C4868-CB8F-4AF9-9CDB-8108F2C19B67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58" creationId="{375E0459-6403-40CD-989D-56A4407CA12E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8:29:16.772" v="131"/>
          <ac:spMkLst>
            <pc:docMk/>
            <pc:sldMk cId="1655362756" sldId="265"/>
            <ac:spMk id="59" creationId="{53E5B1A8-3AC9-4BD1-9BBC-78CA94F2D1BA}"/>
          </ac:spMkLst>
        </pc:spChg>
        <pc:grpChg chg="add del">
          <ac:chgData name="Cellan Carter-Jones (2305710)" userId="S::2305710@student.uwtsd.ac.uk::3ce2d27b-3077-4adc-a098-0c035165e65b" providerId="AD" clId="Web-{A16DBA5F-25A1-3F49-6BE9-42CE10BA3972}" dt="2026-02-26T18:28:56.959" v="124"/>
          <ac:grpSpMkLst>
            <pc:docMk/>
            <pc:sldMk cId="1655362756" sldId="265"/>
            <ac:grpSpMk id="27" creationId="{5F892E19-92E7-4BB2-8C3F-DBDFE8D9D324}"/>
          </ac:grpSpMkLst>
        </pc:grpChg>
        <pc:cxnChg chg="add del">
          <ac:chgData name="Cellan Carter-Jones (2305710)" userId="S::2305710@student.uwtsd.ac.uk::3ce2d27b-3077-4adc-a098-0c035165e65b" providerId="AD" clId="Web-{A16DBA5F-25A1-3F49-6BE9-42CE10BA3972}" dt="2026-02-26T18:28:54.162" v="122"/>
          <ac:cxnSpMkLst>
            <pc:docMk/>
            <pc:sldMk cId="1655362756" sldId="265"/>
            <ac:cxnSpMk id="23" creationId="{EE504C98-6397-41C1-A8D8-2D9C4ED307E0}"/>
          </ac:cxnSpMkLst>
        </pc:cxnChg>
      </pc:sldChg>
      <pc:sldChg chg="addSp modSp mod setBg">
        <pc:chgData name="Cellan Carter-Jones (2305710)" userId="S::2305710@student.uwtsd.ac.uk::3ce2d27b-3077-4adc-a098-0c035165e65b" providerId="AD" clId="Web-{A16DBA5F-25A1-3F49-6BE9-42CE10BA3972}" dt="2026-02-26T19:50:10.160" v="427" actId="1076"/>
        <pc:sldMkLst>
          <pc:docMk/>
          <pc:sldMk cId="1435956169" sldId="266"/>
        </pc:sldMkLst>
        <pc:spChg chg="mod">
          <ac:chgData name="Cellan Carter-Jones (2305710)" userId="S::2305710@student.uwtsd.ac.uk::3ce2d27b-3077-4adc-a098-0c035165e65b" providerId="AD" clId="Web-{A16DBA5F-25A1-3F49-6BE9-42CE10BA3972}" dt="2026-02-26T19:48:38.550" v="403" actId="1076"/>
          <ac:spMkLst>
            <pc:docMk/>
            <pc:sldMk cId="1435956169" sldId="266"/>
            <ac:spMk id="2" creationId="{257E091C-4AAE-0BCF-2FBB-445D9601CC7A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19:50:10.160" v="427" actId="1076"/>
          <ac:spMkLst>
            <pc:docMk/>
            <pc:sldMk cId="1435956169" sldId="266"/>
            <ac:spMk id="3" creationId="{6510FA53-41A4-68C2-4BBA-839F56B1FCE5}"/>
          </ac:spMkLst>
        </pc:spChg>
        <pc:spChg chg="add">
          <ac:chgData name="Cellan Carter-Jones (2305710)" userId="S::2305710@student.uwtsd.ac.uk::3ce2d27b-3077-4adc-a098-0c035165e65b" providerId="AD" clId="Web-{A16DBA5F-25A1-3F49-6BE9-42CE10BA3972}" dt="2026-02-26T19:48:33.003" v="402"/>
          <ac:spMkLst>
            <pc:docMk/>
            <pc:sldMk cId="1435956169" sldId="266"/>
            <ac:spMk id="12" creationId="{5D7F64A8-D625-4F61-A290-B499BB62ACFF}"/>
          </ac:spMkLst>
        </pc:spChg>
        <pc:picChg chg="add mod">
          <ac:chgData name="Cellan Carter-Jones (2305710)" userId="S::2305710@student.uwtsd.ac.uk::3ce2d27b-3077-4adc-a098-0c035165e65b" providerId="AD" clId="Web-{A16DBA5F-25A1-3F49-6BE9-42CE10BA3972}" dt="2026-02-26T19:48:42.222" v="404" actId="1076"/>
          <ac:picMkLst>
            <pc:docMk/>
            <pc:sldMk cId="1435956169" sldId="266"/>
            <ac:picMk id="7" creationId="{B7F3B25F-325C-D7CE-6750-EE18FE177459}"/>
          </ac:picMkLst>
        </pc:picChg>
        <pc:picChg chg="add">
          <ac:chgData name="Cellan Carter-Jones (2305710)" userId="S::2305710@student.uwtsd.ac.uk::3ce2d27b-3077-4adc-a098-0c035165e65b" providerId="AD" clId="Web-{A16DBA5F-25A1-3F49-6BE9-42CE10BA3972}" dt="2026-02-26T19:48:33.003" v="402"/>
          <ac:picMkLst>
            <pc:docMk/>
            <pc:sldMk cId="1435956169" sldId="266"/>
            <ac:picMk id="9" creationId="{A8C8DF4C-19DB-4C9B-8B18-103F502F2891}"/>
          </ac:picMkLst>
        </pc:picChg>
      </pc:sldChg>
      <pc:sldChg chg="addSp delSp modSp new del">
        <pc:chgData name="Cellan Carter-Jones (2305710)" userId="S::2305710@student.uwtsd.ac.uk::3ce2d27b-3077-4adc-a098-0c035165e65b" providerId="AD" clId="Web-{A16DBA5F-25A1-3F49-6BE9-42CE10BA3972}" dt="2026-02-26T19:56:48.309" v="453"/>
        <pc:sldMkLst>
          <pc:docMk/>
          <pc:sldMk cId="724646216" sldId="267"/>
        </pc:sldMkLst>
        <pc:spChg chg="mod">
          <ac:chgData name="Cellan Carter-Jones (2305710)" userId="S::2305710@student.uwtsd.ac.uk::3ce2d27b-3077-4adc-a098-0c035165e65b" providerId="AD" clId="Web-{A16DBA5F-25A1-3F49-6BE9-42CE10BA3972}" dt="2026-02-26T19:55:29.238" v="434" actId="20577"/>
          <ac:spMkLst>
            <pc:docMk/>
            <pc:sldMk cId="724646216" sldId="267"/>
            <ac:spMk id="2" creationId="{F2C5BCD0-48E0-67B5-C911-52AEC9BD6AC9}"/>
          </ac:spMkLst>
        </pc:spChg>
        <pc:spChg chg="del mod">
          <ac:chgData name="Cellan Carter-Jones (2305710)" userId="S::2305710@student.uwtsd.ac.uk::3ce2d27b-3077-4adc-a098-0c035165e65b" providerId="AD" clId="Web-{A16DBA5F-25A1-3F49-6BE9-42CE10BA3972}" dt="2026-02-26T19:50:46.442" v="428"/>
          <ac:spMkLst>
            <pc:docMk/>
            <pc:sldMk cId="724646216" sldId="267"/>
            <ac:spMk id="3" creationId="{EA04528B-6E1D-F2DD-3914-A5AE4BAE9A1C}"/>
          </ac:spMkLst>
        </pc:spChg>
        <pc:graphicFrameChg chg="add modGraphic">
          <ac:chgData name="Cellan Carter-Jones (2305710)" userId="S::2305710@student.uwtsd.ac.uk::3ce2d27b-3077-4adc-a098-0c035165e65b" providerId="AD" clId="Web-{A16DBA5F-25A1-3F49-6BE9-42CE10BA3972}" dt="2026-02-26T19:55:54.834" v="439" actId="20577"/>
          <ac:graphicFrameMkLst>
            <pc:docMk/>
            <pc:sldMk cId="724646216" sldId="267"/>
            <ac:graphicFrameMk id="5" creationId="{C3CADCBD-7E0D-D508-2CBD-18ADF9481D48}"/>
          </ac:graphicFrameMkLst>
        </pc:graphicFrameChg>
      </pc:sldChg>
      <pc:sldChg chg="add del">
        <pc:chgData name="Cellan Carter-Jones (2305710)" userId="S::2305710@student.uwtsd.ac.uk::3ce2d27b-3077-4adc-a098-0c035165e65b" providerId="AD" clId="Web-{A16DBA5F-25A1-3F49-6BE9-42CE10BA3972}" dt="2026-02-26T19:55:17.519" v="432"/>
        <pc:sldMkLst>
          <pc:docMk/>
          <pc:sldMk cId="1473516090" sldId="268"/>
        </pc:sldMkLst>
      </pc:sldChg>
      <pc:sldChg chg="add del replId">
        <pc:chgData name="Cellan Carter-Jones (2305710)" userId="S::2305710@student.uwtsd.ac.uk::3ce2d27b-3077-4adc-a098-0c035165e65b" providerId="AD" clId="Web-{A16DBA5F-25A1-3F49-6BE9-42CE10BA3972}" dt="2026-02-26T19:55:14.237" v="430"/>
        <pc:sldMkLst>
          <pc:docMk/>
          <pc:sldMk cId="1861606243" sldId="268"/>
        </pc:sldMkLst>
      </pc:sldChg>
      <pc:sldChg chg="modSp add replId">
        <pc:chgData name="Cellan Carter-Jones (2305710)" userId="S::2305710@student.uwtsd.ac.uk::3ce2d27b-3077-4adc-a098-0c035165e65b" providerId="AD" clId="Web-{A16DBA5F-25A1-3F49-6BE9-42CE10BA3972}" dt="2026-02-26T19:57:18.718" v="456" actId="20577"/>
        <pc:sldMkLst>
          <pc:docMk/>
          <pc:sldMk cId="4186585193" sldId="268"/>
        </pc:sldMkLst>
        <pc:spChg chg="mod">
          <ac:chgData name="Cellan Carter-Jones (2305710)" userId="S::2305710@student.uwtsd.ac.uk::3ce2d27b-3077-4adc-a098-0c035165e65b" providerId="AD" clId="Web-{A16DBA5F-25A1-3F49-6BE9-42CE10BA3972}" dt="2026-02-26T19:55:37.223" v="437" actId="20577"/>
          <ac:spMkLst>
            <pc:docMk/>
            <pc:sldMk cId="4186585193" sldId="268"/>
            <ac:spMk id="2" creationId="{E45BC856-AD1A-EA7E-51A5-7033127ECF0E}"/>
          </ac:spMkLst>
        </pc:spChg>
        <pc:spChg chg="mod">
          <ac:chgData name="Cellan Carter-Jones (2305710)" userId="S::2305710@student.uwtsd.ac.uk::3ce2d27b-3077-4adc-a098-0c035165e65b" providerId="AD" clId="Web-{A16DBA5F-25A1-3F49-6BE9-42CE10BA3972}" dt="2026-02-26T19:57:18.718" v="456" actId="20577"/>
          <ac:spMkLst>
            <pc:docMk/>
            <pc:sldMk cId="4186585193" sldId="268"/>
            <ac:spMk id="3" creationId="{2F292403-5B56-17EA-9D72-3E474FBA545A}"/>
          </ac:spMkLst>
        </pc:spChg>
      </pc:sldChg>
      <pc:sldChg chg="addSp delSp modSp new">
        <pc:chgData name="Cellan Carter-Jones (2305710)" userId="S::2305710@student.uwtsd.ac.uk::3ce2d27b-3077-4adc-a098-0c035165e65b" providerId="AD" clId="Web-{A16DBA5F-25A1-3F49-6BE9-42CE10BA3972}" dt="2026-02-26T20:44:34.091" v="1044"/>
        <pc:sldMkLst>
          <pc:docMk/>
          <pc:sldMk cId="2970550208" sldId="269"/>
        </pc:sldMkLst>
        <pc:spChg chg="mod">
          <ac:chgData name="Cellan Carter-Jones (2305710)" userId="S::2305710@student.uwtsd.ac.uk::3ce2d27b-3077-4adc-a098-0c035165e65b" providerId="AD" clId="Web-{A16DBA5F-25A1-3F49-6BE9-42CE10BA3972}" dt="2026-02-26T20:32:05.330" v="465" actId="20577"/>
          <ac:spMkLst>
            <pc:docMk/>
            <pc:sldMk cId="2970550208" sldId="269"/>
            <ac:spMk id="2" creationId="{13DDD06C-D096-452D-5266-B1F084B9613D}"/>
          </ac:spMkLst>
        </pc:spChg>
        <pc:spChg chg="del mod">
          <ac:chgData name="Cellan Carter-Jones (2305710)" userId="S::2305710@student.uwtsd.ac.uk::3ce2d27b-3077-4adc-a098-0c035165e65b" providerId="AD" clId="Web-{A16DBA5F-25A1-3F49-6BE9-42CE10BA3972}" dt="2026-02-26T20:34:06.865" v="467"/>
          <ac:spMkLst>
            <pc:docMk/>
            <pc:sldMk cId="2970550208" sldId="269"/>
            <ac:spMk id="3" creationId="{6D93EE05-0CEA-982E-C4D5-B66D08F092B1}"/>
          </ac:spMkLst>
        </pc:spChg>
        <pc:graphicFrameChg chg="add mod ord modGraphic">
          <ac:chgData name="Cellan Carter-Jones (2305710)" userId="S::2305710@student.uwtsd.ac.uk::3ce2d27b-3077-4adc-a098-0c035165e65b" providerId="AD" clId="Web-{A16DBA5F-25A1-3F49-6BE9-42CE10BA3972}" dt="2026-02-26T20:44:34.091" v="1044"/>
          <ac:graphicFrameMkLst>
            <pc:docMk/>
            <pc:sldMk cId="2970550208" sldId="269"/>
            <ac:graphicFrameMk id="5" creationId="{B502B7B8-726B-0E2F-1412-8718FA7E7691}"/>
          </ac:graphicFrameMkLst>
        </pc:graphicFrameChg>
      </pc:sldChg>
    </pc:docChg>
  </pc:docChgLst>
  <pc:docChgLst>
    <pc:chgData name="Cellan Carter-Jones (2305710)" userId="S::2305710@student.uwtsd.ac.uk::3ce2d27b-3077-4adc-a098-0c035165e65b" providerId="AD" clId="Web-{994F833E-0AC8-449F-97B9-A1E0FF4FD8D2}"/>
    <pc:docChg chg="addSld modSld sldOrd">
      <pc:chgData name="Cellan Carter-Jones (2305710)" userId="S::2305710@student.uwtsd.ac.uk::3ce2d27b-3077-4adc-a098-0c035165e65b" providerId="AD" clId="Web-{994F833E-0AC8-449F-97B9-A1E0FF4FD8D2}" dt="2026-02-26T16:22:36.145" v="39" actId="20577"/>
      <pc:docMkLst>
        <pc:docMk/>
      </pc:docMkLst>
      <pc:sldChg chg="modSp">
        <pc:chgData name="Cellan Carter-Jones (2305710)" userId="S::2305710@student.uwtsd.ac.uk::3ce2d27b-3077-4adc-a098-0c035165e65b" providerId="AD" clId="Web-{994F833E-0AC8-449F-97B9-A1E0FF4FD8D2}" dt="2026-02-26T16:17:32.140" v="14" actId="1076"/>
        <pc:sldMkLst>
          <pc:docMk/>
          <pc:sldMk cId="3606805207" sldId="263"/>
        </pc:sldMkLst>
        <pc:picChg chg="mod">
          <ac:chgData name="Cellan Carter-Jones (2305710)" userId="S::2305710@student.uwtsd.ac.uk::3ce2d27b-3077-4adc-a098-0c035165e65b" providerId="AD" clId="Web-{994F833E-0AC8-449F-97B9-A1E0FF4FD8D2}" dt="2026-02-26T16:17:32.140" v="14" actId="1076"/>
          <ac:picMkLst>
            <pc:docMk/>
            <pc:sldMk cId="3606805207" sldId="263"/>
            <ac:picMk id="6" creationId="{E3B18244-B683-3A0D-B555-E95D3CC6460F}"/>
          </ac:picMkLst>
        </pc:picChg>
      </pc:sldChg>
      <pc:sldChg chg="modSp new ord">
        <pc:chgData name="Cellan Carter-Jones (2305710)" userId="S::2305710@student.uwtsd.ac.uk::3ce2d27b-3077-4adc-a098-0c035165e65b" providerId="AD" clId="Web-{994F833E-0AC8-449F-97B9-A1E0FF4FD8D2}" dt="2026-02-26T16:22:36.145" v="39" actId="20577"/>
        <pc:sldMkLst>
          <pc:docMk/>
          <pc:sldMk cId="237116380" sldId="264"/>
        </pc:sldMkLst>
        <pc:spChg chg="mod">
          <ac:chgData name="Cellan Carter-Jones (2305710)" userId="S::2305710@student.uwtsd.ac.uk::3ce2d27b-3077-4adc-a098-0c035165e65b" providerId="AD" clId="Web-{994F833E-0AC8-449F-97B9-A1E0FF4FD8D2}" dt="2026-02-26T16:13:36.087" v="4" actId="20577"/>
          <ac:spMkLst>
            <pc:docMk/>
            <pc:sldMk cId="237116380" sldId="264"/>
            <ac:spMk id="2" creationId="{1EBE4C74-A28A-EFEF-AAB8-4BC953C7218E}"/>
          </ac:spMkLst>
        </pc:spChg>
        <pc:spChg chg="mod">
          <ac:chgData name="Cellan Carter-Jones (2305710)" userId="S::2305710@student.uwtsd.ac.uk::3ce2d27b-3077-4adc-a098-0c035165e65b" providerId="AD" clId="Web-{994F833E-0AC8-449F-97B9-A1E0FF4FD8D2}" dt="2026-02-26T16:22:36.145" v="39" actId="20577"/>
          <ac:spMkLst>
            <pc:docMk/>
            <pc:sldMk cId="237116380" sldId="264"/>
            <ac:spMk id="3" creationId="{B3BE675B-B718-9398-909F-484CA1C783F9}"/>
          </ac:spMkLst>
        </pc:spChg>
      </pc:sldChg>
      <pc:sldChg chg="modSp new">
        <pc:chgData name="Cellan Carter-Jones (2305710)" userId="S::2305710@student.uwtsd.ac.uk::3ce2d27b-3077-4adc-a098-0c035165e65b" providerId="AD" clId="Web-{994F833E-0AC8-449F-97B9-A1E0FF4FD8D2}" dt="2026-02-26T16:13:42.681" v="13" actId="20577"/>
        <pc:sldMkLst>
          <pc:docMk/>
          <pc:sldMk cId="1655362756" sldId="265"/>
        </pc:sldMkLst>
        <pc:spChg chg="mod">
          <ac:chgData name="Cellan Carter-Jones (2305710)" userId="S::2305710@student.uwtsd.ac.uk::3ce2d27b-3077-4adc-a098-0c035165e65b" providerId="AD" clId="Web-{994F833E-0AC8-449F-97B9-A1E0FF4FD8D2}" dt="2026-02-26T16:13:42.681" v="13" actId="20577"/>
          <ac:spMkLst>
            <pc:docMk/>
            <pc:sldMk cId="1655362756" sldId="265"/>
            <ac:spMk id="2" creationId="{D55CFD44-33A8-D556-6719-204108C62633}"/>
          </ac:spMkLst>
        </pc:spChg>
      </pc:sldChg>
      <pc:sldChg chg="modSp new">
        <pc:chgData name="Cellan Carter-Jones (2305710)" userId="S::2305710@student.uwtsd.ac.uk::3ce2d27b-3077-4adc-a098-0c035165e65b" providerId="AD" clId="Web-{994F833E-0AC8-449F-97B9-A1E0FF4FD8D2}" dt="2026-02-26T16:21:41.582" v="25" actId="20577"/>
        <pc:sldMkLst>
          <pc:docMk/>
          <pc:sldMk cId="1435956169" sldId="266"/>
        </pc:sldMkLst>
        <pc:spChg chg="mod">
          <ac:chgData name="Cellan Carter-Jones (2305710)" userId="S::2305710@student.uwtsd.ac.uk::3ce2d27b-3077-4adc-a098-0c035165e65b" providerId="AD" clId="Web-{994F833E-0AC8-449F-97B9-A1E0FF4FD8D2}" dt="2026-02-26T16:21:41.582" v="25" actId="20577"/>
          <ac:spMkLst>
            <pc:docMk/>
            <pc:sldMk cId="1435956169" sldId="266"/>
            <ac:spMk id="2" creationId="{257E091C-4AAE-0BCF-2FBB-445D9601CC7A}"/>
          </ac:spMkLst>
        </pc:spChg>
      </pc:sldChg>
    </pc:docChg>
  </pc:docChgLst>
  <pc:docChgLst>
    <pc:chgData name="Cellan Carter-Jones (2305710)" userId="S::2305710@student.uwtsd.ac.uk::3ce2d27b-3077-4adc-a098-0c035165e65b" providerId="AD" clId="Web-{38929AF5-0073-0C30-384A-7B60BEC56535}"/>
    <pc:docChg chg="addSld modSld">
      <pc:chgData name="Cellan Carter-Jones (2305710)" userId="S::2305710@student.uwtsd.ac.uk::3ce2d27b-3077-4adc-a098-0c035165e65b" providerId="AD" clId="Web-{38929AF5-0073-0C30-384A-7B60BEC56535}" dt="2026-02-25T22:04:31.286" v="54" actId="20577"/>
      <pc:docMkLst>
        <pc:docMk/>
      </pc:docMkLst>
      <pc:sldChg chg="modSp new">
        <pc:chgData name="Cellan Carter-Jones (2305710)" userId="S::2305710@student.uwtsd.ac.uk::3ce2d27b-3077-4adc-a098-0c035165e65b" providerId="AD" clId="Web-{38929AF5-0073-0C30-384A-7B60BEC56535}" dt="2026-02-25T22:04:31.286" v="54" actId="20577"/>
        <pc:sldMkLst>
          <pc:docMk/>
          <pc:sldMk cId="3028336477" sldId="257"/>
        </pc:sldMkLst>
      </pc:sldChg>
      <pc:sldChg chg="new">
        <pc:chgData name="Cellan Carter-Jones (2305710)" userId="S::2305710@student.uwtsd.ac.uk::3ce2d27b-3077-4adc-a098-0c035165e65b" providerId="AD" clId="Web-{38929AF5-0073-0C30-384A-7B60BEC56535}" dt="2026-02-25T21:40:10.366" v="1"/>
        <pc:sldMkLst>
          <pc:docMk/>
          <pc:sldMk cId="1142642708" sldId="258"/>
        </pc:sldMkLst>
      </pc:sldChg>
      <pc:sldChg chg="new">
        <pc:chgData name="Cellan Carter-Jones (2305710)" userId="S::2305710@student.uwtsd.ac.uk::3ce2d27b-3077-4adc-a098-0c035165e65b" providerId="AD" clId="Web-{38929AF5-0073-0C30-384A-7B60BEC56535}" dt="2026-02-25T21:40:11.585" v="2"/>
        <pc:sldMkLst>
          <pc:docMk/>
          <pc:sldMk cId="1411595840" sldId="25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45A92C-BA4F-40B9-B378-6A3DDCD49629}" type="doc">
      <dgm:prSet loTypeId="urn:microsoft.com/office/officeart/2005/8/layout/default" loCatId="list" qsTypeId="urn:microsoft.com/office/officeart/2005/8/quickstyle/simple2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E869AEBB-1E6B-4AE6-B756-83CD3D9880DD}">
      <dgm:prSet/>
      <dgm:spPr/>
      <dgm:t>
        <a:bodyPr/>
        <a:lstStyle/>
        <a:p>
          <a:r>
            <a:rPr lang="en-GB"/>
            <a:t>Aim &amp; Objectives</a:t>
          </a:r>
          <a:endParaRPr lang="en-US"/>
        </a:p>
      </dgm:t>
    </dgm:pt>
    <dgm:pt modelId="{473517B3-7398-407D-9484-4F7EE6808091}" type="parTrans" cxnId="{A0095FBC-4D6F-4AEB-BF3E-9D293E604CE8}">
      <dgm:prSet/>
      <dgm:spPr/>
      <dgm:t>
        <a:bodyPr/>
        <a:lstStyle/>
        <a:p>
          <a:endParaRPr lang="en-US"/>
        </a:p>
      </dgm:t>
    </dgm:pt>
    <dgm:pt modelId="{E286AA7A-F145-4DC8-88AC-218563335372}" type="sibTrans" cxnId="{A0095FBC-4D6F-4AEB-BF3E-9D293E604CE8}">
      <dgm:prSet/>
      <dgm:spPr/>
      <dgm:t>
        <a:bodyPr/>
        <a:lstStyle/>
        <a:p>
          <a:endParaRPr lang="en-US"/>
        </a:p>
      </dgm:t>
    </dgm:pt>
    <dgm:pt modelId="{74D48CC7-274F-46B3-BE5E-4A9D65FAAE94}">
      <dgm:prSet/>
      <dgm:spPr/>
      <dgm:t>
        <a:bodyPr/>
        <a:lstStyle/>
        <a:p>
          <a:r>
            <a:rPr lang="en-GB"/>
            <a:t>Theories</a:t>
          </a:r>
          <a:endParaRPr lang="en-US"/>
        </a:p>
      </dgm:t>
    </dgm:pt>
    <dgm:pt modelId="{D8078968-8D1E-42CD-96A8-5A046689DCC5}" type="parTrans" cxnId="{59AC992B-4644-4F50-9C2C-F50FAA3169A4}">
      <dgm:prSet/>
      <dgm:spPr/>
      <dgm:t>
        <a:bodyPr/>
        <a:lstStyle/>
        <a:p>
          <a:endParaRPr lang="en-US"/>
        </a:p>
      </dgm:t>
    </dgm:pt>
    <dgm:pt modelId="{9A003B04-9BB7-4DFF-AE8D-1DD759C0E107}" type="sibTrans" cxnId="{59AC992B-4644-4F50-9C2C-F50FAA3169A4}">
      <dgm:prSet/>
      <dgm:spPr/>
      <dgm:t>
        <a:bodyPr/>
        <a:lstStyle/>
        <a:p>
          <a:endParaRPr lang="en-US"/>
        </a:p>
      </dgm:t>
    </dgm:pt>
    <dgm:pt modelId="{FA121B9B-720F-4AB3-B497-6837E4A14951}">
      <dgm:prSet/>
      <dgm:spPr/>
      <dgm:t>
        <a:bodyPr/>
        <a:lstStyle/>
        <a:p>
          <a:r>
            <a:rPr lang="en-GB"/>
            <a:t>Progression</a:t>
          </a:r>
          <a:endParaRPr lang="en-US"/>
        </a:p>
      </dgm:t>
    </dgm:pt>
    <dgm:pt modelId="{F8434345-4C8E-41B1-9C6B-E6565FCDF3A7}" type="parTrans" cxnId="{61B26C82-2BAC-4B7D-B81C-CFDE71307393}">
      <dgm:prSet/>
      <dgm:spPr/>
      <dgm:t>
        <a:bodyPr/>
        <a:lstStyle/>
        <a:p>
          <a:endParaRPr lang="en-US"/>
        </a:p>
      </dgm:t>
    </dgm:pt>
    <dgm:pt modelId="{4A25E4C1-01E9-4D52-9612-6300699E86E9}" type="sibTrans" cxnId="{61B26C82-2BAC-4B7D-B81C-CFDE71307393}">
      <dgm:prSet/>
      <dgm:spPr/>
      <dgm:t>
        <a:bodyPr/>
        <a:lstStyle/>
        <a:p>
          <a:endParaRPr lang="en-US"/>
        </a:p>
      </dgm:t>
    </dgm:pt>
    <dgm:pt modelId="{A42E606A-9033-46C2-95A9-FDF7C52DB204}">
      <dgm:prSet/>
      <dgm:spPr/>
      <dgm:t>
        <a:bodyPr/>
        <a:lstStyle/>
        <a:p>
          <a:r>
            <a:rPr lang="en-GB"/>
            <a:t>Warm Up &amp; Cool down</a:t>
          </a:r>
          <a:endParaRPr lang="en-US"/>
        </a:p>
      </dgm:t>
    </dgm:pt>
    <dgm:pt modelId="{91150CFF-6D4C-402F-88C5-B2358EAA85CB}" type="parTrans" cxnId="{6CFED225-E0B9-4FCD-830E-7D45BC6E226B}">
      <dgm:prSet/>
      <dgm:spPr/>
      <dgm:t>
        <a:bodyPr/>
        <a:lstStyle/>
        <a:p>
          <a:endParaRPr lang="en-US"/>
        </a:p>
      </dgm:t>
    </dgm:pt>
    <dgm:pt modelId="{856AAFA1-F112-4AF8-9CD3-24587A133527}" type="sibTrans" cxnId="{6CFED225-E0B9-4FCD-830E-7D45BC6E226B}">
      <dgm:prSet/>
      <dgm:spPr/>
      <dgm:t>
        <a:bodyPr/>
        <a:lstStyle/>
        <a:p>
          <a:endParaRPr lang="en-US"/>
        </a:p>
      </dgm:t>
    </dgm:pt>
    <dgm:pt modelId="{F1FBE8C6-FCBB-4973-9B72-512977A99263}">
      <dgm:prSet/>
      <dgm:spPr/>
      <dgm:t>
        <a:bodyPr/>
        <a:lstStyle/>
        <a:p>
          <a:r>
            <a:rPr lang="en-GB"/>
            <a:t>Session 1</a:t>
          </a:r>
          <a:endParaRPr lang="en-US"/>
        </a:p>
      </dgm:t>
    </dgm:pt>
    <dgm:pt modelId="{CC938E84-E38A-423B-A83B-7A2E565EA6E6}" type="parTrans" cxnId="{504D6F23-B3B2-4CB2-8D27-071C0D5B5B17}">
      <dgm:prSet/>
      <dgm:spPr/>
      <dgm:t>
        <a:bodyPr/>
        <a:lstStyle/>
        <a:p>
          <a:endParaRPr lang="en-US"/>
        </a:p>
      </dgm:t>
    </dgm:pt>
    <dgm:pt modelId="{E8163A88-912D-4316-80B8-EBF58B7DAC78}" type="sibTrans" cxnId="{504D6F23-B3B2-4CB2-8D27-071C0D5B5B17}">
      <dgm:prSet/>
      <dgm:spPr/>
      <dgm:t>
        <a:bodyPr/>
        <a:lstStyle/>
        <a:p>
          <a:endParaRPr lang="en-US"/>
        </a:p>
      </dgm:t>
    </dgm:pt>
    <dgm:pt modelId="{38167A77-5B19-4F3C-8572-778AA2D26946}">
      <dgm:prSet/>
      <dgm:spPr/>
      <dgm:t>
        <a:bodyPr/>
        <a:lstStyle/>
        <a:p>
          <a:r>
            <a:rPr lang="en-GB"/>
            <a:t>Session 2</a:t>
          </a:r>
          <a:endParaRPr lang="en-US"/>
        </a:p>
      </dgm:t>
    </dgm:pt>
    <dgm:pt modelId="{399DEC24-997A-4778-8FA9-D1EAB7AE5CCE}" type="parTrans" cxnId="{DCB1E555-897D-45B6-B549-7A7A1E91C287}">
      <dgm:prSet/>
      <dgm:spPr/>
      <dgm:t>
        <a:bodyPr/>
        <a:lstStyle/>
        <a:p>
          <a:endParaRPr lang="en-US"/>
        </a:p>
      </dgm:t>
    </dgm:pt>
    <dgm:pt modelId="{2396E0ED-7DFB-4CFA-B163-0FCE6A7F11A2}" type="sibTrans" cxnId="{DCB1E555-897D-45B6-B549-7A7A1E91C287}">
      <dgm:prSet/>
      <dgm:spPr/>
      <dgm:t>
        <a:bodyPr/>
        <a:lstStyle/>
        <a:p>
          <a:endParaRPr lang="en-US"/>
        </a:p>
      </dgm:t>
    </dgm:pt>
    <dgm:pt modelId="{DB1277A3-E3BF-4A44-8757-115CE8CF66B4}">
      <dgm:prSet/>
      <dgm:spPr/>
      <dgm:t>
        <a:bodyPr/>
        <a:lstStyle/>
        <a:p>
          <a:r>
            <a:rPr lang="en-GB"/>
            <a:t>Session 3</a:t>
          </a:r>
          <a:endParaRPr lang="en-US"/>
        </a:p>
      </dgm:t>
    </dgm:pt>
    <dgm:pt modelId="{1FFAE995-78E5-48D7-A94E-AB4D2520DC59}" type="parTrans" cxnId="{5F48A27F-0D08-4359-8C8B-C21E0336A1DC}">
      <dgm:prSet/>
      <dgm:spPr/>
      <dgm:t>
        <a:bodyPr/>
        <a:lstStyle/>
        <a:p>
          <a:endParaRPr lang="en-US"/>
        </a:p>
      </dgm:t>
    </dgm:pt>
    <dgm:pt modelId="{685C70E4-6DD6-4531-BB68-A559C5A5AF2E}" type="sibTrans" cxnId="{5F48A27F-0D08-4359-8C8B-C21E0336A1DC}">
      <dgm:prSet/>
      <dgm:spPr/>
      <dgm:t>
        <a:bodyPr/>
        <a:lstStyle/>
        <a:p>
          <a:endParaRPr lang="en-US"/>
        </a:p>
      </dgm:t>
    </dgm:pt>
    <dgm:pt modelId="{98A5AC44-FD1A-4457-A43E-AE5DD354E24D}">
      <dgm:prSet/>
      <dgm:spPr/>
      <dgm:t>
        <a:bodyPr/>
        <a:lstStyle/>
        <a:p>
          <a:r>
            <a:rPr lang="en-GB"/>
            <a:t>Session 4</a:t>
          </a:r>
          <a:endParaRPr lang="en-US"/>
        </a:p>
      </dgm:t>
    </dgm:pt>
    <dgm:pt modelId="{D4FF3340-EECB-4B01-8D06-0A17C98A1D68}" type="parTrans" cxnId="{F02BCC39-1D1B-4910-8F37-5B67C46B90B4}">
      <dgm:prSet/>
      <dgm:spPr/>
      <dgm:t>
        <a:bodyPr/>
        <a:lstStyle/>
        <a:p>
          <a:endParaRPr lang="en-US"/>
        </a:p>
      </dgm:t>
    </dgm:pt>
    <dgm:pt modelId="{2DD2EBB2-3C5A-4F3B-9178-B329B63FF49A}" type="sibTrans" cxnId="{F02BCC39-1D1B-4910-8F37-5B67C46B90B4}">
      <dgm:prSet/>
      <dgm:spPr/>
      <dgm:t>
        <a:bodyPr/>
        <a:lstStyle/>
        <a:p>
          <a:endParaRPr lang="en-US"/>
        </a:p>
      </dgm:t>
    </dgm:pt>
    <dgm:pt modelId="{DDFB6855-4DC4-43CE-B884-23C61891EA02}" type="pres">
      <dgm:prSet presAssocID="{8845A92C-BA4F-40B9-B378-6A3DDCD49629}" presName="diagram" presStyleCnt="0">
        <dgm:presLayoutVars>
          <dgm:dir/>
          <dgm:resizeHandles val="exact"/>
        </dgm:presLayoutVars>
      </dgm:prSet>
      <dgm:spPr/>
    </dgm:pt>
    <dgm:pt modelId="{123D1CCA-6BF4-4480-8C9D-4976096471CC}" type="pres">
      <dgm:prSet presAssocID="{E869AEBB-1E6B-4AE6-B756-83CD3D9880DD}" presName="node" presStyleLbl="node1" presStyleIdx="0" presStyleCnt="8">
        <dgm:presLayoutVars>
          <dgm:bulletEnabled val="1"/>
        </dgm:presLayoutVars>
      </dgm:prSet>
      <dgm:spPr/>
    </dgm:pt>
    <dgm:pt modelId="{70A99EB0-3D31-450B-8F97-149226B625F0}" type="pres">
      <dgm:prSet presAssocID="{E286AA7A-F145-4DC8-88AC-218563335372}" presName="sibTrans" presStyleCnt="0"/>
      <dgm:spPr/>
    </dgm:pt>
    <dgm:pt modelId="{2D8E986D-DE7C-4C59-99D8-FB6E09CCBFB1}" type="pres">
      <dgm:prSet presAssocID="{74D48CC7-274F-46B3-BE5E-4A9D65FAAE94}" presName="node" presStyleLbl="node1" presStyleIdx="1" presStyleCnt="8">
        <dgm:presLayoutVars>
          <dgm:bulletEnabled val="1"/>
        </dgm:presLayoutVars>
      </dgm:prSet>
      <dgm:spPr/>
    </dgm:pt>
    <dgm:pt modelId="{594B9A5D-5D79-4861-953E-296734563266}" type="pres">
      <dgm:prSet presAssocID="{9A003B04-9BB7-4DFF-AE8D-1DD759C0E107}" presName="sibTrans" presStyleCnt="0"/>
      <dgm:spPr/>
    </dgm:pt>
    <dgm:pt modelId="{1FA1C8C7-162F-4C5D-BA95-D67B7819F7D7}" type="pres">
      <dgm:prSet presAssocID="{FA121B9B-720F-4AB3-B497-6837E4A14951}" presName="node" presStyleLbl="node1" presStyleIdx="2" presStyleCnt="8">
        <dgm:presLayoutVars>
          <dgm:bulletEnabled val="1"/>
        </dgm:presLayoutVars>
      </dgm:prSet>
      <dgm:spPr/>
    </dgm:pt>
    <dgm:pt modelId="{90790753-D740-4A86-9232-204C396479F2}" type="pres">
      <dgm:prSet presAssocID="{4A25E4C1-01E9-4D52-9612-6300699E86E9}" presName="sibTrans" presStyleCnt="0"/>
      <dgm:spPr/>
    </dgm:pt>
    <dgm:pt modelId="{4C4A7C65-8F9F-4B8B-93FB-95E3314B08A4}" type="pres">
      <dgm:prSet presAssocID="{A42E606A-9033-46C2-95A9-FDF7C52DB204}" presName="node" presStyleLbl="node1" presStyleIdx="3" presStyleCnt="8">
        <dgm:presLayoutVars>
          <dgm:bulletEnabled val="1"/>
        </dgm:presLayoutVars>
      </dgm:prSet>
      <dgm:spPr/>
    </dgm:pt>
    <dgm:pt modelId="{23591E53-C630-4CA9-88BE-28D1809DD73D}" type="pres">
      <dgm:prSet presAssocID="{856AAFA1-F112-4AF8-9CD3-24587A133527}" presName="sibTrans" presStyleCnt="0"/>
      <dgm:spPr/>
    </dgm:pt>
    <dgm:pt modelId="{302895F6-6500-4AA0-BE65-933060EF2C00}" type="pres">
      <dgm:prSet presAssocID="{F1FBE8C6-FCBB-4973-9B72-512977A99263}" presName="node" presStyleLbl="node1" presStyleIdx="4" presStyleCnt="8">
        <dgm:presLayoutVars>
          <dgm:bulletEnabled val="1"/>
        </dgm:presLayoutVars>
      </dgm:prSet>
      <dgm:spPr/>
    </dgm:pt>
    <dgm:pt modelId="{26F30E51-E351-4C88-B449-B6E4F4EBF0F4}" type="pres">
      <dgm:prSet presAssocID="{E8163A88-912D-4316-80B8-EBF58B7DAC78}" presName="sibTrans" presStyleCnt="0"/>
      <dgm:spPr/>
    </dgm:pt>
    <dgm:pt modelId="{05BE8074-B358-4D8A-87AF-DCAD0F5DAA0A}" type="pres">
      <dgm:prSet presAssocID="{38167A77-5B19-4F3C-8572-778AA2D26946}" presName="node" presStyleLbl="node1" presStyleIdx="5" presStyleCnt="8">
        <dgm:presLayoutVars>
          <dgm:bulletEnabled val="1"/>
        </dgm:presLayoutVars>
      </dgm:prSet>
      <dgm:spPr/>
    </dgm:pt>
    <dgm:pt modelId="{445D7733-85D4-4B78-A51B-E42C657A1BEF}" type="pres">
      <dgm:prSet presAssocID="{2396E0ED-7DFB-4CFA-B163-0FCE6A7F11A2}" presName="sibTrans" presStyleCnt="0"/>
      <dgm:spPr/>
    </dgm:pt>
    <dgm:pt modelId="{7AE57402-E074-462D-88AE-57FE0E890CB3}" type="pres">
      <dgm:prSet presAssocID="{DB1277A3-E3BF-4A44-8757-115CE8CF66B4}" presName="node" presStyleLbl="node1" presStyleIdx="6" presStyleCnt="8">
        <dgm:presLayoutVars>
          <dgm:bulletEnabled val="1"/>
        </dgm:presLayoutVars>
      </dgm:prSet>
      <dgm:spPr/>
    </dgm:pt>
    <dgm:pt modelId="{CFCD2F47-6F88-43D5-AEB0-9BB87A811059}" type="pres">
      <dgm:prSet presAssocID="{685C70E4-6DD6-4531-BB68-A559C5A5AF2E}" presName="sibTrans" presStyleCnt="0"/>
      <dgm:spPr/>
    </dgm:pt>
    <dgm:pt modelId="{CBA98959-FA39-4713-836D-88C36A4E7847}" type="pres">
      <dgm:prSet presAssocID="{98A5AC44-FD1A-4457-A43E-AE5DD354E24D}" presName="node" presStyleLbl="node1" presStyleIdx="7" presStyleCnt="8">
        <dgm:presLayoutVars>
          <dgm:bulletEnabled val="1"/>
        </dgm:presLayoutVars>
      </dgm:prSet>
      <dgm:spPr/>
    </dgm:pt>
  </dgm:ptLst>
  <dgm:cxnLst>
    <dgm:cxn modelId="{E2DE1318-321A-4406-9632-D74382C80B74}" type="presOf" srcId="{8845A92C-BA4F-40B9-B378-6A3DDCD49629}" destId="{DDFB6855-4DC4-43CE-B884-23C61891EA02}" srcOrd="0" destOrd="0" presId="urn:microsoft.com/office/officeart/2005/8/layout/default"/>
    <dgm:cxn modelId="{504D6F23-B3B2-4CB2-8D27-071C0D5B5B17}" srcId="{8845A92C-BA4F-40B9-B378-6A3DDCD49629}" destId="{F1FBE8C6-FCBB-4973-9B72-512977A99263}" srcOrd="4" destOrd="0" parTransId="{CC938E84-E38A-423B-A83B-7A2E565EA6E6}" sibTransId="{E8163A88-912D-4316-80B8-EBF58B7DAC78}"/>
    <dgm:cxn modelId="{6CFED225-E0B9-4FCD-830E-7D45BC6E226B}" srcId="{8845A92C-BA4F-40B9-B378-6A3DDCD49629}" destId="{A42E606A-9033-46C2-95A9-FDF7C52DB204}" srcOrd="3" destOrd="0" parTransId="{91150CFF-6D4C-402F-88C5-B2358EAA85CB}" sibTransId="{856AAFA1-F112-4AF8-9CD3-24587A133527}"/>
    <dgm:cxn modelId="{59AC992B-4644-4F50-9C2C-F50FAA3169A4}" srcId="{8845A92C-BA4F-40B9-B378-6A3DDCD49629}" destId="{74D48CC7-274F-46B3-BE5E-4A9D65FAAE94}" srcOrd="1" destOrd="0" parTransId="{D8078968-8D1E-42CD-96A8-5A046689DCC5}" sibTransId="{9A003B04-9BB7-4DFF-AE8D-1DD759C0E107}"/>
    <dgm:cxn modelId="{CBEEE233-C353-4EDE-87EA-5CB297B5653A}" type="presOf" srcId="{DB1277A3-E3BF-4A44-8757-115CE8CF66B4}" destId="{7AE57402-E074-462D-88AE-57FE0E890CB3}" srcOrd="0" destOrd="0" presId="urn:microsoft.com/office/officeart/2005/8/layout/default"/>
    <dgm:cxn modelId="{F02BCC39-1D1B-4910-8F37-5B67C46B90B4}" srcId="{8845A92C-BA4F-40B9-B378-6A3DDCD49629}" destId="{98A5AC44-FD1A-4457-A43E-AE5DD354E24D}" srcOrd="7" destOrd="0" parTransId="{D4FF3340-EECB-4B01-8D06-0A17C98A1D68}" sibTransId="{2DD2EBB2-3C5A-4F3B-9178-B329B63FF49A}"/>
    <dgm:cxn modelId="{AAF62C43-CCE2-47B0-A899-D9B88C6DB848}" type="presOf" srcId="{98A5AC44-FD1A-4457-A43E-AE5DD354E24D}" destId="{CBA98959-FA39-4713-836D-88C36A4E7847}" srcOrd="0" destOrd="0" presId="urn:microsoft.com/office/officeart/2005/8/layout/default"/>
    <dgm:cxn modelId="{3C1E1647-34BF-470D-9DE2-0EF1CC896A17}" type="presOf" srcId="{E869AEBB-1E6B-4AE6-B756-83CD3D9880DD}" destId="{123D1CCA-6BF4-4480-8C9D-4976096471CC}" srcOrd="0" destOrd="0" presId="urn:microsoft.com/office/officeart/2005/8/layout/default"/>
    <dgm:cxn modelId="{DCB1E555-897D-45B6-B549-7A7A1E91C287}" srcId="{8845A92C-BA4F-40B9-B378-6A3DDCD49629}" destId="{38167A77-5B19-4F3C-8572-778AA2D26946}" srcOrd="5" destOrd="0" parTransId="{399DEC24-997A-4778-8FA9-D1EAB7AE5CCE}" sibTransId="{2396E0ED-7DFB-4CFA-B163-0FCE6A7F11A2}"/>
    <dgm:cxn modelId="{5F48A27F-0D08-4359-8C8B-C21E0336A1DC}" srcId="{8845A92C-BA4F-40B9-B378-6A3DDCD49629}" destId="{DB1277A3-E3BF-4A44-8757-115CE8CF66B4}" srcOrd="6" destOrd="0" parTransId="{1FFAE995-78E5-48D7-A94E-AB4D2520DC59}" sibTransId="{685C70E4-6DD6-4531-BB68-A559C5A5AF2E}"/>
    <dgm:cxn modelId="{61B26C82-2BAC-4B7D-B81C-CFDE71307393}" srcId="{8845A92C-BA4F-40B9-B378-6A3DDCD49629}" destId="{FA121B9B-720F-4AB3-B497-6837E4A14951}" srcOrd="2" destOrd="0" parTransId="{F8434345-4C8E-41B1-9C6B-E6565FCDF3A7}" sibTransId="{4A25E4C1-01E9-4D52-9612-6300699E86E9}"/>
    <dgm:cxn modelId="{BE098585-1E57-47F6-BD31-76A272887746}" type="presOf" srcId="{F1FBE8C6-FCBB-4973-9B72-512977A99263}" destId="{302895F6-6500-4AA0-BE65-933060EF2C00}" srcOrd="0" destOrd="0" presId="urn:microsoft.com/office/officeart/2005/8/layout/default"/>
    <dgm:cxn modelId="{A0095FBC-4D6F-4AEB-BF3E-9D293E604CE8}" srcId="{8845A92C-BA4F-40B9-B378-6A3DDCD49629}" destId="{E869AEBB-1E6B-4AE6-B756-83CD3D9880DD}" srcOrd="0" destOrd="0" parTransId="{473517B3-7398-407D-9484-4F7EE6808091}" sibTransId="{E286AA7A-F145-4DC8-88AC-218563335372}"/>
    <dgm:cxn modelId="{9299DECD-8BED-4605-92E2-32ECA3B51FD9}" type="presOf" srcId="{74D48CC7-274F-46B3-BE5E-4A9D65FAAE94}" destId="{2D8E986D-DE7C-4C59-99D8-FB6E09CCBFB1}" srcOrd="0" destOrd="0" presId="urn:microsoft.com/office/officeart/2005/8/layout/default"/>
    <dgm:cxn modelId="{6BF5D9CE-8F15-4E16-B07E-C8744171B628}" type="presOf" srcId="{38167A77-5B19-4F3C-8572-778AA2D26946}" destId="{05BE8074-B358-4D8A-87AF-DCAD0F5DAA0A}" srcOrd="0" destOrd="0" presId="urn:microsoft.com/office/officeart/2005/8/layout/default"/>
    <dgm:cxn modelId="{FBE65FD0-3B2F-48CB-BAAC-A03921546A1D}" type="presOf" srcId="{A42E606A-9033-46C2-95A9-FDF7C52DB204}" destId="{4C4A7C65-8F9F-4B8B-93FB-95E3314B08A4}" srcOrd="0" destOrd="0" presId="urn:microsoft.com/office/officeart/2005/8/layout/default"/>
    <dgm:cxn modelId="{CEFEDBD2-D71E-4C1F-8809-1DA25FCB3A0C}" type="presOf" srcId="{FA121B9B-720F-4AB3-B497-6837E4A14951}" destId="{1FA1C8C7-162F-4C5D-BA95-D67B7819F7D7}" srcOrd="0" destOrd="0" presId="urn:microsoft.com/office/officeart/2005/8/layout/default"/>
    <dgm:cxn modelId="{B28144E8-09B5-45C2-B611-009E6C2040A3}" type="presParOf" srcId="{DDFB6855-4DC4-43CE-B884-23C61891EA02}" destId="{123D1CCA-6BF4-4480-8C9D-4976096471CC}" srcOrd="0" destOrd="0" presId="urn:microsoft.com/office/officeart/2005/8/layout/default"/>
    <dgm:cxn modelId="{46E46FAE-8856-4E69-92F3-FCED5FF7D70A}" type="presParOf" srcId="{DDFB6855-4DC4-43CE-B884-23C61891EA02}" destId="{70A99EB0-3D31-450B-8F97-149226B625F0}" srcOrd="1" destOrd="0" presId="urn:microsoft.com/office/officeart/2005/8/layout/default"/>
    <dgm:cxn modelId="{B9886D95-3AC5-461A-B952-A5A79224C86F}" type="presParOf" srcId="{DDFB6855-4DC4-43CE-B884-23C61891EA02}" destId="{2D8E986D-DE7C-4C59-99D8-FB6E09CCBFB1}" srcOrd="2" destOrd="0" presId="urn:microsoft.com/office/officeart/2005/8/layout/default"/>
    <dgm:cxn modelId="{2ED88BAE-8598-41FF-9544-15AC3EDB1305}" type="presParOf" srcId="{DDFB6855-4DC4-43CE-B884-23C61891EA02}" destId="{594B9A5D-5D79-4861-953E-296734563266}" srcOrd="3" destOrd="0" presId="urn:microsoft.com/office/officeart/2005/8/layout/default"/>
    <dgm:cxn modelId="{21C238DA-DEEB-4C23-9F2A-CCCA20287C20}" type="presParOf" srcId="{DDFB6855-4DC4-43CE-B884-23C61891EA02}" destId="{1FA1C8C7-162F-4C5D-BA95-D67B7819F7D7}" srcOrd="4" destOrd="0" presId="urn:microsoft.com/office/officeart/2005/8/layout/default"/>
    <dgm:cxn modelId="{237D480F-6CFB-4DDC-8260-0AC9D2E255C3}" type="presParOf" srcId="{DDFB6855-4DC4-43CE-B884-23C61891EA02}" destId="{90790753-D740-4A86-9232-204C396479F2}" srcOrd="5" destOrd="0" presId="urn:microsoft.com/office/officeart/2005/8/layout/default"/>
    <dgm:cxn modelId="{A5BF312E-6F07-4DD6-B687-52FCFEDBF971}" type="presParOf" srcId="{DDFB6855-4DC4-43CE-B884-23C61891EA02}" destId="{4C4A7C65-8F9F-4B8B-93FB-95E3314B08A4}" srcOrd="6" destOrd="0" presId="urn:microsoft.com/office/officeart/2005/8/layout/default"/>
    <dgm:cxn modelId="{528125B4-B2C8-4A90-AB6F-0854FA3E9310}" type="presParOf" srcId="{DDFB6855-4DC4-43CE-B884-23C61891EA02}" destId="{23591E53-C630-4CA9-88BE-28D1809DD73D}" srcOrd="7" destOrd="0" presId="urn:microsoft.com/office/officeart/2005/8/layout/default"/>
    <dgm:cxn modelId="{32FBC3E5-3D61-46D0-9E34-07261408A4A4}" type="presParOf" srcId="{DDFB6855-4DC4-43CE-B884-23C61891EA02}" destId="{302895F6-6500-4AA0-BE65-933060EF2C00}" srcOrd="8" destOrd="0" presId="urn:microsoft.com/office/officeart/2005/8/layout/default"/>
    <dgm:cxn modelId="{DA98B01C-AFEE-4CE8-B344-5D83AA4915B4}" type="presParOf" srcId="{DDFB6855-4DC4-43CE-B884-23C61891EA02}" destId="{26F30E51-E351-4C88-B449-B6E4F4EBF0F4}" srcOrd="9" destOrd="0" presId="urn:microsoft.com/office/officeart/2005/8/layout/default"/>
    <dgm:cxn modelId="{65539991-BE34-4D6F-AA77-0C1BF01DF70C}" type="presParOf" srcId="{DDFB6855-4DC4-43CE-B884-23C61891EA02}" destId="{05BE8074-B358-4D8A-87AF-DCAD0F5DAA0A}" srcOrd="10" destOrd="0" presId="urn:microsoft.com/office/officeart/2005/8/layout/default"/>
    <dgm:cxn modelId="{8364D926-50F8-40CD-BF07-0BCEED83ECA1}" type="presParOf" srcId="{DDFB6855-4DC4-43CE-B884-23C61891EA02}" destId="{445D7733-85D4-4B78-A51B-E42C657A1BEF}" srcOrd="11" destOrd="0" presId="urn:microsoft.com/office/officeart/2005/8/layout/default"/>
    <dgm:cxn modelId="{270BBB28-4A2A-4343-9D09-65E79A7D4618}" type="presParOf" srcId="{DDFB6855-4DC4-43CE-B884-23C61891EA02}" destId="{7AE57402-E074-462D-88AE-57FE0E890CB3}" srcOrd="12" destOrd="0" presId="urn:microsoft.com/office/officeart/2005/8/layout/default"/>
    <dgm:cxn modelId="{84C92F50-6F6B-4999-A99B-11DF6815055A}" type="presParOf" srcId="{DDFB6855-4DC4-43CE-B884-23C61891EA02}" destId="{CFCD2F47-6F88-43D5-AEB0-9BB87A811059}" srcOrd="13" destOrd="0" presId="urn:microsoft.com/office/officeart/2005/8/layout/default"/>
    <dgm:cxn modelId="{BC676EFF-96E5-4866-A0E9-2DF728CBCC01}" type="presParOf" srcId="{DDFB6855-4DC4-43CE-B884-23C61891EA02}" destId="{CBA98959-FA39-4713-836D-88C36A4E7847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43D4508-C1A0-4F00-A7AA-7D8E903E548B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7C8F2981-B8B8-4695-87A5-F8F1D0DBC9E7}">
      <dgm:prSet/>
      <dgm:spPr/>
      <dgm:t>
        <a:bodyPr/>
        <a:lstStyle/>
        <a:p>
          <a:r>
            <a:rPr lang="en-GB"/>
            <a:t>Self Determination theory (1985)</a:t>
          </a:r>
          <a:endParaRPr lang="en-US"/>
        </a:p>
      </dgm:t>
    </dgm:pt>
    <dgm:pt modelId="{E4413507-1F32-4933-BE7D-AECDB3C9791F}" type="parTrans" cxnId="{DC791458-DA51-42F4-A3F0-51DF6C4DF12F}">
      <dgm:prSet/>
      <dgm:spPr/>
      <dgm:t>
        <a:bodyPr/>
        <a:lstStyle/>
        <a:p>
          <a:endParaRPr lang="en-US"/>
        </a:p>
      </dgm:t>
    </dgm:pt>
    <dgm:pt modelId="{D4240F90-03A9-4918-A587-1843CE2454AC}" type="sibTrans" cxnId="{DC791458-DA51-42F4-A3F0-51DF6C4DF12F}">
      <dgm:prSet/>
      <dgm:spPr/>
      <dgm:t>
        <a:bodyPr/>
        <a:lstStyle/>
        <a:p>
          <a:endParaRPr lang="en-US"/>
        </a:p>
      </dgm:t>
    </dgm:pt>
    <dgm:pt modelId="{8F045B16-E9ED-4A76-A21A-E2904228CB98}">
      <dgm:prSet/>
      <dgm:spPr/>
      <dgm:t>
        <a:bodyPr/>
        <a:lstStyle/>
        <a:p>
          <a:r>
            <a:rPr lang="en-GB"/>
            <a:t>Achievement goal theory (</a:t>
          </a:r>
          <a:r>
            <a:rPr lang="en-GB">
              <a:latin typeface="Aptos Display" panose="020F0302020204030204"/>
            </a:rPr>
            <a:t>1984</a:t>
          </a:r>
          <a:r>
            <a:rPr lang="en-GB"/>
            <a:t>)</a:t>
          </a:r>
          <a:endParaRPr lang="en-US"/>
        </a:p>
      </dgm:t>
    </dgm:pt>
    <dgm:pt modelId="{D2F12A4C-8D38-4B60-A12E-4F4E4E63548F}" type="parTrans" cxnId="{C5DBA8D9-CAA0-43EF-A9F6-6B820857C079}">
      <dgm:prSet/>
      <dgm:spPr/>
      <dgm:t>
        <a:bodyPr/>
        <a:lstStyle/>
        <a:p>
          <a:endParaRPr lang="en-US"/>
        </a:p>
      </dgm:t>
    </dgm:pt>
    <dgm:pt modelId="{BA143CE5-32F2-4ECF-893D-4EB2EE905DBF}" type="sibTrans" cxnId="{C5DBA8D9-CAA0-43EF-A9F6-6B820857C079}">
      <dgm:prSet/>
      <dgm:spPr/>
      <dgm:t>
        <a:bodyPr/>
        <a:lstStyle/>
        <a:p>
          <a:endParaRPr lang="en-US"/>
        </a:p>
      </dgm:t>
    </dgm:pt>
    <dgm:pt modelId="{06A5ECEE-A719-47C2-87E3-B16FEC78B0BC}">
      <dgm:prSet/>
      <dgm:spPr/>
      <dgm:t>
        <a:bodyPr/>
        <a:lstStyle/>
        <a:p>
          <a:r>
            <a:rPr lang="en-GB"/>
            <a:t>Operant Conditioning (</a:t>
          </a:r>
          <a:r>
            <a:rPr lang="en-GB">
              <a:latin typeface="Aptos Display" panose="020F0302020204030204"/>
            </a:rPr>
            <a:t>1938</a:t>
          </a:r>
          <a:r>
            <a:rPr lang="en-GB"/>
            <a:t>)</a:t>
          </a:r>
          <a:endParaRPr lang="en-US"/>
        </a:p>
      </dgm:t>
    </dgm:pt>
    <dgm:pt modelId="{F6A56108-8900-43EF-A1F5-67F5820F86E4}" type="parTrans" cxnId="{0F15BD70-E44D-4C5B-B422-F67B05D793C7}">
      <dgm:prSet/>
      <dgm:spPr/>
      <dgm:t>
        <a:bodyPr/>
        <a:lstStyle/>
        <a:p>
          <a:endParaRPr lang="en-US"/>
        </a:p>
      </dgm:t>
    </dgm:pt>
    <dgm:pt modelId="{C6C3E4E2-F56A-4BE1-8454-79FE67F1618C}" type="sibTrans" cxnId="{0F15BD70-E44D-4C5B-B422-F67B05D793C7}">
      <dgm:prSet/>
      <dgm:spPr/>
      <dgm:t>
        <a:bodyPr/>
        <a:lstStyle/>
        <a:p>
          <a:endParaRPr lang="en-US"/>
        </a:p>
      </dgm:t>
    </dgm:pt>
    <dgm:pt modelId="{D6DABA61-3C83-4950-8AAA-BE09949D183D}">
      <dgm:prSet/>
      <dgm:spPr/>
      <dgm:t>
        <a:bodyPr/>
        <a:lstStyle/>
        <a:p>
          <a:r>
            <a:rPr lang="en-GB"/>
            <a:t>Flow theory (</a:t>
          </a:r>
          <a:r>
            <a:rPr lang="en-GB">
              <a:latin typeface="Aptos Display" panose="020F0302020204030204"/>
            </a:rPr>
            <a:t>1974</a:t>
          </a:r>
          <a:r>
            <a:rPr lang="en-GB"/>
            <a:t>)</a:t>
          </a:r>
          <a:endParaRPr lang="en-US"/>
        </a:p>
      </dgm:t>
    </dgm:pt>
    <dgm:pt modelId="{A130D102-121D-43BC-8E38-21648149E145}" type="parTrans" cxnId="{3BD457EA-B282-42A7-8F21-9ECE4857A6F9}">
      <dgm:prSet/>
      <dgm:spPr/>
      <dgm:t>
        <a:bodyPr/>
        <a:lstStyle/>
        <a:p>
          <a:endParaRPr lang="en-US"/>
        </a:p>
      </dgm:t>
    </dgm:pt>
    <dgm:pt modelId="{D0B9EE6F-7594-4D8A-97B3-F0C93E25B4FD}" type="sibTrans" cxnId="{3BD457EA-B282-42A7-8F21-9ECE4857A6F9}">
      <dgm:prSet/>
      <dgm:spPr/>
      <dgm:t>
        <a:bodyPr/>
        <a:lstStyle/>
        <a:p>
          <a:endParaRPr lang="en-US"/>
        </a:p>
      </dgm:t>
    </dgm:pt>
    <dgm:pt modelId="{56DCA621-584B-440A-BF60-CC7AF25258C2}">
      <dgm:prSet/>
      <dgm:spPr/>
      <dgm:t>
        <a:bodyPr/>
        <a:lstStyle/>
        <a:p>
          <a:r>
            <a:rPr lang="en-GB"/>
            <a:t>Guided </a:t>
          </a:r>
          <a:r>
            <a:rPr lang="en-GB">
              <a:latin typeface="Aptos Display" panose="020F0302020204030204"/>
            </a:rPr>
            <a:t>discovery (2008)</a:t>
          </a:r>
          <a:endParaRPr lang="en-US"/>
        </a:p>
      </dgm:t>
    </dgm:pt>
    <dgm:pt modelId="{8042F5D2-CC1F-45DB-B682-10D50BBEF83D}" type="parTrans" cxnId="{A515297B-F86E-4181-A1D6-3FFA423F5A3C}">
      <dgm:prSet/>
      <dgm:spPr/>
      <dgm:t>
        <a:bodyPr/>
        <a:lstStyle/>
        <a:p>
          <a:endParaRPr lang="en-US"/>
        </a:p>
      </dgm:t>
    </dgm:pt>
    <dgm:pt modelId="{517175AB-5090-40B5-896B-D8D8A4091191}" type="sibTrans" cxnId="{A515297B-F86E-4181-A1D6-3FFA423F5A3C}">
      <dgm:prSet/>
      <dgm:spPr/>
      <dgm:t>
        <a:bodyPr/>
        <a:lstStyle/>
        <a:p>
          <a:endParaRPr lang="en-US"/>
        </a:p>
      </dgm:t>
    </dgm:pt>
    <dgm:pt modelId="{24982C68-2190-48A1-B129-B5ED735CCFD1}" type="pres">
      <dgm:prSet presAssocID="{643D4508-C1A0-4F00-A7AA-7D8E903E548B}" presName="outerComposite" presStyleCnt="0">
        <dgm:presLayoutVars>
          <dgm:chMax val="5"/>
          <dgm:dir/>
          <dgm:resizeHandles val="exact"/>
        </dgm:presLayoutVars>
      </dgm:prSet>
      <dgm:spPr/>
    </dgm:pt>
    <dgm:pt modelId="{23831D9A-5A96-41C8-BDEC-D5117FC8F8F7}" type="pres">
      <dgm:prSet presAssocID="{643D4508-C1A0-4F00-A7AA-7D8E903E548B}" presName="dummyMaxCanvas" presStyleCnt="0">
        <dgm:presLayoutVars/>
      </dgm:prSet>
      <dgm:spPr/>
    </dgm:pt>
    <dgm:pt modelId="{6BF81DC6-67CE-4904-BD83-BD128BFE93B7}" type="pres">
      <dgm:prSet presAssocID="{643D4508-C1A0-4F00-A7AA-7D8E903E548B}" presName="FiveNodes_1" presStyleLbl="node1" presStyleIdx="0" presStyleCnt="5">
        <dgm:presLayoutVars>
          <dgm:bulletEnabled val="1"/>
        </dgm:presLayoutVars>
      </dgm:prSet>
      <dgm:spPr/>
    </dgm:pt>
    <dgm:pt modelId="{7A7282F2-0B21-4806-A026-C31981076DB8}" type="pres">
      <dgm:prSet presAssocID="{643D4508-C1A0-4F00-A7AA-7D8E903E548B}" presName="FiveNodes_2" presStyleLbl="node1" presStyleIdx="1" presStyleCnt="5">
        <dgm:presLayoutVars>
          <dgm:bulletEnabled val="1"/>
        </dgm:presLayoutVars>
      </dgm:prSet>
      <dgm:spPr/>
    </dgm:pt>
    <dgm:pt modelId="{4FBF11AE-EFD3-428F-8106-4539921215FF}" type="pres">
      <dgm:prSet presAssocID="{643D4508-C1A0-4F00-A7AA-7D8E903E548B}" presName="FiveNodes_3" presStyleLbl="node1" presStyleIdx="2" presStyleCnt="5">
        <dgm:presLayoutVars>
          <dgm:bulletEnabled val="1"/>
        </dgm:presLayoutVars>
      </dgm:prSet>
      <dgm:spPr/>
    </dgm:pt>
    <dgm:pt modelId="{58975464-C836-4A65-97AB-9B36CB5DF533}" type="pres">
      <dgm:prSet presAssocID="{643D4508-C1A0-4F00-A7AA-7D8E903E548B}" presName="FiveNodes_4" presStyleLbl="node1" presStyleIdx="3" presStyleCnt="5">
        <dgm:presLayoutVars>
          <dgm:bulletEnabled val="1"/>
        </dgm:presLayoutVars>
      </dgm:prSet>
      <dgm:spPr/>
    </dgm:pt>
    <dgm:pt modelId="{AC731E50-D5FE-4BBA-A655-6EC6966CBE15}" type="pres">
      <dgm:prSet presAssocID="{643D4508-C1A0-4F00-A7AA-7D8E903E548B}" presName="FiveNodes_5" presStyleLbl="node1" presStyleIdx="4" presStyleCnt="5">
        <dgm:presLayoutVars>
          <dgm:bulletEnabled val="1"/>
        </dgm:presLayoutVars>
      </dgm:prSet>
      <dgm:spPr/>
    </dgm:pt>
    <dgm:pt modelId="{58E69E12-A03D-42FC-8C2A-043DD3EB4428}" type="pres">
      <dgm:prSet presAssocID="{643D4508-C1A0-4F00-A7AA-7D8E903E548B}" presName="FiveConn_1-2" presStyleLbl="fgAccFollowNode1" presStyleIdx="0" presStyleCnt="4">
        <dgm:presLayoutVars>
          <dgm:bulletEnabled val="1"/>
        </dgm:presLayoutVars>
      </dgm:prSet>
      <dgm:spPr/>
    </dgm:pt>
    <dgm:pt modelId="{87554CED-DB23-42EF-95B7-38CA808CBED4}" type="pres">
      <dgm:prSet presAssocID="{643D4508-C1A0-4F00-A7AA-7D8E903E548B}" presName="FiveConn_2-3" presStyleLbl="fgAccFollowNode1" presStyleIdx="1" presStyleCnt="4">
        <dgm:presLayoutVars>
          <dgm:bulletEnabled val="1"/>
        </dgm:presLayoutVars>
      </dgm:prSet>
      <dgm:spPr/>
    </dgm:pt>
    <dgm:pt modelId="{40BE1FEB-FA07-497B-A8A1-24C82EA2C63C}" type="pres">
      <dgm:prSet presAssocID="{643D4508-C1A0-4F00-A7AA-7D8E903E548B}" presName="FiveConn_3-4" presStyleLbl="fgAccFollowNode1" presStyleIdx="2" presStyleCnt="4">
        <dgm:presLayoutVars>
          <dgm:bulletEnabled val="1"/>
        </dgm:presLayoutVars>
      </dgm:prSet>
      <dgm:spPr/>
    </dgm:pt>
    <dgm:pt modelId="{88E2D03B-90C5-4AD5-873D-7DC2E8076DDB}" type="pres">
      <dgm:prSet presAssocID="{643D4508-C1A0-4F00-A7AA-7D8E903E548B}" presName="FiveConn_4-5" presStyleLbl="fgAccFollowNode1" presStyleIdx="3" presStyleCnt="4">
        <dgm:presLayoutVars>
          <dgm:bulletEnabled val="1"/>
        </dgm:presLayoutVars>
      </dgm:prSet>
      <dgm:spPr/>
    </dgm:pt>
    <dgm:pt modelId="{47F97F96-3FB4-483B-A6F7-2A244BB0B5B4}" type="pres">
      <dgm:prSet presAssocID="{643D4508-C1A0-4F00-A7AA-7D8E903E548B}" presName="FiveNodes_1_text" presStyleLbl="node1" presStyleIdx="4" presStyleCnt="5">
        <dgm:presLayoutVars>
          <dgm:bulletEnabled val="1"/>
        </dgm:presLayoutVars>
      </dgm:prSet>
      <dgm:spPr/>
    </dgm:pt>
    <dgm:pt modelId="{15F083E2-5C90-4FAE-9C7E-4B27E53C5D43}" type="pres">
      <dgm:prSet presAssocID="{643D4508-C1A0-4F00-A7AA-7D8E903E548B}" presName="FiveNodes_2_text" presStyleLbl="node1" presStyleIdx="4" presStyleCnt="5">
        <dgm:presLayoutVars>
          <dgm:bulletEnabled val="1"/>
        </dgm:presLayoutVars>
      </dgm:prSet>
      <dgm:spPr/>
    </dgm:pt>
    <dgm:pt modelId="{14A05B98-B82B-4006-8EA0-EF6F0A188ADF}" type="pres">
      <dgm:prSet presAssocID="{643D4508-C1A0-4F00-A7AA-7D8E903E548B}" presName="FiveNodes_3_text" presStyleLbl="node1" presStyleIdx="4" presStyleCnt="5">
        <dgm:presLayoutVars>
          <dgm:bulletEnabled val="1"/>
        </dgm:presLayoutVars>
      </dgm:prSet>
      <dgm:spPr/>
    </dgm:pt>
    <dgm:pt modelId="{4D84781F-0FCE-4D71-97A8-8B912147A5D8}" type="pres">
      <dgm:prSet presAssocID="{643D4508-C1A0-4F00-A7AA-7D8E903E548B}" presName="FiveNodes_4_text" presStyleLbl="node1" presStyleIdx="4" presStyleCnt="5">
        <dgm:presLayoutVars>
          <dgm:bulletEnabled val="1"/>
        </dgm:presLayoutVars>
      </dgm:prSet>
      <dgm:spPr/>
    </dgm:pt>
    <dgm:pt modelId="{F7DACFE5-A80F-4504-80B4-186381B8AD97}" type="pres">
      <dgm:prSet presAssocID="{643D4508-C1A0-4F00-A7AA-7D8E903E548B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D651115-7413-456C-AEA9-9158F0F206ED}" type="presOf" srcId="{D6DABA61-3C83-4950-8AAA-BE09949D183D}" destId="{4D84781F-0FCE-4D71-97A8-8B912147A5D8}" srcOrd="1" destOrd="0" presId="urn:microsoft.com/office/officeart/2005/8/layout/vProcess5"/>
    <dgm:cxn modelId="{9C51BE26-5FAA-4B7F-963A-35EDA9C77FA4}" type="presOf" srcId="{D4240F90-03A9-4918-A587-1843CE2454AC}" destId="{58E69E12-A03D-42FC-8C2A-043DD3EB4428}" srcOrd="0" destOrd="0" presId="urn:microsoft.com/office/officeart/2005/8/layout/vProcess5"/>
    <dgm:cxn modelId="{80C45D2E-9640-4EA2-9A7C-D9925203CC93}" type="presOf" srcId="{8F045B16-E9ED-4A76-A21A-E2904228CB98}" destId="{15F083E2-5C90-4FAE-9C7E-4B27E53C5D43}" srcOrd="1" destOrd="0" presId="urn:microsoft.com/office/officeart/2005/8/layout/vProcess5"/>
    <dgm:cxn modelId="{371C5E63-6255-4F10-9CB0-27B2312A1D1F}" type="presOf" srcId="{D0B9EE6F-7594-4D8A-97B3-F0C93E25B4FD}" destId="{88E2D03B-90C5-4AD5-873D-7DC2E8076DDB}" srcOrd="0" destOrd="0" presId="urn:microsoft.com/office/officeart/2005/8/layout/vProcess5"/>
    <dgm:cxn modelId="{5CD64B44-CDEC-4A76-B42F-BBDE801E0207}" type="presOf" srcId="{56DCA621-584B-440A-BF60-CC7AF25258C2}" destId="{AC731E50-D5FE-4BBA-A655-6EC6966CBE15}" srcOrd="0" destOrd="0" presId="urn:microsoft.com/office/officeart/2005/8/layout/vProcess5"/>
    <dgm:cxn modelId="{043E7B47-0A8E-4242-AF9B-E1982FCF54D9}" type="presOf" srcId="{643D4508-C1A0-4F00-A7AA-7D8E903E548B}" destId="{24982C68-2190-48A1-B129-B5ED735CCFD1}" srcOrd="0" destOrd="0" presId="urn:microsoft.com/office/officeart/2005/8/layout/vProcess5"/>
    <dgm:cxn modelId="{71165E6A-33B3-4F42-91A1-6847959F9F49}" type="presOf" srcId="{BA143CE5-32F2-4ECF-893D-4EB2EE905DBF}" destId="{87554CED-DB23-42EF-95B7-38CA808CBED4}" srcOrd="0" destOrd="0" presId="urn:microsoft.com/office/officeart/2005/8/layout/vProcess5"/>
    <dgm:cxn modelId="{0F15BD70-E44D-4C5B-B422-F67B05D793C7}" srcId="{643D4508-C1A0-4F00-A7AA-7D8E903E548B}" destId="{06A5ECEE-A719-47C2-87E3-B16FEC78B0BC}" srcOrd="2" destOrd="0" parTransId="{F6A56108-8900-43EF-A1F5-67F5820F86E4}" sibTransId="{C6C3E4E2-F56A-4BE1-8454-79FE67F1618C}"/>
    <dgm:cxn modelId="{DC791458-DA51-42F4-A3F0-51DF6C4DF12F}" srcId="{643D4508-C1A0-4F00-A7AA-7D8E903E548B}" destId="{7C8F2981-B8B8-4695-87A5-F8F1D0DBC9E7}" srcOrd="0" destOrd="0" parTransId="{E4413507-1F32-4933-BE7D-AECDB3C9791F}" sibTransId="{D4240F90-03A9-4918-A587-1843CE2454AC}"/>
    <dgm:cxn modelId="{A515297B-F86E-4181-A1D6-3FFA423F5A3C}" srcId="{643D4508-C1A0-4F00-A7AA-7D8E903E548B}" destId="{56DCA621-584B-440A-BF60-CC7AF25258C2}" srcOrd="4" destOrd="0" parTransId="{8042F5D2-CC1F-45DB-B682-10D50BBEF83D}" sibTransId="{517175AB-5090-40B5-896B-D8D8A4091191}"/>
    <dgm:cxn modelId="{9D3BD184-CC09-44A0-A290-85E5E4E7E328}" type="presOf" srcId="{56DCA621-584B-440A-BF60-CC7AF25258C2}" destId="{F7DACFE5-A80F-4504-80B4-186381B8AD97}" srcOrd="1" destOrd="0" presId="urn:microsoft.com/office/officeart/2005/8/layout/vProcess5"/>
    <dgm:cxn modelId="{717C3394-2146-4BBC-87BD-A30E6A24D33F}" type="presOf" srcId="{7C8F2981-B8B8-4695-87A5-F8F1D0DBC9E7}" destId="{47F97F96-3FB4-483B-A6F7-2A244BB0B5B4}" srcOrd="1" destOrd="0" presId="urn:microsoft.com/office/officeart/2005/8/layout/vProcess5"/>
    <dgm:cxn modelId="{F3448B9F-A55B-4AD5-BC4B-D479E3FF5BCA}" type="presOf" srcId="{8F045B16-E9ED-4A76-A21A-E2904228CB98}" destId="{7A7282F2-0B21-4806-A026-C31981076DB8}" srcOrd="0" destOrd="0" presId="urn:microsoft.com/office/officeart/2005/8/layout/vProcess5"/>
    <dgm:cxn modelId="{1F23B8AE-F304-4FB4-A8DB-440427CBF313}" type="presOf" srcId="{C6C3E4E2-F56A-4BE1-8454-79FE67F1618C}" destId="{40BE1FEB-FA07-497B-A8A1-24C82EA2C63C}" srcOrd="0" destOrd="0" presId="urn:microsoft.com/office/officeart/2005/8/layout/vProcess5"/>
    <dgm:cxn modelId="{B19471B7-60DB-4102-AAC3-9DEBAC5EA06B}" type="presOf" srcId="{06A5ECEE-A719-47C2-87E3-B16FEC78B0BC}" destId="{4FBF11AE-EFD3-428F-8106-4539921215FF}" srcOrd="0" destOrd="0" presId="urn:microsoft.com/office/officeart/2005/8/layout/vProcess5"/>
    <dgm:cxn modelId="{E82AB6B7-824E-411B-8950-ABC1E5980146}" type="presOf" srcId="{D6DABA61-3C83-4950-8AAA-BE09949D183D}" destId="{58975464-C836-4A65-97AB-9B36CB5DF533}" srcOrd="0" destOrd="0" presId="urn:microsoft.com/office/officeart/2005/8/layout/vProcess5"/>
    <dgm:cxn modelId="{B0EF4ED4-064B-4ACD-B549-DFD8556A8521}" type="presOf" srcId="{06A5ECEE-A719-47C2-87E3-B16FEC78B0BC}" destId="{14A05B98-B82B-4006-8EA0-EF6F0A188ADF}" srcOrd="1" destOrd="0" presId="urn:microsoft.com/office/officeart/2005/8/layout/vProcess5"/>
    <dgm:cxn modelId="{C5DBA8D9-CAA0-43EF-A9F6-6B820857C079}" srcId="{643D4508-C1A0-4F00-A7AA-7D8E903E548B}" destId="{8F045B16-E9ED-4A76-A21A-E2904228CB98}" srcOrd="1" destOrd="0" parTransId="{D2F12A4C-8D38-4B60-A12E-4F4E4E63548F}" sibTransId="{BA143CE5-32F2-4ECF-893D-4EB2EE905DBF}"/>
    <dgm:cxn modelId="{3BD457EA-B282-42A7-8F21-9ECE4857A6F9}" srcId="{643D4508-C1A0-4F00-A7AA-7D8E903E548B}" destId="{D6DABA61-3C83-4950-8AAA-BE09949D183D}" srcOrd="3" destOrd="0" parTransId="{A130D102-121D-43BC-8E38-21648149E145}" sibTransId="{D0B9EE6F-7594-4D8A-97B3-F0C93E25B4FD}"/>
    <dgm:cxn modelId="{BA5D58F0-633A-4FE7-B2B3-13FDED027C18}" type="presOf" srcId="{7C8F2981-B8B8-4695-87A5-F8F1D0DBC9E7}" destId="{6BF81DC6-67CE-4904-BD83-BD128BFE93B7}" srcOrd="0" destOrd="0" presId="urn:microsoft.com/office/officeart/2005/8/layout/vProcess5"/>
    <dgm:cxn modelId="{951AC56B-5AC3-4B97-AE39-C80354C1052B}" type="presParOf" srcId="{24982C68-2190-48A1-B129-B5ED735CCFD1}" destId="{23831D9A-5A96-41C8-BDEC-D5117FC8F8F7}" srcOrd="0" destOrd="0" presId="urn:microsoft.com/office/officeart/2005/8/layout/vProcess5"/>
    <dgm:cxn modelId="{6BB456D7-5F48-4743-9898-D01E0AED0857}" type="presParOf" srcId="{24982C68-2190-48A1-B129-B5ED735CCFD1}" destId="{6BF81DC6-67CE-4904-BD83-BD128BFE93B7}" srcOrd="1" destOrd="0" presId="urn:microsoft.com/office/officeart/2005/8/layout/vProcess5"/>
    <dgm:cxn modelId="{3DA768A8-40CE-4432-B048-A61A389E17D6}" type="presParOf" srcId="{24982C68-2190-48A1-B129-B5ED735CCFD1}" destId="{7A7282F2-0B21-4806-A026-C31981076DB8}" srcOrd="2" destOrd="0" presId="urn:microsoft.com/office/officeart/2005/8/layout/vProcess5"/>
    <dgm:cxn modelId="{50D1B70A-7B48-4949-9825-06E77CD2E02A}" type="presParOf" srcId="{24982C68-2190-48A1-B129-B5ED735CCFD1}" destId="{4FBF11AE-EFD3-428F-8106-4539921215FF}" srcOrd="3" destOrd="0" presId="urn:microsoft.com/office/officeart/2005/8/layout/vProcess5"/>
    <dgm:cxn modelId="{3456FF13-0A87-4C1C-8FFF-C5CBA2808BB1}" type="presParOf" srcId="{24982C68-2190-48A1-B129-B5ED735CCFD1}" destId="{58975464-C836-4A65-97AB-9B36CB5DF533}" srcOrd="4" destOrd="0" presId="urn:microsoft.com/office/officeart/2005/8/layout/vProcess5"/>
    <dgm:cxn modelId="{64525687-404B-4EA0-A4F5-5578C24FF66A}" type="presParOf" srcId="{24982C68-2190-48A1-B129-B5ED735CCFD1}" destId="{AC731E50-D5FE-4BBA-A655-6EC6966CBE15}" srcOrd="5" destOrd="0" presId="urn:microsoft.com/office/officeart/2005/8/layout/vProcess5"/>
    <dgm:cxn modelId="{01545762-6435-481C-9F50-265F14ECD79F}" type="presParOf" srcId="{24982C68-2190-48A1-B129-B5ED735CCFD1}" destId="{58E69E12-A03D-42FC-8C2A-043DD3EB4428}" srcOrd="6" destOrd="0" presId="urn:microsoft.com/office/officeart/2005/8/layout/vProcess5"/>
    <dgm:cxn modelId="{1FFD236C-ECCD-4FE6-A8E7-0FF241DB5708}" type="presParOf" srcId="{24982C68-2190-48A1-B129-B5ED735CCFD1}" destId="{87554CED-DB23-42EF-95B7-38CA808CBED4}" srcOrd="7" destOrd="0" presId="urn:microsoft.com/office/officeart/2005/8/layout/vProcess5"/>
    <dgm:cxn modelId="{0A6E65BE-3359-403D-AE34-20A707FE3C21}" type="presParOf" srcId="{24982C68-2190-48A1-B129-B5ED735CCFD1}" destId="{40BE1FEB-FA07-497B-A8A1-24C82EA2C63C}" srcOrd="8" destOrd="0" presId="urn:microsoft.com/office/officeart/2005/8/layout/vProcess5"/>
    <dgm:cxn modelId="{4B252B5B-512F-46A0-9F54-D4213B4FEC58}" type="presParOf" srcId="{24982C68-2190-48A1-B129-B5ED735CCFD1}" destId="{88E2D03B-90C5-4AD5-873D-7DC2E8076DDB}" srcOrd="9" destOrd="0" presId="urn:microsoft.com/office/officeart/2005/8/layout/vProcess5"/>
    <dgm:cxn modelId="{12026F46-7EF5-45DE-A2BB-5DE726B78702}" type="presParOf" srcId="{24982C68-2190-48A1-B129-B5ED735CCFD1}" destId="{47F97F96-3FB4-483B-A6F7-2A244BB0B5B4}" srcOrd="10" destOrd="0" presId="urn:microsoft.com/office/officeart/2005/8/layout/vProcess5"/>
    <dgm:cxn modelId="{A39926A2-63EB-4410-A523-0F165B8480B5}" type="presParOf" srcId="{24982C68-2190-48A1-B129-B5ED735CCFD1}" destId="{15F083E2-5C90-4FAE-9C7E-4B27E53C5D43}" srcOrd="11" destOrd="0" presId="urn:microsoft.com/office/officeart/2005/8/layout/vProcess5"/>
    <dgm:cxn modelId="{B35F238A-AD77-4936-8BC6-C81F337E9005}" type="presParOf" srcId="{24982C68-2190-48A1-B129-B5ED735CCFD1}" destId="{14A05B98-B82B-4006-8EA0-EF6F0A188ADF}" srcOrd="12" destOrd="0" presId="urn:microsoft.com/office/officeart/2005/8/layout/vProcess5"/>
    <dgm:cxn modelId="{93685815-6FA0-407F-8E53-FA63542C4AA7}" type="presParOf" srcId="{24982C68-2190-48A1-B129-B5ED735CCFD1}" destId="{4D84781F-0FCE-4D71-97A8-8B912147A5D8}" srcOrd="13" destOrd="0" presId="urn:microsoft.com/office/officeart/2005/8/layout/vProcess5"/>
    <dgm:cxn modelId="{7D52537A-EEBB-4007-82B2-12405F04C06E}" type="presParOf" srcId="{24982C68-2190-48A1-B129-B5ED735CCFD1}" destId="{F7DACFE5-A80F-4504-80B4-186381B8AD97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3D1CCA-6BF4-4480-8C9D-4976096471CC}">
      <dsp:nvSpPr>
        <dsp:cNvPr id="0" name=""/>
        <dsp:cNvSpPr/>
      </dsp:nvSpPr>
      <dsp:spPr>
        <a:xfrm>
          <a:off x="3080" y="587032"/>
          <a:ext cx="2444055" cy="14664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Aim &amp; Objectives</a:t>
          </a:r>
          <a:endParaRPr lang="en-US" sz="3300" kern="1200"/>
        </a:p>
      </dsp:txBody>
      <dsp:txXfrm>
        <a:off x="3080" y="587032"/>
        <a:ext cx="2444055" cy="1466433"/>
      </dsp:txXfrm>
    </dsp:sp>
    <dsp:sp modelId="{2D8E986D-DE7C-4C59-99D8-FB6E09CCBFB1}">
      <dsp:nvSpPr>
        <dsp:cNvPr id="0" name=""/>
        <dsp:cNvSpPr/>
      </dsp:nvSpPr>
      <dsp:spPr>
        <a:xfrm>
          <a:off x="2691541" y="587032"/>
          <a:ext cx="2444055" cy="14664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Theories</a:t>
          </a:r>
          <a:endParaRPr lang="en-US" sz="3300" kern="1200"/>
        </a:p>
      </dsp:txBody>
      <dsp:txXfrm>
        <a:off x="2691541" y="587032"/>
        <a:ext cx="2444055" cy="1466433"/>
      </dsp:txXfrm>
    </dsp:sp>
    <dsp:sp modelId="{1FA1C8C7-162F-4C5D-BA95-D67B7819F7D7}">
      <dsp:nvSpPr>
        <dsp:cNvPr id="0" name=""/>
        <dsp:cNvSpPr/>
      </dsp:nvSpPr>
      <dsp:spPr>
        <a:xfrm>
          <a:off x="5380002" y="587032"/>
          <a:ext cx="2444055" cy="14664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Progression</a:t>
          </a:r>
          <a:endParaRPr lang="en-US" sz="3300" kern="1200"/>
        </a:p>
      </dsp:txBody>
      <dsp:txXfrm>
        <a:off x="5380002" y="587032"/>
        <a:ext cx="2444055" cy="1466433"/>
      </dsp:txXfrm>
    </dsp:sp>
    <dsp:sp modelId="{4C4A7C65-8F9F-4B8B-93FB-95E3314B08A4}">
      <dsp:nvSpPr>
        <dsp:cNvPr id="0" name=""/>
        <dsp:cNvSpPr/>
      </dsp:nvSpPr>
      <dsp:spPr>
        <a:xfrm>
          <a:off x="8068463" y="587032"/>
          <a:ext cx="2444055" cy="146643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Warm Up &amp; Cool down</a:t>
          </a:r>
          <a:endParaRPr lang="en-US" sz="3300" kern="1200"/>
        </a:p>
      </dsp:txBody>
      <dsp:txXfrm>
        <a:off x="8068463" y="587032"/>
        <a:ext cx="2444055" cy="1466433"/>
      </dsp:txXfrm>
    </dsp:sp>
    <dsp:sp modelId="{302895F6-6500-4AA0-BE65-933060EF2C00}">
      <dsp:nvSpPr>
        <dsp:cNvPr id="0" name=""/>
        <dsp:cNvSpPr/>
      </dsp:nvSpPr>
      <dsp:spPr>
        <a:xfrm>
          <a:off x="3080" y="2297871"/>
          <a:ext cx="2444055" cy="146643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Session 1</a:t>
          </a:r>
          <a:endParaRPr lang="en-US" sz="3300" kern="1200"/>
        </a:p>
      </dsp:txBody>
      <dsp:txXfrm>
        <a:off x="3080" y="2297871"/>
        <a:ext cx="2444055" cy="1466433"/>
      </dsp:txXfrm>
    </dsp:sp>
    <dsp:sp modelId="{05BE8074-B358-4D8A-87AF-DCAD0F5DAA0A}">
      <dsp:nvSpPr>
        <dsp:cNvPr id="0" name=""/>
        <dsp:cNvSpPr/>
      </dsp:nvSpPr>
      <dsp:spPr>
        <a:xfrm>
          <a:off x="2691541" y="2297871"/>
          <a:ext cx="2444055" cy="14664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Session 2</a:t>
          </a:r>
          <a:endParaRPr lang="en-US" sz="3300" kern="1200"/>
        </a:p>
      </dsp:txBody>
      <dsp:txXfrm>
        <a:off x="2691541" y="2297871"/>
        <a:ext cx="2444055" cy="1466433"/>
      </dsp:txXfrm>
    </dsp:sp>
    <dsp:sp modelId="{7AE57402-E074-462D-88AE-57FE0E890CB3}">
      <dsp:nvSpPr>
        <dsp:cNvPr id="0" name=""/>
        <dsp:cNvSpPr/>
      </dsp:nvSpPr>
      <dsp:spPr>
        <a:xfrm>
          <a:off x="5380002" y="2297871"/>
          <a:ext cx="2444055" cy="14664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Session 3</a:t>
          </a:r>
          <a:endParaRPr lang="en-US" sz="3300" kern="1200"/>
        </a:p>
      </dsp:txBody>
      <dsp:txXfrm>
        <a:off x="5380002" y="2297871"/>
        <a:ext cx="2444055" cy="1466433"/>
      </dsp:txXfrm>
    </dsp:sp>
    <dsp:sp modelId="{CBA98959-FA39-4713-836D-88C36A4E7847}">
      <dsp:nvSpPr>
        <dsp:cNvPr id="0" name=""/>
        <dsp:cNvSpPr/>
      </dsp:nvSpPr>
      <dsp:spPr>
        <a:xfrm>
          <a:off x="8068463" y="2297871"/>
          <a:ext cx="2444055" cy="14664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Session 4</a:t>
          </a:r>
          <a:endParaRPr lang="en-US" sz="3300" kern="1200"/>
        </a:p>
      </dsp:txBody>
      <dsp:txXfrm>
        <a:off x="8068463" y="2297871"/>
        <a:ext cx="2444055" cy="14664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F81DC6-67CE-4904-BD83-BD128BFE93B7}">
      <dsp:nvSpPr>
        <dsp:cNvPr id="0" name=""/>
        <dsp:cNvSpPr/>
      </dsp:nvSpPr>
      <dsp:spPr>
        <a:xfrm>
          <a:off x="0" y="0"/>
          <a:ext cx="8414428" cy="754704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Self Determination theory (1985)</a:t>
          </a:r>
          <a:endParaRPr lang="en-US" sz="3200" kern="1200"/>
        </a:p>
      </dsp:txBody>
      <dsp:txXfrm>
        <a:off x="22105" y="22105"/>
        <a:ext cx="7511741" cy="710494"/>
      </dsp:txXfrm>
    </dsp:sp>
    <dsp:sp modelId="{7A7282F2-0B21-4806-A026-C31981076DB8}">
      <dsp:nvSpPr>
        <dsp:cNvPr id="0" name=""/>
        <dsp:cNvSpPr/>
      </dsp:nvSpPr>
      <dsp:spPr>
        <a:xfrm>
          <a:off x="628350" y="859525"/>
          <a:ext cx="8414428" cy="754704"/>
        </a:xfrm>
        <a:prstGeom prst="roundRect">
          <a:avLst>
            <a:gd name="adj" fmla="val 10000"/>
          </a:avLst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Achievement goal theory (</a:t>
          </a:r>
          <a:r>
            <a:rPr lang="en-GB" sz="3200" kern="1200">
              <a:latin typeface="Aptos Display" panose="020F0302020204030204"/>
            </a:rPr>
            <a:t>1984</a:t>
          </a:r>
          <a:r>
            <a:rPr lang="en-GB" sz="3200" kern="1200"/>
            <a:t>)</a:t>
          </a:r>
          <a:endParaRPr lang="en-US" sz="3200" kern="1200"/>
        </a:p>
      </dsp:txBody>
      <dsp:txXfrm>
        <a:off x="650455" y="881630"/>
        <a:ext cx="7251309" cy="710494"/>
      </dsp:txXfrm>
    </dsp:sp>
    <dsp:sp modelId="{4FBF11AE-EFD3-428F-8106-4539921215FF}">
      <dsp:nvSpPr>
        <dsp:cNvPr id="0" name=""/>
        <dsp:cNvSpPr/>
      </dsp:nvSpPr>
      <dsp:spPr>
        <a:xfrm>
          <a:off x="1256700" y="1719050"/>
          <a:ext cx="8414428" cy="754704"/>
        </a:xfrm>
        <a:prstGeom prst="roundRect">
          <a:avLst>
            <a:gd name="adj" fmla="val 1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Operant Conditioning (</a:t>
          </a:r>
          <a:r>
            <a:rPr lang="en-GB" sz="3200" kern="1200">
              <a:latin typeface="Aptos Display" panose="020F0302020204030204"/>
            </a:rPr>
            <a:t>1938</a:t>
          </a:r>
          <a:r>
            <a:rPr lang="en-GB" sz="3200" kern="1200"/>
            <a:t>)</a:t>
          </a:r>
          <a:endParaRPr lang="en-US" sz="3200" kern="1200"/>
        </a:p>
      </dsp:txBody>
      <dsp:txXfrm>
        <a:off x="1278805" y="1741155"/>
        <a:ext cx="7251309" cy="710494"/>
      </dsp:txXfrm>
    </dsp:sp>
    <dsp:sp modelId="{58975464-C836-4A65-97AB-9B36CB5DF533}">
      <dsp:nvSpPr>
        <dsp:cNvPr id="0" name=""/>
        <dsp:cNvSpPr/>
      </dsp:nvSpPr>
      <dsp:spPr>
        <a:xfrm>
          <a:off x="1885050" y="2578575"/>
          <a:ext cx="8414428" cy="754704"/>
        </a:xfrm>
        <a:prstGeom prst="roundRect">
          <a:avLst>
            <a:gd name="adj" fmla="val 10000"/>
          </a:avLst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Flow theory (</a:t>
          </a:r>
          <a:r>
            <a:rPr lang="en-GB" sz="3200" kern="1200">
              <a:latin typeface="Aptos Display" panose="020F0302020204030204"/>
            </a:rPr>
            <a:t>1974</a:t>
          </a:r>
          <a:r>
            <a:rPr lang="en-GB" sz="3200" kern="1200"/>
            <a:t>)</a:t>
          </a:r>
          <a:endParaRPr lang="en-US" sz="3200" kern="1200"/>
        </a:p>
      </dsp:txBody>
      <dsp:txXfrm>
        <a:off x="1907155" y="2600680"/>
        <a:ext cx="7251309" cy="710494"/>
      </dsp:txXfrm>
    </dsp:sp>
    <dsp:sp modelId="{AC731E50-D5FE-4BBA-A655-6EC6966CBE15}">
      <dsp:nvSpPr>
        <dsp:cNvPr id="0" name=""/>
        <dsp:cNvSpPr/>
      </dsp:nvSpPr>
      <dsp:spPr>
        <a:xfrm>
          <a:off x="2513400" y="3438100"/>
          <a:ext cx="8414428" cy="754704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Guided </a:t>
          </a:r>
          <a:r>
            <a:rPr lang="en-GB" sz="3200" kern="1200">
              <a:latin typeface="Aptos Display" panose="020F0302020204030204"/>
            </a:rPr>
            <a:t>discovery (2008)</a:t>
          </a:r>
          <a:endParaRPr lang="en-US" sz="3200" kern="1200"/>
        </a:p>
      </dsp:txBody>
      <dsp:txXfrm>
        <a:off x="2535505" y="3460205"/>
        <a:ext cx="7251309" cy="710494"/>
      </dsp:txXfrm>
    </dsp:sp>
    <dsp:sp modelId="{58E69E12-A03D-42FC-8C2A-043DD3EB4428}">
      <dsp:nvSpPr>
        <dsp:cNvPr id="0" name=""/>
        <dsp:cNvSpPr/>
      </dsp:nvSpPr>
      <dsp:spPr>
        <a:xfrm>
          <a:off x="7923870" y="551353"/>
          <a:ext cx="490558" cy="49055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8034246" y="551353"/>
        <a:ext cx="269806" cy="369145"/>
      </dsp:txXfrm>
    </dsp:sp>
    <dsp:sp modelId="{87554CED-DB23-42EF-95B7-38CA808CBED4}">
      <dsp:nvSpPr>
        <dsp:cNvPr id="0" name=""/>
        <dsp:cNvSpPr/>
      </dsp:nvSpPr>
      <dsp:spPr>
        <a:xfrm>
          <a:off x="8552220" y="1410878"/>
          <a:ext cx="490558" cy="49055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244906"/>
            <a:satOff val="-20744"/>
            <a:lumOff val="-233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244906"/>
              <a:satOff val="-20744"/>
              <a:lumOff val="-23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8662596" y="1410878"/>
        <a:ext cx="269806" cy="369145"/>
      </dsp:txXfrm>
    </dsp:sp>
    <dsp:sp modelId="{40BE1FEB-FA07-497B-A8A1-24C82EA2C63C}">
      <dsp:nvSpPr>
        <dsp:cNvPr id="0" name=""/>
        <dsp:cNvSpPr/>
      </dsp:nvSpPr>
      <dsp:spPr>
        <a:xfrm>
          <a:off x="9180570" y="2257825"/>
          <a:ext cx="490558" cy="49055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4489812"/>
            <a:satOff val="-41488"/>
            <a:lumOff val="-467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489812"/>
              <a:satOff val="-41488"/>
              <a:lumOff val="-4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9290946" y="2257825"/>
        <a:ext cx="269806" cy="369145"/>
      </dsp:txXfrm>
    </dsp:sp>
    <dsp:sp modelId="{88E2D03B-90C5-4AD5-873D-7DC2E8076DDB}">
      <dsp:nvSpPr>
        <dsp:cNvPr id="0" name=""/>
        <dsp:cNvSpPr/>
      </dsp:nvSpPr>
      <dsp:spPr>
        <a:xfrm>
          <a:off x="9808920" y="3125736"/>
          <a:ext cx="490558" cy="490558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9919296" y="3125736"/>
        <a:ext cx="269806" cy="3691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1" Type="http://schemas.microsoft.com/office/2007/relationships/media" Target="../media/media1.mov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kEPzFT_oGOA?si=wDVNmOiuhh-AgXf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m365.cloud.microsoft/chat/?auth=2&amp;home=1&amp;from=ShellLogo&amp;username=2305710%40student.uwtsd.ac.uk&amp;login_hint=2305710%40student.uwtsd.ac.uk" TargetMode="External"/><Relationship Id="rId2" Type="http://schemas.openxmlformats.org/officeDocument/2006/relationships/hyperlink" Target="https://chatgpt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w:/r/personal/2305710_student_uwtsd_ac_uk/Documents/Level%206/Coaching%20Pedagogy/Assessment%201/Session%20Plans.docx?d=wa676fd41118f4a36863cdd5f390c9d80&amp;csf=1&amp;web=1&amp;e=bRxU00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A football ball on the field line">
            <a:extLst>
              <a:ext uri="{FF2B5EF4-FFF2-40B4-BE49-F238E27FC236}">
                <a16:creationId xmlns:a16="http://schemas.microsoft.com/office/drawing/2014/main" id="{9699FA7D-4817-1D41-F728-7CA4609FAD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63" r="-2" b="2878"/>
          <a:stretch>
            <a:fillRect/>
          </a:stretch>
        </p:blipFill>
        <p:spPr>
          <a:xfrm>
            <a:off x="20" y="-7619"/>
            <a:ext cx="12191979" cy="6887364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063219" y="-1252908"/>
            <a:ext cx="4065561" cy="12192000"/>
          </a:xfrm>
          <a:prstGeom prst="rect">
            <a:avLst/>
          </a:prstGeom>
          <a:gradFill flip="none" rotWithShape="1">
            <a:gsLst>
              <a:gs pos="17000">
                <a:srgbClr val="000000">
                  <a:alpha val="59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F92CB243-67C5-E304-31A0-4D7D607BAF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9464116" y="322049"/>
            <a:ext cx="3067943" cy="2408606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51000">
                <a:schemeClr val="accent2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1A95761-C93E-94BF-087D-D2A823789E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-10392" y="4172881"/>
            <a:ext cx="7154743" cy="2702991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2000">
                <a:schemeClr val="accent2">
                  <a:alpha val="0"/>
                </a:schemeClr>
              </a:gs>
            </a:gsLst>
            <a:lin ang="420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9029" y="1936866"/>
            <a:ext cx="6781258" cy="2873290"/>
          </a:xfrm>
        </p:spPr>
        <p:txBody>
          <a:bodyPr>
            <a:normAutofit/>
          </a:bodyPr>
          <a:lstStyle/>
          <a:p>
            <a:pPr algn="l"/>
            <a:r>
              <a:rPr lang="en-GB" sz="3600" dirty="0">
                <a:solidFill>
                  <a:srgbClr val="FFFFFF"/>
                </a:solidFill>
              </a:rPr>
              <a:t>Practical Coaching </a:t>
            </a:r>
            <a:r>
              <a:rPr lang="en-GB" sz="3600">
                <a:solidFill>
                  <a:srgbClr val="FFFFFF"/>
                </a:solidFill>
              </a:rPr>
              <a:t>Portfolio</a:t>
            </a:r>
            <a:endParaRPr lang="en-GB" sz="3600" dirty="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9028" y="4873600"/>
            <a:ext cx="4849044" cy="1183602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GB" sz="2000">
                <a:solidFill>
                  <a:srgbClr val="FFFFFF"/>
                </a:solidFill>
              </a:rPr>
              <a:t>BMSS6001</a:t>
            </a:r>
          </a:p>
          <a:p>
            <a:pPr algn="l"/>
            <a:r>
              <a:rPr lang="en-GB" sz="2000">
                <a:solidFill>
                  <a:srgbClr val="FFFFFF"/>
                </a:solidFill>
              </a:rPr>
              <a:t>2305710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63D1A5-FD49-4756-F62E-786C34E63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06736" y="-7619"/>
            <a:ext cx="995654" cy="6918113"/>
          </a:xfrm>
          <a:prstGeom prst="rect">
            <a:avLst/>
          </a:prstGeom>
          <a:gradFill flip="none" rotWithShape="1">
            <a:gsLst>
              <a:gs pos="0">
                <a:schemeClr val="accent5">
                  <a:alpha val="68000"/>
                </a:schemeClr>
              </a:gs>
              <a:gs pos="37000">
                <a:schemeClr val="accent5">
                  <a:alpha val="0"/>
                </a:schemeClr>
              </a:gs>
            </a:gsLst>
            <a:lin ang="10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99889C-CC97-1608-FD2A-8C24E8B972A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r="-2" b="6263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BE4C74-A28A-EFEF-AAB8-4BC953C72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Outline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2A1C63E-F355-1578-7670-AB96FA45DC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301915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711638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55CFD44-33A8-D556-6719-204108C62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Aim &amp; 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73B509-24B5-AB8E-18BA-156683B111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To develop a tactically intelligent individuals capable of passing under pressure, pressing effectively as a unit and transitioning quickly and purposefully in match scenarios.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spcBef>
                <a:spcPts val="0"/>
              </a:spcBef>
              <a:buNone/>
            </a:pPr>
            <a:r>
              <a:rPr lang="en-GB" sz="2000"/>
              <a:t>Week 1 – Build &amp; Create Width</a:t>
            </a:r>
            <a:endParaRPr lang="en-US" sz="2000"/>
          </a:p>
          <a:p>
            <a:pPr marL="0" indent="0">
              <a:spcBef>
                <a:spcPts val="0"/>
              </a:spcBef>
              <a:buNone/>
            </a:pPr>
            <a:endParaRPr lang="en-GB" sz="20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000"/>
              <a:t>Week 2 – Pressing Identity</a:t>
            </a:r>
            <a:endParaRPr lang="en-US" sz="2000"/>
          </a:p>
          <a:p>
            <a:pPr marL="0" indent="0">
              <a:spcBef>
                <a:spcPts val="0"/>
              </a:spcBef>
              <a:buNone/>
            </a:pPr>
            <a:endParaRPr lang="en-GB" sz="20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000"/>
              <a:t>Week 3 – Exploiting Transitions</a:t>
            </a:r>
            <a:endParaRPr lang="en-US" sz="2000"/>
          </a:p>
          <a:p>
            <a:pPr marL="0" indent="0">
              <a:spcBef>
                <a:spcPts val="0"/>
              </a:spcBef>
              <a:buNone/>
            </a:pPr>
            <a:endParaRPr lang="en-GB" sz="20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000"/>
              <a:t>Week 4 – Control Under Pressure</a:t>
            </a:r>
            <a:endParaRPr lang="en-GB"/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655362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B794717-DCA9-5735-A265-5C826A6F4A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5668450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3364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A5C410-7BD4-61A7-C4CC-0B082D94C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Progression</a:t>
            </a:r>
          </a:p>
        </p:txBody>
      </p:sp>
      <p:sp>
        <p:nvSpPr>
          <p:cNvPr id="24" name="Content Placeholder 2">
            <a:extLst>
              <a:ext uri="{FF2B5EF4-FFF2-40B4-BE49-F238E27FC236}">
                <a16:creationId xmlns:a16="http://schemas.microsoft.com/office/drawing/2014/main" id="{5C6A93B2-1A8C-8B9E-69E3-F09E47F9113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r>
              <a:rPr lang="en-GB" sz="2000">
                <a:ea typeface="+mn-lt"/>
                <a:cs typeface="+mn-lt"/>
              </a:rPr>
              <a:t>Why it’s important:</a:t>
            </a:r>
            <a:endParaRPr lang="en-GB" sz="2000"/>
          </a:p>
          <a:p>
            <a:pPr marL="0" indent="0">
              <a:buNone/>
            </a:pPr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Builds adaptation step-by-step</a:t>
            </a:r>
            <a:endParaRPr lang="en-GB" sz="2000"/>
          </a:p>
          <a:p>
            <a:r>
              <a:rPr lang="en-GB" sz="2000">
                <a:ea typeface="+mn-lt"/>
                <a:cs typeface="+mn-lt"/>
              </a:rPr>
              <a:t>Prevents plateaus</a:t>
            </a:r>
          </a:p>
          <a:p>
            <a:r>
              <a:rPr lang="en-GB" sz="2000">
                <a:ea typeface="+mn-lt"/>
                <a:cs typeface="+mn-lt"/>
              </a:rPr>
              <a:t>Reduces injury risk </a:t>
            </a:r>
          </a:p>
          <a:p>
            <a:r>
              <a:rPr lang="en-GB" sz="2000">
                <a:ea typeface="+mn-lt"/>
                <a:cs typeface="+mn-lt"/>
              </a:rPr>
              <a:t>Supports long-term planning</a:t>
            </a:r>
          </a:p>
          <a:p>
            <a:r>
              <a:rPr lang="en-GB" sz="2000">
                <a:ea typeface="+mn-lt"/>
                <a:cs typeface="+mn-lt"/>
              </a:rPr>
              <a:t>Boosts motivation </a:t>
            </a: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1426427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5D7F64A8-D625-4F61-A290-B499BB62AC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7E091C-4AAE-0BCF-2FBB-445D9601CC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7363" y="-628038"/>
            <a:ext cx="5801917" cy="2228760"/>
          </a:xfrm>
        </p:spPr>
        <p:txBody>
          <a:bodyPr anchor="b">
            <a:normAutofit/>
          </a:bodyPr>
          <a:lstStyle/>
          <a:p>
            <a:r>
              <a:rPr lang="en-GB" sz="4000"/>
              <a:t>Warm up</a:t>
            </a:r>
          </a:p>
        </p:txBody>
      </p:sp>
      <p:pic>
        <p:nvPicPr>
          <p:cNvPr id="7" name="Graphic 6" descr="Running">
            <a:extLst>
              <a:ext uri="{FF2B5EF4-FFF2-40B4-BE49-F238E27FC236}">
                <a16:creationId xmlns:a16="http://schemas.microsoft.com/office/drawing/2014/main" id="{B7F3B25F-325C-D7CE-6750-EE18FE177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555" y="516875"/>
            <a:ext cx="1198532" cy="11985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10FA53-41A4-68C2-4BBA-839F56B1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954" y="2160240"/>
            <a:ext cx="8237594" cy="4104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1400">
                <a:latin typeface="Trebuchet MS"/>
                <a:ea typeface="+mn-lt"/>
                <a:cs typeface="+mn-lt"/>
              </a:rPr>
              <a:t>Increases muscle temperature &amp; heart rate</a:t>
            </a:r>
            <a:endParaRPr lang="en-GB" sz="1400" b="1">
              <a:latin typeface="Trebuchet MS"/>
              <a:ea typeface="+mn-lt"/>
              <a:cs typeface="+mn-lt"/>
            </a:endParaRPr>
          </a:p>
          <a:p>
            <a:pPr>
              <a:buNone/>
            </a:pPr>
            <a:r>
              <a:rPr lang="en-GB" sz="1400">
                <a:latin typeface="Trebuchet MS"/>
                <a:ea typeface="+mn-lt"/>
                <a:cs typeface="+mn-lt"/>
              </a:rPr>
              <a:t>Enhances neuromuscular activation</a:t>
            </a:r>
            <a:endParaRPr lang="en-GB" sz="1400" b="1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400">
                <a:latin typeface="Trebuchet MS"/>
                <a:ea typeface="+mn-lt"/>
                <a:cs typeface="+mn-lt"/>
              </a:rPr>
              <a:t>Improves sprint, agility &amp; power performance</a:t>
            </a:r>
          </a:p>
          <a:p>
            <a:pPr marL="0" indent="0">
              <a:buNone/>
            </a:pPr>
            <a:r>
              <a:rPr lang="en-GB" sz="1400">
                <a:latin typeface="Trebuchet MS"/>
                <a:ea typeface="+mn-lt"/>
                <a:cs typeface="+mn-lt"/>
              </a:rPr>
              <a:t>Reduces muscle stiffness &amp; injury risk</a:t>
            </a:r>
          </a:p>
          <a:p>
            <a:pPr marL="0" indent="0">
              <a:buNone/>
            </a:pPr>
            <a:endParaRPr lang="en-GB" sz="1400" dirty="0">
              <a:latin typeface="Trebuchet MS"/>
            </a:endParaRPr>
          </a:p>
          <a:p>
            <a:pPr marL="0" indent="0">
              <a:buNone/>
            </a:pPr>
            <a:endParaRPr lang="en-GB" sz="1400" dirty="0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endParaRPr lang="en-GB" sz="1400" dirty="0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endParaRPr lang="en-GB" sz="1100">
              <a:latin typeface="Aptos" panose="020B0004020202020204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600">
                <a:latin typeface="Trebuchet MS"/>
                <a:ea typeface="+mn-lt"/>
                <a:cs typeface="+mn-lt"/>
              </a:rPr>
              <a:t>Dynamic warm-ups improve performance (Fradkin et al., 2010).</a:t>
            </a:r>
            <a:br>
              <a:rPr lang="en-GB" sz="1600" dirty="0">
                <a:latin typeface="Trebuchet MS"/>
                <a:ea typeface="+mn-lt"/>
                <a:cs typeface="+mn-lt"/>
              </a:rPr>
            </a:br>
            <a:r>
              <a:rPr lang="en-GB" sz="1600" dirty="0">
                <a:latin typeface="Trebuchet MS"/>
                <a:ea typeface="+mn-lt"/>
                <a:cs typeface="+mn-lt"/>
              </a:rPr>
              <a:t> </a:t>
            </a:r>
          </a:p>
          <a:p>
            <a:pPr marL="0" indent="0">
              <a:buNone/>
            </a:pPr>
            <a:r>
              <a:rPr lang="en-GB" sz="1600" dirty="0">
                <a:latin typeface="Trebuchet MS"/>
                <a:ea typeface="+mn-lt"/>
                <a:cs typeface="+mn-lt"/>
              </a:rPr>
              <a:t>Injury prevention benefits linked to movement preparation (Behm &amp; </a:t>
            </a:r>
            <a:r>
              <a:rPr lang="en-GB" sz="1600" dirty="0" err="1">
                <a:latin typeface="Trebuchet MS"/>
                <a:ea typeface="+mn-lt"/>
                <a:cs typeface="+mn-lt"/>
              </a:rPr>
              <a:t>Chaouachi</a:t>
            </a:r>
            <a:r>
              <a:rPr lang="en-GB" sz="1600" dirty="0">
                <a:latin typeface="Trebuchet MS"/>
                <a:ea typeface="+mn-lt"/>
                <a:cs typeface="+mn-lt"/>
              </a:rPr>
              <a:t>, 2011).</a:t>
            </a:r>
            <a:endParaRPr lang="en-GB" sz="1600">
              <a:latin typeface="Trebuchet MS"/>
            </a:endParaRPr>
          </a:p>
          <a:p>
            <a:pPr marL="0" indent="0">
              <a:buNone/>
            </a:pPr>
            <a:endParaRPr lang="en-GB" sz="1100"/>
          </a:p>
        </p:txBody>
      </p:sp>
      <p:pic>
        <p:nvPicPr>
          <p:cNvPr id="9" name="Graphic 8" descr="Running">
            <a:extLst>
              <a:ext uri="{FF2B5EF4-FFF2-40B4-BE49-F238E27FC236}">
                <a16:creationId xmlns:a16="http://schemas.microsoft.com/office/drawing/2014/main" id="{A8C8DF4C-19DB-4C9B-8B18-103F502F2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9561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7B90669-1173-B496-4968-D67734DC18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1E1F8AC1-27B3-4E42-0FCE-26727625B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5BC856-AD1A-EA7E-51A5-7033127EC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7363" y="-628038"/>
            <a:ext cx="5801917" cy="2228760"/>
          </a:xfrm>
        </p:spPr>
        <p:txBody>
          <a:bodyPr anchor="b">
            <a:normAutofit/>
          </a:bodyPr>
          <a:lstStyle/>
          <a:p>
            <a:r>
              <a:rPr lang="en-GB" sz="4000"/>
              <a:t>Cool Down</a:t>
            </a:r>
            <a:endParaRPr lang="en-US"/>
          </a:p>
        </p:txBody>
      </p:sp>
      <p:pic>
        <p:nvPicPr>
          <p:cNvPr id="7" name="Graphic 6" descr="Running">
            <a:extLst>
              <a:ext uri="{FF2B5EF4-FFF2-40B4-BE49-F238E27FC236}">
                <a16:creationId xmlns:a16="http://schemas.microsoft.com/office/drawing/2014/main" id="{DF794C9F-F7A8-A1D1-D61A-530AD294E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0555" y="516875"/>
            <a:ext cx="1198532" cy="119853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292403-5B56-17EA-9D72-3E474FBA54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3954" y="2160240"/>
            <a:ext cx="8237594" cy="410492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None/>
            </a:pPr>
            <a:r>
              <a:rPr lang="en-GB" sz="1400">
                <a:solidFill>
                  <a:srgbClr val="000000"/>
                </a:solidFill>
                <a:latin typeface="Trebuchet MS"/>
                <a:ea typeface="Calibri"/>
                <a:cs typeface="Calibri"/>
              </a:rPr>
              <a:t>Gradually lowers heart rate</a:t>
            </a:r>
          </a:p>
          <a:p>
            <a:pPr>
              <a:buNone/>
            </a:pPr>
            <a:r>
              <a:rPr lang="en-GB" sz="1400">
                <a:solidFill>
                  <a:srgbClr val="000000"/>
                </a:solidFill>
                <a:latin typeface="Trebuchet MS"/>
                <a:ea typeface="Calibri"/>
                <a:cs typeface="Calibri"/>
              </a:rPr>
              <a:t>Promotes blood flow &amp; lactate removal</a:t>
            </a:r>
          </a:p>
          <a:p>
            <a:pPr>
              <a:buNone/>
            </a:pPr>
            <a:r>
              <a:rPr lang="en-GB" sz="1400">
                <a:solidFill>
                  <a:srgbClr val="000000"/>
                </a:solidFill>
                <a:latin typeface="Trebuchet MS"/>
                <a:ea typeface="Calibri"/>
                <a:cs typeface="Calibri"/>
              </a:rPr>
              <a:t>May reduce muscle soreness</a:t>
            </a:r>
          </a:p>
          <a:p>
            <a:pPr>
              <a:buNone/>
            </a:pPr>
            <a:r>
              <a:rPr lang="en-GB" sz="1400">
                <a:solidFill>
                  <a:srgbClr val="000000"/>
                </a:solidFill>
                <a:latin typeface="Trebuchet MS"/>
                <a:ea typeface="Calibri"/>
                <a:cs typeface="Calibri"/>
              </a:rPr>
              <a:t>Supports recovery between sessions</a:t>
            </a:r>
            <a:endParaRPr lang="en-GB"/>
          </a:p>
          <a:p>
            <a:pPr marL="0" indent="0">
              <a:buNone/>
            </a:pPr>
            <a:endParaRPr lang="en-GB" sz="1400" dirty="0">
              <a:latin typeface="Trebuchet MS"/>
            </a:endParaRPr>
          </a:p>
          <a:p>
            <a:pPr marL="0" indent="0">
              <a:buNone/>
            </a:pPr>
            <a:endParaRPr lang="en-GB" sz="1400" dirty="0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endParaRPr lang="en-GB" sz="1400" dirty="0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br>
              <a:rPr lang="en-GB" sz="1600" dirty="0">
                <a:latin typeface="Trebuchet MS"/>
                <a:ea typeface="Calibri"/>
                <a:cs typeface="Calibri"/>
              </a:rPr>
            </a:br>
            <a:r>
              <a:rPr lang="en-GB" sz="1600">
                <a:latin typeface="Trebuchet MS"/>
                <a:ea typeface="Calibri"/>
                <a:cs typeface="Calibri"/>
              </a:rPr>
              <a:t>May reduce perceived soreness (Dupuy et al., 2018).</a:t>
            </a:r>
            <a:endParaRPr lang="en-GB"/>
          </a:p>
          <a:p>
            <a:pPr marL="0" indent="0">
              <a:buNone/>
            </a:pPr>
            <a:endParaRPr lang="en-GB" sz="1600" dirty="0">
              <a:latin typeface="Trebuchet MS"/>
              <a:ea typeface="Calibri"/>
              <a:cs typeface="Calibri"/>
            </a:endParaRPr>
          </a:p>
          <a:p>
            <a:pPr marL="0" indent="0">
              <a:buNone/>
            </a:pPr>
            <a:r>
              <a:rPr lang="en-GB" sz="1600">
                <a:latin typeface="Trebuchet MS"/>
              </a:rPr>
              <a:t>Active recovery improves lactate clearance (Menzies et al., 2010).</a:t>
            </a:r>
            <a:endParaRPr lang="en-GB"/>
          </a:p>
        </p:txBody>
      </p:sp>
      <p:pic>
        <p:nvPicPr>
          <p:cNvPr id="9" name="Graphic 8" descr="Running">
            <a:extLst>
              <a:ext uri="{FF2B5EF4-FFF2-40B4-BE49-F238E27FC236}">
                <a16:creationId xmlns:a16="http://schemas.microsoft.com/office/drawing/2014/main" id="{115FACAF-ADDC-CD1E-76F9-29A81DBE6E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5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41431" y="816337"/>
            <a:ext cx="5225327" cy="5225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5851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A693B-8AA5-F7E5-F2D2-ABA41D34B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>
                <a:latin typeface="Trebuchet MS"/>
              </a:rPr>
              <a:t>Session 1 - Build up/Patterns in play</a:t>
            </a:r>
          </a:p>
        </p:txBody>
      </p:sp>
      <p:pic>
        <p:nvPicPr>
          <p:cNvPr id="4" name="Picture 3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CF0C99B7-7E43-E194-5682-D1F2CF6BB5F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1" b="-208"/>
          <a:stretch>
            <a:fillRect/>
          </a:stretch>
        </p:blipFill>
        <p:spPr>
          <a:xfrm rot="5400000">
            <a:off x="1026661" y="1540369"/>
            <a:ext cx="4384515" cy="437303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667F0CE-A555-C208-AB3C-A1A311BB4A1D}"/>
              </a:ext>
            </a:extLst>
          </p:cNvPr>
          <p:cNvSpPr/>
          <p:nvPr/>
        </p:nvSpPr>
        <p:spPr>
          <a:xfrm>
            <a:off x="2168535" y="3330483"/>
            <a:ext cx="2113750" cy="1918653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55CBE17-6FB1-8E01-96AF-48A2AE1966B9}"/>
              </a:ext>
            </a:extLst>
          </p:cNvPr>
          <p:cNvSpPr/>
          <p:nvPr/>
        </p:nvSpPr>
        <p:spPr>
          <a:xfrm rot="11040000">
            <a:off x="3109233" y="3636058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A6579957-B6A7-2BFA-53A0-1782502E2ACF}"/>
              </a:ext>
            </a:extLst>
          </p:cNvPr>
          <p:cNvSpPr/>
          <p:nvPr/>
        </p:nvSpPr>
        <p:spPr>
          <a:xfrm>
            <a:off x="2387335" y="4619924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5993ED4-B450-1B3E-3AF7-6FBE0A5EA3CE}"/>
              </a:ext>
            </a:extLst>
          </p:cNvPr>
          <p:cNvSpPr/>
          <p:nvPr/>
        </p:nvSpPr>
        <p:spPr>
          <a:xfrm>
            <a:off x="3048480" y="423505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9424C66-5EF1-19EE-0012-230534EDD45E}"/>
              </a:ext>
            </a:extLst>
          </p:cNvPr>
          <p:cNvSpPr/>
          <p:nvPr/>
        </p:nvSpPr>
        <p:spPr>
          <a:xfrm>
            <a:off x="3282800" y="487676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142F532-518D-CB83-E787-1F66A985AED7}"/>
              </a:ext>
            </a:extLst>
          </p:cNvPr>
          <p:cNvSpPr/>
          <p:nvPr/>
        </p:nvSpPr>
        <p:spPr>
          <a:xfrm>
            <a:off x="3840787" y="423301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128A02AE-93A9-7636-FD48-8BD1D7534892}"/>
              </a:ext>
            </a:extLst>
          </p:cNvPr>
          <p:cNvSpPr/>
          <p:nvPr/>
        </p:nvSpPr>
        <p:spPr>
          <a:xfrm>
            <a:off x="3956858" y="3547785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17DA4366-D21C-4B8B-024C-6E0C781EDC3A}"/>
              </a:ext>
            </a:extLst>
          </p:cNvPr>
          <p:cNvSpPr/>
          <p:nvPr/>
        </p:nvSpPr>
        <p:spPr>
          <a:xfrm>
            <a:off x="4737003" y="2736754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7A564FE-F5B0-818F-D953-06DC1B4ED9BC}"/>
              </a:ext>
            </a:extLst>
          </p:cNvPr>
          <p:cNvSpPr/>
          <p:nvPr/>
        </p:nvSpPr>
        <p:spPr>
          <a:xfrm>
            <a:off x="1433560" y="2736754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34A2259-53F9-2F4F-1E89-5D52AED2408C}"/>
              </a:ext>
            </a:extLst>
          </p:cNvPr>
          <p:cNvSpPr/>
          <p:nvPr/>
        </p:nvSpPr>
        <p:spPr>
          <a:xfrm>
            <a:off x="2502958" y="4141540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9E80DB0-012B-8FA3-C516-898FA6848434}"/>
              </a:ext>
            </a:extLst>
          </p:cNvPr>
          <p:cNvSpPr/>
          <p:nvPr/>
        </p:nvSpPr>
        <p:spPr>
          <a:xfrm>
            <a:off x="3496960" y="4231191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C769E9B-0B11-90A4-8547-55543652A170}"/>
              </a:ext>
            </a:extLst>
          </p:cNvPr>
          <p:cNvSpPr/>
          <p:nvPr/>
        </p:nvSpPr>
        <p:spPr>
          <a:xfrm>
            <a:off x="3225164" y="3830584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E1C14DAD-9FCE-ADE2-6CAB-BD4CA602F7A9}"/>
              </a:ext>
            </a:extLst>
          </p:cNvPr>
          <p:cNvSpPr/>
          <p:nvPr/>
        </p:nvSpPr>
        <p:spPr>
          <a:xfrm>
            <a:off x="2987149" y="4690537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904380E0-2CB5-EF04-6FCC-B9938ACA6D6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1" b="-208"/>
          <a:stretch>
            <a:fillRect/>
          </a:stretch>
        </p:blipFill>
        <p:spPr>
          <a:xfrm rot="5400000">
            <a:off x="6289149" y="1546513"/>
            <a:ext cx="4384515" cy="4373035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1D5376D-DD56-5B59-ACE2-C1D37A38BA42}"/>
              </a:ext>
            </a:extLst>
          </p:cNvPr>
          <p:cNvSpPr/>
          <p:nvPr/>
        </p:nvSpPr>
        <p:spPr>
          <a:xfrm>
            <a:off x="7628725" y="3330482"/>
            <a:ext cx="1725470" cy="1375061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DF4C64C-3D45-9A56-3284-44D84710784B}"/>
              </a:ext>
            </a:extLst>
          </p:cNvPr>
          <p:cNvSpPr/>
          <p:nvPr/>
        </p:nvSpPr>
        <p:spPr>
          <a:xfrm>
            <a:off x="8362569" y="3032817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E5535DF9-A909-32FA-C87C-628E8BC1AAD3}"/>
              </a:ext>
            </a:extLst>
          </p:cNvPr>
          <p:cNvSpPr/>
          <p:nvPr/>
        </p:nvSpPr>
        <p:spPr>
          <a:xfrm>
            <a:off x="8391691" y="4784932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6215889-9035-E78A-EA60-4DDBCADD82A0}"/>
              </a:ext>
            </a:extLst>
          </p:cNvPr>
          <p:cNvSpPr/>
          <p:nvPr/>
        </p:nvSpPr>
        <p:spPr>
          <a:xfrm>
            <a:off x="7766857" y="3547784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E076C72F-559F-DA29-3091-72451CE37F2C}"/>
              </a:ext>
            </a:extLst>
          </p:cNvPr>
          <p:cNvSpPr/>
          <p:nvPr/>
        </p:nvSpPr>
        <p:spPr>
          <a:xfrm>
            <a:off x="7999825" y="4290369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FA7D14E-50DC-26A7-1BF8-FA2F581EC82B}"/>
              </a:ext>
            </a:extLst>
          </p:cNvPr>
          <p:cNvSpPr/>
          <p:nvPr/>
        </p:nvSpPr>
        <p:spPr>
          <a:xfrm>
            <a:off x="8596806" y="3644854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5A815930-7E51-EAAC-8627-D61A9A4A982B}"/>
              </a:ext>
            </a:extLst>
          </p:cNvPr>
          <p:cNvSpPr/>
          <p:nvPr/>
        </p:nvSpPr>
        <p:spPr>
          <a:xfrm>
            <a:off x="8907429" y="4198153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94858CCA-CD50-03FB-4D25-8AF17E5B1F4B}"/>
              </a:ext>
            </a:extLst>
          </p:cNvPr>
          <p:cNvSpPr/>
          <p:nvPr/>
        </p:nvSpPr>
        <p:spPr>
          <a:xfrm>
            <a:off x="7768042" y="3833203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E4FA2E2D-33C8-03CE-A67C-B8FF9CB1AC5E}"/>
              </a:ext>
            </a:extLst>
          </p:cNvPr>
          <p:cNvSpPr/>
          <p:nvPr/>
        </p:nvSpPr>
        <p:spPr>
          <a:xfrm>
            <a:off x="8253392" y="4197215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55273E3-DBCC-8175-395D-19AB7BB80951}"/>
              </a:ext>
            </a:extLst>
          </p:cNvPr>
          <p:cNvSpPr/>
          <p:nvPr/>
        </p:nvSpPr>
        <p:spPr>
          <a:xfrm>
            <a:off x="8282513" y="3537139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0D59CA59-B347-7619-AAC0-AFDF989BEB6C}"/>
              </a:ext>
            </a:extLst>
          </p:cNvPr>
          <p:cNvSpPr/>
          <p:nvPr/>
        </p:nvSpPr>
        <p:spPr>
          <a:xfrm>
            <a:off x="8714474" y="3833202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Multiplication Sign 31">
            <a:extLst>
              <a:ext uri="{FF2B5EF4-FFF2-40B4-BE49-F238E27FC236}">
                <a16:creationId xmlns:a16="http://schemas.microsoft.com/office/drawing/2014/main" id="{1C970F6E-8A71-1C0F-3219-700016D596CB}"/>
              </a:ext>
            </a:extLst>
          </p:cNvPr>
          <p:cNvSpPr/>
          <p:nvPr/>
        </p:nvSpPr>
        <p:spPr>
          <a:xfrm>
            <a:off x="6549152" y="3099871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Multiplication Sign 32">
            <a:extLst>
              <a:ext uri="{FF2B5EF4-FFF2-40B4-BE49-F238E27FC236}">
                <a16:creationId xmlns:a16="http://schemas.microsoft.com/office/drawing/2014/main" id="{7FBCB6B3-FB27-1434-B29A-2C5E0CA98459}"/>
              </a:ext>
            </a:extLst>
          </p:cNvPr>
          <p:cNvSpPr/>
          <p:nvPr/>
        </p:nvSpPr>
        <p:spPr>
          <a:xfrm>
            <a:off x="6803050" y="3631373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Multiplication Sign 33">
            <a:extLst>
              <a:ext uri="{FF2B5EF4-FFF2-40B4-BE49-F238E27FC236}">
                <a16:creationId xmlns:a16="http://schemas.microsoft.com/office/drawing/2014/main" id="{92B6260D-B55F-4B72-9E2D-8C233A60E866}"/>
              </a:ext>
            </a:extLst>
          </p:cNvPr>
          <p:cNvSpPr/>
          <p:nvPr/>
        </p:nvSpPr>
        <p:spPr>
          <a:xfrm>
            <a:off x="6803961" y="4245992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ication Sign 34">
            <a:extLst>
              <a:ext uri="{FF2B5EF4-FFF2-40B4-BE49-F238E27FC236}">
                <a16:creationId xmlns:a16="http://schemas.microsoft.com/office/drawing/2014/main" id="{50E58223-34F0-409C-FEAA-921F7494CAD5}"/>
              </a:ext>
            </a:extLst>
          </p:cNvPr>
          <p:cNvSpPr/>
          <p:nvPr/>
        </p:nvSpPr>
        <p:spPr>
          <a:xfrm>
            <a:off x="7248359" y="3803628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Multiplication Sign 35">
            <a:extLst>
              <a:ext uri="{FF2B5EF4-FFF2-40B4-BE49-F238E27FC236}">
                <a16:creationId xmlns:a16="http://schemas.microsoft.com/office/drawing/2014/main" id="{BBEBC40A-E35F-2624-B7A5-8075698D5A80}"/>
              </a:ext>
            </a:extLst>
          </p:cNvPr>
          <p:cNvSpPr/>
          <p:nvPr/>
        </p:nvSpPr>
        <p:spPr>
          <a:xfrm>
            <a:off x="9425502" y="3606152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Multiplication Sign 36">
            <a:extLst>
              <a:ext uri="{FF2B5EF4-FFF2-40B4-BE49-F238E27FC236}">
                <a16:creationId xmlns:a16="http://schemas.microsoft.com/office/drawing/2014/main" id="{4E019866-B7CB-7620-CFAB-66EBF2C812BF}"/>
              </a:ext>
            </a:extLst>
          </p:cNvPr>
          <p:cNvSpPr/>
          <p:nvPr/>
        </p:nvSpPr>
        <p:spPr>
          <a:xfrm>
            <a:off x="10051604" y="3489667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Multiplication Sign 37">
            <a:extLst>
              <a:ext uri="{FF2B5EF4-FFF2-40B4-BE49-F238E27FC236}">
                <a16:creationId xmlns:a16="http://schemas.microsoft.com/office/drawing/2014/main" id="{5873D7B3-393F-5F8F-D4DE-4D0A517BB542}"/>
              </a:ext>
            </a:extLst>
          </p:cNvPr>
          <p:cNvSpPr/>
          <p:nvPr/>
        </p:nvSpPr>
        <p:spPr>
          <a:xfrm>
            <a:off x="9551693" y="4348737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Multiplication Sign 38">
            <a:extLst>
              <a:ext uri="{FF2B5EF4-FFF2-40B4-BE49-F238E27FC236}">
                <a16:creationId xmlns:a16="http://schemas.microsoft.com/office/drawing/2014/main" id="{5885512A-4A42-45A4-B1F9-9AF2D361D27B}"/>
              </a:ext>
            </a:extLst>
          </p:cNvPr>
          <p:cNvSpPr/>
          <p:nvPr/>
        </p:nvSpPr>
        <p:spPr>
          <a:xfrm>
            <a:off x="10177796" y="4091502"/>
            <a:ext cx="252382" cy="232968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1595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7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324D5E2D-0AFF-B34A-6636-E7A3F33BD8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1" b="-208"/>
          <a:stretch>
            <a:fillRect/>
          </a:stretch>
        </p:blipFill>
        <p:spPr>
          <a:xfrm rot="5400000">
            <a:off x="6876854" y="1392886"/>
            <a:ext cx="4384515" cy="437303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1AC677-0004-616F-EEEC-9BF14C2C9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>
                <a:latin typeface="Trebuchet MS"/>
              </a:rPr>
              <a:t>Session 2 -  Pressing Triggers</a:t>
            </a:r>
          </a:p>
        </p:txBody>
      </p:sp>
      <p:pic>
        <p:nvPicPr>
          <p:cNvPr id="5" name="Picture 4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DD364B16-F3B7-6A32-7CAE-B01CC05B465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051" t="379" r="46960" b="-282"/>
          <a:stretch>
            <a:fillRect/>
          </a:stretch>
        </p:blipFill>
        <p:spPr>
          <a:xfrm rot="5400000">
            <a:off x="1591524" y="1588314"/>
            <a:ext cx="3151756" cy="435972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390A52-21E4-285D-D12A-E1D412BBDDE3}"/>
              </a:ext>
            </a:extLst>
          </p:cNvPr>
          <p:cNvSpPr/>
          <p:nvPr/>
        </p:nvSpPr>
        <p:spPr>
          <a:xfrm>
            <a:off x="1643338" y="3428805"/>
            <a:ext cx="1147825" cy="871158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7B118D-1C27-A382-05B7-6DFBFFFD0B06}"/>
              </a:ext>
            </a:extLst>
          </p:cNvPr>
          <p:cNvSpPr/>
          <p:nvPr/>
        </p:nvSpPr>
        <p:spPr>
          <a:xfrm>
            <a:off x="3603644" y="3428804"/>
            <a:ext cx="1147825" cy="871158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838807C-A139-9FC7-CA59-FE48DC93ED6A}"/>
              </a:ext>
            </a:extLst>
          </p:cNvPr>
          <p:cNvSpPr/>
          <p:nvPr/>
        </p:nvSpPr>
        <p:spPr>
          <a:xfrm rot="11040000">
            <a:off x="3705314" y="3574606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BD48F72-E9B5-142E-5E2A-1BB6E0124BEB}"/>
              </a:ext>
            </a:extLst>
          </p:cNvPr>
          <p:cNvSpPr/>
          <p:nvPr/>
        </p:nvSpPr>
        <p:spPr>
          <a:xfrm rot="11040000">
            <a:off x="4387426" y="3574605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5DD8268-A832-6621-B7C8-84166124E9A3}"/>
              </a:ext>
            </a:extLst>
          </p:cNvPr>
          <p:cNvSpPr/>
          <p:nvPr/>
        </p:nvSpPr>
        <p:spPr>
          <a:xfrm rot="11040000">
            <a:off x="3828217" y="3980186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88A8391-75DA-AC8B-95CF-D4615AB93607}"/>
              </a:ext>
            </a:extLst>
          </p:cNvPr>
          <p:cNvSpPr/>
          <p:nvPr/>
        </p:nvSpPr>
        <p:spPr>
          <a:xfrm rot="11040000">
            <a:off x="4387427" y="3980186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2443819-AD60-F943-94FA-99E8F20308F4}"/>
              </a:ext>
            </a:extLst>
          </p:cNvPr>
          <p:cNvSpPr/>
          <p:nvPr/>
        </p:nvSpPr>
        <p:spPr>
          <a:xfrm rot="11040000">
            <a:off x="2224329" y="3771250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DB5DFEF7-6F22-25C9-B690-18EF31977125}"/>
              </a:ext>
            </a:extLst>
          </p:cNvPr>
          <p:cNvSpPr/>
          <p:nvPr/>
        </p:nvSpPr>
        <p:spPr>
          <a:xfrm>
            <a:off x="2459942" y="3981766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682E4E53-4B35-555B-A540-1BC10CB43B8F}"/>
              </a:ext>
            </a:extLst>
          </p:cNvPr>
          <p:cNvSpPr/>
          <p:nvPr/>
        </p:nvSpPr>
        <p:spPr>
          <a:xfrm>
            <a:off x="2459942" y="3484008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81974320-BECA-6349-E351-79885EE97571}"/>
              </a:ext>
            </a:extLst>
          </p:cNvPr>
          <p:cNvSpPr/>
          <p:nvPr/>
        </p:nvSpPr>
        <p:spPr>
          <a:xfrm>
            <a:off x="1790119" y="3563895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A959D2C-F5C4-BA0A-5602-4FCEF08F2ECB}"/>
              </a:ext>
            </a:extLst>
          </p:cNvPr>
          <p:cNvSpPr/>
          <p:nvPr/>
        </p:nvSpPr>
        <p:spPr>
          <a:xfrm>
            <a:off x="1790119" y="3963330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ABD2011-6006-F307-8074-79B3816525D6}"/>
              </a:ext>
            </a:extLst>
          </p:cNvPr>
          <p:cNvSpPr/>
          <p:nvPr/>
        </p:nvSpPr>
        <p:spPr>
          <a:xfrm>
            <a:off x="4063829" y="3772830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3DB250E-CB5A-4F34-B937-783ED9215EF7}"/>
              </a:ext>
            </a:extLst>
          </p:cNvPr>
          <p:cNvSpPr/>
          <p:nvPr/>
        </p:nvSpPr>
        <p:spPr>
          <a:xfrm>
            <a:off x="8018729" y="2961773"/>
            <a:ext cx="2113750" cy="1918653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F5745B74-907E-FEFE-17F6-9D8CADC685BA}"/>
              </a:ext>
            </a:extLst>
          </p:cNvPr>
          <p:cNvSpPr/>
          <p:nvPr/>
        </p:nvSpPr>
        <p:spPr>
          <a:xfrm rot="11040000">
            <a:off x="8480104" y="3076848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095C89D0-7748-0037-F928-D44DDE322B73}"/>
              </a:ext>
            </a:extLst>
          </p:cNvPr>
          <p:cNvSpPr/>
          <p:nvPr/>
        </p:nvSpPr>
        <p:spPr>
          <a:xfrm>
            <a:off x="8120771" y="3648988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D822E48-527C-CACD-FBC9-789994A5A2CA}"/>
              </a:ext>
            </a:extLst>
          </p:cNvPr>
          <p:cNvSpPr/>
          <p:nvPr/>
        </p:nvSpPr>
        <p:spPr>
          <a:xfrm>
            <a:off x="8585271" y="4228906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BC7E524-269F-EB69-0C4E-21B99A36986D}"/>
              </a:ext>
            </a:extLst>
          </p:cNvPr>
          <p:cNvSpPr/>
          <p:nvPr/>
        </p:nvSpPr>
        <p:spPr>
          <a:xfrm>
            <a:off x="9348074" y="4163923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1F011B3A-0AD4-6604-EA2A-431D513B61D8}"/>
              </a:ext>
            </a:extLst>
          </p:cNvPr>
          <p:cNvSpPr/>
          <p:nvPr/>
        </p:nvSpPr>
        <p:spPr>
          <a:xfrm>
            <a:off x="9777013" y="348330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7721515-E0F8-5F41-C6F6-E8A6A05EBB24}"/>
              </a:ext>
            </a:extLst>
          </p:cNvPr>
          <p:cNvSpPr/>
          <p:nvPr/>
        </p:nvSpPr>
        <p:spPr>
          <a:xfrm>
            <a:off x="9235552" y="306846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21CD0D9C-FAC0-795A-BE01-1D4FBB04BA8A}"/>
              </a:ext>
            </a:extLst>
          </p:cNvPr>
          <p:cNvSpPr/>
          <p:nvPr/>
        </p:nvSpPr>
        <p:spPr>
          <a:xfrm>
            <a:off x="8353152" y="3772830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41027593-C089-9CD7-31DE-1A87D922A66D}"/>
              </a:ext>
            </a:extLst>
          </p:cNvPr>
          <p:cNvSpPr/>
          <p:nvPr/>
        </p:nvSpPr>
        <p:spPr>
          <a:xfrm>
            <a:off x="9236541" y="3647400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D95DE065-BFD6-4532-7B51-CF1FF1CADDDE}"/>
              </a:ext>
            </a:extLst>
          </p:cNvPr>
          <p:cNvSpPr/>
          <p:nvPr/>
        </p:nvSpPr>
        <p:spPr>
          <a:xfrm>
            <a:off x="8614471" y="3338971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E1947D79-F690-EFA0-0E46-120CD97149BA}"/>
              </a:ext>
            </a:extLst>
          </p:cNvPr>
          <p:cNvSpPr/>
          <p:nvPr/>
        </p:nvSpPr>
        <p:spPr>
          <a:xfrm>
            <a:off x="8843488" y="3891666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Minus Sign 53">
            <a:extLst>
              <a:ext uri="{FF2B5EF4-FFF2-40B4-BE49-F238E27FC236}">
                <a16:creationId xmlns:a16="http://schemas.microsoft.com/office/drawing/2014/main" id="{6A6D38AC-833C-E934-70E4-683053367326}"/>
              </a:ext>
            </a:extLst>
          </p:cNvPr>
          <p:cNvSpPr/>
          <p:nvPr/>
        </p:nvSpPr>
        <p:spPr>
          <a:xfrm>
            <a:off x="8019435" y="2458064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Minus Sign 54">
            <a:extLst>
              <a:ext uri="{FF2B5EF4-FFF2-40B4-BE49-F238E27FC236}">
                <a16:creationId xmlns:a16="http://schemas.microsoft.com/office/drawing/2014/main" id="{FABA5BF4-C26B-4B3A-8184-26A17D0F5BB1}"/>
              </a:ext>
            </a:extLst>
          </p:cNvPr>
          <p:cNvSpPr/>
          <p:nvPr/>
        </p:nvSpPr>
        <p:spPr>
          <a:xfrm>
            <a:off x="9500418" y="2458063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3638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AD7CC-E376-9972-BEC2-5C977B88A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dirty="0">
                <a:latin typeface="Trebuchet MS"/>
              </a:rPr>
              <a:t>Session 3 – Transitional </a:t>
            </a:r>
            <a:r>
              <a:rPr lang="en-GB" sz="4000">
                <a:latin typeface="Trebuchet MS"/>
              </a:rPr>
              <a:t>Overload</a:t>
            </a:r>
            <a:endParaRPr lang="en-GB" dirty="0">
              <a:latin typeface="Trebuchet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6793C9-1458-11F3-7899-5B4CBD54B6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102" y="2160162"/>
            <a:ext cx="3816041" cy="2537677"/>
          </a:xfrm>
          <a:prstGeom prst="rect">
            <a:avLst/>
          </a:prstGeom>
        </p:spPr>
      </p:pic>
      <p:pic>
        <p:nvPicPr>
          <p:cNvPr id="6" name="Screen Recording 2026-02-26 at 14.13.55">
            <a:hlinkClick r:id="" action="ppaction://media"/>
            <a:extLst>
              <a:ext uri="{FF2B5EF4-FFF2-40B4-BE49-F238E27FC236}">
                <a16:creationId xmlns:a16="http://schemas.microsoft.com/office/drawing/2014/main" id="{E3B18244-B683-3A0D-B555-E95D3CC6460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967248" y="1713794"/>
            <a:ext cx="6538332" cy="367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68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323111-A24D-BAFD-C4BA-22613E66FF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Session 4</a:t>
            </a:r>
          </a:p>
        </p:txBody>
      </p:sp>
      <p:pic>
        <p:nvPicPr>
          <p:cNvPr id="5" name="Picture 4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61C50F88-1D98-2675-FC25-560553244C1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1" b="-208"/>
          <a:stretch>
            <a:fillRect/>
          </a:stretch>
        </p:blipFill>
        <p:spPr>
          <a:xfrm rot="5400000">
            <a:off x="821675" y="1699047"/>
            <a:ext cx="4384515" cy="437303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C0EC0DF-E449-18D1-3787-3C4B24CCD95A}"/>
              </a:ext>
            </a:extLst>
          </p:cNvPr>
          <p:cNvSpPr/>
          <p:nvPr/>
        </p:nvSpPr>
        <p:spPr>
          <a:xfrm>
            <a:off x="1990765" y="3233916"/>
            <a:ext cx="2113750" cy="1918653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Minus Sign 8">
            <a:extLst>
              <a:ext uri="{FF2B5EF4-FFF2-40B4-BE49-F238E27FC236}">
                <a16:creationId xmlns:a16="http://schemas.microsoft.com/office/drawing/2014/main" id="{3632D685-5B7E-B74D-35ED-4A6A9E25C110}"/>
              </a:ext>
            </a:extLst>
          </p:cNvPr>
          <p:cNvSpPr/>
          <p:nvPr/>
        </p:nvSpPr>
        <p:spPr>
          <a:xfrm>
            <a:off x="1977864" y="2947921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Minus Sign 9">
            <a:extLst>
              <a:ext uri="{FF2B5EF4-FFF2-40B4-BE49-F238E27FC236}">
                <a16:creationId xmlns:a16="http://schemas.microsoft.com/office/drawing/2014/main" id="{A985F1A6-07E6-CC0A-40BB-078A07EBC505}"/>
              </a:ext>
            </a:extLst>
          </p:cNvPr>
          <p:cNvSpPr/>
          <p:nvPr/>
        </p:nvSpPr>
        <p:spPr>
          <a:xfrm>
            <a:off x="3549489" y="2947921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Minus Sign 10">
            <a:extLst>
              <a:ext uri="{FF2B5EF4-FFF2-40B4-BE49-F238E27FC236}">
                <a16:creationId xmlns:a16="http://schemas.microsoft.com/office/drawing/2014/main" id="{EBB31F52-BD86-9DDF-BE65-24686C209452}"/>
              </a:ext>
            </a:extLst>
          </p:cNvPr>
          <p:cNvSpPr/>
          <p:nvPr/>
        </p:nvSpPr>
        <p:spPr>
          <a:xfrm>
            <a:off x="2005078" y="5009404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Minus Sign 11">
            <a:extLst>
              <a:ext uri="{FF2B5EF4-FFF2-40B4-BE49-F238E27FC236}">
                <a16:creationId xmlns:a16="http://schemas.microsoft.com/office/drawing/2014/main" id="{DED6D976-0BDC-EAC7-8C7D-5CF57498C176}"/>
              </a:ext>
            </a:extLst>
          </p:cNvPr>
          <p:cNvSpPr/>
          <p:nvPr/>
        </p:nvSpPr>
        <p:spPr>
          <a:xfrm>
            <a:off x="3563096" y="4995796"/>
            <a:ext cx="553064" cy="393290"/>
          </a:xfrm>
          <a:prstGeom prst="mathMinus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08DB603-AF8D-EB30-9234-2970BED5B3FF}"/>
              </a:ext>
            </a:extLst>
          </p:cNvPr>
          <p:cNvSpPr/>
          <p:nvPr/>
        </p:nvSpPr>
        <p:spPr>
          <a:xfrm>
            <a:off x="2527977" y="3701722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3888AF8-E0E1-2606-351A-D95516E6E763}"/>
              </a:ext>
            </a:extLst>
          </p:cNvPr>
          <p:cNvSpPr/>
          <p:nvPr/>
        </p:nvSpPr>
        <p:spPr>
          <a:xfrm>
            <a:off x="2296656" y="4477329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6F6081B-7F1F-6E2A-8A4D-F1AC54DAED18}"/>
              </a:ext>
            </a:extLst>
          </p:cNvPr>
          <p:cNvSpPr/>
          <p:nvPr/>
        </p:nvSpPr>
        <p:spPr>
          <a:xfrm>
            <a:off x="3140299" y="3701722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8992670-F826-6E0B-3225-94C4B62198D7}"/>
              </a:ext>
            </a:extLst>
          </p:cNvPr>
          <p:cNvSpPr/>
          <p:nvPr/>
        </p:nvSpPr>
        <p:spPr>
          <a:xfrm>
            <a:off x="3371620" y="4293633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FC6EA61-ECA3-93E0-8A69-73700770E836}"/>
              </a:ext>
            </a:extLst>
          </p:cNvPr>
          <p:cNvSpPr/>
          <p:nvPr/>
        </p:nvSpPr>
        <p:spPr>
          <a:xfrm rot="11040000">
            <a:off x="3666247" y="3526980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359B47C-B29D-DAEE-E2B5-BD88288F695B}"/>
              </a:ext>
            </a:extLst>
          </p:cNvPr>
          <p:cNvSpPr/>
          <p:nvPr/>
        </p:nvSpPr>
        <p:spPr>
          <a:xfrm rot="11040000">
            <a:off x="3019907" y="4649569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21B955B-AE1E-0A54-B6E8-2CF0D028871D}"/>
              </a:ext>
            </a:extLst>
          </p:cNvPr>
          <p:cNvSpPr/>
          <p:nvPr/>
        </p:nvSpPr>
        <p:spPr>
          <a:xfrm rot="11040000">
            <a:off x="2319139" y="4003230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B515B583-B964-11A0-E39F-7896BD405CC8}"/>
              </a:ext>
            </a:extLst>
          </p:cNvPr>
          <p:cNvSpPr/>
          <p:nvPr/>
        </p:nvSpPr>
        <p:spPr>
          <a:xfrm rot="11040000">
            <a:off x="3135567" y="4003230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7675FE05-1DDE-BDFF-36EC-72F8E4BFAD8B}"/>
              </a:ext>
            </a:extLst>
          </p:cNvPr>
          <p:cNvSpPr/>
          <p:nvPr/>
        </p:nvSpPr>
        <p:spPr>
          <a:xfrm>
            <a:off x="2413274" y="3423915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319752C-B119-A9F0-706A-E46A3B1F9C4C}"/>
              </a:ext>
            </a:extLst>
          </p:cNvPr>
          <p:cNvSpPr/>
          <p:nvPr/>
        </p:nvSpPr>
        <p:spPr>
          <a:xfrm>
            <a:off x="3780792" y="4560111"/>
            <a:ext cx="230909" cy="184727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 descr="A football field with white lines&#10;&#10;AI-generated content may be incorrect.">
            <a:extLst>
              <a:ext uri="{FF2B5EF4-FFF2-40B4-BE49-F238E27FC236}">
                <a16:creationId xmlns:a16="http://schemas.microsoft.com/office/drawing/2014/main" id="{E030790C-A15A-ED7D-07C1-704E1F65EB3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3241" b="-208"/>
          <a:stretch>
            <a:fillRect/>
          </a:stretch>
        </p:blipFill>
        <p:spPr>
          <a:xfrm rot="5400000">
            <a:off x="6631925" y="1699046"/>
            <a:ext cx="4384515" cy="437303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47104ED6-AD2B-3395-EF8C-90BD673520AF}"/>
              </a:ext>
            </a:extLst>
          </p:cNvPr>
          <p:cNvSpPr/>
          <p:nvPr/>
        </p:nvSpPr>
        <p:spPr>
          <a:xfrm>
            <a:off x="7889461" y="3431220"/>
            <a:ext cx="1868822" cy="1435600"/>
          </a:xfrm>
          <a:prstGeom prst="rect">
            <a:avLst/>
          </a:prstGeom>
          <a:noFill/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CBD6A21-99C9-FD7F-AC98-B07DFD2FCC0A}"/>
              </a:ext>
            </a:extLst>
          </p:cNvPr>
          <p:cNvSpPr/>
          <p:nvPr/>
        </p:nvSpPr>
        <p:spPr>
          <a:xfrm rot="11040000">
            <a:off x="8054550" y="3601819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84224A9F-152C-8856-0151-1E2AAB288758}"/>
              </a:ext>
            </a:extLst>
          </p:cNvPr>
          <p:cNvSpPr/>
          <p:nvPr/>
        </p:nvSpPr>
        <p:spPr>
          <a:xfrm rot="11040000">
            <a:off x="8054550" y="4159712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BC8BD0B0-F5B6-D0F5-E2D5-537A2AA5048F}"/>
              </a:ext>
            </a:extLst>
          </p:cNvPr>
          <p:cNvSpPr/>
          <p:nvPr/>
        </p:nvSpPr>
        <p:spPr>
          <a:xfrm rot="11040000">
            <a:off x="8707693" y="4057658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8E611252-94D2-70A4-B8B3-6A93869933D7}"/>
              </a:ext>
            </a:extLst>
          </p:cNvPr>
          <p:cNvSpPr/>
          <p:nvPr/>
        </p:nvSpPr>
        <p:spPr>
          <a:xfrm rot="11040000">
            <a:off x="9415264" y="4547516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E9DE13DC-EDC5-7064-8ACE-E44265842D04}"/>
              </a:ext>
            </a:extLst>
          </p:cNvPr>
          <p:cNvSpPr/>
          <p:nvPr/>
        </p:nvSpPr>
        <p:spPr>
          <a:xfrm rot="11040000">
            <a:off x="8483175" y="4588337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EBB576A9-9FC3-F7B8-010D-447594769960}"/>
              </a:ext>
            </a:extLst>
          </p:cNvPr>
          <p:cNvSpPr/>
          <p:nvPr/>
        </p:nvSpPr>
        <p:spPr>
          <a:xfrm rot="11040000">
            <a:off x="9170336" y="3724283"/>
            <a:ext cx="230909" cy="184727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BFBFDFA-D8B7-A3C1-D2E5-FEBCEDED84B3}"/>
              </a:ext>
            </a:extLst>
          </p:cNvPr>
          <p:cNvSpPr/>
          <p:nvPr/>
        </p:nvSpPr>
        <p:spPr>
          <a:xfrm>
            <a:off x="8290603" y="3810578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2D0DF746-864D-506D-FFCA-77560D4F83A7}"/>
              </a:ext>
            </a:extLst>
          </p:cNvPr>
          <p:cNvSpPr/>
          <p:nvPr/>
        </p:nvSpPr>
        <p:spPr>
          <a:xfrm>
            <a:off x="8406263" y="4191578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2CBDFBA-F161-8CBD-B77E-B79E6C29F82D}"/>
              </a:ext>
            </a:extLst>
          </p:cNvPr>
          <p:cNvSpPr/>
          <p:nvPr/>
        </p:nvSpPr>
        <p:spPr>
          <a:xfrm>
            <a:off x="9052602" y="4205185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32453C0F-E78F-24A8-2DCA-6C75C4A1D90A}"/>
              </a:ext>
            </a:extLst>
          </p:cNvPr>
          <p:cNvSpPr/>
          <p:nvPr/>
        </p:nvSpPr>
        <p:spPr>
          <a:xfrm>
            <a:off x="8719227" y="2762828"/>
            <a:ext cx="230909" cy="184727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818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C4B5E7-2419-C813-E8E1-D940890C0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E7249-0B68-914B-0FC5-DAC1DD1931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Behm, D. G., &amp; </a:t>
            </a:r>
            <a:r>
              <a:rPr lang="en-GB" sz="1200" dirty="0" err="1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Chaouachi</a:t>
            </a: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, A. (2011). A review of the acute effects of static and dynamic stretching on performance. European journal of applied physiology, 111(11), 2633–2651.</a:t>
            </a:r>
            <a:endParaRPr lang="en-US" sz="1200">
              <a:latin typeface="Trebuchet MS"/>
            </a:endParaRPr>
          </a:p>
          <a:p>
            <a:pPr marL="0" indent="0">
              <a:buNone/>
            </a:pPr>
            <a:r>
              <a:rPr lang="en-GB" sz="1200" dirty="0" err="1">
                <a:latin typeface="Trebuchet MS"/>
                <a:ea typeface="+mn-lt"/>
                <a:cs typeface="+mn-lt"/>
              </a:rPr>
              <a:t>Bizzini</a:t>
            </a:r>
            <a:r>
              <a:rPr lang="en-GB" sz="1200" dirty="0">
                <a:latin typeface="Trebuchet MS"/>
                <a:ea typeface="+mn-lt"/>
                <a:cs typeface="+mn-lt"/>
              </a:rPr>
              <a:t>, M. &amp; Dvorak, J., 2015. FIFA 11+: an effective programme to prevent football injuries in various player groups worldwide—a narrative review. British Journal of Sports Medicine, 49(9), pp.577–579.</a:t>
            </a:r>
            <a:endParaRPr lang="en-GB" sz="1200">
              <a:latin typeface="Trebuchet MS"/>
            </a:endParaRPr>
          </a:p>
          <a:p>
            <a:pPr marL="0" indent="0">
              <a:buNone/>
            </a:pPr>
            <a:r>
              <a:rPr lang="en-GB" sz="120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Csikszentmihalyi, M., (1974). Persistence and enjoyment in creative activities: An exploratory study. The American Psychologist, 29(5), pp. 405–413.</a:t>
            </a:r>
            <a:endParaRPr lang="en-GB"/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Deci, E. L., &amp; Ryan, R. M. (1985). Intrinsic motivation and self-determination in human </a:t>
            </a:r>
            <a:r>
              <a:rPr lang="en-GB" sz="1200" dirty="0" err="1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behavior</a:t>
            </a: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. New York: Plenum.</a:t>
            </a:r>
            <a:endParaRPr lang="en-GB" dirty="0"/>
          </a:p>
          <a:p>
            <a:pPr marL="0" indent="0">
              <a:buNone/>
            </a:pP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Dupuy, O., </a:t>
            </a:r>
            <a:r>
              <a:rPr lang="en-GB" sz="1200" dirty="0" err="1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Douzi</a:t>
            </a: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, W., </a:t>
            </a:r>
            <a:r>
              <a:rPr lang="en-GB" sz="1200" dirty="0" err="1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Theurot</a:t>
            </a:r>
            <a:r>
              <a:rPr lang="en-GB" sz="1200" dirty="0">
                <a:solidFill>
                  <a:srgbClr val="000000"/>
                </a:solidFill>
                <a:latin typeface="Trebuchet MS"/>
                <a:ea typeface="+mn-lt"/>
                <a:cs typeface="+mn-lt"/>
              </a:rPr>
              <a:t>, D., Bosquet, L., &amp; Dugué, B. (2018). An Evidence-Based Approach for Choosing Post-exercise Recovery Techniques to Reduce Markers of Muscle Damage, Soreness, Fatigue, and Inflammation: A Systematic Review With Meta-Analysis. Frontiers in physiology, 9, 403.</a:t>
            </a:r>
            <a:endParaRPr lang="en-GB" sz="1200" dirty="0">
              <a:latin typeface="Trebuchet MS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Fradkin, A. J., </a:t>
            </a:r>
            <a:r>
              <a:rPr lang="en-GB" sz="1200" dirty="0" err="1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Zazryn</a:t>
            </a: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, T. R., &amp; Smoliga, J. M. (2010). Effects of warming-up on physical performance: a systematic review with meta-analysis. </a:t>
            </a:r>
            <a:r>
              <a:rPr lang="en-GB" sz="1200" i="1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Journal of strength and conditioning research</a:t>
            </a: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, </a:t>
            </a:r>
            <a:r>
              <a:rPr lang="en-GB" sz="1200" i="1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24</a:t>
            </a:r>
            <a:r>
              <a:rPr lang="en-GB" sz="1200" dirty="0">
                <a:solidFill>
                  <a:srgbClr val="212121"/>
                </a:solidFill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(1), 140–148.</a:t>
            </a:r>
            <a:endParaRPr lang="en-GB" sz="1200">
              <a:latin typeface="Trebuchet MS"/>
              <a:ea typeface="+mn-lt"/>
              <a:cs typeface="+mn-lt"/>
            </a:endParaRPr>
          </a:p>
          <a:p>
            <a:pPr marL="0" indent="0">
              <a:buNone/>
            </a:pPr>
            <a:r>
              <a:rPr lang="en-GB" sz="1200">
                <a:highlight>
                  <a:srgbClr val="FFFFFF"/>
                </a:highlight>
                <a:latin typeface="Trebuchet MS"/>
                <a:ea typeface="+mn-lt"/>
                <a:cs typeface="+mn-lt"/>
              </a:rPr>
              <a:t>Menzies, P., Menzies, C., McIntyre, L., Paterson, P., Wilson, J., &amp; Kemi, O. J. (2010). Blood lactate clearance during active recovery after an intense running bout depends on the intensity of the active recovery. Journal of sports sciences, 28(9), 975–982.</a:t>
            </a:r>
            <a:endParaRPr lang="en-GB" sz="1200" dirty="0">
              <a:latin typeface="Trebuchet MS"/>
            </a:endParaRPr>
          </a:p>
          <a:p>
            <a:pPr marL="0" indent="0">
              <a:buNone/>
            </a:pPr>
            <a:r>
              <a:rPr lang="en-GB" sz="1200" dirty="0" err="1">
                <a:latin typeface="Trebuchet MS"/>
                <a:ea typeface="+mn-lt"/>
                <a:cs typeface="+mn-lt"/>
              </a:rPr>
              <a:t>Mosston</a:t>
            </a:r>
            <a:r>
              <a:rPr lang="en-GB" sz="1200" dirty="0">
                <a:latin typeface="Trebuchet MS"/>
                <a:ea typeface="+mn-lt"/>
                <a:cs typeface="+mn-lt"/>
              </a:rPr>
              <a:t>, M., &amp; Ashworth, S. (2008). Teaching Physical Education (5th ed., First Online Edition). Pearson/Spectrum Institute for Teaching and Learning.</a:t>
            </a:r>
            <a:endParaRPr lang="en-GB" sz="1200" dirty="0">
              <a:latin typeface="Trebuchet MS"/>
            </a:endParaRPr>
          </a:p>
          <a:p>
            <a:pPr marL="0" indent="0">
              <a:buNone/>
            </a:pPr>
            <a:r>
              <a:rPr lang="en-GB" sz="1200">
                <a:latin typeface="Trebuchet MS"/>
                <a:ea typeface="+mn-lt"/>
                <a:cs typeface="+mn-lt"/>
              </a:rPr>
              <a:t>Nicholls, J. G. (1984). Achievement motivation: Conceptions of ability, subjective experience, task choice, and performance. Psychological Review, 91(3), 328–346.</a:t>
            </a:r>
            <a:endParaRPr lang="en-GB"/>
          </a:p>
          <a:p>
            <a:pPr marL="0" indent="0">
              <a:buNone/>
            </a:pPr>
            <a:r>
              <a:rPr lang="en-GB" sz="1200" dirty="0">
                <a:latin typeface="Trebuchet MS"/>
                <a:ea typeface="+mn-lt"/>
                <a:cs typeface="+mn-lt"/>
              </a:rPr>
              <a:t>Skinner, B. F. (1938). The </a:t>
            </a:r>
            <a:r>
              <a:rPr lang="en-GB" sz="1200" dirty="0" err="1">
                <a:latin typeface="Trebuchet MS"/>
                <a:ea typeface="+mn-lt"/>
                <a:cs typeface="+mn-lt"/>
              </a:rPr>
              <a:t>behavior</a:t>
            </a:r>
            <a:r>
              <a:rPr lang="en-GB" sz="1200" dirty="0">
                <a:latin typeface="Trebuchet MS"/>
                <a:ea typeface="+mn-lt"/>
                <a:cs typeface="+mn-lt"/>
              </a:rPr>
              <a:t> of organisms: An experimental analysis. New York: Appleton-Century.</a:t>
            </a:r>
            <a:endParaRPr lang="en-GB" dirty="0"/>
          </a:p>
          <a:p>
            <a:pPr marL="0" indent="0">
              <a:buNone/>
            </a:pPr>
            <a:r>
              <a:rPr lang="en-GB" sz="1200" dirty="0">
                <a:latin typeface="Trebuchet MS"/>
              </a:rPr>
              <a:t>Verheijen, R. (2014) </a:t>
            </a:r>
            <a:r>
              <a:rPr lang="en-GB" sz="1200" i="1" dirty="0">
                <a:latin typeface="Trebuchet MS"/>
              </a:rPr>
              <a:t>Football Periodisation.</a:t>
            </a:r>
            <a:r>
              <a:rPr lang="en-GB" sz="1200" dirty="0">
                <a:latin typeface="Trebuchet MS"/>
              </a:rPr>
              <a:t> World Football Academy </a:t>
            </a:r>
            <a:r>
              <a:rPr lang="en-GB" sz="1200">
                <a:latin typeface="Trebuchet MS"/>
              </a:rPr>
              <a:t>BV : Netherlands</a:t>
            </a:r>
          </a:p>
          <a:p>
            <a:pPr marL="0" indent="0">
              <a:buNone/>
            </a:pPr>
            <a:r>
              <a:rPr lang="en-GB" sz="1200" u="sng" dirty="0">
                <a:highlight>
                  <a:srgbClr val="FFFFFF"/>
                </a:highlight>
                <a:latin typeface="Aptos"/>
                <a:hlinkClick r:id="rId2"/>
              </a:rPr>
              <a:t>https://youtu.be/kEPzFT_oGOA?si=wDVNmOiuhh-AgXfv</a:t>
            </a:r>
            <a:endParaRPr lang="en-GB" sz="1200">
              <a:highlight>
                <a:srgbClr val="FFFFFF"/>
              </a:highlight>
              <a:latin typeface="Aptos"/>
            </a:endParaRPr>
          </a:p>
        </p:txBody>
      </p:sp>
    </p:spTree>
    <p:extLst>
      <p:ext uri="{BB962C8B-B14F-4D97-AF65-F5344CB8AC3E}">
        <p14:creationId xmlns:p14="http://schemas.microsoft.com/office/powerpoint/2010/main" val="2313431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DDD06C-D096-452D-5266-B1F084B961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Ai Acknowledgement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502B7B8-726B-0E2F-1412-8718FA7E769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73441792"/>
              </p:ext>
            </p:extLst>
          </p:nvPr>
        </p:nvGraphicFramePr>
        <p:xfrm>
          <a:off x="838200" y="1825625"/>
          <a:ext cx="10515597" cy="39547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2843951">
                  <a:extLst>
                    <a:ext uri="{9D8B030D-6E8A-4147-A177-3AD203B41FA5}">
                      <a16:colId xmlns:a16="http://schemas.microsoft.com/office/drawing/2014/main" val="3303154396"/>
                    </a:ext>
                  </a:extLst>
                </a:gridCol>
                <a:gridCol w="2405070">
                  <a:extLst>
                    <a:ext uri="{9D8B030D-6E8A-4147-A177-3AD203B41FA5}">
                      <a16:colId xmlns:a16="http://schemas.microsoft.com/office/drawing/2014/main" val="38951626"/>
                    </a:ext>
                  </a:extLst>
                </a:gridCol>
                <a:gridCol w="2633288">
                  <a:extLst>
                    <a:ext uri="{9D8B030D-6E8A-4147-A177-3AD203B41FA5}">
                      <a16:colId xmlns:a16="http://schemas.microsoft.com/office/drawing/2014/main" val="1520895994"/>
                    </a:ext>
                  </a:extLst>
                </a:gridCol>
                <a:gridCol w="2633288">
                  <a:extLst>
                    <a:ext uri="{9D8B030D-6E8A-4147-A177-3AD203B41FA5}">
                      <a16:colId xmlns:a16="http://schemas.microsoft.com/office/drawing/2014/main" val="3651189523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 dirty="0">
                          <a:effectLst/>
                          <a:latin typeface="Times New Roman"/>
                        </a:rPr>
                        <a:t>AI Tool (with </a:t>
                      </a:r>
                      <a:r>
                        <a:rPr lang="en-GB" sz="1200" b="0" i="0" dirty="0" err="1">
                          <a:effectLst/>
                          <a:latin typeface="Times New Roman"/>
                        </a:rPr>
                        <a:t>url</a:t>
                      </a:r>
                      <a:r>
                        <a:rPr lang="en-GB" sz="1200" b="0" i="0" dirty="0">
                          <a:effectLst/>
                          <a:latin typeface="Times New Roman"/>
                        </a:rPr>
                        <a:t>) </a:t>
                      </a:r>
                      <a:endParaRPr lang="en-GB" b="0" i="0" dirty="0">
                        <a:effectLst/>
                        <a:latin typeface="Times New Roman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Times New Roman" panose="02020603050405020304" pitchFamily="18" charset="0"/>
                        </a:rPr>
                        <a:t>Date used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Times New Roman" panose="02020603050405020304" pitchFamily="18" charset="0"/>
                        </a:rPr>
                        <a:t>Why did you use this tool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ase">
                        <a:lnSpc>
                          <a:spcPts val="1425"/>
                        </a:lnSpc>
                        <a:buNone/>
                      </a:pPr>
                      <a:r>
                        <a:rPr lang="en-GB" sz="1200" b="0" i="0">
                          <a:effectLst/>
                          <a:latin typeface="Times New Roman" panose="02020603050405020304" pitchFamily="18" charset="0"/>
                        </a:rPr>
                        <a:t>Example prompt 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4157032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u="sng" strike="noStrike" dirty="0">
                          <a:solidFill>
                            <a:srgbClr val="467886"/>
                          </a:solidFill>
                          <a:effectLst/>
                          <a:latin typeface="Times New Roman"/>
                          <a:hlinkClick r:id="rId2"/>
                        </a:rPr>
                        <a:t>https://chatgpt.com/</a:t>
                      </a:r>
                      <a:r>
                        <a:rPr lang="en-GB" sz="1100" b="0" i="0" dirty="0">
                          <a:effectLst/>
                          <a:latin typeface="Times New Roman"/>
                        </a:rPr>
                        <a:t>  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26/2/2026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dirty="0">
                          <a:effectLst/>
                          <a:latin typeface="Times New Roman"/>
                        </a:rPr>
                        <a:t>Help with </a:t>
                      </a:r>
                      <a:r>
                        <a:rPr lang="en-GB" sz="1100" b="0" i="0">
                          <a:effectLst/>
                          <a:latin typeface="Times New Roman"/>
                        </a:rPr>
                        <a:t>getting</a:t>
                      </a:r>
                      <a:r>
                        <a:rPr lang="en-GB" sz="1100" b="0" i="0" dirty="0">
                          <a:effectLst/>
                          <a:latin typeface="Times New Roman"/>
                        </a:rPr>
                        <a:t> the correct reference</a:t>
                      </a:r>
                      <a:endParaRPr lang="en-GB" b="0" i="0" dirty="0">
                        <a:effectLst/>
                        <a:latin typeface="Times New Roman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dirty="0">
                          <a:effectLst/>
                          <a:latin typeface="Times New Roman"/>
                        </a:rPr>
                        <a:t>Can you provide the correct reference to </a:t>
                      </a:r>
                      <a:r>
                        <a:rPr lang="en-GB" sz="1100" b="0" i="0" dirty="0" err="1">
                          <a:effectLst/>
                          <a:latin typeface="Times New Roman"/>
                        </a:rPr>
                        <a:t>mosston</a:t>
                      </a:r>
                      <a:r>
                        <a:rPr lang="en-GB" sz="1100" b="0" i="0" dirty="0">
                          <a:effectLst/>
                          <a:latin typeface="Times New Roman"/>
                        </a:rPr>
                        <a:t> and </a:t>
                      </a:r>
                      <a:r>
                        <a:rPr lang="en-GB" sz="1100" b="0" i="0" dirty="0" err="1">
                          <a:effectLst/>
                          <a:latin typeface="Times New Roman"/>
                        </a:rPr>
                        <a:t>ashworths</a:t>
                      </a:r>
                      <a:r>
                        <a:rPr lang="en-GB" sz="1100" b="0" i="0" dirty="0">
                          <a:effectLst/>
                          <a:latin typeface="Times New Roman"/>
                        </a:rPr>
                        <a:t> work on teaching/coaching styles? </a:t>
                      </a:r>
                      <a:endParaRPr lang="en-GB" b="0" i="0" dirty="0">
                        <a:effectLst/>
                        <a:latin typeface="Times New Roman"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093007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u="sng" strike="noStrike" dirty="0">
                          <a:solidFill>
                            <a:srgbClr val="467886"/>
                          </a:solidFill>
                          <a:effectLst/>
                          <a:latin typeface="Times New Roman"/>
                          <a:hlinkClick r:id="rId2"/>
                        </a:rPr>
                        <a:t>https://chatgpt.com/</a:t>
                      </a:r>
                      <a:r>
                        <a:rPr lang="en-GB" sz="1100" b="0" i="0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26/2/2026</a:t>
                      </a:r>
                      <a:endParaRPr lang="en-GB" b="0" i="0">
                        <a:effectLst/>
                      </a:endParaRP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Help with getting the correct reference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What is the correct reference for these theories?</a:t>
                      </a:r>
                    </a:p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dirty="0">
                          <a:effectLst/>
                          <a:latin typeface="Times New Roman"/>
                        </a:rPr>
                        <a:t>Self-determination theory (1985), achievement goal theory(1984), Operant conditioning (1938) and Flow Theory (1974).</a:t>
                      </a:r>
                    </a:p>
                  </a:txBody>
                  <a:tcPr marL="66675" marR="66675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94692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hlinkClick r:id="rId3"/>
                        </a:rPr>
                        <a:t>https://m365.cloud.microsoft/chat/?auth=2&amp;home=1&amp;from=ShellLogo&amp;username=2305710%40student.uwtsd.ac.uk&amp;login_hint=2305710%40student.uwtsd.ac.uk</a:t>
                      </a:r>
                      <a:r>
                        <a:rPr lang="en-GB" sz="1100" b="0" i="0" u="none" strike="noStrike" noProof="0" dirty="0">
                          <a:effectLst/>
                        </a:rPr>
                        <a:t> </a:t>
                      </a:r>
                      <a:endParaRPr lang="en-US" dirty="0"/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26/2/2026</a:t>
                      </a:r>
                      <a:endParaRPr lang="en-GB" sz="1100" b="0" i="0" dirty="0">
                        <a:effectLst/>
                        <a:latin typeface="Times New Roman"/>
                      </a:endParaRPr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Create a blank sheet to display session drills on</a:t>
                      </a:r>
                      <a:endParaRPr lang="en-GB" sz="1100" b="0" i="0" dirty="0">
                        <a:effectLst/>
                        <a:latin typeface="Times New Roman"/>
                      </a:endParaRPr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>
                          <a:effectLst/>
                        </a:rPr>
                        <a:t>Can you give me an imagine of half a football field? (no players on it)</a:t>
                      </a:r>
                      <a:endParaRPr lang="en-US"/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4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571466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 u="none" strike="noStrike" noProof="0" dirty="0">
                          <a:effectLst/>
                          <a:latin typeface="Aptos"/>
                          <a:hlinkClick r:id="rId3"/>
                        </a:rPr>
                        <a:t>https://m365.cloud.microsoft/chat/?auth=2&amp;home=1&amp;from=ShellLogo&amp;username=2305710%40student.uwtsd.ac.uk&amp;login_hint=2305710%40student.uwtsd.ac.uk</a:t>
                      </a: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 </a:t>
                      </a:r>
                      <a:endParaRPr lang="en-US" dirty="0"/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19/2/2026</a:t>
                      </a:r>
                      <a:endParaRPr lang="en-GB" sz="1100" b="0" i="0" dirty="0">
                        <a:effectLst/>
                        <a:latin typeface="Times New Roman"/>
                      </a:endParaRPr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ts val="1275"/>
                        </a:lnSpc>
                        <a:buNone/>
                      </a:pPr>
                      <a:r>
                        <a:rPr lang="en-GB" sz="1100" b="0" i="0">
                          <a:effectLst/>
                          <a:latin typeface="Times New Roman"/>
                        </a:rPr>
                        <a:t>Make a visual display of a drill</a:t>
                      </a:r>
                      <a:endParaRPr lang="en-GB" sz="1100" b="0" i="0" dirty="0">
                        <a:effectLst/>
                        <a:latin typeface="Times New Roman"/>
                      </a:endParaRPr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Can you create me an imagine of this drill </a:t>
                      </a:r>
                      <a:r>
                        <a:rPr lang="en-GB" sz="11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to display to others?</a:t>
                      </a:r>
                      <a:endParaRPr lang="en-US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Apto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GB" sz="11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Aptos"/>
                        </a:rPr>
                        <a:t>4 gates of cones in a 10x10 square with a gate at each corner, 3 defenders guarding the gate and 1 attempting to dribble the ball through a gate</a:t>
                      </a:r>
                      <a:endParaRPr lang="en-US"/>
                    </a:p>
                  </a:txBody>
                  <a:tcPr marL="66674" marR="66674">
                    <a:lnL w="9524">
                      <a:solidFill>
                        <a:srgbClr val="000000"/>
                      </a:solidFill>
                    </a:lnL>
                    <a:lnR w="9524">
                      <a:solidFill>
                        <a:srgbClr val="000000"/>
                      </a:solidFill>
                    </a:lnR>
                    <a:lnT w="9524">
                      <a:solidFill>
                        <a:srgbClr val="000000"/>
                      </a:solidFill>
                    </a:lnT>
                    <a:lnB w="9524">
                      <a:solidFill>
                        <a:srgbClr val="000000"/>
                      </a:solidFill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4192528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05502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ACF85B-B07F-62FC-64D4-8B9F7EC6C6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>
                <a:ea typeface="+mn-lt"/>
                <a:cs typeface="+mn-lt"/>
                <a:hlinkClick r:id="rId2"/>
              </a:rPr>
              <a:t>Session Plans.docx</a:t>
            </a:r>
            <a:r>
              <a:rPr lang="en-GB" dirty="0">
                <a:ea typeface="+mn-lt"/>
                <a:cs typeface="+mn-lt"/>
              </a:rPr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23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Practical Coaching Portfolio</vt:lpstr>
      <vt:lpstr>Outline</vt:lpstr>
      <vt:lpstr>Aim &amp; Objectives</vt:lpstr>
      <vt:lpstr>PowerPoint Presentation</vt:lpstr>
      <vt:lpstr>Progression</vt:lpstr>
      <vt:lpstr>Warm up</vt:lpstr>
      <vt:lpstr>Cool Down</vt:lpstr>
      <vt:lpstr>Session 1 - Build up/Patterns in play</vt:lpstr>
      <vt:lpstr>Session 2 -  Pressing Triggers</vt:lpstr>
      <vt:lpstr>Session 3 – Transitional Overload</vt:lpstr>
      <vt:lpstr>Session 4</vt:lpstr>
      <vt:lpstr>References List</vt:lpstr>
      <vt:lpstr>Ai Acknowledgement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491</cp:revision>
  <dcterms:created xsi:type="dcterms:W3CDTF">2026-02-25T21:39:57Z</dcterms:created>
  <dcterms:modified xsi:type="dcterms:W3CDTF">2026-02-27T12:24:30Z</dcterms:modified>
</cp:coreProperties>
</file>