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1" r:id="rId1"/>
  </p:sldMasterIdLst>
  <p:notesMasterIdLst>
    <p:notesMasterId r:id="rId10"/>
  </p:notes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F2FCF88-0BC0-03D4-F6F7-67E6A5E55390}" v="163" dt="2022-03-25T20:21:40.739"/>
    <p1510:client id="{5B79DD6F-0A93-9D12-548E-92AEE1A016E5}" v="50" dt="2022-04-01T11:03:12.593"/>
    <p1510:client id="{72242822-37EF-9C05-1F14-77A17E541E3B}" v="110" dt="2022-03-26T00:02:00.797"/>
    <p1510:client id="{8E7575BC-5CC6-482D-B046-4075ED27CAF8}" v="629" dt="2022-03-25T19:17:55.818"/>
    <p1510:client id="{EA6BFCC5-B68E-A94A-7CC5-EAD73735F5C4}" v="481" dt="2022-04-01T00:30:03.283"/>
    <p1510:client id="{EFED4BCA-7F8E-2975-0B76-EB42E6CE214D}" v="975" dt="2022-03-31T22:58:20.54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ugustine Okoroba (2009076)" userId="S::2009076@student.uwtsd.ac.uk::dea7abbd-3159-45b0-b505-ead67af3fe39" providerId="AD" clId="Web-{5B79DD6F-0A93-9D12-548E-92AEE1A016E5}"/>
    <pc:docChg chg="modSld">
      <pc:chgData name="Augustine Okoroba (2009076)" userId="S::2009076@student.uwtsd.ac.uk::dea7abbd-3159-45b0-b505-ead67af3fe39" providerId="AD" clId="Web-{5B79DD6F-0A93-9D12-548E-92AEE1A016E5}" dt="2022-04-01T11:03:12.593" v="48" actId="1076"/>
      <pc:docMkLst>
        <pc:docMk/>
      </pc:docMkLst>
      <pc:sldChg chg="modSp">
        <pc:chgData name="Augustine Okoroba (2009076)" userId="S::2009076@student.uwtsd.ac.uk::dea7abbd-3159-45b0-b505-ead67af3fe39" providerId="AD" clId="Web-{5B79DD6F-0A93-9D12-548E-92AEE1A016E5}" dt="2022-04-01T10:24:58.073" v="37" actId="20577"/>
        <pc:sldMkLst>
          <pc:docMk/>
          <pc:sldMk cId="109857222" sldId="256"/>
        </pc:sldMkLst>
        <pc:spChg chg="mod">
          <ac:chgData name="Augustine Okoroba (2009076)" userId="S::2009076@student.uwtsd.ac.uk::dea7abbd-3159-45b0-b505-ead67af3fe39" providerId="AD" clId="Web-{5B79DD6F-0A93-9D12-548E-92AEE1A016E5}" dt="2022-04-01T10:24:58.073" v="37" actId="20577"/>
          <ac:spMkLst>
            <pc:docMk/>
            <pc:sldMk cId="109857222" sldId="256"/>
            <ac:spMk id="2" creationId="{00000000-0000-0000-0000-000000000000}"/>
          </ac:spMkLst>
        </pc:spChg>
      </pc:sldChg>
      <pc:sldChg chg="addSp delSp modSp">
        <pc:chgData name="Augustine Okoroba (2009076)" userId="S::2009076@student.uwtsd.ac.uk::dea7abbd-3159-45b0-b505-ead67af3fe39" providerId="AD" clId="Web-{5B79DD6F-0A93-9D12-548E-92AEE1A016E5}" dt="2022-04-01T11:03:12.593" v="48" actId="1076"/>
        <pc:sldMkLst>
          <pc:docMk/>
          <pc:sldMk cId="1070480889" sldId="257"/>
        </pc:sldMkLst>
        <pc:spChg chg="mod">
          <ac:chgData name="Augustine Okoroba (2009076)" userId="S::2009076@student.uwtsd.ac.uk::dea7abbd-3159-45b0-b505-ead67af3fe39" providerId="AD" clId="Web-{5B79DD6F-0A93-9D12-548E-92AEE1A016E5}" dt="2022-04-01T10:59:26.196" v="46" actId="20577"/>
          <ac:spMkLst>
            <pc:docMk/>
            <pc:sldMk cId="1070480889" sldId="257"/>
            <ac:spMk id="3" creationId="{057480B1-6CE0-57F4-71FE-BB93682D976C}"/>
          </ac:spMkLst>
        </pc:spChg>
        <pc:spChg chg="add mod">
          <ac:chgData name="Augustine Okoroba (2009076)" userId="S::2009076@student.uwtsd.ac.uk::dea7abbd-3159-45b0-b505-ead67af3fe39" providerId="AD" clId="Web-{5B79DD6F-0A93-9D12-548E-92AEE1A016E5}" dt="2022-04-01T11:03:12.593" v="48" actId="1076"/>
          <ac:spMkLst>
            <pc:docMk/>
            <pc:sldMk cId="1070480889" sldId="257"/>
            <ac:spMk id="4" creationId="{D3BEAB58-942C-3069-37C5-01575E447853}"/>
          </ac:spMkLst>
        </pc:spChg>
        <pc:picChg chg="del">
          <ac:chgData name="Augustine Okoroba (2009076)" userId="S::2009076@student.uwtsd.ac.uk::dea7abbd-3159-45b0-b505-ead67af3fe39" providerId="AD" clId="Web-{5B79DD6F-0A93-9D12-548E-92AEE1A016E5}" dt="2022-04-01T07:28:30.918" v="2"/>
          <ac:picMkLst>
            <pc:docMk/>
            <pc:sldMk cId="1070480889" sldId="257"/>
            <ac:picMk id="4" creationId="{D721DA98-F837-7F47-F6DC-7BF26E830C75}"/>
          </ac:picMkLst>
        </pc:picChg>
        <pc:picChg chg="add mod">
          <ac:chgData name="Augustine Okoroba (2009076)" userId="S::2009076@student.uwtsd.ac.uk::dea7abbd-3159-45b0-b505-ead67af3fe39" providerId="AD" clId="Web-{5B79DD6F-0A93-9D12-548E-92AEE1A016E5}" dt="2022-04-01T10:28:07.397" v="40" actId="1076"/>
          <ac:picMkLst>
            <pc:docMk/>
            <pc:sldMk cId="1070480889" sldId="257"/>
            <ac:picMk id="6" creationId="{4E2F6507-7554-BE1D-2AE3-80AFAB573FE0}"/>
          </ac:picMkLst>
        </pc:picChg>
      </pc:sldChg>
      <pc:sldChg chg="modSp">
        <pc:chgData name="Augustine Okoroba (2009076)" userId="S::2009076@student.uwtsd.ac.uk::dea7abbd-3159-45b0-b505-ead67af3fe39" providerId="AD" clId="Web-{5B79DD6F-0A93-9D12-548E-92AEE1A016E5}" dt="2022-04-01T10:09:29.721" v="23" actId="14100"/>
        <pc:sldMkLst>
          <pc:docMk/>
          <pc:sldMk cId="2519465849" sldId="258"/>
        </pc:sldMkLst>
        <pc:picChg chg="mod">
          <ac:chgData name="Augustine Okoroba (2009076)" userId="S::2009076@student.uwtsd.ac.uk::dea7abbd-3159-45b0-b505-ead67af3fe39" providerId="AD" clId="Web-{5B79DD6F-0A93-9D12-548E-92AEE1A016E5}" dt="2022-04-01T10:09:29.721" v="23" actId="14100"/>
          <ac:picMkLst>
            <pc:docMk/>
            <pc:sldMk cId="2519465849" sldId="258"/>
            <ac:picMk id="4" creationId="{094AF3EE-2C49-A1AD-CFC3-D3B88461D2E6}"/>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6D180E2-C1D9-49DF-9508-C4C029F48DB7}" type="datetimeFigureOut">
              <a:t>4/1/2022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6A80E23-A13B-4CDE-BCC8-C85958F49B8E}" type="slidenum">
              <a:t>‹#›</a:t>
            </a:fld>
            <a:endParaRPr lang="en-US"/>
          </a:p>
        </p:txBody>
      </p:sp>
    </p:spTree>
    <p:extLst>
      <p:ext uri="{BB962C8B-B14F-4D97-AF65-F5344CB8AC3E}">
        <p14:creationId xmlns:p14="http://schemas.microsoft.com/office/powerpoint/2010/main" val="33400017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Patient A is 45 years old  male, black African origin who has an alcohol problem due to his excessive drinking habit. He smokes one packet of cigarettes a day and drinks  about 10 pints of beer per day.</a:t>
            </a:r>
          </a:p>
          <a:p>
            <a:endParaRPr lang="en-US">
              <a:cs typeface="Calibri"/>
            </a:endParaRPr>
          </a:p>
          <a:p>
            <a:r>
              <a:rPr lang="en-US">
                <a:cs typeface="Calibri"/>
              </a:rPr>
              <a:t>LIFESTYLE-RELATED INFORMATION.</a:t>
            </a:r>
          </a:p>
          <a:p>
            <a:r>
              <a:rPr lang="en-US">
                <a:cs typeface="Calibri"/>
              </a:rPr>
              <a:t>The health survey for England (HSF) supplies valuable information to be used by the department of health and social care and public health England for various purposes. The measure  includes monitoring changes in the health and lifestyles of an individual, monitoring the prevalence of certain health conditions, monitoring and evaluating policy, and planning services. </a:t>
            </a:r>
          </a:p>
          <a:p>
            <a:endParaRPr lang="en-US">
              <a:cs typeface="Calibri"/>
            </a:endParaRPr>
          </a:p>
          <a:p>
            <a:r>
              <a:rPr lang="en-US">
                <a:cs typeface="Calibri"/>
              </a:rPr>
              <a:t>HOW THE INFORMATION PROVIDED BY HSF HAS BEEN USED.</a:t>
            </a:r>
          </a:p>
          <a:p>
            <a:r>
              <a:rPr lang="en-US">
                <a:cs typeface="Calibri"/>
              </a:rPr>
              <a:t>It was found that most older people were unaware that they had kidney disease. The information also helps to measure how many people are getting 5-a-day on fruits and vegetables consumption.  HSF also found that many individuals are not aware that they had high blood pressure which can result in fatal health conditions. Regular check up on blood pressure is now done by doctors. (NHS, 2021)</a:t>
            </a:r>
          </a:p>
          <a:p>
            <a:endParaRPr lang="en-US">
              <a:cs typeface="Calibri"/>
            </a:endParaRPr>
          </a:p>
          <a:p>
            <a:r>
              <a:rPr lang="en-US">
                <a:cs typeface="Calibri"/>
              </a:rPr>
              <a:t>ANATOMY AND PHYSIOLOGY</a:t>
            </a:r>
          </a:p>
          <a:p>
            <a:r>
              <a:rPr lang="en-US">
                <a:cs typeface="Calibri"/>
              </a:rPr>
              <a:t>Anatomy is the study of the structure of body parts.</a:t>
            </a:r>
          </a:p>
          <a:p>
            <a:r>
              <a:rPr lang="en-US">
                <a:cs typeface="Calibri"/>
              </a:rPr>
              <a:t>Physiology is the study of the function of body parts and the body as a whole. </a:t>
            </a:r>
          </a:p>
          <a:p>
            <a:endParaRPr lang="en-US">
              <a:cs typeface="Calibri"/>
            </a:endParaRPr>
          </a:p>
          <a:p>
            <a:r>
              <a:rPr lang="en-US">
                <a:cs typeface="Calibri"/>
              </a:rPr>
              <a:t>ALCOHOL RELATED DISEASE- Excessive alcohol consumption can lead to liver disease known as liver cirrhosis. Alcohol causes 4 out of 5 deaths from liver disease. Liver is the largest solid organ in our body. It is situated under the rib on the right side of our abdomen, just below the diaphragm. The liver is reddish-brown in </a:t>
            </a:r>
            <a:r>
              <a:rPr lang="en-US" err="1">
                <a:cs typeface="Calibri"/>
              </a:rPr>
              <a:t>colour</a:t>
            </a:r>
            <a:r>
              <a:rPr lang="en-US">
                <a:cs typeface="Calibri"/>
              </a:rPr>
              <a:t> and weighs about 3 pounds. It has two large sections known as the right and left lobes.(Dersarkissian, 2021).</a:t>
            </a:r>
          </a:p>
          <a:p>
            <a:endParaRPr lang="en-US">
              <a:cs typeface="Calibri"/>
            </a:endParaRPr>
          </a:p>
          <a:p>
            <a:endParaRPr lang="en-US">
              <a:cs typeface="Calibri"/>
            </a:endParaRPr>
          </a:p>
          <a:p>
            <a:endParaRPr lang="en-US">
              <a:cs typeface="Calibri"/>
            </a:endParaRPr>
          </a:p>
          <a:p>
            <a:r>
              <a:rPr lang="en-US">
                <a:cs typeface="Calibri"/>
              </a:rPr>
              <a:t>FUNCTIONS OF THE LIVER- Liver helps to filter the blood from the digestive track before getting to the rest of the body. It produces proteins which are important for blood clotting. The liver also detoxifies chemicals and metabolizes drugs. Moreso, the liver cleans the blood of drugs and other poisonous substances. It resists infections by creating immune factors and get rid of the bacteria from the blood steam. The liver produces bile which helps to eliminate waste and break down fats in the small intestine during digestion. It also produces cholesterol and proteins to transport fats through the body (John Hopkins medicine, 2022).</a:t>
            </a: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16A80E23-A13B-4CDE-BCC8-C85958F49B8E}" type="slidenum">
              <a:t>2</a:t>
            </a:fld>
            <a:endParaRPr lang="en-US"/>
          </a:p>
        </p:txBody>
      </p:sp>
    </p:spTree>
    <p:extLst>
      <p:ext uri="{BB962C8B-B14F-4D97-AF65-F5344CB8AC3E}">
        <p14:creationId xmlns:p14="http://schemas.microsoft.com/office/powerpoint/2010/main" val="71169075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EXCESSIVE ALCOHOL CONSUMPTION- Patient' A' is 45 years old male, black African origin. He drinks about 10 pints of beer per day and smokes a packet of cigarettes a day. He is unemployed and spends most of his time drinking. He does not engage in any physical activity but does gardening sometimes in less than an hour. He drinks about eight or more times on one occasion on a weekly basis. He is unable to remember what happened the previous night because of his regular drinking. This has occurred weekly during the past year.  Less than monthly, he has been unable to engage in what he is expected to do during the last year.  Further more, on more than one occasion in the past year, a relative or friend or a doctor or health worker has been worried about his drinking and suggested that he cut down. </a:t>
            </a:r>
          </a:p>
          <a:p>
            <a:endParaRPr lang="en-US">
              <a:cs typeface="Calibri"/>
            </a:endParaRPr>
          </a:p>
          <a:p>
            <a:r>
              <a:rPr lang="en-US">
                <a:cs typeface="Calibri"/>
              </a:rPr>
              <a:t>PATIENT A ALCOHOL RELATED DISEASE- Patient A has never had angina or heart attack or stroke. However, his brother died of heart attack at the age of 40 years. </a:t>
            </a:r>
          </a:p>
        </p:txBody>
      </p:sp>
      <p:sp>
        <p:nvSpPr>
          <p:cNvPr id="4" name="Slide Number Placeholder 3"/>
          <p:cNvSpPr>
            <a:spLocks noGrp="1"/>
          </p:cNvSpPr>
          <p:nvPr>
            <p:ph type="sldNum" sz="quarter" idx="5"/>
          </p:nvPr>
        </p:nvSpPr>
        <p:spPr/>
        <p:txBody>
          <a:bodyPr/>
          <a:lstStyle/>
          <a:p>
            <a:fld id="{16A80E23-A13B-4CDE-BCC8-C85958F49B8E}" type="slidenum">
              <a:rPr lang="en-US"/>
              <a:t>3</a:t>
            </a:fld>
            <a:endParaRPr lang="en-US"/>
          </a:p>
        </p:txBody>
      </p:sp>
    </p:spTree>
    <p:extLst>
      <p:ext uri="{BB962C8B-B14F-4D97-AF65-F5344CB8AC3E}">
        <p14:creationId xmlns:p14="http://schemas.microsoft.com/office/powerpoint/2010/main" val="149724234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HEALTH RISKS- High level of alcohol consumption can cause many health risks in terms of lifestyle or health </a:t>
            </a:r>
            <a:r>
              <a:rPr lang="en-US" err="1">
                <a:ea typeface="Calibri"/>
                <a:cs typeface="Calibri"/>
              </a:rPr>
              <a:t>behaviour</a:t>
            </a:r>
            <a:r>
              <a:rPr lang="en-US">
                <a:ea typeface="Calibri"/>
                <a:cs typeface="Calibri"/>
              </a:rPr>
              <a:t>. One of these risks is liver disease known as LIVER CIRRHOSIS. It can also increase fat in the liver which can cause (HEPATIC STEATOSIS) or inflammation of the liver which can lead to (ALCOHOL HEPATITIS). Excessive alcohol consumption can increase high blood pressure which could lead to heart failure or stroke. Alcohol misuse can cause an inflammation of the stomach lining known as (GASTRITIS) which could lead to the inflammation of the Pancreas or damage the Pancreas. Heavy drinking can also cause ERECTILE DYSFUNCTION in men. Further more, DIABETES COMPLICATIONS can occur as a result of excessive drinking. This happens when alcohol interferes with the release of glucose from the liver which can lead to the increase risk of low blood sugar known as (HYPOGLYCEMIA).  (</a:t>
            </a:r>
            <a:r>
              <a:rPr lang="en-US" err="1">
                <a:ea typeface="Calibri"/>
                <a:cs typeface="Calibri"/>
              </a:rPr>
              <a:t>Mayoclinic</a:t>
            </a:r>
            <a:r>
              <a:rPr lang="en-US">
                <a:ea typeface="Calibri"/>
                <a:cs typeface="Calibri"/>
              </a:rPr>
              <a:t>, 2018)</a:t>
            </a:r>
          </a:p>
        </p:txBody>
      </p:sp>
      <p:sp>
        <p:nvSpPr>
          <p:cNvPr id="4" name="Slide Number Placeholder 3"/>
          <p:cNvSpPr>
            <a:spLocks noGrp="1"/>
          </p:cNvSpPr>
          <p:nvPr>
            <p:ph type="sldNum" sz="quarter" idx="5"/>
          </p:nvPr>
        </p:nvSpPr>
        <p:spPr/>
        <p:txBody>
          <a:bodyPr/>
          <a:lstStyle/>
          <a:p>
            <a:fld id="{16A80E23-A13B-4CDE-BCC8-C85958F49B8E}" type="slidenum">
              <a:rPr lang="en-US"/>
              <a:t>4</a:t>
            </a:fld>
            <a:endParaRPr lang="en-US"/>
          </a:p>
        </p:txBody>
      </p:sp>
    </p:spTree>
    <p:extLst>
      <p:ext uri="{BB962C8B-B14F-4D97-AF65-F5344CB8AC3E}">
        <p14:creationId xmlns:p14="http://schemas.microsoft.com/office/powerpoint/2010/main" val="218104261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Patient A has never been had angina, heart attack or stroke. However, his brother died of heart attack at the age of 40 years. Patient A drinks 10 pints of strong beer per week and smokes one packet of cigarettes per week. He is unemployed, and spend most of his time drinking excessive amount of alcohol. Patient A does not engage in most of the physical exercise, but does gardening and DIY occasionally in less than one hour. His usual walking pace is slow and it is less than 3mph.  </a:t>
            </a:r>
          </a:p>
        </p:txBody>
      </p:sp>
      <p:sp>
        <p:nvSpPr>
          <p:cNvPr id="4" name="Slide Number Placeholder 3"/>
          <p:cNvSpPr>
            <a:spLocks noGrp="1"/>
          </p:cNvSpPr>
          <p:nvPr>
            <p:ph type="sldNum" sz="quarter" idx="5"/>
          </p:nvPr>
        </p:nvSpPr>
        <p:spPr/>
        <p:txBody>
          <a:bodyPr/>
          <a:lstStyle/>
          <a:p>
            <a:fld id="{16A80E23-A13B-4CDE-BCC8-C85958F49B8E}" type="slidenum">
              <a:rPr lang="en-US"/>
              <a:t>5</a:t>
            </a:fld>
            <a:endParaRPr lang="en-US"/>
          </a:p>
        </p:txBody>
      </p:sp>
    </p:spTree>
    <p:extLst>
      <p:ext uri="{BB962C8B-B14F-4D97-AF65-F5344CB8AC3E}">
        <p14:creationId xmlns:p14="http://schemas.microsoft.com/office/powerpoint/2010/main" val="48084619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According to the government statistics, about 33,000 individuals die in the UK through alcohol related incidents. It is also recalled that approximately 1.4 million people are alcohol dependent. There are a few recommendations to improve or manage the care of Patient A which include Alcohol Rehabilitation Centre Uk. Through the first stage of the rehabilitation, an individual is given the  help of alcohol detoxification. Regular alcohol counselling is also offered, as well as treatment for alcohol addiction. (Alcohol Rehabilitation Centre Uk, 2021). </a:t>
            </a:r>
            <a:endParaRPr lang="en-US"/>
          </a:p>
          <a:p>
            <a:endParaRPr lang="en-US">
              <a:cs typeface="Calibri"/>
            </a:endParaRPr>
          </a:p>
          <a:p>
            <a:r>
              <a:rPr lang="en-US">
                <a:cs typeface="Calibri"/>
              </a:rPr>
              <a:t> Another recommendation for Patient' A' is Castle Craig hospital. This is a residential Rehabilitation clinic for drug and alcohol. Their methods of treatment in this clinic includes 12 step treatment model, group therapy, individual therapy and complementary and holistic therapies. It is known that more than 70% of the Patients treated in this  clinic have refrained from alcohol. (Castle Craig, 2022).</a:t>
            </a:r>
          </a:p>
          <a:p>
            <a:endParaRPr lang="en-US">
              <a:cs typeface="Calibri"/>
            </a:endParaRPr>
          </a:p>
          <a:p>
            <a:r>
              <a:rPr lang="en-US">
                <a:cs typeface="Calibri"/>
              </a:rPr>
              <a:t>Alcohol Anonymous(AA) is also recommended for improving the care of Patient 'A'. Alcoholics Anonymous (AA) was founded in 1935 and it is known as an international group where free self-help group and 12 step </a:t>
            </a:r>
            <a:r>
              <a:rPr lang="en-US" err="1">
                <a:cs typeface="Calibri"/>
              </a:rPr>
              <a:t>programme</a:t>
            </a:r>
            <a:r>
              <a:rPr lang="en-US">
                <a:cs typeface="Calibri"/>
              </a:rPr>
              <a:t> are practiced. This  involves getting the Patient sober with the support groups. They offer advice and companionship to those struggling with alcohol misuse. (NHS, 2022)</a:t>
            </a:r>
          </a:p>
          <a:p>
            <a:endParaRPr lang="en-US">
              <a:cs typeface="Calibri"/>
            </a:endParaRPr>
          </a:p>
          <a:p>
            <a:r>
              <a:rPr lang="en-US">
                <a:cs typeface="Calibri"/>
              </a:rPr>
              <a:t>Furthermore, UK Addiction Treatment Centre can also be recommended for alcohol misuse Patient 'A'. According to the National Institute for Health and Care Excellence (NICE), it was recommended that </a:t>
            </a:r>
            <a:r>
              <a:rPr lang="en-US" err="1">
                <a:cs typeface="Calibri"/>
              </a:rPr>
              <a:t>Nalmefene</a:t>
            </a:r>
            <a:r>
              <a:rPr lang="en-US">
                <a:cs typeface="Calibri"/>
              </a:rPr>
              <a:t> drug can be used to treat those with alcohol dependence. This reduces the amount of alcohol consumption in Patients and also  a perfect treatment for those that are not addicted to alcohol.  The drug works by cutting down the good effect usually connected to alcohol. (Addiction Treatment Centre Uk, 2021)</a:t>
            </a:r>
          </a:p>
        </p:txBody>
      </p:sp>
      <p:sp>
        <p:nvSpPr>
          <p:cNvPr id="4" name="Slide Number Placeholder 3"/>
          <p:cNvSpPr>
            <a:spLocks noGrp="1"/>
          </p:cNvSpPr>
          <p:nvPr>
            <p:ph type="sldNum" sz="quarter" idx="5"/>
          </p:nvPr>
        </p:nvSpPr>
        <p:spPr/>
        <p:txBody>
          <a:bodyPr/>
          <a:lstStyle/>
          <a:p>
            <a:fld id="{16A80E23-A13B-4CDE-BCC8-C85958F49B8E}" type="slidenum">
              <a:rPr lang="en-US"/>
              <a:t>6</a:t>
            </a:fld>
            <a:endParaRPr lang="en-US"/>
          </a:p>
        </p:txBody>
      </p:sp>
    </p:spTree>
    <p:extLst>
      <p:ext uri="{BB962C8B-B14F-4D97-AF65-F5344CB8AC3E}">
        <p14:creationId xmlns:p14="http://schemas.microsoft.com/office/powerpoint/2010/main" val="9549658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395C89-2E28-4777-95B0-BA7EECAE3BA4}"/>
              </a:ext>
            </a:extLst>
          </p:cNvPr>
          <p:cNvSpPr>
            <a:spLocks noGrp="1"/>
          </p:cNvSpPr>
          <p:nvPr>
            <p:ph type="ctrTitle"/>
          </p:nvPr>
        </p:nvSpPr>
        <p:spPr>
          <a:xfrm>
            <a:off x="1709928" y="987552"/>
            <a:ext cx="8385048" cy="3081528"/>
          </a:xfrm>
        </p:spPr>
        <p:txBody>
          <a:bodyPr anchor="b">
            <a:normAutofit/>
          </a:bodyPr>
          <a:lstStyle>
            <a:lvl1pPr algn="ctr">
              <a:defRPr sz="5400"/>
            </a:lvl1pPr>
          </a:lstStyle>
          <a:p>
            <a:r>
              <a:rPr lang="en-US"/>
              <a:t>Click to edit Master title style</a:t>
            </a:r>
          </a:p>
        </p:txBody>
      </p:sp>
      <p:sp>
        <p:nvSpPr>
          <p:cNvPr id="3" name="Subtitle 2">
            <a:extLst>
              <a:ext uri="{FF2B5EF4-FFF2-40B4-BE49-F238E27FC236}">
                <a16:creationId xmlns:a16="http://schemas.microsoft.com/office/drawing/2014/main" id="{59052321-4D71-4DA8-BD2C-DC22FC1525CB}"/>
              </a:ext>
            </a:extLst>
          </p:cNvPr>
          <p:cNvSpPr>
            <a:spLocks noGrp="1"/>
          </p:cNvSpPr>
          <p:nvPr>
            <p:ph type="subTitle" idx="1"/>
          </p:nvPr>
        </p:nvSpPr>
        <p:spPr>
          <a:xfrm>
            <a:off x="2905506" y="4480561"/>
            <a:ext cx="5993892" cy="1166495"/>
          </a:xfrm>
        </p:spPr>
        <p:txBody>
          <a:bodyPr>
            <a:normAutofit/>
          </a:bodyPr>
          <a:lstStyle>
            <a:lvl1pPr marL="0" indent="0" algn="ctr">
              <a:buNone/>
              <a:defRPr sz="1400" cap="all" spc="6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B1D37183-71EA-4A92-8609-41ECB53F447E}"/>
              </a:ext>
            </a:extLst>
          </p:cNvPr>
          <p:cNvSpPr>
            <a:spLocks noGrp="1"/>
          </p:cNvSpPr>
          <p:nvPr>
            <p:ph type="dt" sz="half" idx="10"/>
          </p:nvPr>
        </p:nvSpPr>
        <p:spPr/>
        <p:txBody>
          <a:bodyPr/>
          <a:lstStyle/>
          <a:p>
            <a:fld id="{B5898F52-2787-4BA2-BBBC-9395E9F86D50}" type="datetimeFigureOut">
              <a:rPr lang="en-US" smtClean="0"/>
              <a:t>4/1/2022</a:t>
            </a:fld>
            <a:endParaRPr lang="en-US"/>
          </a:p>
        </p:txBody>
      </p:sp>
      <p:sp>
        <p:nvSpPr>
          <p:cNvPr id="5" name="Footer Placeholder 4">
            <a:extLst>
              <a:ext uri="{FF2B5EF4-FFF2-40B4-BE49-F238E27FC236}">
                <a16:creationId xmlns:a16="http://schemas.microsoft.com/office/drawing/2014/main" id="{CA09F2E6-1ECC-4081-8EBF-C80C6C94A10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1C3FA67-CD72-4503-BA25-FEC880107BC4}"/>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34227080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9BA523-EF01-4656-9D54-347E984FD329}"/>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AD52871-79D5-420E-8207-BEF7BE44A9B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96D32D3-8223-4851-BB8E-CB489B975FD6}"/>
              </a:ext>
            </a:extLst>
          </p:cNvPr>
          <p:cNvSpPr>
            <a:spLocks noGrp="1"/>
          </p:cNvSpPr>
          <p:nvPr>
            <p:ph type="dt" sz="half" idx="10"/>
          </p:nvPr>
        </p:nvSpPr>
        <p:spPr/>
        <p:txBody>
          <a:bodyPr/>
          <a:lstStyle/>
          <a:p>
            <a:fld id="{B5898F52-2787-4BA2-BBBC-9395E9F86D50}" type="datetimeFigureOut">
              <a:rPr lang="en-US" smtClean="0"/>
              <a:t>4/1/2022</a:t>
            </a:fld>
            <a:endParaRPr lang="en-US"/>
          </a:p>
        </p:txBody>
      </p:sp>
      <p:sp>
        <p:nvSpPr>
          <p:cNvPr id="5" name="Footer Placeholder 4">
            <a:extLst>
              <a:ext uri="{FF2B5EF4-FFF2-40B4-BE49-F238E27FC236}">
                <a16:creationId xmlns:a16="http://schemas.microsoft.com/office/drawing/2014/main" id="{9E94444B-9FC3-414D-8EA0-15AB806D5E3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BBC448B-FCF6-40C5-8BB6-15B70E8897CB}"/>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29741897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4F79BA-620F-4443-807B-BE44F36F98F1}"/>
              </a:ext>
            </a:extLst>
          </p:cNvPr>
          <p:cNvSpPr>
            <a:spLocks noGrp="1"/>
          </p:cNvSpPr>
          <p:nvPr>
            <p:ph type="title"/>
          </p:nvPr>
        </p:nvSpPr>
        <p:spPr>
          <a:xfrm>
            <a:off x="1069848" y="1709738"/>
            <a:ext cx="9430811" cy="2852737"/>
          </a:xfrm>
        </p:spPr>
        <p:txBody>
          <a:bodyPr anchor="b">
            <a:normAutofit/>
          </a:bodyPr>
          <a:lstStyle>
            <a:lvl1pPr>
              <a:defRPr sz="5400"/>
            </a:lvl1pPr>
          </a:lstStyle>
          <a:p>
            <a:r>
              <a:rPr lang="en-US"/>
              <a:t>Click to edit Master title style</a:t>
            </a:r>
          </a:p>
        </p:txBody>
      </p:sp>
      <p:sp>
        <p:nvSpPr>
          <p:cNvPr id="3" name="Text Placeholder 2">
            <a:extLst>
              <a:ext uri="{FF2B5EF4-FFF2-40B4-BE49-F238E27FC236}">
                <a16:creationId xmlns:a16="http://schemas.microsoft.com/office/drawing/2014/main" id="{30C9A625-6442-4047-B545-433C4451210A}"/>
              </a:ext>
            </a:extLst>
          </p:cNvPr>
          <p:cNvSpPr>
            <a:spLocks noGrp="1"/>
          </p:cNvSpPr>
          <p:nvPr>
            <p:ph type="body" idx="1"/>
          </p:nvPr>
        </p:nvSpPr>
        <p:spPr>
          <a:xfrm>
            <a:off x="1069848" y="4589463"/>
            <a:ext cx="9430811"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F8EAA30-3B1A-4BEA-9835-33D2072451F9}"/>
              </a:ext>
            </a:extLst>
          </p:cNvPr>
          <p:cNvSpPr>
            <a:spLocks noGrp="1"/>
          </p:cNvSpPr>
          <p:nvPr>
            <p:ph type="dt" sz="half" idx="10"/>
          </p:nvPr>
        </p:nvSpPr>
        <p:spPr/>
        <p:txBody>
          <a:bodyPr/>
          <a:lstStyle/>
          <a:p>
            <a:fld id="{B5898F52-2787-4BA2-BBBC-9395E9F86D50}" type="datetimeFigureOut">
              <a:rPr lang="en-US" smtClean="0"/>
              <a:t>4/1/2022</a:t>
            </a:fld>
            <a:endParaRPr lang="en-US"/>
          </a:p>
        </p:txBody>
      </p:sp>
      <p:sp>
        <p:nvSpPr>
          <p:cNvPr id="5" name="Footer Placeholder 4">
            <a:extLst>
              <a:ext uri="{FF2B5EF4-FFF2-40B4-BE49-F238E27FC236}">
                <a16:creationId xmlns:a16="http://schemas.microsoft.com/office/drawing/2014/main" id="{BB256440-3149-446F-8105-485333B183A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E0FEDB1-D604-4E10-B334-5DB303498B12}"/>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21239014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F6E563-D552-439E-8DF5-45062D87549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0136873-2DD5-456E-A3A9-FE408419E30D}"/>
              </a:ext>
            </a:extLst>
          </p:cNvPr>
          <p:cNvSpPr>
            <a:spLocks noGrp="1"/>
          </p:cNvSpPr>
          <p:nvPr>
            <p:ph sz="half" idx="1"/>
          </p:nvPr>
        </p:nvSpPr>
        <p:spPr>
          <a:xfrm>
            <a:off x="1069848" y="1825625"/>
            <a:ext cx="4684057"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0C6B04C-FB9E-4A9E-8892-4B5B702898B4}"/>
              </a:ext>
            </a:extLst>
          </p:cNvPr>
          <p:cNvSpPr>
            <a:spLocks noGrp="1"/>
          </p:cNvSpPr>
          <p:nvPr>
            <p:ph sz="half" idx="2"/>
          </p:nvPr>
        </p:nvSpPr>
        <p:spPr>
          <a:xfrm>
            <a:off x="6019802" y="1825625"/>
            <a:ext cx="4684058"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42E2F0B4-0E86-473E-BC42-78D856A00C2E}"/>
              </a:ext>
            </a:extLst>
          </p:cNvPr>
          <p:cNvSpPr>
            <a:spLocks noGrp="1"/>
          </p:cNvSpPr>
          <p:nvPr>
            <p:ph type="dt" sz="half" idx="10"/>
          </p:nvPr>
        </p:nvSpPr>
        <p:spPr/>
        <p:txBody>
          <a:bodyPr/>
          <a:lstStyle/>
          <a:p>
            <a:fld id="{B5898F52-2787-4BA2-BBBC-9395E9F86D50}" type="datetimeFigureOut">
              <a:rPr lang="en-US" smtClean="0"/>
              <a:t>4/1/2022</a:t>
            </a:fld>
            <a:endParaRPr lang="en-US"/>
          </a:p>
        </p:txBody>
      </p:sp>
      <p:sp>
        <p:nvSpPr>
          <p:cNvPr id="6" name="Footer Placeholder 5">
            <a:extLst>
              <a:ext uri="{FF2B5EF4-FFF2-40B4-BE49-F238E27FC236}">
                <a16:creationId xmlns:a16="http://schemas.microsoft.com/office/drawing/2014/main" id="{782B9537-F43C-4042-B165-A00358F9E24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EF9F52F-61F2-4FEE-8989-2FB400190C4C}"/>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41208092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832E5C-0B2D-4DB5-95F6-3C2C825DFE54}"/>
              </a:ext>
            </a:extLst>
          </p:cNvPr>
          <p:cNvSpPr>
            <a:spLocks noGrp="1"/>
          </p:cNvSpPr>
          <p:nvPr>
            <p:ph type="title"/>
          </p:nvPr>
        </p:nvSpPr>
        <p:spPr>
          <a:xfrm>
            <a:off x="839788" y="365125"/>
            <a:ext cx="989993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818F1C53-3F27-42E6-BE80-1DF57985741C}"/>
              </a:ext>
            </a:extLst>
          </p:cNvPr>
          <p:cNvSpPr>
            <a:spLocks noGrp="1"/>
          </p:cNvSpPr>
          <p:nvPr>
            <p:ph type="body" idx="1"/>
          </p:nvPr>
        </p:nvSpPr>
        <p:spPr>
          <a:xfrm>
            <a:off x="839789" y="1681163"/>
            <a:ext cx="4872132" cy="823912"/>
          </a:xfrm>
        </p:spPr>
        <p:txBody>
          <a:bodyPr anchor="b">
            <a:noAutofit/>
          </a:bodyPr>
          <a:lstStyle>
            <a:lvl1pPr marL="0" indent="0">
              <a:buNone/>
              <a:defRPr sz="16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38CC6CB-F028-4322-B54F-571203106F23}"/>
              </a:ext>
            </a:extLst>
          </p:cNvPr>
          <p:cNvSpPr>
            <a:spLocks noGrp="1"/>
          </p:cNvSpPr>
          <p:nvPr>
            <p:ph sz="half" idx="2"/>
          </p:nvPr>
        </p:nvSpPr>
        <p:spPr>
          <a:xfrm>
            <a:off x="839787" y="2510632"/>
            <a:ext cx="4872133" cy="3684588"/>
          </a:xfrm>
        </p:spPr>
        <p:txBody>
          <a:bodyPr/>
          <a:lstStyle>
            <a:lvl2pPr>
              <a:defRPr b="1"/>
            </a:lvl2pPr>
            <a:lvl3pPr>
              <a:defRPr b="0"/>
            </a:lvl3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82AD2CD7-554E-4EAA-BAF6-86ABB7E81D25}"/>
              </a:ext>
            </a:extLst>
          </p:cNvPr>
          <p:cNvSpPr>
            <a:spLocks noGrp="1"/>
          </p:cNvSpPr>
          <p:nvPr>
            <p:ph type="body" sz="quarter" idx="3"/>
          </p:nvPr>
        </p:nvSpPr>
        <p:spPr>
          <a:xfrm>
            <a:off x="5889809" y="1681163"/>
            <a:ext cx="4849909" cy="823912"/>
          </a:xfrm>
        </p:spPr>
        <p:txBody>
          <a:bodyPr anchor="b">
            <a:noAutofit/>
          </a:bodyPr>
          <a:lstStyle>
            <a:lvl1pPr marL="0" indent="0">
              <a:buNone/>
              <a:defRPr sz="16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982A2D6-379C-4D26-90AC-9F2F46DCE7F3}"/>
              </a:ext>
            </a:extLst>
          </p:cNvPr>
          <p:cNvSpPr>
            <a:spLocks noGrp="1"/>
          </p:cNvSpPr>
          <p:nvPr>
            <p:ph sz="quarter" idx="4"/>
          </p:nvPr>
        </p:nvSpPr>
        <p:spPr>
          <a:xfrm>
            <a:off x="5889810" y="2505075"/>
            <a:ext cx="4872134" cy="3684588"/>
          </a:xfrm>
        </p:spPr>
        <p:txBody>
          <a:bodyPr/>
          <a:lstStyle>
            <a:lvl2pPr>
              <a:defRPr b="1"/>
            </a:lvl2pPr>
            <a:lvl3pPr>
              <a:defRPr b="0"/>
            </a:lvl3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DEA0E4F3-8A65-4788-AE96-1FB2060F48D2}"/>
              </a:ext>
            </a:extLst>
          </p:cNvPr>
          <p:cNvSpPr>
            <a:spLocks noGrp="1"/>
          </p:cNvSpPr>
          <p:nvPr>
            <p:ph type="dt" sz="half" idx="10"/>
          </p:nvPr>
        </p:nvSpPr>
        <p:spPr/>
        <p:txBody>
          <a:bodyPr/>
          <a:lstStyle/>
          <a:p>
            <a:fld id="{B5898F52-2787-4BA2-BBBC-9395E9F86D50}" type="datetimeFigureOut">
              <a:rPr lang="en-US" smtClean="0"/>
              <a:t>4/1/2022</a:t>
            </a:fld>
            <a:endParaRPr lang="en-US"/>
          </a:p>
        </p:txBody>
      </p:sp>
      <p:sp>
        <p:nvSpPr>
          <p:cNvPr id="8" name="Footer Placeholder 7">
            <a:extLst>
              <a:ext uri="{FF2B5EF4-FFF2-40B4-BE49-F238E27FC236}">
                <a16:creationId xmlns:a16="http://schemas.microsoft.com/office/drawing/2014/main" id="{97522DA4-5EE1-440C-ADDE-D7B4F77B4E1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6BC291E-B8EF-4ED7-A04A-23426C220CF0}"/>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48826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1CB818-E8D0-497B-9A7E-4F281D0DBCCD}"/>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CFE82B9D-CD58-4C05-8A78-CB6E0E9D49DC}"/>
              </a:ext>
            </a:extLst>
          </p:cNvPr>
          <p:cNvSpPr>
            <a:spLocks noGrp="1"/>
          </p:cNvSpPr>
          <p:nvPr>
            <p:ph type="dt" sz="half" idx="10"/>
          </p:nvPr>
        </p:nvSpPr>
        <p:spPr/>
        <p:txBody>
          <a:bodyPr/>
          <a:lstStyle/>
          <a:p>
            <a:fld id="{B5898F52-2787-4BA2-BBBC-9395E9F86D50}" type="datetimeFigureOut">
              <a:rPr lang="en-US" smtClean="0"/>
              <a:t>4/1/2022</a:t>
            </a:fld>
            <a:endParaRPr lang="en-US"/>
          </a:p>
        </p:txBody>
      </p:sp>
      <p:sp>
        <p:nvSpPr>
          <p:cNvPr id="4" name="Footer Placeholder 3">
            <a:extLst>
              <a:ext uri="{FF2B5EF4-FFF2-40B4-BE49-F238E27FC236}">
                <a16:creationId xmlns:a16="http://schemas.microsoft.com/office/drawing/2014/main" id="{BADE60CD-D6F3-40A7-BB8B-FEC8E3156AF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C02B832-C4FE-4F88-85EA-DDC16A82B9A9}"/>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34527515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C75B2FC-801A-44A4-96BF-26A9E8B2A1C6}"/>
              </a:ext>
            </a:extLst>
          </p:cNvPr>
          <p:cNvSpPr>
            <a:spLocks noGrp="1"/>
          </p:cNvSpPr>
          <p:nvPr>
            <p:ph type="dt" sz="half" idx="10"/>
          </p:nvPr>
        </p:nvSpPr>
        <p:spPr/>
        <p:txBody>
          <a:bodyPr/>
          <a:lstStyle/>
          <a:p>
            <a:fld id="{B5898F52-2787-4BA2-BBBC-9395E9F86D50}" type="datetimeFigureOut">
              <a:rPr lang="en-US" smtClean="0"/>
              <a:t>4/1/2022</a:t>
            </a:fld>
            <a:endParaRPr lang="en-US"/>
          </a:p>
        </p:txBody>
      </p:sp>
      <p:sp>
        <p:nvSpPr>
          <p:cNvPr id="3" name="Footer Placeholder 2">
            <a:extLst>
              <a:ext uri="{FF2B5EF4-FFF2-40B4-BE49-F238E27FC236}">
                <a16:creationId xmlns:a16="http://schemas.microsoft.com/office/drawing/2014/main" id="{A8127F04-7E7E-485C-8B30-6B89E5A69F0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0933C81-AA74-4BCE-AA9E-56E5791D078C}"/>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296010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DFD3CB-0541-46AD-B35E-0E0A1375E8A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BF8EFDE-1D7D-46B8-AB55-A3C02EDD1888}"/>
              </a:ext>
            </a:extLst>
          </p:cNvPr>
          <p:cNvSpPr>
            <a:spLocks noGrp="1"/>
          </p:cNvSpPr>
          <p:nvPr>
            <p:ph idx="1"/>
          </p:nvPr>
        </p:nvSpPr>
        <p:spPr>
          <a:xfrm>
            <a:off x="5183188" y="457201"/>
            <a:ext cx="5652153" cy="5403850"/>
          </a:xfrm>
        </p:spPr>
        <p:txBody>
          <a:bodyPr/>
          <a:lstStyle>
            <a:lvl1pPr>
              <a:defRPr sz="3200"/>
            </a:lvl1pPr>
            <a:lvl2pPr>
              <a:defRPr sz="2800" b="1"/>
            </a:lvl2pPr>
            <a:lvl3pPr>
              <a:defRPr sz="2400" b="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6411D2F5-DB36-4943-8A14-96AFC488306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06C07D4-6597-444C-9EFD-62021AE7618C}"/>
              </a:ext>
            </a:extLst>
          </p:cNvPr>
          <p:cNvSpPr>
            <a:spLocks noGrp="1"/>
          </p:cNvSpPr>
          <p:nvPr>
            <p:ph type="dt" sz="half" idx="10"/>
          </p:nvPr>
        </p:nvSpPr>
        <p:spPr/>
        <p:txBody>
          <a:bodyPr/>
          <a:lstStyle/>
          <a:p>
            <a:fld id="{B5898F52-2787-4BA2-BBBC-9395E9F86D50}" type="datetimeFigureOut">
              <a:rPr lang="en-US" smtClean="0"/>
              <a:t>4/1/2022</a:t>
            </a:fld>
            <a:endParaRPr lang="en-US"/>
          </a:p>
        </p:txBody>
      </p:sp>
      <p:sp>
        <p:nvSpPr>
          <p:cNvPr id="6" name="Footer Placeholder 5">
            <a:extLst>
              <a:ext uri="{FF2B5EF4-FFF2-40B4-BE49-F238E27FC236}">
                <a16:creationId xmlns:a16="http://schemas.microsoft.com/office/drawing/2014/main" id="{712D0D2C-70E8-4A24-9727-BEAF10B17D6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0D9E0F6-7216-48A1-8BCA-770C6DE3875B}"/>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15902022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4CBEBD-5F1A-4111-A7F2-1CE82C9A69D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C00517FB-4008-4F68-B193-482971BA720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92606C5F-0885-458F-9B21-47E60171BF0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4886F2E-B752-4D78-8DC4-C96A1A00E670}"/>
              </a:ext>
            </a:extLst>
          </p:cNvPr>
          <p:cNvSpPr>
            <a:spLocks noGrp="1"/>
          </p:cNvSpPr>
          <p:nvPr>
            <p:ph type="dt" sz="half" idx="10"/>
          </p:nvPr>
        </p:nvSpPr>
        <p:spPr/>
        <p:txBody>
          <a:bodyPr/>
          <a:lstStyle/>
          <a:p>
            <a:fld id="{B5898F52-2787-4BA2-BBBC-9395E9F86D50}" type="datetimeFigureOut">
              <a:rPr lang="en-US" smtClean="0"/>
              <a:t>4/1/2022</a:t>
            </a:fld>
            <a:endParaRPr lang="en-US"/>
          </a:p>
        </p:txBody>
      </p:sp>
      <p:sp>
        <p:nvSpPr>
          <p:cNvPr id="6" name="Footer Placeholder 5">
            <a:extLst>
              <a:ext uri="{FF2B5EF4-FFF2-40B4-BE49-F238E27FC236}">
                <a16:creationId xmlns:a16="http://schemas.microsoft.com/office/drawing/2014/main" id="{4FC37751-8BB8-4224-870A-A2953E76073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242CE94-BD7E-44B3-9B5E-67D4BD317E99}"/>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42260879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683CBE-1EA9-4E8B-A281-C50B792E55F5}"/>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B2EB1A0-A59D-4CB9-BABB-C6BF1D2E992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2E6265B-940D-433C-AD76-2D6A42449307}"/>
              </a:ext>
            </a:extLst>
          </p:cNvPr>
          <p:cNvSpPr>
            <a:spLocks noGrp="1"/>
          </p:cNvSpPr>
          <p:nvPr>
            <p:ph type="dt" sz="half" idx="10"/>
          </p:nvPr>
        </p:nvSpPr>
        <p:spPr/>
        <p:txBody>
          <a:bodyPr/>
          <a:lstStyle/>
          <a:p>
            <a:fld id="{B5898F52-2787-4BA2-BBBC-9395E9F86D50}" type="datetimeFigureOut">
              <a:rPr lang="en-US" smtClean="0"/>
              <a:t>4/1/2022</a:t>
            </a:fld>
            <a:endParaRPr lang="en-US"/>
          </a:p>
        </p:txBody>
      </p:sp>
      <p:sp>
        <p:nvSpPr>
          <p:cNvPr id="5" name="Footer Placeholder 4">
            <a:extLst>
              <a:ext uri="{FF2B5EF4-FFF2-40B4-BE49-F238E27FC236}">
                <a16:creationId xmlns:a16="http://schemas.microsoft.com/office/drawing/2014/main" id="{EDCAB98E-314F-45C4-9A64-AD3FAE0516D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8E49F32-B214-4A0C-8669-7FE4BA445965}"/>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12823707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8DE4A6D-DAA1-4551-A093-3C36C1C8CF36}"/>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125FDA9-71CD-4B86-B291-BEBA43D8ED7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6D9F5B1-B635-4479-A426-B1D4066502DB}"/>
              </a:ext>
            </a:extLst>
          </p:cNvPr>
          <p:cNvSpPr>
            <a:spLocks noGrp="1"/>
          </p:cNvSpPr>
          <p:nvPr>
            <p:ph type="dt" sz="half" idx="10"/>
          </p:nvPr>
        </p:nvSpPr>
        <p:spPr/>
        <p:txBody>
          <a:bodyPr/>
          <a:lstStyle/>
          <a:p>
            <a:fld id="{B5898F52-2787-4BA2-BBBC-9395E9F86D50}" type="datetimeFigureOut">
              <a:rPr lang="en-US" smtClean="0"/>
              <a:t>4/1/2022</a:t>
            </a:fld>
            <a:endParaRPr lang="en-US"/>
          </a:p>
        </p:txBody>
      </p:sp>
      <p:sp>
        <p:nvSpPr>
          <p:cNvPr id="5" name="Footer Placeholder 4">
            <a:extLst>
              <a:ext uri="{FF2B5EF4-FFF2-40B4-BE49-F238E27FC236}">
                <a16:creationId xmlns:a16="http://schemas.microsoft.com/office/drawing/2014/main" id="{6B833098-8769-47C3-80B2-C2942F984D6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5EA9297-65D4-45BE-BE6C-5531FC6A5E1E}"/>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7348200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71AFD227-869A-489C-A9B5-3F0498DF3C0C}"/>
              </a:ext>
            </a:extLst>
          </p:cNvPr>
          <p:cNvGrpSpPr/>
          <p:nvPr/>
        </p:nvGrpSpPr>
        <p:grpSpPr>
          <a:xfrm>
            <a:off x="11096450" y="13394"/>
            <a:ext cx="494218" cy="6814823"/>
            <a:chOff x="11096450" y="13394"/>
            <a:chExt cx="494218" cy="6814823"/>
          </a:xfrm>
          <a:solidFill>
            <a:schemeClr val="bg2">
              <a:lumMod val="90000"/>
            </a:schemeClr>
          </a:solidFill>
        </p:grpSpPr>
        <p:sp>
          <p:nvSpPr>
            <p:cNvPr id="8" name="Freeform 8">
              <a:extLst>
                <a:ext uri="{FF2B5EF4-FFF2-40B4-BE49-F238E27FC236}">
                  <a16:creationId xmlns:a16="http://schemas.microsoft.com/office/drawing/2014/main" id="{62704B34-199B-4964-9C78-3AB9735915AA}"/>
                </a:ext>
              </a:extLst>
            </p:cNvPr>
            <p:cNvSpPr>
              <a:spLocks/>
            </p:cNvSpPr>
            <p:nvPr/>
          </p:nvSpPr>
          <p:spPr bwMode="auto">
            <a:xfrm rot="5400000">
              <a:off x="11108009" y="671857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9" name="Freeform 10">
              <a:extLst>
                <a:ext uri="{FF2B5EF4-FFF2-40B4-BE49-F238E27FC236}">
                  <a16:creationId xmlns:a16="http://schemas.microsoft.com/office/drawing/2014/main" id="{8B1E8DB8-017D-454E-849F-EE5742849FD4}"/>
                </a:ext>
              </a:extLst>
            </p:cNvPr>
            <p:cNvSpPr>
              <a:spLocks/>
            </p:cNvSpPr>
            <p:nvPr/>
          </p:nvSpPr>
          <p:spPr bwMode="auto">
            <a:xfrm rot="5400000">
              <a:off x="11475034" y="77813"/>
              <a:ext cx="138242" cy="88130"/>
            </a:xfrm>
            <a:custGeom>
              <a:avLst/>
              <a:gdLst>
                <a:gd name="T0" fmla="*/ 22 w 42"/>
                <a:gd name="T1" fmla="*/ 0 h 29"/>
                <a:gd name="T2" fmla="*/ 14 w 42"/>
                <a:gd name="T3" fmla="*/ 25 h 29"/>
                <a:gd name="T4" fmla="*/ 22 w 42"/>
                <a:gd name="T5" fmla="*/ 0 h 29"/>
              </a:gdLst>
              <a:ahLst/>
              <a:cxnLst>
                <a:cxn ang="0">
                  <a:pos x="T0" y="T1"/>
                </a:cxn>
                <a:cxn ang="0">
                  <a:pos x="T2" y="T3"/>
                </a:cxn>
                <a:cxn ang="0">
                  <a:pos x="T4" y="T5"/>
                </a:cxn>
              </a:cxnLst>
              <a:rect l="0" t="0" r="r" b="b"/>
              <a:pathLst>
                <a:path w="42" h="29">
                  <a:moveTo>
                    <a:pt x="22" y="0"/>
                  </a:moveTo>
                  <a:cubicBezTo>
                    <a:pt x="42" y="7"/>
                    <a:pt x="28" y="29"/>
                    <a:pt x="14" y="25"/>
                  </a:cubicBezTo>
                  <a:cubicBezTo>
                    <a:pt x="0" y="18"/>
                    <a:pt x="8" y="1"/>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0" name="Freeform 15">
              <a:extLst>
                <a:ext uri="{FF2B5EF4-FFF2-40B4-BE49-F238E27FC236}">
                  <a16:creationId xmlns:a16="http://schemas.microsoft.com/office/drawing/2014/main" id="{16D80E5D-5099-41C4-A80A-1B1538C382FC}"/>
                </a:ext>
              </a:extLst>
            </p:cNvPr>
            <p:cNvSpPr>
              <a:spLocks/>
            </p:cNvSpPr>
            <p:nvPr/>
          </p:nvSpPr>
          <p:spPr bwMode="auto">
            <a:xfrm rot="5400000">
              <a:off x="11478964" y="592010"/>
              <a:ext cx="121406" cy="72626"/>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1" name="Freeform 18">
              <a:extLst>
                <a:ext uri="{FF2B5EF4-FFF2-40B4-BE49-F238E27FC236}">
                  <a16:creationId xmlns:a16="http://schemas.microsoft.com/office/drawing/2014/main" id="{947751E1-E2F4-467E-B547-3BD4BAB7F560}"/>
                </a:ext>
              </a:extLst>
            </p:cNvPr>
            <p:cNvSpPr>
              <a:spLocks/>
            </p:cNvSpPr>
            <p:nvPr/>
          </p:nvSpPr>
          <p:spPr bwMode="auto">
            <a:xfrm rot="5400000">
              <a:off x="11482378" y="335267"/>
              <a:ext cx="138242" cy="78339"/>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2" name="Freeform 19">
              <a:extLst>
                <a:ext uri="{FF2B5EF4-FFF2-40B4-BE49-F238E27FC236}">
                  <a16:creationId xmlns:a16="http://schemas.microsoft.com/office/drawing/2014/main" id="{55D8869B-B701-4268-9856-876345C8AE3F}"/>
                </a:ext>
              </a:extLst>
            </p:cNvPr>
            <p:cNvSpPr>
              <a:spLocks/>
            </p:cNvSpPr>
            <p:nvPr/>
          </p:nvSpPr>
          <p:spPr bwMode="auto">
            <a:xfrm rot="5400000">
              <a:off x="11407714" y="2021691"/>
              <a:ext cx="124951" cy="69362"/>
            </a:xfrm>
            <a:custGeom>
              <a:avLst/>
              <a:gdLst>
                <a:gd name="T0" fmla="*/ 16 w 38"/>
                <a:gd name="T1" fmla="*/ 0 h 23"/>
                <a:gd name="T2" fmla="*/ 10 w 38"/>
                <a:gd name="T3" fmla="*/ 23 h 23"/>
                <a:gd name="T4" fmla="*/ 16 w 38"/>
                <a:gd name="T5" fmla="*/ 0 h 23"/>
              </a:gdLst>
              <a:ahLst/>
              <a:cxnLst>
                <a:cxn ang="0">
                  <a:pos x="T0" y="T1"/>
                </a:cxn>
                <a:cxn ang="0">
                  <a:pos x="T2" y="T3"/>
                </a:cxn>
                <a:cxn ang="0">
                  <a:pos x="T4" y="T5"/>
                </a:cxn>
              </a:cxnLst>
              <a:rect l="0" t="0" r="r" b="b"/>
              <a:pathLst>
                <a:path w="38" h="23">
                  <a:moveTo>
                    <a:pt x="16" y="0"/>
                  </a:moveTo>
                  <a:cubicBezTo>
                    <a:pt x="38" y="8"/>
                    <a:pt x="31" y="18"/>
                    <a:pt x="10" y="23"/>
                  </a:cubicBezTo>
                  <a:cubicBezTo>
                    <a:pt x="0" y="16"/>
                    <a:pt x="4"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3" name="Freeform 20">
              <a:extLst>
                <a:ext uri="{FF2B5EF4-FFF2-40B4-BE49-F238E27FC236}">
                  <a16:creationId xmlns:a16="http://schemas.microsoft.com/office/drawing/2014/main" id="{A25CA59C-849F-4CE4-A9B0-293F98DE2C7C}"/>
                </a:ext>
              </a:extLst>
            </p:cNvPr>
            <p:cNvSpPr>
              <a:spLocks/>
            </p:cNvSpPr>
            <p:nvPr/>
          </p:nvSpPr>
          <p:spPr bwMode="auto">
            <a:xfrm rot="5400000">
              <a:off x="11414629" y="2272420"/>
              <a:ext cx="128495" cy="78339"/>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4" name="Freeform 22">
              <a:extLst>
                <a:ext uri="{FF2B5EF4-FFF2-40B4-BE49-F238E27FC236}">
                  <a16:creationId xmlns:a16="http://schemas.microsoft.com/office/drawing/2014/main" id="{FE000DB1-AAA1-4BFF-8F14-53624C2F9E0B}"/>
                </a:ext>
              </a:extLst>
            </p:cNvPr>
            <p:cNvSpPr>
              <a:spLocks/>
            </p:cNvSpPr>
            <p:nvPr/>
          </p:nvSpPr>
          <p:spPr bwMode="auto">
            <a:xfrm rot="5400000">
              <a:off x="11426398" y="1049544"/>
              <a:ext cx="150648" cy="99554"/>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5" name="Freeform 23">
              <a:extLst>
                <a:ext uri="{FF2B5EF4-FFF2-40B4-BE49-F238E27FC236}">
                  <a16:creationId xmlns:a16="http://schemas.microsoft.com/office/drawing/2014/main" id="{5EEFBC14-7E5B-47B2-B5E3-E90991F89191}"/>
                </a:ext>
              </a:extLst>
            </p:cNvPr>
            <p:cNvSpPr>
              <a:spLocks/>
            </p:cNvSpPr>
            <p:nvPr/>
          </p:nvSpPr>
          <p:spPr bwMode="auto">
            <a:xfrm rot="5400000">
              <a:off x="11440085" y="836978"/>
              <a:ext cx="134697" cy="81603"/>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6" name="Freeform 26">
              <a:extLst>
                <a:ext uri="{FF2B5EF4-FFF2-40B4-BE49-F238E27FC236}">
                  <a16:creationId xmlns:a16="http://schemas.microsoft.com/office/drawing/2014/main" id="{00AFF6E4-A34A-4FD3-8C57-BB96114822D1}"/>
                </a:ext>
              </a:extLst>
            </p:cNvPr>
            <p:cNvSpPr>
              <a:spLocks/>
            </p:cNvSpPr>
            <p:nvPr/>
          </p:nvSpPr>
          <p:spPr bwMode="auto">
            <a:xfrm rot="5400000">
              <a:off x="11427309" y="1320685"/>
              <a:ext cx="127608" cy="78339"/>
            </a:xfrm>
            <a:custGeom>
              <a:avLst/>
              <a:gdLst>
                <a:gd name="T0" fmla="*/ 24 w 39"/>
                <a:gd name="T1" fmla="*/ 0 h 26"/>
                <a:gd name="T2" fmla="*/ 20 w 39"/>
                <a:gd name="T3" fmla="*/ 25 h 26"/>
                <a:gd name="T4" fmla="*/ 24 w 39"/>
                <a:gd name="T5" fmla="*/ 0 h 26"/>
              </a:gdLst>
              <a:ahLst/>
              <a:cxnLst>
                <a:cxn ang="0">
                  <a:pos x="T0" y="T1"/>
                </a:cxn>
                <a:cxn ang="0">
                  <a:pos x="T2" y="T3"/>
                </a:cxn>
                <a:cxn ang="0">
                  <a:pos x="T4" y="T5"/>
                </a:cxn>
              </a:cxnLst>
              <a:rect l="0" t="0" r="r" b="b"/>
              <a:pathLst>
                <a:path w="39" h="26">
                  <a:moveTo>
                    <a:pt x="24" y="0"/>
                  </a:moveTo>
                  <a:cubicBezTo>
                    <a:pt x="39" y="2"/>
                    <a:pt x="36" y="26"/>
                    <a:pt x="20" y="25"/>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 name="Freeform 27">
              <a:extLst>
                <a:ext uri="{FF2B5EF4-FFF2-40B4-BE49-F238E27FC236}">
                  <a16:creationId xmlns:a16="http://schemas.microsoft.com/office/drawing/2014/main" id="{C63A8474-C075-4441-A0B3-52286EA50093}"/>
                </a:ext>
              </a:extLst>
            </p:cNvPr>
            <p:cNvSpPr>
              <a:spLocks/>
            </p:cNvSpPr>
            <p:nvPr/>
          </p:nvSpPr>
          <p:spPr bwMode="auto">
            <a:xfrm rot="5400000">
              <a:off x="11407470" y="1778440"/>
              <a:ext cx="131153" cy="93843"/>
            </a:xfrm>
            <a:custGeom>
              <a:avLst/>
              <a:gdLst>
                <a:gd name="T0" fmla="*/ 22 w 40"/>
                <a:gd name="T1" fmla="*/ 0 h 31"/>
                <a:gd name="T2" fmla="*/ 16 w 40"/>
                <a:gd name="T3" fmla="*/ 25 h 31"/>
                <a:gd name="T4" fmla="*/ 22 w 40"/>
                <a:gd name="T5" fmla="*/ 0 h 31"/>
              </a:gdLst>
              <a:ahLst/>
              <a:cxnLst>
                <a:cxn ang="0">
                  <a:pos x="T0" y="T1"/>
                </a:cxn>
                <a:cxn ang="0">
                  <a:pos x="T2" y="T3"/>
                </a:cxn>
                <a:cxn ang="0">
                  <a:pos x="T4" y="T5"/>
                </a:cxn>
              </a:cxnLst>
              <a:rect l="0" t="0" r="r" b="b"/>
              <a:pathLst>
                <a:path w="40" h="31">
                  <a:moveTo>
                    <a:pt x="22" y="0"/>
                  </a:moveTo>
                  <a:cubicBezTo>
                    <a:pt x="39" y="3"/>
                    <a:pt x="40" y="31"/>
                    <a:pt x="16" y="25"/>
                  </a:cubicBezTo>
                  <a:cubicBezTo>
                    <a:pt x="0" y="7"/>
                    <a:pt x="13" y="4"/>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 name="Freeform 28">
              <a:extLst>
                <a:ext uri="{FF2B5EF4-FFF2-40B4-BE49-F238E27FC236}">
                  <a16:creationId xmlns:a16="http://schemas.microsoft.com/office/drawing/2014/main" id="{35DA4698-A2ED-4512-8887-F12D3F14372A}"/>
                </a:ext>
              </a:extLst>
            </p:cNvPr>
            <p:cNvSpPr>
              <a:spLocks/>
            </p:cNvSpPr>
            <p:nvPr/>
          </p:nvSpPr>
          <p:spPr bwMode="auto">
            <a:xfrm rot="5400000">
              <a:off x="11404869" y="1535195"/>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7"/>
                    <a:pt x="31" y="17"/>
                    <a:pt x="11" y="23"/>
                  </a:cubicBezTo>
                  <a:cubicBezTo>
                    <a:pt x="0" y="16"/>
                    <a:pt x="4" y="2"/>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9" name="Freeform 30">
              <a:extLst>
                <a:ext uri="{FF2B5EF4-FFF2-40B4-BE49-F238E27FC236}">
                  <a16:creationId xmlns:a16="http://schemas.microsoft.com/office/drawing/2014/main" id="{3358E118-D590-4E50-B21C-6CDAA1CCAFCB}"/>
                </a:ext>
              </a:extLst>
            </p:cNvPr>
            <p:cNvSpPr>
              <a:spLocks/>
            </p:cNvSpPr>
            <p:nvPr/>
          </p:nvSpPr>
          <p:spPr bwMode="auto">
            <a:xfrm rot="5400000">
              <a:off x="11480119" y="1078297"/>
              <a:ext cx="9748" cy="571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0" name="Freeform 43">
              <a:extLst>
                <a:ext uri="{FF2B5EF4-FFF2-40B4-BE49-F238E27FC236}">
                  <a16:creationId xmlns:a16="http://schemas.microsoft.com/office/drawing/2014/main" id="{F1EE889E-60FF-423F-ADCB-6CBEE853A040}"/>
                </a:ext>
              </a:extLst>
            </p:cNvPr>
            <p:cNvSpPr>
              <a:spLocks/>
            </p:cNvSpPr>
            <p:nvPr/>
          </p:nvSpPr>
          <p:spPr bwMode="auto">
            <a:xfrm rot="5400000">
              <a:off x="11194111" y="860614"/>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1" name="Freeform 51">
              <a:extLst>
                <a:ext uri="{FF2B5EF4-FFF2-40B4-BE49-F238E27FC236}">
                  <a16:creationId xmlns:a16="http://schemas.microsoft.com/office/drawing/2014/main" id="{A4AA0634-0A7C-4A35-8EB7-775200F129FD}"/>
                </a:ext>
              </a:extLst>
            </p:cNvPr>
            <p:cNvSpPr>
              <a:spLocks/>
            </p:cNvSpPr>
            <p:nvPr/>
          </p:nvSpPr>
          <p:spPr bwMode="auto">
            <a:xfrm rot="5400000">
              <a:off x="11167080" y="1015030"/>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2" name="Freeform 52">
              <a:extLst>
                <a:ext uri="{FF2B5EF4-FFF2-40B4-BE49-F238E27FC236}">
                  <a16:creationId xmlns:a16="http://schemas.microsoft.com/office/drawing/2014/main" id="{EBA21558-CAC3-445C-8882-5D4A0C6D2A0E}"/>
                </a:ext>
              </a:extLst>
            </p:cNvPr>
            <p:cNvSpPr>
              <a:spLocks/>
            </p:cNvSpPr>
            <p:nvPr/>
          </p:nvSpPr>
          <p:spPr bwMode="auto">
            <a:xfrm rot="5400000">
              <a:off x="11164085" y="450599"/>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3" name="Freeform 53">
              <a:extLst>
                <a:ext uri="{FF2B5EF4-FFF2-40B4-BE49-F238E27FC236}">
                  <a16:creationId xmlns:a16="http://schemas.microsoft.com/office/drawing/2014/main" id="{2E9415F1-5D31-4C25-9E26-203EEF500877}"/>
                </a:ext>
              </a:extLst>
            </p:cNvPr>
            <p:cNvSpPr>
              <a:spLocks/>
            </p:cNvSpPr>
            <p:nvPr/>
          </p:nvSpPr>
          <p:spPr bwMode="auto">
            <a:xfrm rot="5400000">
              <a:off x="11155166" y="1253803"/>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4" name="Freeform 54">
              <a:extLst>
                <a:ext uri="{FF2B5EF4-FFF2-40B4-BE49-F238E27FC236}">
                  <a16:creationId xmlns:a16="http://schemas.microsoft.com/office/drawing/2014/main" id="{622FC1F6-879A-45BA-8752-08020C39CE29}"/>
                </a:ext>
              </a:extLst>
            </p:cNvPr>
            <p:cNvSpPr>
              <a:spLocks/>
            </p:cNvSpPr>
            <p:nvPr/>
          </p:nvSpPr>
          <p:spPr bwMode="auto">
            <a:xfrm rot="5400000">
              <a:off x="11141013" y="614227"/>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5" name="Freeform 55">
              <a:extLst>
                <a:ext uri="{FF2B5EF4-FFF2-40B4-BE49-F238E27FC236}">
                  <a16:creationId xmlns:a16="http://schemas.microsoft.com/office/drawing/2014/main" id="{BA09826C-58E2-48C5-9666-333326C2CA44}"/>
                </a:ext>
              </a:extLst>
            </p:cNvPr>
            <p:cNvSpPr>
              <a:spLocks/>
            </p:cNvSpPr>
            <p:nvPr/>
          </p:nvSpPr>
          <p:spPr bwMode="auto">
            <a:xfrm rot="5400000">
              <a:off x="11155026" y="1463404"/>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6" name="Freeform 56">
              <a:extLst>
                <a:ext uri="{FF2B5EF4-FFF2-40B4-BE49-F238E27FC236}">
                  <a16:creationId xmlns:a16="http://schemas.microsoft.com/office/drawing/2014/main" id="{A6D3555F-4EA1-4EA7-9D08-2D75CE51927B}"/>
                </a:ext>
              </a:extLst>
            </p:cNvPr>
            <p:cNvSpPr>
              <a:spLocks/>
            </p:cNvSpPr>
            <p:nvPr/>
          </p:nvSpPr>
          <p:spPr bwMode="auto">
            <a:xfrm rot="5400000">
              <a:off x="11101585" y="2335317"/>
              <a:ext cx="128495" cy="72626"/>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7" name="Freeform 57">
              <a:extLst>
                <a:ext uri="{FF2B5EF4-FFF2-40B4-BE49-F238E27FC236}">
                  <a16:creationId xmlns:a16="http://schemas.microsoft.com/office/drawing/2014/main" id="{60FA20E8-EDAA-4310-B870-97807901AC18}"/>
                </a:ext>
              </a:extLst>
            </p:cNvPr>
            <p:cNvSpPr>
              <a:spLocks/>
            </p:cNvSpPr>
            <p:nvPr/>
          </p:nvSpPr>
          <p:spPr bwMode="auto">
            <a:xfrm rot="5400000">
              <a:off x="11141175" y="1673149"/>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8" name="Freeform 59">
              <a:extLst>
                <a:ext uri="{FF2B5EF4-FFF2-40B4-BE49-F238E27FC236}">
                  <a16:creationId xmlns:a16="http://schemas.microsoft.com/office/drawing/2014/main" id="{F5552AA2-C2AB-4D59-B6EF-E8E5EE110E52}"/>
                </a:ext>
              </a:extLst>
            </p:cNvPr>
            <p:cNvSpPr>
              <a:spLocks/>
            </p:cNvSpPr>
            <p:nvPr/>
          </p:nvSpPr>
          <p:spPr bwMode="auto">
            <a:xfrm rot="5400000">
              <a:off x="11120625" y="255502"/>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9" name="Freeform 60">
              <a:extLst>
                <a:ext uri="{FF2B5EF4-FFF2-40B4-BE49-F238E27FC236}">
                  <a16:creationId xmlns:a16="http://schemas.microsoft.com/office/drawing/2014/main" id="{0BA267D0-8F6B-4803-B948-70E29B4587EB}"/>
                </a:ext>
              </a:extLst>
            </p:cNvPr>
            <p:cNvSpPr>
              <a:spLocks/>
            </p:cNvSpPr>
            <p:nvPr/>
          </p:nvSpPr>
          <p:spPr bwMode="auto">
            <a:xfrm rot="5400000">
              <a:off x="11115856" y="1902943"/>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0" name="Freeform 61">
              <a:extLst>
                <a:ext uri="{FF2B5EF4-FFF2-40B4-BE49-F238E27FC236}">
                  <a16:creationId xmlns:a16="http://schemas.microsoft.com/office/drawing/2014/main" id="{86E372A3-B9F4-4FEE-8B96-D9AD879E214E}"/>
                </a:ext>
              </a:extLst>
            </p:cNvPr>
            <p:cNvSpPr>
              <a:spLocks/>
            </p:cNvSpPr>
            <p:nvPr/>
          </p:nvSpPr>
          <p:spPr bwMode="auto">
            <a:xfrm rot="5400000">
              <a:off x="11082153" y="2137303"/>
              <a:ext cx="137356" cy="99554"/>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1" name="Freeform 5">
              <a:extLst>
                <a:ext uri="{FF2B5EF4-FFF2-40B4-BE49-F238E27FC236}">
                  <a16:creationId xmlns:a16="http://schemas.microsoft.com/office/drawing/2014/main" id="{FF0C4564-5DA6-4224-A8B7-85CE1323DE8F}"/>
                </a:ext>
              </a:extLst>
            </p:cNvPr>
            <p:cNvSpPr>
              <a:spLocks/>
            </p:cNvSpPr>
            <p:nvPr/>
          </p:nvSpPr>
          <p:spPr bwMode="auto">
            <a:xfrm rot="5400000">
              <a:off x="11410824" y="2818299"/>
              <a:ext cx="121406" cy="81603"/>
            </a:xfrm>
            <a:custGeom>
              <a:avLst/>
              <a:gdLst>
                <a:gd name="T0" fmla="*/ 20 w 37"/>
                <a:gd name="T1" fmla="*/ 1 h 27"/>
                <a:gd name="T2" fmla="*/ 22 w 37"/>
                <a:gd name="T3" fmla="*/ 27 h 27"/>
                <a:gd name="T4" fmla="*/ 20 w 37"/>
                <a:gd name="T5" fmla="*/ 1 h 27"/>
              </a:gdLst>
              <a:ahLst/>
              <a:cxnLst>
                <a:cxn ang="0">
                  <a:pos x="T0" y="T1"/>
                </a:cxn>
                <a:cxn ang="0">
                  <a:pos x="T2" y="T3"/>
                </a:cxn>
                <a:cxn ang="0">
                  <a:pos x="T4" y="T5"/>
                </a:cxn>
              </a:cxnLst>
              <a:rect l="0" t="0" r="r" b="b"/>
              <a:pathLst>
                <a:path w="37" h="27">
                  <a:moveTo>
                    <a:pt x="20" y="1"/>
                  </a:moveTo>
                  <a:cubicBezTo>
                    <a:pt x="31" y="1"/>
                    <a:pt x="37" y="24"/>
                    <a:pt x="22" y="27"/>
                  </a:cubicBezTo>
                  <a:cubicBezTo>
                    <a:pt x="2" y="27"/>
                    <a:pt x="0" y="0"/>
                    <a:pt x="20"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2" name="Freeform 6">
              <a:extLst>
                <a:ext uri="{FF2B5EF4-FFF2-40B4-BE49-F238E27FC236}">
                  <a16:creationId xmlns:a16="http://schemas.microsoft.com/office/drawing/2014/main" id="{19F31D0D-C43D-4BB0-A13C-9524B84117D4}"/>
                </a:ext>
              </a:extLst>
            </p:cNvPr>
            <p:cNvSpPr>
              <a:spLocks/>
            </p:cNvSpPr>
            <p:nvPr/>
          </p:nvSpPr>
          <p:spPr bwMode="auto">
            <a:xfrm rot="5400000">
              <a:off x="11391700" y="5088176"/>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3" name="Freeform 7">
              <a:extLst>
                <a:ext uri="{FF2B5EF4-FFF2-40B4-BE49-F238E27FC236}">
                  <a16:creationId xmlns:a16="http://schemas.microsoft.com/office/drawing/2014/main" id="{6B32FB03-B0FE-4731-BE41-C59AFB49FBF5}"/>
                </a:ext>
              </a:extLst>
            </p:cNvPr>
            <p:cNvSpPr>
              <a:spLocks/>
            </p:cNvSpPr>
            <p:nvPr/>
          </p:nvSpPr>
          <p:spPr bwMode="auto">
            <a:xfrm rot="5400000">
              <a:off x="11371127" y="2531128"/>
              <a:ext cx="138242"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4" name="Freeform 8">
              <a:extLst>
                <a:ext uri="{FF2B5EF4-FFF2-40B4-BE49-F238E27FC236}">
                  <a16:creationId xmlns:a16="http://schemas.microsoft.com/office/drawing/2014/main" id="{BDD5B6F0-1E17-4DCD-AE5F-ED8C48892FEF}"/>
                </a:ext>
              </a:extLst>
            </p:cNvPr>
            <p:cNvSpPr>
              <a:spLocks/>
            </p:cNvSpPr>
            <p:nvPr/>
          </p:nvSpPr>
          <p:spPr bwMode="auto">
            <a:xfrm rot="5400000">
              <a:off x="11401349" y="4735882"/>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5" name="Freeform 9">
              <a:extLst>
                <a:ext uri="{FF2B5EF4-FFF2-40B4-BE49-F238E27FC236}">
                  <a16:creationId xmlns:a16="http://schemas.microsoft.com/office/drawing/2014/main" id="{0290BE17-E89B-4AF9-B3F6-AF4884D52467}"/>
                </a:ext>
              </a:extLst>
            </p:cNvPr>
            <p:cNvSpPr>
              <a:spLocks/>
            </p:cNvSpPr>
            <p:nvPr/>
          </p:nvSpPr>
          <p:spPr bwMode="auto">
            <a:xfrm rot="5400000">
              <a:off x="11409487" y="4455410"/>
              <a:ext cx="121406" cy="88130"/>
            </a:xfrm>
            <a:custGeom>
              <a:avLst/>
              <a:gdLst>
                <a:gd name="T0" fmla="*/ 18 w 37"/>
                <a:gd name="T1" fmla="*/ 4 h 29"/>
                <a:gd name="T2" fmla="*/ 22 w 37"/>
                <a:gd name="T3" fmla="*/ 29 h 29"/>
                <a:gd name="T4" fmla="*/ 18 w 37"/>
                <a:gd name="T5" fmla="*/ 4 h 29"/>
              </a:gdLst>
              <a:ahLst/>
              <a:cxnLst>
                <a:cxn ang="0">
                  <a:pos x="T0" y="T1"/>
                </a:cxn>
                <a:cxn ang="0">
                  <a:pos x="T2" y="T3"/>
                </a:cxn>
                <a:cxn ang="0">
                  <a:pos x="T4" y="T5"/>
                </a:cxn>
              </a:cxnLst>
              <a:rect l="0" t="0" r="r" b="b"/>
              <a:pathLst>
                <a:path w="37" h="29">
                  <a:moveTo>
                    <a:pt x="18" y="4"/>
                  </a:moveTo>
                  <a:cubicBezTo>
                    <a:pt x="35" y="0"/>
                    <a:pt x="37" y="28"/>
                    <a:pt x="22" y="29"/>
                  </a:cubicBezTo>
                  <a:cubicBezTo>
                    <a:pt x="7" y="28"/>
                    <a:pt x="0" y="14"/>
                    <a:pt x="18"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6" name="Freeform 11">
              <a:extLst>
                <a:ext uri="{FF2B5EF4-FFF2-40B4-BE49-F238E27FC236}">
                  <a16:creationId xmlns:a16="http://schemas.microsoft.com/office/drawing/2014/main" id="{85F63089-F77F-4F02-8417-AAC1847FBCA7}"/>
                </a:ext>
              </a:extLst>
            </p:cNvPr>
            <p:cNvSpPr>
              <a:spLocks/>
            </p:cNvSpPr>
            <p:nvPr/>
          </p:nvSpPr>
          <p:spPr bwMode="auto">
            <a:xfrm rot="5400000">
              <a:off x="11369848" y="4194178"/>
              <a:ext cx="143559" cy="102819"/>
            </a:xfrm>
            <a:custGeom>
              <a:avLst/>
              <a:gdLst>
                <a:gd name="T0" fmla="*/ 31 w 44"/>
                <a:gd name="T1" fmla="*/ 1 h 34"/>
                <a:gd name="T2" fmla="*/ 42 w 44"/>
                <a:gd name="T3" fmla="*/ 19 h 34"/>
                <a:gd name="T4" fmla="*/ 31 w 44"/>
                <a:gd name="T5" fmla="*/ 1 h 34"/>
              </a:gdLst>
              <a:ahLst/>
              <a:cxnLst>
                <a:cxn ang="0">
                  <a:pos x="T0" y="T1"/>
                </a:cxn>
                <a:cxn ang="0">
                  <a:pos x="T2" y="T3"/>
                </a:cxn>
                <a:cxn ang="0">
                  <a:pos x="T4" y="T5"/>
                </a:cxn>
              </a:cxnLst>
              <a:rect l="0" t="0" r="r" b="b"/>
              <a:pathLst>
                <a:path w="44" h="34">
                  <a:moveTo>
                    <a:pt x="31" y="1"/>
                  </a:moveTo>
                  <a:cubicBezTo>
                    <a:pt x="39" y="0"/>
                    <a:pt x="44" y="12"/>
                    <a:pt x="42" y="19"/>
                  </a:cubicBezTo>
                  <a:cubicBezTo>
                    <a:pt x="25" y="34"/>
                    <a:pt x="0" y="8"/>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7" name="Freeform 12">
              <a:extLst>
                <a:ext uri="{FF2B5EF4-FFF2-40B4-BE49-F238E27FC236}">
                  <a16:creationId xmlns:a16="http://schemas.microsoft.com/office/drawing/2014/main" id="{7B01CD5E-570F-4CBF-9904-94F30D928C54}"/>
                </a:ext>
              </a:extLst>
            </p:cNvPr>
            <p:cNvSpPr>
              <a:spLocks/>
            </p:cNvSpPr>
            <p:nvPr/>
          </p:nvSpPr>
          <p:spPr bwMode="auto">
            <a:xfrm rot="5400000">
              <a:off x="11381624" y="3691697"/>
              <a:ext cx="134697" cy="81603"/>
            </a:xfrm>
            <a:custGeom>
              <a:avLst/>
              <a:gdLst>
                <a:gd name="T0" fmla="*/ 22 w 41"/>
                <a:gd name="T1" fmla="*/ 0 h 27"/>
                <a:gd name="T2" fmla="*/ 8 w 41"/>
                <a:gd name="T3" fmla="*/ 20 h 27"/>
                <a:gd name="T4" fmla="*/ 22 w 41"/>
                <a:gd name="T5" fmla="*/ 0 h 27"/>
              </a:gdLst>
              <a:ahLst/>
              <a:cxnLst>
                <a:cxn ang="0">
                  <a:pos x="T0" y="T1"/>
                </a:cxn>
                <a:cxn ang="0">
                  <a:pos x="T2" y="T3"/>
                </a:cxn>
                <a:cxn ang="0">
                  <a:pos x="T4" y="T5"/>
                </a:cxn>
              </a:cxnLst>
              <a:rect l="0" t="0" r="r" b="b"/>
              <a:pathLst>
                <a:path w="41" h="27">
                  <a:moveTo>
                    <a:pt x="22" y="0"/>
                  </a:moveTo>
                  <a:cubicBezTo>
                    <a:pt x="41" y="12"/>
                    <a:pt x="24" y="27"/>
                    <a:pt x="8" y="20"/>
                  </a:cubicBezTo>
                  <a:cubicBezTo>
                    <a:pt x="0" y="7"/>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8" name="Freeform 13">
              <a:extLst>
                <a:ext uri="{FF2B5EF4-FFF2-40B4-BE49-F238E27FC236}">
                  <a16:creationId xmlns:a16="http://schemas.microsoft.com/office/drawing/2014/main" id="{7EE6A672-2915-4B03-99A9-9364D5F1521E}"/>
                </a:ext>
              </a:extLst>
            </p:cNvPr>
            <p:cNvSpPr>
              <a:spLocks/>
            </p:cNvSpPr>
            <p:nvPr/>
          </p:nvSpPr>
          <p:spPr bwMode="auto">
            <a:xfrm rot="5400000">
              <a:off x="11417787" y="3075050"/>
              <a:ext cx="124951" cy="69362"/>
            </a:xfrm>
            <a:custGeom>
              <a:avLst/>
              <a:gdLst>
                <a:gd name="T0" fmla="*/ 26 w 38"/>
                <a:gd name="T1" fmla="*/ 0 h 23"/>
                <a:gd name="T2" fmla="*/ 25 w 38"/>
                <a:gd name="T3" fmla="*/ 23 h 23"/>
                <a:gd name="T4" fmla="*/ 26 w 38"/>
                <a:gd name="T5" fmla="*/ 0 h 23"/>
              </a:gdLst>
              <a:ahLst/>
              <a:cxnLst>
                <a:cxn ang="0">
                  <a:pos x="T0" y="T1"/>
                </a:cxn>
                <a:cxn ang="0">
                  <a:pos x="T2" y="T3"/>
                </a:cxn>
                <a:cxn ang="0">
                  <a:pos x="T4" y="T5"/>
                </a:cxn>
              </a:cxnLst>
              <a:rect l="0" t="0" r="r" b="b"/>
              <a:pathLst>
                <a:path w="38" h="23">
                  <a:moveTo>
                    <a:pt x="26" y="0"/>
                  </a:moveTo>
                  <a:cubicBezTo>
                    <a:pt x="38" y="0"/>
                    <a:pt x="37" y="20"/>
                    <a:pt x="25" y="23"/>
                  </a:cubicBezTo>
                  <a:cubicBezTo>
                    <a:pt x="0" y="23"/>
                    <a:pt x="5" y="1"/>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9" name="Freeform 14">
              <a:extLst>
                <a:ext uri="{FF2B5EF4-FFF2-40B4-BE49-F238E27FC236}">
                  <a16:creationId xmlns:a16="http://schemas.microsoft.com/office/drawing/2014/main" id="{2136B643-14E1-443A-BC1C-06ADAE65C30F}"/>
                </a:ext>
              </a:extLst>
            </p:cNvPr>
            <p:cNvSpPr>
              <a:spLocks/>
            </p:cNvSpPr>
            <p:nvPr/>
          </p:nvSpPr>
          <p:spPr bwMode="auto">
            <a:xfrm rot="5400000">
              <a:off x="11376729" y="3335597"/>
              <a:ext cx="134697" cy="84866"/>
            </a:xfrm>
            <a:custGeom>
              <a:avLst/>
              <a:gdLst>
                <a:gd name="T0" fmla="*/ 26 w 41"/>
                <a:gd name="T1" fmla="*/ 1 h 28"/>
                <a:gd name="T2" fmla="*/ 39 w 41"/>
                <a:gd name="T3" fmla="*/ 20 h 28"/>
                <a:gd name="T4" fmla="*/ 26 w 41"/>
                <a:gd name="T5" fmla="*/ 1 h 28"/>
              </a:gdLst>
              <a:ahLst/>
              <a:cxnLst>
                <a:cxn ang="0">
                  <a:pos x="T0" y="T1"/>
                </a:cxn>
                <a:cxn ang="0">
                  <a:pos x="T2" y="T3"/>
                </a:cxn>
                <a:cxn ang="0">
                  <a:pos x="T4" y="T5"/>
                </a:cxn>
              </a:cxnLst>
              <a:rect l="0" t="0" r="r" b="b"/>
              <a:pathLst>
                <a:path w="41" h="28">
                  <a:moveTo>
                    <a:pt x="26" y="1"/>
                  </a:moveTo>
                  <a:cubicBezTo>
                    <a:pt x="34" y="0"/>
                    <a:pt x="41" y="12"/>
                    <a:pt x="39" y="20"/>
                  </a:cubicBezTo>
                  <a:cubicBezTo>
                    <a:pt x="17" y="28"/>
                    <a:pt x="0" y="12"/>
                    <a:pt x="26"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0" name="Freeform 16">
              <a:extLst>
                <a:ext uri="{FF2B5EF4-FFF2-40B4-BE49-F238E27FC236}">
                  <a16:creationId xmlns:a16="http://schemas.microsoft.com/office/drawing/2014/main" id="{867FA393-4F37-4E1A-870B-F96775FAB7E8}"/>
                </a:ext>
              </a:extLst>
            </p:cNvPr>
            <p:cNvSpPr>
              <a:spLocks/>
            </p:cNvSpPr>
            <p:nvPr/>
          </p:nvSpPr>
          <p:spPr bwMode="auto">
            <a:xfrm rot="5400000">
              <a:off x="11360464" y="3934729"/>
              <a:ext cx="143559" cy="97107"/>
            </a:xfrm>
            <a:custGeom>
              <a:avLst/>
              <a:gdLst>
                <a:gd name="T0" fmla="*/ 31 w 44"/>
                <a:gd name="T1" fmla="*/ 1 h 32"/>
                <a:gd name="T2" fmla="*/ 43 w 44"/>
                <a:gd name="T3" fmla="*/ 15 h 32"/>
                <a:gd name="T4" fmla="*/ 31 w 44"/>
                <a:gd name="T5" fmla="*/ 1 h 32"/>
              </a:gdLst>
              <a:ahLst/>
              <a:cxnLst>
                <a:cxn ang="0">
                  <a:pos x="T0" y="T1"/>
                </a:cxn>
                <a:cxn ang="0">
                  <a:pos x="T2" y="T3"/>
                </a:cxn>
                <a:cxn ang="0">
                  <a:pos x="T4" y="T5"/>
                </a:cxn>
              </a:cxnLst>
              <a:rect l="0" t="0" r="r" b="b"/>
              <a:pathLst>
                <a:path w="44" h="32">
                  <a:moveTo>
                    <a:pt x="31" y="1"/>
                  </a:moveTo>
                  <a:cubicBezTo>
                    <a:pt x="40" y="0"/>
                    <a:pt x="44" y="8"/>
                    <a:pt x="43" y="15"/>
                  </a:cubicBezTo>
                  <a:cubicBezTo>
                    <a:pt x="29" y="32"/>
                    <a:pt x="0" y="6"/>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1" name="Freeform 17">
              <a:extLst>
                <a:ext uri="{FF2B5EF4-FFF2-40B4-BE49-F238E27FC236}">
                  <a16:creationId xmlns:a16="http://schemas.microsoft.com/office/drawing/2014/main" id="{E225A1BE-FAD2-4764-A7E4-A6DA07D0573B}"/>
                </a:ext>
              </a:extLst>
            </p:cNvPr>
            <p:cNvSpPr>
              <a:spLocks/>
            </p:cNvSpPr>
            <p:nvPr/>
          </p:nvSpPr>
          <p:spPr bwMode="auto">
            <a:xfrm rot="5400000">
              <a:off x="11395443" y="5347417"/>
              <a:ext cx="94821" cy="69362"/>
            </a:xfrm>
            <a:custGeom>
              <a:avLst/>
              <a:gdLst>
                <a:gd name="T0" fmla="*/ 13 w 29"/>
                <a:gd name="T1" fmla="*/ 0 h 23"/>
                <a:gd name="T2" fmla="*/ 13 w 29"/>
                <a:gd name="T3" fmla="*/ 23 h 23"/>
                <a:gd name="T4" fmla="*/ 13 w 29"/>
                <a:gd name="T5" fmla="*/ 0 h 23"/>
              </a:gdLst>
              <a:ahLst/>
              <a:cxnLst>
                <a:cxn ang="0">
                  <a:pos x="T0" y="T1"/>
                </a:cxn>
                <a:cxn ang="0">
                  <a:pos x="T2" y="T3"/>
                </a:cxn>
                <a:cxn ang="0">
                  <a:pos x="T4" y="T5"/>
                </a:cxn>
              </a:cxnLst>
              <a:rect l="0" t="0" r="r" b="b"/>
              <a:pathLst>
                <a:path w="29" h="23">
                  <a:moveTo>
                    <a:pt x="13" y="0"/>
                  </a:moveTo>
                  <a:cubicBezTo>
                    <a:pt x="27" y="0"/>
                    <a:pt x="29" y="22"/>
                    <a:pt x="13" y="23"/>
                  </a:cubicBezTo>
                  <a:cubicBezTo>
                    <a:pt x="2" y="22"/>
                    <a:pt x="0" y="2"/>
                    <a:pt x="1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2" name="Freeform 21">
              <a:extLst>
                <a:ext uri="{FF2B5EF4-FFF2-40B4-BE49-F238E27FC236}">
                  <a16:creationId xmlns:a16="http://schemas.microsoft.com/office/drawing/2014/main" id="{25D65388-C7E0-4C07-822A-03C5009C6D1E}"/>
                </a:ext>
              </a:extLst>
            </p:cNvPr>
            <p:cNvSpPr>
              <a:spLocks/>
            </p:cNvSpPr>
            <p:nvPr/>
          </p:nvSpPr>
          <p:spPr bwMode="auto">
            <a:xfrm rot="5400000">
              <a:off x="11343434" y="5658571"/>
              <a:ext cx="140901" cy="102819"/>
            </a:xfrm>
            <a:custGeom>
              <a:avLst/>
              <a:gdLst>
                <a:gd name="T0" fmla="*/ 24 w 43"/>
                <a:gd name="T1" fmla="*/ 0 h 34"/>
                <a:gd name="T2" fmla="*/ 14 w 43"/>
                <a:gd name="T3" fmla="*/ 23 h 34"/>
                <a:gd name="T4" fmla="*/ 24 w 43"/>
                <a:gd name="T5" fmla="*/ 0 h 34"/>
              </a:gdLst>
              <a:ahLst/>
              <a:cxnLst>
                <a:cxn ang="0">
                  <a:pos x="T0" y="T1"/>
                </a:cxn>
                <a:cxn ang="0">
                  <a:pos x="T2" y="T3"/>
                </a:cxn>
                <a:cxn ang="0">
                  <a:pos x="T4" y="T5"/>
                </a:cxn>
              </a:cxnLst>
              <a:rect l="0" t="0" r="r" b="b"/>
              <a:pathLst>
                <a:path w="43" h="34">
                  <a:moveTo>
                    <a:pt x="24" y="0"/>
                  </a:moveTo>
                  <a:cubicBezTo>
                    <a:pt x="43" y="3"/>
                    <a:pt x="28" y="34"/>
                    <a:pt x="14" y="23"/>
                  </a:cubicBezTo>
                  <a:cubicBezTo>
                    <a:pt x="0" y="28"/>
                    <a:pt x="4" y="5"/>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3" name="Freeform 25">
              <a:extLst>
                <a:ext uri="{FF2B5EF4-FFF2-40B4-BE49-F238E27FC236}">
                  <a16:creationId xmlns:a16="http://schemas.microsoft.com/office/drawing/2014/main" id="{E1D79822-C494-449C-B439-F437DAD4F218}"/>
                </a:ext>
              </a:extLst>
            </p:cNvPr>
            <p:cNvSpPr>
              <a:spLocks/>
            </p:cNvSpPr>
            <p:nvPr/>
          </p:nvSpPr>
          <p:spPr bwMode="auto">
            <a:xfrm rot="5400000">
              <a:off x="11324095" y="6423833"/>
              <a:ext cx="134697" cy="93843"/>
            </a:xfrm>
            <a:custGeom>
              <a:avLst/>
              <a:gdLst>
                <a:gd name="T0" fmla="*/ 23 w 41"/>
                <a:gd name="T1" fmla="*/ 0 h 31"/>
                <a:gd name="T2" fmla="*/ 17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1"/>
                    <a:pt x="41" y="31"/>
                    <a:pt x="17" y="25"/>
                  </a:cubicBezTo>
                  <a:cubicBezTo>
                    <a:pt x="0" y="7"/>
                    <a:pt x="17" y="4"/>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4" name="Freeform 29">
              <a:extLst>
                <a:ext uri="{FF2B5EF4-FFF2-40B4-BE49-F238E27FC236}">
                  <a16:creationId xmlns:a16="http://schemas.microsoft.com/office/drawing/2014/main" id="{CDB324E5-E8D9-40E3-BAB4-1F87E67E4F46}"/>
                </a:ext>
              </a:extLst>
            </p:cNvPr>
            <p:cNvSpPr>
              <a:spLocks/>
            </p:cNvSpPr>
            <p:nvPr/>
          </p:nvSpPr>
          <p:spPr bwMode="auto">
            <a:xfrm rot="5400000">
              <a:off x="11324317" y="5897278"/>
              <a:ext cx="118747" cy="120771"/>
            </a:xfrm>
            <a:custGeom>
              <a:avLst/>
              <a:gdLst>
                <a:gd name="T0" fmla="*/ 16 w 36"/>
                <a:gd name="T1" fmla="*/ 4 h 40"/>
                <a:gd name="T2" fmla="*/ 34 w 36"/>
                <a:gd name="T3" fmla="*/ 15 h 40"/>
                <a:gd name="T4" fmla="*/ 16 w 36"/>
                <a:gd name="T5" fmla="*/ 4 h 40"/>
              </a:gdLst>
              <a:ahLst/>
              <a:cxnLst>
                <a:cxn ang="0">
                  <a:pos x="T0" y="T1"/>
                </a:cxn>
                <a:cxn ang="0">
                  <a:pos x="T2" y="T3"/>
                </a:cxn>
                <a:cxn ang="0">
                  <a:pos x="T4" y="T5"/>
                </a:cxn>
              </a:cxnLst>
              <a:rect l="0" t="0" r="r" b="b"/>
              <a:pathLst>
                <a:path w="36" h="40">
                  <a:moveTo>
                    <a:pt x="16" y="4"/>
                  </a:moveTo>
                  <a:cubicBezTo>
                    <a:pt x="36" y="5"/>
                    <a:pt x="33" y="0"/>
                    <a:pt x="34"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5" name="Freeform 31">
              <a:extLst>
                <a:ext uri="{FF2B5EF4-FFF2-40B4-BE49-F238E27FC236}">
                  <a16:creationId xmlns:a16="http://schemas.microsoft.com/office/drawing/2014/main" id="{15404AB3-12EB-462E-85A2-AF4A7E91D729}"/>
                </a:ext>
              </a:extLst>
            </p:cNvPr>
            <p:cNvSpPr>
              <a:spLocks/>
            </p:cNvSpPr>
            <p:nvPr/>
          </p:nvSpPr>
          <p:spPr bwMode="auto">
            <a:xfrm rot="5400000">
              <a:off x="11356013" y="6183127"/>
              <a:ext cx="131153" cy="72626"/>
            </a:xfrm>
            <a:custGeom>
              <a:avLst/>
              <a:gdLst>
                <a:gd name="T0" fmla="*/ 24 w 40"/>
                <a:gd name="T1" fmla="*/ 0 h 24"/>
                <a:gd name="T2" fmla="*/ 25 w 40"/>
                <a:gd name="T3" fmla="*/ 24 h 24"/>
                <a:gd name="T4" fmla="*/ 24 w 40"/>
                <a:gd name="T5" fmla="*/ 0 h 24"/>
              </a:gdLst>
              <a:ahLst/>
              <a:cxnLst>
                <a:cxn ang="0">
                  <a:pos x="T0" y="T1"/>
                </a:cxn>
                <a:cxn ang="0">
                  <a:pos x="T2" y="T3"/>
                </a:cxn>
                <a:cxn ang="0">
                  <a:pos x="T4" y="T5"/>
                </a:cxn>
              </a:cxnLst>
              <a:rect l="0" t="0" r="r" b="b"/>
              <a:pathLst>
                <a:path w="40" h="24">
                  <a:moveTo>
                    <a:pt x="24" y="0"/>
                  </a:moveTo>
                  <a:cubicBezTo>
                    <a:pt x="40" y="0"/>
                    <a:pt x="38" y="20"/>
                    <a:pt x="25" y="24"/>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6" name="Freeform 32">
              <a:extLst>
                <a:ext uri="{FF2B5EF4-FFF2-40B4-BE49-F238E27FC236}">
                  <a16:creationId xmlns:a16="http://schemas.microsoft.com/office/drawing/2014/main" id="{228021CB-53B3-4BCC-A14C-0B6951FC971F}"/>
                </a:ext>
              </a:extLst>
            </p:cNvPr>
            <p:cNvSpPr>
              <a:spLocks/>
            </p:cNvSpPr>
            <p:nvPr/>
          </p:nvSpPr>
          <p:spPr bwMode="auto">
            <a:xfrm rot="5400000">
              <a:off x="11104198" y="3296179"/>
              <a:ext cx="144445" cy="106083"/>
            </a:xfrm>
            <a:custGeom>
              <a:avLst/>
              <a:gdLst>
                <a:gd name="T0" fmla="*/ 28 w 44"/>
                <a:gd name="T1" fmla="*/ 0 h 35"/>
                <a:gd name="T2" fmla="*/ 42 w 44"/>
                <a:gd name="T3" fmla="*/ 21 h 35"/>
                <a:gd name="T4" fmla="*/ 28 w 44"/>
                <a:gd name="T5" fmla="*/ 0 h 35"/>
              </a:gdLst>
              <a:ahLst/>
              <a:cxnLst>
                <a:cxn ang="0">
                  <a:pos x="T0" y="T1"/>
                </a:cxn>
                <a:cxn ang="0">
                  <a:pos x="T2" y="T3"/>
                </a:cxn>
                <a:cxn ang="0">
                  <a:pos x="T4" y="T5"/>
                </a:cxn>
              </a:cxnLst>
              <a:rect l="0" t="0" r="r" b="b"/>
              <a:pathLst>
                <a:path w="44" h="35">
                  <a:moveTo>
                    <a:pt x="28" y="0"/>
                  </a:moveTo>
                  <a:cubicBezTo>
                    <a:pt x="36" y="1"/>
                    <a:pt x="44" y="12"/>
                    <a:pt x="42" y="21"/>
                  </a:cubicBezTo>
                  <a:cubicBezTo>
                    <a:pt x="23" y="35"/>
                    <a:pt x="0" y="7"/>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7" name="Freeform 33">
              <a:extLst>
                <a:ext uri="{FF2B5EF4-FFF2-40B4-BE49-F238E27FC236}">
                  <a16:creationId xmlns:a16="http://schemas.microsoft.com/office/drawing/2014/main" id="{B353D0BC-00A6-4EA4-9311-9FCB88CC2021}"/>
                </a:ext>
              </a:extLst>
            </p:cNvPr>
            <p:cNvSpPr>
              <a:spLocks/>
            </p:cNvSpPr>
            <p:nvPr/>
          </p:nvSpPr>
          <p:spPr bwMode="auto">
            <a:xfrm rot="5400000">
              <a:off x="11134111" y="4387490"/>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3"/>
                    <a:pt x="0" y="9"/>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8" name="Freeform 34">
              <a:extLst>
                <a:ext uri="{FF2B5EF4-FFF2-40B4-BE49-F238E27FC236}">
                  <a16:creationId xmlns:a16="http://schemas.microsoft.com/office/drawing/2014/main" id="{0E001FD3-6EDD-47A3-9916-826E1595DAB3}"/>
                </a:ext>
              </a:extLst>
            </p:cNvPr>
            <p:cNvSpPr>
              <a:spLocks/>
            </p:cNvSpPr>
            <p:nvPr/>
          </p:nvSpPr>
          <p:spPr bwMode="auto">
            <a:xfrm rot="5400000">
              <a:off x="11138041" y="5384813"/>
              <a:ext cx="134697" cy="84051"/>
            </a:xfrm>
            <a:custGeom>
              <a:avLst/>
              <a:gdLst>
                <a:gd name="T0" fmla="*/ 22 w 41"/>
                <a:gd name="T1" fmla="*/ 0 h 28"/>
                <a:gd name="T2" fmla="*/ 8 w 41"/>
                <a:gd name="T3" fmla="*/ 21 h 28"/>
                <a:gd name="T4" fmla="*/ 22 w 41"/>
                <a:gd name="T5" fmla="*/ 0 h 28"/>
              </a:gdLst>
              <a:ahLst/>
              <a:cxnLst>
                <a:cxn ang="0">
                  <a:pos x="T0" y="T1"/>
                </a:cxn>
                <a:cxn ang="0">
                  <a:pos x="T2" y="T3"/>
                </a:cxn>
                <a:cxn ang="0">
                  <a:pos x="T4" y="T5"/>
                </a:cxn>
              </a:cxnLst>
              <a:rect l="0" t="0" r="r" b="b"/>
              <a:pathLst>
                <a:path w="41" h="28">
                  <a:moveTo>
                    <a:pt x="22" y="0"/>
                  </a:moveTo>
                  <a:cubicBezTo>
                    <a:pt x="41" y="13"/>
                    <a:pt x="24" y="28"/>
                    <a:pt x="8" y="21"/>
                  </a:cubicBezTo>
                  <a:cubicBezTo>
                    <a:pt x="0" y="8"/>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9" name="Freeform 35">
              <a:extLst>
                <a:ext uri="{FF2B5EF4-FFF2-40B4-BE49-F238E27FC236}">
                  <a16:creationId xmlns:a16="http://schemas.microsoft.com/office/drawing/2014/main" id="{FE214D5B-D151-4E09-A01E-BEAAF9C679ED}"/>
                </a:ext>
              </a:extLst>
            </p:cNvPr>
            <p:cNvSpPr>
              <a:spLocks/>
            </p:cNvSpPr>
            <p:nvPr/>
          </p:nvSpPr>
          <p:spPr bwMode="auto">
            <a:xfrm rot="5400000">
              <a:off x="11133693" y="4595717"/>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0" name="Freeform 36">
              <a:extLst>
                <a:ext uri="{FF2B5EF4-FFF2-40B4-BE49-F238E27FC236}">
                  <a16:creationId xmlns:a16="http://schemas.microsoft.com/office/drawing/2014/main" id="{3024EF13-0A45-49DD-B0F4-FA3A5169EFFE}"/>
                </a:ext>
              </a:extLst>
            </p:cNvPr>
            <p:cNvSpPr>
              <a:spLocks/>
            </p:cNvSpPr>
            <p:nvPr/>
          </p:nvSpPr>
          <p:spPr bwMode="auto">
            <a:xfrm rot="5400000">
              <a:off x="11105830" y="6046702"/>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1" name="Freeform 37">
              <a:extLst>
                <a:ext uri="{FF2B5EF4-FFF2-40B4-BE49-F238E27FC236}">
                  <a16:creationId xmlns:a16="http://schemas.microsoft.com/office/drawing/2014/main" id="{95E0BDAE-48A7-4752-A150-74DA4BAE5E4B}"/>
                </a:ext>
              </a:extLst>
            </p:cNvPr>
            <p:cNvSpPr>
              <a:spLocks/>
            </p:cNvSpPr>
            <p:nvPr/>
          </p:nvSpPr>
          <p:spPr bwMode="auto">
            <a:xfrm rot="5400000">
              <a:off x="11117596" y="3060239"/>
              <a:ext cx="115202" cy="121588"/>
            </a:xfrm>
            <a:custGeom>
              <a:avLst/>
              <a:gdLst>
                <a:gd name="T0" fmla="*/ 16 w 35"/>
                <a:gd name="T1" fmla="*/ 4 h 40"/>
                <a:gd name="T2" fmla="*/ 33 w 35"/>
                <a:gd name="T3" fmla="*/ 15 h 40"/>
                <a:gd name="T4" fmla="*/ 16 w 35"/>
                <a:gd name="T5" fmla="*/ 4 h 40"/>
              </a:gdLst>
              <a:ahLst/>
              <a:cxnLst>
                <a:cxn ang="0">
                  <a:pos x="T0" y="T1"/>
                </a:cxn>
                <a:cxn ang="0">
                  <a:pos x="T2" y="T3"/>
                </a:cxn>
                <a:cxn ang="0">
                  <a:pos x="T4" y="T5"/>
                </a:cxn>
              </a:cxnLst>
              <a:rect l="0" t="0" r="r" b="b"/>
              <a:pathLst>
                <a:path w="35" h="40">
                  <a:moveTo>
                    <a:pt x="16" y="4"/>
                  </a:moveTo>
                  <a:cubicBezTo>
                    <a:pt x="35" y="4"/>
                    <a:pt x="32" y="0"/>
                    <a:pt x="33"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2" name="Freeform 38">
              <a:extLst>
                <a:ext uri="{FF2B5EF4-FFF2-40B4-BE49-F238E27FC236}">
                  <a16:creationId xmlns:a16="http://schemas.microsoft.com/office/drawing/2014/main" id="{DE128EDB-3179-4F47-8B37-BEDE3B82FFC7}"/>
                </a:ext>
              </a:extLst>
            </p:cNvPr>
            <p:cNvSpPr>
              <a:spLocks/>
            </p:cNvSpPr>
            <p:nvPr/>
          </p:nvSpPr>
          <p:spPr bwMode="auto">
            <a:xfrm rot="5400000">
              <a:off x="11125265" y="4900335"/>
              <a:ext cx="127608" cy="69362"/>
            </a:xfrm>
            <a:custGeom>
              <a:avLst/>
              <a:gdLst>
                <a:gd name="T0" fmla="*/ 26 w 39"/>
                <a:gd name="T1" fmla="*/ 0 h 23"/>
                <a:gd name="T2" fmla="*/ 26 w 39"/>
                <a:gd name="T3" fmla="*/ 23 h 23"/>
                <a:gd name="T4" fmla="*/ 26 w 39"/>
                <a:gd name="T5" fmla="*/ 0 h 23"/>
              </a:gdLst>
              <a:ahLst/>
              <a:cxnLst>
                <a:cxn ang="0">
                  <a:pos x="T0" y="T1"/>
                </a:cxn>
                <a:cxn ang="0">
                  <a:pos x="T2" y="T3"/>
                </a:cxn>
                <a:cxn ang="0">
                  <a:pos x="T4" y="T5"/>
                </a:cxn>
              </a:cxnLst>
              <a:rect l="0" t="0" r="r" b="b"/>
              <a:pathLst>
                <a:path w="39" h="23">
                  <a:moveTo>
                    <a:pt x="26" y="0"/>
                  </a:moveTo>
                  <a:cubicBezTo>
                    <a:pt x="39" y="1"/>
                    <a:pt x="38" y="21"/>
                    <a:pt x="26" y="23"/>
                  </a:cubicBezTo>
                  <a:cubicBezTo>
                    <a:pt x="0" y="23"/>
                    <a:pt x="5" y="2"/>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3" name="Freeform 39">
              <a:extLst>
                <a:ext uri="{FF2B5EF4-FFF2-40B4-BE49-F238E27FC236}">
                  <a16:creationId xmlns:a16="http://schemas.microsoft.com/office/drawing/2014/main" id="{E09CDD49-7B7B-42C0-A09E-6CFB3CDFF6A1}"/>
                </a:ext>
              </a:extLst>
            </p:cNvPr>
            <p:cNvSpPr>
              <a:spLocks/>
            </p:cNvSpPr>
            <p:nvPr/>
          </p:nvSpPr>
          <p:spPr bwMode="auto">
            <a:xfrm rot="5400000">
              <a:off x="11117373" y="5141456"/>
              <a:ext cx="131153" cy="81603"/>
            </a:xfrm>
            <a:custGeom>
              <a:avLst/>
              <a:gdLst>
                <a:gd name="T0" fmla="*/ 25 w 40"/>
                <a:gd name="T1" fmla="*/ 0 h 27"/>
                <a:gd name="T2" fmla="*/ 38 w 40"/>
                <a:gd name="T3" fmla="*/ 20 h 27"/>
                <a:gd name="T4" fmla="*/ 25 w 40"/>
                <a:gd name="T5" fmla="*/ 0 h 27"/>
              </a:gdLst>
              <a:ahLst/>
              <a:cxnLst>
                <a:cxn ang="0">
                  <a:pos x="T0" y="T1"/>
                </a:cxn>
                <a:cxn ang="0">
                  <a:pos x="T2" y="T3"/>
                </a:cxn>
                <a:cxn ang="0">
                  <a:pos x="T4" y="T5"/>
                </a:cxn>
              </a:cxnLst>
              <a:rect l="0" t="0" r="r" b="b"/>
              <a:pathLst>
                <a:path w="40" h="27">
                  <a:moveTo>
                    <a:pt x="25" y="0"/>
                  </a:moveTo>
                  <a:cubicBezTo>
                    <a:pt x="34" y="0"/>
                    <a:pt x="40" y="11"/>
                    <a:pt x="38" y="20"/>
                  </a:cubicBezTo>
                  <a:cubicBezTo>
                    <a:pt x="17" y="27"/>
                    <a:pt x="0" y="12"/>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4" name="Freeform 40">
              <a:extLst>
                <a:ext uri="{FF2B5EF4-FFF2-40B4-BE49-F238E27FC236}">
                  <a16:creationId xmlns:a16="http://schemas.microsoft.com/office/drawing/2014/main" id="{93C5D839-4CD5-4165-9091-7D9B92CDC1D2}"/>
                </a:ext>
              </a:extLst>
            </p:cNvPr>
            <p:cNvSpPr>
              <a:spLocks/>
            </p:cNvSpPr>
            <p:nvPr/>
          </p:nvSpPr>
          <p:spPr bwMode="auto">
            <a:xfrm rot="5400000">
              <a:off x="11112337" y="2598157"/>
              <a:ext cx="134697" cy="81603"/>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5" name="Freeform 41">
              <a:extLst>
                <a:ext uri="{FF2B5EF4-FFF2-40B4-BE49-F238E27FC236}">
                  <a16:creationId xmlns:a16="http://schemas.microsoft.com/office/drawing/2014/main" id="{3C7F638A-BB6D-4B24-A7F9-03BF8087459B}"/>
                </a:ext>
              </a:extLst>
            </p:cNvPr>
            <p:cNvSpPr>
              <a:spLocks/>
            </p:cNvSpPr>
            <p:nvPr/>
          </p:nvSpPr>
          <p:spPr bwMode="auto">
            <a:xfrm rot="5400000">
              <a:off x="11105830" y="6278710"/>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6" name="Freeform 42">
              <a:extLst>
                <a:ext uri="{FF2B5EF4-FFF2-40B4-BE49-F238E27FC236}">
                  <a16:creationId xmlns:a16="http://schemas.microsoft.com/office/drawing/2014/main" id="{5B59DB64-329B-45EA-8A67-4213A886B5B2}"/>
                </a:ext>
              </a:extLst>
            </p:cNvPr>
            <p:cNvSpPr>
              <a:spLocks/>
            </p:cNvSpPr>
            <p:nvPr/>
          </p:nvSpPr>
          <p:spPr bwMode="auto">
            <a:xfrm rot="5400000">
              <a:off x="11093998" y="5596726"/>
              <a:ext cx="144445" cy="97107"/>
            </a:xfrm>
            <a:custGeom>
              <a:avLst/>
              <a:gdLst>
                <a:gd name="T0" fmla="*/ 31 w 44"/>
                <a:gd name="T1" fmla="*/ 1 h 32"/>
                <a:gd name="T2" fmla="*/ 43 w 44"/>
                <a:gd name="T3" fmla="*/ 16 h 32"/>
                <a:gd name="T4" fmla="*/ 31 w 44"/>
                <a:gd name="T5" fmla="*/ 1 h 32"/>
              </a:gdLst>
              <a:ahLst/>
              <a:cxnLst>
                <a:cxn ang="0">
                  <a:pos x="T0" y="T1"/>
                </a:cxn>
                <a:cxn ang="0">
                  <a:pos x="T2" y="T3"/>
                </a:cxn>
                <a:cxn ang="0">
                  <a:pos x="T4" y="T5"/>
                </a:cxn>
              </a:cxnLst>
              <a:rect l="0" t="0" r="r" b="b"/>
              <a:pathLst>
                <a:path w="44" h="32">
                  <a:moveTo>
                    <a:pt x="31" y="1"/>
                  </a:moveTo>
                  <a:cubicBezTo>
                    <a:pt x="40" y="0"/>
                    <a:pt x="44" y="8"/>
                    <a:pt x="43" y="16"/>
                  </a:cubicBezTo>
                  <a:cubicBezTo>
                    <a:pt x="29" y="32"/>
                    <a:pt x="0" y="7"/>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7" name="Freeform 44">
              <a:extLst>
                <a:ext uri="{FF2B5EF4-FFF2-40B4-BE49-F238E27FC236}">
                  <a16:creationId xmlns:a16="http://schemas.microsoft.com/office/drawing/2014/main" id="{D8DAB003-6484-4D1D-85AE-93FA09BC5EF5}"/>
                </a:ext>
              </a:extLst>
            </p:cNvPr>
            <p:cNvSpPr>
              <a:spLocks/>
            </p:cNvSpPr>
            <p:nvPr/>
          </p:nvSpPr>
          <p:spPr bwMode="auto">
            <a:xfrm rot="5400000">
              <a:off x="11097788" y="4080854"/>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8" name="Freeform 45">
              <a:extLst>
                <a:ext uri="{FF2B5EF4-FFF2-40B4-BE49-F238E27FC236}">
                  <a16:creationId xmlns:a16="http://schemas.microsoft.com/office/drawing/2014/main" id="{D49280A1-ACA8-4CD6-9012-AF12660F07E4}"/>
                </a:ext>
              </a:extLst>
            </p:cNvPr>
            <p:cNvSpPr>
              <a:spLocks/>
            </p:cNvSpPr>
            <p:nvPr/>
          </p:nvSpPr>
          <p:spPr bwMode="auto">
            <a:xfrm rot="5400000">
              <a:off x="11075637" y="5836680"/>
              <a:ext cx="144445" cy="102819"/>
            </a:xfrm>
            <a:custGeom>
              <a:avLst/>
              <a:gdLst>
                <a:gd name="T0" fmla="*/ 31 w 44"/>
                <a:gd name="T1" fmla="*/ 0 h 34"/>
                <a:gd name="T2" fmla="*/ 42 w 44"/>
                <a:gd name="T3" fmla="*/ 19 h 34"/>
                <a:gd name="T4" fmla="*/ 31 w 44"/>
                <a:gd name="T5" fmla="*/ 0 h 34"/>
              </a:gdLst>
              <a:ahLst/>
              <a:cxnLst>
                <a:cxn ang="0">
                  <a:pos x="T0" y="T1"/>
                </a:cxn>
                <a:cxn ang="0">
                  <a:pos x="T2" y="T3"/>
                </a:cxn>
                <a:cxn ang="0">
                  <a:pos x="T4" y="T5"/>
                </a:cxn>
              </a:cxnLst>
              <a:rect l="0" t="0" r="r" b="b"/>
              <a:pathLst>
                <a:path w="44" h="34">
                  <a:moveTo>
                    <a:pt x="31" y="0"/>
                  </a:moveTo>
                  <a:cubicBezTo>
                    <a:pt x="39" y="0"/>
                    <a:pt x="44" y="12"/>
                    <a:pt x="42" y="19"/>
                  </a:cubicBezTo>
                  <a:cubicBezTo>
                    <a:pt x="25" y="34"/>
                    <a:pt x="0" y="8"/>
                    <a:pt x="3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9" name="Freeform 46">
              <a:extLst>
                <a:ext uri="{FF2B5EF4-FFF2-40B4-BE49-F238E27FC236}">
                  <a16:creationId xmlns:a16="http://schemas.microsoft.com/office/drawing/2014/main" id="{C03EAE8C-6089-40E5-9361-2E266A1EEBA3}"/>
                </a:ext>
              </a:extLst>
            </p:cNvPr>
            <p:cNvSpPr>
              <a:spLocks/>
            </p:cNvSpPr>
            <p:nvPr/>
          </p:nvSpPr>
          <p:spPr bwMode="auto">
            <a:xfrm rot="5400000">
              <a:off x="11124696" y="2830776"/>
              <a:ext cx="121406" cy="81603"/>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0" name="Freeform 47">
              <a:extLst>
                <a:ext uri="{FF2B5EF4-FFF2-40B4-BE49-F238E27FC236}">
                  <a16:creationId xmlns:a16="http://schemas.microsoft.com/office/drawing/2014/main" id="{02E3A077-F087-4E14-A13E-4E9D4369B1F6}"/>
                </a:ext>
              </a:extLst>
            </p:cNvPr>
            <p:cNvSpPr>
              <a:spLocks/>
            </p:cNvSpPr>
            <p:nvPr/>
          </p:nvSpPr>
          <p:spPr bwMode="auto">
            <a:xfrm rot="5400000">
              <a:off x="11082841" y="3849727"/>
              <a:ext cx="147990" cy="78339"/>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10" y="24"/>
                    <a:pt x="0" y="9"/>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1" name="Freeform 48">
              <a:extLst>
                <a:ext uri="{FF2B5EF4-FFF2-40B4-BE49-F238E27FC236}">
                  <a16:creationId xmlns:a16="http://schemas.microsoft.com/office/drawing/2014/main" id="{7CE4FAAA-45E7-4C86-B59A-F284B79EFD23}"/>
                </a:ext>
              </a:extLst>
            </p:cNvPr>
            <p:cNvSpPr>
              <a:spLocks/>
            </p:cNvSpPr>
            <p:nvPr/>
          </p:nvSpPr>
          <p:spPr bwMode="auto">
            <a:xfrm rot="5400000">
              <a:off x="11078098" y="3616257"/>
              <a:ext cx="133812" cy="79154"/>
            </a:xfrm>
            <a:custGeom>
              <a:avLst/>
              <a:gdLst>
                <a:gd name="T0" fmla="*/ 19 w 41"/>
                <a:gd name="T1" fmla="*/ 0 h 26"/>
                <a:gd name="T2" fmla="*/ 7 w 41"/>
                <a:gd name="T3" fmla="*/ 19 h 26"/>
                <a:gd name="T4" fmla="*/ 19 w 41"/>
                <a:gd name="T5" fmla="*/ 0 h 26"/>
              </a:gdLst>
              <a:ahLst/>
              <a:cxnLst>
                <a:cxn ang="0">
                  <a:pos x="T0" y="T1"/>
                </a:cxn>
                <a:cxn ang="0">
                  <a:pos x="T2" y="T3"/>
                </a:cxn>
                <a:cxn ang="0">
                  <a:pos x="T4" y="T5"/>
                </a:cxn>
              </a:cxnLst>
              <a:rect l="0" t="0" r="r" b="b"/>
              <a:pathLst>
                <a:path w="41" h="26">
                  <a:moveTo>
                    <a:pt x="19" y="0"/>
                  </a:moveTo>
                  <a:cubicBezTo>
                    <a:pt x="41" y="9"/>
                    <a:pt x="28" y="26"/>
                    <a:pt x="7" y="19"/>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2" name="Freeform 49">
              <a:extLst>
                <a:ext uri="{FF2B5EF4-FFF2-40B4-BE49-F238E27FC236}">
                  <a16:creationId xmlns:a16="http://schemas.microsoft.com/office/drawing/2014/main" id="{E2689B62-CCA1-4EE5-B622-FBA516868916}"/>
                </a:ext>
              </a:extLst>
            </p:cNvPr>
            <p:cNvSpPr>
              <a:spLocks/>
            </p:cNvSpPr>
            <p:nvPr/>
          </p:nvSpPr>
          <p:spPr bwMode="auto">
            <a:xfrm rot="5400000">
              <a:off x="11076712" y="6507925"/>
              <a:ext cx="127608" cy="81603"/>
            </a:xfrm>
            <a:custGeom>
              <a:avLst/>
              <a:gdLst>
                <a:gd name="T0" fmla="*/ 21 w 39"/>
                <a:gd name="T1" fmla="*/ 2 h 27"/>
                <a:gd name="T2" fmla="*/ 26 w 39"/>
                <a:gd name="T3" fmla="*/ 24 h 27"/>
                <a:gd name="T4" fmla="*/ 21 w 39"/>
                <a:gd name="T5" fmla="*/ 2 h 27"/>
              </a:gdLst>
              <a:ahLst/>
              <a:cxnLst>
                <a:cxn ang="0">
                  <a:pos x="T0" y="T1"/>
                </a:cxn>
                <a:cxn ang="0">
                  <a:pos x="T2" y="T3"/>
                </a:cxn>
                <a:cxn ang="0">
                  <a:pos x="T4" y="T5"/>
                </a:cxn>
              </a:cxnLst>
              <a:rect l="0" t="0" r="r" b="b"/>
              <a:pathLst>
                <a:path w="39" h="27">
                  <a:moveTo>
                    <a:pt x="21" y="2"/>
                  </a:moveTo>
                  <a:cubicBezTo>
                    <a:pt x="36" y="0"/>
                    <a:pt x="39" y="17"/>
                    <a:pt x="26" y="24"/>
                  </a:cubicBezTo>
                  <a:cubicBezTo>
                    <a:pt x="8" y="27"/>
                    <a:pt x="0" y="9"/>
                    <a:pt x="21"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3" name="Freeform 8">
              <a:extLst>
                <a:ext uri="{FF2B5EF4-FFF2-40B4-BE49-F238E27FC236}">
                  <a16:creationId xmlns:a16="http://schemas.microsoft.com/office/drawing/2014/main" id="{113638EE-3BCF-4315-A329-3C6766A3890B}"/>
                </a:ext>
              </a:extLst>
            </p:cNvPr>
            <p:cNvSpPr>
              <a:spLocks/>
            </p:cNvSpPr>
            <p:nvPr/>
          </p:nvSpPr>
          <p:spPr bwMode="auto">
            <a:xfrm rot="5400000">
              <a:off x="11141853" y="3490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4" name="Freeform 106">
              <a:extLst>
                <a:ext uri="{FF2B5EF4-FFF2-40B4-BE49-F238E27FC236}">
                  <a16:creationId xmlns:a16="http://schemas.microsoft.com/office/drawing/2014/main" id="{4FB36B8F-335B-40F2-83BB-C2B2689DC2E9}"/>
                </a:ext>
              </a:extLst>
            </p:cNvPr>
            <p:cNvSpPr>
              <a:spLocks/>
            </p:cNvSpPr>
            <p:nvPr/>
          </p:nvSpPr>
          <p:spPr bwMode="auto">
            <a:xfrm rot="5400000">
              <a:off x="11301184" y="6639670"/>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grpSp>
      <p:sp>
        <p:nvSpPr>
          <p:cNvPr id="2" name="Title Placeholder 1">
            <a:extLst>
              <a:ext uri="{FF2B5EF4-FFF2-40B4-BE49-F238E27FC236}">
                <a16:creationId xmlns:a16="http://schemas.microsoft.com/office/drawing/2014/main" id="{7A05E913-A9D9-4639-B104-1F07A4AF6A56}"/>
              </a:ext>
            </a:extLst>
          </p:cNvPr>
          <p:cNvSpPr>
            <a:spLocks noGrp="1"/>
          </p:cNvSpPr>
          <p:nvPr>
            <p:ph type="title"/>
          </p:nvPr>
        </p:nvSpPr>
        <p:spPr>
          <a:xfrm>
            <a:off x="1069848" y="502920"/>
            <a:ext cx="9634011"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09940CEB-B6D7-46E6-9843-51534214017A}"/>
              </a:ext>
            </a:extLst>
          </p:cNvPr>
          <p:cNvSpPr>
            <a:spLocks noGrp="1"/>
          </p:cNvSpPr>
          <p:nvPr>
            <p:ph type="body" idx="1"/>
          </p:nvPr>
        </p:nvSpPr>
        <p:spPr>
          <a:xfrm>
            <a:off x="1069848" y="1874520"/>
            <a:ext cx="9634011"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5BAC8B5-8DFB-4920-8580-54824C831A94}"/>
              </a:ext>
            </a:extLst>
          </p:cNvPr>
          <p:cNvSpPr>
            <a:spLocks noGrp="1"/>
          </p:cNvSpPr>
          <p:nvPr>
            <p:ph type="dt" sz="half" idx="2"/>
          </p:nvPr>
        </p:nvSpPr>
        <p:spPr>
          <a:xfrm>
            <a:off x="173736" y="6382512"/>
            <a:ext cx="2845901" cy="365125"/>
          </a:xfrm>
          <a:prstGeom prst="rect">
            <a:avLst/>
          </a:prstGeom>
        </p:spPr>
        <p:txBody>
          <a:bodyPr vert="horz" lIns="91440" tIns="45720" rIns="91440" bIns="45720" rtlCol="0" anchor="ctr"/>
          <a:lstStyle>
            <a:lvl1pPr algn="l">
              <a:defRPr sz="1050">
                <a:solidFill>
                  <a:schemeClr val="tx2"/>
                </a:solidFill>
              </a:defRPr>
            </a:lvl1pPr>
          </a:lstStyle>
          <a:p>
            <a:fld id="{B5898F52-2787-4BA2-BBBC-9395E9F86D50}" type="datetimeFigureOut">
              <a:rPr lang="en-US" smtClean="0"/>
              <a:pPr/>
              <a:t>4/1/2022</a:t>
            </a:fld>
            <a:endParaRPr lang="en-US"/>
          </a:p>
        </p:txBody>
      </p:sp>
      <p:sp>
        <p:nvSpPr>
          <p:cNvPr id="5" name="Footer Placeholder 4">
            <a:extLst>
              <a:ext uri="{FF2B5EF4-FFF2-40B4-BE49-F238E27FC236}">
                <a16:creationId xmlns:a16="http://schemas.microsoft.com/office/drawing/2014/main" id="{3A9E2D5D-B616-4048-9CB8-4D316BBDB1FB}"/>
              </a:ext>
            </a:extLst>
          </p:cNvPr>
          <p:cNvSpPr>
            <a:spLocks noGrp="1"/>
          </p:cNvSpPr>
          <p:nvPr>
            <p:ph type="ftr" sz="quarter" idx="3"/>
          </p:nvPr>
        </p:nvSpPr>
        <p:spPr>
          <a:xfrm rot="5400000">
            <a:off x="-1754871" y="2093199"/>
            <a:ext cx="4157472" cy="416082"/>
          </a:xfrm>
          <a:prstGeom prst="rect">
            <a:avLst/>
          </a:prstGeom>
        </p:spPr>
        <p:txBody>
          <a:bodyPr vert="horz" lIns="91440" tIns="45720" rIns="91440" bIns="45720" rtlCol="0" anchor="ctr"/>
          <a:lstStyle>
            <a:lvl1pPr algn="l">
              <a:defRPr sz="1050">
                <a:solidFill>
                  <a:schemeClr val="tx2"/>
                </a:solidFill>
              </a:defRPr>
            </a:lvl1pPr>
          </a:lstStyle>
          <a:p>
            <a:endParaRPr lang="en-US"/>
          </a:p>
        </p:txBody>
      </p:sp>
      <p:sp>
        <p:nvSpPr>
          <p:cNvPr id="6" name="Slide Number Placeholder 5">
            <a:extLst>
              <a:ext uri="{FF2B5EF4-FFF2-40B4-BE49-F238E27FC236}">
                <a16:creationId xmlns:a16="http://schemas.microsoft.com/office/drawing/2014/main" id="{63F322F0-8F3D-4AC5-9873-24666D0E0D34}"/>
              </a:ext>
            </a:extLst>
          </p:cNvPr>
          <p:cNvSpPr>
            <a:spLocks noGrp="1"/>
          </p:cNvSpPr>
          <p:nvPr>
            <p:ph type="sldNum" sz="quarter" idx="4"/>
          </p:nvPr>
        </p:nvSpPr>
        <p:spPr>
          <a:xfrm>
            <a:off x="11457919" y="6382512"/>
            <a:ext cx="500997" cy="365125"/>
          </a:xfrm>
          <a:prstGeom prst="rect">
            <a:avLst/>
          </a:prstGeom>
        </p:spPr>
        <p:txBody>
          <a:bodyPr vert="horz" lIns="91440" tIns="45720" rIns="91440" bIns="45720" rtlCol="0" anchor="ctr"/>
          <a:lstStyle>
            <a:lvl1pPr algn="r">
              <a:defRPr sz="1050">
                <a:solidFill>
                  <a:schemeClr val="tx2"/>
                </a:solidFill>
              </a:defRPr>
            </a:lvl1pPr>
          </a:lstStyle>
          <a:p>
            <a:fld id="{4C8B8A27-DF03-4546-BA93-21C967D57E5C}" type="slidenum">
              <a:rPr lang="en-US" smtClean="0"/>
              <a:pPr/>
              <a:t>‹#›</a:t>
            </a:fld>
            <a:endParaRPr lang="en-US"/>
          </a:p>
        </p:txBody>
      </p:sp>
    </p:spTree>
    <p:extLst>
      <p:ext uri="{BB962C8B-B14F-4D97-AF65-F5344CB8AC3E}">
        <p14:creationId xmlns:p14="http://schemas.microsoft.com/office/powerpoint/2010/main" val="243289613"/>
      </p:ext>
    </p:extLst>
  </p:cSld>
  <p:clrMap bg1="lt1" tx1="dk1" bg2="lt2" tx2="dk2" accent1="accent1" accent2="accent2" accent3="accent3" accent4="accent4" accent5="accent5" accent6="accent6" hlink="hlink" folHlink="folHlink"/>
  <p:sldLayoutIdLst>
    <p:sldLayoutId id="2147483707" r:id="rId1"/>
    <p:sldLayoutId id="2147483708" r:id="rId2"/>
    <p:sldLayoutId id="2147483709" r:id="rId3"/>
    <p:sldLayoutId id="2147483710" r:id="rId4"/>
    <p:sldLayoutId id="2147483700" r:id="rId5"/>
    <p:sldLayoutId id="2147483705" r:id="rId6"/>
    <p:sldLayoutId id="2147483701" r:id="rId7"/>
    <p:sldLayoutId id="2147483702" r:id="rId8"/>
    <p:sldLayoutId id="2147483703" r:id="rId9"/>
    <p:sldLayoutId id="2147483704" r:id="rId10"/>
    <p:sldLayoutId id="2147483706" r:id="rId11"/>
  </p:sldLayoutIdLst>
  <p:txStyles>
    <p:titleStyle>
      <a:lvl1pPr algn="l" defTabSz="914400" rtl="0" eaLnBrk="1" latinLnBrk="0" hangingPunct="1">
        <a:lnSpc>
          <a:spcPct val="100000"/>
        </a:lnSpc>
        <a:spcBef>
          <a:spcPct val="0"/>
        </a:spcBef>
        <a:buNone/>
        <a:defRPr sz="4000" kern="1200">
          <a:solidFill>
            <a:schemeClr val="tx2"/>
          </a:solidFill>
          <a:latin typeface="+mj-lt"/>
          <a:ea typeface="+mj-ea"/>
          <a:cs typeface="+mj-cs"/>
        </a:defRPr>
      </a:lvl1pPr>
    </p:titleStyle>
    <p:bodyStyle>
      <a:lvl1pPr marL="228600" indent="-228600" algn="l" defTabSz="914400" rtl="0" eaLnBrk="1" latinLnBrk="0" hangingPunct="1">
        <a:lnSpc>
          <a:spcPct val="150000"/>
        </a:lnSpc>
        <a:spcBef>
          <a:spcPts val="1000"/>
        </a:spcBef>
        <a:buClr>
          <a:schemeClr val="bg2">
            <a:lumMod val="75000"/>
          </a:schemeClr>
        </a:buClr>
        <a:buFont typeface="Arial" panose="020B0604020202020204" pitchFamily="34" charset="0"/>
        <a:buChar char="•"/>
        <a:defRPr sz="2000" kern="1200">
          <a:solidFill>
            <a:schemeClr val="tx2"/>
          </a:solidFill>
          <a:latin typeface="+mn-lt"/>
          <a:ea typeface="+mn-ea"/>
          <a:cs typeface="+mn-cs"/>
        </a:defRPr>
      </a:lvl1pPr>
      <a:lvl2pPr marL="228600" indent="0" algn="l" defTabSz="914400" rtl="0" eaLnBrk="1" latinLnBrk="0" hangingPunct="1">
        <a:lnSpc>
          <a:spcPct val="150000"/>
        </a:lnSpc>
        <a:spcBef>
          <a:spcPts val="500"/>
        </a:spcBef>
        <a:buClr>
          <a:schemeClr val="bg2">
            <a:lumMod val="75000"/>
          </a:schemeClr>
        </a:buClr>
        <a:buFontTx/>
        <a:buNone/>
        <a:defRPr sz="1800" kern="1200">
          <a:solidFill>
            <a:schemeClr val="tx2"/>
          </a:solidFill>
          <a:latin typeface="+mn-lt"/>
          <a:ea typeface="+mn-ea"/>
          <a:cs typeface="+mn-cs"/>
        </a:defRPr>
      </a:lvl2pPr>
      <a:lvl3pPr marL="548640" indent="-285750" algn="l" defTabSz="914400" rtl="0" eaLnBrk="1" latinLnBrk="0" hangingPunct="1">
        <a:lnSpc>
          <a:spcPct val="150000"/>
        </a:lnSpc>
        <a:spcBef>
          <a:spcPts val="500"/>
        </a:spcBef>
        <a:buClr>
          <a:schemeClr val="bg2">
            <a:lumMod val="75000"/>
          </a:schemeClr>
        </a:buClr>
        <a:buFont typeface="Arial" panose="020B0604020202020204" pitchFamily="34" charset="0"/>
        <a:buChar char="•"/>
        <a:defRPr sz="1600" b="1" kern="1200">
          <a:solidFill>
            <a:schemeClr val="tx2"/>
          </a:solidFill>
          <a:latin typeface="+mn-lt"/>
          <a:ea typeface="+mn-ea"/>
          <a:cs typeface="+mn-cs"/>
        </a:defRPr>
      </a:lvl3pPr>
      <a:lvl4pPr marL="548640" indent="0" algn="l" defTabSz="914400" rtl="0" eaLnBrk="1" latinLnBrk="0" hangingPunct="1">
        <a:lnSpc>
          <a:spcPct val="150000"/>
        </a:lnSpc>
        <a:spcBef>
          <a:spcPts val="500"/>
        </a:spcBef>
        <a:buClr>
          <a:schemeClr val="bg2">
            <a:lumMod val="75000"/>
          </a:schemeClr>
        </a:buClr>
        <a:buFontTx/>
        <a:buNone/>
        <a:defRPr sz="1400" kern="1200">
          <a:solidFill>
            <a:schemeClr val="tx2"/>
          </a:solidFill>
          <a:latin typeface="+mn-lt"/>
          <a:ea typeface="+mn-ea"/>
          <a:cs typeface="+mn-cs"/>
        </a:defRPr>
      </a:lvl4pPr>
      <a:lvl5pPr marL="834390" indent="-285750" algn="l" defTabSz="914400" rtl="0" eaLnBrk="1" latinLnBrk="0" hangingPunct="1">
        <a:lnSpc>
          <a:spcPct val="150000"/>
        </a:lnSpc>
        <a:spcBef>
          <a:spcPts val="500"/>
        </a:spcBef>
        <a:buClr>
          <a:schemeClr val="bg2">
            <a:lumMod val="75000"/>
          </a:schemeClr>
        </a:buClr>
        <a:buFont typeface="Arial" panose="020B0604020202020204" pitchFamily="34" charset="0"/>
        <a:buChar char="•"/>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s://www.recovering.org.uk/alcohol-rehab"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616A82B-4290-46E7-BF7E-9119EFAF9B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7668608" y="1092398"/>
            <a:ext cx="4016188" cy="2892612"/>
          </a:xfrm>
        </p:spPr>
        <p:txBody>
          <a:bodyPr>
            <a:normAutofit fontScale="90000"/>
          </a:bodyPr>
          <a:lstStyle/>
          <a:p>
            <a:pPr>
              <a:lnSpc>
                <a:spcPct val="90000"/>
              </a:lnSpc>
            </a:pPr>
            <a:r>
              <a:rPr lang="en-US" sz="1800" b="1" dirty="0">
                <a:latin typeface="Arial Nova"/>
              </a:rPr>
              <a:t>MODULE: I</a:t>
            </a:r>
            <a:r>
              <a:rPr lang="en-US" sz="1800" dirty="0">
                <a:latin typeface="Arial Nova"/>
              </a:rPr>
              <a:t>ntroduction to physiology</a:t>
            </a:r>
            <a:br>
              <a:rPr lang="en-US" sz="1800" dirty="0">
                <a:latin typeface="Arial Nova"/>
              </a:rPr>
            </a:br>
            <a:br>
              <a:rPr lang="en-US" sz="2000" b="1" dirty="0">
                <a:latin typeface="Arial Nova"/>
              </a:rPr>
            </a:br>
            <a:r>
              <a:rPr lang="en-US" sz="1800" b="1" dirty="0">
                <a:latin typeface="Arial Nova"/>
              </a:rPr>
              <a:t>ASSESSMENT 1</a:t>
            </a:r>
            <a:r>
              <a:rPr lang="en-US" sz="1800" dirty="0">
                <a:latin typeface="Arial Nova"/>
              </a:rPr>
              <a:t>: Practical Test ( Presentation)</a:t>
            </a:r>
            <a:br>
              <a:rPr lang="en-US" sz="1800" dirty="0">
                <a:latin typeface="Arial Nova"/>
              </a:rPr>
            </a:br>
            <a:br>
              <a:rPr lang="en-US" sz="1800" dirty="0">
                <a:latin typeface="Arial Nova"/>
              </a:rPr>
            </a:br>
            <a:r>
              <a:rPr lang="en-US" sz="1800" b="1" dirty="0">
                <a:latin typeface="Arial Nova"/>
              </a:rPr>
              <a:t>TOPIC</a:t>
            </a:r>
            <a:r>
              <a:rPr lang="en-US" sz="1800" dirty="0">
                <a:latin typeface="Arial Nova"/>
              </a:rPr>
              <a:t>: Alcohol Misuse</a:t>
            </a:r>
            <a:br>
              <a:rPr lang="en-US" sz="1600" dirty="0">
                <a:latin typeface="Arial Nova"/>
              </a:rPr>
            </a:br>
            <a:br>
              <a:rPr lang="en-US" sz="1600" dirty="0">
                <a:latin typeface="Arial Nova"/>
              </a:rPr>
            </a:br>
            <a:br>
              <a:rPr lang="en-US" sz="1600" b="1" dirty="0">
                <a:latin typeface="Arial Nova"/>
              </a:rPr>
            </a:br>
            <a:r>
              <a:rPr lang="en-US" sz="1800" b="1" dirty="0">
                <a:latin typeface="Arial Nova"/>
              </a:rPr>
              <a:t>STUDENT NAME: </a:t>
            </a:r>
            <a:r>
              <a:rPr lang="en-US" sz="1800" dirty="0">
                <a:latin typeface="Arial Nova"/>
              </a:rPr>
              <a:t>Augustine </a:t>
            </a:r>
            <a:r>
              <a:rPr lang="en-US" sz="1800" dirty="0" err="1">
                <a:latin typeface="Arial Nova"/>
              </a:rPr>
              <a:t>Okorob</a:t>
            </a:r>
            <a:r>
              <a:rPr lang="en-US" sz="1600" dirty="0" err="1">
                <a:latin typeface="Arial Nova"/>
              </a:rPr>
              <a:t>a</a:t>
            </a:r>
            <a:br>
              <a:rPr lang="en-US" dirty="0"/>
            </a:br>
            <a:br>
              <a:rPr lang="en-US" sz="1800" dirty="0">
                <a:latin typeface="Arial Nova"/>
              </a:rPr>
            </a:br>
            <a:r>
              <a:rPr lang="en-US" sz="1800" b="1" dirty="0">
                <a:latin typeface="Arial Nova"/>
              </a:rPr>
              <a:t>STUDENT NUMBER</a:t>
            </a:r>
            <a:r>
              <a:rPr lang="en-US" sz="1800" dirty="0">
                <a:latin typeface="Arial Nova"/>
              </a:rPr>
              <a:t>: 2009076</a:t>
            </a:r>
            <a:br>
              <a:rPr lang="en-US" sz="1800" dirty="0">
                <a:latin typeface="Arial Nova"/>
              </a:rPr>
            </a:br>
            <a:br>
              <a:rPr lang="en-US" sz="1800" dirty="0">
                <a:latin typeface="Arial Nova"/>
              </a:rPr>
            </a:br>
            <a:endParaRPr lang="en-US" sz="1600"/>
          </a:p>
        </p:txBody>
      </p:sp>
      <p:sp>
        <p:nvSpPr>
          <p:cNvPr id="3" name="Subtitle 2"/>
          <p:cNvSpPr>
            <a:spLocks noGrp="1"/>
          </p:cNvSpPr>
          <p:nvPr>
            <p:ph type="subTitle" idx="1"/>
          </p:nvPr>
        </p:nvSpPr>
        <p:spPr>
          <a:xfrm>
            <a:off x="8141707" y="4793129"/>
            <a:ext cx="2868706" cy="1563219"/>
          </a:xfrm>
        </p:spPr>
        <p:txBody>
          <a:bodyPr>
            <a:normAutofit/>
          </a:bodyPr>
          <a:lstStyle/>
          <a:p>
            <a:endParaRPr lang="en-US" sz="1200"/>
          </a:p>
        </p:txBody>
      </p:sp>
      <p:pic>
        <p:nvPicPr>
          <p:cNvPr id="4" name="Picture 3">
            <a:extLst>
              <a:ext uri="{FF2B5EF4-FFF2-40B4-BE49-F238E27FC236}">
                <a16:creationId xmlns:a16="http://schemas.microsoft.com/office/drawing/2014/main" id="{617A9B90-3B62-73AE-A7E3-F5C52C8DEC4D}"/>
              </a:ext>
            </a:extLst>
          </p:cNvPr>
          <p:cNvPicPr>
            <a:picLocks noChangeAspect="1"/>
          </p:cNvPicPr>
          <p:nvPr/>
        </p:nvPicPr>
        <p:blipFill rotWithShape="1">
          <a:blip r:embed="rId2"/>
          <a:srcRect l="10345" r="29144" b="-3"/>
          <a:stretch/>
        </p:blipFill>
        <p:spPr>
          <a:xfrm>
            <a:off x="20" y="-1"/>
            <a:ext cx="6915093" cy="6858001"/>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AC082A-551A-F6E8-F4FE-C591259CEBC1}"/>
              </a:ext>
            </a:extLst>
          </p:cNvPr>
          <p:cNvSpPr>
            <a:spLocks noGrp="1"/>
          </p:cNvSpPr>
          <p:nvPr>
            <p:ph type="title"/>
          </p:nvPr>
        </p:nvSpPr>
        <p:spPr/>
        <p:txBody>
          <a:bodyPr/>
          <a:lstStyle/>
          <a:p>
            <a:r>
              <a:rPr lang="en-US" sz="2000"/>
              <a:t>INTRODUCTION</a:t>
            </a:r>
            <a:endParaRPr lang="en-US"/>
          </a:p>
        </p:txBody>
      </p:sp>
      <p:sp>
        <p:nvSpPr>
          <p:cNvPr id="3" name="Content Placeholder 2">
            <a:extLst>
              <a:ext uri="{FF2B5EF4-FFF2-40B4-BE49-F238E27FC236}">
                <a16:creationId xmlns:a16="http://schemas.microsoft.com/office/drawing/2014/main" id="{057480B1-6CE0-57F4-71FE-BB93682D976C}"/>
              </a:ext>
            </a:extLst>
          </p:cNvPr>
          <p:cNvSpPr>
            <a:spLocks noGrp="1"/>
          </p:cNvSpPr>
          <p:nvPr>
            <p:ph idx="1"/>
          </p:nvPr>
        </p:nvSpPr>
        <p:spPr/>
        <p:txBody>
          <a:bodyPr vert="horz" lIns="91440" tIns="45720" rIns="91440" bIns="45720" rtlCol="0" anchor="t">
            <a:normAutofit fontScale="85000" lnSpcReduction="10000"/>
          </a:bodyPr>
          <a:lstStyle/>
          <a:p>
            <a:r>
              <a:rPr lang="en-US" sz="2100" dirty="0"/>
              <a:t>The aim of this assignment is to discuss about patient A whose lifestyle is a bit of concern.</a:t>
            </a:r>
          </a:p>
          <a:p>
            <a:pPr>
              <a:buClr>
                <a:srgbClr val="B2B5A2"/>
              </a:buClr>
            </a:pPr>
            <a:r>
              <a:rPr lang="en-US" dirty="0"/>
              <a:t>Lifestyle-related health information in health and  social care.</a:t>
            </a:r>
          </a:p>
          <a:p>
            <a:pPr>
              <a:buClr>
                <a:srgbClr val="B2B5A2"/>
              </a:buClr>
            </a:pPr>
            <a:r>
              <a:rPr lang="en-US" dirty="0"/>
              <a:t>How the information provided by HSF has been used.</a:t>
            </a:r>
          </a:p>
          <a:p>
            <a:pPr>
              <a:buClr>
                <a:srgbClr val="B2B5A2"/>
              </a:buClr>
            </a:pPr>
            <a:endParaRPr lang="en-US"/>
          </a:p>
          <a:p>
            <a:pPr>
              <a:buClr>
                <a:srgbClr val="B2B5A2"/>
              </a:buClr>
            </a:pPr>
            <a:r>
              <a:rPr lang="en-US" dirty="0">
                <a:latin typeface="Aharoni"/>
                <a:cs typeface="AngsanaUPC"/>
              </a:rPr>
              <a:t>ANATOMY AND PHYSIOLOGY</a:t>
            </a:r>
            <a:endParaRPr lang="en-US" dirty="0">
              <a:latin typeface="Avenir Next LT Pro"/>
              <a:cs typeface="AngsanaUPC"/>
            </a:endParaRPr>
          </a:p>
          <a:p>
            <a:pPr>
              <a:buClr>
                <a:srgbClr val="B2B5A2"/>
              </a:buClr>
            </a:pPr>
            <a:r>
              <a:rPr lang="en-US" dirty="0">
                <a:latin typeface="Arial Nova"/>
                <a:cs typeface="AngsanaUPC"/>
              </a:rPr>
              <a:t>Alcohol related disease </a:t>
            </a:r>
            <a:endParaRPr lang="en-US" sz="1400" dirty="0">
              <a:latin typeface="Aparajita"/>
              <a:cs typeface="AngsanaUPC"/>
            </a:endParaRPr>
          </a:p>
          <a:p>
            <a:pPr>
              <a:buClr>
                <a:srgbClr val="B2B5A2"/>
              </a:buClr>
            </a:pPr>
            <a:r>
              <a:rPr lang="en-US" dirty="0">
                <a:latin typeface="Arial Nova"/>
                <a:cs typeface="AngsanaUPC"/>
              </a:rPr>
              <a:t>Functions of the liver</a:t>
            </a:r>
          </a:p>
          <a:p>
            <a:pPr>
              <a:buClr>
                <a:srgbClr val="B2B5A2"/>
              </a:buClr>
            </a:pPr>
            <a:r>
              <a:rPr lang="en-US" dirty="0">
                <a:latin typeface="Arial Nova"/>
                <a:cs typeface="AngsanaUPC"/>
              </a:rPr>
              <a:t>       (Health Service Executive, 2021)</a:t>
            </a:r>
          </a:p>
          <a:p>
            <a:pPr>
              <a:buClr>
                <a:srgbClr val="B2B5A2"/>
              </a:buClr>
            </a:pPr>
            <a:endParaRPr lang="en-US">
              <a:latin typeface="Avenir Next LT Pro"/>
              <a:cs typeface="AngsanaUPC"/>
            </a:endParaRPr>
          </a:p>
          <a:p>
            <a:pPr>
              <a:buClr>
                <a:srgbClr val="B2B5A2"/>
              </a:buClr>
            </a:pPr>
            <a:endParaRPr lang="en-US">
              <a:latin typeface="Avenir Next LT Pro"/>
              <a:cs typeface="AngsanaUPC"/>
            </a:endParaRPr>
          </a:p>
          <a:p>
            <a:pPr>
              <a:buClr>
                <a:srgbClr val="B2B5A2"/>
              </a:buClr>
            </a:pPr>
            <a:endParaRPr lang="en-US" sz="1600">
              <a:latin typeface="Avenir Next LT Pro"/>
              <a:cs typeface="AngsanaUPC"/>
            </a:endParaRPr>
          </a:p>
          <a:p>
            <a:pPr>
              <a:buClr>
                <a:srgbClr val="B2B5A2"/>
              </a:buClr>
            </a:pPr>
            <a:endParaRPr lang="en-US" sz="1600" i="1">
              <a:latin typeface="AngsanaUPC"/>
              <a:cs typeface="AngsanaUPC"/>
            </a:endParaRPr>
          </a:p>
          <a:p>
            <a:pPr>
              <a:buClr>
                <a:srgbClr val="B2B5A2"/>
              </a:buClr>
            </a:pPr>
            <a:endParaRPr lang="en-US" sz="1400"/>
          </a:p>
          <a:p>
            <a:pPr>
              <a:buClr>
                <a:srgbClr val="B2B5A2"/>
              </a:buClr>
            </a:pPr>
            <a:endParaRPr lang="en-US"/>
          </a:p>
        </p:txBody>
      </p:sp>
      <p:sp>
        <p:nvSpPr>
          <p:cNvPr id="5" name="TextBox 4">
            <a:extLst>
              <a:ext uri="{FF2B5EF4-FFF2-40B4-BE49-F238E27FC236}">
                <a16:creationId xmlns:a16="http://schemas.microsoft.com/office/drawing/2014/main" id="{C10680C5-E934-C61A-0D4F-ED9875B76F7E}"/>
              </a:ext>
            </a:extLst>
          </p:cNvPr>
          <p:cNvSpPr txBox="1"/>
          <p:nvPr/>
        </p:nvSpPr>
        <p:spPr>
          <a:xfrm>
            <a:off x="4724400" y="3200399"/>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Click to add text</a:t>
            </a:r>
          </a:p>
        </p:txBody>
      </p:sp>
      <p:pic>
        <p:nvPicPr>
          <p:cNvPr id="6" name="Picture 6" descr="A picture containing person&#10;&#10;Description automatically generated">
            <a:extLst>
              <a:ext uri="{FF2B5EF4-FFF2-40B4-BE49-F238E27FC236}">
                <a16:creationId xmlns:a16="http://schemas.microsoft.com/office/drawing/2014/main" id="{4E2F6507-7554-BE1D-2AE3-80AFAB573FE0}"/>
              </a:ext>
            </a:extLst>
          </p:cNvPr>
          <p:cNvPicPr>
            <a:picLocks noChangeAspect="1"/>
          </p:cNvPicPr>
          <p:nvPr/>
        </p:nvPicPr>
        <p:blipFill>
          <a:blip r:embed="rId3"/>
          <a:stretch>
            <a:fillRect/>
          </a:stretch>
        </p:blipFill>
        <p:spPr>
          <a:xfrm>
            <a:off x="6895380" y="3381032"/>
            <a:ext cx="3573436" cy="3188573"/>
          </a:xfrm>
          <a:prstGeom prst="rect">
            <a:avLst/>
          </a:prstGeom>
        </p:spPr>
      </p:pic>
      <p:sp>
        <p:nvSpPr>
          <p:cNvPr id="4" name="TextBox 3">
            <a:extLst>
              <a:ext uri="{FF2B5EF4-FFF2-40B4-BE49-F238E27FC236}">
                <a16:creationId xmlns:a16="http://schemas.microsoft.com/office/drawing/2014/main" id="{D3BEAB58-942C-3069-37C5-01575E447853}"/>
              </a:ext>
            </a:extLst>
          </p:cNvPr>
          <p:cNvSpPr txBox="1"/>
          <p:nvPr/>
        </p:nvSpPr>
        <p:spPr>
          <a:xfrm flipV="1">
            <a:off x="4436853" y="4974450"/>
            <a:ext cx="1736785"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2800">
                <a:latin typeface="Arial Nova"/>
              </a:rPr>
              <a:t>Click to add text</a:t>
            </a:r>
          </a:p>
        </p:txBody>
      </p:sp>
    </p:spTree>
    <p:extLst>
      <p:ext uri="{BB962C8B-B14F-4D97-AF65-F5344CB8AC3E}">
        <p14:creationId xmlns:p14="http://schemas.microsoft.com/office/powerpoint/2010/main" val="10704808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ED7BF0-DC93-4F51-8BCB-D723BAED1938}"/>
              </a:ext>
            </a:extLst>
          </p:cNvPr>
          <p:cNvSpPr>
            <a:spLocks noGrp="1"/>
          </p:cNvSpPr>
          <p:nvPr>
            <p:ph type="title"/>
          </p:nvPr>
        </p:nvSpPr>
        <p:spPr/>
        <p:txBody>
          <a:bodyPr/>
          <a:lstStyle/>
          <a:p>
            <a:r>
              <a:rPr lang="en-US" sz="2400">
                <a:latin typeface="Aharoni"/>
                <a:cs typeface="Aharoni"/>
              </a:rPr>
              <a:t>LIFESTYLE HEALTH –RELATED INFORMATION OF PATIENT 'A'</a:t>
            </a:r>
            <a:endParaRPr lang="en-US" sz="2000">
              <a:latin typeface="Aharoni"/>
              <a:cs typeface="Aharoni"/>
            </a:endParaRPr>
          </a:p>
        </p:txBody>
      </p:sp>
      <p:sp>
        <p:nvSpPr>
          <p:cNvPr id="3" name="Content Placeholder 2">
            <a:extLst>
              <a:ext uri="{FF2B5EF4-FFF2-40B4-BE49-F238E27FC236}">
                <a16:creationId xmlns:a16="http://schemas.microsoft.com/office/drawing/2014/main" id="{BA15BA6B-4D2C-6455-80F2-369566CA67E5}"/>
              </a:ext>
            </a:extLst>
          </p:cNvPr>
          <p:cNvSpPr>
            <a:spLocks noGrp="1"/>
          </p:cNvSpPr>
          <p:nvPr>
            <p:ph idx="1"/>
          </p:nvPr>
        </p:nvSpPr>
        <p:spPr/>
        <p:txBody>
          <a:bodyPr vert="horz" lIns="91440" tIns="45720" rIns="91440" bIns="45720" rtlCol="0" anchor="t">
            <a:normAutofit/>
          </a:bodyPr>
          <a:lstStyle/>
          <a:p>
            <a:r>
              <a:rPr lang="en-US"/>
              <a:t>Excessive alcohol consumption.</a:t>
            </a:r>
          </a:p>
          <a:p>
            <a:pPr>
              <a:buClr>
                <a:srgbClr val="B2B5A2"/>
              </a:buClr>
            </a:pPr>
            <a:r>
              <a:rPr lang="en-US"/>
              <a:t>Patient A  previous alcohol related disease.</a:t>
            </a:r>
          </a:p>
          <a:p>
            <a:pPr>
              <a:buClr>
                <a:srgbClr val="B2B5A2"/>
              </a:buClr>
            </a:pPr>
            <a:endParaRPr lang="en-US"/>
          </a:p>
          <a:p>
            <a:pPr>
              <a:buClr>
                <a:srgbClr val="B2B5A2"/>
              </a:buClr>
            </a:pPr>
            <a:endParaRPr lang="en-US" sz="2400">
              <a:latin typeface="Aharoni"/>
              <a:cs typeface="Aharoni"/>
            </a:endParaRPr>
          </a:p>
          <a:p>
            <a:pPr>
              <a:buClr>
                <a:srgbClr val="B2B5A2"/>
              </a:buClr>
            </a:pPr>
            <a:endParaRPr lang="en-US" sz="2400">
              <a:latin typeface="Aharoni"/>
              <a:cs typeface="Aharoni"/>
            </a:endParaRPr>
          </a:p>
        </p:txBody>
      </p:sp>
      <p:pic>
        <p:nvPicPr>
          <p:cNvPr id="4" name="Picture 4" descr="A picture containing bottle, wine, alcohol, beverage&#10;&#10;Description automatically generated">
            <a:extLst>
              <a:ext uri="{FF2B5EF4-FFF2-40B4-BE49-F238E27FC236}">
                <a16:creationId xmlns:a16="http://schemas.microsoft.com/office/drawing/2014/main" id="{094AF3EE-2C49-A1AD-CFC3-D3B88461D2E6}"/>
              </a:ext>
            </a:extLst>
          </p:cNvPr>
          <p:cNvPicPr>
            <a:picLocks noChangeAspect="1"/>
          </p:cNvPicPr>
          <p:nvPr/>
        </p:nvPicPr>
        <p:blipFill>
          <a:blip r:embed="rId3"/>
          <a:stretch>
            <a:fillRect/>
          </a:stretch>
        </p:blipFill>
        <p:spPr>
          <a:xfrm>
            <a:off x="5009772" y="2871714"/>
            <a:ext cx="5836691" cy="3492180"/>
          </a:xfrm>
          <a:prstGeom prst="rect">
            <a:avLst/>
          </a:prstGeom>
        </p:spPr>
      </p:pic>
    </p:spTree>
    <p:extLst>
      <p:ext uri="{BB962C8B-B14F-4D97-AF65-F5344CB8AC3E}">
        <p14:creationId xmlns:p14="http://schemas.microsoft.com/office/powerpoint/2010/main" val="25194658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B121F-9CFC-2DE6-9F51-9AE57D4B8B7B}"/>
              </a:ext>
            </a:extLst>
          </p:cNvPr>
          <p:cNvSpPr>
            <a:spLocks noGrp="1"/>
          </p:cNvSpPr>
          <p:nvPr>
            <p:ph type="title"/>
          </p:nvPr>
        </p:nvSpPr>
        <p:spPr/>
        <p:txBody>
          <a:bodyPr/>
          <a:lstStyle/>
          <a:p>
            <a:r>
              <a:rPr lang="en-US">
                <a:latin typeface="Arial Nova"/>
              </a:rPr>
              <a:t>HEALTH RISKS</a:t>
            </a:r>
          </a:p>
        </p:txBody>
      </p:sp>
      <p:sp>
        <p:nvSpPr>
          <p:cNvPr id="3" name="Content Placeholder 2">
            <a:extLst>
              <a:ext uri="{FF2B5EF4-FFF2-40B4-BE49-F238E27FC236}">
                <a16:creationId xmlns:a16="http://schemas.microsoft.com/office/drawing/2014/main" id="{BC3C69C9-4A18-775D-A56A-9FCCB43A1743}"/>
              </a:ext>
            </a:extLst>
          </p:cNvPr>
          <p:cNvSpPr>
            <a:spLocks noGrp="1"/>
          </p:cNvSpPr>
          <p:nvPr>
            <p:ph idx="1"/>
          </p:nvPr>
        </p:nvSpPr>
        <p:spPr/>
        <p:txBody>
          <a:bodyPr vert="horz" lIns="91440" tIns="45720" rIns="91440" bIns="45720" rtlCol="0" anchor="t">
            <a:normAutofit/>
          </a:bodyPr>
          <a:lstStyle/>
          <a:p>
            <a:r>
              <a:rPr lang="en-US">
                <a:latin typeface="Calibri"/>
                <a:ea typeface="Calibri"/>
                <a:cs typeface="Calibri"/>
              </a:rPr>
              <a:t>Liver disease</a:t>
            </a:r>
          </a:p>
          <a:p>
            <a:pPr>
              <a:buClr>
                <a:srgbClr val="B2B5A2"/>
              </a:buClr>
            </a:pPr>
            <a:r>
              <a:rPr lang="en-US">
                <a:latin typeface="Calibri"/>
                <a:ea typeface="Calibri"/>
                <a:cs typeface="Calibri"/>
              </a:rPr>
              <a:t>Heart problems</a:t>
            </a:r>
          </a:p>
          <a:p>
            <a:pPr>
              <a:buClr>
                <a:srgbClr val="B2B5A2"/>
              </a:buClr>
            </a:pPr>
            <a:r>
              <a:rPr lang="en-US">
                <a:latin typeface="Calibri"/>
                <a:ea typeface="Calibri"/>
                <a:cs typeface="Calibri"/>
              </a:rPr>
              <a:t>Digestive problems</a:t>
            </a:r>
          </a:p>
          <a:p>
            <a:pPr>
              <a:buClr>
                <a:srgbClr val="B2B5A2"/>
              </a:buClr>
            </a:pPr>
            <a:r>
              <a:rPr lang="en-US">
                <a:latin typeface="Calibri"/>
                <a:ea typeface="Calibri"/>
                <a:cs typeface="Calibri"/>
              </a:rPr>
              <a:t>Sexual function</a:t>
            </a:r>
          </a:p>
          <a:p>
            <a:pPr>
              <a:buClr>
                <a:srgbClr val="B2B5A2"/>
              </a:buClr>
            </a:pPr>
            <a:r>
              <a:rPr lang="en-US">
                <a:latin typeface="Calibri"/>
                <a:ea typeface="Calibri"/>
                <a:cs typeface="Calibri"/>
              </a:rPr>
              <a:t>Diabetes complications</a:t>
            </a:r>
          </a:p>
          <a:p>
            <a:pPr>
              <a:buClr>
                <a:srgbClr val="B2B5A2"/>
              </a:buClr>
            </a:pPr>
            <a:r>
              <a:rPr lang="en-US">
                <a:latin typeface="Calibri"/>
                <a:ea typeface="Calibri"/>
                <a:cs typeface="Calibri"/>
              </a:rPr>
              <a:t>                             </a:t>
            </a:r>
          </a:p>
          <a:p>
            <a:pPr>
              <a:buClr>
                <a:srgbClr val="B2B5A2"/>
              </a:buClr>
            </a:pPr>
            <a:r>
              <a:rPr lang="en-US">
                <a:latin typeface="Calibri"/>
                <a:ea typeface="Calibri"/>
                <a:cs typeface="Calibri"/>
              </a:rPr>
              <a:t>(</a:t>
            </a:r>
            <a:r>
              <a:rPr lang="en-US" err="1">
                <a:latin typeface="Calibri"/>
                <a:ea typeface="Calibri"/>
                <a:cs typeface="Calibri"/>
              </a:rPr>
              <a:t>Mayoclinic</a:t>
            </a:r>
            <a:r>
              <a:rPr lang="en-US">
                <a:latin typeface="Calibri"/>
                <a:ea typeface="Calibri"/>
                <a:cs typeface="Calibri"/>
              </a:rPr>
              <a:t>, 2018)</a:t>
            </a:r>
          </a:p>
          <a:p>
            <a:pPr>
              <a:buClr>
                <a:srgbClr val="B2B5A2"/>
              </a:buClr>
            </a:pPr>
            <a:endParaRPr lang="en-US">
              <a:latin typeface="Calibri"/>
              <a:ea typeface="Calibri"/>
              <a:cs typeface="Calibri"/>
            </a:endParaRPr>
          </a:p>
        </p:txBody>
      </p:sp>
      <p:pic>
        <p:nvPicPr>
          <p:cNvPr id="4" name="Picture 4" descr="A picture containing text, umbrella, vector graphics&#10;&#10;Description automatically generated">
            <a:extLst>
              <a:ext uri="{FF2B5EF4-FFF2-40B4-BE49-F238E27FC236}">
                <a16:creationId xmlns:a16="http://schemas.microsoft.com/office/drawing/2014/main" id="{99E13248-F31E-2929-20E7-9D60DBDEBCD5}"/>
              </a:ext>
            </a:extLst>
          </p:cNvPr>
          <p:cNvPicPr>
            <a:picLocks noChangeAspect="1"/>
          </p:cNvPicPr>
          <p:nvPr/>
        </p:nvPicPr>
        <p:blipFill>
          <a:blip r:embed="rId3"/>
          <a:stretch>
            <a:fillRect/>
          </a:stretch>
        </p:blipFill>
        <p:spPr>
          <a:xfrm>
            <a:off x="4405312" y="1535052"/>
            <a:ext cx="5351074" cy="2824612"/>
          </a:xfrm>
          <a:prstGeom prst="rect">
            <a:avLst/>
          </a:prstGeom>
        </p:spPr>
      </p:pic>
    </p:spTree>
    <p:extLst>
      <p:ext uri="{BB962C8B-B14F-4D97-AF65-F5344CB8AC3E}">
        <p14:creationId xmlns:p14="http://schemas.microsoft.com/office/powerpoint/2010/main" val="1711006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91E2F6-091D-5A51-978A-654AA5E2B4EA}"/>
              </a:ext>
            </a:extLst>
          </p:cNvPr>
          <p:cNvSpPr>
            <a:spLocks noGrp="1"/>
          </p:cNvSpPr>
          <p:nvPr>
            <p:ph type="title"/>
          </p:nvPr>
        </p:nvSpPr>
        <p:spPr/>
        <p:txBody>
          <a:bodyPr/>
          <a:lstStyle/>
          <a:p>
            <a:r>
              <a:rPr lang="en-US" sz="2800">
                <a:latin typeface="Arial Nova"/>
              </a:rPr>
              <a:t>LIFESTYLE-RELATED INFORMATION OF PATIENT A IN THE QUESTIONNAIRE.</a:t>
            </a:r>
            <a:endParaRPr lang="en-US"/>
          </a:p>
        </p:txBody>
      </p:sp>
      <p:sp>
        <p:nvSpPr>
          <p:cNvPr id="3" name="Content Placeholder 2">
            <a:extLst>
              <a:ext uri="{FF2B5EF4-FFF2-40B4-BE49-F238E27FC236}">
                <a16:creationId xmlns:a16="http://schemas.microsoft.com/office/drawing/2014/main" id="{AF886D1F-94F5-2EE7-18BE-AB6EA34F196D}"/>
              </a:ext>
            </a:extLst>
          </p:cNvPr>
          <p:cNvSpPr>
            <a:spLocks noGrp="1"/>
          </p:cNvSpPr>
          <p:nvPr>
            <p:ph idx="1"/>
          </p:nvPr>
        </p:nvSpPr>
        <p:spPr/>
        <p:txBody>
          <a:bodyPr vert="horz" lIns="91440" tIns="45720" rIns="91440" bIns="45720" rtlCol="0" anchor="t">
            <a:normAutofit/>
          </a:bodyPr>
          <a:lstStyle/>
          <a:p>
            <a:r>
              <a:rPr lang="en-US"/>
              <a:t>Medical History</a:t>
            </a:r>
          </a:p>
          <a:p>
            <a:pPr>
              <a:buClr>
                <a:srgbClr val="B2B5A2"/>
              </a:buClr>
            </a:pPr>
            <a:r>
              <a:rPr lang="en-US"/>
              <a:t>Family  History</a:t>
            </a:r>
          </a:p>
          <a:p>
            <a:pPr>
              <a:buClr>
                <a:srgbClr val="B2B5A2"/>
              </a:buClr>
            </a:pPr>
            <a:r>
              <a:rPr lang="en-US"/>
              <a:t>Alcohol consumption</a:t>
            </a:r>
          </a:p>
          <a:p>
            <a:pPr>
              <a:buClr>
                <a:srgbClr val="B2B5A2"/>
              </a:buClr>
            </a:pPr>
            <a:r>
              <a:rPr lang="en-US"/>
              <a:t>Smoking </a:t>
            </a:r>
          </a:p>
          <a:p>
            <a:pPr>
              <a:buClr>
                <a:srgbClr val="B2B5A2"/>
              </a:buClr>
            </a:pPr>
            <a:r>
              <a:rPr lang="en-US"/>
              <a:t>Unemployed</a:t>
            </a:r>
          </a:p>
          <a:p>
            <a:pPr>
              <a:buClr>
                <a:srgbClr val="B2B5A2"/>
              </a:buClr>
            </a:pPr>
            <a:r>
              <a:rPr lang="en-US"/>
              <a:t>Physical activity</a:t>
            </a:r>
          </a:p>
        </p:txBody>
      </p:sp>
    </p:spTree>
    <p:extLst>
      <p:ext uri="{BB962C8B-B14F-4D97-AF65-F5344CB8AC3E}">
        <p14:creationId xmlns:p14="http://schemas.microsoft.com/office/powerpoint/2010/main" val="22847940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2DACCE-58FF-D63C-42EC-376EB7C74321}"/>
              </a:ext>
            </a:extLst>
          </p:cNvPr>
          <p:cNvSpPr>
            <a:spLocks noGrp="1"/>
          </p:cNvSpPr>
          <p:nvPr>
            <p:ph type="title"/>
          </p:nvPr>
        </p:nvSpPr>
        <p:spPr/>
        <p:txBody>
          <a:bodyPr/>
          <a:lstStyle/>
          <a:p>
            <a:r>
              <a:rPr lang="en-US" sz="2800">
                <a:latin typeface="Arial Nova"/>
              </a:rPr>
              <a:t>RECOMMENDATIONS</a:t>
            </a:r>
            <a:endParaRPr lang="en-US"/>
          </a:p>
        </p:txBody>
      </p:sp>
      <p:sp>
        <p:nvSpPr>
          <p:cNvPr id="3" name="Content Placeholder 2">
            <a:extLst>
              <a:ext uri="{FF2B5EF4-FFF2-40B4-BE49-F238E27FC236}">
                <a16:creationId xmlns:a16="http://schemas.microsoft.com/office/drawing/2014/main" id="{65CA62DE-0B68-A885-4D2E-3C4157E3D042}"/>
              </a:ext>
            </a:extLst>
          </p:cNvPr>
          <p:cNvSpPr>
            <a:spLocks noGrp="1"/>
          </p:cNvSpPr>
          <p:nvPr>
            <p:ph idx="1"/>
          </p:nvPr>
        </p:nvSpPr>
        <p:spPr/>
        <p:txBody>
          <a:bodyPr vert="horz" lIns="91440" tIns="45720" rIns="91440" bIns="45720" rtlCol="0" anchor="t">
            <a:normAutofit/>
          </a:bodyPr>
          <a:lstStyle/>
          <a:p>
            <a:r>
              <a:rPr lang="en-US" sz="2800">
                <a:latin typeface="Arial Nova"/>
              </a:rPr>
              <a:t>Alcohol Rehabilitation Centre Uk</a:t>
            </a:r>
          </a:p>
          <a:p>
            <a:pPr>
              <a:buClr>
                <a:srgbClr val="B2B5A2"/>
              </a:buClr>
            </a:pPr>
            <a:r>
              <a:rPr lang="en-US" sz="2800">
                <a:latin typeface="Arial Nova"/>
              </a:rPr>
              <a:t>Castle Craig Rehabilitation Clinic</a:t>
            </a:r>
          </a:p>
          <a:p>
            <a:pPr>
              <a:buClr>
                <a:srgbClr val="B2B5A2"/>
              </a:buClr>
            </a:pPr>
            <a:r>
              <a:rPr lang="en-US" sz="2800">
                <a:latin typeface="Arial Nova"/>
              </a:rPr>
              <a:t>Alcoholics Anonymous UK (AA)</a:t>
            </a:r>
          </a:p>
          <a:p>
            <a:pPr>
              <a:buClr>
                <a:srgbClr val="B2B5A2"/>
              </a:buClr>
            </a:pPr>
            <a:r>
              <a:rPr lang="en-US" sz="2800">
                <a:latin typeface="Arial Nova"/>
              </a:rPr>
              <a:t>Uk Addition Treatment </a:t>
            </a:r>
            <a:r>
              <a:rPr lang="en-US" sz="2800" err="1">
                <a:latin typeface="Arial Nova"/>
              </a:rPr>
              <a:t>Centres</a:t>
            </a:r>
          </a:p>
          <a:p>
            <a:pPr>
              <a:buClr>
                <a:srgbClr val="B2B5A2"/>
              </a:buClr>
            </a:pPr>
            <a:r>
              <a:rPr lang="en-US" sz="2800">
                <a:latin typeface="Arial Nova"/>
              </a:rPr>
              <a:t>                     (NHS, 2022)</a:t>
            </a:r>
          </a:p>
        </p:txBody>
      </p:sp>
    </p:spTree>
    <p:extLst>
      <p:ext uri="{BB962C8B-B14F-4D97-AF65-F5344CB8AC3E}">
        <p14:creationId xmlns:p14="http://schemas.microsoft.com/office/powerpoint/2010/main" val="11933161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0EC410-C4EA-1138-8145-CCABA176EAA1}"/>
              </a:ext>
            </a:extLst>
          </p:cNvPr>
          <p:cNvSpPr>
            <a:spLocks noGrp="1"/>
          </p:cNvSpPr>
          <p:nvPr>
            <p:ph type="title"/>
          </p:nvPr>
        </p:nvSpPr>
        <p:spPr/>
        <p:txBody>
          <a:bodyPr/>
          <a:lstStyle/>
          <a:p>
            <a:r>
              <a:rPr lang="en-US" sz="2800">
                <a:latin typeface="Arial Nova"/>
              </a:rPr>
              <a:t>CONCLUSION</a:t>
            </a:r>
          </a:p>
        </p:txBody>
      </p:sp>
      <p:sp>
        <p:nvSpPr>
          <p:cNvPr id="3" name="Content Placeholder 2">
            <a:extLst>
              <a:ext uri="{FF2B5EF4-FFF2-40B4-BE49-F238E27FC236}">
                <a16:creationId xmlns:a16="http://schemas.microsoft.com/office/drawing/2014/main" id="{C966D4F0-E7A2-BEE0-88A5-3E8A971EEFBA}"/>
              </a:ext>
            </a:extLst>
          </p:cNvPr>
          <p:cNvSpPr>
            <a:spLocks noGrp="1"/>
          </p:cNvSpPr>
          <p:nvPr>
            <p:ph idx="1"/>
          </p:nvPr>
        </p:nvSpPr>
        <p:spPr/>
        <p:txBody>
          <a:bodyPr vert="horz" lIns="91440" tIns="45720" rIns="91440" bIns="45720" rtlCol="0" anchor="t">
            <a:normAutofit fontScale="77500" lnSpcReduction="20000"/>
          </a:bodyPr>
          <a:lstStyle/>
          <a:p>
            <a:pPr marL="0" indent="0">
              <a:buNone/>
            </a:pPr>
            <a:r>
              <a:rPr lang="en-US" sz="2800">
                <a:latin typeface="Arial Nova"/>
              </a:rPr>
              <a:t>In conclusion, alcohol misuse has caused  harmful effects in both physical and psychological on many people. In 2019, approximately 600,000 people in the Uk were found to be alcohol dependence. Many people now give  priority to alcohol over work and family life. In the case of  Patient A who is unemployed, spend most of his time drinking excessive amount of alcohol which can lead to liver disease known as liver Cirrhosis. To avoid the health risks from alcohol misuse, it was advised by the Uk Chief Medical Officers (CMOs) not to drink more than the recommended units of alcohol per week on a regular basis.</a:t>
            </a:r>
            <a:endParaRPr lang="en-US"/>
          </a:p>
        </p:txBody>
      </p:sp>
    </p:spTree>
    <p:extLst>
      <p:ext uri="{BB962C8B-B14F-4D97-AF65-F5344CB8AC3E}">
        <p14:creationId xmlns:p14="http://schemas.microsoft.com/office/powerpoint/2010/main" val="352905279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1674E6-95DC-3C94-076E-C120CC049DD1}"/>
              </a:ext>
            </a:extLst>
          </p:cNvPr>
          <p:cNvSpPr>
            <a:spLocks noGrp="1"/>
          </p:cNvSpPr>
          <p:nvPr>
            <p:ph type="title"/>
          </p:nvPr>
        </p:nvSpPr>
        <p:spPr/>
        <p:txBody>
          <a:bodyPr/>
          <a:lstStyle/>
          <a:p>
            <a:r>
              <a:rPr lang="en-US">
                <a:latin typeface="Arial Nova"/>
              </a:rPr>
              <a:t>References</a:t>
            </a:r>
          </a:p>
        </p:txBody>
      </p:sp>
      <p:sp>
        <p:nvSpPr>
          <p:cNvPr id="3" name="Content Placeholder 2">
            <a:extLst>
              <a:ext uri="{FF2B5EF4-FFF2-40B4-BE49-F238E27FC236}">
                <a16:creationId xmlns:a16="http://schemas.microsoft.com/office/drawing/2014/main" id="{2D91C8AA-B1CA-E77A-2560-DD092E9CFD57}"/>
              </a:ext>
            </a:extLst>
          </p:cNvPr>
          <p:cNvSpPr>
            <a:spLocks noGrp="1"/>
          </p:cNvSpPr>
          <p:nvPr>
            <p:ph idx="1"/>
          </p:nvPr>
        </p:nvSpPr>
        <p:spPr/>
        <p:txBody>
          <a:bodyPr vert="horz" lIns="91440" tIns="45720" rIns="91440" bIns="45720" rtlCol="0" anchor="t">
            <a:normAutofit fontScale="62500" lnSpcReduction="20000"/>
          </a:bodyPr>
          <a:lstStyle/>
          <a:p>
            <a:pPr marL="0" indent="0">
              <a:buNone/>
            </a:pPr>
            <a:r>
              <a:rPr lang="en-US" sz="2800"/>
              <a:t>1Addiction treatment </a:t>
            </a:r>
            <a:r>
              <a:rPr lang="en-US" sz="2800" err="1"/>
              <a:t>centre</a:t>
            </a:r>
            <a:r>
              <a:rPr lang="en-US" sz="2800"/>
              <a:t> </a:t>
            </a:r>
            <a:r>
              <a:rPr lang="en-US" sz="2800" err="1"/>
              <a:t>uk</a:t>
            </a:r>
            <a:r>
              <a:rPr lang="en-US" sz="2800"/>
              <a:t>, (2022). https://www.ukat.co.uk&gt;medication.</a:t>
            </a:r>
            <a:endParaRPr lang="en-US"/>
          </a:p>
          <a:p>
            <a:pPr marL="0" indent="0">
              <a:buNone/>
            </a:pPr>
            <a:r>
              <a:rPr lang="en-US" sz="2800"/>
              <a:t>2 Alcohol rehabilitation </a:t>
            </a:r>
            <a:r>
              <a:rPr lang="en-US" sz="2800" err="1"/>
              <a:t>centre</a:t>
            </a:r>
            <a:r>
              <a:rPr lang="en-US" sz="2800"/>
              <a:t> </a:t>
            </a:r>
            <a:r>
              <a:rPr lang="en-US" sz="2800" err="1"/>
              <a:t>uk</a:t>
            </a:r>
            <a:r>
              <a:rPr lang="en-US" sz="2800"/>
              <a:t>, (2021). </a:t>
            </a:r>
            <a:r>
              <a:rPr lang="en-US" sz="2800">
                <a:hlinkClick r:id="rId2"/>
              </a:rPr>
              <a:t>https://www.recovering.org.uk/alcohol-rehab</a:t>
            </a:r>
            <a:r>
              <a:rPr lang="en-US" sz="2800"/>
              <a:t>.</a:t>
            </a:r>
            <a:endParaRPr lang="en-US"/>
          </a:p>
          <a:p>
            <a:pPr marL="0" indent="0">
              <a:buNone/>
            </a:pPr>
            <a:r>
              <a:rPr lang="en-US" sz="2800"/>
              <a:t>3 Castlecraig, (2022). Addiction/rehab. Castlecraig.co.uk/addiction/rehab.</a:t>
            </a:r>
            <a:endParaRPr lang="en-US"/>
          </a:p>
          <a:p>
            <a:pPr marL="0" indent="0">
              <a:buNone/>
            </a:pPr>
            <a:r>
              <a:rPr lang="en-US" sz="2800"/>
              <a:t>4 Health service executive, (2021). How alcohol affects the liver. https://www.2hse.ie&gt;physica-health.</a:t>
            </a:r>
            <a:endParaRPr lang="en-US"/>
          </a:p>
          <a:p>
            <a:pPr marL="0" indent="0">
              <a:buNone/>
            </a:pPr>
            <a:r>
              <a:rPr lang="en-US" sz="2800"/>
              <a:t>5 </a:t>
            </a:r>
            <a:r>
              <a:rPr lang="en-US" sz="2800" err="1"/>
              <a:t>Johnhopkins</a:t>
            </a:r>
            <a:r>
              <a:rPr lang="en-US" sz="2800"/>
              <a:t> medicine, (2022). Anatomy and functions. Hopkinsmedicine.org</a:t>
            </a:r>
            <a:endParaRPr lang="en-US"/>
          </a:p>
          <a:p>
            <a:pPr marL="0" indent="0">
              <a:buNone/>
            </a:pPr>
            <a:r>
              <a:rPr lang="en-US" sz="2800"/>
              <a:t>6 </a:t>
            </a:r>
            <a:r>
              <a:rPr lang="en-US" sz="2800" err="1"/>
              <a:t>Mayoclinic</a:t>
            </a:r>
            <a:r>
              <a:rPr lang="en-US" sz="2800"/>
              <a:t>,(2018). Family health book, 5th edition.</a:t>
            </a:r>
            <a:endParaRPr lang="en-US"/>
          </a:p>
          <a:p>
            <a:pPr marL="0" indent="0">
              <a:buNone/>
            </a:pPr>
            <a:r>
              <a:rPr lang="en-US" sz="2800"/>
              <a:t>7  NHS. ( 2021 ) Health Survey for England. Health and social care lifestyle. https://digital.nhs.uk&gt;health-survey.</a:t>
            </a:r>
            <a:endParaRPr lang="en-US"/>
          </a:p>
          <a:p>
            <a:pPr marL="0" indent="0">
              <a:buNone/>
            </a:pPr>
            <a:endParaRPr lang="en-US" sz="2800"/>
          </a:p>
        </p:txBody>
      </p:sp>
    </p:spTree>
    <p:extLst>
      <p:ext uri="{BB962C8B-B14F-4D97-AF65-F5344CB8AC3E}">
        <p14:creationId xmlns:p14="http://schemas.microsoft.com/office/powerpoint/2010/main" val="3891670934"/>
      </p:ext>
    </p:extLst>
  </p:cSld>
  <p:clrMapOvr>
    <a:masterClrMapping/>
  </p:clrMapOvr>
</p:sld>
</file>

<file path=ppt/theme/theme1.xml><?xml version="1.0" encoding="utf-8"?>
<a:theme xmlns:a="http://schemas.openxmlformats.org/drawingml/2006/main" name="BohemianVTI">
  <a:themeElements>
    <a:clrScheme name="AnalogousFromLightSeedLeftStep">
      <a:dk1>
        <a:srgbClr val="000000"/>
      </a:dk1>
      <a:lt1>
        <a:srgbClr val="FFFFFF"/>
      </a:lt1>
      <a:dk2>
        <a:srgbClr val="243741"/>
      </a:dk2>
      <a:lt2>
        <a:srgbClr val="E7E8E2"/>
      </a:lt2>
      <a:accent1>
        <a:srgbClr val="8770EC"/>
      </a:accent1>
      <a:accent2>
        <a:srgbClr val="5174E8"/>
      </a:accent2>
      <a:accent3>
        <a:srgbClr val="43AEE6"/>
      </a:accent3>
      <a:accent4>
        <a:srgbClr val="3FB5AD"/>
      </a:accent4>
      <a:accent5>
        <a:srgbClr val="39B87A"/>
      </a:accent5>
      <a:accent6>
        <a:srgbClr val="34BC41"/>
      </a:accent6>
      <a:hlink>
        <a:srgbClr val="7E8752"/>
      </a:hlink>
      <a:folHlink>
        <a:srgbClr val="7F7F7F"/>
      </a:folHlink>
    </a:clrScheme>
    <a:fontScheme name="modern love avenir">
      <a:majorFont>
        <a:latin typeface="Modern Love"/>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ohemianVTI" id="{B5E50611-F7C7-47BC-81A6-BE9493DF8677}" vid="{7A26D0DD-A1A5-444B-B0FB-E7DB9E2D047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8</Slides>
  <Notes>5</Notes>
  <HiddenSlides>0</HiddenSlide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BohemianVTI</vt:lpstr>
      <vt:lpstr>MODULE: Introduction to physiology  ASSESSMENT 1: Practical Test ( Presentation)  TOPIC: Alcohol Misuse   STUDENT NAME: Augustine Okoroba  STUDENT NUMBER: 2009076  </vt:lpstr>
      <vt:lpstr>INTRODUCTION</vt:lpstr>
      <vt:lpstr>LIFESTYLE HEALTH –RELATED INFORMATION OF PATIENT 'A'</vt:lpstr>
      <vt:lpstr>HEALTH RISKS</vt:lpstr>
      <vt:lpstr>LIFESTYLE-RELATED INFORMATION OF PATIENT A IN THE QUESTIONNAIRE.</vt:lpstr>
      <vt:lpstr>RECOMMENDATIONS</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47</cp:revision>
  <dcterms:created xsi:type="dcterms:W3CDTF">2022-03-25T17:13:08Z</dcterms:created>
  <dcterms:modified xsi:type="dcterms:W3CDTF">2022-04-01T11:03:12Z</dcterms:modified>
</cp:coreProperties>
</file>