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40"/>
  </p:notesMasterIdLst>
  <p:sldIdLst>
    <p:sldId id="256" r:id="rId5"/>
    <p:sldId id="325" r:id="rId6"/>
    <p:sldId id="303" r:id="rId7"/>
    <p:sldId id="283" r:id="rId8"/>
    <p:sldId id="286" r:id="rId9"/>
    <p:sldId id="297" r:id="rId10"/>
    <p:sldId id="307" r:id="rId11"/>
    <p:sldId id="288" r:id="rId12"/>
    <p:sldId id="289" r:id="rId13"/>
    <p:sldId id="290" r:id="rId14"/>
    <p:sldId id="299" r:id="rId15"/>
    <p:sldId id="300" r:id="rId16"/>
    <p:sldId id="308" r:id="rId17"/>
    <p:sldId id="318" r:id="rId18"/>
    <p:sldId id="304" r:id="rId19"/>
    <p:sldId id="306" r:id="rId20"/>
    <p:sldId id="319" r:id="rId21"/>
    <p:sldId id="312" r:id="rId22"/>
    <p:sldId id="313" r:id="rId23"/>
    <p:sldId id="321" r:id="rId24"/>
    <p:sldId id="322" r:id="rId25"/>
    <p:sldId id="314" r:id="rId26"/>
    <p:sldId id="327" r:id="rId27"/>
    <p:sldId id="329" r:id="rId28"/>
    <p:sldId id="343" r:id="rId29"/>
    <p:sldId id="330" r:id="rId30"/>
    <p:sldId id="311" r:id="rId31"/>
    <p:sldId id="334" r:id="rId32"/>
    <p:sldId id="335" r:id="rId33"/>
    <p:sldId id="337" r:id="rId34"/>
    <p:sldId id="338" r:id="rId35"/>
    <p:sldId id="316" r:id="rId36"/>
    <p:sldId id="317" r:id="rId37"/>
    <p:sldId id="323" r:id="rId38"/>
    <p:sldId id="324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70789D-6EE8-4055-96F2-43CD61C921C5}" v="110" dt="2020-03-31T11:40:25.9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21.png"/><Relationship Id="rId7" Type="http://schemas.openxmlformats.org/officeDocument/2006/relationships/image" Target="../media/image11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4.svg"/><Relationship Id="rId4" Type="http://schemas.openxmlformats.org/officeDocument/2006/relationships/image" Target="../media/image22.svg"/><Relationship Id="rId9" Type="http://schemas.openxmlformats.org/officeDocument/2006/relationships/image" Target="../media/image23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37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42.png"/><Relationship Id="rId7" Type="http://schemas.openxmlformats.org/officeDocument/2006/relationships/image" Target="../media/image11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10" Type="http://schemas.openxmlformats.org/officeDocument/2006/relationships/image" Target="../media/image47.svg"/><Relationship Id="rId4" Type="http://schemas.openxmlformats.org/officeDocument/2006/relationships/image" Target="../media/image43.svg"/><Relationship Id="rId9" Type="http://schemas.openxmlformats.org/officeDocument/2006/relationships/image" Target="../media/image46.pn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10" Type="http://schemas.openxmlformats.org/officeDocument/2006/relationships/image" Target="../media/image57.svg"/><Relationship Id="rId4" Type="http://schemas.openxmlformats.org/officeDocument/2006/relationships/image" Target="../media/image51.svg"/><Relationship Id="rId9" Type="http://schemas.openxmlformats.org/officeDocument/2006/relationships/image" Target="../media/image56.pn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43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6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21.png"/><Relationship Id="rId7" Type="http://schemas.openxmlformats.org/officeDocument/2006/relationships/image" Target="../media/image11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4.svg"/><Relationship Id="rId4" Type="http://schemas.openxmlformats.org/officeDocument/2006/relationships/image" Target="../media/image22.svg"/><Relationship Id="rId9" Type="http://schemas.openxmlformats.org/officeDocument/2006/relationships/image" Target="../media/image23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37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42.png"/><Relationship Id="rId7" Type="http://schemas.openxmlformats.org/officeDocument/2006/relationships/image" Target="../media/image11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10" Type="http://schemas.openxmlformats.org/officeDocument/2006/relationships/image" Target="../media/image47.svg"/><Relationship Id="rId4" Type="http://schemas.openxmlformats.org/officeDocument/2006/relationships/image" Target="../media/image43.svg"/><Relationship Id="rId9" Type="http://schemas.openxmlformats.org/officeDocument/2006/relationships/image" Target="../media/image46.pn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10" Type="http://schemas.openxmlformats.org/officeDocument/2006/relationships/image" Target="../media/image57.svg"/><Relationship Id="rId4" Type="http://schemas.openxmlformats.org/officeDocument/2006/relationships/image" Target="../media/image51.svg"/><Relationship Id="rId9" Type="http://schemas.openxmlformats.org/officeDocument/2006/relationships/image" Target="../media/image56.pn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43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6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EF8861-1FA1-4D21-AD97-53181D7B07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0319384-BFC7-45BA-A9EC-AB2B37DAF6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steps of quantitative research;</a:t>
          </a:r>
          <a:endParaRPr lang="en-US"/>
        </a:p>
      </dgm:t>
    </dgm:pt>
    <dgm:pt modelId="{E8212779-1DAC-4AB4-B5DE-8A46A4DE9035}" type="parTrans" cxnId="{991A8F6D-233D-4E26-AB2B-0B47AE20695F}">
      <dgm:prSet/>
      <dgm:spPr/>
      <dgm:t>
        <a:bodyPr/>
        <a:lstStyle/>
        <a:p>
          <a:endParaRPr lang="en-US"/>
        </a:p>
      </dgm:t>
    </dgm:pt>
    <dgm:pt modelId="{585752B8-960E-4E82-8359-D8699F678821}" type="sibTrans" cxnId="{991A8F6D-233D-4E26-AB2B-0B47AE20695F}">
      <dgm:prSet/>
      <dgm:spPr/>
      <dgm:t>
        <a:bodyPr/>
        <a:lstStyle/>
        <a:p>
          <a:endParaRPr lang="en-US"/>
        </a:p>
      </dgm:t>
    </dgm:pt>
    <dgm:pt modelId="{97EE9770-A405-4F3D-9DF8-8394E46060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Importance of concepts in quantitative research and the ways in which measures may be devised for concepts;</a:t>
          </a:r>
          <a:endParaRPr lang="en-US"/>
        </a:p>
      </dgm:t>
    </dgm:pt>
    <dgm:pt modelId="{011BD86E-9014-4E14-B427-61A8D964D53E}" type="parTrans" cxnId="{8AF6D079-1734-4228-9059-A5676F6621F3}">
      <dgm:prSet/>
      <dgm:spPr/>
      <dgm:t>
        <a:bodyPr/>
        <a:lstStyle/>
        <a:p>
          <a:endParaRPr lang="en-US"/>
        </a:p>
      </dgm:t>
    </dgm:pt>
    <dgm:pt modelId="{DC26C693-ABBF-49AD-8789-51615FFB2F82}" type="sibTrans" cxnId="{8AF6D079-1734-4228-9059-A5676F6621F3}">
      <dgm:prSet/>
      <dgm:spPr/>
      <dgm:t>
        <a:bodyPr/>
        <a:lstStyle/>
        <a:p>
          <a:endParaRPr lang="en-US"/>
        </a:p>
      </dgm:t>
    </dgm:pt>
    <dgm:pt modelId="{09752D00-D9F4-4C70-9BB6-E18C844877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Procedures for checking the reliability and validity of the measurement process;</a:t>
          </a:r>
          <a:endParaRPr lang="en-US"/>
        </a:p>
      </dgm:t>
    </dgm:pt>
    <dgm:pt modelId="{C25982A4-B5A1-4708-8B2E-86F88B375F9D}" type="parTrans" cxnId="{ADE674BC-1124-4457-8835-CC9614DE842B}">
      <dgm:prSet/>
      <dgm:spPr/>
      <dgm:t>
        <a:bodyPr/>
        <a:lstStyle/>
        <a:p>
          <a:endParaRPr lang="en-US"/>
        </a:p>
      </dgm:t>
    </dgm:pt>
    <dgm:pt modelId="{CA7CF42F-26C4-4B7C-9145-FFD0E9374359}" type="sibTrans" cxnId="{ADE674BC-1124-4457-8835-CC9614DE842B}">
      <dgm:prSet/>
      <dgm:spPr/>
      <dgm:t>
        <a:bodyPr/>
        <a:lstStyle/>
        <a:p>
          <a:endParaRPr lang="en-US"/>
        </a:p>
      </dgm:t>
    </dgm:pt>
    <dgm:pt modelId="{F7E1613E-B4B0-4ABC-9124-5114AD3924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Four features of quantitative research;</a:t>
          </a:r>
          <a:endParaRPr lang="en-US"/>
        </a:p>
      </dgm:t>
    </dgm:pt>
    <dgm:pt modelId="{0560A2B8-D1E5-4953-A6E1-3E14ED63D64F}" type="parTrans" cxnId="{3717823D-9029-4B1C-8ECB-789FD5F65F0C}">
      <dgm:prSet/>
      <dgm:spPr/>
      <dgm:t>
        <a:bodyPr/>
        <a:lstStyle/>
        <a:p>
          <a:endParaRPr lang="en-US"/>
        </a:p>
      </dgm:t>
    </dgm:pt>
    <dgm:pt modelId="{84B18415-92D0-401D-BD4D-F478508C63BE}" type="sibTrans" cxnId="{3717823D-9029-4B1C-8ECB-789FD5F65F0C}">
      <dgm:prSet/>
      <dgm:spPr/>
      <dgm:t>
        <a:bodyPr/>
        <a:lstStyle/>
        <a:p>
          <a:endParaRPr lang="en-US"/>
        </a:p>
      </dgm:t>
    </dgm:pt>
    <dgm:pt modelId="{FD604733-0C6D-4253-8209-FA0E5DAAA3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Some criticisms that are frequently levelled at quantitative research.</a:t>
          </a:r>
          <a:endParaRPr lang="en-US"/>
        </a:p>
      </dgm:t>
    </dgm:pt>
    <dgm:pt modelId="{E0746866-997D-4505-A2C9-5F085A35DE51}" type="parTrans" cxnId="{406E1E72-BC04-48C5-B640-EA3F53BC1D03}">
      <dgm:prSet/>
      <dgm:spPr/>
      <dgm:t>
        <a:bodyPr/>
        <a:lstStyle/>
        <a:p>
          <a:endParaRPr lang="en-US"/>
        </a:p>
      </dgm:t>
    </dgm:pt>
    <dgm:pt modelId="{CAF8B1EE-4EBF-4595-8A49-1D0352F1422F}" type="sibTrans" cxnId="{406E1E72-BC04-48C5-B640-EA3F53BC1D03}">
      <dgm:prSet/>
      <dgm:spPr/>
      <dgm:t>
        <a:bodyPr/>
        <a:lstStyle/>
        <a:p>
          <a:endParaRPr lang="en-US"/>
        </a:p>
      </dgm:t>
    </dgm:pt>
    <dgm:pt modelId="{E881F4EF-DF59-43C2-8349-87DA4D76E7B1}" type="pres">
      <dgm:prSet presAssocID="{85EF8861-1FA1-4D21-AD97-53181D7B0736}" presName="root" presStyleCnt="0">
        <dgm:presLayoutVars>
          <dgm:dir/>
          <dgm:resizeHandles val="exact"/>
        </dgm:presLayoutVars>
      </dgm:prSet>
      <dgm:spPr/>
    </dgm:pt>
    <dgm:pt modelId="{CF2FB522-6192-46A0-B368-D6A0B8BA2450}" type="pres">
      <dgm:prSet presAssocID="{00319384-BFC7-45BA-A9EC-AB2B37DAF6A4}" presName="compNode" presStyleCnt="0"/>
      <dgm:spPr/>
    </dgm:pt>
    <dgm:pt modelId="{5A4AC320-ABCC-406E-93B5-05A67BF1FDD8}" type="pres">
      <dgm:prSet presAssocID="{00319384-BFC7-45BA-A9EC-AB2B37DAF6A4}" presName="bgRect" presStyleLbl="bgShp" presStyleIdx="0" presStyleCnt="5"/>
      <dgm:spPr/>
    </dgm:pt>
    <dgm:pt modelId="{F1F79A77-B454-4BA8-803C-F7122C56BD63}" type="pres">
      <dgm:prSet presAssocID="{00319384-BFC7-45BA-A9EC-AB2B37DAF6A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1411534-4643-401C-A044-CB28C3563186}" type="pres">
      <dgm:prSet presAssocID="{00319384-BFC7-45BA-A9EC-AB2B37DAF6A4}" presName="spaceRect" presStyleCnt="0"/>
      <dgm:spPr/>
    </dgm:pt>
    <dgm:pt modelId="{9BADCB97-457C-40F8-9525-D9680C1ABCD2}" type="pres">
      <dgm:prSet presAssocID="{00319384-BFC7-45BA-A9EC-AB2B37DAF6A4}" presName="parTx" presStyleLbl="revTx" presStyleIdx="0" presStyleCnt="5">
        <dgm:presLayoutVars>
          <dgm:chMax val="0"/>
          <dgm:chPref val="0"/>
        </dgm:presLayoutVars>
      </dgm:prSet>
      <dgm:spPr/>
    </dgm:pt>
    <dgm:pt modelId="{F56AAEAE-C898-44DE-86B3-73CE74AFD311}" type="pres">
      <dgm:prSet presAssocID="{585752B8-960E-4E82-8359-D8699F678821}" presName="sibTrans" presStyleCnt="0"/>
      <dgm:spPr/>
    </dgm:pt>
    <dgm:pt modelId="{FA6ED033-6311-4EC4-9D4C-94C231BB0DB8}" type="pres">
      <dgm:prSet presAssocID="{97EE9770-A405-4F3D-9DF8-8394E46060E1}" presName="compNode" presStyleCnt="0"/>
      <dgm:spPr/>
    </dgm:pt>
    <dgm:pt modelId="{581E8524-9105-43F8-9640-55779C491F67}" type="pres">
      <dgm:prSet presAssocID="{97EE9770-A405-4F3D-9DF8-8394E46060E1}" presName="bgRect" presStyleLbl="bgShp" presStyleIdx="1" presStyleCnt="5"/>
      <dgm:spPr/>
    </dgm:pt>
    <dgm:pt modelId="{19B11A39-6104-46F4-91A5-697E2DB8F8E3}" type="pres">
      <dgm:prSet presAssocID="{97EE9770-A405-4F3D-9DF8-8394E46060E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194FD62-1D3E-4481-8746-9468EFD7346D}" type="pres">
      <dgm:prSet presAssocID="{97EE9770-A405-4F3D-9DF8-8394E46060E1}" presName="spaceRect" presStyleCnt="0"/>
      <dgm:spPr/>
    </dgm:pt>
    <dgm:pt modelId="{B8AEC9EB-F16A-4978-9BFF-BB268F2EF1B6}" type="pres">
      <dgm:prSet presAssocID="{97EE9770-A405-4F3D-9DF8-8394E46060E1}" presName="parTx" presStyleLbl="revTx" presStyleIdx="1" presStyleCnt="5">
        <dgm:presLayoutVars>
          <dgm:chMax val="0"/>
          <dgm:chPref val="0"/>
        </dgm:presLayoutVars>
      </dgm:prSet>
      <dgm:spPr/>
    </dgm:pt>
    <dgm:pt modelId="{3D1B228F-0E6E-4F15-B378-9C58BD280325}" type="pres">
      <dgm:prSet presAssocID="{DC26C693-ABBF-49AD-8789-51615FFB2F82}" presName="sibTrans" presStyleCnt="0"/>
      <dgm:spPr/>
    </dgm:pt>
    <dgm:pt modelId="{71D2335D-CAEA-4BE2-8C58-08AA1C2504C5}" type="pres">
      <dgm:prSet presAssocID="{09752D00-D9F4-4C70-9BB6-E18C844877E8}" presName="compNode" presStyleCnt="0"/>
      <dgm:spPr/>
    </dgm:pt>
    <dgm:pt modelId="{6AE75145-EB14-458E-A10A-9B142E408965}" type="pres">
      <dgm:prSet presAssocID="{09752D00-D9F4-4C70-9BB6-E18C844877E8}" presName="bgRect" presStyleLbl="bgShp" presStyleIdx="2" presStyleCnt="5"/>
      <dgm:spPr/>
    </dgm:pt>
    <dgm:pt modelId="{4EFF58ED-6907-40A4-8EA6-6B73B017D487}" type="pres">
      <dgm:prSet presAssocID="{09752D00-D9F4-4C70-9BB6-E18C844877E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CB83D16-7FC8-48DE-876C-B4392C01A0DD}" type="pres">
      <dgm:prSet presAssocID="{09752D00-D9F4-4C70-9BB6-E18C844877E8}" presName="spaceRect" presStyleCnt="0"/>
      <dgm:spPr/>
    </dgm:pt>
    <dgm:pt modelId="{DA8D1C39-6558-41FD-BAE9-C1661E75FEA8}" type="pres">
      <dgm:prSet presAssocID="{09752D00-D9F4-4C70-9BB6-E18C844877E8}" presName="parTx" presStyleLbl="revTx" presStyleIdx="2" presStyleCnt="5">
        <dgm:presLayoutVars>
          <dgm:chMax val="0"/>
          <dgm:chPref val="0"/>
        </dgm:presLayoutVars>
      </dgm:prSet>
      <dgm:spPr/>
    </dgm:pt>
    <dgm:pt modelId="{3C4DC300-F21B-4E60-86E4-D8C3AFAE0310}" type="pres">
      <dgm:prSet presAssocID="{CA7CF42F-26C4-4B7C-9145-FFD0E9374359}" presName="sibTrans" presStyleCnt="0"/>
      <dgm:spPr/>
    </dgm:pt>
    <dgm:pt modelId="{6D2908B5-17DB-4EF7-93E5-073EA6EA4484}" type="pres">
      <dgm:prSet presAssocID="{F7E1613E-B4B0-4ABC-9124-5114AD3924B2}" presName="compNode" presStyleCnt="0"/>
      <dgm:spPr/>
    </dgm:pt>
    <dgm:pt modelId="{5AA53BC1-C823-406A-B195-2CE7536E1262}" type="pres">
      <dgm:prSet presAssocID="{F7E1613E-B4B0-4ABC-9124-5114AD3924B2}" presName="bgRect" presStyleLbl="bgShp" presStyleIdx="3" presStyleCnt="5"/>
      <dgm:spPr/>
    </dgm:pt>
    <dgm:pt modelId="{96070DFB-418F-4CD3-8F03-F02B11570A97}" type="pres">
      <dgm:prSet presAssocID="{F7E1613E-B4B0-4ABC-9124-5114AD3924B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E99FBA6-A2CA-483A-A38A-7C229B376DB0}" type="pres">
      <dgm:prSet presAssocID="{F7E1613E-B4B0-4ABC-9124-5114AD3924B2}" presName="spaceRect" presStyleCnt="0"/>
      <dgm:spPr/>
    </dgm:pt>
    <dgm:pt modelId="{7AF18503-B95E-4BFE-8ADE-62E9EE9CB8E3}" type="pres">
      <dgm:prSet presAssocID="{F7E1613E-B4B0-4ABC-9124-5114AD3924B2}" presName="parTx" presStyleLbl="revTx" presStyleIdx="3" presStyleCnt="5">
        <dgm:presLayoutVars>
          <dgm:chMax val="0"/>
          <dgm:chPref val="0"/>
        </dgm:presLayoutVars>
      </dgm:prSet>
      <dgm:spPr/>
    </dgm:pt>
    <dgm:pt modelId="{98C8D9C5-C17F-4721-BB54-269B84012FF2}" type="pres">
      <dgm:prSet presAssocID="{84B18415-92D0-401D-BD4D-F478508C63BE}" presName="sibTrans" presStyleCnt="0"/>
      <dgm:spPr/>
    </dgm:pt>
    <dgm:pt modelId="{90495232-5D87-4ECA-B03B-6A72E524BF6A}" type="pres">
      <dgm:prSet presAssocID="{FD604733-0C6D-4253-8209-FA0E5DAAA3A7}" presName="compNode" presStyleCnt="0"/>
      <dgm:spPr/>
    </dgm:pt>
    <dgm:pt modelId="{1683BCBB-9784-40E7-828F-EE8CA06F3BD1}" type="pres">
      <dgm:prSet presAssocID="{FD604733-0C6D-4253-8209-FA0E5DAAA3A7}" presName="bgRect" presStyleLbl="bgShp" presStyleIdx="4" presStyleCnt="5"/>
      <dgm:spPr/>
    </dgm:pt>
    <dgm:pt modelId="{D349A66A-0ABA-440B-905E-4DD45D724500}" type="pres">
      <dgm:prSet presAssocID="{FD604733-0C6D-4253-8209-FA0E5DAAA3A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17787C3-EDF1-4194-8258-F804A45E9C96}" type="pres">
      <dgm:prSet presAssocID="{FD604733-0C6D-4253-8209-FA0E5DAAA3A7}" presName="spaceRect" presStyleCnt="0"/>
      <dgm:spPr/>
    </dgm:pt>
    <dgm:pt modelId="{526F23C7-13F3-42CF-8AFC-1A6559687655}" type="pres">
      <dgm:prSet presAssocID="{FD604733-0C6D-4253-8209-FA0E5DAAA3A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DC99D22-212D-4486-BD00-A21126C51715}" type="presOf" srcId="{FD604733-0C6D-4253-8209-FA0E5DAAA3A7}" destId="{526F23C7-13F3-42CF-8AFC-1A6559687655}" srcOrd="0" destOrd="0" presId="urn:microsoft.com/office/officeart/2018/2/layout/IconVerticalSolidList"/>
    <dgm:cxn modelId="{8D0B5B3B-C11F-49CD-A995-7F6AE0CC10C6}" type="presOf" srcId="{F7E1613E-B4B0-4ABC-9124-5114AD3924B2}" destId="{7AF18503-B95E-4BFE-8ADE-62E9EE9CB8E3}" srcOrd="0" destOrd="0" presId="urn:microsoft.com/office/officeart/2018/2/layout/IconVerticalSolidList"/>
    <dgm:cxn modelId="{3717823D-9029-4B1C-8ECB-789FD5F65F0C}" srcId="{85EF8861-1FA1-4D21-AD97-53181D7B0736}" destId="{F7E1613E-B4B0-4ABC-9124-5114AD3924B2}" srcOrd="3" destOrd="0" parTransId="{0560A2B8-D1E5-4953-A6E1-3E14ED63D64F}" sibTransId="{84B18415-92D0-401D-BD4D-F478508C63BE}"/>
    <dgm:cxn modelId="{90EDD05D-675C-4B57-A49E-A805DD40A139}" type="presOf" srcId="{09752D00-D9F4-4C70-9BB6-E18C844877E8}" destId="{DA8D1C39-6558-41FD-BAE9-C1661E75FEA8}" srcOrd="0" destOrd="0" presId="urn:microsoft.com/office/officeart/2018/2/layout/IconVerticalSolidList"/>
    <dgm:cxn modelId="{991A8F6D-233D-4E26-AB2B-0B47AE20695F}" srcId="{85EF8861-1FA1-4D21-AD97-53181D7B0736}" destId="{00319384-BFC7-45BA-A9EC-AB2B37DAF6A4}" srcOrd="0" destOrd="0" parTransId="{E8212779-1DAC-4AB4-B5DE-8A46A4DE9035}" sibTransId="{585752B8-960E-4E82-8359-D8699F678821}"/>
    <dgm:cxn modelId="{406E1E72-BC04-48C5-B640-EA3F53BC1D03}" srcId="{85EF8861-1FA1-4D21-AD97-53181D7B0736}" destId="{FD604733-0C6D-4253-8209-FA0E5DAAA3A7}" srcOrd="4" destOrd="0" parTransId="{E0746866-997D-4505-A2C9-5F085A35DE51}" sibTransId="{CAF8B1EE-4EBF-4595-8A49-1D0352F1422F}"/>
    <dgm:cxn modelId="{8600C159-8B0C-4DDC-877A-4B692B6161C0}" type="presOf" srcId="{85EF8861-1FA1-4D21-AD97-53181D7B0736}" destId="{E881F4EF-DF59-43C2-8349-87DA4D76E7B1}" srcOrd="0" destOrd="0" presId="urn:microsoft.com/office/officeart/2018/2/layout/IconVerticalSolidList"/>
    <dgm:cxn modelId="{8AF6D079-1734-4228-9059-A5676F6621F3}" srcId="{85EF8861-1FA1-4D21-AD97-53181D7B0736}" destId="{97EE9770-A405-4F3D-9DF8-8394E46060E1}" srcOrd="1" destOrd="0" parTransId="{011BD86E-9014-4E14-B427-61A8D964D53E}" sibTransId="{DC26C693-ABBF-49AD-8789-51615FFB2F82}"/>
    <dgm:cxn modelId="{AC4A6D9F-9472-43BB-AAC4-7975C1E30EA5}" type="presOf" srcId="{00319384-BFC7-45BA-A9EC-AB2B37DAF6A4}" destId="{9BADCB97-457C-40F8-9525-D9680C1ABCD2}" srcOrd="0" destOrd="0" presId="urn:microsoft.com/office/officeart/2018/2/layout/IconVerticalSolidList"/>
    <dgm:cxn modelId="{A58B30B4-FF70-4869-B7BC-6331549E0836}" type="presOf" srcId="{97EE9770-A405-4F3D-9DF8-8394E46060E1}" destId="{B8AEC9EB-F16A-4978-9BFF-BB268F2EF1B6}" srcOrd="0" destOrd="0" presId="urn:microsoft.com/office/officeart/2018/2/layout/IconVerticalSolidList"/>
    <dgm:cxn modelId="{ADE674BC-1124-4457-8835-CC9614DE842B}" srcId="{85EF8861-1FA1-4D21-AD97-53181D7B0736}" destId="{09752D00-D9F4-4C70-9BB6-E18C844877E8}" srcOrd="2" destOrd="0" parTransId="{C25982A4-B5A1-4708-8B2E-86F88B375F9D}" sibTransId="{CA7CF42F-26C4-4B7C-9145-FFD0E9374359}"/>
    <dgm:cxn modelId="{149621E2-78B2-4A25-B29C-B7CC5339CF0E}" type="presParOf" srcId="{E881F4EF-DF59-43C2-8349-87DA4D76E7B1}" destId="{CF2FB522-6192-46A0-B368-D6A0B8BA2450}" srcOrd="0" destOrd="0" presId="urn:microsoft.com/office/officeart/2018/2/layout/IconVerticalSolidList"/>
    <dgm:cxn modelId="{1B979D72-743E-4C14-812C-1C99BC3C7FF1}" type="presParOf" srcId="{CF2FB522-6192-46A0-B368-D6A0B8BA2450}" destId="{5A4AC320-ABCC-406E-93B5-05A67BF1FDD8}" srcOrd="0" destOrd="0" presId="urn:microsoft.com/office/officeart/2018/2/layout/IconVerticalSolidList"/>
    <dgm:cxn modelId="{10081A1E-8D94-491F-8564-04C3084D781E}" type="presParOf" srcId="{CF2FB522-6192-46A0-B368-D6A0B8BA2450}" destId="{F1F79A77-B454-4BA8-803C-F7122C56BD63}" srcOrd="1" destOrd="0" presId="urn:microsoft.com/office/officeart/2018/2/layout/IconVerticalSolidList"/>
    <dgm:cxn modelId="{0E33C46C-8692-44D5-B929-EA8CB285614E}" type="presParOf" srcId="{CF2FB522-6192-46A0-B368-D6A0B8BA2450}" destId="{31411534-4643-401C-A044-CB28C3563186}" srcOrd="2" destOrd="0" presId="urn:microsoft.com/office/officeart/2018/2/layout/IconVerticalSolidList"/>
    <dgm:cxn modelId="{0392DE5E-0B49-405A-805D-9CDC5D1142B8}" type="presParOf" srcId="{CF2FB522-6192-46A0-B368-D6A0B8BA2450}" destId="{9BADCB97-457C-40F8-9525-D9680C1ABCD2}" srcOrd="3" destOrd="0" presId="urn:microsoft.com/office/officeart/2018/2/layout/IconVerticalSolidList"/>
    <dgm:cxn modelId="{E2281482-FC4B-4F27-A345-8C3224C809EC}" type="presParOf" srcId="{E881F4EF-DF59-43C2-8349-87DA4D76E7B1}" destId="{F56AAEAE-C898-44DE-86B3-73CE74AFD311}" srcOrd="1" destOrd="0" presId="urn:microsoft.com/office/officeart/2018/2/layout/IconVerticalSolidList"/>
    <dgm:cxn modelId="{31CA25A3-FE2E-4E2F-8100-1194E2F47DDE}" type="presParOf" srcId="{E881F4EF-DF59-43C2-8349-87DA4D76E7B1}" destId="{FA6ED033-6311-4EC4-9D4C-94C231BB0DB8}" srcOrd="2" destOrd="0" presId="urn:microsoft.com/office/officeart/2018/2/layout/IconVerticalSolidList"/>
    <dgm:cxn modelId="{C700FED7-EF79-4FDE-8022-9FD8A97B844E}" type="presParOf" srcId="{FA6ED033-6311-4EC4-9D4C-94C231BB0DB8}" destId="{581E8524-9105-43F8-9640-55779C491F67}" srcOrd="0" destOrd="0" presId="urn:microsoft.com/office/officeart/2018/2/layout/IconVerticalSolidList"/>
    <dgm:cxn modelId="{A17546E9-A153-4BE8-9965-9FD58281BE5C}" type="presParOf" srcId="{FA6ED033-6311-4EC4-9D4C-94C231BB0DB8}" destId="{19B11A39-6104-46F4-91A5-697E2DB8F8E3}" srcOrd="1" destOrd="0" presId="urn:microsoft.com/office/officeart/2018/2/layout/IconVerticalSolidList"/>
    <dgm:cxn modelId="{ED36048E-3B31-4CAD-A85B-33E815FFA11E}" type="presParOf" srcId="{FA6ED033-6311-4EC4-9D4C-94C231BB0DB8}" destId="{9194FD62-1D3E-4481-8746-9468EFD7346D}" srcOrd="2" destOrd="0" presId="urn:microsoft.com/office/officeart/2018/2/layout/IconVerticalSolidList"/>
    <dgm:cxn modelId="{BDDDBD89-C0D8-432A-8838-C93B22D9CB48}" type="presParOf" srcId="{FA6ED033-6311-4EC4-9D4C-94C231BB0DB8}" destId="{B8AEC9EB-F16A-4978-9BFF-BB268F2EF1B6}" srcOrd="3" destOrd="0" presId="urn:microsoft.com/office/officeart/2018/2/layout/IconVerticalSolidList"/>
    <dgm:cxn modelId="{CFD3622E-5113-4DF2-83CE-547B7623CC5C}" type="presParOf" srcId="{E881F4EF-DF59-43C2-8349-87DA4D76E7B1}" destId="{3D1B228F-0E6E-4F15-B378-9C58BD280325}" srcOrd="3" destOrd="0" presId="urn:microsoft.com/office/officeart/2018/2/layout/IconVerticalSolidList"/>
    <dgm:cxn modelId="{B9127E23-4D16-4445-888F-BA1BD534294C}" type="presParOf" srcId="{E881F4EF-DF59-43C2-8349-87DA4D76E7B1}" destId="{71D2335D-CAEA-4BE2-8C58-08AA1C2504C5}" srcOrd="4" destOrd="0" presId="urn:microsoft.com/office/officeart/2018/2/layout/IconVerticalSolidList"/>
    <dgm:cxn modelId="{6DBFCD58-AECD-4112-8450-01F2B41B7954}" type="presParOf" srcId="{71D2335D-CAEA-4BE2-8C58-08AA1C2504C5}" destId="{6AE75145-EB14-458E-A10A-9B142E408965}" srcOrd="0" destOrd="0" presId="urn:microsoft.com/office/officeart/2018/2/layout/IconVerticalSolidList"/>
    <dgm:cxn modelId="{795BAEA2-5C0D-4C37-A1FC-4E2BA9A431C1}" type="presParOf" srcId="{71D2335D-CAEA-4BE2-8C58-08AA1C2504C5}" destId="{4EFF58ED-6907-40A4-8EA6-6B73B017D487}" srcOrd="1" destOrd="0" presId="urn:microsoft.com/office/officeart/2018/2/layout/IconVerticalSolidList"/>
    <dgm:cxn modelId="{77BC90C7-8DBA-4C57-888C-90A19AD27C3A}" type="presParOf" srcId="{71D2335D-CAEA-4BE2-8C58-08AA1C2504C5}" destId="{BCB83D16-7FC8-48DE-876C-B4392C01A0DD}" srcOrd="2" destOrd="0" presId="urn:microsoft.com/office/officeart/2018/2/layout/IconVerticalSolidList"/>
    <dgm:cxn modelId="{4298586A-858D-426D-A656-F31A5923A748}" type="presParOf" srcId="{71D2335D-CAEA-4BE2-8C58-08AA1C2504C5}" destId="{DA8D1C39-6558-41FD-BAE9-C1661E75FEA8}" srcOrd="3" destOrd="0" presId="urn:microsoft.com/office/officeart/2018/2/layout/IconVerticalSolidList"/>
    <dgm:cxn modelId="{40CC0041-9EE0-4417-B3BE-45596A67C456}" type="presParOf" srcId="{E881F4EF-DF59-43C2-8349-87DA4D76E7B1}" destId="{3C4DC300-F21B-4E60-86E4-D8C3AFAE0310}" srcOrd="5" destOrd="0" presId="urn:microsoft.com/office/officeart/2018/2/layout/IconVerticalSolidList"/>
    <dgm:cxn modelId="{4FF3859C-318E-43AB-B071-146E90DA2F78}" type="presParOf" srcId="{E881F4EF-DF59-43C2-8349-87DA4D76E7B1}" destId="{6D2908B5-17DB-4EF7-93E5-073EA6EA4484}" srcOrd="6" destOrd="0" presId="urn:microsoft.com/office/officeart/2018/2/layout/IconVerticalSolidList"/>
    <dgm:cxn modelId="{324415AA-84BD-4752-BCD0-CAA97A1A97F0}" type="presParOf" srcId="{6D2908B5-17DB-4EF7-93E5-073EA6EA4484}" destId="{5AA53BC1-C823-406A-B195-2CE7536E1262}" srcOrd="0" destOrd="0" presId="urn:microsoft.com/office/officeart/2018/2/layout/IconVerticalSolidList"/>
    <dgm:cxn modelId="{DE5ACD3D-DA43-4F53-AC4B-EA9499CBF93A}" type="presParOf" srcId="{6D2908B5-17DB-4EF7-93E5-073EA6EA4484}" destId="{96070DFB-418F-4CD3-8F03-F02B11570A97}" srcOrd="1" destOrd="0" presId="urn:microsoft.com/office/officeart/2018/2/layout/IconVerticalSolidList"/>
    <dgm:cxn modelId="{27561921-3E0D-4F2A-BC1C-8B75C0425C68}" type="presParOf" srcId="{6D2908B5-17DB-4EF7-93E5-073EA6EA4484}" destId="{5E99FBA6-A2CA-483A-A38A-7C229B376DB0}" srcOrd="2" destOrd="0" presId="urn:microsoft.com/office/officeart/2018/2/layout/IconVerticalSolidList"/>
    <dgm:cxn modelId="{2C96C103-499B-4D8E-A207-D8E8B0DF4B2B}" type="presParOf" srcId="{6D2908B5-17DB-4EF7-93E5-073EA6EA4484}" destId="{7AF18503-B95E-4BFE-8ADE-62E9EE9CB8E3}" srcOrd="3" destOrd="0" presId="urn:microsoft.com/office/officeart/2018/2/layout/IconVerticalSolidList"/>
    <dgm:cxn modelId="{E92DC551-A66E-4EA5-B30C-E3D4FED3DE81}" type="presParOf" srcId="{E881F4EF-DF59-43C2-8349-87DA4D76E7B1}" destId="{98C8D9C5-C17F-4721-BB54-269B84012FF2}" srcOrd="7" destOrd="0" presId="urn:microsoft.com/office/officeart/2018/2/layout/IconVerticalSolidList"/>
    <dgm:cxn modelId="{5C3AAB5A-9FB5-4CA5-A795-B1DA2BDBB794}" type="presParOf" srcId="{E881F4EF-DF59-43C2-8349-87DA4D76E7B1}" destId="{90495232-5D87-4ECA-B03B-6A72E524BF6A}" srcOrd="8" destOrd="0" presId="urn:microsoft.com/office/officeart/2018/2/layout/IconVerticalSolidList"/>
    <dgm:cxn modelId="{0CA2DBDF-69D2-4F3A-B413-F21E1131BD22}" type="presParOf" srcId="{90495232-5D87-4ECA-B03B-6A72E524BF6A}" destId="{1683BCBB-9784-40E7-828F-EE8CA06F3BD1}" srcOrd="0" destOrd="0" presId="urn:microsoft.com/office/officeart/2018/2/layout/IconVerticalSolidList"/>
    <dgm:cxn modelId="{3F7E80E2-33C4-467D-8D26-AF145459E0C0}" type="presParOf" srcId="{90495232-5D87-4ECA-B03B-6A72E524BF6A}" destId="{D349A66A-0ABA-440B-905E-4DD45D724500}" srcOrd="1" destOrd="0" presId="urn:microsoft.com/office/officeart/2018/2/layout/IconVerticalSolidList"/>
    <dgm:cxn modelId="{3A010C88-12B8-408A-87EE-22A33BFB5CD2}" type="presParOf" srcId="{90495232-5D87-4ECA-B03B-6A72E524BF6A}" destId="{C17787C3-EDF1-4194-8258-F804A45E9C96}" srcOrd="2" destOrd="0" presId="urn:microsoft.com/office/officeart/2018/2/layout/IconVerticalSolidList"/>
    <dgm:cxn modelId="{852F889C-E19C-4954-8F4F-AAA0ADD8933D}" type="presParOf" srcId="{90495232-5D87-4ECA-B03B-6A72E524BF6A}" destId="{526F23C7-13F3-42CF-8AFC-1A65596876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410B19-58BD-4867-9AE5-11B5EABE55B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00BF8AE-D59A-482A-8953-320173824FFF}">
      <dgm:prSet/>
      <dgm:spPr/>
      <dgm:t>
        <a:bodyPr/>
        <a:lstStyle/>
        <a:p>
          <a:r>
            <a:rPr lang="en-GB"/>
            <a:t>To delineate fine differences between people, organizations, or any other unit of analysis </a:t>
          </a:r>
          <a:endParaRPr lang="en-US"/>
        </a:p>
      </dgm:t>
    </dgm:pt>
    <dgm:pt modelId="{04717218-AB7E-4168-B95B-5990DD19F7DF}" type="parTrans" cxnId="{DD3AB50E-D0B0-4CAB-83EE-E34690BFA0D8}">
      <dgm:prSet/>
      <dgm:spPr/>
      <dgm:t>
        <a:bodyPr/>
        <a:lstStyle/>
        <a:p>
          <a:endParaRPr lang="en-US"/>
        </a:p>
      </dgm:t>
    </dgm:pt>
    <dgm:pt modelId="{50669527-38CF-4795-8CDA-AA00CC7E4CA9}" type="sibTrans" cxnId="{DD3AB50E-D0B0-4CAB-83EE-E34690BFA0D8}">
      <dgm:prSet/>
      <dgm:spPr/>
      <dgm:t>
        <a:bodyPr/>
        <a:lstStyle/>
        <a:p>
          <a:endParaRPr lang="en-US"/>
        </a:p>
      </dgm:t>
    </dgm:pt>
    <dgm:pt modelId="{B8261407-65A9-4F5F-B08B-022F074D9237}">
      <dgm:prSet/>
      <dgm:spPr/>
      <dgm:t>
        <a:bodyPr/>
        <a:lstStyle/>
        <a:p>
          <a:r>
            <a:rPr lang="hu-HU"/>
            <a:t>To provide</a:t>
          </a:r>
          <a:r>
            <a:rPr lang="en-GB"/>
            <a:t> a consistent device for gauging distinction (i.e. a yardstick)</a:t>
          </a:r>
          <a:endParaRPr lang="en-US"/>
        </a:p>
      </dgm:t>
    </dgm:pt>
    <dgm:pt modelId="{6A066991-1656-47F8-AE2D-5E4595570195}" type="parTrans" cxnId="{06CAC187-F3CE-49B7-8C0F-624BC1D91B0F}">
      <dgm:prSet/>
      <dgm:spPr/>
      <dgm:t>
        <a:bodyPr/>
        <a:lstStyle/>
        <a:p>
          <a:endParaRPr lang="en-US"/>
        </a:p>
      </dgm:t>
    </dgm:pt>
    <dgm:pt modelId="{141D7E83-F4C8-4B01-986E-CE4BFB8A99F0}" type="sibTrans" cxnId="{06CAC187-F3CE-49B7-8C0F-624BC1D91B0F}">
      <dgm:prSet/>
      <dgm:spPr/>
      <dgm:t>
        <a:bodyPr/>
        <a:lstStyle/>
        <a:p>
          <a:endParaRPr lang="en-US"/>
        </a:p>
      </dgm:t>
    </dgm:pt>
    <dgm:pt modelId="{AEF4DF18-C212-456F-9C55-CBAA697F3C62}">
      <dgm:prSet/>
      <dgm:spPr/>
      <dgm:t>
        <a:bodyPr/>
        <a:lstStyle/>
        <a:p>
          <a:r>
            <a:rPr lang="en-GB"/>
            <a:t>To produce precise estimates of the degree of </a:t>
          </a:r>
          <a:r>
            <a:rPr lang="hu-HU"/>
            <a:t>the </a:t>
          </a:r>
          <a:r>
            <a:rPr lang="en-GB"/>
            <a:t>relationship between concepts</a:t>
          </a:r>
          <a:endParaRPr lang="en-US"/>
        </a:p>
      </dgm:t>
    </dgm:pt>
    <dgm:pt modelId="{13426F54-00A0-40D9-836A-1A40FD65CD56}" type="parTrans" cxnId="{FBD0288B-9A77-4EA9-A423-A2A55AF8F34D}">
      <dgm:prSet/>
      <dgm:spPr/>
      <dgm:t>
        <a:bodyPr/>
        <a:lstStyle/>
        <a:p>
          <a:endParaRPr lang="en-US"/>
        </a:p>
      </dgm:t>
    </dgm:pt>
    <dgm:pt modelId="{F28FEEFC-CCA2-433F-8FCE-2EF9438BB663}" type="sibTrans" cxnId="{FBD0288B-9A77-4EA9-A423-A2A55AF8F34D}">
      <dgm:prSet/>
      <dgm:spPr/>
      <dgm:t>
        <a:bodyPr/>
        <a:lstStyle/>
        <a:p>
          <a:endParaRPr lang="en-US"/>
        </a:p>
      </dgm:t>
    </dgm:pt>
    <dgm:pt modelId="{266B821F-C9F2-4672-8E03-CFD7A5C25F11}" type="pres">
      <dgm:prSet presAssocID="{64410B19-58BD-4867-9AE5-11B5EABE55B7}" presName="linear" presStyleCnt="0">
        <dgm:presLayoutVars>
          <dgm:animLvl val="lvl"/>
          <dgm:resizeHandles val="exact"/>
        </dgm:presLayoutVars>
      </dgm:prSet>
      <dgm:spPr/>
    </dgm:pt>
    <dgm:pt modelId="{F774F3B5-9646-4F05-9D22-8127F2482E19}" type="pres">
      <dgm:prSet presAssocID="{900BF8AE-D59A-482A-8953-320173824FF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90214AB-0316-43FA-B2CD-115A43728F98}" type="pres">
      <dgm:prSet presAssocID="{50669527-38CF-4795-8CDA-AA00CC7E4CA9}" presName="spacer" presStyleCnt="0"/>
      <dgm:spPr/>
    </dgm:pt>
    <dgm:pt modelId="{14BB0A9C-B00F-4B0C-9CBC-607E560115E0}" type="pres">
      <dgm:prSet presAssocID="{B8261407-65A9-4F5F-B08B-022F074D923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02BD3AD-B25A-4602-85DF-C24588F3A7CF}" type="pres">
      <dgm:prSet presAssocID="{141D7E83-F4C8-4B01-986E-CE4BFB8A99F0}" presName="spacer" presStyleCnt="0"/>
      <dgm:spPr/>
    </dgm:pt>
    <dgm:pt modelId="{9E75817F-CBAC-4393-8386-6AA3AB8C2C7A}" type="pres">
      <dgm:prSet presAssocID="{AEF4DF18-C212-456F-9C55-CBAA697F3C6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D3AB50E-D0B0-4CAB-83EE-E34690BFA0D8}" srcId="{64410B19-58BD-4867-9AE5-11B5EABE55B7}" destId="{900BF8AE-D59A-482A-8953-320173824FFF}" srcOrd="0" destOrd="0" parTransId="{04717218-AB7E-4168-B95B-5990DD19F7DF}" sibTransId="{50669527-38CF-4795-8CDA-AA00CC7E4CA9}"/>
    <dgm:cxn modelId="{84D1C23B-A7B9-4694-B8A9-890404E3FC2F}" type="presOf" srcId="{B8261407-65A9-4F5F-B08B-022F074D9237}" destId="{14BB0A9C-B00F-4B0C-9CBC-607E560115E0}" srcOrd="0" destOrd="0" presId="urn:microsoft.com/office/officeart/2005/8/layout/vList2"/>
    <dgm:cxn modelId="{06CAC187-F3CE-49B7-8C0F-624BC1D91B0F}" srcId="{64410B19-58BD-4867-9AE5-11B5EABE55B7}" destId="{B8261407-65A9-4F5F-B08B-022F074D9237}" srcOrd="1" destOrd="0" parTransId="{6A066991-1656-47F8-AE2D-5E4595570195}" sibTransId="{141D7E83-F4C8-4B01-986E-CE4BFB8A99F0}"/>
    <dgm:cxn modelId="{FBD0288B-9A77-4EA9-A423-A2A55AF8F34D}" srcId="{64410B19-58BD-4867-9AE5-11B5EABE55B7}" destId="{AEF4DF18-C212-456F-9C55-CBAA697F3C62}" srcOrd="2" destOrd="0" parTransId="{13426F54-00A0-40D9-836A-1A40FD65CD56}" sibTransId="{F28FEEFC-CCA2-433F-8FCE-2EF9438BB663}"/>
    <dgm:cxn modelId="{9B251091-6BBD-46E3-B2D3-CDFE52B60C06}" type="presOf" srcId="{64410B19-58BD-4867-9AE5-11B5EABE55B7}" destId="{266B821F-C9F2-4672-8E03-CFD7A5C25F11}" srcOrd="0" destOrd="0" presId="urn:microsoft.com/office/officeart/2005/8/layout/vList2"/>
    <dgm:cxn modelId="{FD8BBCE5-E7ED-4BAE-A84B-C78DDCE60053}" type="presOf" srcId="{900BF8AE-D59A-482A-8953-320173824FFF}" destId="{F774F3B5-9646-4F05-9D22-8127F2482E19}" srcOrd="0" destOrd="0" presId="urn:microsoft.com/office/officeart/2005/8/layout/vList2"/>
    <dgm:cxn modelId="{7C6796E8-F827-4E4A-A183-94A9B87BA24A}" type="presOf" srcId="{AEF4DF18-C212-456F-9C55-CBAA697F3C62}" destId="{9E75817F-CBAC-4393-8386-6AA3AB8C2C7A}" srcOrd="0" destOrd="0" presId="urn:microsoft.com/office/officeart/2005/8/layout/vList2"/>
    <dgm:cxn modelId="{B7BC81DD-C49E-4BDB-BC85-ACBC332F7E4B}" type="presParOf" srcId="{266B821F-C9F2-4672-8E03-CFD7A5C25F11}" destId="{F774F3B5-9646-4F05-9D22-8127F2482E19}" srcOrd="0" destOrd="0" presId="urn:microsoft.com/office/officeart/2005/8/layout/vList2"/>
    <dgm:cxn modelId="{C1400228-004F-44A4-A3A8-F2D06C6E2FBE}" type="presParOf" srcId="{266B821F-C9F2-4672-8E03-CFD7A5C25F11}" destId="{790214AB-0316-43FA-B2CD-115A43728F98}" srcOrd="1" destOrd="0" presId="urn:microsoft.com/office/officeart/2005/8/layout/vList2"/>
    <dgm:cxn modelId="{AE708806-D169-4461-B6CA-A5CFA2BC6E68}" type="presParOf" srcId="{266B821F-C9F2-4672-8E03-CFD7A5C25F11}" destId="{14BB0A9C-B00F-4B0C-9CBC-607E560115E0}" srcOrd="2" destOrd="0" presId="urn:microsoft.com/office/officeart/2005/8/layout/vList2"/>
    <dgm:cxn modelId="{00F568F5-072B-47D9-BA62-751DBC71D552}" type="presParOf" srcId="{266B821F-C9F2-4672-8E03-CFD7A5C25F11}" destId="{B02BD3AD-B25A-4602-85DF-C24588F3A7CF}" srcOrd="3" destOrd="0" presId="urn:microsoft.com/office/officeart/2005/8/layout/vList2"/>
    <dgm:cxn modelId="{A9410FF4-A1F0-47EB-8950-EAE80B0341DC}" type="presParOf" srcId="{266B821F-C9F2-4672-8E03-CFD7A5C25F11}" destId="{9E75817F-CBAC-4393-8386-6AA3AB8C2C7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F1869F-DC0B-4E33-8E4A-F3D17C10BAA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958DCA3-A60A-473A-8E89-4396C8E8A020}">
      <dgm:prSet/>
      <dgm:spPr/>
      <dgm:t>
        <a:bodyPr/>
        <a:lstStyle/>
        <a:p>
          <a:r>
            <a:rPr lang="hu-HU"/>
            <a:t>Does the indicator </a:t>
          </a:r>
          <a:r>
            <a:rPr lang="en-US"/>
            <a:t>really </a:t>
          </a:r>
          <a:r>
            <a:rPr lang="hu-HU"/>
            <a:t>measure the concept?</a:t>
          </a:r>
          <a:endParaRPr lang="en-US"/>
        </a:p>
      </dgm:t>
    </dgm:pt>
    <dgm:pt modelId="{CB81E9BE-F056-44CF-A8A0-101B31995417}" type="parTrans" cxnId="{8C5F93F7-6480-48BC-8EA0-CE04649AE11F}">
      <dgm:prSet/>
      <dgm:spPr/>
      <dgm:t>
        <a:bodyPr/>
        <a:lstStyle/>
        <a:p>
          <a:endParaRPr lang="en-US"/>
        </a:p>
      </dgm:t>
    </dgm:pt>
    <dgm:pt modelId="{FE77C8BC-4530-4EA9-8B66-5552E989BAEA}" type="sibTrans" cxnId="{8C5F93F7-6480-48BC-8EA0-CE04649AE11F}">
      <dgm:prSet/>
      <dgm:spPr/>
      <dgm:t>
        <a:bodyPr/>
        <a:lstStyle/>
        <a:p>
          <a:endParaRPr lang="en-US"/>
        </a:p>
      </dgm:t>
    </dgm:pt>
    <dgm:pt modelId="{17FD6A8F-2A25-4702-BDE2-7A6CAA4EA056}">
      <dgm:prSet/>
      <dgm:spPr/>
      <dgm:t>
        <a:bodyPr/>
        <a:lstStyle/>
        <a:p>
          <a:r>
            <a:rPr lang="hu-HU"/>
            <a:t>It does if it has</a:t>
          </a:r>
          <a:r>
            <a:rPr lang="en-GB"/>
            <a:t>:</a:t>
          </a:r>
          <a:endParaRPr lang="en-US"/>
        </a:p>
      </dgm:t>
    </dgm:pt>
    <dgm:pt modelId="{25D39EA0-3C41-4865-B861-8356FD0954B9}" type="parTrans" cxnId="{17FDCD42-4362-4BE6-B470-14B8D40DA78D}">
      <dgm:prSet/>
      <dgm:spPr/>
      <dgm:t>
        <a:bodyPr/>
        <a:lstStyle/>
        <a:p>
          <a:endParaRPr lang="en-US"/>
        </a:p>
      </dgm:t>
    </dgm:pt>
    <dgm:pt modelId="{9B48301D-D87C-478B-8A6C-438C41211A08}" type="sibTrans" cxnId="{17FDCD42-4362-4BE6-B470-14B8D40DA78D}">
      <dgm:prSet/>
      <dgm:spPr/>
      <dgm:t>
        <a:bodyPr/>
        <a:lstStyle/>
        <a:p>
          <a:endParaRPr lang="en-US"/>
        </a:p>
      </dgm:t>
    </dgm:pt>
    <dgm:pt modelId="{A42C5149-6E65-4AC7-B66D-EB34DDDCF9A5}">
      <dgm:prSet/>
      <dgm:spPr/>
      <dgm:t>
        <a:bodyPr/>
        <a:lstStyle/>
        <a:p>
          <a:r>
            <a:rPr lang="en-GB"/>
            <a:t>Face validity </a:t>
          </a:r>
          <a:r>
            <a:rPr lang="hu-HU"/>
            <a:t>(right for the concept)</a:t>
          </a:r>
          <a:endParaRPr lang="en-US"/>
        </a:p>
      </dgm:t>
    </dgm:pt>
    <dgm:pt modelId="{F0A62B03-BE4F-4DDE-9F21-3BE1DAD34F08}" type="parTrans" cxnId="{21CE8E49-0721-41B6-8A2A-2FA9982BE56E}">
      <dgm:prSet/>
      <dgm:spPr/>
      <dgm:t>
        <a:bodyPr/>
        <a:lstStyle/>
        <a:p>
          <a:endParaRPr lang="en-US"/>
        </a:p>
      </dgm:t>
    </dgm:pt>
    <dgm:pt modelId="{235C595E-5556-4D1C-BAA8-477573BFD734}" type="sibTrans" cxnId="{21CE8E49-0721-41B6-8A2A-2FA9982BE56E}">
      <dgm:prSet/>
      <dgm:spPr/>
      <dgm:t>
        <a:bodyPr/>
        <a:lstStyle/>
        <a:p>
          <a:endParaRPr lang="en-US"/>
        </a:p>
      </dgm:t>
    </dgm:pt>
    <dgm:pt modelId="{BD878E52-3717-4383-BA74-86D669A36715}">
      <dgm:prSet/>
      <dgm:spPr/>
      <dgm:t>
        <a:bodyPr/>
        <a:lstStyle/>
        <a:p>
          <a:r>
            <a:rPr lang="en-GB"/>
            <a:t>Concurrent validity</a:t>
          </a:r>
          <a:r>
            <a:rPr lang="hu-HU"/>
            <a:t> (supported by a relevant criterion today)</a:t>
          </a:r>
          <a:endParaRPr lang="en-US"/>
        </a:p>
      </dgm:t>
    </dgm:pt>
    <dgm:pt modelId="{14D36A02-BE74-4B54-87C4-FBB37FB875A0}" type="parTrans" cxnId="{6D25EB2E-2D82-48FE-A91D-AAA878CFA04D}">
      <dgm:prSet/>
      <dgm:spPr/>
      <dgm:t>
        <a:bodyPr/>
        <a:lstStyle/>
        <a:p>
          <a:endParaRPr lang="en-US"/>
        </a:p>
      </dgm:t>
    </dgm:pt>
    <dgm:pt modelId="{F479731C-9769-4477-B8DC-3538B648B6DF}" type="sibTrans" cxnId="{6D25EB2E-2D82-48FE-A91D-AAA878CFA04D}">
      <dgm:prSet/>
      <dgm:spPr/>
      <dgm:t>
        <a:bodyPr/>
        <a:lstStyle/>
        <a:p>
          <a:endParaRPr lang="en-US"/>
        </a:p>
      </dgm:t>
    </dgm:pt>
    <dgm:pt modelId="{52D8602F-C879-4A1A-B5BE-3D55DCF4199D}">
      <dgm:prSet/>
      <dgm:spPr/>
      <dgm:t>
        <a:bodyPr/>
        <a:lstStyle/>
        <a:p>
          <a:r>
            <a:rPr lang="en-GB"/>
            <a:t>Predictive validity</a:t>
          </a:r>
          <a:r>
            <a:rPr lang="hu-HU"/>
            <a:t> (likely to be supported by a relevant criterion tomorrow)</a:t>
          </a:r>
          <a:endParaRPr lang="en-US"/>
        </a:p>
      </dgm:t>
    </dgm:pt>
    <dgm:pt modelId="{F16A7D4C-5A47-4A4A-80D3-580082674892}" type="parTrans" cxnId="{B2E09695-2F30-4D6E-8A09-4B71C9F69EEF}">
      <dgm:prSet/>
      <dgm:spPr/>
      <dgm:t>
        <a:bodyPr/>
        <a:lstStyle/>
        <a:p>
          <a:endParaRPr lang="en-US"/>
        </a:p>
      </dgm:t>
    </dgm:pt>
    <dgm:pt modelId="{71555995-5F5F-4CA4-B994-7A3A11A7A0DD}" type="sibTrans" cxnId="{B2E09695-2F30-4D6E-8A09-4B71C9F69EEF}">
      <dgm:prSet/>
      <dgm:spPr/>
      <dgm:t>
        <a:bodyPr/>
        <a:lstStyle/>
        <a:p>
          <a:endParaRPr lang="en-US"/>
        </a:p>
      </dgm:t>
    </dgm:pt>
    <dgm:pt modelId="{702C882F-1578-442A-A363-4117791A0B1E}">
      <dgm:prSet/>
      <dgm:spPr/>
      <dgm:t>
        <a:bodyPr/>
        <a:lstStyle/>
        <a:p>
          <a:r>
            <a:rPr lang="en-GB"/>
            <a:t>Construct validity</a:t>
          </a:r>
          <a:r>
            <a:rPr lang="hu-HU"/>
            <a:t> (are useful hypotheses produced</a:t>
          </a:r>
          <a:r>
            <a:rPr lang="en-GB"/>
            <a:t>?</a:t>
          </a:r>
          <a:r>
            <a:rPr lang="hu-HU"/>
            <a:t>)</a:t>
          </a:r>
          <a:endParaRPr lang="en-US"/>
        </a:p>
      </dgm:t>
    </dgm:pt>
    <dgm:pt modelId="{00003236-F5F1-485B-A159-007AD5956207}" type="parTrans" cxnId="{D545821B-AF31-465D-8D97-A080EAA9C890}">
      <dgm:prSet/>
      <dgm:spPr/>
      <dgm:t>
        <a:bodyPr/>
        <a:lstStyle/>
        <a:p>
          <a:endParaRPr lang="en-US"/>
        </a:p>
      </dgm:t>
    </dgm:pt>
    <dgm:pt modelId="{867E2795-7C4E-412F-812B-9AC0193B43D9}" type="sibTrans" cxnId="{D545821B-AF31-465D-8D97-A080EAA9C890}">
      <dgm:prSet/>
      <dgm:spPr/>
      <dgm:t>
        <a:bodyPr/>
        <a:lstStyle/>
        <a:p>
          <a:endParaRPr lang="en-US"/>
        </a:p>
      </dgm:t>
    </dgm:pt>
    <dgm:pt modelId="{746D9A52-4E90-41BF-BA13-0688384A6F90}">
      <dgm:prSet/>
      <dgm:spPr/>
      <dgm:t>
        <a:bodyPr/>
        <a:lstStyle/>
        <a:p>
          <a:r>
            <a:rPr lang="en-GB"/>
            <a:t>Convergent validity</a:t>
          </a:r>
          <a:r>
            <a:rPr lang="hu-HU"/>
            <a:t> (supported by results from other methods</a:t>
          </a:r>
          <a:r>
            <a:rPr lang="en-GB"/>
            <a:t>)</a:t>
          </a:r>
          <a:endParaRPr lang="en-US"/>
        </a:p>
      </dgm:t>
    </dgm:pt>
    <dgm:pt modelId="{7DFA5738-FB78-4266-8A62-677985883CB0}" type="parTrans" cxnId="{C56B44D2-6669-4B13-B88F-B0DBBD8742AD}">
      <dgm:prSet/>
      <dgm:spPr/>
      <dgm:t>
        <a:bodyPr/>
        <a:lstStyle/>
        <a:p>
          <a:endParaRPr lang="en-US"/>
        </a:p>
      </dgm:t>
    </dgm:pt>
    <dgm:pt modelId="{FF9C9BD5-E683-42BB-840F-388F99E4ECEC}" type="sibTrans" cxnId="{C56B44D2-6669-4B13-B88F-B0DBBD8742AD}">
      <dgm:prSet/>
      <dgm:spPr/>
      <dgm:t>
        <a:bodyPr/>
        <a:lstStyle/>
        <a:p>
          <a:endParaRPr lang="en-US"/>
        </a:p>
      </dgm:t>
    </dgm:pt>
    <dgm:pt modelId="{0F5049F6-1EFA-4CA4-96FA-EBAF3ED3BA17}" type="pres">
      <dgm:prSet presAssocID="{9AF1869F-DC0B-4E33-8E4A-F3D17C10BAAE}" presName="linear" presStyleCnt="0">
        <dgm:presLayoutVars>
          <dgm:animLvl val="lvl"/>
          <dgm:resizeHandles val="exact"/>
        </dgm:presLayoutVars>
      </dgm:prSet>
      <dgm:spPr/>
    </dgm:pt>
    <dgm:pt modelId="{41A12059-474B-4771-B4BB-AC2D8223B9F4}" type="pres">
      <dgm:prSet presAssocID="{0958DCA3-A60A-473A-8E89-4396C8E8A02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1F99FA1-2311-4483-B49D-1922918A730B}" type="pres">
      <dgm:prSet presAssocID="{FE77C8BC-4530-4EA9-8B66-5552E989BAEA}" presName="spacer" presStyleCnt="0"/>
      <dgm:spPr/>
    </dgm:pt>
    <dgm:pt modelId="{76DF98C7-5128-45FC-882E-19E02A9F9AFF}" type="pres">
      <dgm:prSet presAssocID="{17FD6A8F-2A25-4702-BDE2-7A6CAA4EA05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0B1B128-EBE3-4292-8EC5-03D2BAAE9B94}" type="pres">
      <dgm:prSet presAssocID="{17FD6A8F-2A25-4702-BDE2-7A6CAA4EA05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545821B-AF31-465D-8D97-A080EAA9C890}" srcId="{17FD6A8F-2A25-4702-BDE2-7A6CAA4EA056}" destId="{702C882F-1578-442A-A363-4117791A0B1E}" srcOrd="3" destOrd="0" parTransId="{00003236-F5F1-485B-A159-007AD5956207}" sibTransId="{867E2795-7C4E-412F-812B-9AC0193B43D9}"/>
    <dgm:cxn modelId="{6D25EB2E-2D82-48FE-A91D-AAA878CFA04D}" srcId="{17FD6A8F-2A25-4702-BDE2-7A6CAA4EA056}" destId="{BD878E52-3717-4383-BA74-86D669A36715}" srcOrd="1" destOrd="0" parTransId="{14D36A02-BE74-4B54-87C4-FBB37FB875A0}" sibTransId="{F479731C-9769-4477-B8DC-3538B648B6DF}"/>
    <dgm:cxn modelId="{BB6B343D-DE70-48F9-BB6D-CF73D31435C8}" type="presOf" srcId="{702C882F-1578-442A-A363-4117791A0B1E}" destId="{30B1B128-EBE3-4292-8EC5-03D2BAAE9B94}" srcOrd="0" destOrd="3" presId="urn:microsoft.com/office/officeart/2005/8/layout/vList2"/>
    <dgm:cxn modelId="{17FDCD42-4362-4BE6-B470-14B8D40DA78D}" srcId="{9AF1869F-DC0B-4E33-8E4A-F3D17C10BAAE}" destId="{17FD6A8F-2A25-4702-BDE2-7A6CAA4EA056}" srcOrd="1" destOrd="0" parTransId="{25D39EA0-3C41-4865-B861-8356FD0954B9}" sibTransId="{9B48301D-D87C-478B-8A6C-438C41211A08}"/>
    <dgm:cxn modelId="{078A4443-F090-4FBA-B4B0-9D2B4D49EC48}" type="presOf" srcId="{A42C5149-6E65-4AC7-B66D-EB34DDDCF9A5}" destId="{30B1B128-EBE3-4292-8EC5-03D2BAAE9B94}" srcOrd="0" destOrd="0" presId="urn:microsoft.com/office/officeart/2005/8/layout/vList2"/>
    <dgm:cxn modelId="{21CE8E49-0721-41B6-8A2A-2FA9982BE56E}" srcId="{17FD6A8F-2A25-4702-BDE2-7A6CAA4EA056}" destId="{A42C5149-6E65-4AC7-B66D-EB34DDDCF9A5}" srcOrd="0" destOrd="0" parTransId="{F0A62B03-BE4F-4DDE-9F21-3BE1DAD34F08}" sibTransId="{235C595E-5556-4D1C-BAA8-477573BFD734}"/>
    <dgm:cxn modelId="{2DE4F56B-B25C-45F0-A9FE-A1E05A59C4F5}" type="presOf" srcId="{52D8602F-C879-4A1A-B5BE-3D55DCF4199D}" destId="{30B1B128-EBE3-4292-8EC5-03D2BAAE9B94}" srcOrd="0" destOrd="2" presId="urn:microsoft.com/office/officeart/2005/8/layout/vList2"/>
    <dgm:cxn modelId="{2864396D-2D90-4A3A-9B03-223C62B10476}" type="presOf" srcId="{9AF1869F-DC0B-4E33-8E4A-F3D17C10BAAE}" destId="{0F5049F6-1EFA-4CA4-96FA-EBAF3ED3BA17}" srcOrd="0" destOrd="0" presId="urn:microsoft.com/office/officeart/2005/8/layout/vList2"/>
    <dgm:cxn modelId="{8C473252-3DB8-49AA-B1A3-787B16497D2A}" type="presOf" srcId="{BD878E52-3717-4383-BA74-86D669A36715}" destId="{30B1B128-EBE3-4292-8EC5-03D2BAAE9B94}" srcOrd="0" destOrd="1" presId="urn:microsoft.com/office/officeart/2005/8/layout/vList2"/>
    <dgm:cxn modelId="{B2E09695-2F30-4D6E-8A09-4B71C9F69EEF}" srcId="{17FD6A8F-2A25-4702-BDE2-7A6CAA4EA056}" destId="{52D8602F-C879-4A1A-B5BE-3D55DCF4199D}" srcOrd="2" destOrd="0" parTransId="{F16A7D4C-5A47-4A4A-80D3-580082674892}" sibTransId="{71555995-5F5F-4CA4-B994-7A3A11A7A0DD}"/>
    <dgm:cxn modelId="{8C3D2897-D20F-4ADB-92B9-44A4E8F88301}" type="presOf" srcId="{0958DCA3-A60A-473A-8E89-4396C8E8A020}" destId="{41A12059-474B-4771-B4BB-AC2D8223B9F4}" srcOrd="0" destOrd="0" presId="urn:microsoft.com/office/officeart/2005/8/layout/vList2"/>
    <dgm:cxn modelId="{B2DE18A3-EE88-4040-8820-9DF735B6383A}" type="presOf" srcId="{746D9A52-4E90-41BF-BA13-0688384A6F90}" destId="{30B1B128-EBE3-4292-8EC5-03D2BAAE9B94}" srcOrd="0" destOrd="4" presId="urn:microsoft.com/office/officeart/2005/8/layout/vList2"/>
    <dgm:cxn modelId="{173098CB-8A51-4CB7-84CC-D4BDCAF6289B}" type="presOf" srcId="{17FD6A8F-2A25-4702-BDE2-7A6CAA4EA056}" destId="{76DF98C7-5128-45FC-882E-19E02A9F9AFF}" srcOrd="0" destOrd="0" presId="urn:microsoft.com/office/officeart/2005/8/layout/vList2"/>
    <dgm:cxn modelId="{C56B44D2-6669-4B13-B88F-B0DBBD8742AD}" srcId="{17FD6A8F-2A25-4702-BDE2-7A6CAA4EA056}" destId="{746D9A52-4E90-41BF-BA13-0688384A6F90}" srcOrd="4" destOrd="0" parTransId="{7DFA5738-FB78-4266-8A62-677985883CB0}" sibTransId="{FF9C9BD5-E683-42BB-840F-388F99E4ECEC}"/>
    <dgm:cxn modelId="{8C5F93F7-6480-48BC-8EA0-CE04649AE11F}" srcId="{9AF1869F-DC0B-4E33-8E4A-F3D17C10BAAE}" destId="{0958DCA3-A60A-473A-8E89-4396C8E8A020}" srcOrd="0" destOrd="0" parTransId="{CB81E9BE-F056-44CF-A8A0-101B31995417}" sibTransId="{FE77C8BC-4530-4EA9-8B66-5552E989BAEA}"/>
    <dgm:cxn modelId="{43FBDE83-DC96-4099-A5FC-80ECB3CCEAE6}" type="presParOf" srcId="{0F5049F6-1EFA-4CA4-96FA-EBAF3ED3BA17}" destId="{41A12059-474B-4771-B4BB-AC2D8223B9F4}" srcOrd="0" destOrd="0" presId="urn:microsoft.com/office/officeart/2005/8/layout/vList2"/>
    <dgm:cxn modelId="{2641CFBC-7A14-45D5-9284-4E102E2EDF64}" type="presParOf" srcId="{0F5049F6-1EFA-4CA4-96FA-EBAF3ED3BA17}" destId="{91F99FA1-2311-4483-B49D-1922918A730B}" srcOrd="1" destOrd="0" presId="urn:microsoft.com/office/officeart/2005/8/layout/vList2"/>
    <dgm:cxn modelId="{C0E0DB07-9F16-4027-AA7F-A0943558C046}" type="presParOf" srcId="{0F5049F6-1EFA-4CA4-96FA-EBAF3ED3BA17}" destId="{76DF98C7-5128-45FC-882E-19E02A9F9AFF}" srcOrd="2" destOrd="0" presId="urn:microsoft.com/office/officeart/2005/8/layout/vList2"/>
    <dgm:cxn modelId="{4E40E28B-5766-4630-A00D-AA28CBBB5C53}" type="presParOf" srcId="{0F5049F6-1EFA-4CA4-96FA-EBAF3ED3BA17}" destId="{30B1B128-EBE3-4292-8EC5-03D2BAAE9B94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165217-2CB7-4E0D-8C01-05F011E820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9AFAB3-3CAC-46DF-B903-2919865F3DEE}">
      <dgm:prSet/>
      <dgm:spPr/>
      <dgm:t>
        <a:bodyPr/>
        <a:lstStyle/>
        <a:p>
          <a:r>
            <a:rPr lang="en-US"/>
            <a:t>Measurement</a:t>
          </a:r>
        </a:p>
      </dgm:t>
    </dgm:pt>
    <dgm:pt modelId="{F23A9EC4-1554-4DFB-A353-E472BE6F8C0F}" type="parTrans" cxnId="{408BA546-6CD7-493B-9863-7DB6983F43AD}">
      <dgm:prSet/>
      <dgm:spPr/>
      <dgm:t>
        <a:bodyPr/>
        <a:lstStyle/>
        <a:p>
          <a:endParaRPr lang="en-US"/>
        </a:p>
      </dgm:t>
    </dgm:pt>
    <dgm:pt modelId="{2D22701E-AA33-44A0-AB79-5E2CFAA4DC36}" type="sibTrans" cxnId="{408BA546-6CD7-493B-9863-7DB6983F43AD}">
      <dgm:prSet/>
      <dgm:spPr/>
      <dgm:t>
        <a:bodyPr/>
        <a:lstStyle/>
        <a:p>
          <a:endParaRPr lang="en-US"/>
        </a:p>
      </dgm:t>
    </dgm:pt>
    <dgm:pt modelId="{6CD8E81B-94E5-49B5-9F57-FCCCB1B97E26}">
      <dgm:prSet/>
      <dgm:spPr/>
      <dgm:t>
        <a:bodyPr/>
        <a:lstStyle/>
        <a:p>
          <a:r>
            <a:rPr lang="en-US"/>
            <a:t>Causality </a:t>
          </a:r>
        </a:p>
      </dgm:t>
    </dgm:pt>
    <dgm:pt modelId="{ED1198C0-F186-4578-8CC0-29D8E012A764}" type="parTrans" cxnId="{2F2D16D5-087D-41AB-830F-854235C18BE7}">
      <dgm:prSet/>
      <dgm:spPr/>
      <dgm:t>
        <a:bodyPr/>
        <a:lstStyle/>
        <a:p>
          <a:endParaRPr lang="en-US"/>
        </a:p>
      </dgm:t>
    </dgm:pt>
    <dgm:pt modelId="{42C72D58-4DDE-4294-A9F5-051DC1109E4C}" type="sibTrans" cxnId="{2F2D16D5-087D-41AB-830F-854235C18BE7}">
      <dgm:prSet/>
      <dgm:spPr/>
      <dgm:t>
        <a:bodyPr/>
        <a:lstStyle/>
        <a:p>
          <a:endParaRPr lang="en-US"/>
        </a:p>
      </dgm:t>
    </dgm:pt>
    <dgm:pt modelId="{4D64E7F3-F144-4A2C-AC2B-AC5E04C48C8C}">
      <dgm:prSet/>
      <dgm:spPr/>
      <dgm:t>
        <a:bodyPr/>
        <a:lstStyle/>
        <a:p>
          <a:r>
            <a:rPr lang="en-US"/>
            <a:t>Generalization</a:t>
          </a:r>
        </a:p>
      </dgm:t>
    </dgm:pt>
    <dgm:pt modelId="{D1C656E6-8C33-481F-B942-22BAA4D62FF9}" type="parTrans" cxnId="{AD471A5E-5859-4C13-A9E9-AC7C49B15328}">
      <dgm:prSet/>
      <dgm:spPr/>
      <dgm:t>
        <a:bodyPr/>
        <a:lstStyle/>
        <a:p>
          <a:endParaRPr lang="en-US"/>
        </a:p>
      </dgm:t>
    </dgm:pt>
    <dgm:pt modelId="{4EF01A63-87C2-4EFB-8B20-3C473AD39BD6}" type="sibTrans" cxnId="{AD471A5E-5859-4C13-A9E9-AC7C49B15328}">
      <dgm:prSet/>
      <dgm:spPr/>
      <dgm:t>
        <a:bodyPr/>
        <a:lstStyle/>
        <a:p>
          <a:endParaRPr lang="en-US"/>
        </a:p>
      </dgm:t>
    </dgm:pt>
    <dgm:pt modelId="{B5F5845E-B46B-4E94-930A-95483694F454}">
      <dgm:prSet/>
      <dgm:spPr/>
      <dgm:t>
        <a:bodyPr/>
        <a:lstStyle/>
        <a:p>
          <a:r>
            <a:rPr lang="en-US"/>
            <a:t>Replication </a:t>
          </a:r>
        </a:p>
      </dgm:t>
    </dgm:pt>
    <dgm:pt modelId="{1B7EB8A5-E819-419E-8F19-55E58ECA8518}" type="parTrans" cxnId="{6BB553F2-43E5-4C9E-9FE2-415A62B3C584}">
      <dgm:prSet/>
      <dgm:spPr/>
      <dgm:t>
        <a:bodyPr/>
        <a:lstStyle/>
        <a:p>
          <a:endParaRPr lang="en-US"/>
        </a:p>
      </dgm:t>
    </dgm:pt>
    <dgm:pt modelId="{FA8872CD-F8E6-45E4-AF4A-9FAC5DADA786}" type="sibTrans" cxnId="{6BB553F2-43E5-4C9E-9FE2-415A62B3C584}">
      <dgm:prSet/>
      <dgm:spPr/>
      <dgm:t>
        <a:bodyPr/>
        <a:lstStyle/>
        <a:p>
          <a:endParaRPr lang="en-US"/>
        </a:p>
      </dgm:t>
    </dgm:pt>
    <dgm:pt modelId="{9D7DEF57-C8EB-45BE-A051-C2F8F559B194}" type="pres">
      <dgm:prSet presAssocID="{49165217-2CB7-4E0D-8C01-05F011E82093}" presName="linear" presStyleCnt="0">
        <dgm:presLayoutVars>
          <dgm:animLvl val="lvl"/>
          <dgm:resizeHandles val="exact"/>
        </dgm:presLayoutVars>
      </dgm:prSet>
      <dgm:spPr/>
    </dgm:pt>
    <dgm:pt modelId="{336CC9D9-B942-4F1F-B28A-30AB079AF955}" type="pres">
      <dgm:prSet presAssocID="{F69AFAB3-3CAC-46DF-B903-2919865F3DE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DFD8B15-54D6-4504-AF57-1F2456D7F59E}" type="pres">
      <dgm:prSet presAssocID="{2D22701E-AA33-44A0-AB79-5E2CFAA4DC36}" presName="spacer" presStyleCnt="0"/>
      <dgm:spPr/>
    </dgm:pt>
    <dgm:pt modelId="{A1960E3D-3E69-4853-9A07-891A98B2B6BA}" type="pres">
      <dgm:prSet presAssocID="{6CD8E81B-94E5-49B5-9F57-FCCCB1B97E2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7316917-FFC3-4DAA-B1D8-C1972F86FFF8}" type="pres">
      <dgm:prSet presAssocID="{42C72D58-4DDE-4294-A9F5-051DC1109E4C}" presName="spacer" presStyleCnt="0"/>
      <dgm:spPr/>
    </dgm:pt>
    <dgm:pt modelId="{8C7D2E49-00C4-4957-8C2B-F9191162AEC1}" type="pres">
      <dgm:prSet presAssocID="{4D64E7F3-F144-4A2C-AC2B-AC5E04C48C8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80579C4-13F0-4768-9714-01E9178CB76A}" type="pres">
      <dgm:prSet presAssocID="{4EF01A63-87C2-4EFB-8B20-3C473AD39BD6}" presName="spacer" presStyleCnt="0"/>
      <dgm:spPr/>
    </dgm:pt>
    <dgm:pt modelId="{00BE89E6-8512-473B-A578-98014646C9D4}" type="pres">
      <dgm:prSet presAssocID="{B5F5845E-B46B-4E94-930A-95483694F45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642E406-8892-4192-B863-492AC7582071}" type="presOf" srcId="{6CD8E81B-94E5-49B5-9F57-FCCCB1B97E26}" destId="{A1960E3D-3E69-4853-9A07-891A98B2B6BA}" srcOrd="0" destOrd="0" presId="urn:microsoft.com/office/officeart/2005/8/layout/vList2"/>
    <dgm:cxn modelId="{DEEED05D-C3F8-49E9-9A07-2E0486900BD4}" type="presOf" srcId="{F69AFAB3-3CAC-46DF-B903-2919865F3DEE}" destId="{336CC9D9-B942-4F1F-B28A-30AB079AF955}" srcOrd="0" destOrd="0" presId="urn:microsoft.com/office/officeart/2005/8/layout/vList2"/>
    <dgm:cxn modelId="{AD471A5E-5859-4C13-A9E9-AC7C49B15328}" srcId="{49165217-2CB7-4E0D-8C01-05F011E82093}" destId="{4D64E7F3-F144-4A2C-AC2B-AC5E04C48C8C}" srcOrd="2" destOrd="0" parTransId="{D1C656E6-8C33-481F-B942-22BAA4D62FF9}" sibTransId="{4EF01A63-87C2-4EFB-8B20-3C473AD39BD6}"/>
    <dgm:cxn modelId="{408BA546-6CD7-493B-9863-7DB6983F43AD}" srcId="{49165217-2CB7-4E0D-8C01-05F011E82093}" destId="{F69AFAB3-3CAC-46DF-B903-2919865F3DEE}" srcOrd="0" destOrd="0" parTransId="{F23A9EC4-1554-4DFB-A353-E472BE6F8C0F}" sibTransId="{2D22701E-AA33-44A0-AB79-5E2CFAA4DC36}"/>
    <dgm:cxn modelId="{0E7F4CAC-F7C9-4765-94CB-785F1C0B951A}" type="presOf" srcId="{B5F5845E-B46B-4E94-930A-95483694F454}" destId="{00BE89E6-8512-473B-A578-98014646C9D4}" srcOrd="0" destOrd="0" presId="urn:microsoft.com/office/officeart/2005/8/layout/vList2"/>
    <dgm:cxn modelId="{953952C0-8161-4CD0-9884-F4B0E943BA2F}" type="presOf" srcId="{49165217-2CB7-4E0D-8C01-05F011E82093}" destId="{9D7DEF57-C8EB-45BE-A051-C2F8F559B194}" srcOrd="0" destOrd="0" presId="urn:microsoft.com/office/officeart/2005/8/layout/vList2"/>
    <dgm:cxn modelId="{2F2D16D5-087D-41AB-830F-854235C18BE7}" srcId="{49165217-2CB7-4E0D-8C01-05F011E82093}" destId="{6CD8E81B-94E5-49B5-9F57-FCCCB1B97E26}" srcOrd="1" destOrd="0" parTransId="{ED1198C0-F186-4578-8CC0-29D8E012A764}" sibTransId="{42C72D58-4DDE-4294-A9F5-051DC1109E4C}"/>
    <dgm:cxn modelId="{6BB553F2-43E5-4C9E-9FE2-415A62B3C584}" srcId="{49165217-2CB7-4E0D-8C01-05F011E82093}" destId="{B5F5845E-B46B-4E94-930A-95483694F454}" srcOrd="3" destOrd="0" parTransId="{1B7EB8A5-E819-419E-8F19-55E58ECA8518}" sibTransId="{FA8872CD-F8E6-45E4-AF4A-9FAC5DADA786}"/>
    <dgm:cxn modelId="{3BB0D2FF-161D-4E5D-B781-41254E5E6A69}" type="presOf" srcId="{4D64E7F3-F144-4A2C-AC2B-AC5E04C48C8C}" destId="{8C7D2E49-00C4-4957-8C2B-F9191162AEC1}" srcOrd="0" destOrd="0" presId="urn:microsoft.com/office/officeart/2005/8/layout/vList2"/>
    <dgm:cxn modelId="{42D35645-A81B-4D9C-9DDE-820EB95A8C1D}" type="presParOf" srcId="{9D7DEF57-C8EB-45BE-A051-C2F8F559B194}" destId="{336CC9D9-B942-4F1F-B28A-30AB079AF955}" srcOrd="0" destOrd="0" presId="urn:microsoft.com/office/officeart/2005/8/layout/vList2"/>
    <dgm:cxn modelId="{B5470DFE-3C39-46E3-A6A5-B373800C2E96}" type="presParOf" srcId="{9D7DEF57-C8EB-45BE-A051-C2F8F559B194}" destId="{4DFD8B15-54D6-4504-AF57-1F2456D7F59E}" srcOrd="1" destOrd="0" presId="urn:microsoft.com/office/officeart/2005/8/layout/vList2"/>
    <dgm:cxn modelId="{BCECC713-2BF3-4E5C-8919-7E5F315E835D}" type="presParOf" srcId="{9D7DEF57-C8EB-45BE-A051-C2F8F559B194}" destId="{A1960E3D-3E69-4853-9A07-891A98B2B6BA}" srcOrd="2" destOrd="0" presId="urn:microsoft.com/office/officeart/2005/8/layout/vList2"/>
    <dgm:cxn modelId="{2C3582CA-C934-4BDD-91C8-D96A933583EE}" type="presParOf" srcId="{9D7DEF57-C8EB-45BE-A051-C2F8F559B194}" destId="{87316917-FFC3-4DAA-B1D8-C1972F86FFF8}" srcOrd="3" destOrd="0" presId="urn:microsoft.com/office/officeart/2005/8/layout/vList2"/>
    <dgm:cxn modelId="{FAF7E8A1-3742-4451-A484-5112076B8910}" type="presParOf" srcId="{9D7DEF57-C8EB-45BE-A051-C2F8F559B194}" destId="{8C7D2E49-00C4-4957-8C2B-F9191162AEC1}" srcOrd="4" destOrd="0" presId="urn:microsoft.com/office/officeart/2005/8/layout/vList2"/>
    <dgm:cxn modelId="{EA5CC684-2B89-419F-9EB6-B56F77816454}" type="presParOf" srcId="{9D7DEF57-C8EB-45BE-A051-C2F8F559B194}" destId="{380579C4-13F0-4768-9714-01E9178CB76A}" srcOrd="5" destOrd="0" presId="urn:microsoft.com/office/officeart/2005/8/layout/vList2"/>
    <dgm:cxn modelId="{1AC7B0ED-F230-4FEB-AF5C-144549F8E086}" type="presParOf" srcId="{9D7DEF57-C8EB-45BE-A051-C2F8F559B194}" destId="{00BE89E6-8512-473B-A578-98014646C9D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6C1904B-733F-4173-84AF-7FFE0619F397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2663242-9ECF-4FB7-AE2D-BF46D9C6EDE2}">
      <dgm:prSet/>
      <dgm:spPr/>
      <dgm:t>
        <a:bodyPr/>
        <a:lstStyle/>
        <a:p>
          <a:r>
            <a:rPr lang="en-GB" b="1"/>
            <a:t>Explanation </a:t>
          </a:r>
          <a:endParaRPr lang="en-US"/>
        </a:p>
      </dgm:t>
    </dgm:pt>
    <dgm:pt modelId="{418A5326-87CB-4D1D-AB44-C28345C06AA9}" type="parTrans" cxnId="{7BCF441E-714F-4079-8F87-A1FFA8345FC9}">
      <dgm:prSet/>
      <dgm:spPr/>
      <dgm:t>
        <a:bodyPr/>
        <a:lstStyle/>
        <a:p>
          <a:endParaRPr lang="en-US"/>
        </a:p>
      </dgm:t>
    </dgm:pt>
    <dgm:pt modelId="{6C45E765-86B2-42EA-A9DE-D3D62164055F}" type="sibTrans" cxnId="{7BCF441E-714F-4079-8F87-A1FFA8345FC9}">
      <dgm:prSet/>
      <dgm:spPr/>
      <dgm:t>
        <a:bodyPr/>
        <a:lstStyle/>
        <a:p>
          <a:endParaRPr lang="en-US"/>
        </a:p>
      </dgm:t>
    </dgm:pt>
    <dgm:pt modelId="{47EACB04-BE17-4F54-87BD-70BEA87C7048}">
      <dgm:prSet/>
      <dgm:spPr/>
      <dgm:t>
        <a:bodyPr/>
        <a:lstStyle/>
        <a:p>
          <a:r>
            <a:rPr lang="en-GB"/>
            <a:t>Why things are the way they are</a:t>
          </a:r>
          <a:endParaRPr lang="en-US"/>
        </a:p>
      </dgm:t>
    </dgm:pt>
    <dgm:pt modelId="{F5752213-5F40-4DD8-82F0-BE6A18E8FE40}" type="parTrans" cxnId="{A3793010-CB7F-404F-8D4F-7ADF2D63A272}">
      <dgm:prSet/>
      <dgm:spPr/>
      <dgm:t>
        <a:bodyPr/>
        <a:lstStyle/>
        <a:p>
          <a:endParaRPr lang="en-US"/>
        </a:p>
      </dgm:t>
    </dgm:pt>
    <dgm:pt modelId="{D397295F-88A3-4529-AD94-00C9A3018C74}" type="sibTrans" cxnId="{A3793010-CB7F-404F-8D4F-7ADF2D63A272}">
      <dgm:prSet/>
      <dgm:spPr/>
      <dgm:t>
        <a:bodyPr/>
        <a:lstStyle/>
        <a:p>
          <a:endParaRPr lang="en-US"/>
        </a:p>
      </dgm:t>
    </dgm:pt>
    <dgm:pt modelId="{AC71A0E9-0695-47B9-9AFF-E343898A836A}">
      <dgm:prSet/>
      <dgm:spPr/>
      <dgm:t>
        <a:bodyPr/>
        <a:lstStyle/>
        <a:p>
          <a:r>
            <a:rPr lang="en-GB" b="1"/>
            <a:t>Direction of causal influence</a:t>
          </a:r>
          <a:endParaRPr lang="en-US"/>
        </a:p>
      </dgm:t>
    </dgm:pt>
    <dgm:pt modelId="{B5938A97-A88F-4D3E-AA25-2B65BF99905D}" type="parTrans" cxnId="{A200DAF2-C56B-4E3C-AB76-D0C4E0F45233}">
      <dgm:prSet/>
      <dgm:spPr/>
      <dgm:t>
        <a:bodyPr/>
        <a:lstStyle/>
        <a:p>
          <a:endParaRPr lang="en-US"/>
        </a:p>
      </dgm:t>
    </dgm:pt>
    <dgm:pt modelId="{07A212D1-F50F-4845-B473-DC01D2E63264}" type="sibTrans" cxnId="{A200DAF2-C56B-4E3C-AB76-D0C4E0F45233}">
      <dgm:prSet/>
      <dgm:spPr/>
      <dgm:t>
        <a:bodyPr/>
        <a:lstStyle/>
        <a:p>
          <a:endParaRPr lang="en-US"/>
        </a:p>
      </dgm:t>
    </dgm:pt>
    <dgm:pt modelId="{FA7D61B4-A748-48D6-8A0A-50C2CA929B66}">
      <dgm:prSet/>
      <dgm:spPr/>
      <dgm:t>
        <a:bodyPr/>
        <a:lstStyle/>
        <a:p>
          <a:r>
            <a:rPr lang="en-GB"/>
            <a:t>Relationship between dependent &amp; independent variables</a:t>
          </a:r>
          <a:endParaRPr lang="en-US"/>
        </a:p>
      </dgm:t>
    </dgm:pt>
    <dgm:pt modelId="{1A2D5602-D6B2-4B59-9FA0-773097484257}" type="parTrans" cxnId="{C47FD1FF-546F-464D-A02E-F8E869C0B54D}">
      <dgm:prSet/>
      <dgm:spPr/>
      <dgm:t>
        <a:bodyPr/>
        <a:lstStyle/>
        <a:p>
          <a:endParaRPr lang="en-US"/>
        </a:p>
      </dgm:t>
    </dgm:pt>
    <dgm:pt modelId="{7F7CE696-C092-41E7-BA09-A4821736BBE4}" type="sibTrans" cxnId="{C47FD1FF-546F-464D-A02E-F8E869C0B54D}">
      <dgm:prSet/>
      <dgm:spPr/>
      <dgm:t>
        <a:bodyPr/>
        <a:lstStyle/>
        <a:p>
          <a:endParaRPr lang="en-US"/>
        </a:p>
      </dgm:t>
    </dgm:pt>
    <dgm:pt modelId="{EEBAEFED-5DDF-4E08-92B2-26AD61A997A1}">
      <dgm:prSet/>
      <dgm:spPr/>
      <dgm:t>
        <a:bodyPr/>
        <a:lstStyle/>
        <a:p>
          <a:r>
            <a:rPr lang="en-GB" b="1"/>
            <a:t>Confidence </a:t>
          </a:r>
          <a:endParaRPr lang="en-US"/>
        </a:p>
      </dgm:t>
    </dgm:pt>
    <dgm:pt modelId="{775AF230-A7E0-4DCA-8CFE-E6AE0B1DDEAF}" type="parTrans" cxnId="{16818E1F-FB20-4A62-8222-B484D5585A86}">
      <dgm:prSet/>
      <dgm:spPr/>
      <dgm:t>
        <a:bodyPr/>
        <a:lstStyle/>
        <a:p>
          <a:endParaRPr lang="en-US"/>
        </a:p>
      </dgm:t>
    </dgm:pt>
    <dgm:pt modelId="{DE042BD9-593C-4139-9F5D-553EBF2BE2EE}" type="sibTrans" cxnId="{16818E1F-FB20-4A62-8222-B484D5585A86}">
      <dgm:prSet/>
      <dgm:spPr/>
      <dgm:t>
        <a:bodyPr/>
        <a:lstStyle/>
        <a:p>
          <a:endParaRPr lang="en-US"/>
        </a:p>
      </dgm:t>
    </dgm:pt>
    <dgm:pt modelId="{5B61806B-ACE7-4AAF-87AB-2EB77528B66D}">
      <dgm:prSet/>
      <dgm:spPr/>
      <dgm:t>
        <a:bodyPr/>
        <a:lstStyle/>
        <a:p>
          <a:r>
            <a:rPr lang="en-GB"/>
            <a:t>In the researcher's causal inferences</a:t>
          </a:r>
          <a:endParaRPr lang="en-US"/>
        </a:p>
      </dgm:t>
    </dgm:pt>
    <dgm:pt modelId="{F8D8DF3C-4AC3-47D4-863C-9ECFE1BE1D83}" type="parTrans" cxnId="{53AA1B2D-D57A-4483-88C6-1BC0302FC60B}">
      <dgm:prSet/>
      <dgm:spPr/>
      <dgm:t>
        <a:bodyPr/>
        <a:lstStyle/>
        <a:p>
          <a:endParaRPr lang="en-US"/>
        </a:p>
      </dgm:t>
    </dgm:pt>
    <dgm:pt modelId="{FEE229CB-0BCC-4762-911A-1311A9130744}" type="sibTrans" cxnId="{53AA1B2D-D57A-4483-88C6-1BC0302FC60B}">
      <dgm:prSet/>
      <dgm:spPr/>
      <dgm:t>
        <a:bodyPr/>
        <a:lstStyle/>
        <a:p>
          <a:endParaRPr lang="en-US"/>
        </a:p>
      </dgm:t>
    </dgm:pt>
    <dgm:pt modelId="{94634F81-6B0D-4D4A-ADD2-C406EBEC5759}" type="pres">
      <dgm:prSet presAssocID="{E6C1904B-733F-4173-84AF-7FFE0619F397}" presName="linear" presStyleCnt="0">
        <dgm:presLayoutVars>
          <dgm:dir/>
          <dgm:animLvl val="lvl"/>
          <dgm:resizeHandles val="exact"/>
        </dgm:presLayoutVars>
      </dgm:prSet>
      <dgm:spPr/>
    </dgm:pt>
    <dgm:pt modelId="{3C71FE97-CB25-48B5-8861-7103582C3AEB}" type="pres">
      <dgm:prSet presAssocID="{32663242-9ECF-4FB7-AE2D-BF46D9C6EDE2}" presName="parentLin" presStyleCnt="0"/>
      <dgm:spPr/>
    </dgm:pt>
    <dgm:pt modelId="{C4C23ECD-701D-4A38-91D4-AFE46272FFF7}" type="pres">
      <dgm:prSet presAssocID="{32663242-9ECF-4FB7-AE2D-BF46D9C6EDE2}" presName="parentLeftMargin" presStyleLbl="node1" presStyleIdx="0" presStyleCnt="3"/>
      <dgm:spPr/>
    </dgm:pt>
    <dgm:pt modelId="{36805A30-0270-4507-BB1E-7C9DDAC0FD7D}" type="pres">
      <dgm:prSet presAssocID="{32663242-9ECF-4FB7-AE2D-BF46D9C6EDE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3BA9E5-8445-4283-85FE-404FD9CF5C42}" type="pres">
      <dgm:prSet presAssocID="{32663242-9ECF-4FB7-AE2D-BF46D9C6EDE2}" presName="negativeSpace" presStyleCnt="0"/>
      <dgm:spPr/>
    </dgm:pt>
    <dgm:pt modelId="{96C92B22-570B-45C1-9941-13E438700271}" type="pres">
      <dgm:prSet presAssocID="{32663242-9ECF-4FB7-AE2D-BF46D9C6EDE2}" presName="childText" presStyleLbl="conFgAcc1" presStyleIdx="0" presStyleCnt="3">
        <dgm:presLayoutVars>
          <dgm:bulletEnabled val="1"/>
        </dgm:presLayoutVars>
      </dgm:prSet>
      <dgm:spPr/>
    </dgm:pt>
    <dgm:pt modelId="{D43D0968-3D48-4E3F-8E51-1E1CD2128D14}" type="pres">
      <dgm:prSet presAssocID="{6C45E765-86B2-42EA-A9DE-D3D62164055F}" presName="spaceBetweenRectangles" presStyleCnt="0"/>
      <dgm:spPr/>
    </dgm:pt>
    <dgm:pt modelId="{A678375E-E8FF-47AA-96A6-2EE98FB5B8C7}" type="pres">
      <dgm:prSet presAssocID="{AC71A0E9-0695-47B9-9AFF-E343898A836A}" presName="parentLin" presStyleCnt="0"/>
      <dgm:spPr/>
    </dgm:pt>
    <dgm:pt modelId="{E3D4ACE0-E5C0-47F7-BE87-555C64DACFE4}" type="pres">
      <dgm:prSet presAssocID="{AC71A0E9-0695-47B9-9AFF-E343898A836A}" presName="parentLeftMargin" presStyleLbl="node1" presStyleIdx="0" presStyleCnt="3"/>
      <dgm:spPr/>
    </dgm:pt>
    <dgm:pt modelId="{E877114B-B612-4D8D-8DC7-82D250DF1564}" type="pres">
      <dgm:prSet presAssocID="{AC71A0E9-0695-47B9-9AFF-E343898A83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8CE4277-065A-46B3-A6E6-834685386F0C}" type="pres">
      <dgm:prSet presAssocID="{AC71A0E9-0695-47B9-9AFF-E343898A836A}" presName="negativeSpace" presStyleCnt="0"/>
      <dgm:spPr/>
    </dgm:pt>
    <dgm:pt modelId="{3FCC5305-4AA8-41CC-95B3-32880F9681FF}" type="pres">
      <dgm:prSet presAssocID="{AC71A0E9-0695-47B9-9AFF-E343898A836A}" presName="childText" presStyleLbl="conFgAcc1" presStyleIdx="1" presStyleCnt="3">
        <dgm:presLayoutVars>
          <dgm:bulletEnabled val="1"/>
        </dgm:presLayoutVars>
      </dgm:prSet>
      <dgm:spPr/>
    </dgm:pt>
    <dgm:pt modelId="{CDD5E4A6-FDDD-4013-A1AB-C2422B3B39D7}" type="pres">
      <dgm:prSet presAssocID="{07A212D1-F50F-4845-B473-DC01D2E63264}" presName="spaceBetweenRectangles" presStyleCnt="0"/>
      <dgm:spPr/>
    </dgm:pt>
    <dgm:pt modelId="{D351B887-B094-4DA2-853B-80A8AA99512E}" type="pres">
      <dgm:prSet presAssocID="{EEBAEFED-5DDF-4E08-92B2-26AD61A997A1}" presName="parentLin" presStyleCnt="0"/>
      <dgm:spPr/>
    </dgm:pt>
    <dgm:pt modelId="{90F00ECF-06D1-4402-8F3F-616C143B07A2}" type="pres">
      <dgm:prSet presAssocID="{EEBAEFED-5DDF-4E08-92B2-26AD61A997A1}" presName="parentLeftMargin" presStyleLbl="node1" presStyleIdx="1" presStyleCnt="3"/>
      <dgm:spPr/>
    </dgm:pt>
    <dgm:pt modelId="{C84EFE84-E98B-4EB2-8139-456A3257BBBA}" type="pres">
      <dgm:prSet presAssocID="{EEBAEFED-5DDF-4E08-92B2-26AD61A997A1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A0EFF15-8315-4E43-A2B3-DC0AECA29E63}" type="pres">
      <dgm:prSet presAssocID="{EEBAEFED-5DDF-4E08-92B2-26AD61A997A1}" presName="negativeSpace" presStyleCnt="0"/>
      <dgm:spPr/>
    </dgm:pt>
    <dgm:pt modelId="{0FB117DA-2487-4AE2-A906-0D48D893BA95}" type="pres">
      <dgm:prSet presAssocID="{EEBAEFED-5DDF-4E08-92B2-26AD61A997A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24B260F-6E3B-4898-821A-FD10D8AE04D3}" type="presOf" srcId="{AC71A0E9-0695-47B9-9AFF-E343898A836A}" destId="{E3D4ACE0-E5C0-47F7-BE87-555C64DACFE4}" srcOrd="0" destOrd="0" presId="urn:microsoft.com/office/officeart/2005/8/layout/list1"/>
    <dgm:cxn modelId="{A3793010-CB7F-404F-8D4F-7ADF2D63A272}" srcId="{32663242-9ECF-4FB7-AE2D-BF46D9C6EDE2}" destId="{47EACB04-BE17-4F54-87BD-70BEA87C7048}" srcOrd="0" destOrd="0" parTransId="{F5752213-5F40-4DD8-82F0-BE6A18E8FE40}" sibTransId="{D397295F-88A3-4529-AD94-00C9A3018C74}"/>
    <dgm:cxn modelId="{7BCF441E-714F-4079-8F87-A1FFA8345FC9}" srcId="{E6C1904B-733F-4173-84AF-7FFE0619F397}" destId="{32663242-9ECF-4FB7-AE2D-BF46D9C6EDE2}" srcOrd="0" destOrd="0" parTransId="{418A5326-87CB-4D1D-AB44-C28345C06AA9}" sibTransId="{6C45E765-86B2-42EA-A9DE-D3D62164055F}"/>
    <dgm:cxn modelId="{16818E1F-FB20-4A62-8222-B484D5585A86}" srcId="{E6C1904B-733F-4173-84AF-7FFE0619F397}" destId="{EEBAEFED-5DDF-4E08-92B2-26AD61A997A1}" srcOrd="2" destOrd="0" parTransId="{775AF230-A7E0-4DCA-8CFE-E6AE0B1DDEAF}" sibTransId="{DE042BD9-593C-4139-9F5D-553EBF2BE2EE}"/>
    <dgm:cxn modelId="{53AA1B2D-D57A-4483-88C6-1BC0302FC60B}" srcId="{EEBAEFED-5DDF-4E08-92B2-26AD61A997A1}" destId="{5B61806B-ACE7-4AAF-87AB-2EB77528B66D}" srcOrd="0" destOrd="0" parTransId="{F8D8DF3C-4AC3-47D4-863C-9ECFE1BE1D83}" sibTransId="{FEE229CB-0BCC-4762-911A-1311A9130744}"/>
    <dgm:cxn modelId="{A3D8B138-E703-4430-BE0E-0D1287C9651D}" type="presOf" srcId="{FA7D61B4-A748-48D6-8A0A-50C2CA929B66}" destId="{3FCC5305-4AA8-41CC-95B3-32880F9681FF}" srcOrd="0" destOrd="0" presId="urn:microsoft.com/office/officeart/2005/8/layout/list1"/>
    <dgm:cxn modelId="{91C79869-C73B-4499-8330-66BFD0A0DE81}" type="presOf" srcId="{32663242-9ECF-4FB7-AE2D-BF46D9C6EDE2}" destId="{36805A30-0270-4507-BB1E-7C9DDAC0FD7D}" srcOrd="1" destOrd="0" presId="urn:microsoft.com/office/officeart/2005/8/layout/list1"/>
    <dgm:cxn modelId="{FE15A66A-51D0-4957-A296-BB7BE3927A9E}" type="presOf" srcId="{AC71A0E9-0695-47B9-9AFF-E343898A836A}" destId="{E877114B-B612-4D8D-8DC7-82D250DF1564}" srcOrd="1" destOrd="0" presId="urn:microsoft.com/office/officeart/2005/8/layout/list1"/>
    <dgm:cxn modelId="{6CEECA6C-EE91-4961-99E8-AE5BEE5E3F38}" type="presOf" srcId="{47EACB04-BE17-4F54-87BD-70BEA87C7048}" destId="{96C92B22-570B-45C1-9941-13E438700271}" srcOrd="0" destOrd="0" presId="urn:microsoft.com/office/officeart/2005/8/layout/list1"/>
    <dgm:cxn modelId="{B34DD558-ECB3-431D-9227-25C76186BBE0}" type="presOf" srcId="{EEBAEFED-5DDF-4E08-92B2-26AD61A997A1}" destId="{C84EFE84-E98B-4EB2-8139-456A3257BBBA}" srcOrd="1" destOrd="0" presId="urn:microsoft.com/office/officeart/2005/8/layout/list1"/>
    <dgm:cxn modelId="{80620F95-8B69-45E5-A146-11BB19E251EE}" type="presOf" srcId="{E6C1904B-733F-4173-84AF-7FFE0619F397}" destId="{94634F81-6B0D-4D4A-ADD2-C406EBEC5759}" srcOrd="0" destOrd="0" presId="urn:microsoft.com/office/officeart/2005/8/layout/list1"/>
    <dgm:cxn modelId="{137F8D97-08AE-4B22-AA18-03EA541825E2}" type="presOf" srcId="{32663242-9ECF-4FB7-AE2D-BF46D9C6EDE2}" destId="{C4C23ECD-701D-4A38-91D4-AFE46272FFF7}" srcOrd="0" destOrd="0" presId="urn:microsoft.com/office/officeart/2005/8/layout/list1"/>
    <dgm:cxn modelId="{9FC74A9B-279A-46E7-B4E8-0BDB8BCC44BB}" type="presOf" srcId="{EEBAEFED-5DDF-4E08-92B2-26AD61A997A1}" destId="{90F00ECF-06D1-4402-8F3F-616C143B07A2}" srcOrd="0" destOrd="0" presId="urn:microsoft.com/office/officeart/2005/8/layout/list1"/>
    <dgm:cxn modelId="{2BDB54F1-0BA9-4ACD-BC9E-91008AB0ACA0}" type="presOf" srcId="{5B61806B-ACE7-4AAF-87AB-2EB77528B66D}" destId="{0FB117DA-2487-4AE2-A906-0D48D893BA95}" srcOrd="0" destOrd="0" presId="urn:microsoft.com/office/officeart/2005/8/layout/list1"/>
    <dgm:cxn modelId="{A200DAF2-C56B-4E3C-AB76-D0C4E0F45233}" srcId="{E6C1904B-733F-4173-84AF-7FFE0619F397}" destId="{AC71A0E9-0695-47B9-9AFF-E343898A836A}" srcOrd="1" destOrd="0" parTransId="{B5938A97-A88F-4D3E-AA25-2B65BF99905D}" sibTransId="{07A212D1-F50F-4845-B473-DC01D2E63264}"/>
    <dgm:cxn modelId="{C47FD1FF-546F-464D-A02E-F8E869C0B54D}" srcId="{AC71A0E9-0695-47B9-9AFF-E343898A836A}" destId="{FA7D61B4-A748-48D6-8A0A-50C2CA929B66}" srcOrd="0" destOrd="0" parTransId="{1A2D5602-D6B2-4B59-9FA0-773097484257}" sibTransId="{7F7CE696-C092-41E7-BA09-A4821736BBE4}"/>
    <dgm:cxn modelId="{2E3524EF-2833-495A-A79E-CEFB58B07D1F}" type="presParOf" srcId="{94634F81-6B0D-4D4A-ADD2-C406EBEC5759}" destId="{3C71FE97-CB25-48B5-8861-7103582C3AEB}" srcOrd="0" destOrd="0" presId="urn:microsoft.com/office/officeart/2005/8/layout/list1"/>
    <dgm:cxn modelId="{DE951C86-41B9-482D-BFAD-48826742ADDD}" type="presParOf" srcId="{3C71FE97-CB25-48B5-8861-7103582C3AEB}" destId="{C4C23ECD-701D-4A38-91D4-AFE46272FFF7}" srcOrd="0" destOrd="0" presId="urn:microsoft.com/office/officeart/2005/8/layout/list1"/>
    <dgm:cxn modelId="{CB75442C-68B3-4F12-9E1A-8EC35600FC38}" type="presParOf" srcId="{3C71FE97-CB25-48B5-8861-7103582C3AEB}" destId="{36805A30-0270-4507-BB1E-7C9DDAC0FD7D}" srcOrd="1" destOrd="0" presId="urn:microsoft.com/office/officeart/2005/8/layout/list1"/>
    <dgm:cxn modelId="{80AA4FDB-D720-4DCD-94FE-30C8AEF222D7}" type="presParOf" srcId="{94634F81-6B0D-4D4A-ADD2-C406EBEC5759}" destId="{453BA9E5-8445-4283-85FE-404FD9CF5C42}" srcOrd="1" destOrd="0" presId="urn:microsoft.com/office/officeart/2005/8/layout/list1"/>
    <dgm:cxn modelId="{1280E35E-7D28-44C9-BC69-DAFF743B383B}" type="presParOf" srcId="{94634F81-6B0D-4D4A-ADD2-C406EBEC5759}" destId="{96C92B22-570B-45C1-9941-13E438700271}" srcOrd="2" destOrd="0" presId="urn:microsoft.com/office/officeart/2005/8/layout/list1"/>
    <dgm:cxn modelId="{F506BD8C-87F2-4737-966D-EB488C6DC443}" type="presParOf" srcId="{94634F81-6B0D-4D4A-ADD2-C406EBEC5759}" destId="{D43D0968-3D48-4E3F-8E51-1E1CD2128D14}" srcOrd="3" destOrd="0" presId="urn:microsoft.com/office/officeart/2005/8/layout/list1"/>
    <dgm:cxn modelId="{E21BB4E5-22BE-42FD-90F6-79890303405B}" type="presParOf" srcId="{94634F81-6B0D-4D4A-ADD2-C406EBEC5759}" destId="{A678375E-E8FF-47AA-96A6-2EE98FB5B8C7}" srcOrd="4" destOrd="0" presId="urn:microsoft.com/office/officeart/2005/8/layout/list1"/>
    <dgm:cxn modelId="{08811CDC-2B28-420C-8D3E-FEAE1C5F84AB}" type="presParOf" srcId="{A678375E-E8FF-47AA-96A6-2EE98FB5B8C7}" destId="{E3D4ACE0-E5C0-47F7-BE87-555C64DACFE4}" srcOrd="0" destOrd="0" presId="urn:microsoft.com/office/officeart/2005/8/layout/list1"/>
    <dgm:cxn modelId="{1DEDAB06-B60A-4A9B-A1AE-23A844EFF6BD}" type="presParOf" srcId="{A678375E-E8FF-47AA-96A6-2EE98FB5B8C7}" destId="{E877114B-B612-4D8D-8DC7-82D250DF1564}" srcOrd="1" destOrd="0" presId="urn:microsoft.com/office/officeart/2005/8/layout/list1"/>
    <dgm:cxn modelId="{253BCAF6-8BB7-4B90-BD45-30D3CBD0FE94}" type="presParOf" srcId="{94634F81-6B0D-4D4A-ADD2-C406EBEC5759}" destId="{B8CE4277-065A-46B3-A6E6-834685386F0C}" srcOrd="5" destOrd="0" presId="urn:microsoft.com/office/officeart/2005/8/layout/list1"/>
    <dgm:cxn modelId="{871778D4-6B11-48E6-B673-4D76D4C54B38}" type="presParOf" srcId="{94634F81-6B0D-4D4A-ADD2-C406EBEC5759}" destId="{3FCC5305-4AA8-41CC-95B3-32880F9681FF}" srcOrd="6" destOrd="0" presId="urn:microsoft.com/office/officeart/2005/8/layout/list1"/>
    <dgm:cxn modelId="{49BF8B00-1260-4863-BACA-E5C12FD550BC}" type="presParOf" srcId="{94634F81-6B0D-4D4A-ADD2-C406EBEC5759}" destId="{CDD5E4A6-FDDD-4013-A1AB-C2422B3B39D7}" srcOrd="7" destOrd="0" presId="urn:microsoft.com/office/officeart/2005/8/layout/list1"/>
    <dgm:cxn modelId="{78FE491C-0262-4A77-A88C-DE26F6320BF4}" type="presParOf" srcId="{94634F81-6B0D-4D4A-ADD2-C406EBEC5759}" destId="{D351B887-B094-4DA2-853B-80A8AA99512E}" srcOrd="8" destOrd="0" presId="urn:microsoft.com/office/officeart/2005/8/layout/list1"/>
    <dgm:cxn modelId="{2D7783C7-9A29-4297-B454-CD615964791E}" type="presParOf" srcId="{D351B887-B094-4DA2-853B-80A8AA99512E}" destId="{90F00ECF-06D1-4402-8F3F-616C143B07A2}" srcOrd="0" destOrd="0" presId="urn:microsoft.com/office/officeart/2005/8/layout/list1"/>
    <dgm:cxn modelId="{B1D52785-3BAC-44D2-97DA-3252F95A7ED0}" type="presParOf" srcId="{D351B887-B094-4DA2-853B-80A8AA99512E}" destId="{C84EFE84-E98B-4EB2-8139-456A3257BBBA}" srcOrd="1" destOrd="0" presId="urn:microsoft.com/office/officeart/2005/8/layout/list1"/>
    <dgm:cxn modelId="{D24415C2-1964-4AC4-A8BB-555A81CB9BA8}" type="presParOf" srcId="{94634F81-6B0D-4D4A-ADD2-C406EBEC5759}" destId="{8A0EFF15-8315-4E43-A2B3-DC0AECA29E63}" srcOrd="9" destOrd="0" presId="urn:microsoft.com/office/officeart/2005/8/layout/list1"/>
    <dgm:cxn modelId="{D18ABF05-BACD-4E75-913D-05261F1C2F56}" type="presParOf" srcId="{94634F81-6B0D-4D4A-ADD2-C406EBEC5759}" destId="{0FB117DA-2487-4AE2-A906-0D48D893BA9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A1216B-9B24-44CD-9190-589529E21CD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DFD49B7-3C05-447B-88B4-2C0527F71BF8}">
      <dgm:prSet/>
      <dgm:spPr/>
      <dgm:t>
        <a:bodyPr/>
        <a:lstStyle/>
        <a:p>
          <a:r>
            <a:rPr lang="en-GB"/>
            <a:t>Can findings be generalized beyond the confines of the particular context?</a:t>
          </a:r>
          <a:endParaRPr lang="en-US"/>
        </a:p>
      </dgm:t>
    </dgm:pt>
    <dgm:pt modelId="{FD0DF9E2-60D3-454F-8D01-6D42124927F7}" type="parTrans" cxnId="{8090BB24-9CDC-488D-916B-BB899C4B90CA}">
      <dgm:prSet/>
      <dgm:spPr/>
      <dgm:t>
        <a:bodyPr/>
        <a:lstStyle/>
        <a:p>
          <a:endParaRPr lang="en-US"/>
        </a:p>
      </dgm:t>
    </dgm:pt>
    <dgm:pt modelId="{72039207-A077-4BA3-877A-810CE237B5EF}" type="sibTrans" cxnId="{8090BB24-9CDC-488D-916B-BB899C4B90CA}">
      <dgm:prSet/>
      <dgm:spPr/>
      <dgm:t>
        <a:bodyPr/>
        <a:lstStyle/>
        <a:p>
          <a:endParaRPr lang="en-US"/>
        </a:p>
      </dgm:t>
    </dgm:pt>
    <dgm:pt modelId="{96985EC1-AD36-4764-A698-EC645127D3A9}">
      <dgm:prSet/>
      <dgm:spPr/>
      <dgm:t>
        <a:bodyPr/>
        <a:lstStyle/>
        <a:p>
          <a:r>
            <a:rPr lang="en-GB"/>
            <a:t>Can findings be generalized from sample to population? </a:t>
          </a:r>
          <a:endParaRPr lang="en-US"/>
        </a:p>
      </dgm:t>
    </dgm:pt>
    <dgm:pt modelId="{7DC9753F-8299-4A3A-891C-55C0102F16D1}" type="parTrans" cxnId="{EB5A53DE-2C75-4FAB-8348-A572ED53EEC2}">
      <dgm:prSet/>
      <dgm:spPr/>
      <dgm:t>
        <a:bodyPr/>
        <a:lstStyle/>
        <a:p>
          <a:endParaRPr lang="en-US"/>
        </a:p>
      </dgm:t>
    </dgm:pt>
    <dgm:pt modelId="{DF9FEC89-4792-462C-A4E2-900E5ED03130}" type="sibTrans" cxnId="{EB5A53DE-2C75-4FAB-8348-A572ED53EEC2}">
      <dgm:prSet/>
      <dgm:spPr/>
      <dgm:t>
        <a:bodyPr/>
        <a:lstStyle/>
        <a:p>
          <a:endParaRPr lang="en-US"/>
        </a:p>
      </dgm:t>
    </dgm:pt>
    <dgm:pt modelId="{58C5F268-9D14-467C-9294-8D4835582B7A}">
      <dgm:prSet/>
      <dgm:spPr/>
      <dgm:t>
        <a:bodyPr/>
        <a:lstStyle/>
        <a:p>
          <a:r>
            <a:rPr lang="en-GB"/>
            <a:t>How representative are samples?</a:t>
          </a:r>
          <a:endParaRPr lang="en-US"/>
        </a:p>
      </dgm:t>
    </dgm:pt>
    <dgm:pt modelId="{26C510A2-4B3F-430D-A13A-25FBA9202C07}" type="parTrans" cxnId="{E209E38E-4869-4F26-A1F8-7E7D19955B25}">
      <dgm:prSet/>
      <dgm:spPr/>
      <dgm:t>
        <a:bodyPr/>
        <a:lstStyle/>
        <a:p>
          <a:endParaRPr lang="en-US"/>
        </a:p>
      </dgm:t>
    </dgm:pt>
    <dgm:pt modelId="{95FFCA01-66CF-4908-A09D-F95B77794A0C}" type="sibTrans" cxnId="{E209E38E-4869-4F26-A1F8-7E7D19955B25}">
      <dgm:prSet/>
      <dgm:spPr/>
      <dgm:t>
        <a:bodyPr/>
        <a:lstStyle/>
        <a:p>
          <a:endParaRPr lang="en-US"/>
        </a:p>
      </dgm:t>
    </dgm:pt>
    <dgm:pt modelId="{E4E4FC9F-FB91-486A-A1F0-0AA2FB5A7AD9}" type="pres">
      <dgm:prSet presAssocID="{3DA1216B-9B24-44CD-9190-589529E21CD7}" presName="linear" presStyleCnt="0">
        <dgm:presLayoutVars>
          <dgm:animLvl val="lvl"/>
          <dgm:resizeHandles val="exact"/>
        </dgm:presLayoutVars>
      </dgm:prSet>
      <dgm:spPr/>
    </dgm:pt>
    <dgm:pt modelId="{0C9C04B3-BBFB-4688-9246-1DDC6002AF47}" type="pres">
      <dgm:prSet presAssocID="{ADFD49B7-3C05-447B-88B4-2C0527F71BF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908971-E7FD-4AA1-BA05-1A2554FDF3BF}" type="pres">
      <dgm:prSet presAssocID="{72039207-A077-4BA3-877A-810CE237B5EF}" presName="spacer" presStyleCnt="0"/>
      <dgm:spPr/>
    </dgm:pt>
    <dgm:pt modelId="{4005919D-90F9-46DE-90EA-CD3F507FF3D5}" type="pres">
      <dgm:prSet presAssocID="{96985EC1-AD36-4764-A698-EC645127D3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E449917-3220-44C1-8F53-EBE189D390D6}" type="pres">
      <dgm:prSet presAssocID="{DF9FEC89-4792-462C-A4E2-900E5ED03130}" presName="spacer" presStyleCnt="0"/>
      <dgm:spPr/>
    </dgm:pt>
    <dgm:pt modelId="{FB96A54A-F7A1-4E75-8CBC-D1EFEBC48387}" type="pres">
      <dgm:prSet presAssocID="{58C5F268-9D14-467C-9294-8D4835582B7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501FF0F-EB31-419B-9D2C-0651B4F38FC9}" type="presOf" srcId="{ADFD49B7-3C05-447B-88B4-2C0527F71BF8}" destId="{0C9C04B3-BBFB-4688-9246-1DDC6002AF47}" srcOrd="0" destOrd="0" presId="urn:microsoft.com/office/officeart/2005/8/layout/vList2"/>
    <dgm:cxn modelId="{8090BB24-9CDC-488D-916B-BB899C4B90CA}" srcId="{3DA1216B-9B24-44CD-9190-589529E21CD7}" destId="{ADFD49B7-3C05-447B-88B4-2C0527F71BF8}" srcOrd="0" destOrd="0" parTransId="{FD0DF9E2-60D3-454F-8D01-6D42124927F7}" sibTransId="{72039207-A077-4BA3-877A-810CE237B5EF}"/>
    <dgm:cxn modelId="{BD4C153A-9347-4A3B-8E34-59C62A7F6914}" type="presOf" srcId="{58C5F268-9D14-467C-9294-8D4835582B7A}" destId="{FB96A54A-F7A1-4E75-8CBC-D1EFEBC48387}" srcOrd="0" destOrd="0" presId="urn:microsoft.com/office/officeart/2005/8/layout/vList2"/>
    <dgm:cxn modelId="{DCC0426F-13EF-4E3C-88ED-95068FECE89E}" type="presOf" srcId="{3DA1216B-9B24-44CD-9190-589529E21CD7}" destId="{E4E4FC9F-FB91-486A-A1F0-0AA2FB5A7AD9}" srcOrd="0" destOrd="0" presId="urn:microsoft.com/office/officeart/2005/8/layout/vList2"/>
    <dgm:cxn modelId="{E209E38E-4869-4F26-A1F8-7E7D19955B25}" srcId="{3DA1216B-9B24-44CD-9190-589529E21CD7}" destId="{58C5F268-9D14-467C-9294-8D4835582B7A}" srcOrd="2" destOrd="0" parTransId="{26C510A2-4B3F-430D-A13A-25FBA9202C07}" sibTransId="{95FFCA01-66CF-4908-A09D-F95B77794A0C}"/>
    <dgm:cxn modelId="{478DECAF-60A0-482A-8BD0-6BC4FD8BE55A}" type="presOf" srcId="{96985EC1-AD36-4764-A698-EC645127D3A9}" destId="{4005919D-90F9-46DE-90EA-CD3F507FF3D5}" srcOrd="0" destOrd="0" presId="urn:microsoft.com/office/officeart/2005/8/layout/vList2"/>
    <dgm:cxn modelId="{EB5A53DE-2C75-4FAB-8348-A572ED53EEC2}" srcId="{3DA1216B-9B24-44CD-9190-589529E21CD7}" destId="{96985EC1-AD36-4764-A698-EC645127D3A9}" srcOrd="1" destOrd="0" parTransId="{7DC9753F-8299-4A3A-891C-55C0102F16D1}" sibTransId="{DF9FEC89-4792-462C-A4E2-900E5ED03130}"/>
    <dgm:cxn modelId="{80E02CEB-3F8F-4201-AE78-EE4B090A702D}" type="presParOf" srcId="{E4E4FC9F-FB91-486A-A1F0-0AA2FB5A7AD9}" destId="{0C9C04B3-BBFB-4688-9246-1DDC6002AF47}" srcOrd="0" destOrd="0" presId="urn:microsoft.com/office/officeart/2005/8/layout/vList2"/>
    <dgm:cxn modelId="{363AE4FC-9046-42ED-A01E-974D98B283A4}" type="presParOf" srcId="{E4E4FC9F-FB91-486A-A1F0-0AA2FB5A7AD9}" destId="{45908971-E7FD-4AA1-BA05-1A2554FDF3BF}" srcOrd="1" destOrd="0" presId="urn:microsoft.com/office/officeart/2005/8/layout/vList2"/>
    <dgm:cxn modelId="{63A14425-2D69-42F6-98F6-F0F3CC8A311C}" type="presParOf" srcId="{E4E4FC9F-FB91-486A-A1F0-0AA2FB5A7AD9}" destId="{4005919D-90F9-46DE-90EA-CD3F507FF3D5}" srcOrd="2" destOrd="0" presId="urn:microsoft.com/office/officeart/2005/8/layout/vList2"/>
    <dgm:cxn modelId="{1BA2BB96-3235-4E7B-8246-E65DBBD47700}" type="presParOf" srcId="{E4E4FC9F-FB91-486A-A1F0-0AA2FB5A7AD9}" destId="{5E449917-3220-44C1-8F53-EBE189D390D6}" srcOrd="3" destOrd="0" presId="urn:microsoft.com/office/officeart/2005/8/layout/vList2"/>
    <dgm:cxn modelId="{86B0B246-7409-4E53-90FB-85673ADD62B9}" type="presParOf" srcId="{E4E4FC9F-FB91-486A-A1F0-0AA2FB5A7AD9}" destId="{FB96A54A-F7A1-4E75-8CBC-D1EFEBC483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3CA0A04-2C8F-4996-AD0D-853AF4B472E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F4DDDE-866E-4E82-829D-29731F3F5742}">
      <dgm:prSet/>
      <dgm:spPr/>
      <dgm:t>
        <a:bodyPr/>
        <a:lstStyle/>
        <a:p>
          <a:r>
            <a:rPr lang="en-GB"/>
            <a:t>Minimizing contamination from researcher biases or values</a:t>
          </a:r>
          <a:endParaRPr lang="en-US"/>
        </a:p>
      </dgm:t>
    </dgm:pt>
    <dgm:pt modelId="{96B5EBCE-5BCC-4200-B117-D59C25381334}" type="parTrans" cxnId="{B3BFDCF5-5890-4162-BC02-337811D6F069}">
      <dgm:prSet/>
      <dgm:spPr/>
      <dgm:t>
        <a:bodyPr/>
        <a:lstStyle/>
        <a:p>
          <a:endParaRPr lang="en-US"/>
        </a:p>
      </dgm:t>
    </dgm:pt>
    <dgm:pt modelId="{BD5A6159-12C2-46BB-ACE4-EA0C71DAC93C}" type="sibTrans" cxnId="{B3BFDCF5-5890-4162-BC02-337811D6F069}">
      <dgm:prSet/>
      <dgm:spPr/>
      <dgm:t>
        <a:bodyPr/>
        <a:lstStyle/>
        <a:p>
          <a:endParaRPr lang="en-US"/>
        </a:p>
      </dgm:t>
    </dgm:pt>
    <dgm:pt modelId="{CB2AA0EF-93BC-4CF7-A8E8-33DD2FDE6136}">
      <dgm:prSet/>
      <dgm:spPr/>
      <dgm:t>
        <a:bodyPr/>
        <a:lstStyle/>
        <a:p>
          <a:r>
            <a:rPr lang="en-GB"/>
            <a:t>Explicit description of procedures</a:t>
          </a:r>
          <a:endParaRPr lang="en-US"/>
        </a:p>
      </dgm:t>
    </dgm:pt>
    <dgm:pt modelId="{C819CFC9-94D1-4E82-9370-EE72C48E3C19}" type="parTrans" cxnId="{4B36C707-4751-4C5E-8D5A-0D73F8FB2611}">
      <dgm:prSet/>
      <dgm:spPr/>
      <dgm:t>
        <a:bodyPr/>
        <a:lstStyle/>
        <a:p>
          <a:endParaRPr lang="en-US"/>
        </a:p>
      </dgm:t>
    </dgm:pt>
    <dgm:pt modelId="{C0D6D94F-4587-4AC9-9C2E-F31620F3E5C6}" type="sibTrans" cxnId="{4B36C707-4751-4C5E-8D5A-0D73F8FB2611}">
      <dgm:prSet/>
      <dgm:spPr/>
      <dgm:t>
        <a:bodyPr/>
        <a:lstStyle/>
        <a:p>
          <a:endParaRPr lang="en-US"/>
        </a:p>
      </dgm:t>
    </dgm:pt>
    <dgm:pt modelId="{30E26CF8-6006-4F39-903D-66DBF21EA1E4}">
      <dgm:prSet/>
      <dgm:spPr/>
      <dgm:t>
        <a:bodyPr/>
        <a:lstStyle/>
        <a:p>
          <a:r>
            <a:rPr lang="en-GB"/>
            <a:t>Control of conditions of study</a:t>
          </a:r>
          <a:endParaRPr lang="en-US"/>
        </a:p>
      </dgm:t>
    </dgm:pt>
    <dgm:pt modelId="{EA045886-8BC3-41DB-9A3B-AE33AD719660}" type="parTrans" cxnId="{CECF921C-B0C3-40D7-BF75-783192A80948}">
      <dgm:prSet/>
      <dgm:spPr/>
      <dgm:t>
        <a:bodyPr/>
        <a:lstStyle/>
        <a:p>
          <a:endParaRPr lang="en-US"/>
        </a:p>
      </dgm:t>
    </dgm:pt>
    <dgm:pt modelId="{CD98BA7E-5502-4A33-9FEC-BA4E5279ED57}" type="sibTrans" cxnId="{CECF921C-B0C3-40D7-BF75-783192A80948}">
      <dgm:prSet/>
      <dgm:spPr/>
      <dgm:t>
        <a:bodyPr/>
        <a:lstStyle/>
        <a:p>
          <a:endParaRPr lang="en-US"/>
        </a:p>
      </dgm:t>
    </dgm:pt>
    <dgm:pt modelId="{5C9E6731-B1DC-46E2-82B6-877155B67F9F}">
      <dgm:prSet/>
      <dgm:spPr/>
      <dgm:t>
        <a:bodyPr/>
        <a:lstStyle/>
        <a:p>
          <a:r>
            <a:rPr lang="en-GB"/>
            <a:t>Ability to replicate in differing contexts</a:t>
          </a:r>
          <a:endParaRPr lang="en-US"/>
        </a:p>
      </dgm:t>
    </dgm:pt>
    <dgm:pt modelId="{41659A31-76A9-481C-A96B-66EB0CB40ACD}" type="parTrans" cxnId="{1EF2A36E-4E10-4920-91DC-9490857DCA35}">
      <dgm:prSet/>
      <dgm:spPr/>
      <dgm:t>
        <a:bodyPr/>
        <a:lstStyle/>
        <a:p>
          <a:endParaRPr lang="en-US"/>
        </a:p>
      </dgm:t>
    </dgm:pt>
    <dgm:pt modelId="{9BBDACAE-1AD8-4C4F-BDFE-7FE40361C7B4}" type="sibTrans" cxnId="{1EF2A36E-4E10-4920-91DC-9490857DCA35}">
      <dgm:prSet/>
      <dgm:spPr/>
      <dgm:t>
        <a:bodyPr/>
        <a:lstStyle/>
        <a:p>
          <a:endParaRPr lang="en-US"/>
        </a:p>
      </dgm:t>
    </dgm:pt>
    <dgm:pt modelId="{EEFAFAAB-C3A3-46B9-B84E-15B724B94A7B}" type="pres">
      <dgm:prSet presAssocID="{23CA0A04-2C8F-4996-AD0D-853AF4B472E2}" presName="linear" presStyleCnt="0">
        <dgm:presLayoutVars>
          <dgm:animLvl val="lvl"/>
          <dgm:resizeHandles val="exact"/>
        </dgm:presLayoutVars>
      </dgm:prSet>
      <dgm:spPr/>
    </dgm:pt>
    <dgm:pt modelId="{42D43B6F-DB19-4603-A28C-347BE4190AD4}" type="pres">
      <dgm:prSet presAssocID="{66F4DDDE-866E-4E82-829D-29731F3F574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A7B9C31-BC9B-48CD-8B66-5011F1799B71}" type="pres">
      <dgm:prSet presAssocID="{BD5A6159-12C2-46BB-ACE4-EA0C71DAC93C}" presName="spacer" presStyleCnt="0"/>
      <dgm:spPr/>
    </dgm:pt>
    <dgm:pt modelId="{01987B89-CA88-4A89-A8F4-FE360F2C6F70}" type="pres">
      <dgm:prSet presAssocID="{CB2AA0EF-93BC-4CF7-A8E8-33DD2FDE61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DD476D-FF63-4011-BBA9-EAC4056196F5}" type="pres">
      <dgm:prSet presAssocID="{C0D6D94F-4587-4AC9-9C2E-F31620F3E5C6}" presName="spacer" presStyleCnt="0"/>
      <dgm:spPr/>
    </dgm:pt>
    <dgm:pt modelId="{5C476535-D6DC-421C-8C67-D6753E1023C5}" type="pres">
      <dgm:prSet presAssocID="{30E26CF8-6006-4F39-903D-66DBF21EA1E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892FBC-7730-4566-A162-7E9C39C35DE3}" type="pres">
      <dgm:prSet presAssocID="{CD98BA7E-5502-4A33-9FEC-BA4E5279ED57}" presName="spacer" presStyleCnt="0"/>
      <dgm:spPr/>
    </dgm:pt>
    <dgm:pt modelId="{60F7328C-302E-4232-8DDB-F3357EC90AA1}" type="pres">
      <dgm:prSet presAssocID="{5C9E6731-B1DC-46E2-82B6-877155B67F9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B36C707-4751-4C5E-8D5A-0D73F8FB2611}" srcId="{23CA0A04-2C8F-4996-AD0D-853AF4B472E2}" destId="{CB2AA0EF-93BC-4CF7-A8E8-33DD2FDE6136}" srcOrd="1" destOrd="0" parTransId="{C819CFC9-94D1-4E82-9370-EE72C48E3C19}" sibTransId="{C0D6D94F-4587-4AC9-9C2E-F31620F3E5C6}"/>
    <dgm:cxn modelId="{CECF921C-B0C3-40D7-BF75-783192A80948}" srcId="{23CA0A04-2C8F-4996-AD0D-853AF4B472E2}" destId="{30E26CF8-6006-4F39-903D-66DBF21EA1E4}" srcOrd="2" destOrd="0" parTransId="{EA045886-8BC3-41DB-9A3B-AE33AD719660}" sibTransId="{CD98BA7E-5502-4A33-9FEC-BA4E5279ED57}"/>
    <dgm:cxn modelId="{89C2A66A-E667-4F4E-9D07-29E58D403F4E}" type="presOf" srcId="{23CA0A04-2C8F-4996-AD0D-853AF4B472E2}" destId="{EEFAFAAB-C3A3-46B9-B84E-15B724B94A7B}" srcOrd="0" destOrd="0" presId="urn:microsoft.com/office/officeart/2005/8/layout/vList2"/>
    <dgm:cxn modelId="{1FE1C36B-07FE-48AA-98C8-5F6E12E4D4A6}" type="presOf" srcId="{5C9E6731-B1DC-46E2-82B6-877155B67F9F}" destId="{60F7328C-302E-4232-8DDB-F3357EC90AA1}" srcOrd="0" destOrd="0" presId="urn:microsoft.com/office/officeart/2005/8/layout/vList2"/>
    <dgm:cxn modelId="{1EF2A36E-4E10-4920-91DC-9490857DCA35}" srcId="{23CA0A04-2C8F-4996-AD0D-853AF4B472E2}" destId="{5C9E6731-B1DC-46E2-82B6-877155B67F9F}" srcOrd="3" destOrd="0" parTransId="{41659A31-76A9-481C-A96B-66EB0CB40ACD}" sibTransId="{9BBDACAE-1AD8-4C4F-BDFE-7FE40361C7B4}"/>
    <dgm:cxn modelId="{545C86A7-0506-4504-A6A0-8DCD9C4E949A}" type="presOf" srcId="{30E26CF8-6006-4F39-903D-66DBF21EA1E4}" destId="{5C476535-D6DC-421C-8C67-D6753E1023C5}" srcOrd="0" destOrd="0" presId="urn:microsoft.com/office/officeart/2005/8/layout/vList2"/>
    <dgm:cxn modelId="{68CBF0C1-6845-4893-A2F5-5DA2954762BA}" type="presOf" srcId="{CB2AA0EF-93BC-4CF7-A8E8-33DD2FDE6136}" destId="{01987B89-CA88-4A89-A8F4-FE360F2C6F70}" srcOrd="0" destOrd="0" presId="urn:microsoft.com/office/officeart/2005/8/layout/vList2"/>
    <dgm:cxn modelId="{B3BFDCF5-5890-4162-BC02-337811D6F069}" srcId="{23CA0A04-2C8F-4996-AD0D-853AF4B472E2}" destId="{66F4DDDE-866E-4E82-829D-29731F3F5742}" srcOrd="0" destOrd="0" parTransId="{96B5EBCE-5BCC-4200-B117-D59C25381334}" sibTransId="{BD5A6159-12C2-46BB-ACE4-EA0C71DAC93C}"/>
    <dgm:cxn modelId="{1511A8FC-A29B-4077-AE03-B42C1F80D7E0}" type="presOf" srcId="{66F4DDDE-866E-4E82-829D-29731F3F5742}" destId="{42D43B6F-DB19-4603-A28C-347BE4190AD4}" srcOrd="0" destOrd="0" presId="urn:microsoft.com/office/officeart/2005/8/layout/vList2"/>
    <dgm:cxn modelId="{4E850D46-AEF5-4708-B663-ACBA06ED6151}" type="presParOf" srcId="{EEFAFAAB-C3A3-46B9-B84E-15B724B94A7B}" destId="{42D43B6F-DB19-4603-A28C-347BE4190AD4}" srcOrd="0" destOrd="0" presId="urn:microsoft.com/office/officeart/2005/8/layout/vList2"/>
    <dgm:cxn modelId="{0F095789-12EB-415D-95EB-0F607BF989B6}" type="presParOf" srcId="{EEFAFAAB-C3A3-46B9-B84E-15B724B94A7B}" destId="{AA7B9C31-BC9B-48CD-8B66-5011F1799B71}" srcOrd="1" destOrd="0" presId="urn:microsoft.com/office/officeart/2005/8/layout/vList2"/>
    <dgm:cxn modelId="{F8647468-2721-452C-8FD1-201FE2B14F5A}" type="presParOf" srcId="{EEFAFAAB-C3A3-46B9-B84E-15B724B94A7B}" destId="{01987B89-CA88-4A89-A8F4-FE360F2C6F70}" srcOrd="2" destOrd="0" presId="urn:microsoft.com/office/officeart/2005/8/layout/vList2"/>
    <dgm:cxn modelId="{2A53064A-258A-4D4B-A40D-8454739467D4}" type="presParOf" srcId="{EEFAFAAB-C3A3-46B9-B84E-15B724B94A7B}" destId="{B8DD476D-FF63-4011-BBA9-EAC4056196F5}" srcOrd="3" destOrd="0" presId="urn:microsoft.com/office/officeart/2005/8/layout/vList2"/>
    <dgm:cxn modelId="{75D6D129-0C37-4EEC-BBE4-99313B24730E}" type="presParOf" srcId="{EEFAFAAB-C3A3-46B9-B84E-15B724B94A7B}" destId="{5C476535-D6DC-421C-8C67-D6753E1023C5}" srcOrd="4" destOrd="0" presId="urn:microsoft.com/office/officeart/2005/8/layout/vList2"/>
    <dgm:cxn modelId="{1E51EA00-EB51-410C-9040-6A6C70BEA9BF}" type="presParOf" srcId="{EEFAFAAB-C3A3-46B9-B84E-15B724B94A7B}" destId="{C5892FBC-7730-4566-A162-7E9C39C35DE3}" srcOrd="5" destOrd="0" presId="urn:microsoft.com/office/officeart/2005/8/layout/vList2"/>
    <dgm:cxn modelId="{EB9A918E-5AF1-4B1A-B26C-B0C484D39F93}" type="presParOf" srcId="{EEFAFAAB-C3A3-46B9-B84E-15B724B94A7B}" destId="{60F7328C-302E-4232-8DDB-F3357EC90AA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6742C48-D4AB-4604-AA10-1D42185C4A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9E43B7E-99D9-421C-88E8-4DF34ED1D2F3}">
      <dgm:prSet/>
      <dgm:spPr/>
      <dgm:t>
        <a:bodyPr/>
        <a:lstStyle/>
        <a:p>
          <a:r>
            <a:rPr lang="en-US"/>
            <a:t>Failure to distinguish between objects in the natural world and social phenomena</a:t>
          </a:r>
        </a:p>
      </dgm:t>
    </dgm:pt>
    <dgm:pt modelId="{65433D8B-9090-4A80-9089-905A6DFEE504}" type="parTrans" cxnId="{4BBCB759-B898-478A-85DB-1FCC97640096}">
      <dgm:prSet/>
      <dgm:spPr/>
      <dgm:t>
        <a:bodyPr/>
        <a:lstStyle/>
        <a:p>
          <a:endParaRPr lang="en-US"/>
        </a:p>
      </dgm:t>
    </dgm:pt>
    <dgm:pt modelId="{E6C6B6CE-C010-487F-BB9E-10EE6ABBB884}" type="sibTrans" cxnId="{4BBCB759-B898-478A-85DB-1FCC97640096}">
      <dgm:prSet/>
      <dgm:spPr/>
      <dgm:t>
        <a:bodyPr/>
        <a:lstStyle/>
        <a:p>
          <a:endParaRPr lang="en-US"/>
        </a:p>
      </dgm:t>
    </dgm:pt>
    <dgm:pt modelId="{853DB6CD-B68D-486E-8868-7BE882194AD0}">
      <dgm:prSet/>
      <dgm:spPr/>
      <dgm:t>
        <a:bodyPr/>
        <a:lstStyle/>
        <a:p>
          <a:r>
            <a:rPr lang="en-US"/>
            <a:t>Artificial and spurious sense of precision and accuracy </a:t>
          </a:r>
        </a:p>
      </dgm:t>
    </dgm:pt>
    <dgm:pt modelId="{A795388B-814F-40CE-A383-996DB5301F1E}" type="parTrans" cxnId="{2C882AE2-DF92-4378-A43D-494C7BEDF55A}">
      <dgm:prSet/>
      <dgm:spPr/>
      <dgm:t>
        <a:bodyPr/>
        <a:lstStyle/>
        <a:p>
          <a:endParaRPr lang="en-US"/>
        </a:p>
      </dgm:t>
    </dgm:pt>
    <dgm:pt modelId="{56B96EFE-2402-4B9E-8170-FE7118CCB61C}" type="sibTrans" cxnId="{2C882AE2-DF92-4378-A43D-494C7BEDF55A}">
      <dgm:prSet/>
      <dgm:spPr/>
      <dgm:t>
        <a:bodyPr/>
        <a:lstStyle/>
        <a:p>
          <a:endParaRPr lang="en-US"/>
        </a:p>
      </dgm:t>
    </dgm:pt>
    <dgm:pt modelId="{7661DACD-0C96-4F37-8337-AE6E63C06390}">
      <dgm:prSet/>
      <dgm:spPr/>
      <dgm:t>
        <a:bodyPr/>
        <a:lstStyle/>
        <a:p>
          <a:r>
            <a:rPr lang="en-US"/>
            <a:t>Lack of ecological validity</a:t>
          </a:r>
        </a:p>
      </dgm:t>
    </dgm:pt>
    <dgm:pt modelId="{1B31D055-8741-4168-9665-D3E51ADE94F2}" type="parTrans" cxnId="{5A74CC3C-51E0-47A8-9B11-CEF677ADACBD}">
      <dgm:prSet/>
      <dgm:spPr/>
      <dgm:t>
        <a:bodyPr/>
        <a:lstStyle/>
        <a:p>
          <a:endParaRPr lang="en-US"/>
        </a:p>
      </dgm:t>
    </dgm:pt>
    <dgm:pt modelId="{80B99EEE-994E-423D-A9D7-ADAE0E7A1077}" type="sibTrans" cxnId="{5A74CC3C-51E0-47A8-9B11-CEF677ADACBD}">
      <dgm:prSet/>
      <dgm:spPr/>
      <dgm:t>
        <a:bodyPr/>
        <a:lstStyle/>
        <a:p>
          <a:endParaRPr lang="en-US"/>
        </a:p>
      </dgm:t>
    </dgm:pt>
    <dgm:pt modelId="{486508B8-F142-4808-9254-C0ED40FF21D5}">
      <dgm:prSet/>
      <dgm:spPr/>
      <dgm:t>
        <a:bodyPr/>
        <a:lstStyle/>
        <a:p>
          <a:r>
            <a:rPr lang="en-US"/>
            <a:t>Reliance on instruments and measurements</a:t>
          </a:r>
        </a:p>
      </dgm:t>
    </dgm:pt>
    <dgm:pt modelId="{5F887A36-4660-47EB-86E4-D65087293632}" type="parTrans" cxnId="{F17CB40C-DA87-425F-A316-85F76AFA6052}">
      <dgm:prSet/>
      <dgm:spPr/>
      <dgm:t>
        <a:bodyPr/>
        <a:lstStyle/>
        <a:p>
          <a:endParaRPr lang="en-US"/>
        </a:p>
      </dgm:t>
    </dgm:pt>
    <dgm:pt modelId="{19CE3ADF-83D5-4FA7-8DC2-DED3F671F25D}" type="sibTrans" cxnId="{F17CB40C-DA87-425F-A316-85F76AFA6052}">
      <dgm:prSet/>
      <dgm:spPr/>
      <dgm:t>
        <a:bodyPr/>
        <a:lstStyle/>
        <a:p>
          <a:endParaRPr lang="en-US"/>
        </a:p>
      </dgm:t>
    </dgm:pt>
    <dgm:pt modelId="{76966151-858B-414A-A90B-29585A79F24C}">
      <dgm:prSet/>
      <dgm:spPr/>
      <dgm:t>
        <a:bodyPr/>
        <a:lstStyle/>
        <a:p>
          <a:r>
            <a:rPr lang="en-US"/>
            <a:t>Static view of social life</a:t>
          </a:r>
        </a:p>
      </dgm:t>
    </dgm:pt>
    <dgm:pt modelId="{D967B8FE-679C-4515-9F77-54D45DCDB315}" type="parTrans" cxnId="{0D7D78F3-7265-41C0-AE22-924455B07128}">
      <dgm:prSet/>
      <dgm:spPr/>
      <dgm:t>
        <a:bodyPr/>
        <a:lstStyle/>
        <a:p>
          <a:endParaRPr lang="en-US"/>
        </a:p>
      </dgm:t>
    </dgm:pt>
    <dgm:pt modelId="{D71172B1-F6B7-4565-99BE-40EB532E849B}" type="sibTrans" cxnId="{0D7D78F3-7265-41C0-AE22-924455B07128}">
      <dgm:prSet/>
      <dgm:spPr/>
      <dgm:t>
        <a:bodyPr/>
        <a:lstStyle/>
        <a:p>
          <a:endParaRPr lang="en-US"/>
        </a:p>
      </dgm:t>
    </dgm:pt>
    <dgm:pt modelId="{353063B4-4043-4E02-AC37-778A2DC681BA}" type="pres">
      <dgm:prSet presAssocID="{E6742C48-D4AB-4604-AA10-1D42185C4A44}" presName="root" presStyleCnt="0">
        <dgm:presLayoutVars>
          <dgm:dir/>
          <dgm:resizeHandles val="exact"/>
        </dgm:presLayoutVars>
      </dgm:prSet>
      <dgm:spPr/>
    </dgm:pt>
    <dgm:pt modelId="{B008440D-D731-4333-88A5-9545D05CD47D}" type="pres">
      <dgm:prSet presAssocID="{09E43B7E-99D9-421C-88E8-4DF34ED1D2F3}" presName="compNode" presStyleCnt="0"/>
      <dgm:spPr/>
    </dgm:pt>
    <dgm:pt modelId="{484BF92D-F908-473D-AA7A-BB3EF344E1F3}" type="pres">
      <dgm:prSet presAssocID="{09E43B7E-99D9-421C-88E8-4DF34ED1D2F3}" presName="bgRect" presStyleLbl="bgShp" presStyleIdx="0" presStyleCnt="4"/>
      <dgm:spPr/>
    </dgm:pt>
    <dgm:pt modelId="{446DA828-7AD7-4F98-AE64-F57B09E5E548}" type="pres">
      <dgm:prSet presAssocID="{09E43B7E-99D9-421C-88E8-4DF34ED1D2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959A5F56-1B49-4E68-A246-79A8117EB8EA}" type="pres">
      <dgm:prSet presAssocID="{09E43B7E-99D9-421C-88E8-4DF34ED1D2F3}" presName="spaceRect" presStyleCnt="0"/>
      <dgm:spPr/>
    </dgm:pt>
    <dgm:pt modelId="{7BB1464D-26C5-48FD-953B-0183A4EE6510}" type="pres">
      <dgm:prSet presAssocID="{09E43B7E-99D9-421C-88E8-4DF34ED1D2F3}" presName="parTx" presStyleLbl="revTx" presStyleIdx="0" presStyleCnt="5">
        <dgm:presLayoutVars>
          <dgm:chMax val="0"/>
          <dgm:chPref val="0"/>
        </dgm:presLayoutVars>
      </dgm:prSet>
      <dgm:spPr/>
    </dgm:pt>
    <dgm:pt modelId="{3D82D5A6-9C81-4B49-9678-BF362B8177CE}" type="pres">
      <dgm:prSet presAssocID="{E6C6B6CE-C010-487F-BB9E-10EE6ABBB884}" presName="sibTrans" presStyleCnt="0"/>
      <dgm:spPr/>
    </dgm:pt>
    <dgm:pt modelId="{2A3FF40C-FE9C-4095-8E3D-C07E7493C07D}" type="pres">
      <dgm:prSet presAssocID="{853DB6CD-B68D-486E-8868-7BE882194AD0}" presName="compNode" presStyleCnt="0"/>
      <dgm:spPr/>
    </dgm:pt>
    <dgm:pt modelId="{1CA5EF31-B11C-44A3-A7B0-BCBE8D852E1E}" type="pres">
      <dgm:prSet presAssocID="{853DB6CD-B68D-486E-8868-7BE882194AD0}" presName="bgRect" presStyleLbl="bgShp" presStyleIdx="1" presStyleCnt="4"/>
      <dgm:spPr/>
    </dgm:pt>
    <dgm:pt modelId="{93467EB5-9C38-4543-B630-B50A3B63B692}" type="pres">
      <dgm:prSet presAssocID="{853DB6CD-B68D-486E-8868-7BE882194AD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931AEFD5-E275-4987-8C9D-D051F7AA0732}" type="pres">
      <dgm:prSet presAssocID="{853DB6CD-B68D-486E-8868-7BE882194AD0}" presName="spaceRect" presStyleCnt="0"/>
      <dgm:spPr/>
    </dgm:pt>
    <dgm:pt modelId="{38C52D58-23A6-45F8-935B-1116D957BD29}" type="pres">
      <dgm:prSet presAssocID="{853DB6CD-B68D-486E-8868-7BE882194AD0}" presName="parTx" presStyleLbl="revTx" presStyleIdx="1" presStyleCnt="5">
        <dgm:presLayoutVars>
          <dgm:chMax val="0"/>
          <dgm:chPref val="0"/>
        </dgm:presLayoutVars>
      </dgm:prSet>
      <dgm:spPr/>
    </dgm:pt>
    <dgm:pt modelId="{2983490A-48E2-4322-ABBF-0F708AC20C97}" type="pres">
      <dgm:prSet presAssocID="{56B96EFE-2402-4B9E-8170-FE7118CCB61C}" presName="sibTrans" presStyleCnt="0"/>
      <dgm:spPr/>
    </dgm:pt>
    <dgm:pt modelId="{3081AE1D-8587-4363-A198-7115627A8AFF}" type="pres">
      <dgm:prSet presAssocID="{7661DACD-0C96-4F37-8337-AE6E63C06390}" presName="compNode" presStyleCnt="0"/>
      <dgm:spPr/>
    </dgm:pt>
    <dgm:pt modelId="{404DAFC0-E144-4ADF-89C8-FDA9265EFE31}" type="pres">
      <dgm:prSet presAssocID="{7661DACD-0C96-4F37-8337-AE6E63C06390}" presName="bgRect" presStyleLbl="bgShp" presStyleIdx="2" presStyleCnt="4"/>
      <dgm:spPr/>
    </dgm:pt>
    <dgm:pt modelId="{B465EC73-480E-4AB0-8D87-35E630F9E41F}" type="pres">
      <dgm:prSet presAssocID="{7661DACD-0C96-4F37-8337-AE6E63C063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6B38FB81-4BCC-4E14-9740-F123E71A738F}" type="pres">
      <dgm:prSet presAssocID="{7661DACD-0C96-4F37-8337-AE6E63C06390}" presName="spaceRect" presStyleCnt="0"/>
      <dgm:spPr/>
    </dgm:pt>
    <dgm:pt modelId="{DFA6154E-127B-4BEE-B3B0-1255293A0992}" type="pres">
      <dgm:prSet presAssocID="{7661DACD-0C96-4F37-8337-AE6E63C06390}" presName="parTx" presStyleLbl="revTx" presStyleIdx="2" presStyleCnt="5">
        <dgm:presLayoutVars>
          <dgm:chMax val="0"/>
          <dgm:chPref val="0"/>
        </dgm:presLayoutVars>
      </dgm:prSet>
      <dgm:spPr/>
    </dgm:pt>
    <dgm:pt modelId="{E420265E-9B4C-4BBF-B44F-FB75A3A0E1E5}" type="pres">
      <dgm:prSet presAssocID="{7661DACD-0C96-4F37-8337-AE6E63C06390}" presName="desTx" presStyleLbl="revTx" presStyleIdx="3" presStyleCnt="5">
        <dgm:presLayoutVars/>
      </dgm:prSet>
      <dgm:spPr/>
    </dgm:pt>
    <dgm:pt modelId="{6622BADF-A946-4D53-9FB0-E44A7BD1D614}" type="pres">
      <dgm:prSet presAssocID="{80B99EEE-994E-423D-A9D7-ADAE0E7A1077}" presName="sibTrans" presStyleCnt="0"/>
      <dgm:spPr/>
    </dgm:pt>
    <dgm:pt modelId="{E10B5D57-1C50-4C81-8279-11B211FA3476}" type="pres">
      <dgm:prSet presAssocID="{76966151-858B-414A-A90B-29585A79F24C}" presName="compNode" presStyleCnt="0"/>
      <dgm:spPr/>
    </dgm:pt>
    <dgm:pt modelId="{DD89165E-9233-4E9B-AC41-FD4490C6B483}" type="pres">
      <dgm:prSet presAssocID="{76966151-858B-414A-A90B-29585A79F24C}" presName="bgRect" presStyleLbl="bgShp" presStyleIdx="3" presStyleCnt="4"/>
      <dgm:spPr/>
    </dgm:pt>
    <dgm:pt modelId="{1DC741AA-A1F5-4A07-B1E8-0FF958FAAEF6}" type="pres">
      <dgm:prSet presAssocID="{76966151-858B-414A-A90B-29585A79F2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60198A4-3E59-429E-900A-58C79E5E7AF7}" type="pres">
      <dgm:prSet presAssocID="{76966151-858B-414A-A90B-29585A79F24C}" presName="spaceRect" presStyleCnt="0"/>
      <dgm:spPr/>
    </dgm:pt>
    <dgm:pt modelId="{92E98E6F-DC54-40EF-82B3-CB2E077A8D4E}" type="pres">
      <dgm:prSet presAssocID="{76966151-858B-414A-A90B-29585A79F24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17CB40C-DA87-425F-A316-85F76AFA6052}" srcId="{7661DACD-0C96-4F37-8337-AE6E63C06390}" destId="{486508B8-F142-4808-9254-C0ED40FF21D5}" srcOrd="0" destOrd="0" parTransId="{5F887A36-4660-47EB-86E4-D65087293632}" sibTransId="{19CE3ADF-83D5-4FA7-8DC2-DED3F671F25D}"/>
    <dgm:cxn modelId="{76E74B10-5162-4708-8B01-75AC32E1E5C3}" type="presOf" srcId="{853DB6CD-B68D-486E-8868-7BE882194AD0}" destId="{38C52D58-23A6-45F8-935B-1116D957BD29}" srcOrd="0" destOrd="0" presId="urn:microsoft.com/office/officeart/2018/2/layout/IconVerticalSolidList"/>
    <dgm:cxn modelId="{DFEBA627-2BCF-4D64-A88D-1BD997433B6F}" type="presOf" srcId="{E6742C48-D4AB-4604-AA10-1D42185C4A44}" destId="{353063B4-4043-4E02-AC37-778A2DC681BA}" srcOrd="0" destOrd="0" presId="urn:microsoft.com/office/officeart/2018/2/layout/IconVerticalSolidList"/>
    <dgm:cxn modelId="{5A74CC3C-51E0-47A8-9B11-CEF677ADACBD}" srcId="{E6742C48-D4AB-4604-AA10-1D42185C4A44}" destId="{7661DACD-0C96-4F37-8337-AE6E63C06390}" srcOrd="2" destOrd="0" parTransId="{1B31D055-8741-4168-9665-D3E51ADE94F2}" sibTransId="{80B99EEE-994E-423D-A9D7-ADAE0E7A1077}"/>
    <dgm:cxn modelId="{BF8B294C-D74A-4F9C-89FE-020C4CACB944}" type="presOf" srcId="{76966151-858B-414A-A90B-29585A79F24C}" destId="{92E98E6F-DC54-40EF-82B3-CB2E077A8D4E}" srcOrd="0" destOrd="0" presId="urn:microsoft.com/office/officeart/2018/2/layout/IconVerticalSolidList"/>
    <dgm:cxn modelId="{4BBCB759-B898-478A-85DB-1FCC97640096}" srcId="{E6742C48-D4AB-4604-AA10-1D42185C4A44}" destId="{09E43B7E-99D9-421C-88E8-4DF34ED1D2F3}" srcOrd="0" destOrd="0" parTransId="{65433D8B-9090-4A80-9089-905A6DFEE504}" sibTransId="{E6C6B6CE-C010-487F-BB9E-10EE6ABBB884}"/>
    <dgm:cxn modelId="{899BF593-C618-4E36-9B65-08A5666BE7DD}" type="presOf" srcId="{486508B8-F142-4808-9254-C0ED40FF21D5}" destId="{E420265E-9B4C-4BBF-B44F-FB75A3A0E1E5}" srcOrd="0" destOrd="0" presId="urn:microsoft.com/office/officeart/2018/2/layout/IconVerticalSolidList"/>
    <dgm:cxn modelId="{8C9A28C7-8DA8-4982-A066-5E1D9567B04A}" type="presOf" srcId="{7661DACD-0C96-4F37-8337-AE6E63C06390}" destId="{DFA6154E-127B-4BEE-B3B0-1255293A0992}" srcOrd="0" destOrd="0" presId="urn:microsoft.com/office/officeart/2018/2/layout/IconVerticalSolidList"/>
    <dgm:cxn modelId="{3A70F0D0-7A7A-4866-A1F1-74E20E028126}" type="presOf" srcId="{09E43B7E-99D9-421C-88E8-4DF34ED1D2F3}" destId="{7BB1464D-26C5-48FD-953B-0183A4EE6510}" srcOrd="0" destOrd="0" presId="urn:microsoft.com/office/officeart/2018/2/layout/IconVerticalSolidList"/>
    <dgm:cxn modelId="{2C882AE2-DF92-4378-A43D-494C7BEDF55A}" srcId="{E6742C48-D4AB-4604-AA10-1D42185C4A44}" destId="{853DB6CD-B68D-486E-8868-7BE882194AD0}" srcOrd="1" destOrd="0" parTransId="{A795388B-814F-40CE-A383-996DB5301F1E}" sibTransId="{56B96EFE-2402-4B9E-8170-FE7118CCB61C}"/>
    <dgm:cxn modelId="{0D7D78F3-7265-41C0-AE22-924455B07128}" srcId="{E6742C48-D4AB-4604-AA10-1D42185C4A44}" destId="{76966151-858B-414A-A90B-29585A79F24C}" srcOrd="3" destOrd="0" parTransId="{D967B8FE-679C-4515-9F77-54D45DCDB315}" sibTransId="{D71172B1-F6B7-4565-99BE-40EB532E849B}"/>
    <dgm:cxn modelId="{83B822C1-2335-4D7D-B2A8-B9CB746D0DE5}" type="presParOf" srcId="{353063B4-4043-4E02-AC37-778A2DC681BA}" destId="{B008440D-D731-4333-88A5-9545D05CD47D}" srcOrd="0" destOrd="0" presId="urn:microsoft.com/office/officeart/2018/2/layout/IconVerticalSolidList"/>
    <dgm:cxn modelId="{2DC6CD6E-600D-45BF-9A28-1AACE2EF43ED}" type="presParOf" srcId="{B008440D-D731-4333-88A5-9545D05CD47D}" destId="{484BF92D-F908-473D-AA7A-BB3EF344E1F3}" srcOrd="0" destOrd="0" presId="urn:microsoft.com/office/officeart/2018/2/layout/IconVerticalSolidList"/>
    <dgm:cxn modelId="{716D2DC5-CEA9-4CE8-A9FC-B241C966A368}" type="presParOf" srcId="{B008440D-D731-4333-88A5-9545D05CD47D}" destId="{446DA828-7AD7-4F98-AE64-F57B09E5E548}" srcOrd="1" destOrd="0" presId="urn:microsoft.com/office/officeart/2018/2/layout/IconVerticalSolidList"/>
    <dgm:cxn modelId="{7FA49ED4-CDC0-42E2-BAF3-641883ECA202}" type="presParOf" srcId="{B008440D-D731-4333-88A5-9545D05CD47D}" destId="{959A5F56-1B49-4E68-A246-79A8117EB8EA}" srcOrd="2" destOrd="0" presId="urn:microsoft.com/office/officeart/2018/2/layout/IconVerticalSolidList"/>
    <dgm:cxn modelId="{2FFE4450-88B4-4FDF-96E8-D72B8858107A}" type="presParOf" srcId="{B008440D-D731-4333-88A5-9545D05CD47D}" destId="{7BB1464D-26C5-48FD-953B-0183A4EE6510}" srcOrd="3" destOrd="0" presId="urn:microsoft.com/office/officeart/2018/2/layout/IconVerticalSolidList"/>
    <dgm:cxn modelId="{91CE6A16-5EDE-4C51-9150-1FF4A2A5E281}" type="presParOf" srcId="{353063B4-4043-4E02-AC37-778A2DC681BA}" destId="{3D82D5A6-9C81-4B49-9678-BF362B8177CE}" srcOrd="1" destOrd="0" presId="urn:microsoft.com/office/officeart/2018/2/layout/IconVerticalSolidList"/>
    <dgm:cxn modelId="{F9970271-77D4-48A6-8957-CCF44DD7A2C2}" type="presParOf" srcId="{353063B4-4043-4E02-AC37-778A2DC681BA}" destId="{2A3FF40C-FE9C-4095-8E3D-C07E7493C07D}" srcOrd="2" destOrd="0" presId="urn:microsoft.com/office/officeart/2018/2/layout/IconVerticalSolidList"/>
    <dgm:cxn modelId="{4D2E93A3-9414-4B6C-8520-067F2B4761B4}" type="presParOf" srcId="{2A3FF40C-FE9C-4095-8E3D-C07E7493C07D}" destId="{1CA5EF31-B11C-44A3-A7B0-BCBE8D852E1E}" srcOrd="0" destOrd="0" presId="urn:microsoft.com/office/officeart/2018/2/layout/IconVerticalSolidList"/>
    <dgm:cxn modelId="{25AFC4FC-B629-40FE-84A6-FE787F11CE20}" type="presParOf" srcId="{2A3FF40C-FE9C-4095-8E3D-C07E7493C07D}" destId="{93467EB5-9C38-4543-B630-B50A3B63B692}" srcOrd="1" destOrd="0" presId="urn:microsoft.com/office/officeart/2018/2/layout/IconVerticalSolidList"/>
    <dgm:cxn modelId="{3B873528-DEE0-45A1-B268-945AA86A3702}" type="presParOf" srcId="{2A3FF40C-FE9C-4095-8E3D-C07E7493C07D}" destId="{931AEFD5-E275-4987-8C9D-D051F7AA0732}" srcOrd="2" destOrd="0" presId="urn:microsoft.com/office/officeart/2018/2/layout/IconVerticalSolidList"/>
    <dgm:cxn modelId="{BCBFB63F-4B30-4E7A-A9E6-7D60448CD749}" type="presParOf" srcId="{2A3FF40C-FE9C-4095-8E3D-C07E7493C07D}" destId="{38C52D58-23A6-45F8-935B-1116D957BD29}" srcOrd="3" destOrd="0" presId="urn:microsoft.com/office/officeart/2018/2/layout/IconVerticalSolidList"/>
    <dgm:cxn modelId="{981457A7-9CD4-4C04-A518-27E97DFAD69B}" type="presParOf" srcId="{353063B4-4043-4E02-AC37-778A2DC681BA}" destId="{2983490A-48E2-4322-ABBF-0F708AC20C97}" srcOrd="3" destOrd="0" presId="urn:microsoft.com/office/officeart/2018/2/layout/IconVerticalSolidList"/>
    <dgm:cxn modelId="{1A23AFAD-12D6-4277-BA92-10E7B42ACB24}" type="presParOf" srcId="{353063B4-4043-4E02-AC37-778A2DC681BA}" destId="{3081AE1D-8587-4363-A198-7115627A8AFF}" srcOrd="4" destOrd="0" presId="urn:microsoft.com/office/officeart/2018/2/layout/IconVerticalSolidList"/>
    <dgm:cxn modelId="{F9FCF4A2-9049-40BA-ADBE-77D8730241F3}" type="presParOf" srcId="{3081AE1D-8587-4363-A198-7115627A8AFF}" destId="{404DAFC0-E144-4ADF-89C8-FDA9265EFE31}" srcOrd="0" destOrd="0" presId="urn:microsoft.com/office/officeart/2018/2/layout/IconVerticalSolidList"/>
    <dgm:cxn modelId="{1C1429E1-9574-4652-B530-DB6AAB51BD07}" type="presParOf" srcId="{3081AE1D-8587-4363-A198-7115627A8AFF}" destId="{B465EC73-480E-4AB0-8D87-35E630F9E41F}" srcOrd="1" destOrd="0" presId="urn:microsoft.com/office/officeart/2018/2/layout/IconVerticalSolidList"/>
    <dgm:cxn modelId="{122CA750-B302-40F9-B541-9EA5BAFE3219}" type="presParOf" srcId="{3081AE1D-8587-4363-A198-7115627A8AFF}" destId="{6B38FB81-4BCC-4E14-9740-F123E71A738F}" srcOrd="2" destOrd="0" presId="urn:microsoft.com/office/officeart/2018/2/layout/IconVerticalSolidList"/>
    <dgm:cxn modelId="{C2B5A700-FDF0-4682-8320-4437C087E60F}" type="presParOf" srcId="{3081AE1D-8587-4363-A198-7115627A8AFF}" destId="{DFA6154E-127B-4BEE-B3B0-1255293A0992}" srcOrd="3" destOrd="0" presId="urn:microsoft.com/office/officeart/2018/2/layout/IconVerticalSolidList"/>
    <dgm:cxn modelId="{258624A1-E5C8-4E0B-B39F-EA3BE923BBB1}" type="presParOf" srcId="{3081AE1D-8587-4363-A198-7115627A8AFF}" destId="{E420265E-9B4C-4BBF-B44F-FB75A3A0E1E5}" srcOrd="4" destOrd="0" presId="urn:microsoft.com/office/officeart/2018/2/layout/IconVerticalSolidList"/>
    <dgm:cxn modelId="{986DE24F-2A61-402A-9AE7-75F4B8D6A280}" type="presParOf" srcId="{353063B4-4043-4E02-AC37-778A2DC681BA}" destId="{6622BADF-A946-4D53-9FB0-E44A7BD1D614}" srcOrd="5" destOrd="0" presId="urn:microsoft.com/office/officeart/2018/2/layout/IconVerticalSolidList"/>
    <dgm:cxn modelId="{F53D5116-4CF4-48E4-BCB6-C101941C83DA}" type="presParOf" srcId="{353063B4-4043-4E02-AC37-778A2DC681BA}" destId="{E10B5D57-1C50-4C81-8279-11B211FA3476}" srcOrd="6" destOrd="0" presId="urn:microsoft.com/office/officeart/2018/2/layout/IconVerticalSolidList"/>
    <dgm:cxn modelId="{98113E0D-7EF2-4CD5-813D-97C3E22034AE}" type="presParOf" srcId="{E10B5D57-1C50-4C81-8279-11B211FA3476}" destId="{DD89165E-9233-4E9B-AC41-FD4490C6B483}" srcOrd="0" destOrd="0" presId="urn:microsoft.com/office/officeart/2018/2/layout/IconVerticalSolidList"/>
    <dgm:cxn modelId="{5FAA7428-FBCE-471F-B4E2-BE2CBEA2B78B}" type="presParOf" srcId="{E10B5D57-1C50-4C81-8279-11B211FA3476}" destId="{1DC741AA-A1F5-4A07-B1E8-0FF958FAAEF6}" srcOrd="1" destOrd="0" presId="urn:microsoft.com/office/officeart/2018/2/layout/IconVerticalSolidList"/>
    <dgm:cxn modelId="{7E99612A-FDDE-46A7-8AAA-A633FD09C51D}" type="presParOf" srcId="{E10B5D57-1C50-4C81-8279-11B211FA3476}" destId="{560198A4-3E59-429E-900A-58C79E5E7AF7}" srcOrd="2" destOrd="0" presId="urn:microsoft.com/office/officeart/2018/2/layout/IconVerticalSolidList"/>
    <dgm:cxn modelId="{B36AF6A5-2A2E-40A6-A4B7-00AA3CF40E7F}" type="presParOf" srcId="{E10B5D57-1C50-4C81-8279-11B211FA3476}" destId="{92E98E6F-DC54-40EF-82B3-CB2E077A8D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5458F95-312B-45D8-A6D1-345FBAD2FF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E918953-41FD-4E24-81E4-00BC3B5A5FBB}">
      <dgm:prSet/>
      <dgm:spPr/>
      <dgm:t>
        <a:bodyPr/>
        <a:lstStyle/>
        <a:p>
          <a:r>
            <a:rPr lang="en-GB"/>
            <a:t>Quantitative research can be characterized as a linear series of steps moving from theory to conclusions.</a:t>
          </a:r>
          <a:endParaRPr lang="en-US"/>
        </a:p>
      </dgm:t>
    </dgm:pt>
    <dgm:pt modelId="{37F2E510-56BA-4AC5-A3AE-656D9B7DAA12}" type="parTrans" cxnId="{01ED0E73-1061-43DD-A93F-7A2D18A7E45F}">
      <dgm:prSet/>
      <dgm:spPr/>
      <dgm:t>
        <a:bodyPr/>
        <a:lstStyle/>
        <a:p>
          <a:endParaRPr lang="en-US"/>
        </a:p>
      </dgm:t>
    </dgm:pt>
    <dgm:pt modelId="{E740D145-0244-40EF-90E0-B5314642BD81}" type="sibTrans" cxnId="{01ED0E73-1061-43DD-A93F-7A2D18A7E45F}">
      <dgm:prSet/>
      <dgm:spPr/>
      <dgm:t>
        <a:bodyPr/>
        <a:lstStyle/>
        <a:p>
          <a:endParaRPr lang="en-US"/>
        </a:p>
      </dgm:t>
    </dgm:pt>
    <dgm:pt modelId="{08FC6769-CBD6-4F54-ADB1-AA1BC1C31356}">
      <dgm:prSet/>
      <dgm:spPr/>
      <dgm:t>
        <a:bodyPr/>
        <a:lstStyle/>
        <a:p>
          <a:r>
            <a:rPr lang="en-GB"/>
            <a:t>The measurement process in quantitative research entails the search for indicators.</a:t>
          </a:r>
          <a:endParaRPr lang="en-US"/>
        </a:p>
      </dgm:t>
    </dgm:pt>
    <dgm:pt modelId="{864F5E71-ACF4-4AD0-B01A-F7D70A6265E1}" type="parTrans" cxnId="{A2D3A041-0F98-4070-A4FB-CEB4E268B66E}">
      <dgm:prSet/>
      <dgm:spPr/>
      <dgm:t>
        <a:bodyPr/>
        <a:lstStyle/>
        <a:p>
          <a:endParaRPr lang="en-US"/>
        </a:p>
      </dgm:t>
    </dgm:pt>
    <dgm:pt modelId="{4FA38CFA-AE43-4517-9385-E9E44D273910}" type="sibTrans" cxnId="{A2D3A041-0F98-4070-A4FB-CEB4E268B66E}">
      <dgm:prSet/>
      <dgm:spPr/>
      <dgm:t>
        <a:bodyPr/>
        <a:lstStyle/>
        <a:p>
          <a:endParaRPr lang="en-US"/>
        </a:p>
      </dgm:t>
    </dgm:pt>
    <dgm:pt modelId="{E7D78404-B534-4E63-A859-D158D30AA1F3}">
      <dgm:prSet/>
      <dgm:spPr/>
      <dgm:t>
        <a:bodyPr/>
        <a:lstStyle/>
        <a:p>
          <a:r>
            <a:rPr lang="en-GB"/>
            <a:t>Establishing the reliability and validity of measures is important for assessing their quality.</a:t>
          </a:r>
          <a:endParaRPr lang="en-US"/>
        </a:p>
      </dgm:t>
    </dgm:pt>
    <dgm:pt modelId="{97A6E364-2FFA-457E-B464-E1A5F3E9870B}" type="parTrans" cxnId="{BF49BEDD-5A3A-4B8B-87D5-4DFC730C7204}">
      <dgm:prSet/>
      <dgm:spPr/>
      <dgm:t>
        <a:bodyPr/>
        <a:lstStyle/>
        <a:p>
          <a:endParaRPr lang="en-US"/>
        </a:p>
      </dgm:t>
    </dgm:pt>
    <dgm:pt modelId="{E3C54549-0A98-4979-8D00-21588C3FAED5}" type="sibTrans" cxnId="{BF49BEDD-5A3A-4B8B-87D5-4DFC730C7204}">
      <dgm:prSet/>
      <dgm:spPr/>
      <dgm:t>
        <a:bodyPr/>
        <a:lstStyle/>
        <a:p>
          <a:endParaRPr lang="en-US"/>
        </a:p>
      </dgm:t>
    </dgm:pt>
    <dgm:pt modelId="{75671832-FA8F-4622-9514-0F68EFCBC47B}">
      <dgm:prSet/>
      <dgm:spPr/>
      <dgm:t>
        <a:bodyPr/>
        <a:lstStyle/>
        <a:p>
          <a:r>
            <a:rPr lang="en-GB"/>
            <a:t>Quantitative research can be characterized as exhibiting certain preoccupations, the most central of which are: measurement; causality; generalization; and replication.</a:t>
          </a:r>
          <a:endParaRPr lang="en-US"/>
        </a:p>
      </dgm:t>
    </dgm:pt>
    <dgm:pt modelId="{DB670EDA-C8E6-4301-8331-0835A4CF14A8}" type="parTrans" cxnId="{8B7BE621-CD4D-45A5-B757-40D1A7A9E0F4}">
      <dgm:prSet/>
      <dgm:spPr/>
      <dgm:t>
        <a:bodyPr/>
        <a:lstStyle/>
        <a:p>
          <a:endParaRPr lang="en-US"/>
        </a:p>
      </dgm:t>
    </dgm:pt>
    <dgm:pt modelId="{3ACF9BB5-45B3-4D1D-AEF4-316C44516EF0}" type="sibTrans" cxnId="{8B7BE621-CD4D-45A5-B757-40D1A7A9E0F4}">
      <dgm:prSet/>
      <dgm:spPr/>
      <dgm:t>
        <a:bodyPr/>
        <a:lstStyle/>
        <a:p>
          <a:endParaRPr lang="en-US"/>
        </a:p>
      </dgm:t>
    </dgm:pt>
    <dgm:pt modelId="{5FAFB52D-10B2-4D28-9F71-CEDA5C585DC0}">
      <dgm:prSet/>
      <dgm:spPr/>
      <dgm:t>
        <a:bodyPr/>
        <a:lstStyle/>
        <a:p>
          <a:r>
            <a:rPr lang="en-GB"/>
            <a:t>Criticisms tend to revolve around the view that a natural science model is inappropriate for studying the social world.</a:t>
          </a:r>
          <a:endParaRPr lang="en-US"/>
        </a:p>
      </dgm:t>
    </dgm:pt>
    <dgm:pt modelId="{D4C2E313-730B-469B-8CA8-8DB5AC98D9B5}" type="parTrans" cxnId="{40474AFF-CA17-4EB4-AA83-5301E26E6708}">
      <dgm:prSet/>
      <dgm:spPr/>
      <dgm:t>
        <a:bodyPr/>
        <a:lstStyle/>
        <a:p>
          <a:endParaRPr lang="en-US"/>
        </a:p>
      </dgm:t>
    </dgm:pt>
    <dgm:pt modelId="{4EAE8CAE-A423-4CE6-B11C-D0E76E732ED9}" type="sibTrans" cxnId="{40474AFF-CA17-4EB4-AA83-5301E26E6708}">
      <dgm:prSet/>
      <dgm:spPr/>
      <dgm:t>
        <a:bodyPr/>
        <a:lstStyle/>
        <a:p>
          <a:endParaRPr lang="en-US"/>
        </a:p>
      </dgm:t>
    </dgm:pt>
    <dgm:pt modelId="{C32AAD6F-2CB8-4FA6-830E-02B7D310B356}" type="pres">
      <dgm:prSet presAssocID="{35458F95-312B-45D8-A6D1-345FBAD2FF24}" presName="root" presStyleCnt="0">
        <dgm:presLayoutVars>
          <dgm:dir/>
          <dgm:resizeHandles val="exact"/>
        </dgm:presLayoutVars>
      </dgm:prSet>
      <dgm:spPr/>
    </dgm:pt>
    <dgm:pt modelId="{E3FA99A8-2792-4767-B67F-FA803498BB71}" type="pres">
      <dgm:prSet presAssocID="{9E918953-41FD-4E24-81E4-00BC3B5A5FBB}" presName="compNode" presStyleCnt="0"/>
      <dgm:spPr/>
    </dgm:pt>
    <dgm:pt modelId="{5CC542AE-C164-4E7A-A379-DBA38C1F49C7}" type="pres">
      <dgm:prSet presAssocID="{9E918953-41FD-4E24-81E4-00BC3B5A5FBB}" presName="bgRect" presStyleLbl="bgShp" presStyleIdx="0" presStyleCnt="5"/>
      <dgm:spPr/>
    </dgm:pt>
    <dgm:pt modelId="{F6780FAC-DE10-4B1E-8BD1-293A087D4532}" type="pres">
      <dgm:prSet presAssocID="{9E918953-41FD-4E24-81E4-00BC3B5A5FB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1D7F3BB-FF87-4DE2-93FC-CCE54D2A61F8}" type="pres">
      <dgm:prSet presAssocID="{9E918953-41FD-4E24-81E4-00BC3B5A5FBB}" presName="spaceRect" presStyleCnt="0"/>
      <dgm:spPr/>
    </dgm:pt>
    <dgm:pt modelId="{54110E86-785B-4584-BE90-A5DD9AD58CC5}" type="pres">
      <dgm:prSet presAssocID="{9E918953-41FD-4E24-81E4-00BC3B5A5FBB}" presName="parTx" presStyleLbl="revTx" presStyleIdx="0" presStyleCnt="5">
        <dgm:presLayoutVars>
          <dgm:chMax val="0"/>
          <dgm:chPref val="0"/>
        </dgm:presLayoutVars>
      </dgm:prSet>
      <dgm:spPr/>
    </dgm:pt>
    <dgm:pt modelId="{507DA27D-5168-42CB-8845-38AD74C0C7C6}" type="pres">
      <dgm:prSet presAssocID="{E740D145-0244-40EF-90E0-B5314642BD81}" presName="sibTrans" presStyleCnt="0"/>
      <dgm:spPr/>
    </dgm:pt>
    <dgm:pt modelId="{CFDFC8F6-749F-4C23-865D-1DFD15BE636C}" type="pres">
      <dgm:prSet presAssocID="{08FC6769-CBD6-4F54-ADB1-AA1BC1C31356}" presName="compNode" presStyleCnt="0"/>
      <dgm:spPr/>
    </dgm:pt>
    <dgm:pt modelId="{63E932DE-49B2-4CA8-BF44-3D1E1B52BB80}" type="pres">
      <dgm:prSet presAssocID="{08FC6769-CBD6-4F54-ADB1-AA1BC1C31356}" presName="bgRect" presStyleLbl="bgShp" presStyleIdx="1" presStyleCnt="5"/>
      <dgm:spPr/>
    </dgm:pt>
    <dgm:pt modelId="{47C49E26-2EAD-477F-AD73-E77700BE6F03}" type="pres">
      <dgm:prSet presAssocID="{08FC6769-CBD6-4F54-ADB1-AA1BC1C3135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79805615-5C99-4EBA-9E52-D4057A73D36D}" type="pres">
      <dgm:prSet presAssocID="{08FC6769-CBD6-4F54-ADB1-AA1BC1C31356}" presName="spaceRect" presStyleCnt="0"/>
      <dgm:spPr/>
    </dgm:pt>
    <dgm:pt modelId="{80AC4251-8956-4084-AF93-A39316E77E14}" type="pres">
      <dgm:prSet presAssocID="{08FC6769-CBD6-4F54-ADB1-AA1BC1C31356}" presName="parTx" presStyleLbl="revTx" presStyleIdx="1" presStyleCnt="5">
        <dgm:presLayoutVars>
          <dgm:chMax val="0"/>
          <dgm:chPref val="0"/>
        </dgm:presLayoutVars>
      </dgm:prSet>
      <dgm:spPr/>
    </dgm:pt>
    <dgm:pt modelId="{3FB54BFE-A1EF-468A-9C52-0C2E149117F4}" type="pres">
      <dgm:prSet presAssocID="{4FA38CFA-AE43-4517-9385-E9E44D273910}" presName="sibTrans" presStyleCnt="0"/>
      <dgm:spPr/>
    </dgm:pt>
    <dgm:pt modelId="{33CD70DF-7D52-4821-B93B-57A0C0D0FAA1}" type="pres">
      <dgm:prSet presAssocID="{E7D78404-B534-4E63-A859-D158D30AA1F3}" presName="compNode" presStyleCnt="0"/>
      <dgm:spPr/>
    </dgm:pt>
    <dgm:pt modelId="{A9BDEAB0-D445-40B6-8566-43569CA49245}" type="pres">
      <dgm:prSet presAssocID="{E7D78404-B534-4E63-A859-D158D30AA1F3}" presName="bgRect" presStyleLbl="bgShp" presStyleIdx="2" presStyleCnt="5"/>
      <dgm:spPr/>
    </dgm:pt>
    <dgm:pt modelId="{0E0C5932-BC98-4EF0-AA85-C2F9F0E1BA74}" type="pres">
      <dgm:prSet presAssocID="{E7D78404-B534-4E63-A859-D158D30AA1F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D46B495B-FF2C-487A-8D76-75D97DF5554E}" type="pres">
      <dgm:prSet presAssocID="{E7D78404-B534-4E63-A859-D158D30AA1F3}" presName="spaceRect" presStyleCnt="0"/>
      <dgm:spPr/>
    </dgm:pt>
    <dgm:pt modelId="{78A857C0-AD17-4744-86BF-4747B59FE411}" type="pres">
      <dgm:prSet presAssocID="{E7D78404-B534-4E63-A859-D158D30AA1F3}" presName="parTx" presStyleLbl="revTx" presStyleIdx="2" presStyleCnt="5">
        <dgm:presLayoutVars>
          <dgm:chMax val="0"/>
          <dgm:chPref val="0"/>
        </dgm:presLayoutVars>
      </dgm:prSet>
      <dgm:spPr/>
    </dgm:pt>
    <dgm:pt modelId="{EEC92505-2ED4-491A-B6D4-265915494FC5}" type="pres">
      <dgm:prSet presAssocID="{E3C54549-0A98-4979-8D00-21588C3FAED5}" presName="sibTrans" presStyleCnt="0"/>
      <dgm:spPr/>
    </dgm:pt>
    <dgm:pt modelId="{442EDEC2-8B1D-4813-B3EA-D17D0D4608E1}" type="pres">
      <dgm:prSet presAssocID="{75671832-FA8F-4622-9514-0F68EFCBC47B}" presName="compNode" presStyleCnt="0"/>
      <dgm:spPr/>
    </dgm:pt>
    <dgm:pt modelId="{A0656845-3B77-4ADA-9A2D-56C56712E8CF}" type="pres">
      <dgm:prSet presAssocID="{75671832-FA8F-4622-9514-0F68EFCBC47B}" presName="bgRect" presStyleLbl="bgShp" presStyleIdx="3" presStyleCnt="5"/>
      <dgm:spPr/>
    </dgm:pt>
    <dgm:pt modelId="{0F43466E-BB88-493B-9040-90B910B939AB}" type="pres">
      <dgm:prSet presAssocID="{75671832-FA8F-4622-9514-0F68EFCBC47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85F22FA8-8D1D-4121-ACEA-C7AA91107A17}" type="pres">
      <dgm:prSet presAssocID="{75671832-FA8F-4622-9514-0F68EFCBC47B}" presName="spaceRect" presStyleCnt="0"/>
      <dgm:spPr/>
    </dgm:pt>
    <dgm:pt modelId="{AE73D8CD-3199-4015-9153-02604BC2FA50}" type="pres">
      <dgm:prSet presAssocID="{75671832-FA8F-4622-9514-0F68EFCBC47B}" presName="parTx" presStyleLbl="revTx" presStyleIdx="3" presStyleCnt="5">
        <dgm:presLayoutVars>
          <dgm:chMax val="0"/>
          <dgm:chPref val="0"/>
        </dgm:presLayoutVars>
      </dgm:prSet>
      <dgm:spPr/>
    </dgm:pt>
    <dgm:pt modelId="{369548F1-12DA-4779-9C6D-B272DE882B4F}" type="pres">
      <dgm:prSet presAssocID="{3ACF9BB5-45B3-4D1D-AEF4-316C44516EF0}" presName="sibTrans" presStyleCnt="0"/>
      <dgm:spPr/>
    </dgm:pt>
    <dgm:pt modelId="{C2DFC955-52E9-4BF8-8500-307738F1AFB3}" type="pres">
      <dgm:prSet presAssocID="{5FAFB52D-10B2-4D28-9F71-CEDA5C585DC0}" presName="compNode" presStyleCnt="0"/>
      <dgm:spPr/>
    </dgm:pt>
    <dgm:pt modelId="{F8D4ABBB-8F15-45C2-B92F-CE0B145D34EF}" type="pres">
      <dgm:prSet presAssocID="{5FAFB52D-10B2-4D28-9F71-CEDA5C585DC0}" presName="bgRect" presStyleLbl="bgShp" presStyleIdx="4" presStyleCnt="5"/>
      <dgm:spPr/>
    </dgm:pt>
    <dgm:pt modelId="{68EF44DB-9D3E-42FD-9EF7-D4E02EB0D4A6}" type="pres">
      <dgm:prSet presAssocID="{5FAFB52D-10B2-4D28-9F71-CEDA5C585DC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D1C1527-F727-4A34-A677-A053214E311B}" type="pres">
      <dgm:prSet presAssocID="{5FAFB52D-10B2-4D28-9F71-CEDA5C585DC0}" presName="spaceRect" presStyleCnt="0"/>
      <dgm:spPr/>
    </dgm:pt>
    <dgm:pt modelId="{C02C5D59-D079-422B-866A-C2CEEF6C83FE}" type="pres">
      <dgm:prSet presAssocID="{5FAFB52D-10B2-4D28-9F71-CEDA5C585DC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B7BE621-CD4D-45A5-B757-40D1A7A9E0F4}" srcId="{35458F95-312B-45D8-A6D1-345FBAD2FF24}" destId="{75671832-FA8F-4622-9514-0F68EFCBC47B}" srcOrd="3" destOrd="0" parTransId="{DB670EDA-C8E6-4301-8331-0835A4CF14A8}" sibTransId="{3ACF9BB5-45B3-4D1D-AEF4-316C44516EF0}"/>
    <dgm:cxn modelId="{A2D3A041-0F98-4070-A4FB-CEB4E268B66E}" srcId="{35458F95-312B-45D8-A6D1-345FBAD2FF24}" destId="{08FC6769-CBD6-4F54-ADB1-AA1BC1C31356}" srcOrd="1" destOrd="0" parTransId="{864F5E71-ACF4-4AD0-B01A-F7D70A6265E1}" sibTransId="{4FA38CFA-AE43-4517-9385-E9E44D273910}"/>
    <dgm:cxn modelId="{01ED0E73-1061-43DD-A93F-7A2D18A7E45F}" srcId="{35458F95-312B-45D8-A6D1-345FBAD2FF24}" destId="{9E918953-41FD-4E24-81E4-00BC3B5A5FBB}" srcOrd="0" destOrd="0" parTransId="{37F2E510-56BA-4AC5-A3AE-656D9B7DAA12}" sibTransId="{E740D145-0244-40EF-90E0-B5314642BD81}"/>
    <dgm:cxn modelId="{A3963079-F797-49CD-86C2-2C2A0B0D1FF0}" type="presOf" srcId="{75671832-FA8F-4622-9514-0F68EFCBC47B}" destId="{AE73D8CD-3199-4015-9153-02604BC2FA50}" srcOrd="0" destOrd="0" presId="urn:microsoft.com/office/officeart/2018/2/layout/IconVerticalSolidList"/>
    <dgm:cxn modelId="{8AB35AC1-713C-46AC-BB79-2BA275C430D7}" type="presOf" srcId="{35458F95-312B-45D8-A6D1-345FBAD2FF24}" destId="{C32AAD6F-2CB8-4FA6-830E-02B7D310B356}" srcOrd="0" destOrd="0" presId="urn:microsoft.com/office/officeart/2018/2/layout/IconVerticalSolidList"/>
    <dgm:cxn modelId="{A6BDB2D4-C126-4E78-B8DF-3841E34429C3}" type="presOf" srcId="{08FC6769-CBD6-4F54-ADB1-AA1BC1C31356}" destId="{80AC4251-8956-4084-AF93-A39316E77E14}" srcOrd="0" destOrd="0" presId="urn:microsoft.com/office/officeart/2018/2/layout/IconVerticalSolidList"/>
    <dgm:cxn modelId="{BF49BEDD-5A3A-4B8B-87D5-4DFC730C7204}" srcId="{35458F95-312B-45D8-A6D1-345FBAD2FF24}" destId="{E7D78404-B534-4E63-A859-D158D30AA1F3}" srcOrd="2" destOrd="0" parTransId="{97A6E364-2FFA-457E-B464-E1A5F3E9870B}" sibTransId="{E3C54549-0A98-4979-8D00-21588C3FAED5}"/>
    <dgm:cxn modelId="{ACD5FCE9-4F46-4E26-A0C2-87D1629C197B}" type="presOf" srcId="{5FAFB52D-10B2-4D28-9F71-CEDA5C585DC0}" destId="{C02C5D59-D079-422B-866A-C2CEEF6C83FE}" srcOrd="0" destOrd="0" presId="urn:microsoft.com/office/officeart/2018/2/layout/IconVerticalSolidList"/>
    <dgm:cxn modelId="{9B36EFF9-FC51-49F6-8B85-06806FBCD91F}" type="presOf" srcId="{9E918953-41FD-4E24-81E4-00BC3B5A5FBB}" destId="{54110E86-785B-4584-BE90-A5DD9AD58CC5}" srcOrd="0" destOrd="0" presId="urn:microsoft.com/office/officeart/2018/2/layout/IconVerticalSolidList"/>
    <dgm:cxn modelId="{B09308FD-EC7F-4807-BB46-C3B5C591E80C}" type="presOf" srcId="{E7D78404-B534-4E63-A859-D158D30AA1F3}" destId="{78A857C0-AD17-4744-86BF-4747B59FE411}" srcOrd="0" destOrd="0" presId="urn:microsoft.com/office/officeart/2018/2/layout/IconVerticalSolidList"/>
    <dgm:cxn modelId="{40474AFF-CA17-4EB4-AA83-5301E26E6708}" srcId="{35458F95-312B-45D8-A6D1-345FBAD2FF24}" destId="{5FAFB52D-10B2-4D28-9F71-CEDA5C585DC0}" srcOrd="4" destOrd="0" parTransId="{D4C2E313-730B-469B-8CA8-8DB5AC98D9B5}" sibTransId="{4EAE8CAE-A423-4CE6-B11C-D0E76E732ED9}"/>
    <dgm:cxn modelId="{C52C921C-6CD4-4217-A6C3-9B7AEE39F43A}" type="presParOf" srcId="{C32AAD6F-2CB8-4FA6-830E-02B7D310B356}" destId="{E3FA99A8-2792-4767-B67F-FA803498BB71}" srcOrd="0" destOrd="0" presId="urn:microsoft.com/office/officeart/2018/2/layout/IconVerticalSolidList"/>
    <dgm:cxn modelId="{8ECF0839-12A1-4747-AA39-51F281865859}" type="presParOf" srcId="{E3FA99A8-2792-4767-B67F-FA803498BB71}" destId="{5CC542AE-C164-4E7A-A379-DBA38C1F49C7}" srcOrd="0" destOrd="0" presId="urn:microsoft.com/office/officeart/2018/2/layout/IconVerticalSolidList"/>
    <dgm:cxn modelId="{125139DC-9A0D-45FD-9641-0EC2C5CEA842}" type="presParOf" srcId="{E3FA99A8-2792-4767-B67F-FA803498BB71}" destId="{F6780FAC-DE10-4B1E-8BD1-293A087D4532}" srcOrd="1" destOrd="0" presId="urn:microsoft.com/office/officeart/2018/2/layout/IconVerticalSolidList"/>
    <dgm:cxn modelId="{931AF604-7D37-49D9-87FC-0CC3EC0A33DE}" type="presParOf" srcId="{E3FA99A8-2792-4767-B67F-FA803498BB71}" destId="{01D7F3BB-FF87-4DE2-93FC-CCE54D2A61F8}" srcOrd="2" destOrd="0" presId="urn:microsoft.com/office/officeart/2018/2/layout/IconVerticalSolidList"/>
    <dgm:cxn modelId="{9B61D8EC-A7ED-4427-ADB5-B2988087FFE4}" type="presParOf" srcId="{E3FA99A8-2792-4767-B67F-FA803498BB71}" destId="{54110E86-785B-4584-BE90-A5DD9AD58CC5}" srcOrd="3" destOrd="0" presId="urn:microsoft.com/office/officeart/2018/2/layout/IconVerticalSolidList"/>
    <dgm:cxn modelId="{2910B65A-2975-479E-A90F-4A5451D9C307}" type="presParOf" srcId="{C32AAD6F-2CB8-4FA6-830E-02B7D310B356}" destId="{507DA27D-5168-42CB-8845-38AD74C0C7C6}" srcOrd="1" destOrd="0" presId="urn:microsoft.com/office/officeart/2018/2/layout/IconVerticalSolidList"/>
    <dgm:cxn modelId="{36835A57-A5F9-469C-B222-894B952E1A9D}" type="presParOf" srcId="{C32AAD6F-2CB8-4FA6-830E-02B7D310B356}" destId="{CFDFC8F6-749F-4C23-865D-1DFD15BE636C}" srcOrd="2" destOrd="0" presId="urn:microsoft.com/office/officeart/2018/2/layout/IconVerticalSolidList"/>
    <dgm:cxn modelId="{297E3095-C234-4BC4-83E9-AA392B6ACF99}" type="presParOf" srcId="{CFDFC8F6-749F-4C23-865D-1DFD15BE636C}" destId="{63E932DE-49B2-4CA8-BF44-3D1E1B52BB80}" srcOrd="0" destOrd="0" presId="urn:microsoft.com/office/officeart/2018/2/layout/IconVerticalSolidList"/>
    <dgm:cxn modelId="{AC28E6B8-FC36-4D45-9BAF-2357A6B89B4D}" type="presParOf" srcId="{CFDFC8F6-749F-4C23-865D-1DFD15BE636C}" destId="{47C49E26-2EAD-477F-AD73-E77700BE6F03}" srcOrd="1" destOrd="0" presId="urn:microsoft.com/office/officeart/2018/2/layout/IconVerticalSolidList"/>
    <dgm:cxn modelId="{82F5BF27-9769-4112-8544-586E0867E87A}" type="presParOf" srcId="{CFDFC8F6-749F-4C23-865D-1DFD15BE636C}" destId="{79805615-5C99-4EBA-9E52-D4057A73D36D}" srcOrd="2" destOrd="0" presId="urn:microsoft.com/office/officeart/2018/2/layout/IconVerticalSolidList"/>
    <dgm:cxn modelId="{AD71C9F4-80F7-4677-AE84-95528B3A85B0}" type="presParOf" srcId="{CFDFC8F6-749F-4C23-865D-1DFD15BE636C}" destId="{80AC4251-8956-4084-AF93-A39316E77E14}" srcOrd="3" destOrd="0" presId="urn:microsoft.com/office/officeart/2018/2/layout/IconVerticalSolidList"/>
    <dgm:cxn modelId="{6E9B4865-25EC-4CF4-9306-9EC17BE0112E}" type="presParOf" srcId="{C32AAD6F-2CB8-4FA6-830E-02B7D310B356}" destId="{3FB54BFE-A1EF-468A-9C52-0C2E149117F4}" srcOrd="3" destOrd="0" presId="urn:microsoft.com/office/officeart/2018/2/layout/IconVerticalSolidList"/>
    <dgm:cxn modelId="{4A3CD471-27CE-433D-BC7B-33459E299DE0}" type="presParOf" srcId="{C32AAD6F-2CB8-4FA6-830E-02B7D310B356}" destId="{33CD70DF-7D52-4821-B93B-57A0C0D0FAA1}" srcOrd="4" destOrd="0" presId="urn:microsoft.com/office/officeart/2018/2/layout/IconVerticalSolidList"/>
    <dgm:cxn modelId="{99F27B5D-04CB-40BC-BC32-7F929823C07D}" type="presParOf" srcId="{33CD70DF-7D52-4821-B93B-57A0C0D0FAA1}" destId="{A9BDEAB0-D445-40B6-8566-43569CA49245}" srcOrd="0" destOrd="0" presId="urn:microsoft.com/office/officeart/2018/2/layout/IconVerticalSolidList"/>
    <dgm:cxn modelId="{152EC5FA-2163-4CA1-9D2E-DA95A83D36EB}" type="presParOf" srcId="{33CD70DF-7D52-4821-B93B-57A0C0D0FAA1}" destId="{0E0C5932-BC98-4EF0-AA85-C2F9F0E1BA74}" srcOrd="1" destOrd="0" presId="urn:microsoft.com/office/officeart/2018/2/layout/IconVerticalSolidList"/>
    <dgm:cxn modelId="{6075E640-C815-4385-8071-B70D85E2AC04}" type="presParOf" srcId="{33CD70DF-7D52-4821-B93B-57A0C0D0FAA1}" destId="{D46B495B-FF2C-487A-8D76-75D97DF5554E}" srcOrd="2" destOrd="0" presId="urn:microsoft.com/office/officeart/2018/2/layout/IconVerticalSolidList"/>
    <dgm:cxn modelId="{6EF6798E-A730-4B6C-9665-F9E5EF703D36}" type="presParOf" srcId="{33CD70DF-7D52-4821-B93B-57A0C0D0FAA1}" destId="{78A857C0-AD17-4744-86BF-4747B59FE411}" srcOrd="3" destOrd="0" presId="urn:microsoft.com/office/officeart/2018/2/layout/IconVerticalSolidList"/>
    <dgm:cxn modelId="{040536E4-E30D-4429-B8BF-57208D108C6A}" type="presParOf" srcId="{C32AAD6F-2CB8-4FA6-830E-02B7D310B356}" destId="{EEC92505-2ED4-491A-B6D4-265915494FC5}" srcOrd="5" destOrd="0" presId="urn:microsoft.com/office/officeart/2018/2/layout/IconVerticalSolidList"/>
    <dgm:cxn modelId="{C002438C-2FBD-41BD-BA9B-82EE9244936D}" type="presParOf" srcId="{C32AAD6F-2CB8-4FA6-830E-02B7D310B356}" destId="{442EDEC2-8B1D-4813-B3EA-D17D0D4608E1}" srcOrd="6" destOrd="0" presId="urn:microsoft.com/office/officeart/2018/2/layout/IconVerticalSolidList"/>
    <dgm:cxn modelId="{EAFDE558-5DD0-4605-B179-135908FFDB1F}" type="presParOf" srcId="{442EDEC2-8B1D-4813-B3EA-D17D0D4608E1}" destId="{A0656845-3B77-4ADA-9A2D-56C56712E8CF}" srcOrd="0" destOrd="0" presId="urn:microsoft.com/office/officeart/2018/2/layout/IconVerticalSolidList"/>
    <dgm:cxn modelId="{C53D7B19-3E04-45F4-829C-1F3C4AC9DBA9}" type="presParOf" srcId="{442EDEC2-8B1D-4813-B3EA-D17D0D4608E1}" destId="{0F43466E-BB88-493B-9040-90B910B939AB}" srcOrd="1" destOrd="0" presId="urn:microsoft.com/office/officeart/2018/2/layout/IconVerticalSolidList"/>
    <dgm:cxn modelId="{2AC440E6-53ED-4009-BB72-58CC7592FBCC}" type="presParOf" srcId="{442EDEC2-8B1D-4813-B3EA-D17D0D4608E1}" destId="{85F22FA8-8D1D-4121-ACEA-C7AA91107A17}" srcOrd="2" destOrd="0" presId="urn:microsoft.com/office/officeart/2018/2/layout/IconVerticalSolidList"/>
    <dgm:cxn modelId="{70530E06-217F-4C09-8EFE-DA715494F39B}" type="presParOf" srcId="{442EDEC2-8B1D-4813-B3EA-D17D0D4608E1}" destId="{AE73D8CD-3199-4015-9153-02604BC2FA50}" srcOrd="3" destOrd="0" presId="urn:microsoft.com/office/officeart/2018/2/layout/IconVerticalSolidList"/>
    <dgm:cxn modelId="{1AA1826B-016B-43FD-A581-0DBCA6734768}" type="presParOf" srcId="{C32AAD6F-2CB8-4FA6-830E-02B7D310B356}" destId="{369548F1-12DA-4779-9C6D-B272DE882B4F}" srcOrd="7" destOrd="0" presId="urn:microsoft.com/office/officeart/2018/2/layout/IconVerticalSolidList"/>
    <dgm:cxn modelId="{D8D9C5CA-25A9-4BE6-A311-CE8844633DC0}" type="presParOf" srcId="{C32AAD6F-2CB8-4FA6-830E-02B7D310B356}" destId="{C2DFC955-52E9-4BF8-8500-307738F1AFB3}" srcOrd="8" destOrd="0" presId="urn:microsoft.com/office/officeart/2018/2/layout/IconVerticalSolidList"/>
    <dgm:cxn modelId="{F6EC0816-339C-4162-B33B-6C4E9262ACE5}" type="presParOf" srcId="{C2DFC955-52E9-4BF8-8500-307738F1AFB3}" destId="{F8D4ABBB-8F15-45C2-B92F-CE0B145D34EF}" srcOrd="0" destOrd="0" presId="urn:microsoft.com/office/officeart/2018/2/layout/IconVerticalSolidList"/>
    <dgm:cxn modelId="{34ADCE3E-4028-458A-BB5A-0DA2F819FB15}" type="presParOf" srcId="{C2DFC955-52E9-4BF8-8500-307738F1AFB3}" destId="{68EF44DB-9D3E-42FD-9EF7-D4E02EB0D4A6}" srcOrd="1" destOrd="0" presId="urn:microsoft.com/office/officeart/2018/2/layout/IconVerticalSolidList"/>
    <dgm:cxn modelId="{DE0037DE-9A32-4E15-8109-41BEEBA7943C}" type="presParOf" srcId="{C2DFC955-52E9-4BF8-8500-307738F1AFB3}" destId="{5D1C1527-F727-4A34-A677-A053214E311B}" srcOrd="2" destOrd="0" presId="urn:microsoft.com/office/officeart/2018/2/layout/IconVerticalSolidList"/>
    <dgm:cxn modelId="{D19DBAE2-6737-4F8C-9943-A03696CBF573}" type="presParOf" srcId="{C2DFC955-52E9-4BF8-8500-307738F1AFB3}" destId="{C02C5D59-D079-422B-866A-C2CEEF6C83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C682DF1-60B5-4B31-BD1E-113F9D97961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4AE139-31B4-45D0-97C7-5D71618597CB}">
      <dgm:prSet/>
      <dgm:spPr/>
      <dgm:t>
        <a:bodyPr/>
        <a:lstStyle/>
        <a:p>
          <a:r>
            <a:rPr lang="en-GB"/>
            <a:t>the main steps in qualitative research;</a:t>
          </a:r>
          <a:endParaRPr lang="en-US"/>
        </a:p>
      </dgm:t>
    </dgm:pt>
    <dgm:pt modelId="{08D480BF-7E0B-4092-B72C-12AFA481E620}" type="parTrans" cxnId="{553AB245-02B2-4EEE-A4D6-73606177D928}">
      <dgm:prSet/>
      <dgm:spPr/>
      <dgm:t>
        <a:bodyPr/>
        <a:lstStyle/>
        <a:p>
          <a:endParaRPr lang="en-US"/>
        </a:p>
      </dgm:t>
    </dgm:pt>
    <dgm:pt modelId="{D378DAD6-5F91-47C6-AE32-0F6B8EB9221B}" type="sibTrans" cxnId="{553AB245-02B2-4EEE-A4D6-73606177D928}">
      <dgm:prSet/>
      <dgm:spPr/>
      <dgm:t>
        <a:bodyPr/>
        <a:lstStyle/>
        <a:p>
          <a:endParaRPr lang="en-US"/>
        </a:p>
      </dgm:t>
    </dgm:pt>
    <dgm:pt modelId="{2CDD6FFA-6F7B-4B36-BAB9-73B5FBB7F0A8}">
      <dgm:prSet/>
      <dgm:spPr/>
      <dgm:t>
        <a:bodyPr/>
        <a:lstStyle/>
        <a:p>
          <a:r>
            <a:rPr lang="en-GB"/>
            <a:t>the relationship between theory and research;</a:t>
          </a:r>
          <a:endParaRPr lang="en-US"/>
        </a:p>
      </dgm:t>
    </dgm:pt>
    <dgm:pt modelId="{B28BB2BC-A538-4921-BBC3-AC1964A7C209}" type="parTrans" cxnId="{0162A4C4-C71A-4C1B-A68B-F20B4528E116}">
      <dgm:prSet/>
      <dgm:spPr/>
      <dgm:t>
        <a:bodyPr/>
        <a:lstStyle/>
        <a:p>
          <a:endParaRPr lang="en-US"/>
        </a:p>
      </dgm:t>
    </dgm:pt>
    <dgm:pt modelId="{8F029216-09E3-489E-925C-C50A2A3D9137}" type="sibTrans" cxnId="{0162A4C4-C71A-4C1B-A68B-F20B4528E116}">
      <dgm:prSet/>
      <dgm:spPr/>
      <dgm:t>
        <a:bodyPr/>
        <a:lstStyle/>
        <a:p>
          <a:endParaRPr lang="en-US"/>
        </a:p>
      </dgm:t>
    </dgm:pt>
    <dgm:pt modelId="{14A09ECD-3252-4609-92A2-29D01122C57F}">
      <dgm:prSet/>
      <dgm:spPr/>
      <dgm:t>
        <a:bodyPr/>
        <a:lstStyle/>
        <a:p>
          <a:r>
            <a:rPr lang="en-GB"/>
            <a:t>the nature of concepts in qualitative research and their differences from quantitative research;</a:t>
          </a:r>
          <a:endParaRPr lang="en-US"/>
        </a:p>
      </dgm:t>
    </dgm:pt>
    <dgm:pt modelId="{AE4B2989-6C95-4E32-9202-8C5E77DE2B91}" type="parTrans" cxnId="{09F6DB75-DEDC-4E08-A536-46C1D52E607D}">
      <dgm:prSet/>
      <dgm:spPr/>
      <dgm:t>
        <a:bodyPr/>
        <a:lstStyle/>
        <a:p>
          <a:endParaRPr lang="en-US"/>
        </a:p>
      </dgm:t>
    </dgm:pt>
    <dgm:pt modelId="{B221A864-EEAF-48CA-BA0E-94CA09998A7C}" type="sibTrans" cxnId="{09F6DB75-DEDC-4E08-A536-46C1D52E607D}">
      <dgm:prSet/>
      <dgm:spPr/>
      <dgm:t>
        <a:bodyPr/>
        <a:lstStyle/>
        <a:p>
          <a:endParaRPr lang="en-US"/>
        </a:p>
      </dgm:t>
    </dgm:pt>
    <dgm:pt modelId="{D41296A6-DEA1-4C39-A530-2A59C6376C85}">
      <dgm:prSet/>
      <dgm:spPr/>
      <dgm:t>
        <a:bodyPr/>
        <a:lstStyle/>
        <a:p>
          <a:r>
            <a:rPr lang="en-GB"/>
            <a:t>reliability and validity as appropriate criteria for qualitative researchers;</a:t>
          </a:r>
          <a:endParaRPr lang="en-US"/>
        </a:p>
      </dgm:t>
    </dgm:pt>
    <dgm:pt modelId="{98886C9B-8312-415C-B570-7D5F23378B0C}" type="parTrans" cxnId="{DB3F543E-D6BB-4FA3-AC3F-C7C7314241A2}">
      <dgm:prSet/>
      <dgm:spPr/>
      <dgm:t>
        <a:bodyPr/>
        <a:lstStyle/>
        <a:p>
          <a:endParaRPr lang="en-US"/>
        </a:p>
      </dgm:t>
    </dgm:pt>
    <dgm:pt modelId="{28B144CC-3546-4166-8D45-3C2ACF55E89E}" type="sibTrans" cxnId="{DB3F543E-D6BB-4FA3-AC3F-C7C7314241A2}">
      <dgm:prSet/>
      <dgm:spPr/>
      <dgm:t>
        <a:bodyPr/>
        <a:lstStyle/>
        <a:p>
          <a:endParaRPr lang="en-US"/>
        </a:p>
      </dgm:t>
    </dgm:pt>
    <dgm:pt modelId="{B651F0DB-5FA1-4BA9-8435-7EEDD3172E8D}">
      <dgm:prSet/>
      <dgm:spPr/>
      <dgm:t>
        <a:bodyPr/>
        <a:lstStyle/>
        <a:p>
          <a:r>
            <a:rPr lang="en-GB"/>
            <a:t>the main preoccupations of qualitative researchers; </a:t>
          </a:r>
          <a:endParaRPr lang="en-US"/>
        </a:p>
      </dgm:t>
    </dgm:pt>
    <dgm:pt modelId="{68FEBB31-439D-4DBC-B985-4AC39E96D235}" type="parTrans" cxnId="{23CB6B64-C27A-4810-865A-C46A41CF5881}">
      <dgm:prSet/>
      <dgm:spPr/>
      <dgm:t>
        <a:bodyPr/>
        <a:lstStyle/>
        <a:p>
          <a:endParaRPr lang="en-US"/>
        </a:p>
      </dgm:t>
    </dgm:pt>
    <dgm:pt modelId="{3E604B3E-2A8F-43F0-B518-1B8D83779D1F}" type="sibTrans" cxnId="{23CB6B64-C27A-4810-865A-C46A41CF5881}">
      <dgm:prSet/>
      <dgm:spPr/>
      <dgm:t>
        <a:bodyPr/>
        <a:lstStyle/>
        <a:p>
          <a:endParaRPr lang="en-US"/>
        </a:p>
      </dgm:t>
    </dgm:pt>
    <dgm:pt modelId="{CCEFDE3D-5641-452A-82D1-B4917F64260C}">
      <dgm:prSet/>
      <dgm:spPr/>
      <dgm:t>
        <a:bodyPr/>
        <a:lstStyle/>
        <a:p>
          <a:r>
            <a:rPr lang="en-GB"/>
            <a:t>some common criticisms of qualitative research;</a:t>
          </a:r>
          <a:endParaRPr lang="en-US"/>
        </a:p>
      </dgm:t>
    </dgm:pt>
    <dgm:pt modelId="{7B914CF1-3BB7-42A7-9018-66DB4440398F}" type="parTrans" cxnId="{812987BB-1A94-48A0-BCEE-CD8422BACC2B}">
      <dgm:prSet/>
      <dgm:spPr/>
      <dgm:t>
        <a:bodyPr/>
        <a:lstStyle/>
        <a:p>
          <a:endParaRPr lang="en-US"/>
        </a:p>
      </dgm:t>
    </dgm:pt>
    <dgm:pt modelId="{513A7097-A3A0-47BC-B123-B3FAAA3F607A}" type="sibTrans" cxnId="{812987BB-1A94-48A0-BCEE-CD8422BACC2B}">
      <dgm:prSet/>
      <dgm:spPr/>
      <dgm:t>
        <a:bodyPr/>
        <a:lstStyle/>
        <a:p>
          <a:endParaRPr lang="en-US"/>
        </a:p>
      </dgm:t>
    </dgm:pt>
    <dgm:pt modelId="{305174F4-E283-4640-B6D0-DFFAE8D01059}">
      <dgm:prSet/>
      <dgm:spPr/>
      <dgm:t>
        <a:bodyPr/>
        <a:lstStyle/>
        <a:p>
          <a:r>
            <a:rPr lang="en-GB"/>
            <a:t>the main contrasts between qualitative and quantitative research;</a:t>
          </a:r>
          <a:endParaRPr lang="en-US"/>
        </a:p>
      </dgm:t>
    </dgm:pt>
    <dgm:pt modelId="{325B8C48-73B1-4B09-BED6-5504B14F0178}" type="parTrans" cxnId="{4FB639F5-F958-476A-AA36-C01797221A59}">
      <dgm:prSet/>
      <dgm:spPr/>
      <dgm:t>
        <a:bodyPr/>
        <a:lstStyle/>
        <a:p>
          <a:endParaRPr lang="en-US"/>
        </a:p>
      </dgm:t>
    </dgm:pt>
    <dgm:pt modelId="{DFD86935-7769-4E9D-9ADA-CFAA903FB38E}" type="sibTrans" cxnId="{4FB639F5-F958-476A-AA36-C01797221A59}">
      <dgm:prSet/>
      <dgm:spPr/>
      <dgm:t>
        <a:bodyPr/>
        <a:lstStyle/>
        <a:p>
          <a:endParaRPr lang="en-US"/>
        </a:p>
      </dgm:t>
    </dgm:pt>
    <dgm:pt modelId="{7E08BF0A-A485-4ED6-A25A-BEBAADE8340F}" type="pres">
      <dgm:prSet presAssocID="{7C682DF1-60B5-4B31-BD1E-113F9D97961C}" presName="linear" presStyleCnt="0">
        <dgm:presLayoutVars>
          <dgm:animLvl val="lvl"/>
          <dgm:resizeHandles val="exact"/>
        </dgm:presLayoutVars>
      </dgm:prSet>
      <dgm:spPr/>
    </dgm:pt>
    <dgm:pt modelId="{275726AC-F4C2-4B4D-9464-E9671401C7C6}" type="pres">
      <dgm:prSet presAssocID="{274AE139-31B4-45D0-97C7-5D71618597C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97EEA7E2-F71F-4E69-A573-E302727355B5}" type="pres">
      <dgm:prSet presAssocID="{D378DAD6-5F91-47C6-AE32-0F6B8EB9221B}" presName="spacer" presStyleCnt="0"/>
      <dgm:spPr/>
    </dgm:pt>
    <dgm:pt modelId="{63FDD2BA-8E32-499B-9CF6-6ACA8187E8A9}" type="pres">
      <dgm:prSet presAssocID="{2CDD6FFA-6F7B-4B36-BAB9-73B5FBB7F0A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A1D44A2-94B4-4B41-96FB-3694902795B1}" type="pres">
      <dgm:prSet presAssocID="{8F029216-09E3-489E-925C-C50A2A3D9137}" presName="spacer" presStyleCnt="0"/>
      <dgm:spPr/>
    </dgm:pt>
    <dgm:pt modelId="{038A6459-6F4B-4667-8A92-665491DCE78B}" type="pres">
      <dgm:prSet presAssocID="{14A09ECD-3252-4609-92A2-29D01122C57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D664B52-DBE2-4979-95CF-3F5100AD854C}" type="pres">
      <dgm:prSet presAssocID="{B221A864-EEAF-48CA-BA0E-94CA09998A7C}" presName="spacer" presStyleCnt="0"/>
      <dgm:spPr/>
    </dgm:pt>
    <dgm:pt modelId="{AB80029D-68BD-42D4-A288-D9275F3DD512}" type="pres">
      <dgm:prSet presAssocID="{D41296A6-DEA1-4C39-A530-2A59C6376C8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226EAE2-6B69-43FB-8559-577DE83D55BA}" type="pres">
      <dgm:prSet presAssocID="{28B144CC-3546-4166-8D45-3C2ACF55E89E}" presName="spacer" presStyleCnt="0"/>
      <dgm:spPr/>
    </dgm:pt>
    <dgm:pt modelId="{2A1898E0-2F9D-49F5-A242-31A9D78A46E0}" type="pres">
      <dgm:prSet presAssocID="{B651F0DB-5FA1-4BA9-8435-7EEDD3172E8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3E8DC5E-E2DF-49BF-A5F9-5D2EFBFBF669}" type="pres">
      <dgm:prSet presAssocID="{3E604B3E-2A8F-43F0-B518-1B8D83779D1F}" presName="spacer" presStyleCnt="0"/>
      <dgm:spPr/>
    </dgm:pt>
    <dgm:pt modelId="{8153956B-0B04-49F2-A5BA-425D57A09F93}" type="pres">
      <dgm:prSet presAssocID="{CCEFDE3D-5641-452A-82D1-B4917F64260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22B609D-31DD-46A6-BBC6-AAAF3311BB8E}" type="pres">
      <dgm:prSet presAssocID="{513A7097-A3A0-47BC-B123-B3FAAA3F607A}" presName="spacer" presStyleCnt="0"/>
      <dgm:spPr/>
    </dgm:pt>
    <dgm:pt modelId="{BBAB98C0-9C6F-4A42-A772-59DCE68A7335}" type="pres">
      <dgm:prSet presAssocID="{305174F4-E283-4640-B6D0-DFFAE8D0105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09B2D328-6D04-48C1-949F-737B4E2D2842}" type="presOf" srcId="{2CDD6FFA-6F7B-4B36-BAB9-73B5FBB7F0A8}" destId="{63FDD2BA-8E32-499B-9CF6-6ACA8187E8A9}" srcOrd="0" destOrd="0" presId="urn:microsoft.com/office/officeart/2005/8/layout/vList2"/>
    <dgm:cxn modelId="{DB3F543E-D6BB-4FA3-AC3F-C7C7314241A2}" srcId="{7C682DF1-60B5-4B31-BD1E-113F9D97961C}" destId="{D41296A6-DEA1-4C39-A530-2A59C6376C85}" srcOrd="3" destOrd="0" parTransId="{98886C9B-8312-415C-B570-7D5F23378B0C}" sibTransId="{28B144CC-3546-4166-8D45-3C2ACF55E89E}"/>
    <dgm:cxn modelId="{9EC9BB43-FFEA-4B7D-A4F2-DE4BA8C684D3}" type="presOf" srcId="{CCEFDE3D-5641-452A-82D1-B4917F64260C}" destId="{8153956B-0B04-49F2-A5BA-425D57A09F93}" srcOrd="0" destOrd="0" presId="urn:microsoft.com/office/officeart/2005/8/layout/vList2"/>
    <dgm:cxn modelId="{23CB6B64-C27A-4810-865A-C46A41CF5881}" srcId="{7C682DF1-60B5-4B31-BD1E-113F9D97961C}" destId="{B651F0DB-5FA1-4BA9-8435-7EEDD3172E8D}" srcOrd="4" destOrd="0" parTransId="{68FEBB31-439D-4DBC-B985-4AC39E96D235}" sibTransId="{3E604B3E-2A8F-43F0-B518-1B8D83779D1F}"/>
    <dgm:cxn modelId="{553AB245-02B2-4EEE-A4D6-73606177D928}" srcId="{7C682DF1-60B5-4B31-BD1E-113F9D97961C}" destId="{274AE139-31B4-45D0-97C7-5D71618597CB}" srcOrd="0" destOrd="0" parTransId="{08D480BF-7E0B-4092-B72C-12AFA481E620}" sibTransId="{D378DAD6-5F91-47C6-AE32-0F6B8EB9221B}"/>
    <dgm:cxn modelId="{09F6DB75-DEDC-4E08-A536-46C1D52E607D}" srcId="{7C682DF1-60B5-4B31-BD1E-113F9D97961C}" destId="{14A09ECD-3252-4609-92A2-29D01122C57F}" srcOrd="2" destOrd="0" parTransId="{AE4B2989-6C95-4E32-9202-8C5E77DE2B91}" sibTransId="{B221A864-EEAF-48CA-BA0E-94CA09998A7C}"/>
    <dgm:cxn modelId="{51E4319D-D03B-426E-BDD9-37FDAFB01F26}" type="presOf" srcId="{305174F4-E283-4640-B6D0-DFFAE8D01059}" destId="{BBAB98C0-9C6F-4A42-A772-59DCE68A7335}" srcOrd="0" destOrd="0" presId="urn:microsoft.com/office/officeart/2005/8/layout/vList2"/>
    <dgm:cxn modelId="{AD571FA3-A113-4C74-87CF-783497D2D33D}" type="presOf" srcId="{7C682DF1-60B5-4B31-BD1E-113F9D97961C}" destId="{7E08BF0A-A485-4ED6-A25A-BEBAADE8340F}" srcOrd="0" destOrd="0" presId="urn:microsoft.com/office/officeart/2005/8/layout/vList2"/>
    <dgm:cxn modelId="{B7F5F5AB-38D2-4935-BE90-3AAD4C0D1561}" type="presOf" srcId="{D41296A6-DEA1-4C39-A530-2A59C6376C85}" destId="{AB80029D-68BD-42D4-A288-D9275F3DD512}" srcOrd="0" destOrd="0" presId="urn:microsoft.com/office/officeart/2005/8/layout/vList2"/>
    <dgm:cxn modelId="{8D36FDAF-7491-4A04-812A-C18682F74E68}" type="presOf" srcId="{14A09ECD-3252-4609-92A2-29D01122C57F}" destId="{038A6459-6F4B-4667-8A92-665491DCE78B}" srcOrd="0" destOrd="0" presId="urn:microsoft.com/office/officeart/2005/8/layout/vList2"/>
    <dgm:cxn modelId="{71CD42B3-FAA3-426D-9054-CF82E14EE2DA}" type="presOf" srcId="{B651F0DB-5FA1-4BA9-8435-7EEDD3172E8D}" destId="{2A1898E0-2F9D-49F5-A242-31A9D78A46E0}" srcOrd="0" destOrd="0" presId="urn:microsoft.com/office/officeart/2005/8/layout/vList2"/>
    <dgm:cxn modelId="{812987BB-1A94-48A0-BCEE-CD8422BACC2B}" srcId="{7C682DF1-60B5-4B31-BD1E-113F9D97961C}" destId="{CCEFDE3D-5641-452A-82D1-B4917F64260C}" srcOrd="5" destOrd="0" parTransId="{7B914CF1-3BB7-42A7-9018-66DB4440398F}" sibTransId="{513A7097-A3A0-47BC-B123-B3FAAA3F607A}"/>
    <dgm:cxn modelId="{0162A4C4-C71A-4C1B-A68B-F20B4528E116}" srcId="{7C682DF1-60B5-4B31-BD1E-113F9D97961C}" destId="{2CDD6FFA-6F7B-4B36-BAB9-73B5FBB7F0A8}" srcOrd="1" destOrd="0" parTransId="{B28BB2BC-A538-4921-BBC3-AC1964A7C209}" sibTransId="{8F029216-09E3-489E-925C-C50A2A3D9137}"/>
    <dgm:cxn modelId="{BD1988D6-F30C-45F6-BB74-29C893038A98}" type="presOf" srcId="{274AE139-31B4-45D0-97C7-5D71618597CB}" destId="{275726AC-F4C2-4B4D-9464-E9671401C7C6}" srcOrd="0" destOrd="0" presId="urn:microsoft.com/office/officeart/2005/8/layout/vList2"/>
    <dgm:cxn modelId="{4FB639F5-F958-476A-AA36-C01797221A59}" srcId="{7C682DF1-60B5-4B31-BD1E-113F9D97961C}" destId="{305174F4-E283-4640-B6D0-DFFAE8D01059}" srcOrd="6" destOrd="0" parTransId="{325B8C48-73B1-4B09-BED6-5504B14F0178}" sibTransId="{DFD86935-7769-4E9D-9ADA-CFAA903FB38E}"/>
    <dgm:cxn modelId="{F0229603-0A55-4491-ACDD-1FE0F560E027}" type="presParOf" srcId="{7E08BF0A-A485-4ED6-A25A-BEBAADE8340F}" destId="{275726AC-F4C2-4B4D-9464-E9671401C7C6}" srcOrd="0" destOrd="0" presId="urn:microsoft.com/office/officeart/2005/8/layout/vList2"/>
    <dgm:cxn modelId="{6C27CAF5-3E5A-4B6B-9D81-E665F36A1422}" type="presParOf" srcId="{7E08BF0A-A485-4ED6-A25A-BEBAADE8340F}" destId="{97EEA7E2-F71F-4E69-A573-E302727355B5}" srcOrd="1" destOrd="0" presId="urn:microsoft.com/office/officeart/2005/8/layout/vList2"/>
    <dgm:cxn modelId="{62EF4043-3FFC-4D72-B116-95DC50759A55}" type="presParOf" srcId="{7E08BF0A-A485-4ED6-A25A-BEBAADE8340F}" destId="{63FDD2BA-8E32-499B-9CF6-6ACA8187E8A9}" srcOrd="2" destOrd="0" presId="urn:microsoft.com/office/officeart/2005/8/layout/vList2"/>
    <dgm:cxn modelId="{5A199283-F0E8-4EBB-BF2D-5757C022AEE9}" type="presParOf" srcId="{7E08BF0A-A485-4ED6-A25A-BEBAADE8340F}" destId="{4A1D44A2-94B4-4B41-96FB-3694902795B1}" srcOrd="3" destOrd="0" presId="urn:microsoft.com/office/officeart/2005/8/layout/vList2"/>
    <dgm:cxn modelId="{283F4088-38A0-4DA8-9FFC-6B57712F553B}" type="presParOf" srcId="{7E08BF0A-A485-4ED6-A25A-BEBAADE8340F}" destId="{038A6459-6F4B-4667-8A92-665491DCE78B}" srcOrd="4" destOrd="0" presId="urn:microsoft.com/office/officeart/2005/8/layout/vList2"/>
    <dgm:cxn modelId="{95F540C6-C08D-414B-B53E-C3305373EEC8}" type="presParOf" srcId="{7E08BF0A-A485-4ED6-A25A-BEBAADE8340F}" destId="{8D664B52-DBE2-4979-95CF-3F5100AD854C}" srcOrd="5" destOrd="0" presId="urn:microsoft.com/office/officeart/2005/8/layout/vList2"/>
    <dgm:cxn modelId="{00791584-F1E7-48BF-A302-90E0F0BE60E5}" type="presParOf" srcId="{7E08BF0A-A485-4ED6-A25A-BEBAADE8340F}" destId="{AB80029D-68BD-42D4-A288-D9275F3DD512}" srcOrd="6" destOrd="0" presId="urn:microsoft.com/office/officeart/2005/8/layout/vList2"/>
    <dgm:cxn modelId="{3A063286-1065-4014-8904-CAB14265ABF7}" type="presParOf" srcId="{7E08BF0A-A485-4ED6-A25A-BEBAADE8340F}" destId="{B226EAE2-6B69-43FB-8559-577DE83D55BA}" srcOrd="7" destOrd="0" presId="urn:microsoft.com/office/officeart/2005/8/layout/vList2"/>
    <dgm:cxn modelId="{D06A97F2-B062-432D-9A55-70AFDB48A122}" type="presParOf" srcId="{7E08BF0A-A485-4ED6-A25A-BEBAADE8340F}" destId="{2A1898E0-2F9D-49F5-A242-31A9D78A46E0}" srcOrd="8" destOrd="0" presId="urn:microsoft.com/office/officeart/2005/8/layout/vList2"/>
    <dgm:cxn modelId="{C93D8EA7-DCF6-44EC-AC4B-206B8C2B2622}" type="presParOf" srcId="{7E08BF0A-A485-4ED6-A25A-BEBAADE8340F}" destId="{E3E8DC5E-E2DF-49BF-A5F9-5D2EFBFBF669}" srcOrd="9" destOrd="0" presId="urn:microsoft.com/office/officeart/2005/8/layout/vList2"/>
    <dgm:cxn modelId="{F9026A77-99BD-4C79-837A-BBE91AC77C53}" type="presParOf" srcId="{7E08BF0A-A485-4ED6-A25A-BEBAADE8340F}" destId="{8153956B-0B04-49F2-A5BA-425D57A09F93}" srcOrd="10" destOrd="0" presId="urn:microsoft.com/office/officeart/2005/8/layout/vList2"/>
    <dgm:cxn modelId="{F54E0D1B-EAF1-418D-8B2F-21C3E9FD4F57}" type="presParOf" srcId="{7E08BF0A-A485-4ED6-A25A-BEBAADE8340F}" destId="{622B609D-31DD-46A6-BBC6-AAAF3311BB8E}" srcOrd="11" destOrd="0" presId="urn:microsoft.com/office/officeart/2005/8/layout/vList2"/>
    <dgm:cxn modelId="{966A17BD-3814-4695-9419-55AE73D3E018}" type="presParOf" srcId="{7E08BF0A-A485-4ED6-A25A-BEBAADE8340F}" destId="{BBAB98C0-9C6F-4A42-A772-59DCE68A733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FE37126-9DB5-45C0-866F-81B1A88B91A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078613-3B59-45B6-9A44-2124C0740D86}">
      <dgm:prSet/>
      <dgm:spPr/>
      <dgm:t>
        <a:bodyPr/>
        <a:lstStyle/>
        <a:p>
          <a:r>
            <a:rPr lang="en-US"/>
            <a:t>Inductive view of relationship between theory and research</a:t>
          </a:r>
        </a:p>
      </dgm:t>
    </dgm:pt>
    <dgm:pt modelId="{93FC89DD-786F-44DA-AE73-40AC99495D78}" type="parTrans" cxnId="{342B0BDF-299B-40E7-B960-95292D3BD2EC}">
      <dgm:prSet/>
      <dgm:spPr/>
      <dgm:t>
        <a:bodyPr/>
        <a:lstStyle/>
        <a:p>
          <a:endParaRPr lang="en-US"/>
        </a:p>
      </dgm:t>
    </dgm:pt>
    <dgm:pt modelId="{53231842-48B7-4FBE-A921-5DE90041DB9B}" type="sibTrans" cxnId="{342B0BDF-299B-40E7-B960-95292D3BD2EC}">
      <dgm:prSet/>
      <dgm:spPr/>
      <dgm:t>
        <a:bodyPr/>
        <a:lstStyle/>
        <a:p>
          <a:endParaRPr lang="en-US"/>
        </a:p>
      </dgm:t>
    </dgm:pt>
    <dgm:pt modelId="{5DC19233-44A9-4883-A24C-471ED5C29455}">
      <dgm:prSet/>
      <dgm:spPr/>
      <dgm:t>
        <a:bodyPr/>
        <a:lstStyle/>
        <a:p>
          <a:r>
            <a:rPr lang="en-US"/>
            <a:t>i.e. theories and concepts emerge from the data</a:t>
          </a:r>
        </a:p>
      </dgm:t>
    </dgm:pt>
    <dgm:pt modelId="{374EA4D5-31E2-4198-A9BA-05BFB6C2C991}" type="parTrans" cxnId="{9B964497-EE0D-4160-806E-C77BA186C16E}">
      <dgm:prSet/>
      <dgm:spPr/>
      <dgm:t>
        <a:bodyPr/>
        <a:lstStyle/>
        <a:p>
          <a:endParaRPr lang="en-US"/>
        </a:p>
      </dgm:t>
    </dgm:pt>
    <dgm:pt modelId="{486DEE29-94C1-40A2-B4C2-BD680652CD86}" type="sibTrans" cxnId="{9B964497-EE0D-4160-806E-C77BA186C16E}">
      <dgm:prSet/>
      <dgm:spPr/>
      <dgm:t>
        <a:bodyPr/>
        <a:lstStyle/>
        <a:p>
          <a:endParaRPr lang="en-US"/>
        </a:p>
      </dgm:t>
    </dgm:pt>
    <dgm:pt modelId="{BCD75BA7-66AD-487A-9D49-CB989A06E81A}">
      <dgm:prSet/>
      <dgm:spPr/>
      <dgm:t>
        <a:bodyPr/>
        <a:lstStyle/>
        <a:p>
          <a:r>
            <a:rPr lang="en-US"/>
            <a:t>Interpretivist epistemology</a:t>
          </a:r>
        </a:p>
      </dgm:t>
    </dgm:pt>
    <dgm:pt modelId="{29E57AD4-7A64-45F9-AF79-CD9940D7376C}" type="parTrans" cxnId="{07659FC7-9BDC-4D51-8501-5374C49822DF}">
      <dgm:prSet/>
      <dgm:spPr/>
      <dgm:t>
        <a:bodyPr/>
        <a:lstStyle/>
        <a:p>
          <a:endParaRPr lang="en-US"/>
        </a:p>
      </dgm:t>
    </dgm:pt>
    <dgm:pt modelId="{1E837F1D-DBE6-44D8-82CD-07708CF0C025}" type="sibTrans" cxnId="{07659FC7-9BDC-4D51-8501-5374C49822DF}">
      <dgm:prSet/>
      <dgm:spPr/>
      <dgm:t>
        <a:bodyPr/>
        <a:lstStyle/>
        <a:p>
          <a:endParaRPr lang="en-US"/>
        </a:p>
      </dgm:t>
    </dgm:pt>
    <dgm:pt modelId="{2FFB9C70-8B4F-4EE1-8B71-A960644F541F}">
      <dgm:prSet/>
      <dgm:spPr/>
      <dgm:t>
        <a:bodyPr/>
        <a:lstStyle/>
        <a:p>
          <a:r>
            <a:rPr lang="en-US"/>
            <a:t>Constructionist ontology</a:t>
          </a:r>
        </a:p>
      </dgm:t>
    </dgm:pt>
    <dgm:pt modelId="{33513E96-B913-4987-8AD0-26FD041308F9}" type="parTrans" cxnId="{4806BA7B-0FC6-4336-8F7C-623FD257D3AB}">
      <dgm:prSet/>
      <dgm:spPr/>
      <dgm:t>
        <a:bodyPr/>
        <a:lstStyle/>
        <a:p>
          <a:endParaRPr lang="en-US"/>
        </a:p>
      </dgm:t>
    </dgm:pt>
    <dgm:pt modelId="{3C56424A-DA81-490F-8C23-C2656FDEC1EA}" type="sibTrans" cxnId="{4806BA7B-0FC6-4336-8F7C-623FD257D3AB}">
      <dgm:prSet/>
      <dgm:spPr/>
      <dgm:t>
        <a:bodyPr/>
        <a:lstStyle/>
        <a:p>
          <a:endParaRPr lang="en-US"/>
        </a:p>
      </dgm:t>
    </dgm:pt>
    <dgm:pt modelId="{39B2B875-E743-4967-8E4A-2E118330371D}">
      <dgm:prSet/>
      <dgm:spPr/>
      <dgm:t>
        <a:bodyPr/>
        <a:lstStyle/>
        <a:p>
          <a:r>
            <a:rPr lang="en-IE"/>
            <a:t>i.e. social properties are outcomes of the interactions between individuals, rather than phenomena ‘out there’ and separate from those involved in their construction</a:t>
          </a:r>
          <a:endParaRPr lang="en-US"/>
        </a:p>
      </dgm:t>
    </dgm:pt>
    <dgm:pt modelId="{2DB7D86F-6077-42C3-818A-1BCB425B63CD}" type="parTrans" cxnId="{DC0C8384-C2BB-4F85-AEF7-12291C6758D4}">
      <dgm:prSet/>
      <dgm:spPr/>
      <dgm:t>
        <a:bodyPr/>
        <a:lstStyle/>
        <a:p>
          <a:endParaRPr lang="en-US"/>
        </a:p>
      </dgm:t>
    </dgm:pt>
    <dgm:pt modelId="{D4EFC442-9A76-4989-9475-FAFD44021F6B}" type="sibTrans" cxnId="{DC0C8384-C2BB-4F85-AEF7-12291C6758D4}">
      <dgm:prSet/>
      <dgm:spPr/>
      <dgm:t>
        <a:bodyPr/>
        <a:lstStyle/>
        <a:p>
          <a:endParaRPr lang="en-US"/>
        </a:p>
      </dgm:t>
    </dgm:pt>
    <dgm:pt modelId="{EFBDD32F-D3E7-4827-BC2C-519750C47337}">
      <dgm:prSet/>
      <dgm:spPr/>
      <dgm:t>
        <a:bodyPr/>
        <a:lstStyle/>
        <a:p>
          <a:r>
            <a:rPr lang="en-US"/>
            <a:t>Emphasis on words/text rather than numbers</a:t>
          </a:r>
        </a:p>
      </dgm:t>
    </dgm:pt>
    <dgm:pt modelId="{8E5FE1A9-D993-45AE-B503-0488FD2B10AC}" type="parTrans" cxnId="{0D18A1E0-781B-4915-B1D9-923542390E9F}">
      <dgm:prSet/>
      <dgm:spPr/>
      <dgm:t>
        <a:bodyPr/>
        <a:lstStyle/>
        <a:p>
          <a:endParaRPr lang="en-US"/>
        </a:p>
      </dgm:t>
    </dgm:pt>
    <dgm:pt modelId="{313DA561-B2F8-4680-85B3-3F43748C2F7C}" type="sibTrans" cxnId="{0D18A1E0-781B-4915-B1D9-923542390E9F}">
      <dgm:prSet/>
      <dgm:spPr/>
      <dgm:t>
        <a:bodyPr/>
        <a:lstStyle/>
        <a:p>
          <a:endParaRPr lang="en-US"/>
        </a:p>
      </dgm:t>
    </dgm:pt>
    <dgm:pt modelId="{D9CD8BB6-7D7B-4E1D-9CF3-FB014F91114D}" type="pres">
      <dgm:prSet presAssocID="{0FE37126-9DB5-45C0-866F-81B1A88B91AB}" presName="linear" presStyleCnt="0">
        <dgm:presLayoutVars>
          <dgm:animLvl val="lvl"/>
          <dgm:resizeHandles val="exact"/>
        </dgm:presLayoutVars>
      </dgm:prSet>
      <dgm:spPr/>
    </dgm:pt>
    <dgm:pt modelId="{D07761E3-0DF9-4DA6-8262-E4DA34F54D3C}" type="pres">
      <dgm:prSet presAssocID="{7C078613-3B59-45B6-9A44-2124C0740D8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9C94333-8AAA-4EDA-AADC-AE9467F19557}" type="pres">
      <dgm:prSet presAssocID="{7C078613-3B59-45B6-9A44-2124C0740D86}" presName="childText" presStyleLbl="revTx" presStyleIdx="0" presStyleCnt="2">
        <dgm:presLayoutVars>
          <dgm:bulletEnabled val="1"/>
        </dgm:presLayoutVars>
      </dgm:prSet>
      <dgm:spPr/>
    </dgm:pt>
    <dgm:pt modelId="{B3206471-C50D-44E1-AAC6-464DE42D2D83}" type="pres">
      <dgm:prSet presAssocID="{BCD75BA7-66AD-487A-9D49-CB989A06E81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6C444E3-0B22-4DC7-9C24-3E3B7ED6E09C}" type="pres">
      <dgm:prSet presAssocID="{1E837F1D-DBE6-44D8-82CD-07708CF0C025}" presName="spacer" presStyleCnt="0"/>
      <dgm:spPr/>
    </dgm:pt>
    <dgm:pt modelId="{A5565AD4-F335-41A0-A5E5-342752554772}" type="pres">
      <dgm:prSet presAssocID="{2FFB9C70-8B4F-4EE1-8B71-A960644F541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C9C1CDB-D66B-43E7-AC96-0F45103E8CCB}" type="pres">
      <dgm:prSet presAssocID="{2FFB9C70-8B4F-4EE1-8B71-A960644F541F}" presName="childText" presStyleLbl="revTx" presStyleIdx="1" presStyleCnt="2">
        <dgm:presLayoutVars>
          <dgm:bulletEnabled val="1"/>
        </dgm:presLayoutVars>
      </dgm:prSet>
      <dgm:spPr/>
    </dgm:pt>
    <dgm:pt modelId="{1323F50B-7957-433C-B66E-407E82130EC2}" type="pres">
      <dgm:prSet presAssocID="{EFBDD32F-D3E7-4827-BC2C-519750C4733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7616916-BBF5-4F00-9DDA-3A8DD9F91D01}" type="presOf" srcId="{BCD75BA7-66AD-487A-9D49-CB989A06E81A}" destId="{B3206471-C50D-44E1-AAC6-464DE42D2D83}" srcOrd="0" destOrd="0" presId="urn:microsoft.com/office/officeart/2005/8/layout/vList2"/>
    <dgm:cxn modelId="{7D1AA33C-5789-4E2D-A578-C8062DB129F5}" type="presOf" srcId="{0FE37126-9DB5-45C0-866F-81B1A88B91AB}" destId="{D9CD8BB6-7D7B-4E1D-9CF3-FB014F91114D}" srcOrd="0" destOrd="0" presId="urn:microsoft.com/office/officeart/2005/8/layout/vList2"/>
    <dgm:cxn modelId="{DC8AD270-E32C-42FD-BDAA-F64AD5CDDD58}" type="presOf" srcId="{39B2B875-E743-4967-8E4A-2E118330371D}" destId="{BC9C1CDB-D66B-43E7-AC96-0F45103E8CCB}" srcOrd="0" destOrd="0" presId="urn:microsoft.com/office/officeart/2005/8/layout/vList2"/>
    <dgm:cxn modelId="{4806BA7B-0FC6-4336-8F7C-623FD257D3AB}" srcId="{0FE37126-9DB5-45C0-866F-81B1A88B91AB}" destId="{2FFB9C70-8B4F-4EE1-8B71-A960644F541F}" srcOrd="2" destOrd="0" parTransId="{33513E96-B913-4987-8AD0-26FD041308F9}" sibTransId="{3C56424A-DA81-490F-8C23-C2656FDEC1EA}"/>
    <dgm:cxn modelId="{DC0C8384-C2BB-4F85-AEF7-12291C6758D4}" srcId="{2FFB9C70-8B4F-4EE1-8B71-A960644F541F}" destId="{39B2B875-E743-4967-8E4A-2E118330371D}" srcOrd="0" destOrd="0" parTransId="{2DB7D86F-6077-42C3-818A-1BCB425B63CD}" sibTransId="{D4EFC442-9A76-4989-9475-FAFD44021F6B}"/>
    <dgm:cxn modelId="{9B964497-EE0D-4160-806E-C77BA186C16E}" srcId="{7C078613-3B59-45B6-9A44-2124C0740D86}" destId="{5DC19233-44A9-4883-A24C-471ED5C29455}" srcOrd="0" destOrd="0" parTransId="{374EA4D5-31E2-4198-A9BA-05BFB6C2C991}" sibTransId="{486DEE29-94C1-40A2-B4C2-BD680652CD86}"/>
    <dgm:cxn modelId="{EBBE40A6-1120-46C0-9648-46FC081ABEBE}" type="presOf" srcId="{2FFB9C70-8B4F-4EE1-8B71-A960644F541F}" destId="{A5565AD4-F335-41A0-A5E5-342752554772}" srcOrd="0" destOrd="0" presId="urn:microsoft.com/office/officeart/2005/8/layout/vList2"/>
    <dgm:cxn modelId="{543E23BC-B2F9-48D6-9200-382810AB91CD}" type="presOf" srcId="{5DC19233-44A9-4883-A24C-471ED5C29455}" destId="{49C94333-8AAA-4EDA-AADC-AE9467F19557}" srcOrd="0" destOrd="0" presId="urn:microsoft.com/office/officeart/2005/8/layout/vList2"/>
    <dgm:cxn modelId="{093599BC-F23A-4C1F-BB2F-49966436CFF9}" type="presOf" srcId="{EFBDD32F-D3E7-4827-BC2C-519750C47337}" destId="{1323F50B-7957-433C-B66E-407E82130EC2}" srcOrd="0" destOrd="0" presId="urn:microsoft.com/office/officeart/2005/8/layout/vList2"/>
    <dgm:cxn modelId="{9E13CCC0-9567-4113-95C1-B5999AFFF438}" type="presOf" srcId="{7C078613-3B59-45B6-9A44-2124C0740D86}" destId="{D07761E3-0DF9-4DA6-8262-E4DA34F54D3C}" srcOrd="0" destOrd="0" presId="urn:microsoft.com/office/officeart/2005/8/layout/vList2"/>
    <dgm:cxn modelId="{07659FC7-9BDC-4D51-8501-5374C49822DF}" srcId="{0FE37126-9DB5-45C0-866F-81B1A88B91AB}" destId="{BCD75BA7-66AD-487A-9D49-CB989A06E81A}" srcOrd="1" destOrd="0" parTransId="{29E57AD4-7A64-45F9-AF79-CD9940D7376C}" sibTransId="{1E837F1D-DBE6-44D8-82CD-07708CF0C025}"/>
    <dgm:cxn modelId="{342B0BDF-299B-40E7-B960-95292D3BD2EC}" srcId="{0FE37126-9DB5-45C0-866F-81B1A88B91AB}" destId="{7C078613-3B59-45B6-9A44-2124C0740D86}" srcOrd="0" destOrd="0" parTransId="{93FC89DD-786F-44DA-AE73-40AC99495D78}" sibTransId="{53231842-48B7-4FBE-A921-5DE90041DB9B}"/>
    <dgm:cxn modelId="{0D18A1E0-781B-4915-B1D9-923542390E9F}" srcId="{0FE37126-9DB5-45C0-866F-81B1A88B91AB}" destId="{EFBDD32F-D3E7-4827-BC2C-519750C47337}" srcOrd="3" destOrd="0" parTransId="{8E5FE1A9-D993-45AE-B503-0488FD2B10AC}" sibTransId="{313DA561-B2F8-4680-85B3-3F43748C2F7C}"/>
    <dgm:cxn modelId="{6C9B9CD4-4620-45C0-AC3E-891CDAF52961}" type="presParOf" srcId="{D9CD8BB6-7D7B-4E1D-9CF3-FB014F91114D}" destId="{D07761E3-0DF9-4DA6-8262-E4DA34F54D3C}" srcOrd="0" destOrd="0" presId="urn:microsoft.com/office/officeart/2005/8/layout/vList2"/>
    <dgm:cxn modelId="{5F27B14E-3A81-45AC-B081-D4C83F52413C}" type="presParOf" srcId="{D9CD8BB6-7D7B-4E1D-9CF3-FB014F91114D}" destId="{49C94333-8AAA-4EDA-AADC-AE9467F19557}" srcOrd="1" destOrd="0" presId="urn:microsoft.com/office/officeart/2005/8/layout/vList2"/>
    <dgm:cxn modelId="{9D304274-FBAD-4A81-A178-994E48C3A86F}" type="presParOf" srcId="{D9CD8BB6-7D7B-4E1D-9CF3-FB014F91114D}" destId="{B3206471-C50D-44E1-AAC6-464DE42D2D83}" srcOrd="2" destOrd="0" presId="urn:microsoft.com/office/officeart/2005/8/layout/vList2"/>
    <dgm:cxn modelId="{8E45004B-CC01-4F42-B319-056B3DC9E797}" type="presParOf" srcId="{D9CD8BB6-7D7B-4E1D-9CF3-FB014F91114D}" destId="{76C444E3-0B22-4DC7-9C24-3E3B7ED6E09C}" srcOrd="3" destOrd="0" presId="urn:microsoft.com/office/officeart/2005/8/layout/vList2"/>
    <dgm:cxn modelId="{046EB53E-C22F-4C50-8E23-0374F1DF6696}" type="presParOf" srcId="{D9CD8BB6-7D7B-4E1D-9CF3-FB014F91114D}" destId="{A5565AD4-F335-41A0-A5E5-342752554772}" srcOrd="4" destOrd="0" presId="urn:microsoft.com/office/officeart/2005/8/layout/vList2"/>
    <dgm:cxn modelId="{323C6B9A-F927-4870-BCD7-C212F8387DEF}" type="presParOf" srcId="{D9CD8BB6-7D7B-4E1D-9CF3-FB014F91114D}" destId="{BC9C1CDB-D66B-43E7-AC96-0F45103E8CCB}" srcOrd="5" destOrd="0" presId="urn:microsoft.com/office/officeart/2005/8/layout/vList2"/>
    <dgm:cxn modelId="{37B0BB1C-1879-4AAA-BF80-B7D984C7322E}" type="presParOf" srcId="{D9CD8BB6-7D7B-4E1D-9CF3-FB014F91114D}" destId="{1323F50B-7957-433C-B66E-407E82130EC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7F052D3-444D-4900-8DF8-C7523871D3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827FF8E-85B2-4E23-BD51-B1ADB978B19C}">
      <dgm:prSet/>
      <dgm:spPr/>
      <dgm:t>
        <a:bodyPr/>
        <a:lstStyle/>
        <a:p>
          <a:r>
            <a:rPr lang="en-US"/>
            <a:t>Ethnography / participation observation</a:t>
          </a:r>
        </a:p>
      </dgm:t>
    </dgm:pt>
    <dgm:pt modelId="{F2DA1D85-9088-415C-AB17-81B36EC4F871}" type="parTrans" cxnId="{D0C2F622-7E79-44ED-8517-2F8711F418CC}">
      <dgm:prSet/>
      <dgm:spPr/>
      <dgm:t>
        <a:bodyPr/>
        <a:lstStyle/>
        <a:p>
          <a:endParaRPr lang="en-US"/>
        </a:p>
      </dgm:t>
    </dgm:pt>
    <dgm:pt modelId="{2B6D5D5D-D6F9-42F4-B21F-2BB1BC5032EF}" type="sibTrans" cxnId="{D0C2F622-7E79-44ED-8517-2F8711F418CC}">
      <dgm:prSet/>
      <dgm:spPr/>
      <dgm:t>
        <a:bodyPr/>
        <a:lstStyle/>
        <a:p>
          <a:endParaRPr lang="en-US"/>
        </a:p>
      </dgm:t>
    </dgm:pt>
    <dgm:pt modelId="{32D01750-BFC1-4E3D-973E-F646583FED3D}">
      <dgm:prSet/>
      <dgm:spPr/>
      <dgm:t>
        <a:bodyPr/>
        <a:lstStyle/>
        <a:p>
          <a:r>
            <a:rPr lang="en-US"/>
            <a:t>prolonged immersion in the field</a:t>
          </a:r>
        </a:p>
      </dgm:t>
    </dgm:pt>
    <dgm:pt modelId="{C489945B-9842-41E2-ABDE-9F80CF74EE0C}" type="parTrans" cxnId="{606BFE5D-8560-41FD-8957-8FD132A7D871}">
      <dgm:prSet/>
      <dgm:spPr/>
      <dgm:t>
        <a:bodyPr/>
        <a:lstStyle/>
        <a:p>
          <a:endParaRPr lang="en-US"/>
        </a:p>
      </dgm:t>
    </dgm:pt>
    <dgm:pt modelId="{93556400-529E-444F-B064-E860AB17F35E}" type="sibTrans" cxnId="{606BFE5D-8560-41FD-8957-8FD132A7D871}">
      <dgm:prSet/>
      <dgm:spPr/>
      <dgm:t>
        <a:bodyPr/>
        <a:lstStyle/>
        <a:p>
          <a:endParaRPr lang="en-US"/>
        </a:p>
      </dgm:t>
    </dgm:pt>
    <dgm:pt modelId="{748945CC-44B4-4571-A8AD-16759E12DBD5}">
      <dgm:prSet/>
      <dgm:spPr/>
      <dgm:t>
        <a:bodyPr/>
        <a:lstStyle/>
        <a:p>
          <a:r>
            <a:rPr lang="en-US"/>
            <a:t>Qualitative interviewing</a:t>
          </a:r>
        </a:p>
      </dgm:t>
    </dgm:pt>
    <dgm:pt modelId="{5D7A5F2E-D15B-4BDD-8C81-6035D50CDEEE}" type="parTrans" cxnId="{9CA0ED34-9D90-464E-951F-E4D833B6F031}">
      <dgm:prSet/>
      <dgm:spPr/>
      <dgm:t>
        <a:bodyPr/>
        <a:lstStyle/>
        <a:p>
          <a:endParaRPr lang="en-US"/>
        </a:p>
      </dgm:t>
    </dgm:pt>
    <dgm:pt modelId="{8582C9B6-DD18-42A0-87B3-F5784297485E}" type="sibTrans" cxnId="{9CA0ED34-9D90-464E-951F-E4D833B6F031}">
      <dgm:prSet/>
      <dgm:spPr/>
      <dgm:t>
        <a:bodyPr/>
        <a:lstStyle/>
        <a:p>
          <a:endParaRPr lang="en-US"/>
        </a:p>
      </dgm:t>
    </dgm:pt>
    <dgm:pt modelId="{A83C3005-1979-48C0-8F02-B4852EB775E6}">
      <dgm:prSet/>
      <dgm:spPr/>
      <dgm:t>
        <a:bodyPr/>
        <a:lstStyle/>
        <a:p>
          <a:r>
            <a:rPr lang="en-US"/>
            <a:t>in-depth, semi- or un</a:t>
          </a:r>
          <a:r>
            <a:rPr lang="hu-HU"/>
            <a:t>-</a:t>
          </a:r>
          <a:r>
            <a:rPr lang="en-US"/>
            <a:t>structured</a:t>
          </a:r>
        </a:p>
      </dgm:t>
    </dgm:pt>
    <dgm:pt modelId="{B8D5BD05-1ED7-499C-A5FF-FC58EC8734DC}" type="parTrans" cxnId="{5F3AB635-BD98-425B-B232-B4D52538CE0B}">
      <dgm:prSet/>
      <dgm:spPr/>
      <dgm:t>
        <a:bodyPr/>
        <a:lstStyle/>
        <a:p>
          <a:endParaRPr lang="en-US"/>
        </a:p>
      </dgm:t>
    </dgm:pt>
    <dgm:pt modelId="{B7B8E6EB-A315-4021-8CD1-A5198B1341DE}" type="sibTrans" cxnId="{5F3AB635-BD98-425B-B232-B4D52538CE0B}">
      <dgm:prSet/>
      <dgm:spPr/>
      <dgm:t>
        <a:bodyPr/>
        <a:lstStyle/>
        <a:p>
          <a:endParaRPr lang="en-US"/>
        </a:p>
      </dgm:t>
    </dgm:pt>
    <dgm:pt modelId="{3760FF81-14CF-4804-989B-6788F7B320D7}">
      <dgm:prSet/>
      <dgm:spPr/>
      <dgm:t>
        <a:bodyPr/>
        <a:lstStyle/>
        <a:p>
          <a:r>
            <a:rPr lang="en-US"/>
            <a:t>Focus groups</a:t>
          </a:r>
        </a:p>
      </dgm:t>
    </dgm:pt>
    <dgm:pt modelId="{CF87A8ED-921D-429D-B6CE-C2CA54F825BC}" type="parTrans" cxnId="{FE39997D-0DFC-46A4-9CD8-538BE4BF7E05}">
      <dgm:prSet/>
      <dgm:spPr/>
      <dgm:t>
        <a:bodyPr/>
        <a:lstStyle/>
        <a:p>
          <a:endParaRPr lang="en-US"/>
        </a:p>
      </dgm:t>
    </dgm:pt>
    <dgm:pt modelId="{A9D73D7A-687A-4644-9A27-8C168442DEDB}" type="sibTrans" cxnId="{FE39997D-0DFC-46A4-9CD8-538BE4BF7E05}">
      <dgm:prSet/>
      <dgm:spPr/>
      <dgm:t>
        <a:bodyPr/>
        <a:lstStyle/>
        <a:p>
          <a:endParaRPr lang="en-US"/>
        </a:p>
      </dgm:t>
    </dgm:pt>
    <dgm:pt modelId="{226D9445-73CB-4B7F-8E37-C1350F18E529}">
      <dgm:prSet/>
      <dgm:spPr/>
      <dgm:t>
        <a:bodyPr/>
        <a:lstStyle/>
        <a:p>
          <a:r>
            <a:rPr lang="en-US"/>
            <a:t>Discourse / conversation analysis</a:t>
          </a:r>
        </a:p>
      </dgm:t>
    </dgm:pt>
    <dgm:pt modelId="{B09E6383-775A-410F-9E69-3BEEFE449277}" type="parTrans" cxnId="{3ED28EC2-81F1-4038-814D-893251C6951D}">
      <dgm:prSet/>
      <dgm:spPr/>
      <dgm:t>
        <a:bodyPr/>
        <a:lstStyle/>
        <a:p>
          <a:endParaRPr lang="en-US"/>
        </a:p>
      </dgm:t>
    </dgm:pt>
    <dgm:pt modelId="{E271DE2F-F198-4392-8A00-466C4262F95A}" type="sibTrans" cxnId="{3ED28EC2-81F1-4038-814D-893251C6951D}">
      <dgm:prSet/>
      <dgm:spPr/>
      <dgm:t>
        <a:bodyPr/>
        <a:lstStyle/>
        <a:p>
          <a:endParaRPr lang="en-US"/>
        </a:p>
      </dgm:t>
    </dgm:pt>
    <dgm:pt modelId="{B1295926-BEFF-4A40-A874-B30D49A97703}">
      <dgm:prSet/>
      <dgm:spPr/>
      <dgm:t>
        <a:bodyPr/>
        <a:lstStyle/>
        <a:p>
          <a:r>
            <a:rPr lang="en-US"/>
            <a:t>Documentary analysis</a:t>
          </a:r>
        </a:p>
      </dgm:t>
    </dgm:pt>
    <dgm:pt modelId="{951C99AE-47A2-4F06-836D-E2EA3C357AA2}" type="parTrans" cxnId="{F3B6B035-7297-415D-B7ED-56BBFE8793F8}">
      <dgm:prSet/>
      <dgm:spPr/>
      <dgm:t>
        <a:bodyPr/>
        <a:lstStyle/>
        <a:p>
          <a:endParaRPr lang="en-US"/>
        </a:p>
      </dgm:t>
    </dgm:pt>
    <dgm:pt modelId="{CA3A590E-9D2B-4AB6-9808-3C5F934D1A1A}" type="sibTrans" cxnId="{F3B6B035-7297-415D-B7ED-56BBFE8793F8}">
      <dgm:prSet/>
      <dgm:spPr/>
      <dgm:t>
        <a:bodyPr/>
        <a:lstStyle/>
        <a:p>
          <a:endParaRPr lang="en-US"/>
        </a:p>
      </dgm:t>
    </dgm:pt>
    <dgm:pt modelId="{16F3C37E-83C4-434E-BE04-9F75DD4BAFBF}">
      <dgm:prSet/>
      <dgm:spPr/>
      <dgm:t>
        <a:bodyPr/>
        <a:lstStyle/>
        <a:p>
          <a:r>
            <a:rPr lang="en-US"/>
            <a:t>Texts and documents</a:t>
          </a:r>
        </a:p>
      </dgm:t>
    </dgm:pt>
    <dgm:pt modelId="{3CE25CCD-8217-47E1-8B3E-AC18FB84FC54}" type="parTrans" cxnId="{18CD3B4D-99CF-4CC5-8180-2EC5DDCFA6E5}">
      <dgm:prSet/>
      <dgm:spPr/>
      <dgm:t>
        <a:bodyPr/>
        <a:lstStyle/>
        <a:p>
          <a:endParaRPr lang="en-US"/>
        </a:p>
      </dgm:t>
    </dgm:pt>
    <dgm:pt modelId="{04091E6B-E40E-4146-9AAF-5433F8715D34}" type="sibTrans" cxnId="{18CD3B4D-99CF-4CC5-8180-2EC5DDCFA6E5}">
      <dgm:prSet/>
      <dgm:spPr/>
      <dgm:t>
        <a:bodyPr/>
        <a:lstStyle/>
        <a:p>
          <a:endParaRPr lang="en-US"/>
        </a:p>
      </dgm:t>
    </dgm:pt>
    <dgm:pt modelId="{EB73047D-DCCF-4456-AB28-41AA5703C3B0}" type="pres">
      <dgm:prSet presAssocID="{37F052D3-444D-4900-8DF8-C7523871D315}" presName="root" presStyleCnt="0">
        <dgm:presLayoutVars>
          <dgm:dir/>
          <dgm:resizeHandles val="exact"/>
        </dgm:presLayoutVars>
      </dgm:prSet>
      <dgm:spPr/>
    </dgm:pt>
    <dgm:pt modelId="{76EAEFA0-AFBA-4142-AC9B-2424D4DD7A61}" type="pres">
      <dgm:prSet presAssocID="{B827FF8E-85B2-4E23-BD51-B1ADB978B19C}" presName="compNode" presStyleCnt="0"/>
      <dgm:spPr/>
    </dgm:pt>
    <dgm:pt modelId="{AFDD4D49-BD29-4702-BC71-0962FD66917F}" type="pres">
      <dgm:prSet presAssocID="{B827FF8E-85B2-4E23-BD51-B1ADB978B19C}" presName="bgRect" presStyleLbl="bgShp" presStyleIdx="0" presStyleCnt="5"/>
      <dgm:spPr/>
    </dgm:pt>
    <dgm:pt modelId="{DD060526-D0B8-4E55-BBDF-09EFBAA1D0CA}" type="pres">
      <dgm:prSet presAssocID="{B827FF8E-85B2-4E23-BD51-B1ADB978B19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93B0E52D-A345-4A36-AB96-C22DC6FCBD73}" type="pres">
      <dgm:prSet presAssocID="{B827FF8E-85B2-4E23-BD51-B1ADB978B19C}" presName="spaceRect" presStyleCnt="0"/>
      <dgm:spPr/>
    </dgm:pt>
    <dgm:pt modelId="{8021633A-E4DE-4DA7-A7DB-E71910DE4C9F}" type="pres">
      <dgm:prSet presAssocID="{B827FF8E-85B2-4E23-BD51-B1ADB978B19C}" presName="parTx" presStyleLbl="revTx" presStyleIdx="0" presStyleCnt="8">
        <dgm:presLayoutVars>
          <dgm:chMax val="0"/>
          <dgm:chPref val="0"/>
        </dgm:presLayoutVars>
      </dgm:prSet>
      <dgm:spPr/>
    </dgm:pt>
    <dgm:pt modelId="{8ED06072-C99E-4679-ABE1-152925246B6D}" type="pres">
      <dgm:prSet presAssocID="{B827FF8E-85B2-4E23-BD51-B1ADB978B19C}" presName="desTx" presStyleLbl="revTx" presStyleIdx="1" presStyleCnt="8">
        <dgm:presLayoutVars/>
      </dgm:prSet>
      <dgm:spPr/>
    </dgm:pt>
    <dgm:pt modelId="{6C7C7FDA-70D2-4A99-8CB7-6D92D2E83C31}" type="pres">
      <dgm:prSet presAssocID="{2B6D5D5D-D6F9-42F4-B21F-2BB1BC5032EF}" presName="sibTrans" presStyleCnt="0"/>
      <dgm:spPr/>
    </dgm:pt>
    <dgm:pt modelId="{B7BE85B1-8BE2-474C-A969-1986874360D2}" type="pres">
      <dgm:prSet presAssocID="{748945CC-44B4-4571-A8AD-16759E12DBD5}" presName="compNode" presStyleCnt="0"/>
      <dgm:spPr/>
    </dgm:pt>
    <dgm:pt modelId="{85C059F2-30FB-421B-8E24-31A82C7C7BD6}" type="pres">
      <dgm:prSet presAssocID="{748945CC-44B4-4571-A8AD-16759E12DBD5}" presName="bgRect" presStyleLbl="bgShp" presStyleIdx="1" presStyleCnt="5"/>
      <dgm:spPr/>
    </dgm:pt>
    <dgm:pt modelId="{3CEFABAD-55E8-44C5-AA83-A4EEA57DEF1F}" type="pres">
      <dgm:prSet presAssocID="{748945CC-44B4-4571-A8AD-16759E12DBD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5A1ED43-4DC5-4C70-9504-E9FE63332383}" type="pres">
      <dgm:prSet presAssocID="{748945CC-44B4-4571-A8AD-16759E12DBD5}" presName="spaceRect" presStyleCnt="0"/>
      <dgm:spPr/>
    </dgm:pt>
    <dgm:pt modelId="{744357DE-7316-4656-9880-69896FCABAB9}" type="pres">
      <dgm:prSet presAssocID="{748945CC-44B4-4571-A8AD-16759E12DBD5}" presName="parTx" presStyleLbl="revTx" presStyleIdx="2" presStyleCnt="8">
        <dgm:presLayoutVars>
          <dgm:chMax val="0"/>
          <dgm:chPref val="0"/>
        </dgm:presLayoutVars>
      </dgm:prSet>
      <dgm:spPr/>
    </dgm:pt>
    <dgm:pt modelId="{FB397608-5306-4C2C-892B-2986D1F1B73B}" type="pres">
      <dgm:prSet presAssocID="{748945CC-44B4-4571-A8AD-16759E12DBD5}" presName="desTx" presStyleLbl="revTx" presStyleIdx="3" presStyleCnt="8">
        <dgm:presLayoutVars/>
      </dgm:prSet>
      <dgm:spPr/>
    </dgm:pt>
    <dgm:pt modelId="{9AF9FA49-34B2-4E74-A03E-A8A12792FCE6}" type="pres">
      <dgm:prSet presAssocID="{8582C9B6-DD18-42A0-87B3-F5784297485E}" presName="sibTrans" presStyleCnt="0"/>
      <dgm:spPr/>
    </dgm:pt>
    <dgm:pt modelId="{978A80B5-217E-491B-9EEC-11BBDA1BB1D1}" type="pres">
      <dgm:prSet presAssocID="{3760FF81-14CF-4804-989B-6788F7B320D7}" presName="compNode" presStyleCnt="0"/>
      <dgm:spPr/>
    </dgm:pt>
    <dgm:pt modelId="{CD307C01-9EEF-4772-9AAD-85735718385A}" type="pres">
      <dgm:prSet presAssocID="{3760FF81-14CF-4804-989B-6788F7B320D7}" presName="bgRect" presStyleLbl="bgShp" presStyleIdx="2" presStyleCnt="5"/>
      <dgm:spPr/>
    </dgm:pt>
    <dgm:pt modelId="{0603379E-D523-4932-BD5F-A27481F42DEE}" type="pres">
      <dgm:prSet presAssocID="{3760FF81-14CF-4804-989B-6788F7B320D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F3F6700-4745-435C-8919-4EEB36DC3135}" type="pres">
      <dgm:prSet presAssocID="{3760FF81-14CF-4804-989B-6788F7B320D7}" presName="spaceRect" presStyleCnt="0"/>
      <dgm:spPr/>
    </dgm:pt>
    <dgm:pt modelId="{20D6F845-CD93-486F-AD4C-EF6CF8ADE11D}" type="pres">
      <dgm:prSet presAssocID="{3760FF81-14CF-4804-989B-6788F7B320D7}" presName="parTx" presStyleLbl="revTx" presStyleIdx="4" presStyleCnt="8">
        <dgm:presLayoutVars>
          <dgm:chMax val="0"/>
          <dgm:chPref val="0"/>
        </dgm:presLayoutVars>
      </dgm:prSet>
      <dgm:spPr/>
    </dgm:pt>
    <dgm:pt modelId="{A13A3060-5C84-417E-AE41-C89B6AABCE68}" type="pres">
      <dgm:prSet presAssocID="{A9D73D7A-687A-4644-9A27-8C168442DEDB}" presName="sibTrans" presStyleCnt="0"/>
      <dgm:spPr/>
    </dgm:pt>
    <dgm:pt modelId="{4C4E1CDE-BE95-4E49-8875-709FEF55D4E4}" type="pres">
      <dgm:prSet presAssocID="{226D9445-73CB-4B7F-8E37-C1350F18E529}" presName="compNode" presStyleCnt="0"/>
      <dgm:spPr/>
    </dgm:pt>
    <dgm:pt modelId="{22D5C90D-9BDB-4EEA-9D28-D2BCEBA8F3B6}" type="pres">
      <dgm:prSet presAssocID="{226D9445-73CB-4B7F-8E37-C1350F18E529}" presName="bgRect" presStyleLbl="bgShp" presStyleIdx="3" presStyleCnt="5"/>
      <dgm:spPr/>
    </dgm:pt>
    <dgm:pt modelId="{BD2571A4-B7FD-4C16-9912-15B72200BC92}" type="pres">
      <dgm:prSet presAssocID="{226D9445-73CB-4B7F-8E37-C1350F18E5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AFDA809-0377-4EDB-A833-3F50B44960EA}" type="pres">
      <dgm:prSet presAssocID="{226D9445-73CB-4B7F-8E37-C1350F18E529}" presName="spaceRect" presStyleCnt="0"/>
      <dgm:spPr/>
    </dgm:pt>
    <dgm:pt modelId="{F036A6B0-6F6F-4C8F-BEA0-965D48CDFE6B}" type="pres">
      <dgm:prSet presAssocID="{226D9445-73CB-4B7F-8E37-C1350F18E529}" presName="parTx" presStyleLbl="revTx" presStyleIdx="5" presStyleCnt="8">
        <dgm:presLayoutVars>
          <dgm:chMax val="0"/>
          <dgm:chPref val="0"/>
        </dgm:presLayoutVars>
      </dgm:prSet>
      <dgm:spPr/>
    </dgm:pt>
    <dgm:pt modelId="{B2D2ABE0-EAA4-4568-8A01-809C59BB6F68}" type="pres">
      <dgm:prSet presAssocID="{E271DE2F-F198-4392-8A00-466C4262F95A}" presName="sibTrans" presStyleCnt="0"/>
      <dgm:spPr/>
    </dgm:pt>
    <dgm:pt modelId="{B232337D-F252-4149-BE96-8F0895F5BB7E}" type="pres">
      <dgm:prSet presAssocID="{B1295926-BEFF-4A40-A874-B30D49A97703}" presName="compNode" presStyleCnt="0"/>
      <dgm:spPr/>
    </dgm:pt>
    <dgm:pt modelId="{38D5B1A9-A1ED-4394-9EEC-DD22639320BE}" type="pres">
      <dgm:prSet presAssocID="{B1295926-BEFF-4A40-A874-B30D49A97703}" presName="bgRect" presStyleLbl="bgShp" presStyleIdx="4" presStyleCnt="5"/>
      <dgm:spPr/>
    </dgm:pt>
    <dgm:pt modelId="{89C0CDC2-3A5B-424A-A062-C6BC90505234}" type="pres">
      <dgm:prSet presAssocID="{B1295926-BEFF-4A40-A874-B30D49A9770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EC24354-3CD3-4787-A208-7D53C625B32D}" type="pres">
      <dgm:prSet presAssocID="{B1295926-BEFF-4A40-A874-B30D49A97703}" presName="spaceRect" presStyleCnt="0"/>
      <dgm:spPr/>
    </dgm:pt>
    <dgm:pt modelId="{C2C3C974-9B6E-4D4A-9ED7-CD603DD6874C}" type="pres">
      <dgm:prSet presAssocID="{B1295926-BEFF-4A40-A874-B30D49A97703}" presName="parTx" presStyleLbl="revTx" presStyleIdx="6" presStyleCnt="8">
        <dgm:presLayoutVars>
          <dgm:chMax val="0"/>
          <dgm:chPref val="0"/>
        </dgm:presLayoutVars>
      </dgm:prSet>
      <dgm:spPr/>
    </dgm:pt>
    <dgm:pt modelId="{434E6AFC-AC70-418F-80B9-9A150D9E0A9A}" type="pres">
      <dgm:prSet presAssocID="{B1295926-BEFF-4A40-A874-B30D49A97703}" presName="desTx" presStyleLbl="revTx" presStyleIdx="7" presStyleCnt="8">
        <dgm:presLayoutVars/>
      </dgm:prSet>
      <dgm:spPr/>
    </dgm:pt>
  </dgm:ptLst>
  <dgm:cxnLst>
    <dgm:cxn modelId="{41CFED11-2B00-4E4E-A013-A3C2ED38E789}" type="presOf" srcId="{748945CC-44B4-4571-A8AD-16759E12DBD5}" destId="{744357DE-7316-4656-9880-69896FCABAB9}" srcOrd="0" destOrd="0" presId="urn:microsoft.com/office/officeart/2018/2/layout/IconVerticalSolidList"/>
    <dgm:cxn modelId="{D0C2F622-7E79-44ED-8517-2F8711F418CC}" srcId="{37F052D3-444D-4900-8DF8-C7523871D315}" destId="{B827FF8E-85B2-4E23-BD51-B1ADB978B19C}" srcOrd="0" destOrd="0" parTransId="{F2DA1D85-9088-415C-AB17-81B36EC4F871}" sibTransId="{2B6D5D5D-D6F9-42F4-B21F-2BB1BC5032EF}"/>
    <dgm:cxn modelId="{9CA0ED34-9D90-464E-951F-E4D833B6F031}" srcId="{37F052D3-444D-4900-8DF8-C7523871D315}" destId="{748945CC-44B4-4571-A8AD-16759E12DBD5}" srcOrd="1" destOrd="0" parTransId="{5D7A5F2E-D15B-4BDD-8C81-6035D50CDEEE}" sibTransId="{8582C9B6-DD18-42A0-87B3-F5784297485E}"/>
    <dgm:cxn modelId="{F3B6B035-7297-415D-B7ED-56BBFE8793F8}" srcId="{37F052D3-444D-4900-8DF8-C7523871D315}" destId="{B1295926-BEFF-4A40-A874-B30D49A97703}" srcOrd="4" destOrd="0" parTransId="{951C99AE-47A2-4F06-836D-E2EA3C357AA2}" sibTransId="{CA3A590E-9D2B-4AB6-9808-3C5F934D1A1A}"/>
    <dgm:cxn modelId="{5F3AB635-BD98-425B-B232-B4D52538CE0B}" srcId="{748945CC-44B4-4571-A8AD-16759E12DBD5}" destId="{A83C3005-1979-48C0-8F02-B4852EB775E6}" srcOrd="0" destOrd="0" parTransId="{B8D5BD05-1ED7-499C-A5FF-FC58EC8734DC}" sibTransId="{B7B8E6EB-A315-4021-8CD1-A5198B1341DE}"/>
    <dgm:cxn modelId="{9D8EE335-4A7A-437F-80B6-8C92BF5C999E}" type="presOf" srcId="{A83C3005-1979-48C0-8F02-B4852EB775E6}" destId="{FB397608-5306-4C2C-892B-2986D1F1B73B}" srcOrd="0" destOrd="0" presId="urn:microsoft.com/office/officeart/2018/2/layout/IconVerticalSolidList"/>
    <dgm:cxn modelId="{2219743B-3D89-4529-8702-4469E3CB2965}" type="presOf" srcId="{226D9445-73CB-4B7F-8E37-C1350F18E529}" destId="{F036A6B0-6F6F-4C8F-BEA0-965D48CDFE6B}" srcOrd="0" destOrd="0" presId="urn:microsoft.com/office/officeart/2018/2/layout/IconVerticalSolidList"/>
    <dgm:cxn modelId="{606BFE5D-8560-41FD-8957-8FD132A7D871}" srcId="{B827FF8E-85B2-4E23-BD51-B1ADB978B19C}" destId="{32D01750-BFC1-4E3D-973E-F646583FED3D}" srcOrd="0" destOrd="0" parTransId="{C489945B-9842-41E2-ABDE-9F80CF74EE0C}" sibTransId="{93556400-529E-444F-B064-E860AB17F35E}"/>
    <dgm:cxn modelId="{18CD3B4D-99CF-4CC5-8180-2EC5DDCFA6E5}" srcId="{B1295926-BEFF-4A40-A874-B30D49A97703}" destId="{16F3C37E-83C4-434E-BE04-9F75DD4BAFBF}" srcOrd="0" destOrd="0" parTransId="{3CE25CCD-8217-47E1-8B3E-AC18FB84FC54}" sibTransId="{04091E6B-E40E-4146-9AAF-5433F8715D34}"/>
    <dgm:cxn modelId="{2222AB74-50B9-4D74-93F0-9059419F888D}" type="presOf" srcId="{B1295926-BEFF-4A40-A874-B30D49A97703}" destId="{C2C3C974-9B6E-4D4A-9ED7-CD603DD6874C}" srcOrd="0" destOrd="0" presId="urn:microsoft.com/office/officeart/2018/2/layout/IconVerticalSolidList"/>
    <dgm:cxn modelId="{2505D459-EC7F-44E1-92FE-EC242B432EFE}" type="presOf" srcId="{3760FF81-14CF-4804-989B-6788F7B320D7}" destId="{20D6F845-CD93-486F-AD4C-EF6CF8ADE11D}" srcOrd="0" destOrd="0" presId="urn:microsoft.com/office/officeart/2018/2/layout/IconVerticalSolidList"/>
    <dgm:cxn modelId="{FE39997D-0DFC-46A4-9CD8-538BE4BF7E05}" srcId="{37F052D3-444D-4900-8DF8-C7523871D315}" destId="{3760FF81-14CF-4804-989B-6788F7B320D7}" srcOrd="2" destOrd="0" parTransId="{CF87A8ED-921D-429D-B6CE-C2CA54F825BC}" sibTransId="{A9D73D7A-687A-4644-9A27-8C168442DEDB}"/>
    <dgm:cxn modelId="{84E8EB8C-7058-4444-AFD3-DF2386666655}" type="presOf" srcId="{16F3C37E-83C4-434E-BE04-9F75DD4BAFBF}" destId="{434E6AFC-AC70-418F-80B9-9A150D9E0A9A}" srcOrd="0" destOrd="0" presId="urn:microsoft.com/office/officeart/2018/2/layout/IconVerticalSolidList"/>
    <dgm:cxn modelId="{3ED28EC2-81F1-4038-814D-893251C6951D}" srcId="{37F052D3-444D-4900-8DF8-C7523871D315}" destId="{226D9445-73CB-4B7F-8E37-C1350F18E529}" srcOrd="3" destOrd="0" parTransId="{B09E6383-775A-410F-9E69-3BEEFE449277}" sibTransId="{E271DE2F-F198-4392-8A00-466C4262F95A}"/>
    <dgm:cxn modelId="{2CF35CD9-A5B7-484C-95E6-69D47824E294}" type="presOf" srcId="{32D01750-BFC1-4E3D-973E-F646583FED3D}" destId="{8ED06072-C99E-4679-ABE1-152925246B6D}" srcOrd="0" destOrd="0" presId="urn:microsoft.com/office/officeart/2018/2/layout/IconVerticalSolidList"/>
    <dgm:cxn modelId="{B7A02ADA-1623-42ED-BB2C-FA9099570A6A}" type="presOf" srcId="{B827FF8E-85B2-4E23-BD51-B1ADB978B19C}" destId="{8021633A-E4DE-4DA7-A7DB-E71910DE4C9F}" srcOrd="0" destOrd="0" presId="urn:microsoft.com/office/officeart/2018/2/layout/IconVerticalSolidList"/>
    <dgm:cxn modelId="{841A7AE4-974D-4714-B7D5-0E468C856445}" type="presOf" srcId="{37F052D3-444D-4900-8DF8-C7523871D315}" destId="{EB73047D-DCCF-4456-AB28-41AA5703C3B0}" srcOrd="0" destOrd="0" presId="urn:microsoft.com/office/officeart/2018/2/layout/IconVerticalSolidList"/>
    <dgm:cxn modelId="{3075602B-8C5F-47D5-9A24-49B61E56249F}" type="presParOf" srcId="{EB73047D-DCCF-4456-AB28-41AA5703C3B0}" destId="{76EAEFA0-AFBA-4142-AC9B-2424D4DD7A61}" srcOrd="0" destOrd="0" presId="urn:microsoft.com/office/officeart/2018/2/layout/IconVerticalSolidList"/>
    <dgm:cxn modelId="{CDEEE1E2-376A-4DAA-AF05-9A7FB8D7D5A6}" type="presParOf" srcId="{76EAEFA0-AFBA-4142-AC9B-2424D4DD7A61}" destId="{AFDD4D49-BD29-4702-BC71-0962FD66917F}" srcOrd="0" destOrd="0" presId="urn:microsoft.com/office/officeart/2018/2/layout/IconVerticalSolidList"/>
    <dgm:cxn modelId="{7B04EF2E-3F74-4C7C-8D4C-A556DEA40691}" type="presParOf" srcId="{76EAEFA0-AFBA-4142-AC9B-2424D4DD7A61}" destId="{DD060526-D0B8-4E55-BBDF-09EFBAA1D0CA}" srcOrd="1" destOrd="0" presId="urn:microsoft.com/office/officeart/2018/2/layout/IconVerticalSolidList"/>
    <dgm:cxn modelId="{2D260BF9-7E90-4F39-A3AA-0542659E26DD}" type="presParOf" srcId="{76EAEFA0-AFBA-4142-AC9B-2424D4DD7A61}" destId="{93B0E52D-A345-4A36-AB96-C22DC6FCBD73}" srcOrd="2" destOrd="0" presId="urn:microsoft.com/office/officeart/2018/2/layout/IconVerticalSolidList"/>
    <dgm:cxn modelId="{007F505E-07C2-4095-B3A0-E7E3BB0A17F3}" type="presParOf" srcId="{76EAEFA0-AFBA-4142-AC9B-2424D4DD7A61}" destId="{8021633A-E4DE-4DA7-A7DB-E71910DE4C9F}" srcOrd="3" destOrd="0" presId="urn:microsoft.com/office/officeart/2018/2/layout/IconVerticalSolidList"/>
    <dgm:cxn modelId="{97D0759C-C0B2-4652-A0C8-FE2424CC4490}" type="presParOf" srcId="{76EAEFA0-AFBA-4142-AC9B-2424D4DD7A61}" destId="{8ED06072-C99E-4679-ABE1-152925246B6D}" srcOrd="4" destOrd="0" presId="urn:microsoft.com/office/officeart/2018/2/layout/IconVerticalSolidList"/>
    <dgm:cxn modelId="{3515DB3C-0FE7-4CE1-9142-102967080A31}" type="presParOf" srcId="{EB73047D-DCCF-4456-AB28-41AA5703C3B0}" destId="{6C7C7FDA-70D2-4A99-8CB7-6D92D2E83C31}" srcOrd="1" destOrd="0" presId="urn:microsoft.com/office/officeart/2018/2/layout/IconVerticalSolidList"/>
    <dgm:cxn modelId="{149AD8E7-84F8-4504-9C26-BCAABD5AABE2}" type="presParOf" srcId="{EB73047D-DCCF-4456-AB28-41AA5703C3B0}" destId="{B7BE85B1-8BE2-474C-A969-1986874360D2}" srcOrd="2" destOrd="0" presId="urn:microsoft.com/office/officeart/2018/2/layout/IconVerticalSolidList"/>
    <dgm:cxn modelId="{B2FA2B9C-3FF1-4E2B-829B-C2C8FC6F74B8}" type="presParOf" srcId="{B7BE85B1-8BE2-474C-A969-1986874360D2}" destId="{85C059F2-30FB-421B-8E24-31A82C7C7BD6}" srcOrd="0" destOrd="0" presId="urn:microsoft.com/office/officeart/2018/2/layout/IconVerticalSolidList"/>
    <dgm:cxn modelId="{CE00631E-F534-40C2-8E88-060BB67FC3CE}" type="presParOf" srcId="{B7BE85B1-8BE2-474C-A969-1986874360D2}" destId="{3CEFABAD-55E8-44C5-AA83-A4EEA57DEF1F}" srcOrd="1" destOrd="0" presId="urn:microsoft.com/office/officeart/2018/2/layout/IconVerticalSolidList"/>
    <dgm:cxn modelId="{5C6B1295-7779-484D-A80B-0550D76E30C7}" type="presParOf" srcId="{B7BE85B1-8BE2-474C-A969-1986874360D2}" destId="{E5A1ED43-4DC5-4C70-9504-E9FE63332383}" srcOrd="2" destOrd="0" presId="urn:microsoft.com/office/officeart/2018/2/layout/IconVerticalSolidList"/>
    <dgm:cxn modelId="{E09275AB-A7ED-4B9D-9AE0-00FC254D376C}" type="presParOf" srcId="{B7BE85B1-8BE2-474C-A969-1986874360D2}" destId="{744357DE-7316-4656-9880-69896FCABAB9}" srcOrd="3" destOrd="0" presId="urn:microsoft.com/office/officeart/2018/2/layout/IconVerticalSolidList"/>
    <dgm:cxn modelId="{5F70E902-BB99-490A-9998-615F73799112}" type="presParOf" srcId="{B7BE85B1-8BE2-474C-A969-1986874360D2}" destId="{FB397608-5306-4C2C-892B-2986D1F1B73B}" srcOrd="4" destOrd="0" presId="urn:microsoft.com/office/officeart/2018/2/layout/IconVerticalSolidList"/>
    <dgm:cxn modelId="{9160015D-5517-48C7-AB6A-A33F19CBE1CD}" type="presParOf" srcId="{EB73047D-DCCF-4456-AB28-41AA5703C3B0}" destId="{9AF9FA49-34B2-4E74-A03E-A8A12792FCE6}" srcOrd="3" destOrd="0" presId="urn:microsoft.com/office/officeart/2018/2/layout/IconVerticalSolidList"/>
    <dgm:cxn modelId="{C7D235CA-67AA-454B-932E-7B1319775186}" type="presParOf" srcId="{EB73047D-DCCF-4456-AB28-41AA5703C3B0}" destId="{978A80B5-217E-491B-9EEC-11BBDA1BB1D1}" srcOrd="4" destOrd="0" presId="urn:microsoft.com/office/officeart/2018/2/layout/IconVerticalSolidList"/>
    <dgm:cxn modelId="{CBDC8CF7-97CE-46AD-9ACE-E1075EA2B797}" type="presParOf" srcId="{978A80B5-217E-491B-9EEC-11BBDA1BB1D1}" destId="{CD307C01-9EEF-4772-9AAD-85735718385A}" srcOrd="0" destOrd="0" presId="urn:microsoft.com/office/officeart/2018/2/layout/IconVerticalSolidList"/>
    <dgm:cxn modelId="{C78626D6-5DA1-4774-B9B3-7482D549C52D}" type="presParOf" srcId="{978A80B5-217E-491B-9EEC-11BBDA1BB1D1}" destId="{0603379E-D523-4932-BD5F-A27481F42DEE}" srcOrd="1" destOrd="0" presId="urn:microsoft.com/office/officeart/2018/2/layout/IconVerticalSolidList"/>
    <dgm:cxn modelId="{0B060DB2-9CD6-4FAA-872B-51E1548F5404}" type="presParOf" srcId="{978A80B5-217E-491B-9EEC-11BBDA1BB1D1}" destId="{2F3F6700-4745-435C-8919-4EEB36DC3135}" srcOrd="2" destOrd="0" presId="urn:microsoft.com/office/officeart/2018/2/layout/IconVerticalSolidList"/>
    <dgm:cxn modelId="{867FF0FB-9393-47F0-8299-87BEFF58E581}" type="presParOf" srcId="{978A80B5-217E-491B-9EEC-11BBDA1BB1D1}" destId="{20D6F845-CD93-486F-AD4C-EF6CF8ADE11D}" srcOrd="3" destOrd="0" presId="urn:microsoft.com/office/officeart/2018/2/layout/IconVerticalSolidList"/>
    <dgm:cxn modelId="{DAF7A473-FD74-4B93-8DAB-70EE344A4E45}" type="presParOf" srcId="{EB73047D-DCCF-4456-AB28-41AA5703C3B0}" destId="{A13A3060-5C84-417E-AE41-C89B6AABCE68}" srcOrd="5" destOrd="0" presId="urn:microsoft.com/office/officeart/2018/2/layout/IconVerticalSolidList"/>
    <dgm:cxn modelId="{6BA1CCEE-0795-49A4-A240-BF433868996E}" type="presParOf" srcId="{EB73047D-DCCF-4456-AB28-41AA5703C3B0}" destId="{4C4E1CDE-BE95-4E49-8875-709FEF55D4E4}" srcOrd="6" destOrd="0" presId="urn:microsoft.com/office/officeart/2018/2/layout/IconVerticalSolidList"/>
    <dgm:cxn modelId="{B8DC6725-D94E-437A-AF15-35678D1BAEAA}" type="presParOf" srcId="{4C4E1CDE-BE95-4E49-8875-709FEF55D4E4}" destId="{22D5C90D-9BDB-4EEA-9D28-D2BCEBA8F3B6}" srcOrd="0" destOrd="0" presId="urn:microsoft.com/office/officeart/2018/2/layout/IconVerticalSolidList"/>
    <dgm:cxn modelId="{45F138B6-7BC6-462D-AEF0-96750DFDE511}" type="presParOf" srcId="{4C4E1CDE-BE95-4E49-8875-709FEF55D4E4}" destId="{BD2571A4-B7FD-4C16-9912-15B72200BC92}" srcOrd="1" destOrd="0" presId="urn:microsoft.com/office/officeart/2018/2/layout/IconVerticalSolidList"/>
    <dgm:cxn modelId="{74848ED1-2544-4966-9984-E5AA6F8A1276}" type="presParOf" srcId="{4C4E1CDE-BE95-4E49-8875-709FEF55D4E4}" destId="{3AFDA809-0377-4EDB-A833-3F50B44960EA}" srcOrd="2" destOrd="0" presId="urn:microsoft.com/office/officeart/2018/2/layout/IconVerticalSolidList"/>
    <dgm:cxn modelId="{14394DC5-AEFE-406F-B424-68EBE258931C}" type="presParOf" srcId="{4C4E1CDE-BE95-4E49-8875-709FEF55D4E4}" destId="{F036A6B0-6F6F-4C8F-BEA0-965D48CDFE6B}" srcOrd="3" destOrd="0" presId="urn:microsoft.com/office/officeart/2018/2/layout/IconVerticalSolidList"/>
    <dgm:cxn modelId="{E97D4B6E-A979-4C3A-89D3-3DDA078AE624}" type="presParOf" srcId="{EB73047D-DCCF-4456-AB28-41AA5703C3B0}" destId="{B2D2ABE0-EAA4-4568-8A01-809C59BB6F68}" srcOrd="7" destOrd="0" presId="urn:microsoft.com/office/officeart/2018/2/layout/IconVerticalSolidList"/>
    <dgm:cxn modelId="{754F9837-8F6A-49B1-9432-E9FC6214E101}" type="presParOf" srcId="{EB73047D-DCCF-4456-AB28-41AA5703C3B0}" destId="{B232337D-F252-4149-BE96-8F0895F5BB7E}" srcOrd="8" destOrd="0" presId="urn:microsoft.com/office/officeart/2018/2/layout/IconVerticalSolidList"/>
    <dgm:cxn modelId="{7BBF9758-AA5D-4B11-9E42-ECC1B85EA0E2}" type="presParOf" srcId="{B232337D-F252-4149-BE96-8F0895F5BB7E}" destId="{38D5B1A9-A1ED-4394-9EEC-DD22639320BE}" srcOrd="0" destOrd="0" presId="urn:microsoft.com/office/officeart/2018/2/layout/IconVerticalSolidList"/>
    <dgm:cxn modelId="{2BE9F6DF-3803-4855-A5D5-45534CC6F1E2}" type="presParOf" srcId="{B232337D-F252-4149-BE96-8F0895F5BB7E}" destId="{89C0CDC2-3A5B-424A-A062-C6BC90505234}" srcOrd="1" destOrd="0" presId="urn:microsoft.com/office/officeart/2018/2/layout/IconVerticalSolidList"/>
    <dgm:cxn modelId="{B5EA38CA-21E1-426C-BDA6-5A64A23ED92A}" type="presParOf" srcId="{B232337D-F252-4149-BE96-8F0895F5BB7E}" destId="{5EC24354-3CD3-4787-A208-7D53C625B32D}" srcOrd="2" destOrd="0" presId="urn:microsoft.com/office/officeart/2018/2/layout/IconVerticalSolidList"/>
    <dgm:cxn modelId="{AC877E57-AD48-47E2-A6A8-7F8B78D7F469}" type="presParOf" srcId="{B232337D-F252-4149-BE96-8F0895F5BB7E}" destId="{C2C3C974-9B6E-4D4A-9ED7-CD603DD6874C}" srcOrd="3" destOrd="0" presId="urn:microsoft.com/office/officeart/2018/2/layout/IconVerticalSolidList"/>
    <dgm:cxn modelId="{A3BC6C80-642A-4A60-99EA-0CB25D6E9089}" type="presParOf" srcId="{B232337D-F252-4149-BE96-8F0895F5BB7E}" destId="{434E6AFC-AC70-418F-80B9-9A150D9E0A9A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E77553E-8A0C-4C14-831D-DC360C693F0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55E415-08C0-404A-96CF-BF5218FB1CA0}">
      <dgm:prSet/>
      <dgm:spPr/>
      <dgm:t>
        <a:bodyPr/>
        <a:lstStyle/>
        <a:p>
          <a:r>
            <a:rPr lang="en-US"/>
            <a:t>Too subjective</a:t>
          </a:r>
        </a:p>
      </dgm:t>
    </dgm:pt>
    <dgm:pt modelId="{72150E18-5997-4AB1-B396-F022C51DE139}" type="parTrans" cxnId="{1C7E075D-9091-41CD-8F4F-79677CD92B06}">
      <dgm:prSet/>
      <dgm:spPr/>
      <dgm:t>
        <a:bodyPr/>
        <a:lstStyle/>
        <a:p>
          <a:endParaRPr lang="en-US"/>
        </a:p>
      </dgm:t>
    </dgm:pt>
    <dgm:pt modelId="{CACDDDCA-5EA9-4B3D-BC87-380142DF7329}" type="sibTrans" cxnId="{1C7E075D-9091-41CD-8F4F-79677CD92B06}">
      <dgm:prSet/>
      <dgm:spPr/>
      <dgm:t>
        <a:bodyPr/>
        <a:lstStyle/>
        <a:p>
          <a:endParaRPr lang="en-US"/>
        </a:p>
      </dgm:t>
    </dgm:pt>
    <dgm:pt modelId="{58A30A04-F2F7-4FC8-B6E3-2354D49EB6D0}">
      <dgm:prSet/>
      <dgm:spPr/>
      <dgm:t>
        <a:bodyPr/>
        <a:lstStyle/>
        <a:p>
          <a:r>
            <a:rPr lang="en-US"/>
            <a:t>Researcher decides what to focus on</a:t>
          </a:r>
        </a:p>
      </dgm:t>
    </dgm:pt>
    <dgm:pt modelId="{238A3126-E167-42DB-A23C-E9FDC4BB2F0F}" type="parTrans" cxnId="{0D12577F-2F94-4502-A7CD-F879BAA8E655}">
      <dgm:prSet/>
      <dgm:spPr/>
      <dgm:t>
        <a:bodyPr/>
        <a:lstStyle/>
        <a:p>
          <a:endParaRPr lang="en-US"/>
        </a:p>
      </dgm:t>
    </dgm:pt>
    <dgm:pt modelId="{EB2C8E66-30C2-4215-9C9F-AA90F23A3A88}" type="sibTrans" cxnId="{0D12577F-2F94-4502-A7CD-F879BAA8E655}">
      <dgm:prSet/>
      <dgm:spPr/>
      <dgm:t>
        <a:bodyPr/>
        <a:lstStyle/>
        <a:p>
          <a:endParaRPr lang="en-US"/>
        </a:p>
      </dgm:t>
    </dgm:pt>
    <dgm:pt modelId="{74E6A8C8-3A47-4A7C-AB90-07B0A0756919}">
      <dgm:prSet/>
      <dgm:spPr/>
      <dgm:t>
        <a:bodyPr/>
        <a:lstStyle/>
        <a:p>
          <a:r>
            <a:rPr lang="en-US"/>
            <a:t>Difficult to replicate</a:t>
          </a:r>
        </a:p>
      </dgm:t>
    </dgm:pt>
    <dgm:pt modelId="{99084669-93F5-4FF0-8661-A458FB28690F}" type="parTrans" cxnId="{DC65B645-31AF-4168-8944-EB2293E5F0C7}">
      <dgm:prSet/>
      <dgm:spPr/>
      <dgm:t>
        <a:bodyPr/>
        <a:lstStyle/>
        <a:p>
          <a:endParaRPr lang="en-US"/>
        </a:p>
      </dgm:t>
    </dgm:pt>
    <dgm:pt modelId="{D99BB5AB-21DE-41C5-87B3-2DA43448B67B}" type="sibTrans" cxnId="{DC65B645-31AF-4168-8944-EB2293E5F0C7}">
      <dgm:prSet/>
      <dgm:spPr/>
      <dgm:t>
        <a:bodyPr/>
        <a:lstStyle/>
        <a:p>
          <a:endParaRPr lang="en-US"/>
        </a:p>
      </dgm:t>
    </dgm:pt>
    <dgm:pt modelId="{C1CE617C-BEAF-4750-8F6A-88D4346D085E}">
      <dgm:prSet/>
      <dgm:spPr/>
      <dgm:t>
        <a:bodyPr/>
        <a:lstStyle/>
        <a:p>
          <a:r>
            <a:rPr lang="en-US"/>
            <a:t>Unstructured format</a:t>
          </a:r>
        </a:p>
      </dgm:t>
    </dgm:pt>
    <dgm:pt modelId="{788E3537-797A-4646-AD43-E0BDA819BA14}" type="parTrans" cxnId="{0CD02EBF-5654-45AD-A6D6-39B4D4EB7925}">
      <dgm:prSet/>
      <dgm:spPr/>
      <dgm:t>
        <a:bodyPr/>
        <a:lstStyle/>
        <a:p>
          <a:endParaRPr lang="en-US"/>
        </a:p>
      </dgm:t>
    </dgm:pt>
    <dgm:pt modelId="{E7247134-4D31-400C-8E75-97B5406B70DD}" type="sibTrans" cxnId="{0CD02EBF-5654-45AD-A6D6-39B4D4EB7925}">
      <dgm:prSet/>
      <dgm:spPr/>
      <dgm:t>
        <a:bodyPr/>
        <a:lstStyle/>
        <a:p>
          <a:endParaRPr lang="en-US"/>
        </a:p>
      </dgm:t>
    </dgm:pt>
    <dgm:pt modelId="{56BD7532-2C3B-4DAF-9929-46F4C1A67EB3}">
      <dgm:prSet/>
      <dgm:spPr/>
      <dgm:t>
        <a:bodyPr/>
        <a:lstStyle/>
        <a:p>
          <a:r>
            <a:rPr lang="en-US"/>
            <a:t>Problems of generalization</a:t>
          </a:r>
        </a:p>
      </dgm:t>
    </dgm:pt>
    <dgm:pt modelId="{C4A723C6-4161-4DCA-949C-3B9E0FD4626E}" type="parTrans" cxnId="{7D88876F-F919-4C41-818B-32F029FD57D9}">
      <dgm:prSet/>
      <dgm:spPr/>
      <dgm:t>
        <a:bodyPr/>
        <a:lstStyle/>
        <a:p>
          <a:endParaRPr lang="en-US"/>
        </a:p>
      </dgm:t>
    </dgm:pt>
    <dgm:pt modelId="{A3A55921-4B1D-4AA1-A35D-CF5F4B3BE2AA}" type="sibTrans" cxnId="{7D88876F-F919-4C41-818B-32F029FD57D9}">
      <dgm:prSet/>
      <dgm:spPr/>
      <dgm:t>
        <a:bodyPr/>
        <a:lstStyle/>
        <a:p>
          <a:endParaRPr lang="en-US"/>
        </a:p>
      </dgm:t>
    </dgm:pt>
    <dgm:pt modelId="{EEFD8A03-BD29-40CA-9BF7-A41DCE97A5F0}">
      <dgm:prSet/>
      <dgm:spPr/>
      <dgm:t>
        <a:bodyPr/>
        <a:lstStyle/>
        <a:p>
          <a:r>
            <a:rPr lang="en-US"/>
            <a:t>Samples not ‘representative’ of all cases</a:t>
          </a:r>
        </a:p>
      </dgm:t>
    </dgm:pt>
    <dgm:pt modelId="{5B3CD77F-77EA-4178-985A-FE4EF86016D8}" type="parTrans" cxnId="{180E44DD-0BAE-4706-910C-36FA74C4E6F8}">
      <dgm:prSet/>
      <dgm:spPr/>
      <dgm:t>
        <a:bodyPr/>
        <a:lstStyle/>
        <a:p>
          <a:endParaRPr lang="en-US"/>
        </a:p>
      </dgm:t>
    </dgm:pt>
    <dgm:pt modelId="{175872BF-5C46-4CF9-AC44-2E20FE717EE5}" type="sibTrans" cxnId="{180E44DD-0BAE-4706-910C-36FA74C4E6F8}">
      <dgm:prSet/>
      <dgm:spPr/>
      <dgm:t>
        <a:bodyPr/>
        <a:lstStyle/>
        <a:p>
          <a:endParaRPr lang="en-US"/>
        </a:p>
      </dgm:t>
    </dgm:pt>
    <dgm:pt modelId="{C4DF8D58-0125-4EF4-BD4A-A9A995B8DC90}">
      <dgm:prSet/>
      <dgm:spPr/>
      <dgm:t>
        <a:bodyPr/>
        <a:lstStyle/>
        <a:p>
          <a:r>
            <a:rPr lang="en-US"/>
            <a:t>Lack of transparency</a:t>
          </a:r>
        </a:p>
      </dgm:t>
    </dgm:pt>
    <dgm:pt modelId="{63E816DB-BBA6-44EF-B53E-9F6BB13E750A}" type="parTrans" cxnId="{A5AE2196-AA3C-4391-BD50-93634CD54AC2}">
      <dgm:prSet/>
      <dgm:spPr/>
      <dgm:t>
        <a:bodyPr/>
        <a:lstStyle/>
        <a:p>
          <a:endParaRPr lang="en-US"/>
        </a:p>
      </dgm:t>
    </dgm:pt>
    <dgm:pt modelId="{CDC71255-C13D-48C6-8C22-F71835BB3AB0}" type="sibTrans" cxnId="{A5AE2196-AA3C-4391-BD50-93634CD54AC2}">
      <dgm:prSet/>
      <dgm:spPr/>
      <dgm:t>
        <a:bodyPr/>
        <a:lstStyle/>
        <a:p>
          <a:endParaRPr lang="en-US"/>
        </a:p>
      </dgm:t>
    </dgm:pt>
    <dgm:pt modelId="{43C7A565-4ABC-4B65-920E-38EBD291584C}">
      <dgm:prSet/>
      <dgm:spPr/>
      <dgm:t>
        <a:bodyPr/>
        <a:lstStyle/>
        <a:p>
          <a:r>
            <a:rPr lang="en-US"/>
            <a:t>Often unclear what researcher actually did</a:t>
          </a:r>
        </a:p>
      </dgm:t>
    </dgm:pt>
    <dgm:pt modelId="{EE09C93E-BBD6-4939-89DA-A08E376D4C1D}" type="parTrans" cxnId="{EB5BA409-081D-4D0C-8947-511A7816ABE1}">
      <dgm:prSet/>
      <dgm:spPr/>
      <dgm:t>
        <a:bodyPr/>
        <a:lstStyle/>
        <a:p>
          <a:endParaRPr lang="en-US"/>
        </a:p>
      </dgm:t>
    </dgm:pt>
    <dgm:pt modelId="{A1CA5B15-AA44-4C5B-8C08-B6396F966AB4}" type="sibTrans" cxnId="{EB5BA409-081D-4D0C-8947-511A7816ABE1}">
      <dgm:prSet/>
      <dgm:spPr/>
      <dgm:t>
        <a:bodyPr/>
        <a:lstStyle/>
        <a:p>
          <a:endParaRPr lang="en-US"/>
        </a:p>
      </dgm:t>
    </dgm:pt>
    <dgm:pt modelId="{26B3C908-63FA-460D-AFB3-FB2F3C1125F4}" type="pres">
      <dgm:prSet presAssocID="{FE77553E-8A0C-4C14-831D-DC360C693F0C}" presName="linear" presStyleCnt="0">
        <dgm:presLayoutVars>
          <dgm:dir/>
          <dgm:animLvl val="lvl"/>
          <dgm:resizeHandles val="exact"/>
        </dgm:presLayoutVars>
      </dgm:prSet>
      <dgm:spPr/>
    </dgm:pt>
    <dgm:pt modelId="{BD77EF19-71DE-4FD0-A91C-EDFA1733D533}" type="pres">
      <dgm:prSet presAssocID="{9955E415-08C0-404A-96CF-BF5218FB1CA0}" presName="parentLin" presStyleCnt="0"/>
      <dgm:spPr/>
    </dgm:pt>
    <dgm:pt modelId="{BEEF303D-8098-415E-AA4C-20B38B18B7AF}" type="pres">
      <dgm:prSet presAssocID="{9955E415-08C0-404A-96CF-BF5218FB1CA0}" presName="parentLeftMargin" presStyleLbl="node1" presStyleIdx="0" presStyleCnt="4"/>
      <dgm:spPr/>
    </dgm:pt>
    <dgm:pt modelId="{F7FDE4B4-B978-4EC9-9C92-48B4BDA850DB}" type="pres">
      <dgm:prSet presAssocID="{9955E415-08C0-404A-96CF-BF5218FB1C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CA3A828-9A85-4EA6-9398-856CCC878C05}" type="pres">
      <dgm:prSet presAssocID="{9955E415-08C0-404A-96CF-BF5218FB1CA0}" presName="negativeSpace" presStyleCnt="0"/>
      <dgm:spPr/>
    </dgm:pt>
    <dgm:pt modelId="{DC2A902F-4FE0-438B-9AC0-30F5E5781DB0}" type="pres">
      <dgm:prSet presAssocID="{9955E415-08C0-404A-96CF-BF5218FB1CA0}" presName="childText" presStyleLbl="conFgAcc1" presStyleIdx="0" presStyleCnt="4">
        <dgm:presLayoutVars>
          <dgm:bulletEnabled val="1"/>
        </dgm:presLayoutVars>
      </dgm:prSet>
      <dgm:spPr/>
    </dgm:pt>
    <dgm:pt modelId="{F4F75350-8297-4E9E-AE4F-0536BAFA29B4}" type="pres">
      <dgm:prSet presAssocID="{CACDDDCA-5EA9-4B3D-BC87-380142DF7329}" presName="spaceBetweenRectangles" presStyleCnt="0"/>
      <dgm:spPr/>
    </dgm:pt>
    <dgm:pt modelId="{9AFEECC9-018F-44F7-9282-E363B327E8C7}" type="pres">
      <dgm:prSet presAssocID="{74E6A8C8-3A47-4A7C-AB90-07B0A0756919}" presName="parentLin" presStyleCnt="0"/>
      <dgm:spPr/>
    </dgm:pt>
    <dgm:pt modelId="{87F62B92-8073-44D9-88D1-468D8F996153}" type="pres">
      <dgm:prSet presAssocID="{74E6A8C8-3A47-4A7C-AB90-07B0A0756919}" presName="parentLeftMargin" presStyleLbl="node1" presStyleIdx="0" presStyleCnt="4"/>
      <dgm:spPr/>
    </dgm:pt>
    <dgm:pt modelId="{CD96554F-7416-4C68-B455-80084D8AC15F}" type="pres">
      <dgm:prSet presAssocID="{74E6A8C8-3A47-4A7C-AB90-07B0A07569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C1C7B51-8DF4-4292-915E-D8192383EA78}" type="pres">
      <dgm:prSet presAssocID="{74E6A8C8-3A47-4A7C-AB90-07B0A0756919}" presName="negativeSpace" presStyleCnt="0"/>
      <dgm:spPr/>
    </dgm:pt>
    <dgm:pt modelId="{6AD9E6E3-8030-4484-AC04-ADCDB177FDC3}" type="pres">
      <dgm:prSet presAssocID="{74E6A8C8-3A47-4A7C-AB90-07B0A0756919}" presName="childText" presStyleLbl="conFgAcc1" presStyleIdx="1" presStyleCnt="4">
        <dgm:presLayoutVars>
          <dgm:bulletEnabled val="1"/>
        </dgm:presLayoutVars>
      </dgm:prSet>
      <dgm:spPr/>
    </dgm:pt>
    <dgm:pt modelId="{F61E8B52-538A-407B-B0BB-3E2F61DC7C3C}" type="pres">
      <dgm:prSet presAssocID="{D99BB5AB-21DE-41C5-87B3-2DA43448B67B}" presName="spaceBetweenRectangles" presStyleCnt="0"/>
      <dgm:spPr/>
    </dgm:pt>
    <dgm:pt modelId="{53E7AC41-1602-410D-AF23-F2A91D3DC0D5}" type="pres">
      <dgm:prSet presAssocID="{56BD7532-2C3B-4DAF-9929-46F4C1A67EB3}" presName="parentLin" presStyleCnt="0"/>
      <dgm:spPr/>
    </dgm:pt>
    <dgm:pt modelId="{01E324C8-ECC4-4541-8CB6-BEC17A28F954}" type="pres">
      <dgm:prSet presAssocID="{56BD7532-2C3B-4DAF-9929-46F4C1A67EB3}" presName="parentLeftMargin" presStyleLbl="node1" presStyleIdx="1" presStyleCnt="4"/>
      <dgm:spPr/>
    </dgm:pt>
    <dgm:pt modelId="{01957B2D-F01F-47B2-A5C8-8E8EFE56752B}" type="pres">
      <dgm:prSet presAssocID="{56BD7532-2C3B-4DAF-9929-46F4C1A67E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1E02069-C939-4F13-8503-90D90C5A266A}" type="pres">
      <dgm:prSet presAssocID="{56BD7532-2C3B-4DAF-9929-46F4C1A67EB3}" presName="negativeSpace" presStyleCnt="0"/>
      <dgm:spPr/>
    </dgm:pt>
    <dgm:pt modelId="{E00CF8F1-1965-4570-8C31-36DA60DC0662}" type="pres">
      <dgm:prSet presAssocID="{56BD7532-2C3B-4DAF-9929-46F4C1A67EB3}" presName="childText" presStyleLbl="conFgAcc1" presStyleIdx="2" presStyleCnt="4">
        <dgm:presLayoutVars>
          <dgm:bulletEnabled val="1"/>
        </dgm:presLayoutVars>
      </dgm:prSet>
      <dgm:spPr/>
    </dgm:pt>
    <dgm:pt modelId="{B51D045D-0F73-4A43-AC84-5FA79DD558ED}" type="pres">
      <dgm:prSet presAssocID="{A3A55921-4B1D-4AA1-A35D-CF5F4B3BE2AA}" presName="spaceBetweenRectangles" presStyleCnt="0"/>
      <dgm:spPr/>
    </dgm:pt>
    <dgm:pt modelId="{38EE231E-0FDB-44BF-9341-B7228952E9F1}" type="pres">
      <dgm:prSet presAssocID="{C4DF8D58-0125-4EF4-BD4A-A9A995B8DC90}" presName="parentLin" presStyleCnt="0"/>
      <dgm:spPr/>
    </dgm:pt>
    <dgm:pt modelId="{045C45D9-B0BF-493F-891F-334261DB5EF8}" type="pres">
      <dgm:prSet presAssocID="{C4DF8D58-0125-4EF4-BD4A-A9A995B8DC90}" presName="parentLeftMargin" presStyleLbl="node1" presStyleIdx="2" presStyleCnt="4"/>
      <dgm:spPr/>
    </dgm:pt>
    <dgm:pt modelId="{00670C53-639F-4F12-82A5-8126C3A0275C}" type="pres">
      <dgm:prSet presAssocID="{C4DF8D58-0125-4EF4-BD4A-A9A995B8DC9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33AB928-2BB7-4931-8E6E-EF43BBD3CA37}" type="pres">
      <dgm:prSet presAssocID="{C4DF8D58-0125-4EF4-BD4A-A9A995B8DC90}" presName="negativeSpace" presStyleCnt="0"/>
      <dgm:spPr/>
    </dgm:pt>
    <dgm:pt modelId="{81C7E9DC-A581-41D8-9EE8-BB0C4D1A5CB6}" type="pres">
      <dgm:prSet presAssocID="{C4DF8D58-0125-4EF4-BD4A-A9A995B8DC9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B5BA409-081D-4D0C-8947-511A7816ABE1}" srcId="{C4DF8D58-0125-4EF4-BD4A-A9A995B8DC90}" destId="{43C7A565-4ABC-4B65-920E-38EBD291584C}" srcOrd="0" destOrd="0" parTransId="{EE09C93E-BBD6-4939-89DA-A08E376D4C1D}" sibTransId="{A1CA5B15-AA44-4C5B-8C08-B6396F966AB4}"/>
    <dgm:cxn modelId="{26DA5C2B-2D7A-4112-A2E6-A33FD0A62BBB}" type="presOf" srcId="{74E6A8C8-3A47-4A7C-AB90-07B0A0756919}" destId="{87F62B92-8073-44D9-88D1-468D8F996153}" srcOrd="0" destOrd="0" presId="urn:microsoft.com/office/officeart/2005/8/layout/list1"/>
    <dgm:cxn modelId="{D770E736-E33B-49B2-A487-4E893A497B8F}" type="presOf" srcId="{EEFD8A03-BD29-40CA-9BF7-A41DCE97A5F0}" destId="{E00CF8F1-1965-4570-8C31-36DA60DC0662}" srcOrd="0" destOrd="0" presId="urn:microsoft.com/office/officeart/2005/8/layout/list1"/>
    <dgm:cxn modelId="{4FFCBE5C-D0A8-4F2D-B60B-E24A9EBEB2FE}" type="presOf" srcId="{9955E415-08C0-404A-96CF-BF5218FB1CA0}" destId="{F7FDE4B4-B978-4EC9-9C92-48B4BDA850DB}" srcOrd="1" destOrd="0" presId="urn:microsoft.com/office/officeart/2005/8/layout/list1"/>
    <dgm:cxn modelId="{1C7E075D-9091-41CD-8F4F-79677CD92B06}" srcId="{FE77553E-8A0C-4C14-831D-DC360C693F0C}" destId="{9955E415-08C0-404A-96CF-BF5218FB1CA0}" srcOrd="0" destOrd="0" parTransId="{72150E18-5997-4AB1-B396-F022C51DE139}" sibTransId="{CACDDDCA-5EA9-4B3D-BC87-380142DF7329}"/>
    <dgm:cxn modelId="{DC65B645-31AF-4168-8944-EB2293E5F0C7}" srcId="{FE77553E-8A0C-4C14-831D-DC360C693F0C}" destId="{74E6A8C8-3A47-4A7C-AB90-07B0A0756919}" srcOrd="1" destOrd="0" parTransId="{99084669-93F5-4FF0-8661-A458FB28690F}" sibTransId="{D99BB5AB-21DE-41C5-87B3-2DA43448B67B}"/>
    <dgm:cxn modelId="{7D88876F-F919-4C41-818B-32F029FD57D9}" srcId="{FE77553E-8A0C-4C14-831D-DC360C693F0C}" destId="{56BD7532-2C3B-4DAF-9929-46F4C1A67EB3}" srcOrd="2" destOrd="0" parTransId="{C4A723C6-4161-4DCA-949C-3B9E0FD4626E}" sibTransId="{A3A55921-4B1D-4AA1-A35D-CF5F4B3BE2AA}"/>
    <dgm:cxn modelId="{A53B0A77-FCDD-4FA7-B22E-C23AC7664832}" type="presOf" srcId="{56BD7532-2C3B-4DAF-9929-46F4C1A67EB3}" destId="{01957B2D-F01F-47B2-A5C8-8E8EFE56752B}" srcOrd="1" destOrd="0" presId="urn:microsoft.com/office/officeart/2005/8/layout/list1"/>
    <dgm:cxn modelId="{0D12577F-2F94-4502-A7CD-F879BAA8E655}" srcId="{9955E415-08C0-404A-96CF-BF5218FB1CA0}" destId="{58A30A04-F2F7-4FC8-B6E3-2354D49EB6D0}" srcOrd="0" destOrd="0" parTransId="{238A3126-E167-42DB-A23C-E9FDC4BB2F0F}" sibTransId="{EB2C8E66-30C2-4215-9C9F-AA90F23A3A88}"/>
    <dgm:cxn modelId="{A5AE2196-AA3C-4391-BD50-93634CD54AC2}" srcId="{FE77553E-8A0C-4C14-831D-DC360C693F0C}" destId="{C4DF8D58-0125-4EF4-BD4A-A9A995B8DC90}" srcOrd="3" destOrd="0" parTransId="{63E816DB-BBA6-44EF-B53E-9F6BB13E750A}" sibTransId="{CDC71255-C13D-48C6-8C22-F71835BB3AB0}"/>
    <dgm:cxn modelId="{D506E096-0887-4EEC-987D-DFF2A24640E2}" type="presOf" srcId="{43C7A565-4ABC-4B65-920E-38EBD291584C}" destId="{81C7E9DC-A581-41D8-9EE8-BB0C4D1A5CB6}" srcOrd="0" destOrd="0" presId="urn:microsoft.com/office/officeart/2005/8/layout/list1"/>
    <dgm:cxn modelId="{816231B5-F08D-482A-81F3-F8A2EFCA5B5A}" type="presOf" srcId="{74E6A8C8-3A47-4A7C-AB90-07B0A0756919}" destId="{CD96554F-7416-4C68-B455-80084D8AC15F}" srcOrd="1" destOrd="0" presId="urn:microsoft.com/office/officeart/2005/8/layout/list1"/>
    <dgm:cxn modelId="{0CD02EBF-5654-45AD-A6D6-39B4D4EB7925}" srcId="{74E6A8C8-3A47-4A7C-AB90-07B0A0756919}" destId="{C1CE617C-BEAF-4750-8F6A-88D4346D085E}" srcOrd="0" destOrd="0" parTransId="{788E3537-797A-4646-AD43-E0BDA819BA14}" sibTransId="{E7247134-4D31-400C-8E75-97B5406B70DD}"/>
    <dgm:cxn modelId="{F3F90AC1-5EFC-49EF-A251-00E5A789299A}" type="presOf" srcId="{9955E415-08C0-404A-96CF-BF5218FB1CA0}" destId="{BEEF303D-8098-415E-AA4C-20B38B18B7AF}" srcOrd="0" destOrd="0" presId="urn:microsoft.com/office/officeart/2005/8/layout/list1"/>
    <dgm:cxn modelId="{E4CE2BC3-1C71-47CC-ABFD-A97E409EC27B}" type="presOf" srcId="{C1CE617C-BEAF-4750-8F6A-88D4346D085E}" destId="{6AD9E6E3-8030-4484-AC04-ADCDB177FDC3}" srcOrd="0" destOrd="0" presId="urn:microsoft.com/office/officeart/2005/8/layout/list1"/>
    <dgm:cxn modelId="{B32572C4-909F-4ABB-89F3-736CBACACFD1}" type="presOf" srcId="{56BD7532-2C3B-4DAF-9929-46F4C1A67EB3}" destId="{01E324C8-ECC4-4541-8CB6-BEC17A28F954}" srcOrd="0" destOrd="0" presId="urn:microsoft.com/office/officeart/2005/8/layout/list1"/>
    <dgm:cxn modelId="{7A9F96C9-0B57-48AF-BE6D-8358C0932B14}" type="presOf" srcId="{C4DF8D58-0125-4EF4-BD4A-A9A995B8DC90}" destId="{00670C53-639F-4F12-82A5-8126C3A0275C}" srcOrd="1" destOrd="0" presId="urn:microsoft.com/office/officeart/2005/8/layout/list1"/>
    <dgm:cxn modelId="{7D8B42D9-48DC-4544-AF71-C564995F5178}" type="presOf" srcId="{C4DF8D58-0125-4EF4-BD4A-A9A995B8DC90}" destId="{045C45D9-B0BF-493F-891F-334261DB5EF8}" srcOrd="0" destOrd="0" presId="urn:microsoft.com/office/officeart/2005/8/layout/list1"/>
    <dgm:cxn modelId="{180E44DD-0BAE-4706-910C-36FA74C4E6F8}" srcId="{56BD7532-2C3B-4DAF-9929-46F4C1A67EB3}" destId="{EEFD8A03-BD29-40CA-9BF7-A41DCE97A5F0}" srcOrd="0" destOrd="0" parTransId="{5B3CD77F-77EA-4178-985A-FE4EF86016D8}" sibTransId="{175872BF-5C46-4CF9-AC44-2E20FE717EE5}"/>
    <dgm:cxn modelId="{CAEECEE6-00E2-4A29-9206-2F3E83CB437C}" type="presOf" srcId="{FE77553E-8A0C-4C14-831D-DC360C693F0C}" destId="{26B3C908-63FA-460D-AFB3-FB2F3C1125F4}" srcOrd="0" destOrd="0" presId="urn:microsoft.com/office/officeart/2005/8/layout/list1"/>
    <dgm:cxn modelId="{6DF369EC-82E8-45BE-B2EC-69DD1091E9AB}" type="presOf" srcId="{58A30A04-F2F7-4FC8-B6E3-2354D49EB6D0}" destId="{DC2A902F-4FE0-438B-9AC0-30F5E5781DB0}" srcOrd="0" destOrd="0" presId="urn:microsoft.com/office/officeart/2005/8/layout/list1"/>
    <dgm:cxn modelId="{1CE6A1F1-CB57-4408-A033-766675883A01}" type="presParOf" srcId="{26B3C908-63FA-460D-AFB3-FB2F3C1125F4}" destId="{BD77EF19-71DE-4FD0-A91C-EDFA1733D533}" srcOrd="0" destOrd="0" presId="urn:microsoft.com/office/officeart/2005/8/layout/list1"/>
    <dgm:cxn modelId="{41E7DBE1-30CF-43A4-8BB0-7968013F3542}" type="presParOf" srcId="{BD77EF19-71DE-4FD0-A91C-EDFA1733D533}" destId="{BEEF303D-8098-415E-AA4C-20B38B18B7AF}" srcOrd="0" destOrd="0" presId="urn:microsoft.com/office/officeart/2005/8/layout/list1"/>
    <dgm:cxn modelId="{12DA242D-908F-4158-A24A-181EF0758FCB}" type="presParOf" srcId="{BD77EF19-71DE-4FD0-A91C-EDFA1733D533}" destId="{F7FDE4B4-B978-4EC9-9C92-48B4BDA850DB}" srcOrd="1" destOrd="0" presId="urn:microsoft.com/office/officeart/2005/8/layout/list1"/>
    <dgm:cxn modelId="{5B56A8A0-87EF-4052-BEF3-88023E753C74}" type="presParOf" srcId="{26B3C908-63FA-460D-AFB3-FB2F3C1125F4}" destId="{ACA3A828-9A85-4EA6-9398-856CCC878C05}" srcOrd="1" destOrd="0" presId="urn:microsoft.com/office/officeart/2005/8/layout/list1"/>
    <dgm:cxn modelId="{F82E3FB1-317E-4277-8187-14454431F76B}" type="presParOf" srcId="{26B3C908-63FA-460D-AFB3-FB2F3C1125F4}" destId="{DC2A902F-4FE0-438B-9AC0-30F5E5781DB0}" srcOrd="2" destOrd="0" presId="urn:microsoft.com/office/officeart/2005/8/layout/list1"/>
    <dgm:cxn modelId="{29F9E115-6EFE-41D4-865F-8E22C4E145FC}" type="presParOf" srcId="{26B3C908-63FA-460D-AFB3-FB2F3C1125F4}" destId="{F4F75350-8297-4E9E-AE4F-0536BAFA29B4}" srcOrd="3" destOrd="0" presId="urn:microsoft.com/office/officeart/2005/8/layout/list1"/>
    <dgm:cxn modelId="{4DC180B9-FCA6-492E-A133-46EB458BF02C}" type="presParOf" srcId="{26B3C908-63FA-460D-AFB3-FB2F3C1125F4}" destId="{9AFEECC9-018F-44F7-9282-E363B327E8C7}" srcOrd="4" destOrd="0" presId="urn:microsoft.com/office/officeart/2005/8/layout/list1"/>
    <dgm:cxn modelId="{BA96C376-C3CF-43CA-910F-83BAD89388B4}" type="presParOf" srcId="{9AFEECC9-018F-44F7-9282-E363B327E8C7}" destId="{87F62B92-8073-44D9-88D1-468D8F996153}" srcOrd="0" destOrd="0" presId="urn:microsoft.com/office/officeart/2005/8/layout/list1"/>
    <dgm:cxn modelId="{895F3393-1688-45E9-B2AF-780D312F9C21}" type="presParOf" srcId="{9AFEECC9-018F-44F7-9282-E363B327E8C7}" destId="{CD96554F-7416-4C68-B455-80084D8AC15F}" srcOrd="1" destOrd="0" presId="urn:microsoft.com/office/officeart/2005/8/layout/list1"/>
    <dgm:cxn modelId="{AEC6DF04-C22E-4DAD-8211-2CD1AB3A19C8}" type="presParOf" srcId="{26B3C908-63FA-460D-AFB3-FB2F3C1125F4}" destId="{1C1C7B51-8DF4-4292-915E-D8192383EA78}" srcOrd="5" destOrd="0" presId="urn:microsoft.com/office/officeart/2005/8/layout/list1"/>
    <dgm:cxn modelId="{4281FCC2-98DD-42CF-8C3C-BB37745A5651}" type="presParOf" srcId="{26B3C908-63FA-460D-AFB3-FB2F3C1125F4}" destId="{6AD9E6E3-8030-4484-AC04-ADCDB177FDC3}" srcOrd="6" destOrd="0" presId="urn:microsoft.com/office/officeart/2005/8/layout/list1"/>
    <dgm:cxn modelId="{915A60DD-42FA-48BB-9012-BBEC8FA5B273}" type="presParOf" srcId="{26B3C908-63FA-460D-AFB3-FB2F3C1125F4}" destId="{F61E8B52-538A-407B-B0BB-3E2F61DC7C3C}" srcOrd="7" destOrd="0" presId="urn:microsoft.com/office/officeart/2005/8/layout/list1"/>
    <dgm:cxn modelId="{24054243-85AA-4A38-AC20-0C4F88E4AE52}" type="presParOf" srcId="{26B3C908-63FA-460D-AFB3-FB2F3C1125F4}" destId="{53E7AC41-1602-410D-AF23-F2A91D3DC0D5}" srcOrd="8" destOrd="0" presId="urn:microsoft.com/office/officeart/2005/8/layout/list1"/>
    <dgm:cxn modelId="{99CA8B59-2A25-4A8E-920C-ACBB204F48C6}" type="presParOf" srcId="{53E7AC41-1602-410D-AF23-F2A91D3DC0D5}" destId="{01E324C8-ECC4-4541-8CB6-BEC17A28F954}" srcOrd="0" destOrd="0" presId="urn:microsoft.com/office/officeart/2005/8/layout/list1"/>
    <dgm:cxn modelId="{DFC64B25-7FF5-4C28-8601-D614A4047B29}" type="presParOf" srcId="{53E7AC41-1602-410D-AF23-F2A91D3DC0D5}" destId="{01957B2D-F01F-47B2-A5C8-8E8EFE56752B}" srcOrd="1" destOrd="0" presId="urn:microsoft.com/office/officeart/2005/8/layout/list1"/>
    <dgm:cxn modelId="{0253BBBD-D688-4DEC-9D03-326514FDBC52}" type="presParOf" srcId="{26B3C908-63FA-460D-AFB3-FB2F3C1125F4}" destId="{61E02069-C939-4F13-8503-90D90C5A266A}" srcOrd="9" destOrd="0" presId="urn:microsoft.com/office/officeart/2005/8/layout/list1"/>
    <dgm:cxn modelId="{A299DB8E-0BF7-4CFC-8DE3-90CA7B3C39D7}" type="presParOf" srcId="{26B3C908-63FA-460D-AFB3-FB2F3C1125F4}" destId="{E00CF8F1-1965-4570-8C31-36DA60DC0662}" srcOrd="10" destOrd="0" presId="urn:microsoft.com/office/officeart/2005/8/layout/list1"/>
    <dgm:cxn modelId="{6319C6EF-71CF-47BF-A59E-0DDC633F4215}" type="presParOf" srcId="{26B3C908-63FA-460D-AFB3-FB2F3C1125F4}" destId="{B51D045D-0F73-4A43-AC84-5FA79DD558ED}" srcOrd="11" destOrd="0" presId="urn:microsoft.com/office/officeart/2005/8/layout/list1"/>
    <dgm:cxn modelId="{937272CF-6872-43F0-AFE9-2BBECE564A26}" type="presParOf" srcId="{26B3C908-63FA-460D-AFB3-FB2F3C1125F4}" destId="{38EE231E-0FDB-44BF-9341-B7228952E9F1}" srcOrd="12" destOrd="0" presId="urn:microsoft.com/office/officeart/2005/8/layout/list1"/>
    <dgm:cxn modelId="{B5EFF542-D13A-4627-A142-51073035F3EC}" type="presParOf" srcId="{38EE231E-0FDB-44BF-9341-B7228952E9F1}" destId="{045C45D9-B0BF-493F-891F-334261DB5EF8}" srcOrd="0" destOrd="0" presId="urn:microsoft.com/office/officeart/2005/8/layout/list1"/>
    <dgm:cxn modelId="{48692C06-BD81-44BF-BDDB-3474B6EC604B}" type="presParOf" srcId="{38EE231E-0FDB-44BF-9341-B7228952E9F1}" destId="{00670C53-639F-4F12-82A5-8126C3A0275C}" srcOrd="1" destOrd="0" presId="urn:microsoft.com/office/officeart/2005/8/layout/list1"/>
    <dgm:cxn modelId="{DCFD6F4C-172C-4436-BA65-CA1EB80D4D59}" type="presParOf" srcId="{26B3C908-63FA-460D-AFB3-FB2F3C1125F4}" destId="{033AB928-2BB7-4931-8E6E-EF43BBD3CA37}" srcOrd="13" destOrd="0" presId="urn:microsoft.com/office/officeart/2005/8/layout/list1"/>
    <dgm:cxn modelId="{E17D3E0A-D464-48F5-B180-8ED8E543D944}" type="presParOf" srcId="{26B3C908-63FA-460D-AFB3-FB2F3C1125F4}" destId="{81C7E9DC-A581-41D8-9EE8-BB0C4D1A5CB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E75F219-78EC-49EC-AA24-9FBAECE6AFB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53F63C8-D20E-4B37-8C1D-321ED89D94EB}">
      <dgm:prSet/>
      <dgm:spPr/>
      <dgm:t>
        <a:bodyPr/>
        <a:lstStyle/>
        <a:p>
          <a:r>
            <a:rPr lang="en-GB" b="1"/>
            <a:t>Measurement (or construct) validity</a:t>
          </a:r>
          <a:r>
            <a:rPr lang="en-GB"/>
            <a:t> – do measures reflect concepts?</a:t>
          </a:r>
          <a:endParaRPr lang="en-US"/>
        </a:p>
      </dgm:t>
    </dgm:pt>
    <dgm:pt modelId="{526F254E-E4E4-4666-B4C9-26630B8A8CDF}" type="parTrans" cxnId="{F3ACB615-0A69-4B75-8EBE-25B2ECC492C9}">
      <dgm:prSet/>
      <dgm:spPr/>
      <dgm:t>
        <a:bodyPr/>
        <a:lstStyle/>
        <a:p>
          <a:endParaRPr lang="en-US"/>
        </a:p>
      </dgm:t>
    </dgm:pt>
    <dgm:pt modelId="{E57DD5F3-547B-438A-889A-FB98ED4358F0}" type="sibTrans" cxnId="{F3ACB615-0A69-4B75-8EBE-25B2ECC492C9}">
      <dgm:prSet/>
      <dgm:spPr/>
      <dgm:t>
        <a:bodyPr/>
        <a:lstStyle/>
        <a:p>
          <a:endParaRPr lang="en-US"/>
        </a:p>
      </dgm:t>
    </dgm:pt>
    <dgm:pt modelId="{6E75C283-6869-4D75-9CF2-EA70CC2BBA26}">
      <dgm:prSet/>
      <dgm:spPr/>
      <dgm:t>
        <a:bodyPr/>
        <a:lstStyle/>
        <a:p>
          <a:r>
            <a:rPr lang="en-GB" b="1"/>
            <a:t>Internal validity</a:t>
          </a:r>
          <a:r>
            <a:rPr lang="en-GB"/>
            <a:t> – are causal relations between variables real?</a:t>
          </a:r>
          <a:endParaRPr lang="en-US"/>
        </a:p>
      </dgm:t>
    </dgm:pt>
    <dgm:pt modelId="{DCC7774D-6BC5-4676-B293-31ACE7919E0D}" type="parTrans" cxnId="{379C3E8E-91E6-4299-B9EB-E952C0E0A7F7}">
      <dgm:prSet/>
      <dgm:spPr/>
      <dgm:t>
        <a:bodyPr/>
        <a:lstStyle/>
        <a:p>
          <a:endParaRPr lang="en-US"/>
        </a:p>
      </dgm:t>
    </dgm:pt>
    <dgm:pt modelId="{7DCB501A-AEF9-40DB-A65A-B78836FDF89C}" type="sibTrans" cxnId="{379C3E8E-91E6-4299-B9EB-E952C0E0A7F7}">
      <dgm:prSet/>
      <dgm:spPr/>
      <dgm:t>
        <a:bodyPr/>
        <a:lstStyle/>
        <a:p>
          <a:endParaRPr lang="en-US"/>
        </a:p>
      </dgm:t>
    </dgm:pt>
    <dgm:pt modelId="{608A7670-8425-4E96-9A96-304D8B0D48E8}">
      <dgm:prSet/>
      <dgm:spPr/>
      <dgm:t>
        <a:bodyPr/>
        <a:lstStyle/>
        <a:p>
          <a:r>
            <a:rPr lang="en-GB" b="1"/>
            <a:t>External validity</a:t>
          </a:r>
          <a:r>
            <a:rPr lang="en-GB"/>
            <a:t> – can </a:t>
          </a:r>
          <a:r>
            <a:rPr lang="en-US"/>
            <a:t>results be generalized beyond the research setting?</a:t>
          </a:r>
        </a:p>
      </dgm:t>
    </dgm:pt>
    <dgm:pt modelId="{46411D9A-697B-4D8D-A0DD-A26C0673CFB9}" type="parTrans" cxnId="{F0811313-F166-4A94-80C3-C58FD4E69467}">
      <dgm:prSet/>
      <dgm:spPr/>
      <dgm:t>
        <a:bodyPr/>
        <a:lstStyle/>
        <a:p>
          <a:endParaRPr lang="en-US"/>
        </a:p>
      </dgm:t>
    </dgm:pt>
    <dgm:pt modelId="{4D21701D-7F47-44F6-9601-491C4792D5A6}" type="sibTrans" cxnId="{F0811313-F166-4A94-80C3-C58FD4E69467}">
      <dgm:prSet/>
      <dgm:spPr/>
      <dgm:t>
        <a:bodyPr/>
        <a:lstStyle/>
        <a:p>
          <a:endParaRPr lang="en-US"/>
        </a:p>
      </dgm:t>
    </dgm:pt>
    <dgm:pt modelId="{A7C02F82-7B1D-4757-8637-841686A72EFF}">
      <dgm:prSet/>
      <dgm:spPr/>
      <dgm:t>
        <a:bodyPr/>
        <a:lstStyle/>
        <a:p>
          <a:r>
            <a:rPr lang="en-GB" b="1"/>
            <a:t>Ecological validity</a:t>
          </a:r>
          <a:r>
            <a:rPr lang="en-GB"/>
            <a:t> – are findings applicable to </a:t>
          </a:r>
          <a:r>
            <a:rPr lang="hu-HU"/>
            <a:t>everyday life</a:t>
          </a:r>
          <a:r>
            <a:rPr lang="en-GB"/>
            <a:t>?</a:t>
          </a:r>
          <a:endParaRPr lang="en-US"/>
        </a:p>
      </dgm:t>
    </dgm:pt>
    <dgm:pt modelId="{998010AD-22ED-43F4-B1E6-8E32049C9E48}" type="parTrans" cxnId="{D97F3E70-FECA-412A-AA19-54F1448B8CB5}">
      <dgm:prSet/>
      <dgm:spPr/>
      <dgm:t>
        <a:bodyPr/>
        <a:lstStyle/>
        <a:p>
          <a:endParaRPr lang="en-US"/>
        </a:p>
      </dgm:t>
    </dgm:pt>
    <dgm:pt modelId="{484E5694-C0B7-45B5-833D-2263518534F6}" type="sibTrans" cxnId="{D97F3E70-FECA-412A-AA19-54F1448B8CB5}">
      <dgm:prSet/>
      <dgm:spPr/>
      <dgm:t>
        <a:bodyPr/>
        <a:lstStyle/>
        <a:p>
          <a:endParaRPr lang="en-US"/>
        </a:p>
      </dgm:t>
    </dgm:pt>
    <dgm:pt modelId="{DEC9C15B-70AC-4D02-BB0B-EC82B0637F5A}" type="pres">
      <dgm:prSet presAssocID="{FE75F219-78EC-49EC-AA24-9FBAECE6AFBA}" presName="root" presStyleCnt="0">
        <dgm:presLayoutVars>
          <dgm:dir/>
          <dgm:resizeHandles val="exact"/>
        </dgm:presLayoutVars>
      </dgm:prSet>
      <dgm:spPr/>
    </dgm:pt>
    <dgm:pt modelId="{CB49D74B-C043-4060-8AD9-38403D1D0074}" type="pres">
      <dgm:prSet presAssocID="{353F63C8-D20E-4B37-8C1D-321ED89D94EB}" presName="compNode" presStyleCnt="0"/>
      <dgm:spPr/>
    </dgm:pt>
    <dgm:pt modelId="{612CD486-C86B-405B-923C-9B716AD01EF9}" type="pres">
      <dgm:prSet presAssocID="{353F63C8-D20E-4B37-8C1D-321ED89D94EB}" presName="bgRect" presStyleLbl="bgShp" presStyleIdx="0" presStyleCnt="4"/>
      <dgm:spPr/>
    </dgm:pt>
    <dgm:pt modelId="{FFA202CE-66C6-4D73-AE40-9E27797E42F2}" type="pres">
      <dgm:prSet presAssocID="{353F63C8-D20E-4B37-8C1D-321ED89D94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0EEEA21-8D0F-4AF5-9601-741272CD502F}" type="pres">
      <dgm:prSet presAssocID="{353F63C8-D20E-4B37-8C1D-321ED89D94EB}" presName="spaceRect" presStyleCnt="0"/>
      <dgm:spPr/>
    </dgm:pt>
    <dgm:pt modelId="{C5E33D20-783B-4490-9F9D-6E661C0B229B}" type="pres">
      <dgm:prSet presAssocID="{353F63C8-D20E-4B37-8C1D-321ED89D94EB}" presName="parTx" presStyleLbl="revTx" presStyleIdx="0" presStyleCnt="4">
        <dgm:presLayoutVars>
          <dgm:chMax val="0"/>
          <dgm:chPref val="0"/>
        </dgm:presLayoutVars>
      </dgm:prSet>
      <dgm:spPr/>
    </dgm:pt>
    <dgm:pt modelId="{F048BD42-D2C0-4528-A31A-65A46F0434D7}" type="pres">
      <dgm:prSet presAssocID="{E57DD5F3-547B-438A-889A-FB98ED4358F0}" presName="sibTrans" presStyleCnt="0"/>
      <dgm:spPr/>
    </dgm:pt>
    <dgm:pt modelId="{63D36BE0-252C-40F3-9BB0-AB4192EC4790}" type="pres">
      <dgm:prSet presAssocID="{6E75C283-6869-4D75-9CF2-EA70CC2BBA26}" presName="compNode" presStyleCnt="0"/>
      <dgm:spPr/>
    </dgm:pt>
    <dgm:pt modelId="{44434CBE-F552-47B5-B67F-880D108DF861}" type="pres">
      <dgm:prSet presAssocID="{6E75C283-6869-4D75-9CF2-EA70CC2BBA26}" presName="bgRect" presStyleLbl="bgShp" presStyleIdx="1" presStyleCnt="4"/>
      <dgm:spPr/>
    </dgm:pt>
    <dgm:pt modelId="{ADE17693-A8D1-4591-ACB2-6FDD74809400}" type="pres">
      <dgm:prSet presAssocID="{6E75C283-6869-4D75-9CF2-EA70CC2BBA2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13212F32-CABA-48B4-BD31-FAD665EE7DF5}" type="pres">
      <dgm:prSet presAssocID="{6E75C283-6869-4D75-9CF2-EA70CC2BBA26}" presName="spaceRect" presStyleCnt="0"/>
      <dgm:spPr/>
    </dgm:pt>
    <dgm:pt modelId="{C9B565B5-2A95-4FFE-B5A4-EACE291DABE8}" type="pres">
      <dgm:prSet presAssocID="{6E75C283-6869-4D75-9CF2-EA70CC2BBA26}" presName="parTx" presStyleLbl="revTx" presStyleIdx="1" presStyleCnt="4">
        <dgm:presLayoutVars>
          <dgm:chMax val="0"/>
          <dgm:chPref val="0"/>
        </dgm:presLayoutVars>
      </dgm:prSet>
      <dgm:spPr/>
    </dgm:pt>
    <dgm:pt modelId="{4AC2AD99-1B1C-4FB4-93BF-3280585C31C4}" type="pres">
      <dgm:prSet presAssocID="{7DCB501A-AEF9-40DB-A65A-B78836FDF89C}" presName="sibTrans" presStyleCnt="0"/>
      <dgm:spPr/>
    </dgm:pt>
    <dgm:pt modelId="{A2A1E829-6F80-4B5F-9F4A-42151BA5B417}" type="pres">
      <dgm:prSet presAssocID="{608A7670-8425-4E96-9A96-304D8B0D48E8}" presName="compNode" presStyleCnt="0"/>
      <dgm:spPr/>
    </dgm:pt>
    <dgm:pt modelId="{976D1520-3C9A-45F7-B3AF-F92FFF5CB15B}" type="pres">
      <dgm:prSet presAssocID="{608A7670-8425-4E96-9A96-304D8B0D48E8}" presName="bgRect" presStyleLbl="bgShp" presStyleIdx="2" presStyleCnt="4"/>
      <dgm:spPr/>
    </dgm:pt>
    <dgm:pt modelId="{F6428FB3-1F4F-43CA-8316-5C27324280FB}" type="pres">
      <dgm:prSet presAssocID="{608A7670-8425-4E96-9A96-304D8B0D48E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75FFB11B-FD3C-4C61-97FD-2FBF1B78FA95}" type="pres">
      <dgm:prSet presAssocID="{608A7670-8425-4E96-9A96-304D8B0D48E8}" presName="spaceRect" presStyleCnt="0"/>
      <dgm:spPr/>
    </dgm:pt>
    <dgm:pt modelId="{83F99F4A-6AB1-413D-82EF-7BC333215F35}" type="pres">
      <dgm:prSet presAssocID="{608A7670-8425-4E96-9A96-304D8B0D48E8}" presName="parTx" presStyleLbl="revTx" presStyleIdx="2" presStyleCnt="4">
        <dgm:presLayoutVars>
          <dgm:chMax val="0"/>
          <dgm:chPref val="0"/>
        </dgm:presLayoutVars>
      </dgm:prSet>
      <dgm:spPr/>
    </dgm:pt>
    <dgm:pt modelId="{0D641456-AE36-4C3B-B0E9-47D3D03ADFE4}" type="pres">
      <dgm:prSet presAssocID="{4D21701D-7F47-44F6-9601-491C4792D5A6}" presName="sibTrans" presStyleCnt="0"/>
      <dgm:spPr/>
    </dgm:pt>
    <dgm:pt modelId="{DCE0E11F-44EE-4BDB-B51D-E0902B3AADAE}" type="pres">
      <dgm:prSet presAssocID="{A7C02F82-7B1D-4757-8637-841686A72EFF}" presName="compNode" presStyleCnt="0"/>
      <dgm:spPr/>
    </dgm:pt>
    <dgm:pt modelId="{876274C6-368C-47A5-B229-553C81742293}" type="pres">
      <dgm:prSet presAssocID="{A7C02F82-7B1D-4757-8637-841686A72EFF}" presName="bgRect" presStyleLbl="bgShp" presStyleIdx="3" presStyleCnt="4"/>
      <dgm:spPr/>
    </dgm:pt>
    <dgm:pt modelId="{1FDEAAA4-7CCE-449C-907F-6DE43805E739}" type="pres">
      <dgm:prSet presAssocID="{A7C02F82-7B1D-4757-8637-841686A72EF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e"/>
        </a:ext>
      </dgm:extLst>
    </dgm:pt>
    <dgm:pt modelId="{C75BF60D-D474-49FF-BBA7-80C92C080D8D}" type="pres">
      <dgm:prSet presAssocID="{A7C02F82-7B1D-4757-8637-841686A72EFF}" presName="spaceRect" presStyleCnt="0"/>
      <dgm:spPr/>
    </dgm:pt>
    <dgm:pt modelId="{363C9EE8-E932-4495-BA48-64D780C755C4}" type="pres">
      <dgm:prSet presAssocID="{A7C02F82-7B1D-4757-8637-841686A72EF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0811313-F166-4A94-80C3-C58FD4E69467}" srcId="{FE75F219-78EC-49EC-AA24-9FBAECE6AFBA}" destId="{608A7670-8425-4E96-9A96-304D8B0D48E8}" srcOrd="2" destOrd="0" parTransId="{46411D9A-697B-4D8D-A0DD-A26C0673CFB9}" sibTransId="{4D21701D-7F47-44F6-9601-491C4792D5A6}"/>
    <dgm:cxn modelId="{F3ACB615-0A69-4B75-8EBE-25B2ECC492C9}" srcId="{FE75F219-78EC-49EC-AA24-9FBAECE6AFBA}" destId="{353F63C8-D20E-4B37-8C1D-321ED89D94EB}" srcOrd="0" destOrd="0" parTransId="{526F254E-E4E4-4666-B4C9-26630B8A8CDF}" sibTransId="{E57DD5F3-547B-438A-889A-FB98ED4358F0}"/>
    <dgm:cxn modelId="{12FECC4E-CFDF-4EF4-9731-2932E1F63125}" type="presOf" srcId="{608A7670-8425-4E96-9A96-304D8B0D48E8}" destId="{83F99F4A-6AB1-413D-82EF-7BC333215F35}" srcOrd="0" destOrd="0" presId="urn:microsoft.com/office/officeart/2018/2/layout/IconVerticalSolidList"/>
    <dgm:cxn modelId="{D97F3E70-FECA-412A-AA19-54F1448B8CB5}" srcId="{FE75F219-78EC-49EC-AA24-9FBAECE6AFBA}" destId="{A7C02F82-7B1D-4757-8637-841686A72EFF}" srcOrd="3" destOrd="0" parTransId="{998010AD-22ED-43F4-B1E6-8E32049C9E48}" sibTransId="{484E5694-C0B7-45B5-833D-2263518534F6}"/>
    <dgm:cxn modelId="{379C3E8E-91E6-4299-B9EB-E952C0E0A7F7}" srcId="{FE75F219-78EC-49EC-AA24-9FBAECE6AFBA}" destId="{6E75C283-6869-4D75-9CF2-EA70CC2BBA26}" srcOrd="1" destOrd="0" parTransId="{DCC7774D-6BC5-4676-B293-31ACE7919E0D}" sibTransId="{7DCB501A-AEF9-40DB-A65A-B78836FDF89C}"/>
    <dgm:cxn modelId="{9670CD9C-1915-4497-9CFA-67E92B8761C0}" type="presOf" srcId="{6E75C283-6869-4D75-9CF2-EA70CC2BBA26}" destId="{C9B565B5-2A95-4FFE-B5A4-EACE291DABE8}" srcOrd="0" destOrd="0" presId="urn:microsoft.com/office/officeart/2018/2/layout/IconVerticalSolidList"/>
    <dgm:cxn modelId="{402222B9-6E2A-4CAF-9931-FE00D43C2EB4}" type="presOf" srcId="{353F63C8-D20E-4B37-8C1D-321ED89D94EB}" destId="{C5E33D20-783B-4490-9F9D-6E661C0B229B}" srcOrd="0" destOrd="0" presId="urn:microsoft.com/office/officeart/2018/2/layout/IconVerticalSolidList"/>
    <dgm:cxn modelId="{4A4400E4-F889-4485-8359-94E29E2BC848}" type="presOf" srcId="{FE75F219-78EC-49EC-AA24-9FBAECE6AFBA}" destId="{DEC9C15B-70AC-4D02-BB0B-EC82B0637F5A}" srcOrd="0" destOrd="0" presId="urn:microsoft.com/office/officeart/2018/2/layout/IconVerticalSolidList"/>
    <dgm:cxn modelId="{8330E5E8-D600-459F-BC19-E20D61EBA360}" type="presOf" srcId="{A7C02F82-7B1D-4757-8637-841686A72EFF}" destId="{363C9EE8-E932-4495-BA48-64D780C755C4}" srcOrd="0" destOrd="0" presId="urn:microsoft.com/office/officeart/2018/2/layout/IconVerticalSolidList"/>
    <dgm:cxn modelId="{4D7F1B48-9B9C-46EB-B3CC-35FD4CCCC9CE}" type="presParOf" srcId="{DEC9C15B-70AC-4D02-BB0B-EC82B0637F5A}" destId="{CB49D74B-C043-4060-8AD9-38403D1D0074}" srcOrd="0" destOrd="0" presId="urn:microsoft.com/office/officeart/2018/2/layout/IconVerticalSolidList"/>
    <dgm:cxn modelId="{6099CDAD-F32C-4B09-966A-CA13B6F14CCF}" type="presParOf" srcId="{CB49D74B-C043-4060-8AD9-38403D1D0074}" destId="{612CD486-C86B-405B-923C-9B716AD01EF9}" srcOrd="0" destOrd="0" presId="urn:microsoft.com/office/officeart/2018/2/layout/IconVerticalSolidList"/>
    <dgm:cxn modelId="{00D6FABA-EA3C-496E-B078-36A00C0B938B}" type="presParOf" srcId="{CB49D74B-C043-4060-8AD9-38403D1D0074}" destId="{FFA202CE-66C6-4D73-AE40-9E27797E42F2}" srcOrd="1" destOrd="0" presId="urn:microsoft.com/office/officeart/2018/2/layout/IconVerticalSolidList"/>
    <dgm:cxn modelId="{14E6B41D-935C-41BD-8F8E-CD445E6A4D26}" type="presParOf" srcId="{CB49D74B-C043-4060-8AD9-38403D1D0074}" destId="{B0EEEA21-8D0F-4AF5-9601-741272CD502F}" srcOrd="2" destOrd="0" presId="urn:microsoft.com/office/officeart/2018/2/layout/IconVerticalSolidList"/>
    <dgm:cxn modelId="{B1746594-DB30-4D58-AD38-8A54E17E4D5C}" type="presParOf" srcId="{CB49D74B-C043-4060-8AD9-38403D1D0074}" destId="{C5E33D20-783B-4490-9F9D-6E661C0B229B}" srcOrd="3" destOrd="0" presId="urn:microsoft.com/office/officeart/2018/2/layout/IconVerticalSolidList"/>
    <dgm:cxn modelId="{A82A61A7-0EC9-44CF-98F1-08E919D668A7}" type="presParOf" srcId="{DEC9C15B-70AC-4D02-BB0B-EC82B0637F5A}" destId="{F048BD42-D2C0-4528-A31A-65A46F0434D7}" srcOrd="1" destOrd="0" presId="urn:microsoft.com/office/officeart/2018/2/layout/IconVerticalSolidList"/>
    <dgm:cxn modelId="{652C8EE7-AEA5-4EBA-97AD-A58C22E5977D}" type="presParOf" srcId="{DEC9C15B-70AC-4D02-BB0B-EC82B0637F5A}" destId="{63D36BE0-252C-40F3-9BB0-AB4192EC4790}" srcOrd="2" destOrd="0" presId="urn:microsoft.com/office/officeart/2018/2/layout/IconVerticalSolidList"/>
    <dgm:cxn modelId="{0CA8C06D-959A-47FE-AE22-DD1DEE863787}" type="presParOf" srcId="{63D36BE0-252C-40F3-9BB0-AB4192EC4790}" destId="{44434CBE-F552-47B5-B67F-880D108DF861}" srcOrd="0" destOrd="0" presId="urn:microsoft.com/office/officeart/2018/2/layout/IconVerticalSolidList"/>
    <dgm:cxn modelId="{C16C4357-6006-49A1-A80E-5B534E179659}" type="presParOf" srcId="{63D36BE0-252C-40F3-9BB0-AB4192EC4790}" destId="{ADE17693-A8D1-4591-ACB2-6FDD74809400}" srcOrd="1" destOrd="0" presId="urn:microsoft.com/office/officeart/2018/2/layout/IconVerticalSolidList"/>
    <dgm:cxn modelId="{CAEE03AC-7BD6-499F-8C6E-BF57A726F1FD}" type="presParOf" srcId="{63D36BE0-252C-40F3-9BB0-AB4192EC4790}" destId="{13212F32-CABA-48B4-BD31-FAD665EE7DF5}" srcOrd="2" destOrd="0" presId="urn:microsoft.com/office/officeart/2018/2/layout/IconVerticalSolidList"/>
    <dgm:cxn modelId="{1870772D-67D9-4F4E-BE81-9856302C8BB4}" type="presParOf" srcId="{63D36BE0-252C-40F3-9BB0-AB4192EC4790}" destId="{C9B565B5-2A95-4FFE-B5A4-EACE291DABE8}" srcOrd="3" destOrd="0" presId="urn:microsoft.com/office/officeart/2018/2/layout/IconVerticalSolidList"/>
    <dgm:cxn modelId="{370443EB-1D66-4295-A5C4-3A7CF029CE09}" type="presParOf" srcId="{DEC9C15B-70AC-4D02-BB0B-EC82B0637F5A}" destId="{4AC2AD99-1B1C-4FB4-93BF-3280585C31C4}" srcOrd="3" destOrd="0" presId="urn:microsoft.com/office/officeart/2018/2/layout/IconVerticalSolidList"/>
    <dgm:cxn modelId="{EDAC2A5A-5C6D-4002-B81C-A04951F86E09}" type="presParOf" srcId="{DEC9C15B-70AC-4D02-BB0B-EC82B0637F5A}" destId="{A2A1E829-6F80-4B5F-9F4A-42151BA5B417}" srcOrd="4" destOrd="0" presId="urn:microsoft.com/office/officeart/2018/2/layout/IconVerticalSolidList"/>
    <dgm:cxn modelId="{C1D63462-1DEB-4E0A-A0C3-9BB7F33750EE}" type="presParOf" srcId="{A2A1E829-6F80-4B5F-9F4A-42151BA5B417}" destId="{976D1520-3C9A-45F7-B3AF-F92FFF5CB15B}" srcOrd="0" destOrd="0" presId="urn:microsoft.com/office/officeart/2018/2/layout/IconVerticalSolidList"/>
    <dgm:cxn modelId="{A579ACAE-2B20-4BBD-9BEA-26C3BC8CCA1F}" type="presParOf" srcId="{A2A1E829-6F80-4B5F-9F4A-42151BA5B417}" destId="{F6428FB3-1F4F-43CA-8316-5C27324280FB}" srcOrd="1" destOrd="0" presId="urn:microsoft.com/office/officeart/2018/2/layout/IconVerticalSolidList"/>
    <dgm:cxn modelId="{E24A24E3-C847-45FC-9B43-7444B414A7CD}" type="presParOf" srcId="{A2A1E829-6F80-4B5F-9F4A-42151BA5B417}" destId="{75FFB11B-FD3C-4C61-97FD-2FBF1B78FA95}" srcOrd="2" destOrd="0" presId="urn:microsoft.com/office/officeart/2018/2/layout/IconVerticalSolidList"/>
    <dgm:cxn modelId="{773FC57A-8A15-457D-A0BF-7BE0F43C3FC1}" type="presParOf" srcId="{A2A1E829-6F80-4B5F-9F4A-42151BA5B417}" destId="{83F99F4A-6AB1-413D-82EF-7BC333215F35}" srcOrd="3" destOrd="0" presId="urn:microsoft.com/office/officeart/2018/2/layout/IconVerticalSolidList"/>
    <dgm:cxn modelId="{2383CFDA-662C-4B88-9743-FBE64E463145}" type="presParOf" srcId="{DEC9C15B-70AC-4D02-BB0B-EC82B0637F5A}" destId="{0D641456-AE36-4C3B-B0E9-47D3D03ADFE4}" srcOrd="5" destOrd="0" presId="urn:microsoft.com/office/officeart/2018/2/layout/IconVerticalSolidList"/>
    <dgm:cxn modelId="{8A4DAFF9-910D-4750-BD60-DD176F16EA7D}" type="presParOf" srcId="{DEC9C15B-70AC-4D02-BB0B-EC82B0637F5A}" destId="{DCE0E11F-44EE-4BDB-B51D-E0902B3AADAE}" srcOrd="6" destOrd="0" presId="urn:microsoft.com/office/officeart/2018/2/layout/IconVerticalSolidList"/>
    <dgm:cxn modelId="{89E80C5A-B0FE-428A-B0F6-074F2F795CEF}" type="presParOf" srcId="{DCE0E11F-44EE-4BDB-B51D-E0902B3AADAE}" destId="{876274C6-368C-47A5-B229-553C81742293}" srcOrd="0" destOrd="0" presId="urn:microsoft.com/office/officeart/2018/2/layout/IconVerticalSolidList"/>
    <dgm:cxn modelId="{1878250C-5630-4B0D-9E25-DCD386263F92}" type="presParOf" srcId="{DCE0E11F-44EE-4BDB-B51D-E0902B3AADAE}" destId="{1FDEAAA4-7CCE-449C-907F-6DE43805E739}" srcOrd="1" destOrd="0" presId="urn:microsoft.com/office/officeart/2018/2/layout/IconVerticalSolidList"/>
    <dgm:cxn modelId="{F5520759-C4F9-47CD-9D11-30174F5FB34C}" type="presParOf" srcId="{DCE0E11F-44EE-4BDB-B51D-E0902B3AADAE}" destId="{C75BF60D-D474-49FF-BBA7-80C92C080D8D}" srcOrd="2" destOrd="0" presId="urn:microsoft.com/office/officeart/2018/2/layout/IconVerticalSolidList"/>
    <dgm:cxn modelId="{356092F4-2FFB-46A8-9247-1AB5C5936C8F}" type="presParOf" srcId="{DCE0E11F-44EE-4BDB-B51D-E0902B3AADAE}" destId="{363C9EE8-E932-4495-BA48-64D780C755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5175C56-86DA-4F90-8BD6-352DE3CEB1E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EA1368-83F8-4FD7-B350-D573E70E6412}">
      <dgm:prSet/>
      <dgm:spPr/>
      <dgm:t>
        <a:bodyPr/>
        <a:lstStyle/>
        <a:p>
          <a:r>
            <a:rPr lang="en-US" b="1"/>
            <a:t>Credibility</a:t>
          </a:r>
          <a:r>
            <a:rPr lang="en-US"/>
            <a:t>, parallels internal validity - i.e. how believable are the findings?</a:t>
          </a:r>
        </a:p>
      </dgm:t>
    </dgm:pt>
    <dgm:pt modelId="{E5C39CD6-002A-41B0-B94D-91EE737927B6}" type="parTrans" cxnId="{053EC9FD-E4DF-435B-8ABF-9F88CC30FDAA}">
      <dgm:prSet/>
      <dgm:spPr/>
      <dgm:t>
        <a:bodyPr/>
        <a:lstStyle/>
        <a:p>
          <a:endParaRPr lang="en-US"/>
        </a:p>
      </dgm:t>
    </dgm:pt>
    <dgm:pt modelId="{A8544695-09E2-4821-BC26-A7D28A986490}" type="sibTrans" cxnId="{053EC9FD-E4DF-435B-8ABF-9F88CC30FDAA}">
      <dgm:prSet/>
      <dgm:spPr/>
      <dgm:t>
        <a:bodyPr/>
        <a:lstStyle/>
        <a:p>
          <a:endParaRPr lang="en-US"/>
        </a:p>
      </dgm:t>
    </dgm:pt>
    <dgm:pt modelId="{D78953BB-1EC4-4497-863E-7878124A642A}">
      <dgm:prSet/>
      <dgm:spPr/>
      <dgm:t>
        <a:bodyPr/>
        <a:lstStyle/>
        <a:p>
          <a:r>
            <a:rPr lang="en-US" b="1"/>
            <a:t>Transferability,</a:t>
          </a:r>
          <a:r>
            <a:rPr lang="en-US"/>
            <a:t> parallels external validity - i.e. do the findings apply to other contexts?</a:t>
          </a:r>
        </a:p>
      </dgm:t>
    </dgm:pt>
    <dgm:pt modelId="{04198D9B-98C0-487E-9310-C8B2B22CF4C1}" type="parTrans" cxnId="{BA7021BC-4703-47FE-9309-2642FAF7BB10}">
      <dgm:prSet/>
      <dgm:spPr/>
      <dgm:t>
        <a:bodyPr/>
        <a:lstStyle/>
        <a:p>
          <a:endParaRPr lang="en-US"/>
        </a:p>
      </dgm:t>
    </dgm:pt>
    <dgm:pt modelId="{1FF41EB1-A1BB-49AF-BFE1-301FDE25824C}" type="sibTrans" cxnId="{BA7021BC-4703-47FE-9309-2642FAF7BB10}">
      <dgm:prSet/>
      <dgm:spPr/>
      <dgm:t>
        <a:bodyPr/>
        <a:lstStyle/>
        <a:p>
          <a:endParaRPr lang="en-US"/>
        </a:p>
      </dgm:t>
    </dgm:pt>
    <dgm:pt modelId="{70F47437-0A59-4F59-BB7B-03CE09D0A60C}">
      <dgm:prSet/>
      <dgm:spPr/>
      <dgm:t>
        <a:bodyPr/>
        <a:lstStyle/>
        <a:p>
          <a:r>
            <a:rPr lang="en-US" b="1"/>
            <a:t>Dependability</a:t>
          </a:r>
          <a:r>
            <a:rPr lang="en-US"/>
            <a:t>, parallels reliability - i.e. are the findings likely to apply at other times?</a:t>
          </a:r>
        </a:p>
      </dgm:t>
    </dgm:pt>
    <dgm:pt modelId="{6BF9CE4C-9F97-4BD9-A813-D3BF15C1F606}" type="parTrans" cxnId="{A6FDD42D-4416-4232-8F62-BF401F78A568}">
      <dgm:prSet/>
      <dgm:spPr/>
      <dgm:t>
        <a:bodyPr/>
        <a:lstStyle/>
        <a:p>
          <a:endParaRPr lang="en-US"/>
        </a:p>
      </dgm:t>
    </dgm:pt>
    <dgm:pt modelId="{90E36671-1B99-4610-9A2A-B06CDB2EEA54}" type="sibTrans" cxnId="{A6FDD42D-4416-4232-8F62-BF401F78A568}">
      <dgm:prSet/>
      <dgm:spPr/>
      <dgm:t>
        <a:bodyPr/>
        <a:lstStyle/>
        <a:p>
          <a:endParaRPr lang="en-US"/>
        </a:p>
      </dgm:t>
    </dgm:pt>
    <dgm:pt modelId="{4BD260C7-8515-424F-8520-27B4A4AD9CE6}">
      <dgm:prSet/>
      <dgm:spPr/>
      <dgm:t>
        <a:bodyPr/>
        <a:lstStyle/>
        <a:p>
          <a:r>
            <a:rPr lang="en-US" b="1"/>
            <a:t>Confirmability</a:t>
          </a:r>
          <a:r>
            <a:rPr lang="en-US"/>
            <a:t>, parallels objectivity - i.e. has the investigator allowed his or her values to intrude to a high degree?</a:t>
          </a:r>
        </a:p>
      </dgm:t>
    </dgm:pt>
    <dgm:pt modelId="{163F24C4-D8D3-4989-95F0-2E12B6C98AA6}" type="parTrans" cxnId="{AF66574D-E2F2-4EF2-9B0F-C2D7352AB8EA}">
      <dgm:prSet/>
      <dgm:spPr/>
      <dgm:t>
        <a:bodyPr/>
        <a:lstStyle/>
        <a:p>
          <a:endParaRPr lang="en-US"/>
        </a:p>
      </dgm:t>
    </dgm:pt>
    <dgm:pt modelId="{BEE474C9-3105-49E7-8023-42EB1DD21150}" type="sibTrans" cxnId="{AF66574D-E2F2-4EF2-9B0F-C2D7352AB8EA}">
      <dgm:prSet/>
      <dgm:spPr/>
      <dgm:t>
        <a:bodyPr/>
        <a:lstStyle/>
        <a:p>
          <a:endParaRPr lang="en-US"/>
        </a:p>
      </dgm:t>
    </dgm:pt>
    <dgm:pt modelId="{2ADF6685-EC76-44D7-859A-07061982B176}" type="pres">
      <dgm:prSet presAssocID="{A5175C56-86DA-4F90-8BD6-352DE3CEB1E0}" presName="linear" presStyleCnt="0">
        <dgm:presLayoutVars>
          <dgm:animLvl val="lvl"/>
          <dgm:resizeHandles val="exact"/>
        </dgm:presLayoutVars>
      </dgm:prSet>
      <dgm:spPr/>
    </dgm:pt>
    <dgm:pt modelId="{2AB95B50-B245-45A7-83C8-CF1C8538FD7D}" type="pres">
      <dgm:prSet presAssocID="{F3EA1368-83F8-4FD7-B350-D573E70E641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7133CCA-33FC-401B-9083-D304F7AAA13B}" type="pres">
      <dgm:prSet presAssocID="{A8544695-09E2-4821-BC26-A7D28A986490}" presName="spacer" presStyleCnt="0"/>
      <dgm:spPr/>
    </dgm:pt>
    <dgm:pt modelId="{07C816DE-2783-4B04-AD99-A5AD61CC95F7}" type="pres">
      <dgm:prSet presAssocID="{D78953BB-1EC4-4497-863E-7878124A642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679EF6-BF4D-4FF6-8AD4-D376300687DD}" type="pres">
      <dgm:prSet presAssocID="{1FF41EB1-A1BB-49AF-BFE1-301FDE25824C}" presName="spacer" presStyleCnt="0"/>
      <dgm:spPr/>
    </dgm:pt>
    <dgm:pt modelId="{10F4AE50-A557-4BAB-B356-9933A2A9D818}" type="pres">
      <dgm:prSet presAssocID="{70F47437-0A59-4F59-BB7B-03CE09D0A6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31BD72-48F1-41D0-AB59-5E7C74937E1D}" type="pres">
      <dgm:prSet presAssocID="{90E36671-1B99-4610-9A2A-B06CDB2EEA54}" presName="spacer" presStyleCnt="0"/>
      <dgm:spPr/>
    </dgm:pt>
    <dgm:pt modelId="{14BD0FFA-8EA4-448B-848B-CFACAC00564A}" type="pres">
      <dgm:prSet presAssocID="{4BD260C7-8515-424F-8520-27B4A4AD9CE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6FDD42D-4416-4232-8F62-BF401F78A568}" srcId="{A5175C56-86DA-4F90-8BD6-352DE3CEB1E0}" destId="{70F47437-0A59-4F59-BB7B-03CE09D0A60C}" srcOrd="2" destOrd="0" parTransId="{6BF9CE4C-9F97-4BD9-A813-D3BF15C1F606}" sibTransId="{90E36671-1B99-4610-9A2A-B06CDB2EEA54}"/>
    <dgm:cxn modelId="{F4D45A5C-297C-4429-A2F5-589F9D59AEA5}" type="presOf" srcId="{70F47437-0A59-4F59-BB7B-03CE09D0A60C}" destId="{10F4AE50-A557-4BAB-B356-9933A2A9D818}" srcOrd="0" destOrd="0" presId="urn:microsoft.com/office/officeart/2005/8/layout/vList2"/>
    <dgm:cxn modelId="{AF66574D-E2F2-4EF2-9B0F-C2D7352AB8EA}" srcId="{A5175C56-86DA-4F90-8BD6-352DE3CEB1E0}" destId="{4BD260C7-8515-424F-8520-27B4A4AD9CE6}" srcOrd="3" destOrd="0" parTransId="{163F24C4-D8D3-4989-95F0-2E12B6C98AA6}" sibTransId="{BEE474C9-3105-49E7-8023-42EB1DD21150}"/>
    <dgm:cxn modelId="{1765C670-EA2F-4866-9181-4FED57C789C1}" type="presOf" srcId="{A5175C56-86DA-4F90-8BD6-352DE3CEB1E0}" destId="{2ADF6685-EC76-44D7-859A-07061982B176}" srcOrd="0" destOrd="0" presId="urn:microsoft.com/office/officeart/2005/8/layout/vList2"/>
    <dgm:cxn modelId="{76FAFCA7-A875-4571-BC2B-62C0FFDD2F52}" type="presOf" srcId="{D78953BB-1EC4-4497-863E-7878124A642A}" destId="{07C816DE-2783-4B04-AD99-A5AD61CC95F7}" srcOrd="0" destOrd="0" presId="urn:microsoft.com/office/officeart/2005/8/layout/vList2"/>
    <dgm:cxn modelId="{BA7021BC-4703-47FE-9309-2642FAF7BB10}" srcId="{A5175C56-86DA-4F90-8BD6-352DE3CEB1E0}" destId="{D78953BB-1EC4-4497-863E-7878124A642A}" srcOrd="1" destOrd="0" parTransId="{04198D9B-98C0-487E-9310-C8B2B22CF4C1}" sibTransId="{1FF41EB1-A1BB-49AF-BFE1-301FDE25824C}"/>
    <dgm:cxn modelId="{54EC2ADD-1E59-4E26-915B-8B7CDEA62123}" type="presOf" srcId="{F3EA1368-83F8-4FD7-B350-D573E70E6412}" destId="{2AB95B50-B245-45A7-83C8-CF1C8538FD7D}" srcOrd="0" destOrd="0" presId="urn:microsoft.com/office/officeart/2005/8/layout/vList2"/>
    <dgm:cxn modelId="{1935C6EB-82BE-4592-AEFF-B038415C432E}" type="presOf" srcId="{4BD260C7-8515-424F-8520-27B4A4AD9CE6}" destId="{14BD0FFA-8EA4-448B-848B-CFACAC00564A}" srcOrd="0" destOrd="0" presId="urn:microsoft.com/office/officeart/2005/8/layout/vList2"/>
    <dgm:cxn modelId="{053EC9FD-E4DF-435B-8ABF-9F88CC30FDAA}" srcId="{A5175C56-86DA-4F90-8BD6-352DE3CEB1E0}" destId="{F3EA1368-83F8-4FD7-B350-D573E70E6412}" srcOrd="0" destOrd="0" parTransId="{E5C39CD6-002A-41B0-B94D-91EE737927B6}" sibTransId="{A8544695-09E2-4821-BC26-A7D28A986490}"/>
    <dgm:cxn modelId="{0FA41950-7888-420C-B39E-BA20E8D24796}" type="presParOf" srcId="{2ADF6685-EC76-44D7-859A-07061982B176}" destId="{2AB95B50-B245-45A7-83C8-CF1C8538FD7D}" srcOrd="0" destOrd="0" presId="urn:microsoft.com/office/officeart/2005/8/layout/vList2"/>
    <dgm:cxn modelId="{93746324-D222-415F-B59E-43552A4F3F5D}" type="presParOf" srcId="{2ADF6685-EC76-44D7-859A-07061982B176}" destId="{77133CCA-33FC-401B-9083-D304F7AAA13B}" srcOrd="1" destOrd="0" presId="urn:microsoft.com/office/officeart/2005/8/layout/vList2"/>
    <dgm:cxn modelId="{DB001709-EF07-4599-808E-97BCD7FCE576}" type="presParOf" srcId="{2ADF6685-EC76-44D7-859A-07061982B176}" destId="{07C816DE-2783-4B04-AD99-A5AD61CC95F7}" srcOrd="2" destOrd="0" presId="urn:microsoft.com/office/officeart/2005/8/layout/vList2"/>
    <dgm:cxn modelId="{C3653F6E-9461-4B3F-8ECE-F40476399CD4}" type="presParOf" srcId="{2ADF6685-EC76-44D7-859A-07061982B176}" destId="{F6679EF6-BF4D-4FF6-8AD4-D376300687DD}" srcOrd="3" destOrd="0" presId="urn:microsoft.com/office/officeart/2005/8/layout/vList2"/>
    <dgm:cxn modelId="{A22BC702-AA06-4E6D-80B2-4B047A830C39}" type="presParOf" srcId="{2ADF6685-EC76-44D7-859A-07061982B176}" destId="{10F4AE50-A557-4BAB-B356-9933A2A9D818}" srcOrd="4" destOrd="0" presId="urn:microsoft.com/office/officeart/2005/8/layout/vList2"/>
    <dgm:cxn modelId="{2C43EA9A-0A2D-4D08-A9B2-7CF0AC9AE5D7}" type="presParOf" srcId="{2ADF6685-EC76-44D7-859A-07061982B176}" destId="{FE31BD72-48F1-41D0-AB59-5E7C74937E1D}" srcOrd="5" destOrd="0" presId="urn:microsoft.com/office/officeart/2005/8/layout/vList2"/>
    <dgm:cxn modelId="{08FC8603-6663-4D3C-BD15-A120A54C45C9}" type="presParOf" srcId="{2ADF6685-EC76-44D7-859A-07061982B176}" destId="{14BD0FFA-8EA4-448B-848B-CFACAC00564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125D1BC-0FD3-45B5-A227-2CD54CD10D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B97FD94-2ACA-4FDE-8A9C-2294DA0F9F7F}">
      <dgm:prSet/>
      <dgm:spPr/>
      <dgm:t>
        <a:bodyPr/>
        <a:lstStyle/>
        <a:p>
          <a:r>
            <a:rPr lang="en-US" b="1"/>
            <a:t>Reliability</a:t>
          </a:r>
          <a:r>
            <a:rPr lang="en-US"/>
            <a:t> and </a:t>
          </a:r>
          <a:r>
            <a:rPr lang="en-US" b="1"/>
            <a:t>Measurement Validity </a:t>
          </a:r>
          <a:r>
            <a:rPr lang="en-US"/>
            <a:t>are not connected to the 	design, as such;</a:t>
          </a:r>
        </a:p>
      </dgm:t>
    </dgm:pt>
    <dgm:pt modelId="{E1D9B851-F711-4E2F-848C-0412FF54493E}" type="parTrans" cxnId="{7B5F08DF-FEB5-47A1-8F5D-862E26B4BD07}">
      <dgm:prSet/>
      <dgm:spPr/>
      <dgm:t>
        <a:bodyPr/>
        <a:lstStyle/>
        <a:p>
          <a:endParaRPr lang="en-US"/>
        </a:p>
      </dgm:t>
    </dgm:pt>
    <dgm:pt modelId="{16B634B3-D0A7-42D3-A3C3-F8D0103428D8}" type="sibTrans" cxnId="{7B5F08DF-FEB5-47A1-8F5D-862E26B4BD07}">
      <dgm:prSet/>
      <dgm:spPr/>
      <dgm:t>
        <a:bodyPr/>
        <a:lstStyle/>
        <a:p>
          <a:endParaRPr lang="en-US"/>
        </a:p>
      </dgm:t>
    </dgm:pt>
    <dgm:pt modelId="{3AE80363-FF9B-42EA-8120-8100907770D7}">
      <dgm:prSet/>
      <dgm:spPr/>
      <dgm:t>
        <a:bodyPr/>
        <a:lstStyle/>
        <a:p>
          <a:r>
            <a:rPr lang="en-US" b="1"/>
            <a:t>Replicability</a:t>
          </a:r>
          <a:r>
            <a:rPr lang="en-US"/>
            <a:t> will be high as long as the researcher specifies all the procedures;</a:t>
          </a:r>
        </a:p>
      </dgm:t>
    </dgm:pt>
    <dgm:pt modelId="{A7ABCB73-911B-43F7-8FDA-6B529854318A}" type="parTrans" cxnId="{A6BAEAFD-707F-4F53-B8DD-0CA37CF09AA1}">
      <dgm:prSet/>
      <dgm:spPr/>
      <dgm:t>
        <a:bodyPr/>
        <a:lstStyle/>
        <a:p>
          <a:endParaRPr lang="en-US"/>
        </a:p>
      </dgm:t>
    </dgm:pt>
    <dgm:pt modelId="{42530C85-82DB-43F7-B406-E4EFB5022357}" type="sibTrans" cxnId="{A6BAEAFD-707F-4F53-B8DD-0CA37CF09AA1}">
      <dgm:prSet/>
      <dgm:spPr/>
      <dgm:t>
        <a:bodyPr/>
        <a:lstStyle/>
        <a:p>
          <a:endParaRPr lang="en-US"/>
        </a:p>
      </dgm:t>
    </dgm:pt>
    <dgm:pt modelId="{A126C71D-A2FC-4748-BABF-6D0D0B5864D6}">
      <dgm:prSet/>
      <dgm:spPr/>
      <dgm:t>
        <a:bodyPr/>
        <a:lstStyle/>
        <a:p>
          <a:r>
            <a:rPr lang="en-US" b="1"/>
            <a:t>Internal Validity </a:t>
          </a:r>
          <a:r>
            <a:rPr lang="en-US"/>
            <a:t>is weak, because co-relations are much more likely to be found than causality;</a:t>
          </a:r>
        </a:p>
      </dgm:t>
    </dgm:pt>
    <dgm:pt modelId="{27D8E319-0279-46A7-B13A-CCE047FBD176}" type="parTrans" cxnId="{4552DBF2-71D3-4FB0-875F-BC29A411617B}">
      <dgm:prSet/>
      <dgm:spPr/>
      <dgm:t>
        <a:bodyPr/>
        <a:lstStyle/>
        <a:p>
          <a:endParaRPr lang="en-US"/>
        </a:p>
      </dgm:t>
    </dgm:pt>
    <dgm:pt modelId="{9437073B-323B-446C-A21E-898E874574AB}" type="sibTrans" cxnId="{4552DBF2-71D3-4FB0-875F-BC29A411617B}">
      <dgm:prSet/>
      <dgm:spPr/>
      <dgm:t>
        <a:bodyPr/>
        <a:lstStyle/>
        <a:p>
          <a:endParaRPr lang="en-US"/>
        </a:p>
      </dgm:t>
    </dgm:pt>
    <dgm:pt modelId="{7F2008CA-4B07-467F-BCC3-2C3F1E40564B}">
      <dgm:prSet/>
      <dgm:spPr/>
      <dgm:t>
        <a:bodyPr/>
        <a:lstStyle/>
        <a:p>
          <a:r>
            <a:rPr lang="en-US" b="1"/>
            <a:t>External Validity </a:t>
          </a:r>
          <a:r>
            <a:rPr lang="en-US"/>
            <a:t>will be strong if the sample is truly random;</a:t>
          </a:r>
        </a:p>
      </dgm:t>
    </dgm:pt>
    <dgm:pt modelId="{A416764B-EEE0-4224-911E-1F4A51AB0DFC}" type="parTrans" cxnId="{C8F39256-8D41-4AD4-B026-8C1EBBAD6534}">
      <dgm:prSet/>
      <dgm:spPr/>
      <dgm:t>
        <a:bodyPr/>
        <a:lstStyle/>
        <a:p>
          <a:endParaRPr lang="en-US"/>
        </a:p>
      </dgm:t>
    </dgm:pt>
    <dgm:pt modelId="{F082ED48-7BFC-4407-82D6-A3B359DDFF39}" type="sibTrans" cxnId="{C8F39256-8D41-4AD4-B026-8C1EBBAD6534}">
      <dgm:prSet/>
      <dgm:spPr/>
      <dgm:t>
        <a:bodyPr/>
        <a:lstStyle/>
        <a:p>
          <a:endParaRPr lang="en-US"/>
        </a:p>
      </dgm:t>
    </dgm:pt>
    <dgm:pt modelId="{3C077579-A5DA-4443-8B9C-F875B42DC8A3}">
      <dgm:prSet/>
      <dgm:spPr/>
      <dgm:t>
        <a:bodyPr/>
        <a:lstStyle/>
        <a:p>
          <a:r>
            <a:rPr lang="en-US" b="1"/>
            <a:t>Ecological Validity </a:t>
          </a:r>
          <a:r>
            <a:rPr lang="en-US"/>
            <a:t>may be compromised by the instruments used.</a:t>
          </a:r>
        </a:p>
      </dgm:t>
    </dgm:pt>
    <dgm:pt modelId="{E9E15A02-497F-4138-9927-136DBFE980A6}" type="parTrans" cxnId="{BEF7429D-7017-4660-B44A-27BD863EBDC5}">
      <dgm:prSet/>
      <dgm:spPr/>
      <dgm:t>
        <a:bodyPr/>
        <a:lstStyle/>
        <a:p>
          <a:endParaRPr lang="en-US"/>
        </a:p>
      </dgm:t>
    </dgm:pt>
    <dgm:pt modelId="{A85270E5-E0CD-43AC-9E1E-C9958C3919D2}" type="sibTrans" cxnId="{BEF7429D-7017-4660-B44A-27BD863EBDC5}">
      <dgm:prSet/>
      <dgm:spPr/>
      <dgm:t>
        <a:bodyPr/>
        <a:lstStyle/>
        <a:p>
          <a:endParaRPr lang="en-US"/>
        </a:p>
      </dgm:t>
    </dgm:pt>
    <dgm:pt modelId="{1D5FB001-5FD1-49C2-B203-E865D5C6F0C3}" type="pres">
      <dgm:prSet presAssocID="{1125D1BC-0FD3-45B5-A227-2CD54CD10DE0}" presName="root" presStyleCnt="0">
        <dgm:presLayoutVars>
          <dgm:dir/>
          <dgm:resizeHandles val="exact"/>
        </dgm:presLayoutVars>
      </dgm:prSet>
      <dgm:spPr/>
    </dgm:pt>
    <dgm:pt modelId="{9C97A635-644D-4BBE-9896-A901DC0C2626}" type="pres">
      <dgm:prSet presAssocID="{2B97FD94-2ACA-4FDE-8A9C-2294DA0F9F7F}" presName="compNode" presStyleCnt="0"/>
      <dgm:spPr/>
    </dgm:pt>
    <dgm:pt modelId="{FE239E14-1241-4066-AB8B-09A88EDACF81}" type="pres">
      <dgm:prSet presAssocID="{2B97FD94-2ACA-4FDE-8A9C-2294DA0F9F7F}" presName="bgRect" presStyleLbl="bgShp" presStyleIdx="0" presStyleCnt="5"/>
      <dgm:spPr/>
    </dgm:pt>
    <dgm:pt modelId="{EA5C1CD5-C3AF-498C-AC47-B0FED2E27C15}" type="pres">
      <dgm:prSet presAssocID="{2B97FD94-2ACA-4FDE-8A9C-2294DA0F9F7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38946907-61BF-4F71-A6CB-A3D7AF6C1D15}" type="pres">
      <dgm:prSet presAssocID="{2B97FD94-2ACA-4FDE-8A9C-2294DA0F9F7F}" presName="spaceRect" presStyleCnt="0"/>
      <dgm:spPr/>
    </dgm:pt>
    <dgm:pt modelId="{284E9D72-3CFC-4DAB-AA03-44CB401B56D4}" type="pres">
      <dgm:prSet presAssocID="{2B97FD94-2ACA-4FDE-8A9C-2294DA0F9F7F}" presName="parTx" presStyleLbl="revTx" presStyleIdx="0" presStyleCnt="5">
        <dgm:presLayoutVars>
          <dgm:chMax val="0"/>
          <dgm:chPref val="0"/>
        </dgm:presLayoutVars>
      </dgm:prSet>
      <dgm:spPr/>
    </dgm:pt>
    <dgm:pt modelId="{18D2D667-E066-4623-893E-C2C08D354E0B}" type="pres">
      <dgm:prSet presAssocID="{16B634B3-D0A7-42D3-A3C3-F8D0103428D8}" presName="sibTrans" presStyleCnt="0"/>
      <dgm:spPr/>
    </dgm:pt>
    <dgm:pt modelId="{07AB25E9-9770-4EA3-8AD9-E001781C902F}" type="pres">
      <dgm:prSet presAssocID="{3AE80363-FF9B-42EA-8120-8100907770D7}" presName="compNode" presStyleCnt="0"/>
      <dgm:spPr/>
    </dgm:pt>
    <dgm:pt modelId="{2FCD53B0-C878-4A21-ADBC-683665BACC81}" type="pres">
      <dgm:prSet presAssocID="{3AE80363-FF9B-42EA-8120-8100907770D7}" presName="bgRect" presStyleLbl="bgShp" presStyleIdx="1" presStyleCnt="5"/>
      <dgm:spPr/>
    </dgm:pt>
    <dgm:pt modelId="{4652CF2C-4969-4D1F-B9CE-75DB9095E0EA}" type="pres">
      <dgm:prSet presAssocID="{3AE80363-FF9B-42EA-8120-8100907770D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690CFD2-080B-49D5-AA5C-443B50B6D261}" type="pres">
      <dgm:prSet presAssocID="{3AE80363-FF9B-42EA-8120-8100907770D7}" presName="spaceRect" presStyleCnt="0"/>
      <dgm:spPr/>
    </dgm:pt>
    <dgm:pt modelId="{CC128DC5-78DF-42D3-9993-EBEE04F5671A}" type="pres">
      <dgm:prSet presAssocID="{3AE80363-FF9B-42EA-8120-8100907770D7}" presName="parTx" presStyleLbl="revTx" presStyleIdx="1" presStyleCnt="5">
        <dgm:presLayoutVars>
          <dgm:chMax val="0"/>
          <dgm:chPref val="0"/>
        </dgm:presLayoutVars>
      </dgm:prSet>
      <dgm:spPr/>
    </dgm:pt>
    <dgm:pt modelId="{79B723C3-DAC8-4E75-A517-0296A502027F}" type="pres">
      <dgm:prSet presAssocID="{42530C85-82DB-43F7-B406-E4EFB5022357}" presName="sibTrans" presStyleCnt="0"/>
      <dgm:spPr/>
    </dgm:pt>
    <dgm:pt modelId="{CF1C96AB-16BF-44B5-AADE-1871C8A148B9}" type="pres">
      <dgm:prSet presAssocID="{A126C71D-A2FC-4748-BABF-6D0D0B5864D6}" presName="compNode" presStyleCnt="0"/>
      <dgm:spPr/>
    </dgm:pt>
    <dgm:pt modelId="{2129CDA6-C4B9-4B0A-B76D-DA959D3C3D3D}" type="pres">
      <dgm:prSet presAssocID="{A126C71D-A2FC-4748-BABF-6D0D0B5864D6}" presName="bgRect" presStyleLbl="bgShp" presStyleIdx="2" presStyleCnt="5"/>
      <dgm:spPr/>
    </dgm:pt>
    <dgm:pt modelId="{2240DC44-D365-43F4-A9E9-55CD5CACE236}" type="pres">
      <dgm:prSet presAssocID="{A126C71D-A2FC-4748-BABF-6D0D0B5864D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1533163-9B2C-4047-A537-BCE24100DBAD}" type="pres">
      <dgm:prSet presAssocID="{A126C71D-A2FC-4748-BABF-6D0D0B5864D6}" presName="spaceRect" presStyleCnt="0"/>
      <dgm:spPr/>
    </dgm:pt>
    <dgm:pt modelId="{3A1E55E7-64F1-4A04-A6ED-548FB91CF553}" type="pres">
      <dgm:prSet presAssocID="{A126C71D-A2FC-4748-BABF-6D0D0B5864D6}" presName="parTx" presStyleLbl="revTx" presStyleIdx="2" presStyleCnt="5">
        <dgm:presLayoutVars>
          <dgm:chMax val="0"/>
          <dgm:chPref val="0"/>
        </dgm:presLayoutVars>
      </dgm:prSet>
      <dgm:spPr/>
    </dgm:pt>
    <dgm:pt modelId="{0F1EDC58-BD15-418C-9613-0BE797E37428}" type="pres">
      <dgm:prSet presAssocID="{9437073B-323B-446C-A21E-898E874574AB}" presName="sibTrans" presStyleCnt="0"/>
      <dgm:spPr/>
    </dgm:pt>
    <dgm:pt modelId="{671DC144-0ABE-43F1-BDC9-B6B25B51CB88}" type="pres">
      <dgm:prSet presAssocID="{7F2008CA-4B07-467F-BCC3-2C3F1E40564B}" presName="compNode" presStyleCnt="0"/>
      <dgm:spPr/>
    </dgm:pt>
    <dgm:pt modelId="{188A7559-9EEB-40B9-9654-3A1914C81493}" type="pres">
      <dgm:prSet presAssocID="{7F2008CA-4B07-467F-BCC3-2C3F1E40564B}" presName="bgRect" presStyleLbl="bgShp" presStyleIdx="3" presStyleCnt="5"/>
      <dgm:spPr/>
    </dgm:pt>
    <dgm:pt modelId="{9BC3B099-69F5-42CD-BA3B-2724F444F498}" type="pres">
      <dgm:prSet presAssocID="{7F2008CA-4B07-467F-BCC3-2C3F1E40564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31F55B15-1A13-4A0B-AAB1-F09027D4625E}" type="pres">
      <dgm:prSet presAssocID="{7F2008CA-4B07-467F-BCC3-2C3F1E40564B}" presName="spaceRect" presStyleCnt="0"/>
      <dgm:spPr/>
    </dgm:pt>
    <dgm:pt modelId="{245E109A-BBDF-4724-8B83-F0D6B6315BB1}" type="pres">
      <dgm:prSet presAssocID="{7F2008CA-4B07-467F-BCC3-2C3F1E40564B}" presName="parTx" presStyleLbl="revTx" presStyleIdx="3" presStyleCnt="5">
        <dgm:presLayoutVars>
          <dgm:chMax val="0"/>
          <dgm:chPref val="0"/>
        </dgm:presLayoutVars>
      </dgm:prSet>
      <dgm:spPr/>
    </dgm:pt>
    <dgm:pt modelId="{CEB8829D-0E1C-4784-B724-24EFE76BD4C0}" type="pres">
      <dgm:prSet presAssocID="{F082ED48-7BFC-4407-82D6-A3B359DDFF39}" presName="sibTrans" presStyleCnt="0"/>
      <dgm:spPr/>
    </dgm:pt>
    <dgm:pt modelId="{1923B7A6-EA95-4219-8CA5-04DB4270DD94}" type="pres">
      <dgm:prSet presAssocID="{3C077579-A5DA-4443-8B9C-F875B42DC8A3}" presName="compNode" presStyleCnt="0"/>
      <dgm:spPr/>
    </dgm:pt>
    <dgm:pt modelId="{DDFCAF4E-7E23-4B0E-AB97-3456CFA6199D}" type="pres">
      <dgm:prSet presAssocID="{3C077579-A5DA-4443-8B9C-F875B42DC8A3}" presName="bgRect" presStyleLbl="bgShp" presStyleIdx="4" presStyleCnt="5"/>
      <dgm:spPr/>
    </dgm:pt>
    <dgm:pt modelId="{D8C2BE28-B5EB-4612-BFB2-FE01EFDFA460}" type="pres">
      <dgm:prSet presAssocID="{3C077579-A5DA-4443-8B9C-F875B42DC8A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o-Hazard"/>
        </a:ext>
      </dgm:extLst>
    </dgm:pt>
    <dgm:pt modelId="{88DB1AB5-5955-4D79-BD93-30BB05AC3DD1}" type="pres">
      <dgm:prSet presAssocID="{3C077579-A5DA-4443-8B9C-F875B42DC8A3}" presName="spaceRect" presStyleCnt="0"/>
      <dgm:spPr/>
    </dgm:pt>
    <dgm:pt modelId="{40D9E898-9637-497F-B3AA-42DBFE267F86}" type="pres">
      <dgm:prSet presAssocID="{3C077579-A5DA-4443-8B9C-F875B42DC8A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B48B707-BB76-4943-9998-902F26E7E728}" type="presOf" srcId="{7F2008CA-4B07-467F-BCC3-2C3F1E40564B}" destId="{245E109A-BBDF-4724-8B83-F0D6B6315BB1}" srcOrd="0" destOrd="0" presId="urn:microsoft.com/office/officeart/2018/2/layout/IconVerticalSolidList"/>
    <dgm:cxn modelId="{08D68518-6BB7-437F-80D6-3ADEDE7BA88A}" type="presOf" srcId="{3AE80363-FF9B-42EA-8120-8100907770D7}" destId="{CC128DC5-78DF-42D3-9993-EBEE04F5671A}" srcOrd="0" destOrd="0" presId="urn:microsoft.com/office/officeart/2018/2/layout/IconVerticalSolidList"/>
    <dgm:cxn modelId="{C8F39256-8D41-4AD4-B026-8C1EBBAD6534}" srcId="{1125D1BC-0FD3-45B5-A227-2CD54CD10DE0}" destId="{7F2008CA-4B07-467F-BCC3-2C3F1E40564B}" srcOrd="3" destOrd="0" parTransId="{A416764B-EEE0-4224-911E-1F4A51AB0DFC}" sibTransId="{F082ED48-7BFC-4407-82D6-A3B359DDFF39}"/>
    <dgm:cxn modelId="{513F1157-E649-4310-B06A-B8FA2AEAF607}" type="presOf" srcId="{3C077579-A5DA-4443-8B9C-F875B42DC8A3}" destId="{40D9E898-9637-497F-B3AA-42DBFE267F86}" srcOrd="0" destOrd="0" presId="urn:microsoft.com/office/officeart/2018/2/layout/IconVerticalSolidList"/>
    <dgm:cxn modelId="{BEF7429D-7017-4660-B44A-27BD863EBDC5}" srcId="{1125D1BC-0FD3-45B5-A227-2CD54CD10DE0}" destId="{3C077579-A5DA-4443-8B9C-F875B42DC8A3}" srcOrd="4" destOrd="0" parTransId="{E9E15A02-497F-4138-9927-136DBFE980A6}" sibTransId="{A85270E5-E0CD-43AC-9E1E-C9958C3919D2}"/>
    <dgm:cxn modelId="{2DA7659D-F8DC-4850-813F-A452AB8B5F2D}" type="presOf" srcId="{2B97FD94-2ACA-4FDE-8A9C-2294DA0F9F7F}" destId="{284E9D72-3CFC-4DAB-AA03-44CB401B56D4}" srcOrd="0" destOrd="0" presId="urn:microsoft.com/office/officeart/2018/2/layout/IconVerticalSolidList"/>
    <dgm:cxn modelId="{4BC226C2-1CC2-4BF2-96E0-406887B0326F}" type="presOf" srcId="{A126C71D-A2FC-4748-BABF-6D0D0B5864D6}" destId="{3A1E55E7-64F1-4A04-A6ED-548FB91CF553}" srcOrd="0" destOrd="0" presId="urn:microsoft.com/office/officeart/2018/2/layout/IconVerticalSolidList"/>
    <dgm:cxn modelId="{AE6CBAD6-62F1-45F6-AFFB-DDA98E8822F1}" type="presOf" srcId="{1125D1BC-0FD3-45B5-A227-2CD54CD10DE0}" destId="{1D5FB001-5FD1-49C2-B203-E865D5C6F0C3}" srcOrd="0" destOrd="0" presId="urn:microsoft.com/office/officeart/2018/2/layout/IconVerticalSolidList"/>
    <dgm:cxn modelId="{7B5F08DF-FEB5-47A1-8F5D-862E26B4BD07}" srcId="{1125D1BC-0FD3-45B5-A227-2CD54CD10DE0}" destId="{2B97FD94-2ACA-4FDE-8A9C-2294DA0F9F7F}" srcOrd="0" destOrd="0" parTransId="{E1D9B851-F711-4E2F-848C-0412FF54493E}" sibTransId="{16B634B3-D0A7-42D3-A3C3-F8D0103428D8}"/>
    <dgm:cxn modelId="{4552DBF2-71D3-4FB0-875F-BC29A411617B}" srcId="{1125D1BC-0FD3-45B5-A227-2CD54CD10DE0}" destId="{A126C71D-A2FC-4748-BABF-6D0D0B5864D6}" srcOrd="2" destOrd="0" parTransId="{27D8E319-0279-46A7-B13A-CCE047FBD176}" sibTransId="{9437073B-323B-446C-A21E-898E874574AB}"/>
    <dgm:cxn modelId="{A6BAEAFD-707F-4F53-B8DD-0CA37CF09AA1}" srcId="{1125D1BC-0FD3-45B5-A227-2CD54CD10DE0}" destId="{3AE80363-FF9B-42EA-8120-8100907770D7}" srcOrd="1" destOrd="0" parTransId="{A7ABCB73-911B-43F7-8FDA-6B529854318A}" sibTransId="{42530C85-82DB-43F7-B406-E4EFB5022357}"/>
    <dgm:cxn modelId="{D6CD0936-2CD0-4E93-8C03-F6A2E6FBEBF8}" type="presParOf" srcId="{1D5FB001-5FD1-49C2-B203-E865D5C6F0C3}" destId="{9C97A635-644D-4BBE-9896-A901DC0C2626}" srcOrd="0" destOrd="0" presId="urn:microsoft.com/office/officeart/2018/2/layout/IconVerticalSolidList"/>
    <dgm:cxn modelId="{59A1473A-4CCD-44B1-8540-621557AF11D1}" type="presParOf" srcId="{9C97A635-644D-4BBE-9896-A901DC0C2626}" destId="{FE239E14-1241-4066-AB8B-09A88EDACF81}" srcOrd="0" destOrd="0" presId="urn:microsoft.com/office/officeart/2018/2/layout/IconVerticalSolidList"/>
    <dgm:cxn modelId="{5D815027-2302-4AC9-9071-3C240820816F}" type="presParOf" srcId="{9C97A635-644D-4BBE-9896-A901DC0C2626}" destId="{EA5C1CD5-C3AF-498C-AC47-B0FED2E27C15}" srcOrd="1" destOrd="0" presId="urn:microsoft.com/office/officeart/2018/2/layout/IconVerticalSolidList"/>
    <dgm:cxn modelId="{249E9B71-96D0-42AD-A962-6A7B3D5BF76B}" type="presParOf" srcId="{9C97A635-644D-4BBE-9896-A901DC0C2626}" destId="{38946907-61BF-4F71-A6CB-A3D7AF6C1D15}" srcOrd="2" destOrd="0" presId="urn:microsoft.com/office/officeart/2018/2/layout/IconVerticalSolidList"/>
    <dgm:cxn modelId="{B1A2C865-8D0C-4F91-B1A7-0B045DBB2EE9}" type="presParOf" srcId="{9C97A635-644D-4BBE-9896-A901DC0C2626}" destId="{284E9D72-3CFC-4DAB-AA03-44CB401B56D4}" srcOrd="3" destOrd="0" presId="urn:microsoft.com/office/officeart/2018/2/layout/IconVerticalSolidList"/>
    <dgm:cxn modelId="{02E41061-BAB8-47C8-857B-E341B2E1FCD3}" type="presParOf" srcId="{1D5FB001-5FD1-49C2-B203-E865D5C6F0C3}" destId="{18D2D667-E066-4623-893E-C2C08D354E0B}" srcOrd="1" destOrd="0" presId="urn:microsoft.com/office/officeart/2018/2/layout/IconVerticalSolidList"/>
    <dgm:cxn modelId="{11B162AB-1EB5-48BB-87C2-A636560D2730}" type="presParOf" srcId="{1D5FB001-5FD1-49C2-B203-E865D5C6F0C3}" destId="{07AB25E9-9770-4EA3-8AD9-E001781C902F}" srcOrd="2" destOrd="0" presId="urn:microsoft.com/office/officeart/2018/2/layout/IconVerticalSolidList"/>
    <dgm:cxn modelId="{0AB2EC1B-C0A3-4E0F-B7E0-AB34FBD55860}" type="presParOf" srcId="{07AB25E9-9770-4EA3-8AD9-E001781C902F}" destId="{2FCD53B0-C878-4A21-ADBC-683665BACC81}" srcOrd="0" destOrd="0" presId="urn:microsoft.com/office/officeart/2018/2/layout/IconVerticalSolidList"/>
    <dgm:cxn modelId="{C4D4DECF-5A03-4308-8C57-DAE7C13002D7}" type="presParOf" srcId="{07AB25E9-9770-4EA3-8AD9-E001781C902F}" destId="{4652CF2C-4969-4D1F-B9CE-75DB9095E0EA}" srcOrd="1" destOrd="0" presId="urn:microsoft.com/office/officeart/2018/2/layout/IconVerticalSolidList"/>
    <dgm:cxn modelId="{ADDBC352-C037-4C29-B906-668C9F9BD128}" type="presParOf" srcId="{07AB25E9-9770-4EA3-8AD9-E001781C902F}" destId="{F690CFD2-080B-49D5-AA5C-443B50B6D261}" srcOrd="2" destOrd="0" presId="urn:microsoft.com/office/officeart/2018/2/layout/IconVerticalSolidList"/>
    <dgm:cxn modelId="{C713409E-E209-4012-8016-EA56BEDE4D34}" type="presParOf" srcId="{07AB25E9-9770-4EA3-8AD9-E001781C902F}" destId="{CC128DC5-78DF-42D3-9993-EBEE04F5671A}" srcOrd="3" destOrd="0" presId="urn:microsoft.com/office/officeart/2018/2/layout/IconVerticalSolidList"/>
    <dgm:cxn modelId="{6B8FE933-6CAA-42C5-8FA1-F30DBF7AE5D5}" type="presParOf" srcId="{1D5FB001-5FD1-49C2-B203-E865D5C6F0C3}" destId="{79B723C3-DAC8-4E75-A517-0296A502027F}" srcOrd="3" destOrd="0" presId="urn:microsoft.com/office/officeart/2018/2/layout/IconVerticalSolidList"/>
    <dgm:cxn modelId="{5550335A-0E3B-4EB1-8948-5AD9ACE3B9CD}" type="presParOf" srcId="{1D5FB001-5FD1-49C2-B203-E865D5C6F0C3}" destId="{CF1C96AB-16BF-44B5-AADE-1871C8A148B9}" srcOrd="4" destOrd="0" presId="urn:microsoft.com/office/officeart/2018/2/layout/IconVerticalSolidList"/>
    <dgm:cxn modelId="{F524E05F-2CAC-4241-B1D0-F0380B460CCD}" type="presParOf" srcId="{CF1C96AB-16BF-44B5-AADE-1871C8A148B9}" destId="{2129CDA6-C4B9-4B0A-B76D-DA959D3C3D3D}" srcOrd="0" destOrd="0" presId="urn:microsoft.com/office/officeart/2018/2/layout/IconVerticalSolidList"/>
    <dgm:cxn modelId="{436B3243-1C9C-4464-9457-A6FA602BAE60}" type="presParOf" srcId="{CF1C96AB-16BF-44B5-AADE-1871C8A148B9}" destId="{2240DC44-D365-43F4-A9E9-55CD5CACE236}" srcOrd="1" destOrd="0" presId="urn:microsoft.com/office/officeart/2018/2/layout/IconVerticalSolidList"/>
    <dgm:cxn modelId="{A155D0C3-B369-4FC4-838A-D70292DCB2DD}" type="presParOf" srcId="{CF1C96AB-16BF-44B5-AADE-1871C8A148B9}" destId="{01533163-9B2C-4047-A537-BCE24100DBAD}" srcOrd="2" destOrd="0" presId="urn:microsoft.com/office/officeart/2018/2/layout/IconVerticalSolidList"/>
    <dgm:cxn modelId="{D4C9E1D8-1956-4C96-910E-F438F39137FF}" type="presParOf" srcId="{CF1C96AB-16BF-44B5-AADE-1871C8A148B9}" destId="{3A1E55E7-64F1-4A04-A6ED-548FB91CF553}" srcOrd="3" destOrd="0" presId="urn:microsoft.com/office/officeart/2018/2/layout/IconVerticalSolidList"/>
    <dgm:cxn modelId="{180EB9A2-7644-4528-9339-36B870204982}" type="presParOf" srcId="{1D5FB001-5FD1-49C2-B203-E865D5C6F0C3}" destId="{0F1EDC58-BD15-418C-9613-0BE797E37428}" srcOrd="5" destOrd="0" presId="urn:microsoft.com/office/officeart/2018/2/layout/IconVerticalSolidList"/>
    <dgm:cxn modelId="{B573091D-483C-4A07-AA3D-0F6AF4E0086A}" type="presParOf" srcId="{1D5FB001-5FD1-49C2-B203-E865D5C6F0C3}" destId="{671DC144-0ABE-43F1-BDC9-B6B25B51CB88}" srcOrd="6" destOrd="0" presId="urn:microsoft.com/office/officeart/2018/2/layout/IconVerticalSolidList"/>
    <dgm:cxn modelId="{8430B7C8-3F6A-4DBF-B839-54AD94FF275B}" type="presParOf" srcId="{671DC144-0ABE-43F1-BDC9-B6B25B51CB88}" destId="{188A7559-9EEB-40B9-9654-3A1914C81493}" srcOrd="0" destOrd="0" presId="urn:microsoft.com/office/officeart/2018/2/layout/IconVerticalSolidList"/>
    <dgm:cxn modelId="{C0BA0E30-71E9-466C-B350-0B80F83C9DD5}" type="presParOf" srcId="{671DC144-0ABE-43F1-BDC9-B6B25B51CB88}" destId="{9BC3B099-69F5-42CD-BA3B-2724F444F498}" srcOrd="1" destOrd="0" presId="urn:microsoft.com/office/officeart/2018/2/layout/IconVerticalSolidList"/>
    <dgm:cxn modelId="{24A2CE3B-12BA-4E27-BC06-23089FAC7BBD}" type="presParOf" srcId="{671DC144-0ABE-43F1-BDC9-B6B25B51CB88}" destId="{31F55B15-1A13-4A0B-AAB1-F09027D4625E}" srcOrd="2" destOrd="0" presId="urn:microsoft.com/office/officeart/2018/2/layout/IconVerticalSolidList"/>
    <dgm:cxn modelId="{A7DF4EA4-9003-49FB-B8E6-875AAB8EB327}" type="presParOf" srcId="{671DC144-0ABE-43F1-BDC9-B6B25B51CB88}" destId="{245E109A-BBDF-4724-8B83-F0D6B6315BB1}" srcOrd="3" destOrd="0" presId="urn:microsoft.com/office/officeart/2018/2/layout/IconVerticalSolidList"/>
    <dgm:cxn modelId="{01468F20-40CF-41C7-88B8-B8CB2C97BA4A}" type="presParOf" srcId="{1D5FB001-5FD1-49C2-B203-E865D5C6F0C3}" destId="{CEB8829D-0E1C-4784-B724-24EFE76BD4C0}" srcOrd="7" destOrd="0" presId="urn:microsoft.com/office/officeart/2018/2/layout/IconVerticalSolidList"/>
    <dgm:cxn modelId="{78E93BB5-4066-42F0-99F5-29127E54252F}" type="presParOf" srcId="{1D5FB001-5FD1-49C2-B203-E865D5C6F0C3}" destId="{1923B7A6-EA95-4219-8CA5-04DB4270DD94}" srcOrd="8" destOrd="0" presId="urn:microsoft.com/office/officeart/2018/2/layout/IconVerticalSolidList"/>
    <dgm:cxn modelId="{3D27A2E7-68CE-44C4-BDD1-B42A31C86515}" type="presParOf" srcId="{1923B7A6-EA95-4219-8CA5-04DB4270DD94}" destId="{DDFCAF4E-7E23-4B0E-AB97-3456CFA6199D}" srcOrd="0" destOrd="0" presId="urn:microsoft.com/office/officeart/2018/2/layout/IconVerticalSolidList"/>
    <dgm:cxn modelId="{D2034667-6324-4018-9D06-F8024055C596}" type="presParOf" srcId="{1923B7A6-EA95-4219-8CA5-04DB4270DD94}" destId="{D8C2BE28-B5EB-4612-BFB2-FE01EFDFA460}" srcOrd="1" destOrd="0" presId="urn:microsoft.com/office/officeart/2018/2/layout/IconVerticalSolidList"/>
    <dgm:cxn modelId="{BF779063-74DD-471C-A663-AFE29B8DC119}" type="presParOf" srcId="{1923B7A6-EA95-4219-8CA5-04DB4270DD94}" destId="{88DB1AB5-5955-4D79-BD93-30BB05AC3DD1}" srcOrd="2" destOrd="0" presId="urn:microsoft.com/office/officeart/2018/2/layout/IconVerticalSolidList"/>
    <dgm:cxn modelId="{E3B75F55-25DC-44DF-B95C-36EE0113E4DB}" type="presParOf" srcId="{1923B7A6-EA95-4219-8CA5-04DB4270DD94}" destId="{40D9E898-9637-497F-B3AA-42DBFE267F8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4CEE05C-9B57-4028-879A-672CA083D7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0673518-C0E3-4643-B49A-6FF3871AC2D6}">
      <dgm:prSet/>
      <dgm:spPr/>
      <dgm:t>
        <a:bodyPr/>
        <a:lstStyle/>
        <a:p>
          <a:r>
            <a:rPr lang="en-US"/>
            <a:t>Detailed and intensive analysis of one case</a:t>
          </a:r>
        </a:p>
      </dgm:t>
    </dgm:pt>
    <dgm:pt modelId="{B37B0048-B52E-48C0-A7DB-B9E1EC2F8828}" type="parTrans" cxnId="{2F65F87D-6905-4E0A-B91C-E04E6F5787EB}">
      <dgm:prSet/>
      <dgm:spPr/>
      <dgm:t>
        <a:bodyPr/>
        <a:lstStyle/>
        <a:p>
          <a:endParaRPr lang="en-US"/>
        </a:p>
      </dgm:t>
    </dgm:pt>
    <dgm:pt modelId="{6C226729-5C35-46A9-9C98-3558C22854C0}" type="sibTrans" cxnId="{2F65F87D-6905-4E0A-B91C-E04E6F5787EB}">
      <dgm:prSet/>
      <dgm:spPr/>
      <dgm:t>
        <a:bodyPr/>
        <a:lstStyle/>
        <a:p>
          <a:endParaRPr lang="en-US"/>
        </a:p>
      </dgm:t>
    </dgm:pt>
    <dgm:pt modelId="{C1EEED1C-55BD-46D6-BEEA-4C9155BA23FA}">
      <dgm:prSet/>
      <dgm:spPr/>
      <dgm:t>
        <a:bodyPr/>
        <a:lstStyle/>
        <a:p>
          <a:r>
            <a:rPr lang="en-US"/>
            <a:t>e.g. a specific person, event, organization or community</a:t>
          </a:r>
        </a:p>
      </dgm:t>
    </dgm:pt>
    <dgm:pt modelId="{556D212B-FEA8-4C00-AB70-230C5AB308A7}" type="parTrans" cxnId="{A07823DD-E314-4473-85AB-66E4013A5B7E}">
      <dgm:prSet/>
      <dgm:spPr/>
      <dgm:t>
        <a:bodyPr/>
        <a:lstStyle/>
        <a:p>
          <a:endParaRPr lang="en-US"/>
        </a:p>
      </dgm:t>
    </dgm:pt>
    <dgm:pt modelId="{78E6B02F-AE9C-4D19-89CB-79E2555D0796}" type="sibTrans" cxnId="{A07823DD-E314-4473-85AB-66E4013A5B7E}">
      <dgm:prSet/>
      <dgm:spPr/>
      <dgm:t>
        <a:bodyPr/>
        <a:lstStyle/>
        <a:p>
          <a:endParaRPr lang="en-US"/>
        </a:p>
      </dgm:t>
    </dgm:pt>
    <dgm:pt modelId="{1D99A669-B533-4EEA-8174-30FD801D4550}">
      <dgm:prSet/>
      <dgm:spPr/>
      <dgm:t>
        <a:bodyPr/>
        <a:lstStyle/>
        <a:p>
          <a:r>
            <a:rPr lang="en-US"/>
            <a:t>Often involves qualitative research</a:t>
          </a:r>
        </a:p>
      </dgm:t>
    </dgm:pt>
    <dgm:pt modelId="{63AB6583-66B2-4BC9-A8C1-3CC4D28785FC}" type="parTrans" cxnId="{0F95FCB3-5DFE-4169-9DC2-B3543BBF05CA}">
      <dgm:prSet/>
      <dgm:spPr/>
      <dgm:t>
        <a:bodyPr/>
        <a:lstStyle/>
        <a:p>
          <a:endParaRPr lang="en-US"/>
        </a:p>
      </dgm:t>
    </dgm:pt>
    <dgm:pt modelId="{FD9A838C-5027-4E59-9256-C33CBA34F2DE}" type="sibTrans" cxnId="{0F95FCB3-5DFE-4169-9DC2-B3543BBF05CA}">
      <dgm:prSet/>
      <dgm:spPr/>
      <dgm:t>
        <a:bodyPr/>
        <a:lstStyle/>
        <a:p>
          <a:endParaRPr lang="en-US"/>
        </a:p>
      </dgm:t>
    </dgm:pt>
    <dgm:pt modelId="{E3797B56-7D5E-4CAB-A337-49C9379B1076}">
      <dgm:prSet/>
      <dgm:spPr/>
      <dgm:t>
        <a:bodyPr/>
        <a:lstStyle/>
        <a:p>
          <a:r>
            <a:rPr lang="en-US"/>
            <a:t>Case is the focus of interest in its own right - location/setting just provides a background</a:t>
          </a:r>
        </a:p>
      </dgm:t>
    </dgm:pt>
    <dgm:pt modelId="{26D4BA17-27A7-4EF8-B4AB-4AE64D3DFF11}" type="parTrans" cxnId="{F0FC6837-4B2F-4C0E-A797-6307E87E6A09}">
      <dgm:prSet/>
      <dgm:spPr/>
      <dgm:t>
        <a:bodyPr/>
        <a:lstStyle/>
        <a:p>
          <a:endParaRPr lang="en-US"/>
        </a:p>
      </dgm:t>
    </dgm:pt>
    <dgm:pt modelId="{190D33D5-829C-43C7-9B95-488CBC1FEBF6}" type="sibTrans" cxnId="{F0FC6837-4B2F-4C0E-A797-6307E87E6A09}">
      <dgm:prSet/>
      <dgm:spPr/>
      <dgm:t>
        <a:bodyPr/>
        <a:lstStyle/>
        <a:p>
          <a:endParaRPr lang="en-US"/>
        </a:p>
      </dgm:t>
    </dgm:pt>
    <dgm:pt modelId="{85A856C0-8688-4026-B6E6-E2793BA81B04}">
      <dgm:prSet/>
      <dgm:spPr/>
      <dgm:t>
        <a:bodyPr/>
        <a:lstStyle/>
        <a:p>
          <a:r>
            <a:rPr lang="en-US"/>
            <a:t>Types of case: critical, unique, extreme, revelatory, exemplifying</a:t>
          </a:r>
        </a:p>
      </dgm:t>
    </dgm:pt>
    <dgm:pt modelId="{8D138622-D590-463D-9F11-AF6E882A9872}" type="parTrans" cxnId="{93EA1AEC-D971-47F7-A3DD-99DF9B2B33B2}">
      <dgm:prSet/>
      <dgm:spPr/>
      <dgm:t>
        <a:bodyPr/>
        <a:lstStyle/>
        <a:p>
          <a:endParaRPr lang="en-US"/>
        </a:p>
      </dgm:t>
    </dgm:pt>
    <dgm:pt modelId="{4E78EDEB-5040-4CC9-9159-8A5DB2CD894E}" type="sibTrans" cxnId="{93EA1AEC-D971-47F7-A3DD-99DF9B2B33B2}">
      <dgm:prSet/>
      <dgm:spPr/>
      <dgm:t>
        <a:bodyPr/>
        <a:lstStyle/>
        <a:p>
          <a:endParaRPr lang="en-US"/>
        </a:p>
      </dgm:t>
    </dgm:pt>
    <dgm:pt modelId="{3A8486AB-68B5-4548-8061-DAD14A736F3B}" type="pres">
      <dgm:prSet presAssocID="{44CEE05C-9B57-4028-879A-672CA083D712}" presName="root" presStyleCnt="0">
        <dgm:presLayoutVars>
          <dgm:dir/>
          <dgm:resizeHandles val="exact"/>
        </dgm:presLayoutVars>
      </dgm:prSet>
      <dgm:spPr/>
    </dgm:pt>
    <dgm:pt modelId="{2B4020C0-E0CE-4591-A74D-F94657651DFF}" type="pres">
      <dgm:prSet presAssocID="{F0673518-C0E3-4643-B49A-6FF3871AC2D6}" presName="compNode" presStyleCnt="0"/>
      <dgm:spPr/>
    </dgm:pt>
    <dgm:pt modelId="{14FFA764-326E-4CC0-84B2-55E8D5C0AC65}" type="pres">
      <dgm:prSet presAssocID="{F0673518-C0E3-4643-B49A-6FF3871AC2D6}" presName="bgRect" presStyleLbl="bgShp" presStyleIdx="0" presStyleCnt="5"/>
      <dgm:spPr/>
    </dgm:pt>
    <dgm:pt modelId="{35D4473E-81DE-466F-8AFE-8E8793A5694D}" type="pres">
      <dgm:prSet presAssocID="{F0673518-C0E3-4643-B49A-6FF3871AC2D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8BB520A-8850-44BB-AEA1-A88A76335C9E}" type="pres">
      <dgm:prSet presAssocID="{F0673518-C0E3-4643-B49A-6FF3871AC2D6}" presName="spaceRect" presStyleCnt="0"/>
      <dgm:spPr/>
    </dgm:pt>
    <dgm:pt modelId="{8C49E748-1FB6-4505-8CC8-D7DDC40B94E5}" type="pres">
      <dgm:prSet presAssocID="{F0673518-C0E3-4643-B49A-6FF3871AC2D6}" presName="parTx" presStyleLbl="revTx" presStyleIdx="0" presStyleCnt="5">
        <dgm:presLayoutVars>
          <dgm:chMax val="0"/>
          <dgm:chPref val="0"/>
        </dgm:presLayoutVars>
      </dgm:prSet>
      <dgm:spPr/>
    </dgm:pt>
    <dgm:pt modelId="{BE251F12-D9A2-4105-A865-4AF18341E576}" type="pres">
      <dgm:prSet presAssocID="{6C226729-5C35-46A9-9C98-3558C22854C0}" presName="sibTrans" presStyleCnt="0"/>
      <dgm:spPr/>
    </dgm:pt>
    <dgm:pt modelId="{CD955942-3D28-4B7C-BBB9-BAB44E81D947}" type="pres">
      <dgm:prSet presAssocID="{C1EEED1C-55BD-46D6-BEEA-4C9155BA23FA}" presName="compNode" presStyleCnt="0"/>
      <dgm:spPr/>
    </dgm:pt>
    <dgm:pt modelId="{2459D996-B1F1-45A5-A811-5D0F0DAE66E3}" type="pres">
      <dgm:prSet presAssocID="{C1EEED1C-55BD-46D6-BEEA-4C9155BA23FA}" presName="bgRect" presStyleLbl="bgShp" presStyleIdx="1" presStyleCnt="5"/>
      <dgm:spPr/>
    </dgm:pt>
    <dgm:pt modelId="{3AD04A0D-59DD-4F4C-A291-7941D02F686B}" type="pres">
      <dgm:prSet presAssocID="{C1EEED1C-55BD-46D6-BEEA-4C9155BA23F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996048CD-DC32-45FD-936A-048FA306887B}" type="pres">
      <dgm:prSet presAssocID="{C1EEED1C-55BD-46D6-BEEA-4C9155BA23FA}" presName="spaceRect" presStyleCnt="0"/>
      <dgm:spPr/>
    </dgm:pt>
    <dgm:pt modelId="{16B7680F-05B9-411D-8F4F-2B2145C97F38}" type="pres">
      <dgm:prSet presAssocID="{C1EEED1C-55BD-46D6-BEEA-4C9155BA23FA}" presName="parTx" presStyleLbl="revTx" presStyleIdx="1" presStyleCnt="5">
        <dgm:presLayoutVars>
          <dgm:chMax val="0"/>
          <dgm:chPref val="0"/>
        </dgm:presLayoutVars>
      </dgm:prSet>
      <dgm:spPr/>
    </dgm:pt>
    <dgm:pt modelId="{6E1EF91A-E101-4CB2-820A-C57FA9F567D8}" type="pres">
      <dgm:prSet presAssocID="{78E6B02F-AE9C-4D19-89CB-79E2555D0796}" presName="sibTrans" presStyleCnt="0"/>
      <dgm:spPr/>
    </dgm:pt>
    <dgm:pt modelId="{B9332458-2BB0-4996-BB1F-138FB7FDB4FD}" type="pres">
      <dgm:prSet presAssocID="{1D99A669-B533-4EEA-8174-30FD801D4550}" presName="compNode" presStyleCnt="0"/>
      <dgm:spPr/>
    </dgm:pt>
    <dgm:pt modelId="{F15EABEB-5326-4751-9284-3FB83CA3A503}" type="pres">
      <dgm:prSet presAssocID="{1D99A669-B533-4EEA-8174-30FD801D4550}" presName="bgRect" presStyleLbl="bgShp" presStyleIdx="2" presStyleCnt="5"/>
      <dgm:spPr/>
    </dgm:pt>
    <dgm:pt modelId="{E84E2FC3-C583-4BA8-9B75-BF1A2CF93E04}" type="pres">
      <dgm:prSet presAssocID="{1D99A669-B533-4EEA-8174-30FD801D455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5CC2472-41DA-41B9-8F55-7CD618F8D4B6}" type="pres">
      <dgm:prSet presAssocID="{1D99A669-B533-4EEA-8174-30FD801D4550}" presName="spaceRect" presStyleCnt="0"/>
      <dgm:spPr/>
    </dgm:pt>
    <dgm:pt modelId="{B2B71465-4665-4ABA-87EA-F074ADCBE9FD}" type="pres">
      <dgm:prSet presAssocID="{1D99A669-B533-4EEA-8174-30FD801D4550}" presName="parTx" presStyleLbl="revTx" presStyleIdx="2" presStyleCnt="5">
        <dgm:presLayoutVars>
          <dgm:chMax val="0"/>
          <dgm:chPref val="0"/>
        </dgm:presLayoutVars>
      </dgm:prSet>
      <dgm:spPr/>
    </dgm:pt>
    <dgm:pt modelId="{5D5D3851-5B4B-49D6-8CD9-571CB9D1A0D9}" type="pres">
      <dgm:prSet presAssocID="{FD9A838C-5027-4E59-9256-C33CBA34F2DE}" presName="sibTrans" presStyleCnt="0"/>
      <dgm:spPr/>
    </dgm:pt>
    <dgm:pt modelId="{934E72D1-C9C8-4FE9-B62F-9C836A4029D9}" type="pres">
      <dgm:prSet presAssocID="{E3797B56-7D5E-4CAB-A337-49C9379B1076}" presName="compNode" presStyleCnt="0"/>
      <dgm:spPr/>
    </dgm:pt>
    <dgm:pt modelId="{85580D6B-0678-40AD-BE93-C937B35B5B07}" type="pres">
      <dgm:prSet presAssocID="{E3797B56-7D5E-4CAB-A337-49C9379B1076}" presName="bgRect" presStyleLbl="bgShp" presStyleIdx="3" presStyleCnt="5"/>
      <dgm:spPr/>
    </dgm:pt>
    <dgm:pt modelId="{0A1822FA-2E82-49BF-ADD1-D8B0B580006A}" type="pres">
      <dgm:prSet presAssocID="{E3797B56-7D5E-4CAB-A337-49C9379B107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917807C-27C2-4C7A-841D-79253B47AC46}" type="pres">
      <dgm:prSet presAssocID="{E3797B56-7D5E-4CAB-A337-49C9379B1076}" presName="spaceRect" presStyleCnt="0"/>
      <dgm:spPr/>
    </dgm:pt>
    <dgm:pt modelId="{BBA50030-A483-4857-BC2F-DCDB0CA48463}" type="pres">
      <dgm:prSet presAssocID="{E3797B56-7D5E-4CAB-A337-49C9379B1076}" presName="parTx" presStyleLbl="revTx" presStyleIdx="3" presStyleCnt="5">
        <dgm:presLayoutVars>
          <dgm:chMax val="0"/>
          <dgm:chPref val="0"/>
        </dgm:presLayoutVars>
      </dgm:prSet>
      <dgm:spPr/>
    </dgm:pt>
    <dgm:pt modelId="{56F11E4C-7E2A-4275-8E9B-121A4910FC1E}" type="pres">
      <dgm:prSet presAssocID="{190D33D5-829C-43C7-9B95-488CBC1FEBF6}" presName="sibTrans" presStyleCnt="0"/>
      <dgm:spPr/>
    </dgm:pt>
    <dgm:pt modelId="{D426E594-21C0-4D7B-A085-5583D8A39C7A}" type="pres">
      <dgm:prSet presAssocID="{85A856C0-8688-4026-B6E6-E2793BA81B04}" presName="compNode" presStyleCnt="0"/>
      <dgm:spPr/>
    </dgm:pt>
    <dgm:pt modelId="{A69592D0-043C-41FB-A2F7-45790AFAC643}" type="pres">
      <dgm:prSet presAssocID="{85A856C0-8688-4026-B6E6-E2793BA81B04}" presName="bgRect" presStyleLbl="bgShp" presStyleIdx="4" presStyleCnt="5"/>
      <dgm:spPr/>
    </dgm:pt>
    <dgm:pt modelId="{A9E2E389-860C-4ADE-8F2D-D3FF7CC5EE84}" type="pres">
      <dgm:prSet presAssocID="{85A856C0-8688-4026-B6E6-E2793BA81B0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B38C7114-3F10-4599-9178-0AF48100AA2E}" type="pres">
      <dgm:prSet presAssocID="{85A856C0-8688-4026-B6E6-E2793BA81B04}" presName="spaceRect" presStyleCnt="0"/>
      <dgm:spPr/>
    </dgm:pt>
    <dgm:pt modelId="{CB450AA9-0048-4B1B-A376-9D696C22BA36}" type="pres">
      <dgm:prSet presAssocID="{85A856C0-8688-4026-B6E6-E2793BA81B0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0FC6837-4B2F-4C0E-A797-6307E87E6A09}" srcId="{44CEE05C-9B57-4028-879A-672CA083D712}" destId="{E3797B56-7D5E-4CAB-A337-49C9379B1076}" srcOrd="3" destOrd="0" parTransId="{26D4BA17-27A7-4EF8-B4AB-4AE64D3DFF11}" sibTransId="{190D33D5-829C-43C7-9B95-488CBC1FEBF6}"/>
    <dgm:cxn modelId="{0630A154-41CF-4B2C-B82B-B05C451AEF9E}" type="presOf" srcId="{44CEE05C-9B57-4028-879A-672CA083D712}" destId="{3A8486AB-68B5-4548-8061-DAD14A736F3B}" srcOrd="0" destOrd="0" presId="urn:microsoft.com/office/officeart/2018/2/layout/IconVerticalSolidList"/>
    <dgm:cxn modelId="{2F65F87D-6905-4E0A-B91C-E04E6F5787EB}" srcId="{44CEE05C-9B57-4028-879A-672CA083D712}" destId="{F0673518-C0E3-4643-B49A-6FF3871AC2D6}" srcOrd="0" destOrd="0" parTransId="{B37B0048-B52E-48C0-A7DB-B9E1EC2F8828}" sibTransId="{6C226729-5C35-46A9-9C98-3558C22854C0}"/>
    <dgm:cxn modelId="{841A968A-216A-437E-97D5-FA75A4AE1BDF}" type="presOf" srcId="{C1EEED1C-55BD-46D6-BEEA-4C9155BA23FA}" destId="{16B7680F-05B9-411D-8F4F-2B2145C97F38}" srcOrd="0" destOrd="0" presId="urn:microsoft.com/office/officeart/2018/2/layout/IconVerticalSolidList"/>
    <dgm:cxn modelId="{99BF0F9C-1ED7-4462-B382-7FBF0CE521B4}" type="presOf" srcId="{E3797B56-7D5E-4CAB-A337-49C9379B1076}" destId="{BBA50030-A483-4857-BC2F-DCDB0CA48463}" srcOrd="0" destOrd="0" presId="urn:microsoft.com/office/officeart/2018/2/layout/IconVerticalSolidList"/>
    <dgm:cxn modelId="{A1100AAB-7471-403A-9618-B15DBD3491F0}" type="presOf" srcId="{F0673518-C0E3-4643-B49A-6FF3871AC2D6}" destId="{8C49E748-1FB6-4505-8CC8-D7DDC40B94E5}" srcOrd="0" destOrd="0" presId="urn:microsoft.com/office/officeart/2018/2/layout/IconVerticalSolidList"/>
    <dgm:cxn modelId="{0F95FCB3-5DFE-4169-9DC2-B3543BBF05CA}" srcId="{44CEE05C-9B57-4028-879A-672CA083D712}" destId="{1D99A669-B533-4EEA-8174-30FD801D4550}" srcOrd="2" destOrd="0" parTransId="{63AB6583-66B2-4BC9-A8C1-3CC4D28785FC}" sibTransId="{FD9A838C-5027-4E59-9256-C33CBA34F2DE}"/>
    <dgm:cxn modelId="{3235E4CB-C302-4E91-BFBE-9A2D24FF2935}" type="presOf" srcId="{1D99A669-B533-4EEA-8174-30FD801D4550}" destId="{B2B71465-4665-4ABA-87EA-F074ADCBE9FD}" srcOrd="0" destOrd="0" presId="urn:microsoft.com/office/officeart/2018/2/layout/IconVerticalSolidList"/>
    <dgm:cxn modelId="{A07823DD-E314-4473-85AB-66E4013A5B7E}" srcId="{44CEE05C-9B57-4028-879A-672CA083D712}" destId="{C1EEED1C-55BD-46D6-BEEA-4C9155BA23FA}" srcOrd="1" destOrd="0" parTransId="{556D212B-FEA8-4C00-AB70-230C5AB308A7}" sibTransId="{78E6B02F-AE9C-4D19-89CB-79E2555D0796}"/>
    <dgm:cxn modelId="{93EA1AEC-D971-47F7-A3DD-99DF9B2B33B2}" srcId="{44CEE05C-9B57-4028-879A-672CA083D712}" destId="{85A856C0-8688-4026-B6E6-E2793BA81B04}" srcOrd="4" destOrd="0" parTransId="{8D138622-D590-463D-9F11-AF6E882A9872}" sibTransId="{4E78EDEB-5040-4CC9-9159-8A5DB2CD894E}"/>
    <dgm:cxn modelId="{567605FB-857A-4006-B3DF-F9E9ADDAF9FE}" type="presOf" srcId="{85A856C0-8688-4026-B6E6-E2793BA81B04}" destId="{CB450AA9-0048-4B1B-A376-9D696C22BA36}" srcOrd="0" destOrd="0" presId="urn:microsoft.com/office/officeart/2018/2/layout/IconVerticalSolidList"/>
    <dgm:cxn modelId="{0148B6CF-CE74-40AA-ABDA-9E9E53978AAA}" type="presParOf" srcId="{3A8486AB-68B5-4548-8061-DAD14A736F3B}" destId="{2B4020C0-E0CE-4591-A74D-F94657651DFF}" srcOrd="0" destOrd="0" presId="urn:microsoft.com/office/officeart/2018/2/layout/IconVerticalSolidList"/>
    <dgm:cxn modelId="{BB841121-FE94-4FA3-8B55-F794FD9462C6}" type="presParOf" srcId="{2B4020C0-E0CE-4591-A74D-F94657651DFF}" destId="{14FFA764-326E-4CC0-84B2-55E8D5C0AC65}" srcOrd="0" destOrd="0" presId="urn:microsoft.com/office/officeart/2018/2/layout/IconVerticalSolidList"/>
    <dgm:cxn modelId="{43A532A1-8515-4BCE-9173-8C353F5FAE42}" type="presParOf" srcId="{2B4020C0-E0CE-4591-A74D-F94657651DFF}" destId="{35D4473E-81DE-466F-8AFE-8E8793A5694D}" srcOrd="1" destOrd="0" presId="urn:microsoft.com/office/officeart/2018/2/layout/IconVerticalSolidList"/>
    <dgm:cxn modelId="{4C9CEC17-1B17-4066-B902-0727DFAF6585}" type="presParOf" srcId="{2B4020C0-E0CE-4591-A74D-F94657651DFF}" destId="{38BB520A-8850-44BB-AEA1-A88A76335C9E}" srcOrd="2" destOrd="0" presId="urn:microsoft.com/office/officeart/2018/2/layout/IconVerticalSolidList"/>
    <dgm:cxn modelId="{05EDCBB9-EC62-4BDB-A6EE-AADD20684FD2}" type="presParOf" srcId="{2B4020C0-E0CE-4591-A74D-F94657651DFF}" destId="{8C49E748-1FB6-4505-8CC8-D7DDC40B94E5}" srcOrd="3" destOrd="0" presId="urn:microsoft.com/office/officeart/2018/2/layout/IconVerticalSolidList"/>
    <dgm:cxn modelId="{B8586132-3E84-43D4-A78E-F15FCC6FB299}" type="presParOf" srcId="{3A8486AB-68B5-4548-8061-DAD14A736F3B}" destId="{BE251F12-D9A2-4105-A865-4AF18341E576}" srcOrd="1" destOrd="0" presId="urn:microsoft.com/office/officeart/2018/2/layout/IconVerticalSolidList"/>
    <dgm:cxn modelId="{09BC334B-ADB1-4E14-A309-067A67FF8B05}" type="presParOf" srcId="{3A8486AB-68B5-4548-8061-DAD14A736F3B}" destId="{CD955942-3D28-4B7C-BBB9-BAB44E81D947}" srcOrd="2" destOrd="0" presId="urn:microsoft.com/office/officeart/2018/2/layout/IconVerticalSolidList"/>
    <dgm:cxn modelId="{A615AE1D-7EFF-457A-B5B6-22A137FF4BA1}" type="presParOf" srcId="{CD955942-3D28-4B7C-BBB9-BAB44E81D947}" destId="{2459D996-B1F1-45A5-A811-5D0F0DAE66E3}" srcOrd="0" destOrd="0" presId="urn:microsoft.com/office/officeart/2018/2/layout/IconVerticalSolidList"/>
    <dgm:cxn modelId="{45415F00-E468-4F76-89AA-764462F21EEB}" type="presParOf" srcId="{CD955942-3D28-4B7C-BBB9-BAB44E81D947}" destId="{3AD04A0D-59DD-4F4C-A291-7941D02F686B}" srcOrd="1" destOrd="0" presId="urn:microsoft.com/office/officeart/2018/2/layout/IconVerticalSolidList"/>
    <dgm:cxn modelId="{3CC6B711-0E63-457B-9555-4E4DC1DFADD5}" type="presParOf" srcId="{CD955942-3D28-4B7C-BBB9-BAB44E81D947}" destId="{996048CD-DC32-45FD-936A-048FA306887B}" srcOrd="2" destOrd="0" presId="urn:microsoft.com/office/officeart/2018/2/layout/IconVerticalSolidList"/>
    <dgm:cxn modelId="{8DA7495E-EDBF-4230-A75B-D07CBD3083B6}" type="presParOf" srcId="{CD955942-3D28-4B7C-BBB9-BAB44E81D947}" destId="{16B7680F-05B9-411D-8F4F-2B2145C97F38}" srcOrd="3" destOrd="0" presId="urn:microsoft.com/office/officeart/2018/2/layout/IconVerticalSolidList"/>
    <dgm:cxn modelId="{D4EDED50-6919-47C7-9546-DE893233619D}" type="presParOf" srcId="{3A8486AB-68B5-4548-8061-DAD14A736F3B}" destId="{6E1EF91A-E101-4CB2-820A-C57FA9F567D8}" srcOrd="3" destOrd="0" presId="urn:microsoft.com/office/officeart/2018/2/layout/IconVerticalSolidList"/>
    <dgm:cxn modelId="{591C0852-D89B-48E4-88E9-24A4FD4EEF7D}" type="presParOf" srcId="{3A8486AB-68B5-4548-8061-DAD14A736F3B}" destId="{B9332458-2BB0-4996-BB1F-138FB7FDB4FD}" srcOrd="4" destOrd="0" presId="urn:microsoft.com/office/officeart/2018/2/layout/IconVerticalSolidList"/>
    <dgm:cxn modelId="{F1678A12-05DB-42D1-921D-7A5FD43E3F6C}" type="presParOf" srcId="{B9332458-2BB0-4996-BB1F-138FB7FDB4FD}" destId="{F15EABEB-5326-4751-9284-3FB83CA3A503}" srcOrd="0" destOrd="0" presId="urn:microsoft.com/office/officeart/2018/2/layout/IconVerticalSolidList"/>
    <dgm:cxn modelId="{33DA5429-1E75-491E-9146-27DB64BF63FB}" type="presParOf" srcId="{B9332458-2BB0-4996-BB1F-138FB7FDB4FD}" destId="{E84E2FC3-C583-4BA8-9B75-BF1A2CF93E04}" srcOrd="1" destOrd="0" presId="urn:microsoft.com/office/officeart/2018/2/layout/IconVerticalSolidList"/>
    <dgm:cxn modelId="{46BE64B6-ABEA-41E9-8B6A-4C7315330322}" type="presParOf" srcId="{B9332458-2BB0-4996-BB1F-138FB7FDB4FD}" destId="{B5CC2472-41DA-41B9-8F55-7CD618F8D4B6}" srcOrd="2" destOrd="0" presId="urn:microsoft.com/office/officeart/2018/2/layout/IconVerticalSolidList"/>
    <dgm:cxn modelId="{5254DF7A-B971-4140-A553-A17091DA6D66}" type="presParOf" srcId="{B9332458-2BB0-4996-BB1F-138FB7FDB4FD}" destId="{B2B71465-4665-4ABA-87EA-F074ADCBE9FD}" srcOrd="3" destOrd="0" presId="urn:microsoft.com/office/officeart/2018/2/layout/IconVerticalSolidList"/>
    <dgm:cxn modelId="{926D0D44-83D6-4C1C-9B25-E0BF04773DF4}" type="presParOf" srcId="{3A8486AB-68B5-4548-8061-DAD14A736F3B}" destId="{5D5D3851-5B4B-49D6-8CD9-571CB9D1A0D9}" srcOrd="5" destOrd="0" presId="urn:microsoft.com/office/officeart/2018/2/layout/IconVerticalSolidList"/>
    <dgm:cxn modelId="{E1E32543-682A-440B-9529-CE8E291FE7EF}" type="presParOf" srcId="{3A8486AB-68B5-4548-8061-DAD14A736F3B}" destId="{934E72D1-C9C8-4FE9-B62F-9C836A4029D9}" srcOrd="6" destOrd="0" presId="urn:microsoft.com/office/officeart/2018/2/layout/IconVerticalSolidList"/>
    <dgm:cxn modelId="{379BF083-34BB-4D3C-A2D6-2F4B51861D49}" type="presParOf" srcId="{934E72D1-C9C8-4FE9-B62F-9C836A4029D9}" destId="{85580D6B-0678-40AD-BE93-C937B35B5B07}" srcOrd="0" destOrd="0" presId="urn:microsoft.com/office/officeart/2018/2/layout/IconVerticalSolidList"/>
    <dgm:cxn modelId="{96FB4FA4-E4EB-4341-B9D6-C3AB60985282}" type="presParOf" srcId="{934E72D1-C9C8-4FE9-B62F-9C836A4029D9}" destId="{0A1822FA-2E82-49BF-ADD1-D8B0B580006A}" srcOrd="1" destOrd="0" presId="urn:microsoft.com/office/officeart/2018/2/layout/IconVerticalSolidList"/>
    <dgm:cxn modelId="{80B6A2EC-7584-425E-A523-0DE1196D42AE}" type="presParOf" srcId="{934E72D1-C9C8-4FE9-B62F-9C836A4029D9}" destId="{4917807C-27C2-4C7A-841D-79253B47AC46}" srcOrd="2" destOrd="0" presId="urn:microsoft.com/office/officeart/2018/2/layout/IconVerticalSolidList"/>
    <dgm:cxn modelId="{F9F19E5B-08FC-45A6-81DA-D44EE6708FC0}" type="presParOf" srcId="{934E72D1-C9C8-4FE9-B62F-9C836A4029D9}" destId="{BBA50030-A483-4857-BC2F-DCDB0CA48463}" srcOrd="3" destOrd="0" presId="urn:microsoft.com/office/officeart/2018/2/layout/IconVerticalSolidList"/>
    <dgm:cxn modelId="{EF218108-9584-4A18-90D7-A47D44352DD5}" type="presParOf" srcId="{3A8486AB-68B5-4548-8061-DAD14A736F3B}" destId="{56F11E4C-7E2A-4275-8E9B-121A4910FC1E}" srcOrd="7" destOrd="0" presId="urn:microsoft.com/office/officeart/2018/2/layout/IconVerticalSolidList"/>
    <dgm:cxn modelId="{453CDB08-7418-4C70-8A3A-D59411AED0F5}" type="presParOf" srcId="{3A8486AB-68B5-4548-8061-DAD14A736F3B}" destId="{D426E594-21C0-4D7B-A085-5583D8A39C7A}" srcOrd="8" destOrd="0" presId="urn:microsoft.com/office/officeart/2018/2/layout/IconVerticalSolidList"/>
    <dgm:cxn modelId="{C2E81B40-0AB8-4974-AF14-58898447E1A3}" type="presParOf" srcId="{D426E594-21C0-4D7B-A085-5583D8A39C7A}" destId="{A69592D0-043C-41FB-A2F7-45790AFAC643}" srcOrd="0" destOrd="0" presId="urn:microsoft.com/office/officeart/2018/2/layout/IconVerticalSolidList"/>
    <dgm:cxn modelId="{7E76CCFE-BACE-4281-95B7-FFC56C342E7B}" type="presParOf" srcId="{D426E594-21C0-4D7B-A085-5583D8A39C7A}" destId="{A9E2E389-860C-4ADE-8F2D-D3FF7CC5EE84}" srcOrd="1" destOrd="0" presId="urn:microsoft.com/office/officeart/2018/2/layout/IconVerticalSolidList"/>
    <dgm:cxn modelId="{0D1884E9-F250-4096-ADAE-C2D3EDAF3D2E}" type="presParOf" srcId="{D426E594-21C0-4D7B-A085-5583D8A39C7A}" destId="{B38C7114-3F10-4599-9178-0AF48100AA2E}" srcOrd="2" destOrd="0" presId="urn:microsoft.com/office/officeart/2018/2/layout/IconVerticalSolidList"/>
    <dgm:cxn modelId="{9FE58F73-8239-4455-92F1-0DC44A2F8B6F}" type="presParOf" srcId="{D426E594-21C0-4D7B-A085-5583D8A39C7A}" destId="{CB450AA9-0048-4B1B-A376-9D696C22BA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648807B-E4C3-404E-BE79-65E2101AB40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AA7F5F1-6628-49E3-B51D-2125ADEF4E2D}">
      <dgm:prSet/>
      <dgm:spPr/>
      <dgm:t>
        <a:bodyPr/>
        <a:lstStyle/>
        <a:p>
          <a:r>
            <a:rPr lang="en-US"/>
            <a:t>Biggest issue concerns external validity, because it is impossible to generalize the findings.</a:t>
          </a:r>
        </a:p>
      </dgm:t>
    </dgm:pt>
    <dgm:pt modelId="{2B9E1FA1-9A39-490F-BDA8-66BE545A3751}" type="parTrans" cxnId="{E8AC471A-7D35-4708-AD9A-F6510F634438}">
      <dgm:prSet/>
      <dgm:spPr/>
      <dgm:t>
        <a:bodyPr/>
        <a:lstStyle/>
        <a:p>
          <a:endParaRPr lang="en-US"/>
        </a:p>
      </dgm:t>
    </dgm:pt>
    <dgm:pt modelId="{16F31952-31AC-48E6-9EDD-F547A4501595}" type="sibTrans" cxnId="{E8AC471A-7D35-4708-AD9A-F6510F634438}">
      <dgm:prSet/>
      <dgm:spPr/>
      <dgm:t>
        <a:bodyPr/>
        <a:lstStyle/>
        <a:p>
          <a:endParaRPr lang="en-US"/>
        </a:p>
      </dgm:t>
    </dgm:pt>
    <dgm:pt modelId="{17763AB6-DD64-4BB6-9657-41A2EDC01DEF}">
      <dgm:prSet/>
      <dgm:spPr/>
      <dgm:t>
        <a:bodyPr/>
        <a:lstStyle/>
        <a:p>
          <a:r>
            <a:rPr lang="en-US"/>
            <a:t>The point of the research is to examine particulars rather than attempt to generalize?</a:t>
          </a:r>
        </a:p>
      </dgm:t>
    </dgm:pt>
    <dgm:pt modelId="{8F51A8F9-6F71-4976-AB76-6123EC06E848}" type="parTrans" cxnId="{FE0583E6-C373-424A-8166-691E5E5C5043}">
      <dgm:prSet/>
      <dgm:spPr/>
      <dgm:t>
        <a:bodyPr/>
        <a:lstStyle/>
        <a:p>
          <a:endParaRPr lang="en-US"/>
        </a:p>
      </dgm:t>
    </dgm:pt>
    <dgm:pt modelId="{DDEA9A2B-85EA-4F01-9C49-5F29AFAF23DF}" type="sibTrans" cxnId="{FE0583E6-C373-424A-8166-691E5E5C5043}">
      <dgm:prSet/>
      <dgm:spPr/>
      <dgm:t>
        <a:bodyPr/>
        <a:lstStyle/>
        <a:p>
          <a:endParaRPr lang="en-US"/>
        </a:p>
      </dgm:t>
    </dgm:pt>
    <dgm:pt modelId="{45FA8AA4-A02D-4E05-A936-657B05259346}">
      <dgm:prSet/>
      <dgm:spPr/>
      <dgm:t>
        <a:bodyPr/>
        <a:lstStyle/>
        <a:p>
          <a:r>
            <a:rPr lang="en-US"/>
            <a:t>Cases may be extended </a:t>
          </a:r>
          <a:r>
            <a:rPr lang="en-US" i="1"/>
            <a:t>longitudinally</a:t>
          </a:r>
          <a:r>
            <a:rPr lang="en-US"/>
            <a:t> or through a </a:t>
          </a:r>
          <a:r>
            <a:rPr lang="en-US" i="1"/>
            <a:t>comparative design.</a:t>
          </a:r>
          <a:endParaRPr lang="en-US"/>
        </a:p>
      </dgm:t>
    </dgm:pt>
    <dgm:pt modelId="{3DC1A143-AEB2-4753-B3A5-30B8FC19FBDD}" type="parTrans" cxnId="{5243B888-50B8-441D-8180-337474A43401}">
      <dgm:prSet/>
      <dgm:spPr/>
      <dgm:t>
        <a:bodyPr/>
        <a:lstStyle/>
        <a:p>
          <a:endParaRPr lang="en-US"/>
        </a:p>
      </dgm:t>
    </dgm:pt>
    <dgm:pt modelId="{DCA3DA34-DDE9-4934-BA17-CC8AEC494CDC}" type="sibTrans" cxnId="{5243B888-50B8-441D-8180-337474A43401}">
      <dgm:prSet/>
      <dgm:spPr/>
      <dgm:t>
        <a:bodyPr/>
        <a:lstStyle/>
        <a:p>
          <a:endParaRPr lang="en-US"/>
        </a:p>
      </dgm:t>
    </dgm:pt>
    <dgm:pt modelId="{DDB017F4-9211-459C-A46F-191CDC136685}" type="pres">
      <dgm:prSet presAssocID="{8648807B-E4C3-404E-BE79-65E2101AB409}" presName="root" presStyleCnt="0">
        <dgm:presLayoutVars>
          <dgm:dir/>
          <dgm:resizeHandles val="exact"/>
        </dgm:presLayoutVars>
      </dgm:prSet>
      <dgm:spPr/>
    </dgm:pt>
    <dgm:pt modelId="{567673BE-B680-44C6-9602-F154A00B7256}" type="pres">
      <dgm:prSet presAssocID="{CAA7F5F1-6628-49E3-B51D-2125ADEF4E2D}" presName="compNode" presStyleCnt="0"/>
      <dgm:spPr/>
    </dgm:pt>
    <dgm:pt modelId="{62A6D62D-1C28-4CAF-841A-07E9097F90FC}" type="pres">
      <dgm:prSet presAssocID="{CAA7F5F1-6628-49E3-B51D-2125ADEF4E2D}" presName="bgRect" presStyleLbl="bgShp" presStyleIdx="0" presStyleCnt="3"/>
      <dgm:spPr/>
    </dgm:pt>
    <dgm:pt modelId="{2E0292B7-4DA4-446D-B862-1A34E98316FA}" type="pres">
      <dgm:prSet presAssocID="{CAA7F5F1-6628-49E3-B51D-2125ADEF4E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1AF7F1C-45AB-4CBF-AFC0-357DFF80E82E}" type="pres">
      <dgm:prSet presAssocID="{CAA7F5F1-6628-49E3-B51D-2125ADEF4E2D}" presName="spaceRect" presStyleCnt="0"/>
      <dgm:spPr/>
    </dgm:pt>
    <dgm:pt modelId="{08F32E57-32BD-4CA0-AAFB-9619588C36DB}" type="pres">
      <dgm:prSet presAssocID="{CAA7F5F1-6628-49E3-B51D-2125ADEF4E2D}" presName="parTx" presStyleLbl="revTx" presStyleIdx="0" presStyleCnt="3">
        <dgm:presLayoutVars>
          <dgm:chMax val="0"/>
          <dgm:chPref val="0"/>
        </dgm:presLayoutVars>
      </dgm:prSet>
      <dgm:spPr/>
    </dgm:pt>
    <dgm:pt modelId="{24D49938-0C31-4684-B653-9015CF2EF1D4}" type="pres">
      <dgm:prSet presAssocID="{16F31952-31AC-48E6-9EDD-F547A4501595}" presName="sibTrans" presStyleCnt="0"/>
      <dgm:spPr/>
    </dgm:pt>
    <dgm:pt modelId="{DF83940A-3CF6-4825-A5A5-ABA430417684}" type="pres">
      <dgm:prSet presAssocID="{17763AB6-DD64-4BB6-9657-41A2EDC01DEF}" presName="compNode" presStyleCnt="0"/>
      <dgm:spPr/>
    </dgm:pt>
    <dgm:pt modelId="{4216BE4B-2B55-4D82-B089-A23498467837}" type="pres">
      <dgm:prSet presAssocID="{17763AB6-DD64-4BB6-9657-41A2EDC01DEF}" presName="bgRect" presStyleLbl="bgShp" presStyleIdx="1" presStyleCnt="3"/>
      <dgm:spPr/>
    </dgm:pt>
    <dgm:pt modelId="{E4045544-4DEE-4409-B84B-4EA0DD79C204}" type="pres">
      <dgm:prSet presAssocID="{17763AB6-DD64-4BB6-9657-41A2EDC01D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E615E8C-EE5C-47BA-8779-B77C51287173}" type="pres">
      <dgm:prSet presAssocID="{17763AB6-DD64-4BB6-9657-41A2EDC01DEF}" presName="spaceRect" presStyleCnt="0"/>
      <dgm:spPr/>
    </dgm:pt>
    <dgm:pt modelId="{EF985536-D0C1-4474-A4DE-4F98B8B4A7D9}" type="pres">
      <dgm:prSet presAssocID="{17763AB6-DD64-4BB6-9657-41A2EDC01DEF}" presName="parTx" presStyleLbl="revTx" presStyleIdx="1" presStyleCnt="3">
        <dgm:presLayoutVars>
          <dgm:chMax val="0"/>
          <dgm:chPref val="0"/>
        </dgm:presLayoutVars>
      </dgm:prSet>
      <dgm:spPr/>
    </dgm:pt>
    <dgm:pt modelId="{1A49C16B-674B-4A69-8A71-A343233A99BA}" type="pres">
      <dgm:prSet presAssocID="{DDEA9A2B-85EA-4F01-9C49-5F29AFAF23DF}" presName="sibTrans" presStyleCnt="0"/>
      <dgm:spPr/>
    </dgm:pt>
    <dgm:pt modelId="{D60B0321-7B54-4A9F-A621-F234437EC798}" type="pres">
      <dgm:prSet presAssocID="{45FA8AA4-A02D-4E05-A936-657B05259346}" presName="compNode" presStyleCnt="0"/>
      <dgm:spPr/>
    </dgm:pt>
    <dgm:pt modelId="{5F1245BB-B8B8-4226-AC05-A1D72314D8D5}" type="pres">
      <dgm:prSet presAssocID="{45FA8AA4-A02D-4E05-A936-657B05259346}" presName="bgRect" presStyleLbl="bgShp" presStyleIdx="2" presStyleCnt="3"/>
      <dgm:spPr/>
    </dgm:pt>
    <dgm:pt modelId="{99935373-49C7-4CC9-9EEF-4ADC4AC3A00C}" type="pres">
      <dgm:prSet presAssocID="{45FA8AA4-A02D-4E05-A936-657B052593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38231E44-6A74-40CA-90C5-40C1F925A2F2}" type="pres">
      <dgm:prSet presAssocID="{45FA8AA4-A02D-4E05-A936-657B05259346}" presName="spaceRect" presStyleCnt="0"/>
      <dgm:spPr/>
    </dgm:pt>
    <dgm:pt modelId="{D7A14A0B-5174-4A19-91DC-A4144A7D7510}" type="pres">
      <dgm:prSet presAssocID="{45FA8AA4-A02D-4E05-A936-657B0525934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8C4D907-A6A3-42C9-9210-4045EE2C06DB}" type="presOf" srcId="{CAA7F5F1-6628-49E3-B51D-2125ADEF4E2D}" destId="{08F32E57-32BD-4CA0-AAFB-9619588C36DB}" srcOrd="0" destOrd="0" presId="urn:microsoft.com/office/officeart/2018/2/layout/IconVerticalSolidList"/>
    <dgm:cxn modelId="{E8AC471A-7D35-4708-AD9A-F6510F634438}" srcId="{8648807B-E4C3-404E-BE79-65E2101AB409}" destId="{CAA7F5F1-6628-49E3-B51D-2125ADEF4E2D}" srcOrd="0" destOrd="0" parTransId="{2B9E1FA1-9A39-490F-BDA8-66BE545A3751}" sibTransId="{16F31952-31AC-48E6-9EDD-F547A4501595}"/>
    <dgm:cxn modelId="{5F91761D-50A1-4C61-837A-9E736B1FA367}" type="presOf" srcId="{8648807B-E4C3-404E-BE79-65E2101AB409}" destId="{DDB017F4-9211-459C-A46F-191CDC136685}" srcOrd="0" destOrd="0" presId="urn:microsoft.com/office/officeart/2018/2/layout/IconVerticalSolidList"/>
    <dgm:cxn modelId="{8F5A676F-B712-4311-9F88-C867B31DCB20}" type="presOf" srcId="{45FA8AA4-A02D-4E05-A936-657B05259346}" destId="{D7A14A0B-5174-4A19-91DC-A4144A7D7510}" srcOrd="0" destOrd="0" presId="urn:microsoft.com/office/officeart/2018/2/layout/IconVerticalSolidList"/>
    <dgm:cxn modelId="{5243B888-50B8-441D-8180-337474A43401}" srcId="{8648807B-E4C3-404E-BE79-65E2101AB409}" destId="{45FA8AA4-A02D-4E05-A936-657B05259346}" srcOrd="2" destOrd="0" parTransId="{3DC1A143-AEB2-4753-B3A5-30B8FC19FBDD}" sibTransId="{DCA3DA34-DDE9-4934-BA17-CC8AEC494CDC}"/>
    <dgm:cxn modelId="{FE0583E6-C373-424A-8166-691E5E5C5043}" srcId="{8648807B-E4C3-404E-BE79-65E2101AB409}" destId="{17763AB6-DD64-4BB6-9657-41A2EDC01DEF}" srcOrd="1" destOrd="0" parTransId="{8F51A8F9-6F71-4976-AB76-6123EC06E848}" sibTransId="{DDEA9A2B-85EA-4F01-9C49-5F29AFAF23DF}"/>
    <dgm:cxn modelId="{5D0DBAFD-C4FD-4305-93D6-15DA89257EFB}" type="presOf" srcId="{17763AB6-DD64-4BB6-9657-41A2EDC01DEF}" destId="{EF985536-D0C1-4474-A4DE-4F98B8B4A7D9}" srcOrd="0" destOrd="0" presId="urn:microsoft.com/office/officeart/2018/2/layout/IconVerticalSolidList"/>
    <dgm:cxn modelId="{87A008F1-A1C0-4AA2-B433-B5CD8B6D1FAA}" type="presParOf" srcId="{DDB017F4-9211-459C-A46F-191CDC136685}" destId="{567673BE-B680-44C6-9602-F154A00B7256}" srcOrd="0" destOrd="0" presId="urn:microsoft.com/office/officeart/2018/2/layout/IconVerticalSolidList"/>
    <dgm:cxn modelId="{E51D7995-033B-4C50-BBF1-307D71B0FCAA}" type="presParOf" srcId="{567673BE-B680-44C6-9602-F154A00B7256}" destId="{62A6D62D-1C28-4CAF-841A-07E9097F90FC}" srcOrd="0" destOrd="0" presId="urn:microsoft.com/office/officeart/2018/2/layout/IconVerticalSolidList"/>
    <dgm:cxn modelId="{89E53814-8FC7-4FB4-A59B-F9E13E59B6BE}" type="presParOf" srcId="{567673BE-B680-44C6-9602-F154A00B7256}" destId="{2E0292B7-4DA4-446D-B862-1A34E98316FA}" srcOrd="1" destOrd="0" presId="urn:microsoft.com/office/officeart/2018/2/layout/IconVerticalSolidList"/>
    <dgm:cxn modelId="{C7EE02D6-F4BF-483B-87A1-A3C265382300}" type="presParOf" srcId="{567673BE-B680-44C6-9602-F154A00B7256}" destId="{91AF7F1C-45AB-4CBF-AFC0-357DFF80E82E}" srcOrd="2" destOrd="0" presId="urn:microsoft.com/office/officeart/2018/2/layout/IconVerticalSolidList"/>
    <dgm:cxn modelId="{B6F794CB-8D48-4FA8-9EE2-E2D9DC4D3AE0}" type="presParOf" srcId="{567673BE-B680-44C6-9602-F154A00B7256}" destId="{08F32E57-32BD-4CA0-AAFB-9619588C36DB}" srcOrd="3" destOrd="0" presId="urn:microsoft.com/office/officeart/2018/2/layout/IconVerticalSolidList"/>
    <dgm:cxn modelId="{0FF33F8E-24C1-4433-A006-AF133FBA2BCF}" type="presParOf" srcId="{DDB017F4-9211-459C-A46F-191CDC136685}" destId="{24D49938-0C31-4684-B653-9015CF2EF1D4}" srcOrd="1" destOrd="0" presId="urn:microsoft.com/office/officeart/2018/2/layout/IconVerticalSolidList"/>
    <dgm:cxn modelId="{BD588853-C5B2-4202-9CA5-3F64E6066B4D}" type="presParOf" srcId="{DDB017F4-9211-459C-A46F-191CDC136685}" destId="{DF83940A-3CF6-4825-A5A5-ABA430417684}" srcOrd="2" destOrd="0" presId="urn:microsoft.com/office/officeart/2018/2/layout/IconVerticalSolidList"/>
    <dgm:cxn modelId="{33B6131B-33F3-4E90-97CF-91D62EEB84FF}" type="presParOf" srcId="{DF83940A-3CF6-4825-A5A5-ABA430417684}" destId="{4216BE4B-2B55-4D82-B089-A23498467837}" srcOrd="0" destOrd="0" presId="urn:microsoft.com/office/officeart/2018/2/layout/IconVerticalSolidList"/>
    <dgm:cxn modelId="{00979F04-8764-413D-A807-2656B2673761}" type="presParOf" srcId="{DF83940A-3CF6-4825-A5A5-ABA430417684}" destId="{E4045544-4DEE-4409-B84B-4EA0DD79C204}" srcOrd="1" destOrd="0" presId="urn:microsoft.com/office/officeart/2018/2/layout/IconVerticalSolidList"/>
    <dgm:cxn modelId="{30E2284F-9239-4C1F-9C44-973165010D20}" type="presParOf" srcId="{DF83940A-3CF6-4825-A5A5-ABA430417684}" destId="{FE615E8C-EE5C-47BA-8779-B77C51287173}" srcOrd="2" destOrd="0" presId="urn:microsoft.com/office/officeart/2018/2/layout/IconVerticalSolidList"/>
    <dgm:cxn modelId="{42953DE0-A7E7-408A-81BC-9C30287B1519}" type="presParOf" srcId="{DF83940A-3CF6-4825-A5A5-ABA430417684}" destId="{EF985536-D0C1-4474-A4DE-4F98B8B4A7D9}" srcOrd="3" destOrd="0" presId="urn:microsoft.com/office/officeart/2018/2/layout/IconVerticalSolidList"/>
    <dgm:cxn modelId="{042C1771-D18A-4632-BD47-71C824B9584B}" type="presParOf" srcId="{DDB017F4-9211-459C-A46F-191CDC136685}" destId="{1A49C16B-674B-4A69-8A71-A343233A99BA}" srcOrd="3" destOrd="0" presId="urn:microsoft.com/office/officeart/2018/2/layout/IconVerticalSolidList"/>
    <dgm:cxn modelId="{49AFB224-4CB9-4D61-8B6F-4BFB1ADBDAFC}" type="presParOf" srcId="{DDB017F4-9211-459C-A46F-191CDC136685}" destId="{D60B0321-7B54-4A9F-A621-F234437EC798}" srcOrd="4" destOrd="0" presId="urn:microsoft.com/office/officeart/2018/2/layout/IconVerticalSolidList"/>
    <dgm:cxn modelId="{8FDB469F-5AF2-4240-9246-CE26FE75D746}" type="presParOf" srcId="{D60B0321-7B54-4A9F-A621-F234437EC798}" destId="{5F1245BB-B8B8-4226-AC05-A1D72314D8D5}" srcOrd="0" destOrd="0" presId="urn:microsoft.com/office/officeart/2018/2/layout/IconVerticalSolidList"/>
    <dgm:cxn modelId="{BB2AD5B5-8E3B-4EE5-9522-E6D616587D30}" type="presParOf" srcId="{D60B0321-7B54-4A9F-A621-F234437EC798}" destId="{99935373-49C7-4CC9-9EEF-4ADC4AC3A00C}" srcOrd="1" destOrd="0" presId="urn:microsoft.com/office/officeart/2018/2/layout/IconVerticalSolidList"/>
    <dgm:cxn modelId="{DF476B7F-057A-4903-B2CD-CC0856C999E3}" type="presParOf" srcId="{D60B0321-7B54-4A9F-A621-F234437EC798}" destId="{38231E44-6A74-40CA-90C5-40C1F925A2F2}" srcOrd="2" destOrd="0" presId="urn:microsoft.com/office/officeart/2018/2/layout/IconVerticalSolidList"/>
    <dgm:cxn modelId="{EE65599B-B213-4134-BA0F-281CB848917E}" type="presParOf" srcId="{D60B0321-7B54-4A9F-A621-F234437EC798}" destId="{D7A14A0B-5174-4A19-91DC-A4144A7D75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AFC9BFE-73A5-4B90-B8C7-34528D8EA6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A4F6709-1A83-4D04-AFF1-7B97FF5F040C}">
      <dgm:prSet/>
      <dgm:spPr/>
      <dgm:t>
        <a:bodyPr/>
        <a:lstStyle/>
        <a:p>
          <a:r>
            <a:rPr lang="en-US"/>
            <a:t>Qualitative researchers differ in how they relate to their subjects. </a:t>
          </a:r>
        </a:p>
      </dgm:t>
    </dgm:pt>
    <dgm:pt modelId="{D3B8D68E-E5B9-4ABA-BB03-40100F41A722}" type="parTrans" cxnId="{422B6577-D5E0-4B8D-AE64-37E838AD6729}">
      <dgm:prSet/>
      <dgm:spPr/>
      <dgm:t>
        <a:bodyPr/>
        <a:lstStyle/>
        <a:p>
          <a:endParaRPr lang="en-US"/>
        </a:p>
      </dgm:t>
    </dgm:pt>
    <dgm:pt modelId="{3231A6A5-C943-4761-AC89-1BA9B45B49A6}" type="sibTrans" cxnId="{422B6577-D5E0-4B8D-AE64-37E838AD6729}">
      <dgm:prSet/>
      <dgm:spPr/>
      <dgm:t>
        <a:bodyPr/>
        <a:lstStyle/>
        <a:p>
          <a:endParaRPr lang="en-US"/>
        </a:p>
      </dgm:t>
    </dgm:pt>
    <dgm:pt modelId="{BDDBA57F-25EC-4196-9D83-25A2C3AE9F33}">
      <dgm:prSet/>
      <dgm:spPr/>
      <dgm:t>
        <a:bodyPr/>
        <a:lstStyle/>
        <a:p>
          <a:r>
            <a:rPr lang="en-US"/>
            <a:t>For example with the following three forms of enquiry:</a:t>
          </a:r>
        </a:p>
      </dgm:t>
    </dgm:pt>
    <dgm:pt modelId="{E84D0A3D-B8A4-4A0A-9F99-E20188F8D7B6}" type="parTrans" cxnId="{76F21166-7700-4600-8B81-01EE6BAAA88B}">
      <dgm:prSet/>
      <dgm:spPr/>
      <dgm:t>
        <a:bodyPr/>
        <a:lstStyle/>
        <a:p>
          <a:endParaRPr lang="en-US"/>
        </a:p>
      </dgm:t>
    </dgm:pt>
    <dgm:pt modelId="{211AB850-847D-4703-BDAE-39368C7EE4CF}" type="sibTrans" cxnId="{76F21166-7700-4600-8B81-01EE6BAAA88B}">
      <dgm:prSet/>
      <dgm:spPr/>
      <dgm:t>
        <a:bodyPr/>
        <a:lstStyle/>
        <a:p>
          <a:endParaRPr lang="en-US"/>
        </a:p>
      </dgm:t>
    </dgm:pt>
    <dgm:pt modelId="{14C3E39D-8DC7-449D-A007-87536C290ABC}">
      <dgm:prSet/>
      <dgm:spPr/>
      <dgm:t>
        <a:bodyPr/>
        <a:lstStyle/>
        <a:p>
          <a:r>
            <a:rPr lang="en-US"/>
            <a:t>Action Research </a:t>
          </a:r>
        </a:p>
      </dgm:t>
    </dgm:pt>
    <dgm:pt modelId="{EC7E53D7-76B4-4477-9001-6DD3462ACD63}" type="parTrans" cxnId="{74C49509-C88E-494E-9F50-E5E67D0BDFA3}">
      <dgm:prSet/>
      <dgm:spPr/>
      <dgm:t>
        <a:bodyPr/>
        <a:lstStyle/>
        <a:p>
          <a:endParaRPr lang="en-US"/>
        </a:p>
      </dgm:t>
    </dgm:pt>
    <dgm:pt modelId="{2A00E003-94AB-4144-8158-A219F0E0F5AE}" type="sibTrans" cxnId="{74C49509-C88E-494E-9F50-E5E67D0BDFA3}">
      <dgm:prSet/>
      <dgm:spPr/>
      <dgm:t>
        <a:bodyPr/>
        <a:lstStyle/>
        <a:p>
          <a:endParaRPr lang="en-US"/>
        </a:p>
      </dgm:t>
    </dgm:pt>
    <dgm:pt modelId="{1E6623FF-CAC4-4CBD-9691-234039FE8D55}">
      <dgm:prSet/>
      <dgm:spPr/>
      <dgm:t>
        <a:bodyPr/>
        <a:lstStyle/>
        <a:p>
          <a:r>
            <a:rPr lang="en-US"/>
            <a:t>Feminism</a:t>
          </a:r>
        </a:p>
      </dgm:t>
    </dgm:pt>
    <dgm:pt modelId="{F5AD3863-EF9D-43AD-BC8E-3EB9549B2B82}" type="parTrans" cxnId="{3DBF5134-AF1A-459E-A11A-F19924A850A3}">
      <dgm:prSet/>
      <dgm:spPr/>
      <dgm:t>
        <a:bodyPr/>
        <a:lstStyle/>
        <a:p>
          <a:endParaRPr lang="en-US"/>
        </a:p>
      </dgm:t>
    </dgm:pt>
    <dgm:pt modelId="{4A046249-4208-4855-8377-92C7EBF83FDD}" type="sibTrans" cxnId="{3DBF5134-AF1A-459E-A11A-F19924A850A3}">
      <dgm:prSet/>
      <dgm:spPr/>
      <dgm:t>
        <a:bodyPr/>
        <a:lstStyle/>
        <a:p>
          <a:endParaRPr lang="en-US"/>
        </a:p>
      </dgm:t>
    </dgm:pt>
    <dgm:pt modelId="{16F43645-308E-4981-B254-26F22BDCDCDA}">
      <dgm:prSet/>
      <dgm:spPr/>
      <dgm:t>
        <a:bodyPr/>
        <a:lstStyle/>
        <a:p>
          <a:r>
            <a:rPr lang="en-US"/>
            <a:t>Collaborative and participative research</a:t>
          </a:r>
        </a:p>
      </dgm:t>
    </dgm:pt>
    <dgm:pt modelId="{C1790905-165B-47F2-A97F-9A1371D6589B}" type="parTrans" cxnId="{32CC6412-38E5-4DDC-B0D4-5767A2701004}">
      <dgm:prSet/>
      <dgm:spPr/>
      <dgm:t>
        <a:bodyPr/>
        <a:lstStyle/>
        <a:p>
          <a:endParaRPr lang="en-US"/>
        </a:p>
      </dgm:t>
    </dgm:pt>
    <dgm:pt modelId="{E67AB15A-0D1F-4D39-83E9-AE808A1FE08B}" type="sibTrans" cxnId="{32CC6412-38E5-4DDC-B0D4-5767A2701004}">
      <dgm:prSet/>
      <dgm:spPr/>
      <dgm:t>
        <a:bodyPr/>
        <a:lstStyle/>
        <a:p>
          <a:endParaRPr lang="en-US"/>
        </a:p>
      </dgm:t>
    </dgm:pt>
    <dgm:pt modelId="{EF00D238-A10D-4669-830E-C51CB51244F5}" type="pres">
      <dgm:prSet presAssocID="{FAFC9BFE-73A5-4B90-B8C7-34528D8EA636}" presName="root" presStyleCnt="0">
        <dgm:presLayoutVars>
          <dgm:dir/>
          <dgm:resizeHandles val="exact"/>
        </dgm:presLayoutVars>
      </dgm:prSet>
      <dgm:spPr/>
    </dgm:pt>
    <dgm:pt modelId="{FE6CBE3A-36C8-4938-B3B8-182A709B6896}" type="pres">
      <dgm:prSet presAssocID="{2A4F6709-1A83-4D04-AFF1-7B97FF5F040C}" presName="compNode" presStyleCnt="0"/>
      <dgm:spPr/>
    </dgm:pt>
    <dgm:pt modelId="{73C80AFF-C6B7-4C8D-8ECE-3BC71E3908C1}" type="pres">
      <dgm:prSet presAssocID="{2A4F6709-1A83-4D04-AFF1-7B97FF5F040C}" presName="bgRect" presStyleLbl="bgShp" presStyleIdx="0" presStyleCnt="2"/>
      <dgm:spPr/>
    </dgm:pt>
    <dgm:pt modelId="{E834B0E7-E0E4-4B52-958F-49FBB63C6E3F}" type="pres">
      <dgm:prSet presAssocID="{2A4F6709-1A83-4D04-AFF1-7B97FF5F040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3532943-DF23-4B56-A19B-B557AA736780}" type="pres">
      <dgm:prSet presAssocID="{2A4F6709-1A83-4D04-AFF1-7B97FF5F040C}" presName="spaceRect" presStyleCnt="0"/>
      <dgm:spPr/>
    </dgm:pt>
    <dgm:pt modelId="{258DF551-522B-4E51-9A9B-736C508E6F54}" type="pres">
      <dgm:prSet presAssocID="{2A4F6709-1A83-4D04-AFF1-7B97FF5F040C}" presName="parTx" presStyleLbl="revTx" presStyleIdx="0" presStyleCnt="3">
        <dgm:presLayoutVars>
          <dgm:chMax val="0"/>
          <dgm:chPref val="0"/>
        </dgm:presLayoutVars>
      </dgm:prSet>
      <dgm:spPr/>
    </dgm:pt>
    <dgm:pt modelId="{F3D4CFA0-480F-4D19-92B1-A34FF61A9B72}" type="pres">
      <dgm:prSet presAssocID="{3231A6A5-C943-4761-AC89-1BA9B45B49A6}" presName="sibTrans" presStyleCnt="0"/>
      <dgm:spPr/>
    </dgm:pt>
    <dgm:pt modelId="{B8854F5A-37CC-4EF7-A150-72F507776FA4}" type="pres">
      <dgm:prSet presAssocID="{BDDBA57F-25EC-4196-9D83-25A2C3AE9F33}" presName="compNode" presStyleCnt="0"/>
      <dgm:spPr/>
    </dgm:pt>
    <dgm:pt modelId="{775E6C97-BE14-4D99-88BF-956FEC917CAE}" type="pres">
      <dgm:prSet presAssocID="{BDDBA57F-25EC-4196-9D83-25A2C3AE9F33}" presName="bgRect" presStyleLbl="bgShp" presStyleIdx="1" presStyleCnt="2"/>
      <dgm:spPr/>
    </dgm:pt>
    <dgm:pt modelId="{5D5DACC1-9534-4341-8A71-8CE827AB85D5}" type="pres">
      <dgm:prSet presAssocID="{BDDBA57F-25EC-4196-9D83-25A2C3AE9F3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A49F04A-FE90-4C73-99C2-2F7EBB089425}" type="pres">
      <dgm:prSet presAssocID="{BDDBA57F-25EC-4196-9D83-25A2C3AE9F33}" presName="spaceRect" presStyleCnt="0"/>
      <dgm:spPr/>
    </dgm:pt>
    <dgm:pt modelId="{A3E5A371-EC38-42AC-B5FE-0F7BF9823279}" type="pres">
      <dgm:prSet presAssocID="{BDDBA57F-25EC-4196-9D83-25A2C3AE9F33}" presName="parTx" presStyleLbl="revTx" presStyleIdx="1" presStyleCnt="3">
        <dgm:presLayoutVars>
          <dgm:chMax val="0"/>
          <dgm:chPref val="0"/>
        </dgm:presLayoutVars>
      </dgm:prSet>
      <dgm:spPr/>
    </dgm:pt>
    <dgm:pt modelId="{301D3B24-34C0-4458-9966-8B19B3228724}" type="pres">
      <dgm:prSet presAssocID="{BDDBA57F-25EC-4196-9D83-25A2C3AE9F33}" presName="desTx" presStyleLbl="revTx" presStyleIdx="2" presStyleCnt="3">
        <dgm:presLayoutVars/>
      </dgm:prSet>
      <dgm:spPr/>
    </dgm:pt>
  </dgm:ptLst>
  <dgm:cxnLst>
    <dgm:cxn modelId="{6445E608-42E5-48D7-959F-592566007A69}" type="presOf" srcId="{FAFC9BFE-73A5-4B90-B8C7-34528D8EA636}" destId="{EF00D238-A10D-4669-830E-C51CB51244F5}" srcOrd="0" destOrd="0" presId="urn:microsoft.com/office/officeart/2018/2/layout/IconVerticalSolidList"/>
    <dgm:cxn modelId="{74C49509-C88E-494E-9F50-E5E67D0BDFA3}" srcId="{BDDBA57F-25EC-4196-9D83-25A2C3AE9F33}" destId="{14C3E39D-8DC7-449D-A007-87536C290ABC}" srcOrd="0" destOrd="0" parTransId="{EC7E53D7-76B4-4477-9001-6DD3462ACD63}" sibTransId="{2A00E003-94AB-4144-8158-A219F0E0F5AE}"/>
    <dgm:cxn modelId="{32CC6412-38E5-4DDC-B0D4-5767A2701004}" srcId="{BDDBA57F-25EC-4196-9D83-25A2C3AE9F33}" destId="{16F43645-308E-4981-B254-26F22BDCDCDA}" srcOrd="2" destOrd="0" parTransId="{C1790905-165B-47F2-A97F-9A1371D6589B}" sibTransId="{E67AB15A-0D1F-4D39-83E9-AE808A1FE08B}"/>
    <dgm:cxn modelId="{AEF66815-FEDB-4A97-BAF2-EDEF2763AA7B}" type="presOf" srcId="{14C3E39D-8DC7-449D-A007-87536C290ABC}" destId="{301D3B24-34C0-4458-9966-8B19B3228724}" srcOrd="0" destOrd="0" presId="urn:microsoft.com/office/officeart/2018/2/layout/IconVerticalSolidList"/>
    <dgm:cxn modelId="{9437B225-9FA0-475B-BD19-922260368A2A}" type="presOf" srcId="{2A4F6709-1A83-4D04-AFF1-7B97FF5F040C}" destId="{258DF551-522B-4E51-9A9B-736C508E6F54}" srcOrd="0" destOrd="0" presId="urn:microsoft.com/office/officeart/2018/2/layout/IconVerticalSolidList"/>
    <dgm:cxn modelId="{F69C6C32-02E9-4933-B327-DFAEFEDB47BE}" type="presOf" srcId="{BDDBA57F-25EC-4196-9D83-25A2C3AE9F33}" destId="{A3E5A371-EC38-42AC-B5FE-0F7BF9823279}" srcOrd="0" destOrd="0" presId="urn:microsoft.com/office/officeart/2018/2/layout/IconVerticalSolidList"/>
    <dgm:cxn modelId="{3DBF5134-AF1A-459E-A11A-F19924A850A3}" srcId="{BDDBA57F-25EC-4196-9D83-25A2C3AE9F33}" destId="{1E6623FF-CAC4-4CBD-9691-234039FE8D55}" srcOrd="1" destOrd="0" parTransId="{F5AD3863-EF9D-43AD-BC8E-3EB9549B2B82}" sibTransId="{4A046249-4208-4855-8377-92C7EBF83FDD}"/>
    <dgm:cxn modelId="{76F21166-7700-4600-8B81-01EE6BAAA88B}" srcId="{FAFC9BFE-73A5-4B90-B8C7-34528D8EA636}" destId="{BDDBA57F-25EC-4196-9D83-25A2C3AE9F33}" srcOrd="1" destOrd="0" parTransId="{E84D0A3D-B8A4-4A0A-9F99-E20188F8D7B6}" sibTransId="{211AB850-847D-4703-BDAE-39368C7EE4CF}"/>
    <dgm:cxn modelId="{CA5E9772-3077-4B86-88CD-1D0E839D22AB}" type="presOf" srcId="{1E6623FF-CAC4-4CBD-9691-234039FE8D55}" destId="{301D3B24-34C0-4458-9966-8B19B3228724}" srcOrd="0" destOrd="1" presId="urn:microsoft.com/office/officeart/2018/2/layout/IconVerticalSolidList"/>
    <dgm:cxn modelId="{422B6577-D5E0-4B8D-AE64-37E838AD6729}" srcId="{FAFC9BFE-73A5-4B90-B8C7-34528D8EA636}" destId="{2A4F6709-1A83-4D04-AFF1-7B97FF5F040C}" srcOrd="0" destOrd="0" parTransId="{D3B8D68E-E5B9-4ABA-BB03-40100F41A722}" sibTransId="{3231A6A5-C943-4761-AC89-1BA9B45B49A6}"/>
    <dgm:cxn modelId="{25019899-E9A1-4732-916E-84A192CC911E}" type="presOf" srcId="{16F43645-308E-4981-B254-26F22BDCDCDA}" destId="{301D3B24-34C0-4458-9966-8B19B3228724}" srcOrd="0" destOrd="2" presId="urn:microsoft.com/office/officeart/2018/2/layout/IconVerticalSolidList"/>
    <dgm:cxn modelId="{48C650C7-B3E6-4B3A-8600-464E68E5D8FE}" type="presParOf" srcId="{EF00D238-A10D-4669-830E-C51CB51244F5}" destId="{FE6CBE3A-36C8-4938-B3B8-182A709B6896}" srcOrd="0" destOrd="0" presId="urn:microsoft.com/office/officeart/2018/2/layout/IconVerticalSolidList"/>
    <dgm:cxn modelId="{9FCE1508-554B-4CF2-AB4B-B14CBDE1AAA2}" type="presParOf" srcId="{FE6CBE3A-36C8-4938-B3B8-182A709B6896}" destId="{73C80AFF-C6B7-4C8D-8ECE-3BC71E3908C1}" srcOrd="0" destOrd="0" presId="urn:microsoft.com/office/officeart/2018/2/layout/IconVerticalSolidList"/>
    <dgm:cxn modelId="{7C44F2FE-2953-40A2-94B4-4E077F75A243}" type="presParOf" srcId="{FE6CBE3A-36C8-4938-B3B8-182A709B6896}" destId="{E834B0E7-E0E4-4B52-958F-49FBB63C6E3F}" srcOrd="1" destOrd="0" presId="urn:microsoft.com/office/officeart/2018/2/layout/IconVerticalSolidList"/>
    <dgm:cxn modelId="{4E219DC2-2CC4-44B0-A1E6-33FD9C9C9C5E}" type="presParOf" srcId="{FE6CBE3A-36C8-4938-B3B8-182A709B6896}" destId="{53532943-DF23-4B56-A19B-B557AA736780}" srcOrd="2" destOrd="0" presId="urn:microsoft.com/office/officeart/2018/2/layout/IconVerticalSolidList"/>
    <dgm:cxn modelId="{747022BB-4BD9-4A22-9BAD-4CAEB5DCFC67}" type="presParOf" srcId="{FE6CBE3A-36C8-4938-B3B8-182A709B6896}" destId="{258DF551-522B-4E51-9A9B-736C508E6F54}" srcOrd="3" destOrd="0" presId="urn:microsoft.com/office/officeart/2018/2/layout/IconVerticalSolidList"/>
    <dgm:cxn modelId="{9AB36165-FFCF-4CEF-A3F6-9C48CEA8DAAA}" type="presParOf" srcId="{EF00D238-A10D-4669-830E-C51CB51244F5}" destId="{F3D4CFA0-480F-4D19-92B1-A34FF61A9B72}" srcOrd="1" destOrd="0" presId="urn:microsoft.com/office/officeart/2018/2/layout/IconVerticalSolidList"/>
    <dgm:cxn modelId="{0058F1D5-ED67-4E0F-87AD-AF951CDB633B}" type="presParOf" srcId="{EF00D238-A10D-4669-830E-C51CB51244F5}" destId="{B8854F5A-37CC-4EF7-A150-72F507776FA4}" srcOrd="2" destOrd="0" presId="urn:microsoft.com/office/officeart/2018/2/layout/IconVerticalSolidList"/>
    <dgm:cxn modelId="{1A0E16A3-B34B-419D-8DC2-44576231D9AA}" type="presParOf" srcId="{B8854F5A-37CC-4EF7-A150-72F507776FA4}" destId="{775E6C97-BE14-4D99-88BF-956FEC917CAE}" srcOrd="0" destOrd="0" presId="urn:microsoft.com/office/officeart/2018/2/layout/IconVerticalSolidList"/>
    <dgm:cxn modelId="{47AABBA4-360C-47FA-B961-1920DEC089C7}" type="presParOf" srcId="{B8854F5A-37CC-4EF7-A150-72F507776FA4}" destId="{5D5DACC1-9534-4341-8A71-8CE827AB85D5}" srcOrd="1" destOrd="0" presId="urn:microsoft.com/office/officeart/2018/2/layout/IconVerticalSolidList"/>
    <dgm:cxn modelId="{5B9F99B9-9EB9-4250-9E4B-DD1429AFEE13}" type="presParOf" srcId="{B8854F5A-37CC-4EF7-A150-72F507776FA4}" destId="{7A49F04A-FE90-4C73-99C2-2F7EBB089425}" srcOrd="2" destOrd="0" presId="urn:microsoft.com/office/officeart/2018/2/layout/IconVerticalSolidList"/>
    <dgm:cxn modelId="{47ABAB12-D699-4784-B300-61CB2B0E2D5E}" type="presParOf" srcId="{B8854F5A-37CC-4EF7-A150-72F507776FA4}" destId="{A3E5A371-EC38-42AC-B5FE-0F7BF9823279}" srcOrd="3" destOrd="0" presId="urn:microsoft.com/office/officeart/2018/2/layout/IconVerticalSolidList"/>
    <dgm:cxn modelId="{F3F227CD-1E4E-4257-A294-986A0046B4C0}" type="presParOf" srcId="{B8854F5A-37CC-4EF7-A150-72F507776FA4}" destId="{301D3B24-34C0-4458-9966-8B19B3228724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AC320-ABCC-406E-93B5-05A67BF1FDD8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F79A77-B454-4BA8-803C-F7122C56BD63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DCB97-457C-40F8-9525-D9680C1ABCD2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Main steps of quantitative research;</a:t>
          </a:r>
          <a:endParaRPr lang="en-US" sz="1500" kern="1200"/>
        </a:p>
      </dsp:txBody>
      <dsp:txXfrm>
        <a:off x="1059754" y="4307"/>
        <a:ext cx="5304469" cy="917536"/>
      </dsp:txXfrm>
    </dsp:sp>
    <dsp:sp modelId="{581E8524-9105-43F8-9640-55779C491F67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11A39-6104-46F4-91A5-697E2DB8F8E3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EC9EB-F16A-4978-9BFF-BB268F2EF1B6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Importance of concepts in quantitative research and the ways in which measures may be devised for concepts;</a:t>
          </a:r>
          <a:endParaRPr lang="en-US" sz="1500" kern="1200"/>
        </a:p>
      </dsp:txBody>
      <dsp:txXfrm>
        <a:off x="1059754" y="1151227"/>
        <a:ext cx="5304469" cy="917536"/>
      </dsp:txXfrm>
    </dsp:sp>
    <dsp:sp modelId="{6AE75145-EB14-458E-A10A-9B142E408965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FF58ED-6907-40A4-8EA6-6B73B017D487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8D1C39-6558-41FD-BAE9-C1661E75FEA8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Procedures for checking the reliability and validity of the measurement process;</a:t>
          </a:r>
          <a:endParaRPr lang="en-US" sz="1500" kern="1200"/>
        </a:p>
      </dsp:txBody>
      <dsp:txXfrm>
        <a:off x="1059754" y="2298147"/>
        <a:ext cx="5304469" cy="917536"/>
      </dsp:txXfrm>
    </dsp:sp>
    <dsp:sp modelId="{5AA53BC1-C823-406A-B195-2CE7536E1262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70DFB-418F-4CD3-8F03-F02B11570A97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18503-B95E-4BFE-8ADE-62E9EE9CB8E3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Four features of quantitative research;</a:t>
          </a:r>
          <a:endParaRPr lang="en-US" sz="1500" kern="1200"/>
        </a:p>
      </dsp:txBody>
      <dsp:txXfrm>
        <a:off x="1059754" y="3445068"/>
        <a:ext cx="5304469" cy="917536"/>
      </dsp:txXfrm>
    </dsp:sp>
    <dsp:sp modelId="{1683BCBB-9784-40E7-828F-EE8CA06F3BD1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9A66A-0ABA-440B-905E-4DD45D724500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F23C7-13F3-42CF-8AFC-1A6559687655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Some criticisms that are frequently levelled at quantitative research.</a:t>
          </a:r>
          <a:endParaRPr lang="en-US" sz="1500" kern="1200"/>
        </a:p>
      </dsp:txBody>
      <dsp:txXfrm>
        <a:off x="1059754" y="4591988"/>
        <a:ext cx="5304469" cy="917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74F3B5-9646-4F05-9D22-8127F2482E19}">
      <dsp:nvSpPr>
        <dsp:cNvPr id="0" name=""/>
        <dsp:cNvSpPr/>
      </dsp:nvSpPr>
      <dsp:spPr>
        <a:xfrm>
          <a:off x="0" y="38951"/>
          <a:ext cx="6812280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delineate fine differences between people, organizations, or any other unit of analysis </a:t>
          </a:r>
          <a:endParaRPr lang="en-US" sz="3200" kern="1200"/>
        </a:p>
      </dsp:txBody>
      <dsp:txXfrm>
        <a:off x="85900" y="124851"/>
        <a:ext cx="6640480" cy="1587880"/>
      </dsp:txXfrm>
    </dsp:sp>
    <dsp:sp modelId="{14BB0A9C-B00F-4B0C-9CBC-607E560115E0}">
      <dsp:nvSpPr>
        <dsp:cNvPr id="0" name=""/>
        <dsp:cNvSpPr/>
      </dsp:nvSpPr>
      <dsp:spPr>
        <a:xfrm>
          <a:off x="0" y="1890792"/>
          <a:ext cx="6812280" cy="1759680"/>
        </a:xfrm>
        <a:prstGeom prst="roundRect">
          <a:avLst/>
        </a:prstGeom>
        <a:solidFill>
          <a:schemeClr val="accent2">
            <a:hueOff val="10036602"/>
            <a:satOff val="-436"/>
            <a:lumOff val="3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3200" kern="1200"/>
            <a:t>To provide</a:t>
          </a:r>
          <a:r>
            <a:rPr lang="en-GB" sz="3200" kern="1200"/>
            <a:t> a consistent device for gauging distinction (i.e. a yardstick)</a:t>
          </a:r>
          <a:endParaRPr lang="en-US" sz="3200" kern="1200"/>
        </a:p>
      </dsp:txBody>
      <dsp:txXfrm>
        <a:off x="85900" y="1976692"/>
        <a:ext cx="6640480" cy="1587880"/>
      </dsp:txXfrm>
    </dsp:sp>
    <dsp:sp modelId="{9E75817F-CBAC-4393-8386-6AA3AB8C2C7A}">
      <dsp:nvSpPr>
        <dsp:cNvPr id="0" name=""/>
        <dsp:cNvSpPr/>
      </dsp:nvSpPr>
      <dsp:spPr>
        <a:xfrm>
          <a:off x="0" y="3742632"/>
          <a:ext cx="6812280" cy="1759680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produce precise estimates of the degree of </a:t>
          </a:r>
          <a:r>
            <a:rPr lang="hu-HU" sz="3200" kern="1200"/>
            <a:t>the </a:t>
          </a:r>
          <a:r>
            <a:rPr lang="en-GB" sz="3200" kern="1200"/>
            <a:t>relationship between concepts</a:t>
          </a:r>
          <a:endParaRPr lang="en-US" sz="3200" kern="1200"/>
        </a:p>
      </dsp:txBody>
      <dsp:txXfrm>
        <a:off x="85900" y="3828532"/>
        <a:ext cx="6640480" cy="15878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12059-474B-4771-B4BB-AC2D8223B9F4}">
      <dsp:nvSpPr>
        <dsp:cNvPr id="0" name=""/>
        <dsp:cNvSpPr/>
      </dsp:nvSpPr>
      <dsp:spPr>
        <a:xfrm>
          <a:off x="0" y="51552"/>
          <a:ext cx="6812280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800" kern="1200"/>
            <a:t>Does the indicator </a:t>
          </a:r>
          <a:r>
            <a:rPr lang="en-US" sz="2800" kern="1200"/>
            <a:t>really </a:t>
          </a:r>
          <a:r>
            <a:rPr lang="hu-HU" sz="2800" kern="1200"/>
            <a:t>measure the concept?</a:t>
          </a:r>
          <a:endParaRPr lang="en-US" sz="2800" kern="1200"/>
        </a:p>
      </dsp:txBody>
      <dsp:txXfrm>
        <a:off x="54373" y="105925"/>
        <a:ext cx="6703534" cy="1005094"/>
      </dsp:txXfrm>
    </dsp:sp>
    <dsp:sp modelId="{76DF98C7-5128-45FC-882E-19E02A9F9AFF}">
      <dsp:nvSpPr>
        <dsp:cNvPr id="0" name=""/>
        <dsp:cNvSpPr/>
      </dsp:nvSpPr>
      <dsp:spPr>
        <a:xfrm>
          <a:off x="0" y="1246032"/>
          <a:ext cx="6812280" cy="1113840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800" kern="1200"/>
            <a:t>It does if it has</a:t>
          </a:r>
          <a:r>
            <a:rPr lang="en-GB" sz="2800" kern="1200"/>
            <a:t>:</a:t>
          </a:r>
          <a:endParaRPr lang="en-US" sz="2800" kern="1200"/>
        </a:p>
      </dsp:txBody>
      <dsp:txXfrm>
        <a:off x="54373" y="1300405"/>
        <a:ext cx="6703534" cy="1005094"/>
      </dsp:txXfrm>
    </dsp:sp>
    <dsp:sp modelId="{30B1B128-EBE3-4292-8EC5-03D2BAAE9B94}">
      <dsp:nvSpPr>
        <dsp:cNvPr id="0" name=""/>
        <dsp:cNvSpPr/>
      </dsp:nvSpPr>
      <dsp:spPr>
        <a:xfrm>
          <a:off x="0" y="2359872"/>
          <a:ext cx="6812280" cy="312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290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Face validity </a:t>
          </a:r>
          <a:r>
            <a:rPr lang="hu-HU" sz="2200" kern="1200"/>
            <a:t>(right for the concept)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Concurrent validity</a:t>
          </a:r>
          <a:r>
            <a:rPr lang="hu-HU" sz="2200" kern="1200"/>
            <a:t> (supported by a relevant criterion today)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Predictive validity</a:t>
          </a:r>
          <a:r>
            <a:rPr lang="hu-HU" sz="2200" kern="1200"/>
            <a:t> (likely to be supported by a relevant criterion tomorrow)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Construct validity</a:t>
          </a:r>
          <a:r>
            <a:rPr lang="hu-HU" sz="2200" kern="1200"/>
            <a:t> (are useful hypotheses produced</a:t>
          </a:r>
          <a:r>
            <a:rPr lang="en-GB" sz="2200" kern="1200"/>
            <a:t>?</a:t>
          </a:r>
          <a:r>
            <a:rPr lang="hu-HU" sz="2200" kern="1200"/>
            <a:t>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Convergent validity</a:t>
          </a:r>
          <a:r>
            <a:rPr lang="hu-HU" sz="2200" kern="1200"/>
            <a:t> (supported by results from other methods</a:t>
          </a:r>
          <a:r>
            <a:rPr lang="en-GB" sz="2200" kern="1200"/>
            <a:t>)</a:t>
          </a:r>
          <a:endParaRPr lang="en-US" sz="2200" kern="1200"/>
        </a:p>
      </dsp:txBody>
      <dsp:txXfrm>
        <a:off x="0" y="2359872"/>
        <a:ext cx="6812280" cy="31298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CC9D9-B942-4F1F-B28A-30AB079AF955}">
      <dsp:nvSpPr>
        <dsp:cNvPr id="0" name=""/>
        <dsp:cNvSpPr/>
      </dsp:nvSpPr>
      <dsp:spPr>
        <a:xfrm>
          <a:off x="0" y="51551"/>
          <a:ext cx="6812280" cy="12472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Measurement</a:t>
          </a:r>
        </a:p>
      </dsp:txBody>
      <dsp:txXfrm>
        <a:off x="60884" y="112435"/>
        <a:ext cx="6690512" cy="1125452"/>
      </dsp:txXfrm>
    </dsp:sp>
    <dsp:sp modelId="{A1960E3D-3E69-4853-9A07-891A98B2B6BA}">
      <dsp:nvSpPr>
        <dsp:cNvPr id="0" name=""/>
        <dsp:cNvSpPr/>
      </dsp:nvSpPr>
      <dsp:spPr>
        <a:xfrm>
          <a:off x="0" y="1448532"/>
          <a:ext cx="6812280" cy="1247220"/>
        </a:xfrm>
        <a:prstGeom prst="roundRect">
          <a:avLst/>
        </a:prstGeom>
        <a:solidFill>
          <a:schemeClr val="accent2">
            <a:hueOff val="6691068"/>
            <a:satOff val="-291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Causality </a:t>
          </a:r>
        </a:p>
      </dsp:txBody>
      <dsp:txXfrm>
        <a:off x="60884" y="1509416"/>
        <a:ext cx="6690512" cy="1125452"/>
      </dsp:txXfrm>
    </dsp:sp>
    <dsp:sp modelId="{8C7D2E49-00C4-4957-8C2B-F9191162AEC1}">
      <dsp:nvSpPr>
        <dsp:cNvPr id="0" name=""/>
        <dsp:cNvSpPr/>
      </dsp:nvSpPr>
      <dsp:spPr>
        <a:xfrm>
          <a:off x="0" y="2845512"/>
          <a:ext cx="6812280" cy="1247220"/>
        </a:xfrm>
        <a:prstGeom prst="roundRect">
          <a:avLst/>
        </a:prstGeom>
        <a:solidFill>
          <a:schemeClr val="accent2">
            <a:hueOff val="13382137"/>
            <a:satOff val="-581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Generalization</a:t>
          </a:r>
        </a:p>
      </dsp:txBody>
      <dsp:txXfrm>
        <a:off x="60884" y="2906396"/>
        <a:ext cx="6690512" cy="1125452"/>
      </dsp:txXfrm>
    </dsp:sp>
    <dsp:sp modelId="{00BE89E6-8512-473B-A578-98014646C9D4}">
      <dsp:nvSpPr>
        <dsp:cNvPr id="0" name=""/>
        <dsp:cNvSpPr/>
      </dsp:nvSpPr>
      <dsp:spPr>
        <a:xfrm>
          <a:off x="0" y="4242492"/>
          <a:ext cx="6812280" cy="1247220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Replication </a:t>
          </a:r>
        </a:p>
      </dsp:txBody>
      <dsp:txXfrm>
        <a:off x="60884" y="4303376"/>
        <a:ext cx="6690512" cy="11254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92B22-570B-45C1-9941-13E438700271}">
      <dsp:nvSpPr>
        <dsp:cNvPr id="0" name=""/>
        <dsp:cNvSpPr/>
      </dsp:nvSpPr>
      <dsp:spPr>
        <a:xfrm>
          <a:off x="0" y="697545"/>
          <a:ext cx="6967728" cy="1063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773" tIns="520700" rIns="540773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Why things are the way they are</a:t>
          </a:r>
          <a:endParaRPr lang="en-US" sz="2500" kern="1200"/>
        </a:p>
      </dsp:txBody>
      <dsp:txXfrm>
        <a:off x="0" y="697545"/>
        <a:ext cx="6967728" cy="1063125"/>
      </dsp:txXfrm>
    </dsp:sp>
    <dsp:sp modelId="{36805A30-0270-4507-BB1E-7C9DDAC0FD7D}">
      <dsp:nvSpPr>
        <dsp:cNvPr id="0" name=""/>
        <dsp:cNvSpPr/>
      </dsp:nvSpPr>
      <dsp:spPr>
        <a:xfrm>
          <a:off x="348386" y="328544"/>
          <a:ext cx="4877409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354" tIns="0" rIns="184354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Explanation </a:t>
          </a:r>
          <a:endParaRPr lang="en-US" sz="2500" kern="1200"/>
        </a:p>
      </dsp:txBody>
      <dsp:txXfrm>
        <a:off x="384412" y="364570"/>
        <a:ext cx="4805357" cy="665948"/>
      </dsp:txXfrm>
    </dsp:sp>
    <dsp:sp modelId="{3FCC5305-4AA8-41CC-95B3-32880F9681FF}">
      <dsp:nvSpPr>
        <dsp:cNvPr id="0" name=""/>
        <dsp:cNvSpPr/>
      </dsp:nvSpPr>
      <dsp:spPr>
        <a:xfrm>
          <a:off x="0" y="2264670"/>
          <a:ext cx="6967728" cy="1417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0036602"/>
              <a:satOff val="-436"/>
              <a:lumOff val="34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773" tIns="520700" rIns="540773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Relationship between dependent &amp; independent variables</a:t>
          </a:r>
          <a:endParaRPr lang="en-US" sz="2500" kern="1200"/>
        </a:p>
      </dsp:txBody>
      <dsp:txXfrm>
        <a:off x="0" y="2264670"/>
        <a:ext cx="6967728" cy="1417500"/>
      </dsp:txXfrm>
    </dsp:sp>
    <dsp:sp modelId="{E877114B-B612-4D8D-8DC7-82D250DF1564}">
      <dsp:nvSpPr>
        <dsp:cNvPr id="0" name=""/>
        <dsp:cNvSpPr/>
      </dsp:nvSpPr>
      <dsp:spPr>
        <a:xfrm>
          <a:off x="348386" y="1895670"/>
          <a:ext cx="4877409" cy="738000"/>
        </a:xfrm>
        <a:prstGeom prst="roundRect">
          <a:avLst/>
        </a:prstGeom>
        <a:solidFill>
          <a:schemeClr val="accent2">
            <a:hueOff val="10036602"/>
            <a:satOff val="-436"/>
            <a:lumOff val="3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354" tIns="0" rIns="184354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Direction of causal influence</a:t>
          </a:r>
          <a:endParaRPr lang="en-US" sz="2500" kern="1200"/>
        </a:p>
      </dsp:txBody>
      <dsp:txXfrm>
        <a:off x="384412" y="1931696"/>
        <a:ext cx="4805357" cy="665948"/>
      </dsp:txXfrm>
    </dsp:sp>
    <dsp:sp modelId="{0FB117DA-2487-4AE2-A906-0D48D893BA95}">
      <dsp:nvSpPr>
        <dsp:cNvPr id="0" name=""/>
        <dsp:cNvSpPr/>
      </dsp:nvSpPr>
      <dsp:spPr>
        <a:xfrm>
          <a:off x="0" y="4186170"/>
          <a:ext cx="6967728" cy="1063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20073204"/>
              <a:satOff val="-872"/>
              <a:lumOff val="68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0773" tIns="520700" rIns="540773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In the researcher's causal inferences</a:t>
          </a:r>
          <a:endParaRPr lang="en-US" sz="2500" kern="1200"/>
        </a:p>
      </dsp:txBody>
      <dsp:txXfrm>
        <a:off x="0" y="4186170"/>
        <a:ext cx="6967728" cy="1063125"/>
      </dsp:txXfrm>
    </dsp:sp>
    <dsp:sp modelId="{C84EFE84-E98B-4EB2-8139-456A3257BBBA}">
      <dsp:nvSpPr>
        <dsp:cNvPr id="0" name=""/>
        <dsp:cNvSpPr/>
      </dsp:nvSpPr>
      <dsp:spPr>
        <a:xfrm>
          <a:off x="348386" y="3817170"/>
          <a:ext cx="4877409" cy="738000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354" tIns="0" rIns="184354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Confidence </a:t>
          </a:r>
          <a:endParaRPr lang="en-US" sz="2500" kern="1200"/>
        </a:p>
      </dsp:txBody>
      <dsp:txXfrm>
        <a:off x="384412" y="3853196"/>
        <a:ext cx="4805357" cy="6659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C04B3-BBFB-4688-9246-1DDC6002AF47}">
      <dsp:nvSpPr>
        <dsp:cNvPr id="0" name=""/>
        <dsp:cNvSpPr/>
      </dsp:nvSpPr>
      <dsp:spPr>
        <a:xfrm>
          <a:off x="0" y="57239"/>
          <a:ext cx="6967728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Can findings be generalized beyond the confines of the particular context?</a:t>
          </a:r>
          <a:endParaRPr lang="en-US" sz="3200" kern="1200"/>
        </a:p>
      </dsp:txBody>
      <dsp:txXfrm>
        <a:off x="85900" y="143139"/>
        <a:ext cx="6795928" cy="1587880"/>
      </dsp:txXfrm>
    </dsp:sp>
    <dsp:sp modelId="{4005919D-90F9-46DE-90EA-CD3F507FF3D5}">
      <dsp:nvSpPr>
        <dsp:cNvPr id="0" name=""/>
        <dsp:cNvSpPr/>
      </dsp:nvSpPr>
      <dsp:spPr>
        <a:xfrm>
          <a:off x="0" y="1909079"/>
          <a:ext cx="6967728" cy="1759680"/>
        </a:xfrm>
        <a:prstGeom prst="roundRect">
          <a:avLst/>
        </a:prstGeom>
        <a:solidFill>
          <a:schemeClr val="accent2">
            <a:hueOff val="10036602"/>
            <a:satOff val="-436"/>
            <a:lumOff val="3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Can findings be generalized from sample to population? </a:t>
          </a:r>
          <a:endParaRPr lang="en-US" sz="3200" kern="1200"/>
        </a:p>
      </dsp:txBody>
      <dsp:txXfrm>
        <a:off x="85900" y="1994979"/>
        <a:ext cx="6795928" cy="1587880"/>
      </dsp:txXfrm>
    </dsp:sp>
    <dsp:sp modelId="{FB96A54A-F7A1-4E75-8CBC-D1EFEBC48387}">
      <dsp:nvSpPr>
        <dsp:cNvPr id="0" name=""/>
        <dsp:cNvSpPr/>
      </dsp:nvSpPr>
      <dsp:spPr>
        <a:xfrm>
          <a:off x="0" y="3760920"/>
          <a:ext cx="6967728" cy="1759680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representative are samples?</a:t>
          </a:r>
          <a:endParaRPr lang="en-US" sz="3200" kern="1200"/>
        </a:p>
      </dsp:txBody>
      <dsp:txXfrm>
        <a:off x="85900" y="3846820"/>
        <a:ext cx="6795928" cy="15878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43B6F-DB19-4603-A28C-347BE4190AD4}">
      <dsp:nvSpPr>
        <dsp:cNvPr id="0" name=""/>
        <dsp:cNvSpPr/>
      </dsp:nvSpPr>
      <dsp:spPr>
        <a:xfrm>
          <a:off x="0" y="20879"/>
          <a:ext cx="6967728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Minimizing contamination from researcher biases or values</a:t>
          </a:r>
          <a:endParaRPr lang="en-US" sz="3300" kern="1200"/>
        </a:p>
      </dsp:txBody>
      <dsp:txXfrm>
        <a:off x="64083" y="84962"/>
        <a:ext cx="6839562" cy="1184574"/>
      </dsp:txXfrm>
    </dsp:sp>
    <dsp:sp modelId="{01987B89-CA88-4A89-A8F4-FE360F2C6F70}">
      <dsp:nvSpPr>
        <dsp:cNvPr id="0" name=""/>
        <dsp:cNvSpPr/>
      </dsp:nvSpPr>
      <dsp:spPr>
        <a:xfrm>
          <a:off x="0" y="1428659"/>
          <a:ext cx="6967728" cy="1312740"/>
        </a:xfrm>
        <a:prstGeom prst="roundRect">
          <a:avLst/>
        </a:prstGeom>
        <a:solidFill>
          <a:schemeClr val="accent2">
            <a:hueOff val="6691068"/>
            <a:satOff val="-291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Explicit description of procedures</a:t>
          </a:r>
          <a:endParaRPr lang="en-US" sz="3300" kern="1200"/>
        </a:p>
      </dsp:txBody>
      <dsp:txXfrm>
        <a:off x="64083" y="1492742"/>
        <a:ext cx="6839562" cy="1184574"/>
      </dsp:txXfrm>
    </dsp:sp>
    <dsp:sp modelId="{5C476535-D6DC-421C-8C67-D6753E1023C5}">
      <dsp:nvSpPr>
        <dsp:cNvPr id="0" name=""/>
        <dsp:cNvSpPr/>
      </dsp:nvSpPr>
      <dsp:spPr>
        <a:xfrm>
          <a:off x="0" y="2836439"/>
          <a:ext cx="6967728" cy="1312740"/>
        </a:xfrm>
        <a:prstGeom prst="roundRect">
          <a:avLst/>
        </a:prstGeom>
        <a:solidFill>
          <a:schemeClr val="accent2">
            <a:hueOff val="13382137"/>
            <a:satOff val="-581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Control of conditions of study</a:t>
          </a:r>
          <a:endParaRPr lang="en-US" sz="3300" kern="1200"/>
        </a:p>
      </dsp:txBody>
      <dsp:txXfrm>
        <a:off x="64083" y="2900522"/>
        <a:ext cx="6839562" cy="1184574"/>
      </dsp:txXfrm>
    </dsp:sp>
    <dsp:sp modelId="{60F7328C-302E-4232-8DDB-F3357EC90AA1}">
      <dsp:nvSpPr>
        <dsp:cNvPr id="0" name=""/>
        <dsp:cNvSpPr/>
      </dsp:nvSpPr>
      <dsp:spPr>
        <a:xfrm>
          <a:off x="0" y="4244220"/>
          <a:ext cx="6967728" cy="1312740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Ability to replicate in differing contexts</a:t>
          </a:r>
          <a:endParaRPr lang="en-US" sz="3300" kern="1200"/>
        </a:p>
      </dsp:txBody>
      <dsp:txXfrm>
        <a:off x="64083" y="4308303"/>
        <a:ext cx="6839562" cy="118457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BF92D-F908-473D-AA7A-BB3EF344E1F3}">
      <dsp:nvSpPr>
        <dsp:cNvPr id="0" name=""/>
        <dsp:cNvSpPr/>
      </dsp:nvSpPr>
      <dsp:spPr>
        <a:xfrm>
          <a:off x="0" y="2315"/>
          <a:ext cx="6967728" cy="11733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6DA828-7AD7-4F98-AE64-F57B09E5E548}">
      <dsp:nvSpPr>
        <dsp:cNvPr id="0" name=""/>
        <dsp:cNvSpPr/>
      </dsp:nvSpPr>
      <dsp:spPr>
        <a:xfrm>
          <a:off x="354925" y="266309"/>
          <a:ext cx="645319" cy="6453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B1464D-26C5-48FD-953B-0183A4EE6510}">
      <dsp:nvSpPr>
        <dsp:cNvPr id="0" name=""/>
        <dsp:cNvSpPr/>
      </dsp:nvSpPr>
      <dsp:spPr>
        <a:xfrm>
          <a:off x="1355170" y="2315"/>
          <a:ext cx="5612557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Failure to distinguish between objects in the natural world and social phenomena</a:t>
          </a:r>
        </a:p>
      </dsp:txBody>
      <dsp:txXfrm>
        <a:off x="1355170" y="2315"/>
        <a:ext cx="5612557" cy="1173307"/>
      </dsp:txXfrm>
    </dsp:sp>
    <dsp:sp modelId="{1CA5EF31-B11C-44A3-A7B0-BCBE8D852E1E}">
      <dsp:nvSpPr>
        <dsp:cNvPr id="0" name=""/>
        <dsp:cNvSpPr/>
      </dsp:nvSpPr>
      <dsp:spPr>
        <a:xfrm>
          <a:off x="0" y="1468949"/>
          <a:ext cx="6967728" cy="11733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467EB5-9C38-4543-B630-B50A3B63B692}">
      <dsp:nvSpPr>
        <dsp:cNvPr id="0" name=""/>
        <dsp:cNvSpPr/>
      </dsp:nvSpPr>
      <dsp:spPr>
        <a:xfrm>
          <a:off x="354925" y="1732943"/>
          <a:ext cx="645319" cy="6453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52D58-23A6-45F8-935B-1116D957BD29}">
      <dsp:nvSpPr>
        <dsp:cNvPr id="0" name=""/>
        <dsp:cNvSpPr/>
      </dsp:nvSpPr>
      <dsp:spPr>
        <a:xfrm>
          <a:off x="1355170" y="1468949"/>
          <a:ext cx="5612557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Artificial and spurious sense of precision and accuracy </a:t>
          </a:r>
        </a:p>
      </dsp:txBody>
      <dsp:txXfrm>
        <a:off x="1355170" y="1468949"/>
        <a:ext cx="5612557" cy="1173307"/>
      </dsp:txXfrm>
    </dsp:sp>
    <dsp:sp modelId="{404DAFC0-E144-4ADF-89C8-FDA9265EFE31}">
      <dsp:nvSpPr>
        <dsp:cNvPr id="0" name=""/>
        <dsp:cNvSpPr/>
      </dsp:nvSpPr>
      <dsp:spPr>
        <a:xfrm>
          <a:off x="0" y="2935583"/>
          <a:ext cx="6967728" cy="11733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65EC73-480E-4AB0-8D87-35E630F9E41F}">
      <dsp:nvSpPr>
        <dsp:cNvPr id="0" name=""/>
        <dsp:cNvSpPr/>
      </dsp:nvSpPr>
      <dsp:spPr>
        <a:xfrm>
          <a:off x="354925" y="3199577"/>
          <a:ext cx="645319" cy="6453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6154E-127B-4BEE-B3B0-1255293A0992}">
      <dsp:nvSpPr>
        <dsp:cNvPr id="0" name=""/>
        <dsp:cNvSpPr/>
      </dsp:nvSpPr>
      <dsp:spPr>
        <a:xfrm>
          <a:off x="1355170" y="2935583"/>
          <a:ext cx="3135477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Lack of ecological validity</a:t>
          </a:r>
        </a:p>
      </dsp:txBody>
      <dsp:txXfrm>
        <a:off x="1355170" y="2935583"/>
        <a:ext cx="3135477" cy="1173307"/>
      </dsp:txXfrm>
    </dsp:sp>
    <dsp:sp modelId="{E420265E-9B4C-4BBF-B44F-FB75A3A0E1E5}">
      <dsp:nvSpPr>
        <dsp:cNvPr id="0" name=""/>
        <dsp:cNvSpPr/>
      </dsp:nvSpPr>
      <dsp:spPr>
        <a:xfrm>
          <a:off x="4490647" y="2935583"/>
          <a:ext cx="2477080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Reliance on instruments and measurements</a:t>
          </a:r>
        </a:p>
      </dsp:txBody>
      <dsp:txXfrm>
        <a:off x="4490647" y="2935583"/>
        <a:ext cx="2477080" cy="1173307"/>
      </dsp:txXfrm>
    </dsp:sp>
    <dsp:sp modelId="{DD89165E-9233-4E9B-AC41-FD4490C6B483}">
      <dsp:nvSpPr>
        <dsp:cNvPr id="0" name=""/>
        <dsp:cNvSpPr/>
      </dsp:nvSpPr>
      <dsp:spPr>
        <a:xfrm>
          <a:off x="0" y="4402217"/>
          <a:ext cx="6967728" cy="11733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741AA-A1F5-4A07-B1E8-0FF958FAAEF6}">
      <dsp:nvSpPr>
        <dsp:cNvPr id="0" name=""/>
        <dsp:cNvSpPr/>
      </dsp:nvSpPr>
      <dsp:spPr>
        <a:xfrm>
          <a:off x="354925" y="4666211"/>
          <a:ext cx="645319" cy="6453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98E6F-DC54-40EF-82B3-CB2E077A8D4E}">
      <dsp:nvSpPr>
        <dsp:cNvPr id="0" name=""/>
        <dsp:cNvSpPr/>
      </dsp:nvSpPr>
      <dsp:spPr>
        <a:xfrm>
          <a:off x="1355170" y="4402217"/>
          <a:ext cx="5612557" cy="1173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175" tIns="124175" rIns="124175" bIns="1241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Static view of social life</a:t>
          </a:r>
        </a:p>
      </dsp:txBody>
      <dsp:txXfrm>
        <a:off x="1355170" y="4402217"/>
        <a:ext cx="5612557" cy="11733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C542AE-C164-4E7A-A379-DBA38C1F49C7}">
      <dsp:nvSpPr>
        <dsp:cNvPr id="0" name=""/>
        <dsp:cNvSpPr/>
      </dsp:nvSpPr>
      <dsp:spPr>
        <a:xfrm>
          <a:off x="0" y="4357"/>
          <a:ext cx="6967728" cy="9281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80FAC-DE10-4B1E-8BD1-293A087D4532}">
      <dsp:nvSpPr>
        <dsp:cNvPr id="0" name=""/>
        <dsp:cNvSpPr/>
      </dsp:nvSpPr>
      <dsp:spPr>
        <a:xfrm>
          <a:off x="280776" y="213199"/>
          <a:ext cx="510503" cy="5105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10E86-785B-4584-BE90-A5DD9AD58CC5}">
      <dsp:nvSpPr>
        <dsp:cNvPr id="0" name=""/>
        <dsp:cNvSpPr/>
      </dsp:nvSpPr>
      <dsp:spPr>
        <a:xfrm>
          <a:off x="1072056" y="4357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Quantitative research can be characterized as a linear series of steps moving from theory to conclusions.</a:t>
          </a:r>
          <a:endParaRPr lang="en-US" sz="1700" kern="1200"/>
        </a:p>
      </dsp:txBody>
      <dsp:txXfrm>
        <a:off x="1072056" y="4357"/>
        <a:ext cx="5895671" cy="928187"/>
      </dsp:txXfrm>
    </dsp:sp>
    <dsp:sp modelId="{63E932DE-49B2-4CA8-BF44-3D1E1B52BB80}">
      <dsp:nvSpPr>
        <dsp:cNvPr id="0" name=""/>
        <dsp:cNvSpPr/>
      </dsp:nvSpPr>
      <dsp:spPr>
        <a:xfrm>
          <a:off x="0" y="1164591"/>
          <a:ext cx="6967728" cy="9281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C49E26-2EAD-477F-AD73-E77700BE6F03}">
      <dsp:nvSpPr>
        <dsp:cNvPr id="0" name=""/>
        <dsp:cNvSpPr/>
      </dsp:nvSpPr>
      <dsp:spPr>
        <a:xfrm>
          <a:off x="280776" y="1373434"/>
          <a:ext cx="510503" cy="5105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4251-8956-4084-AF93-A39316E77E14}">
      <dsp:nvSpPr>
        <dsp:cNvPr id="0" name=""/>
        <dsp:cNvSpPr/>
      </dsp:nvSpPr>
      <dsp:spPr>
        <a:xfrm>
          <a:off x="1072056" y="1164591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measurement process in quantitative research entails the search for indicators.</a:t>
          </a:r>
          <a:endParaRPr lang="en-US" sz="1700" kern="1200"/>
        </a:p>
      </dsp:txBody>
      <dsp:txXfrm>
        <a:off x="1072056" y="1164591"/>
        <a:ext cx="5895671" cy="928187"/>
      </dsp:txXfrm>
    </dsp:sp>
    <dsp:sp modelId="{A9BDEAB0-D445-40B6-8566-43569CA49245}">
      <dsp:nvSpPr>
        <dsp:cNvPr id="0" name=""/>
        <dsp:cNvSpPr/>
      </dsp:nvSpPr>
      <dsp:spPr>
        <a:xfrm>
          <a:off x="0" y="2324826"/>
          <a:ext cx="6967728" cy="9281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C5932-BC98-4EF0-AA85-C2F9F0E1BA74}">
      <dsp:nvSpPr>
        <dsp:cNvPr id="0" name=""/>
        <dsp:cNvSpPr/>
      </dsp:nvSpPr>
      <dsp:spPr>
        <a:xfrm>
          <a:off x="280776" y="2533668"/>
          <a:ext cx="510503" cy="5105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A857C0-AD17-4744-86BF-4747B59FE411}">
      <dsp:nvSpPr>
        <dsp:cNvPr id="0" name=""/>
        <dsp:cNvSpPr/>
      </dsp:nvSpPr>
      <dsp:spPr>
        <a:xfrm>
          <a:off x="1072056" y="2324826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Establishing the reliability and validity of measures is important for assessing their quality.</a:t>
          </a:r>
          <a:endParaRPr lang="en-US" sz="1700" kern="1200"/>
        </a:p>
      </dsp:txBody>
      <dsp:txXfrm>
        <a:off x="1072056" y="2324826"/>
        <a:ext cx="5895671" cy="928187"/>
      </dsp:txXfrm>
    </dsp:sp>
    <dsp:sp modelId="{A0656845-3B77-4ADA-9A2D-56C56712E8CF}">
      <dsp:nvSpPr>
        <dsp:cNvPr id="0" name=""/>
        <dsp:cNvSpPr/>
      </dsp:nvSpPr>
      <dsp:spPr>
        <a:xfrm>
          <a:off x="0" y="3485060"/>
          <a:ext cx="6967728" cy="9281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43466E-BB88-493B-9040-90B910B939AB}">
      <dsp:nvSpPr>
        <dsp:cNvPr id="0" name=""/>
        <dsp:cNvSpPr/>
      </dsp:nvSpPr>
      <dsp:spPr>
        <a:xfrm>
          <a:off x="280776" y="3693902"/>
          <a:ext cx="510503" cy="5105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73D8CD-3199-4015-9153-02604BC2FA50}">
      <dsp:nvSpPr>
        <dsp:cNvPr id="0" name=""/>
        <dsp:cNvSpPr/>
      </dsp:nvSpPr>
      <dsp:spPr>
        <a:xfrm>
          <a:off x="1072056" y="3485060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Quantitative research can be characterized as exhibiting certain preoccupations, the most central of which are: measurement; causality; generalization; and replication.</a:t>
          </a:r>
          <a:endParaRPr lang="en-US" sz="1700" kern="1200"/>
        </a:p>
      </dsp:txBody>
      <dsp:txXfrm>
        <a:off x="1072056" y="3485060"/>
        <a:ext cx="5895671" cy="928187"/>
      </dsp:txXfrm>
    </dsp:sp>
    <dsp:sp modelId="{F8D4ABBB-8F15-45C2-B92F-CE0B145D34EF}">
      <dsp:nvSpPr>
        <dsp:cNvPr id="0" name=""/>
        <dsp:cNvSpPr/>
      </dsp:nvSpPr>
      <dsp:spPr>
        <a:xfrm>
          <a:off x="0" y="4645294"/>
          <a:ext cx="6967728" cy="9281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F44DB-9D3E-42FD-9EF7-D4E02EB0D4A6}">
      <dsp:nvSpPr>
        <dsp:cNvPr id="0" name=""/>
        <dsp:cNvSpPr/>
      </dsp:nvSpPr>
      <dsp:spPr>
        <a:xfrm>
          <a:off x="280776" y="4854137"/>
          <a:ext cx="510503" cy="5105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C5D59-D079-422B-866A-C2CEEF6C83FE}">
      <dsp:nvSpPr>
        <dsp:cNvPr id="0" name=""/>
        <dsp:cNvSpPr/>
      </dsp:nvSpPr>
      <dsp:spPr>
        <a:xfrm>
          <a:off x="1072056" y="4645294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Criticisms tend to revolve around the view that a natural science model is inappropriate for studying the social world.</a:t>
          </a:r>
          <a:endParaRPr lang="en-US" sz="1700" kern="1200"/>
        </a:p>
      </dsp:txBody>
      <dsp:txXfrm>
        <a:off x="1072056" y="4645294"/>
        <a:ext cx="5895671" cy="9281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5726AC-F4C2-4B4D-9464-E9671401C7C6}">
      <dsp:nvSpPr>
        <dsp:cNvPr id="0" name=""/>
        <dsp:cNvSpPr/>
      </dsp:nvSpPr>
      <dsp:spPr>
        <a:xfrm>
          <a:off x="0" y="98711"/>
          <a:ext cx="6364224" cy="7150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main steps in qualitative research;</a:t>
          </a:r>
          <a:endParaRPr lang="en-US" sz="1800" kern="1200"/>
        </a:p>
      </dsp:txBody>
      <dsp:txXfrm>
        <a:off x="34906" y="133617"/>
        <a:ext cx="6294412" cy="645240"/>
      </dsp:txXfrm>
    </dsp:sp>
    <dsp:sp modelId="{63FDD2BA-8E32-499B-9CF6-6ACA8187E8A9}">
      <dsp:nvSpPr>
        <dsp:cNvPr id="0" name=""/>
        <dsp:cNvSpPr/>
      </dsp:nvSpPr>
      <dsp:spPr>
        <a:xfrm>
          <a:off x="0" y="865603"/>
          <a:ext cx="6364224" cy="71505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relationship between theory and research;</a:t>
          </a:r>
          <a:endParaRPr lang="en-US" sz="1800" kern="1200"/>
        </a:p>
      </dsp:txBody>
      <dsp:txXfrm>
        <a:off x="34906" y="900509"/>
        <a:ext cx="6294412" cy="645240"/>
      </dsp:txXfrm>
    </dsp:sp>
    <dsp:sp modelId="{038A6459-6F4B-4667-8A92-665491DCE78B}">
      <dsp:nvSpPr>
        <dsp:cNvPr id="0" name=""/>
        <dsp:cNvSpPr/>
      </dsp:nvSpPr>
      <dsp:spPr>
        <a:xfrm>
          <a:off x="0" y="1632496"/>
          <a:ext cx="6364224" cy="71505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nature of concepts in qualitative research and their differences from quantitative research;</a:t>
          </a:r>
          <a:endParaRPr lang="en-US" sz="1800" kern="1200"/>
        </a:p>
      </dsp:txBody>
      <dsp:txXfrm>
        <a:off x="34906" y="1667402"/>
        <a:ext cx="6294412" cy="645240"/>
      </dsp:txXfrm>
    </dsp:sp>
    <dsp:sp modelId="{AB80029D-68BD-42D4-A288-D9275F3DD512}">
      <dsp:nvSpPr>
        <dsp:cNvPr id="0" name=""/>
        <dsp:cNvSpPr/>
      </dsp:nvSpPr>
      <dsp:spPr>
        <a:xfrm>
          <a:off x="0" y="2399389"/>
          <a:ext cx="6364224" cy="7150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reliability and validity as appropriate criteria for qualitative researchers;</a:t>
          </a:r>
          <a:endParaRPr lang="en-US" sz="1800" kern="1200"/>
        </a:p>
      </dsp:txBody>
      <dsp:txXfrm>
        <a:off x="34906" y="2434295"/>
        <a:ext cx="6294412" cy="645240"/>
      </dsp:txXfrm>
    </dsp:sp>
    <dsp:sp modelId="{2A1898E0-2F9D-49F5-A242-31A9D78A46E0}">
      <dsp:nvSpPr>
        <dsp:cNvPr id="0" name=""/>
        <dsp:cNvSpPr/>
      </dsp:nvSpPr>
      <dsp:spPr>
        <a:xfrm>
          <a:off x="0" y="3166282"/>
          <a:ext cx="6364224" cy="71505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main preoccupations of qualitative researchers; </a:t>
          </a:r>
          <a:endParaRPr lang="en-US" sz="1800" kern="1200"/>
        </a:p>
      </dsp:txBody>
      <dsp:txXfrm>
        <a:off x="34906" y="3201188"/>
        <a:ext cx="6294412" cy="645240"/>
      </dsp:txXfrm>
    </dsp:sp>
    <dsp:sp modelId="{8153956B-0B04-49F2-A5BA-425D57A09F93}">
      <dsp:nvSpPr>
        <dsp:cNvPr id="0" name=""/>
        <dsp:cNvSpPr/>
      </dsp:nvSpPr>
      <dsp:spPr>
        <a:xfrm>
          <a:off x="0" y="3933175"/>
          <a:ext cx="6364224" cy="7150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some common criticisms of qualitative research;</a:t>
          </a:r>
          <a:endParaRPr lang="en-US" sz="1800" kern="1200"/>
        </a:p>
      </dsp:txBody>
      <dsp:txXfrm>
        <a:off x="34906" y="3968081"/>
        <a:ext cx="6294412" cy="645240"/>
      </dsp:txXfrm>
    </dsp:sp>
    <dsp:sp modelId="{BBAB98C0-9C6F-4A42-A772-59DCE68A7335}">
      <dsp:nvSpPr>
        <dsp:cNvPr id="0" name=""/>
        <dsp:cNvSpPr/>
      </dsp:nvSpPr>
      <dsp:spPr>
        <a:xfrm>
          <a:off x="0" y="4700068"/>
          <a:ext cx="6364224" cy="71505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main contrasts between qualitative and quantitative research;</a:t>
          </a:r>
          <a:endParaRPr lang="en-US" sz="1800" kern="1200"/>
        </a:p>
      </dsp:txBody>
      <dsp:txXfrm>
        <a:off x="34906" y="4734974"/>
        <a:ext cx="6294412" cy="6452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7761E3-0DF9-4DA6-8262-E4DA34F54D3C}">
      <dsp:nvSpPr>
        <dsp:cNvPr id="0" name=""/>
        <dsp:cNvSpPr/>
      </dsp:nvSpPr>
      <dsp:spPr>
        <a:xfrm>
          <a:off x="0" y="55296"/>
          <a:ext cx="6364224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Inductive view of relationship between theory and research</a:t>
          </a:r>
        </a:p>
      </dsp:txBody>
      <dsp:txXfrm>
        <a:off x="46606" y="101902"/>
        <a:ext cx="6271012" cy="861507"/>
      </dsp:txXfrm>
    </dsp:sp>
    <dsp:sp modelId="{49C94333-8AAA-4EDA-AADC-AE9467F19557}">
      <dsp:nvSpPr>
        <dsp:cNvPr id="0" name=""/>
        <dsp:cNvSpPr/>
      </dsp:nvSpPr>
      <dsp:spPr>
        <a:xfrm>
          <a:off x="0" y="1010016"/>
          <a:ext cx="6364224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064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i.e. theories and concepts emerge from the data</a:t>
          </a:r>
        </a:p>
      </dsp:txBody>
      <dsp:txXfrm>
        <a:off x="0" y="1010016"/>
        <a:ext cx="6364224" cy="397440"/>
      </dsp:txXfrm>
    </dsp:sp>
    <dsp:sp modelId="{B3206471-C50D-44E1-AAC6-464DE42D2D83}">
      <dsp:nvSpPr>
        <dsp:cNvPr id="0" name=""/>
        <dsp:cNvSpPr/>
      </dsp:nvSpPr>
      <dsp:spPr>
        <a:xfrm>
          <a:off x="0" y="1407456"/>
          <a:ext cx="6364224" cy="954719"/>
        </a:xfrm>
        <a:prstGeom prst="roundRect">
          <a:avLst/>
        </a:prstGeom>
        <a:solidFill>
          <a:schemeClr val="accent2">
            <a:hueOff val="6691068"/>
            <a:satOff val="-291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Interpretivist epistemology</a:t>
          </a:r>
        </a:p>
      </dsp:txBody>
      <dsp:txXfrm>
        <a:off x="46606" y="1454062"/>
        <a:ext cx="6271012" cy="861507"/>
      </dsp:txXfrm>
    </dsp:sp>
    <dsp:sp modelId="{A5565AD4-F335-41A0-A5E5-342752554772}">
      <dsp:nvSpPr>
        <dsp:cNvPr id="0" name=""/>
        <dsp:cNvSpPr/>
      </dsp:nvSpPr>
      <dsp:spPr>
        <a:xfrm>
          <a:off x="0" y="2431296"/>
          <a:ext cx="6364224" cy="954719"/>
        </a:xfrm>
        <a:prstGeom prst="roundRect">
          <a:avLst/>
        </a:prstGeom>
        <a:solidFill>
          <a:schemeClr val="accent2">
            <a:hueOff val="13382137"/>
            <a:satOff val="-581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Constructionist ontology</a:t>
          </a:r>
        </a:p>
      </dsp:txBody>
      <dsp:txXfrm>
        <a:off x="46606" y="2477902"/>
        <a:ext cx="6271012" cy="861507"/>
      </dsp:txXfrm>
    </dsp:sp>
    <dsp:sp modelId="{BC9C1CDB-D66B-43E7-AC96-0F45103E8CCB}">
      <dsp:nvSpPr>
        <dsp:cNvPr id="0" name=""/>
        <dsp:cNvSpPr/>
      </dsp:nvSpPr>
      <dsp:spPr>
        <a:xfrm>
          <a:off x="0" y="3386016"/>
          <a:ext cx="6364224" cy="1117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064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IE" sz="1900" kern="1200"/>
            <a:t>i.e. social properties are outcomes of the interactions between individuals, rather than phenomena ‘out there’ and separate from those involved in their construction</a:t>
          </a:r>
          <a:endParaRPr lang="en-US" sz="1900" kern="1200"/>
        </a:p>
      </dsp:txBody>
      <dsp:txXfrm>
        <a:off x="0" y="3386016"/>
        <a:ext cx="6364224" cy="1117800"/>
      </dsp:txXfrm>
    </dsp:sp>
    <dsp:sp modelId="{1323F50B-7957-433C-B66E-407E82130EC2}">
      <dsp:nvSpPr>
        <dsp:cNvPr id="0" name=""/>
        <dsp:cNvSpPr/>
      </dsp:nvSpPr>
      <dsp:spPr>
        <a:xfrm>
          <a:off x="0" y="4503816"/>
          <a:ext cx="6364224" cy="954719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Emphasis on words/text rather than numbers</a:t>
          </a:r>
        </a:p>
      </dsp:txBody>
      <dsp:txXfrm>
        <a:off x="46606" y="4550422"/>
        <a:ext cx="6271012" cy="86150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DD4D49-BD29-4702-BC71-0962FD66917F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060526-D0B8-4E55-BBDF-09EFBAA1D0CA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1633A-E4DE-4DA7-A7DB-E71910DE4C9F}">
      <dsp:nvSpPr>
        <dsp:cNvPr id="0" name=""/>
        <dsp:cNvSpPr/>
      </dsp:nvSpPr>
      <dsp:spPr>
        <a:xfrm>
          <a:off x="1059754" y="4307"/>
          <a:ext cx="2863900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Ethnography / participation observation</a:t>
          </a:r>
        </a:p>
      </dsp:txBody>
      <dsp:txXfrm>
        <a:off x="1059754" y="4307"/>
        <a:ext cx="2863900" cy="917536"/>
      </dsp:txXfrm>
    </dsp:sp>
    <dsp:sp modelId="{8ED06072-C99E-4679-ABE1-152925246B6D}">
      <dsp:nvSpPr>
        <dsp:cNvPr id="0" name=""/>
        <dsp:cNvSpPr/>
      </dsp:nvSpPr>
      <dsp:spPr>
        <a:xfrm>
          <a:off x="3923655" y="4307"/>
          <a:ext cx="2440568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prolonged immersion in the field</a:t>
          </a:r>
        </a:p>
      </dsp:txBody>
      <dsp:txXfrm>
        <a:off x="3923655" y="4307"/>
        <a:ext cx="2440568" cy="917536"/>
      </dsp:txXfrm>
    </dsp:sp>
    <dsp:sp modelId="{85C059F2-30FB-421B-8E24-31A82C7C7BD6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FABAD-55E8-44C5-AA83-A4EEA57DEF1F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357DE-7316-4656-9880-69896FCABAB9}">
      <dsp:nvSpPr>
        <dsp:cNvPr id="0" name=""/>
        <dsp:cNvSpPr/>
      </dsp:nvSpPr>
      <dsp:spPr>
        <a:xfrm>
          <a:off x="1059754" y="1151227"/>
          <a:ext cx="2863900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Qualitative interviewing</a:t>
          </a:r>
        </a:p>
      </dsp:txBody>
      <dsp:txXfrm>
        <a:off x="1059754" y="1151227"/>
        <a:ext cx="2863900" cy="917536"/>
      </dsp:txXfrm>
    </dsp:sp>
    <dsp:sp modelId="{FB397608-5306-4C2C-892B-2986D1F1B73B}">
      <dsp:nvSpPr>
        <dsp:cNvPr id="0" name=""/>
        <dsp:cNvSpPr/>
      </dsp:nvSpPr>
      <dsp:spPr>
        <a:xfrm>
          <a:off x="3923655" y="1151227"/>
          <a:ext cx="2440568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in-depth, semi- or un</a:t>
          </a:r>
          <a:r>
            <a:rPr lang="hu-HU" sz="1400" kern="1200"/>
            <a:t>-</a:t>
          </a:r>
          <a:r>
            <a:rPr lang="en-US" sz="1400" kern="1200"/>
            <a:t>structured</a:t>
          </a:r>
        </a:p>
      </dsp:txBody>
      <dsp:txXfrm>
        <a:off x="3923655" y="1151227"/>
        <a:ext cx="2440568" cy="917536"/>
      </dsp:txXfrm>
    </dsp:sp>
    <dsp:sp modelId="{CD307C01-9EEF-4772-9AAD-85735718385A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03379E-D523-4932-BD5F-A27481F42DEE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6F845-CD93-486F-AD4C-EF6CF8ADE11D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Focus groups</a:t>
          </a:r>
        </a:p>
      </dsp:txBody>
      <dsp:txXfrm>
        <a:off x="1059754" y="2298147"/>
        <a:ext cx="5304469" cy="917536"/>
      </dsp:txXfrm>
    </dsp:sp>
    <dsp:sp modelId="{22D5C90D-9BDB-4EEA-9D28-D2BCEBA8F3B6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571A4-B7FD-4C16-9912-15B72200BC92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6A6B0-6F6F-4C8F-BEA0-965D48CDFE6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Discourse / conversation analysis</a:t>
          </a:r>
        </a:p>
      </dsp:txBody>
      <dsp:txXfrm>
        <a:off x="1059754" y="3445068"/>
        <a:ext cx="5304469" cy="917536"/>
      </dsp:txXfrm>
    </dsp:sp>
    <dsp:sp modelId="{38D5B1A9-A1ED-4394-9EEC-DD22639320BE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0CDC2-3A5B-424A-A062-C6BC90505234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3C974-9B6E-4D4A-9ED7-CD603DD6874C}">
      <dsp:nvSpPr>
        <dsp:cNvPr id="0" name=""/>
        <dsp:cNvSpPr/>
      </dsp:nvSpPr>
      <dsp:spPr>
        <a:xfrm>
          <a:off x="1059754" y="4591988"/>
          <a:ext cx="2863900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Documentary analysis</a:t>
          </a:r>
        </a:p>
      </dsp:txBody>
      <dsp:txXfrm>
        <a:off x="1059754" y="4591988"/>
        <a:ext cx="2863900" cy="917536"/>
      </dsp:txXfrm>
    </dsp:sp>
    <dsp:sp modelId="{434E6AFC-AC70-418F-80B9-9A150D9E0A9A}">
      <dsp:nvSpPr>
        <dsp:cNvPr id="0" name=""/>
        <dsp:cNvSpPr/>
      </dsp:nvSpPr>
      <dsp:spPr>
        <a:xfrm>
          <a:off x="3923655" y="4591988"/>
          <a:ext cx="2440568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Texts and documents</a:t>
          </a:r>
        </a:p>
      </dsp:txBody>
      <dsp:txXfrm>
        <a:off x="3923655" y="4591988"/>
        <a:ext cx="2440568" cy="91753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A902F-4FE0-438B-9AC0-30F5E5781DB0}">
      <dsp:nvSpPr>
        <dsp:cNvPr id="0" name=""/>
        <dsp:cNvSpPr/>
      </dsp:nvSpPr>
      <dsp:spPr>
        <a:xfrm>
          <a:off x="0" y="396612"/>
          <a:ext cx="681228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09" tIns="458216" rIns="52870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Researcher decides what to focus on</a:t>
          </a:r>
        </a:p>
      </dsp:txBody>
      <dsp:txXfrm>
        <a:off x="0" y="396612"/>
        <a:ext cx="6812280" cy="935550"/>
      </dsp:txXfrm>
    </dsp:sp>
    <dsp:sp modelId="{F7FDE4B4-B978-4EC9-9C92-48B4BDA850DB}">
      <dsp:nvSpPr>
        <dsp:cNvPr id="0" name=""/>
        <dsp:cNvSpPr/>
      </dsp:nvSpPr>
      <dsp:spPr>
        <a:xfrm>
          <a:off x="340614" y="71892"/>
          <a:ext cx="4768596" cy="649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242" tIns="0" rIns="18024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Too subjective</a:t>
          </a:r>
        </a:p>
      </dsp:txBody>
      <dsp:txXfrm>
        <a:off x="372317" y="103595"/>
        <a:ext cx="4705190" cy="586034"/>
      </dsp:txXfrm>
    </dsp:sp>
    <dsp:sp modelId="{6AD9E6E3-8030-4484-AC04-ADCDB177FDC3}">
      <dsp:nvSpPr>
        <dsp:cNvPr id="0" name=""/>
        <dsp:cNvSpPr/>
      </dsp:nvSpPr>
      <dsp:spPr>
        <a:xfrm>
          <a:off x="0" y="1775682"/>
          <a:ext cx="681228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691068"/>
              <a:satOff val="-291"/>
              <a:lumOff val="22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09" tIns="458216" rIns="52870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Unstructured format</a:t>
          </a:r>
        </a:p>
      </dsp:txBody>
      <dsp:txXfrm>
        <a:off x="0" y="1775682"/>
        <a:ext cx="6812280" cy="935550"/>
      </dsp:txXfrm>
    </dsp:sp>
    <dsp:sp modelId="{CD96554F-7416-4C68-B455-80084D8AC15F}">
      <dsp:nvSpPr>
        <dsp:cNvPr id="0" name=""/>
        <dsp:cNvSpPr/>
      </dsp:nvSpPr>
      <dsp:spPr>
        <a:xfrm>
          <a:off x="340614" y="1450962"/>
          <a:ext cx="4768596" cy="649440"/>
        </a:xfrm>
        <a:prstGeom prst="roundRect">
          <a:avLst/>
        </a:prstGeom>
        <a:solidFill>
          <a:schemeClr val="accent2">
            <a:hueOff val="6691068"/>
            <a:satOff val="-291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242" tIns="0" rIns="18024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Difficult to replicate</a:t>
          </a:r>
        </a:p>
      </dsp:txBody>
      <dsp:txXfrm>
        <a:off x="372317" y="1482665"/>
        <a:ext cx="4705190" cy="586034"/>
      </dsp:txXfrm>
    </dsp:sp>
    <dsp:sp modelId="{E00CF8F1-1965-4570-8C31-36DA60DC0662}">
      <dsp:nvSpPr>
        <dsp:cNvPr id="0" name=""/>
        <dsp:cNvSpPr/>
      </dsp:nvSpPr>
      <dsp:spPr>
        <a:xfrm>
          <a:off x="0" y="3154752"/>
          <a:ext cx="681228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3382137"/>
              <a:satOff val="-581"/>
              <a:lumOff val="45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09" tIns="458216" rIns="52870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Samples not ‘representative’ of all cases</a:t>
          </a:r>
        </a:p>
      </dsp:txBody>
      <dsp:txXfrm>
        <a:off x="0" y="3154752"/>
        <a:ext cx="6812280" cy="935550"/>
      </dsp:txXfrm>
    </dsp:sp>
    <dsp:sp modelId="{01957B2D-F01F-47B2-A5C8-8E8EFE56752B}">
      <dsp:nvSpPr>
        <dsp:cNvPr id="0" name=""/>
        <dsp:cNvSpPr/>
      </dsp:nvSpPr>
      <dsp:spPr>
        <a:xfrm>
          <a:off x="340614" y="2830032"/>
          <a:ext cx="4768596" cy="649440"/>
        </a:xfrm>
        <a:prstGeom prst="roundRect">
          <a:avLst/>
        </a:prstGeom>
        <a:solidFill>
          <a:schemeClr val="accent2">
            <a:hueOff val="13382137"/>
            <a:satOff val="-581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242" tIns="0" rIns="18024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Problems of generalization</a:t>
          </a:r>
        </a:p>
      </dsp:txBody>
      <dsp:txXfrm>
        <a:off x="372317" y="2861735"/>
        <a:ext cx="4705190" cy="586034"/>
      </dsp:txXfrm>
    </dsp:sp>
    <dsp:sp modelId="{81C7E9DC-A581-41D8-9EE8-BB0C4D1A5CB6}">
      <dsp:nvSpPr>
        <dsp:cNvPr id="0" name=""/>
        <dsp:cNvSpPr/>
      </dsp:nvSpPr>
      <dsp:spPr>
        <a:xfrm>
          <a:off x="0" y="4533822"/>
          <a:ext cx="6812280" cy="935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20073204"/>
              <a:satOff val="-872"/>
              <a:lumOff val="68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09" tIns="458216" rIns="52870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Often unclear what researcher actually did</a:t>
          </a:r>
        </a:p>
      </dsp:txBody>
      <dsp:txXfrm>
        <a:off x="0" y="4533822"/>
        <a:ext cx="6812280" cy="935550"/>
      </dsp:txXfrm>
    </dsp:sp>
    <dsp:sp modelId="{00670C53-639F-4F12-82A5-8126C3A0275C}">
      <dsp:nvSpPr>
        <dsp:cNvPr id="0" name=""/>
        <dsp:cNvSpPr/>
      </dsp:nvSpPr>
      <dsp:spPr>
        <a:xfrm>
          <a:off x="340614" y="4209102"/>
          <a:ext cx="4768596" cy="649440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242" tIns="0" rIns="18024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Lack of transparency</a:t>
          </a:r>
        </a:p>
      </dsp:txBody>
      <dsp:txXfrm>
        <a:off x="372317" y="4240805"/>
        <a:ext cx="4705190" cy="58603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CD486-C86B-405B-923C-9B716AD01EF9}">
      <dsp:nvSpPr>
        <dsp:cNvPr id="0" name=""/>
        <dsp:cNvSpPr/>
      </dsp:nvSpPr>
      <dsp:spPr>
        <a:xfrm>
          <a:off x="0" y="2299"/>
          <a:ext cx="6812280" cy="11656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202CE-66C6-4D73-AE40-9E27797E42F2}">
      <dsp:nvSpPr>
        <dsp:cNvPr id="0" name=""/>
        <dsp:cNvSpPr/>
      </dsp:nvSpPr>
      <dsp:spPr>
        <a:xfrm>
          <a:off x="352598" y="264562"/>
          <a:ext cx="641087" cy="6410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33D20-783B-4490-9F9D-6E661C0B229B}">
      <dsp:nvSpPr>
        <dsp:cNvPr id="0" name=""/>
        <dsp:cNvSpPr/>
      </dsp:nvSpPr>
      <dsp:spPr>
        <a:xfrm>
          <a:off x="1346283" y="2299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Measurement (or construct) validity</a:t>
          </a:r>
          <a:r>
            <a:rPr lang="en-GB" sz="2200" kern="1200"/>
            <a:t> – do measures reflect concepts?</a:t>
          </a:r>
          <a:endParaRPr lang="en-US" sz="2200" kern="1200"/>
        </a:p>
      </dsp:txBody>
      <dsp:txXfrm>
        <a:off x="1346283" y="2299"/>
        <a:ext cx="5465996" cy="1165613"/>
      </dsp:txXfrm>
    </dsp:sp>
    <dsp:sp modelId="{44434CBE-F552-47B5-B67F-880D108DF861}">
      <dsp:nvSpPr>
        <dsp:cNvPr id="0" name=""/>
        <dsp:cNvSpPr/>
      </dsp:nvSpPr>
      <dsp:spPr>
        <a:xfrm>
          <a:off x="0" y="1459316"/>
          <a:ext cx="6812280" cy="11656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17693-A8D1-4591-ACB2-6FDD74809400}">
      <dsp:nvSpPr>
        <dsp:cNvPr id="0" name=""/>
        <dsp:cNvSpPr/>
      </dsp:nvSpPr>
      <dsp:spPr>
        <a:xfrm>
          <a:off x="352598" y="1721579"/>
          <a:ext cx="641087" cy="6410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565B5-2A95-4FFE-B5A4-EACE291DABE8}">
      <dsp:nvSpPr>
        <dsp:cNvPr id="0" name=""/>
        <dsp:cNvSpPr/>
      </dsp:nvSpPr>
      <dsp:spPr>
        <a:xfrm>
          <a:off x="1346283" y="1459316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Internal validity</a:t>
          </a:r>
          <a:r>
            <a:rPr lang="en-GB" sz="2200" kern="1200"/>
            <a:t> – are causal relations between variables real?</a:t>
          </a:r>
          <a:endParaRPr lang="en-US" sz="2200" kern="1200"/>
        </a:p>
      </dsp:txBody>
      <dsp:txXfrm>
        <a:off x="1346283" y="1459316"/>
        <a:ext cx="5465996" cy="1165613"/>
      </dsp:txXfrm>
    </dsp:sp>
    <dsp:sp modelId="{976D1520-3C9A-45F7-B3AF-F92FFF5CB15B}">
      <dsp:nvSpPr>
        <dsp:cNvPr id="0" name=""/>
        <dsp:cNvSpPr/>
      </dsp:nvSpPr>
      <dsp:spPr>
        <a:xfrm>
          <a:off x="0" y="2916333"/>
          <a:ext cx="6812280" cy="116561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428FB3-1F4F-43CA-8316-5C27324280FB}">
      <dsp:nvSpPr>
        <dsp:cNvPr id="0" name=""/>
        <dsp:cNvSpPr/>
      </dsp:nvSpPr>
      <dsp:spPr>
        <a:xfrm>
          <a:off x="352598" y="3178596"/>
          <a:ext cx="641087" cy="6410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F99F4A-6AB1-413D-82EF-7BC333215F35}">
      <dsp:nvSpPr>
        <dsp:cNvPr id="0" name=""/>
        <dsp:cNvSpPr/>
      </dsp:nvSpPr>
      <dsp:spPr>
        <a:xfrm>
          <a:off x="1346283" y="2916333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External validity</a:t>
          </a:r>
          <a:r>
            <a:rPr lang="en-GB" sz="2200" kern="1200"/>
            <a:t> – can </a:t>
          </a:r>
          <a:r>
            <a:rPr lang="en-US" sz="2200" kern="1200"/>
            <a:t>results be generalized beyond the research setting?</a:t>
          </a:r>
        </a:p>
      </dsp:txBody>
      <dsp:txXfrm>
        <a:off x="1346283" y="2916333"/>
        <a:ext cx="5465996" cy="1165613"/>
      </dsp:txXfrm>
    </dsp:sp>
    <dsp:sp modelId="{876274C6-368C-47A5-B229-553C81742293}">
      <dsp:nvSpPr>
        <dsp:cNvPr id="0" name=""/>
        <dsp:cNvSpPr/>
      </dsp:nvSpPr>
      <dsp:spPr>
        <a:xfrm>
          <a:off x="0" y="4373350"/>
          <a:ext cx="6812280" cy="116561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EAAA4-7CCE-449C-907F-6DE43805E739}">
      <dsp:nvSpPr>
        <dsp:cNvPr id="0" name=""/>
        <dsp:cNvSpPr/>
      </dsp:nvSpPr>
      <dsp:spPr>
        <a:xfrm>
          <a:off x="352598" y="4635613"/>
          <a:ext cx="641087" cy="6410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3C9EE8-E932-4495-BA48-64D780C755C4}">
      <dsp:nvSpPr>
        <dsp:cNvPr id="0" name=""/>
        <dsp:cNvSpPr/>
      </dsp:nvSpPr>
      <dsp:spPr>
        <a:xfrm>
          <a:off x="1346283" y="4373350"/>
          <a:ext cx="5465996" cy="1165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361" tIns="123361" rIns="123361" bIns="1233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Ecological validity</a:t>
          </a:r>
          <a:r>
            <a:rPr lang="en-GB" sz="2200" kern="1200"/>
            <a:t> – are findings applicable to </a:t>
          </a:r>
          <a:r>
            <a:rPr lang="hu-HU" sz="2200" kern="1200"/>
            <a:t>everyday life</a:t>
          </a:r>
          <a:r>
            <a:rPr lang="en-GB" sz="2200" kern="1200"/>
            <a:t>?</a:t>
          </a:r>
          <a:endParaRPr lang="en-US" sz="2200" kern="1200"/>
        </a:p>
      </dsp:txBody>
      <dsp:txXfrm>
        <a:off x="1346283" y="4373350"/>
        <a:ext cx="5465996" cy="116561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B95B50-B245-45A7-83C8-CF1C8538FD7D}">
      <dsp:nvSpPr>
        <dsp:cNvPr id="0" name=""/>
        <dsp:cNvSpPr/>
      </dsp:nvSpPr>
      <dsp:spPr>
        <a:xfrm>
          <a:off x="0" y="104894"/>
          <a:ext cx="6830568" cy="12580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Credibility</a:t>
          </a:r>
          <a:r>
            <a:rPr lang="en-US" sz="2300" kern="1200"/>
            <a:t>, parallels internal validity - i.e. how believable are the findings?</a:t>
          </a:r>
        </a:p>
      </dsp:txBody>
      <dsp:txXfrm>
        <a:off x="61413" y="166307"/>
        <a:ext cx="6707742" cy="1135216"/>
      </dsp:txXfrm>
    </dsp:sp>
    <dsp:sp modelId="{07C816DE-2783-4B04-AD99-A5AD61CC95F7}">
      <dsp:nvSpPr>
        <dsp:cNvPr id="0" name=""/>
        <dsp:cNvSpPr/>
      </dsp:nvSpPr>
      <dsp:spPr>
        <a:xfrm>
          <a:off x="0" y="1429177"/>
          <a:ext cx="6830568" cy="1258042"/>
        </a:xfrm>
        <a:prstGeom prst="roundRect">
          <a:avLst/>
        </a:prstGeom>
        <a:solidFill>
          <a:schemeClr val="accent2">
            <a:hueOff val="6691068"/>
            <a:satOff val="-291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Transferability,</a:t>
          </a:r>
          <a:r>
            <a:rPr lang="en-US" sz="2300" kern="1200"/>
            <a:t> parallels external validity - i.e. do the findings apply to other contexts?</a:t>
          </a:r>
        </a:p>
      </dsp:txBody>
      <dsp:txXfrm>
        <a:off x="61413" y="1490590"/>
        <a:ext cx="6707742" cy="1135216"/>
      </dsp:txXfrm>
    </dsp:sp>
    <dsp:sp modelId="{10F4AE50-A557-4BAB-B356-9933A2A9D818}">
      <dsp:nvSpPr>
        <dsp:cNvPr id="0" name=""/>
        <dsp:cNvSpPr/>
      </dsp:nvSpPr>
      <dsp:spPr>
        <a:xfrm>
          <a:off x="0" y="2753460"/>
          <a:ext cx="6830568" cy="1258042"/>
        </a:xfrm>
        <a:prstGeom prst="roundRect">
          <a:avLst/>
        </a:prstGeom>
        <a:solidFill>
          <a:schemeClr val="accent2">
            <a:hueOff val="13382137"/>
            <a:satOff val="-581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Dependability</a:t>
          </a:r>
          <a:r>
            <a:rPr lang="en-US" sz="2300" kern="1200"/>
            <a:t>, parallels reliability - i.e. are the findings likely to apply at other times?</a:t>
          </a:r>
        </a:p>
      </dsp:txBody>
      <dsp:txXfrm>
        <a:off x="61413" y="2814873"/>
        <a:ext cx="6707742" cy="1135216"/>
      </dsp:txXfrm>
    </dsp:sp>
    <dsp:sp modelId="{14BD0FFA-8EA4-448B-848B-CFACAC00564A}">
      <dsp:nvSpPr>
        <dsp:cNvPr id="0" name=""/>
        <dsp:cNvSpPr/>
      </dsp:nvSpPr>
      <dsp:spPr>
        <a:xfrm>
          <a:off x="0" y="4077742"/>
          <a:ext cx="6830568" cy="1258042"/>
        </a:xfrm>
        <a:prstGeom prst="roundRect">
          <a:avLst/>
        </a:prstGeom>
        <a:solidFill>
          <a:schemeClr val="accent2">
            <a:hueOff val="20073204"/>
            <a:satOff val="-87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Confirmability</a:t>
          </a:r>
          <a:r>
            <a:rPr lang="en-US" sz="2300" kern="1200"/>
            <a:t>, parallels objectivity - i.e. has the investigator allowed his or her values to intrude to a high degree?</a:t>
          </a:r>
        </a:p>
      </dsp:txBody>
      <dsp:txXfrm>
        <a:off x="61413" y="4139155"/>
        <a:ext cx="6707742" cy="113521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39E14-1241-4066-AB8B-09A88EDACF81}">
      <dsp:nvSpPr>
        <dsp:cNvPr id="0" name=""/>
        <dsp:cNvSpPr/>
      </dsp:nvSpPr>
      <dsp:spPr>
        <a:xfrm>
          <a:off x="0" y="4357"/>
          <a:ext cx="6967728" cy="9281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5C1CD5-C3AF-498C-AC47-B0FED2E27C15}">
      <dsp:nvSpPr>
        <dsp:cNvPr id="0" name=""/>
        <dsp:cNvSpPr/>
      </dsp:nvSpPr>
      <dsp:spPr>
        <a:xfrm>
          <a:off x="280776" y="213199"/>
          <a:ext cx="510503" cy="5105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E9D72-3CFC-4DAB-AA03-44CB401B56D4}">
      <dsp:nvSpPr>
        <dsp:cNvPr id="0" name=""/>
        <dsp:cNvSpPr/>
      </dsp:nvSpPr>
      <dsp:spPr>
        <a:xfrm>
          <a:off x="1072056" y="4357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Reliability</a:t>
          </a:r>
          <a:r>
            <a:rPr lang="en-US" sz="1900" kern="1200"/>
            <a:t> and </a:t>
          </a:r>
          <a:r>
            <a:rPr lang="en-US" sz="1900" b="1" kern="1200"/>
            <a:t>Measurement Validity </a:t>
          </a:r>
          <a:r>
            <a:rPr lang="en-US" sz="1900" kern="1200"/>
            <a:t>are not connected to the 	design, as such;</a:t>
          </a:r>
        </a:p>
      </dsp:txBody>
      <dsp:txXfrm>
        <a:off x="1072056" y="4357"/>
        <a:ext cx="5895671" cy="928187"/>
      </dsp:txXfrm>
    </dsp:sp>
    <dsp:sp modelId="{2FCD53B0-C878-4A21-ADBC-683665BACC81}">
      <dsp:nvSpPr>
        <dsp:cNvPr id="0" name=""/>
        <dsp:cNvSpPr/>
      </dsp:nvSpPr>
      <dsp:spPr>
        <a:xfrm>
          <a:off x="0" y="1164591"/>
          <a:ext cx="6967728" cy="9281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52CF2C-4969-4D1F-B9CE-75DB9095E0EA}">
      <dsp:nvSpPr>
        <dsp:cNvPr id="0" name=""/>
        <dsp:cNvSpPr/>
      </dsp:nvSpPr>
      <dsp:spPr>
        <a:xfrm>
          <a:off x="280776" y="1373434"/>
          <a:ext cx="510503" cy="5105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28DC5-78DF-42D3-9993-EBEE04F5671A}">
      <dsp:nvSpPr>
        <dsp:cNvPr id="0" name=""/>
        <dsp:cNvSpPr/>
      </dsp:nvSpPr>
      <dsp:spPr>
        <a:xfrm>
          <a:off x="1072056" y="1164591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Replicability</a:t>
          </a:r>
          <a:r>
            <a:rPr lang="en-US" sz="1900" kern="1200"/>
            <a:t> will be high as long as the researcher specifies all the procedures;</a:t>
          </a:r>
        </a:p>
      </dsp:txBody>
      <dsp:txXfrm>
        <a:off x="1072056" y="1164591"/>
        <a:ext cx="5895671" cy="928187"/>
      </dsp:txXfrm>
    </dsp:sp>
    <dsp:sp modelId="{2129CDA6-C4B9-4B0A-B76D-DA959D3C3D3D}">
      <dsp:nvSpPr>
        <dsp:cNvPr id="0" name=""/>
        <dsp:cNvSpPr/>
      </dsp:nvSpPr>
      <dsp:spPr>
        <a:xfrm>
          <a:off x="0" y="2324826"/>
          <a:ext cx="6967728" cy="9281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40DC44-D365-43F4-A9E9-55CD5CACE236}">
      <dsp:nvSpPr>
        <dsp:cNvPr id="0" name=""/>
        <dsp:cNvSpPr/>
      </dsp:nvSpPr>
      <dsp:spPr>
        <a:xfrm>
          <a:off x="280776" y="2533668"/>
          <a:ext cx="510503" cy="5105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E55E7-64F1-4A04-A6ED-548FB91CF553}">
      <dsp:nvSpPr>
        <dsp:cNvPr id="0" name=""/>
        <dsp:cNvSpPr/>
      </dsp:nvSpPr>
      <dsp:spPr>
        <a:xfrm>
          <a:off x="1072056" y="2324826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Internal Validity </a:t>
          </a:r>
          <a:r>
            <a:rPr lang="en-US" sz="1900" kern="1200"/>
            <a:t>is weak, because co-relations are much more likely to be found than causality;</a:t>
          </a:r>
        </a:p>
      </dsp:txBody>
      <dsp:txXfrm>
        <a:off x="1072056" y="2324826"/>
        <a:ext cx="5895671" cy="928187"/>
      </dsp:txXfrm>
    </dsp:sp>
    <dsp:sp modelId="{188A7559-9EEB-40B9-9654-3A1914C81493}">
      <dsp:nvSpPr>
        <dsp:cNvPr id="0" name=""/>
        <dsp:cNvSpPr/>
      </dsp:nvSpPr>
      <dsp:spPr>
        <a:xfrm>
          <a:off x="0" y="3485060"/>
          <a:ext cx="6967728" cy="9281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C3B099-69F5-42CD-BA3B-2724F444F498}">
      <dsp:nvSpPr>
        <dsp:cNvPr id="0" name=""/>
        <dsp:cNvSpPr/>
      </dsp:nvSpPr>
      <dsp:spPr>
        <a:xfrm>
          <a:off x="280776" y="3693902"/>
          <a:ext cx="510503" cy="5105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E109A-BBDF-4724-8B83-F0D6B6315BB1}">
      <dsp:nvSpPr>
        <dsp:cNvPr id="0" name=""/>
        <dsp:cNvSpPr/>
      </dsp:nvSpPr>
      <dsp:spPr>
        <a:xfrm>
          <a:off x="1072056" y="3485060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External Validity </a:t>
          </a:r>
          <a:r>
            <a:rPr lang="en-US" sz="1900" kern="1200"/>
            <a:t>will be strong if the sample is truly random;</a:t>
          </a:r>
        </a:p>
      </dsp:txBody>
      <dsp:txXfrm>
        <a:off x="1072056" y="3485060"/>
        <a:ext cx="5895671" cy="928187"/>
      </dsp:txXfrm>
    </dsp:sp>
    <dsp:sp modelId="{DDFCAF4E-7E23-4B0E-AB97-3456CFA6199D}">
      <dsp:nvSpPr>
        <dsp:cNvPr id="0" name=""/>
        <dsp:cNvSpPr/>
      </dsp:nvSpPr>
      <dsp:spPr>
        <a:xfrm>
          <a:off x="0" y="4645294"/>
          <a:ext cx="6967728" cy="9281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C2BE28-B5EB-4612-BFB2-FE01EFDFA460}">
      <dsp:nvSpPr>
        <dsp:cNvPr id="0" name=""/>
        <dsp:cNvSpPr/>
      </dsp:nvSpPr>
      <dsp:spPr>
        <a:xfrm>
          <a:off x="280776" y="4854137"/>
          <a:ext cx="510503" cy="5105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9E898-9637-497F-B3AA-42DBFE267F86}">
      <dsp:nvSpPr>
        <dsp:cNvPr id="0" name=""/>
        <dsp:cNvSpPr/>
      </dsp:nvSpPr>
      <dsp:spPr>
        <a:xfrm>
          <a:off x="1072056" y="4645294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Ecological Validity </a:t>
          </a:r>
          <a:r>
            <a:rPr lang="en-US" sz="1900" kern="1200"/>
            <a:t>may be compromised by the instruments used.</a:t>
          </a:r>
        </a:p>
      </dsp:txBody>
      <dsp:txXfrm>
        <a:off x="1072056" y="4645294"/>
        <a:ext cx="5895671" cy="92818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FFA764-326E-4CC0-84B2-55E8D5C0AC65}">
      <dsp:nvSpPr>
        <dsp:cNvPr id="0" name=""/>
        <dsp:cNvSpPr/>
      </dsp:nvSpPr>
      <dsp:spPr>
        <a:xfrm>
          <a:off x="0" y="4357"/>
          <a:ext cx="6967728" cy="9281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4473E-81DE-466F-8AFE-8E8793A5694D}">
      <dsp:nvSpPr>
        <dsp:cNvPr id="0" name=""/>
        <dsp:cNvSpPr/>
      </dsp:nvSpPr>
      <dsp:spPr>
        <a:xfrm>
          <a:off x="280776" y="213199"/>
          <a:ext cx="510503" cy="5105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9E748-1FB6-4505-8CC8-D7DDC40B94E5}">
      <dsp:nvSpPr>
        <dsp:cNvPr id="0" name=""/>
        <dsp:cNvSpPr/>
      </dsp:nvSpPr>
      <dsp:spPr>
        <a:xfrm>
          <a:off x="1072056" y="4357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Detailed and intensive analysis of one case</a:t>
          </a:r>
        </a:p>
      </dsp:txBody>
      <dsp:txXfrm>
        <a:off x="1072056" y="4357"/>
        <a:ext cx="5895671" cy="928187"/>
      </dsp:txXfrm>
    </dsp:sp>
    <dsp:sp modelId="{2459D996-B1F1-45A5-A811-5D0F0DAE66E3}">
      <dsp:nvSpPr>
        <dsp:cNvPr id="0" name=""/>
        <dsp:cNvSpPr/>
      </dsp:nvSpPr>
      <dsp:spPr>
        <a:xfrm>
          <a:off x="0" y="1164591"/>
          <a:ext cx="6967728" cy="9281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04A0D-59DD-4F4C-A291-7941D02F686B}">
      <dsp:nvSpPr>
        <dsp:cNvPr id="0" name=""/>
        <dsp:cNvSpPr/>
      </dsp:nvSpPr>
      <dsp:spPr>
        <a:xfrm>
          <a:off x="280776" y="1373434"/>
          <a:ext cx="510503" cy="5105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B7680F-05B9-411D-8F4F-2B2145C97F38}">
      <dsp:nvSpPr>
        <dsp:cNvPr id="0" name=""/>
        <dsp:cNvSpPr/>
      </dsp:nvSpPr>
      <dsp:spPr>
        <a:xfrm>
          <a:off x="1072056" y="1164591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e.g. a specific person, event, organization or community</a:t>
          </a:r>
        </a:p>
      </dsp:txBody>
      <dsp:txXfrm>
        <a:off x="1072056" y="1164591"/>
        <a:ext cx="5895671" cy="928187"/>
      </dsp:txXfrm>
    </dsp:sp>
    <dsp:sp modelId="{F15EABEB-5326-4751-9284-3FB83CA3A503}">
      <dsp:nvSpPr>
        <dsp:cNvPr id="0" name=""/>
        <dsp:cNvSpPr/>
      </dsp:nvSpPr>
      <dsp:spPr>
        <a:xfrm>
          <a:off x="0" y="2324826"/>
          <a:ext cx="6967728" cy="9281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E2FC3-C583-4BA8-9B75-BF1A2CF93E04}">
      <dsp:nvSpPr>
        <dsp:cNvPr id="0" name=""/>
        <dsp:cNvSpPr/>
      </dsp:nvSpPr>
      <dsp:spPr>
        <a:xfrm>
          <a:off x="280776" y="2533668"/>
          <a:ext cx="510503" cy="5105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71465-4665-4ABA-87EA-F074ADCBE9FD}">
      <dsp:nvSpPr>
        <dsp:cNvPr id="0" name=""/>
        <dsp:cNvSpPr/>
      </dsp:nvSpPr>
      <dsp:spPr>
        <a:xfrm>
          <a:off x="1072056" y="2324826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Often involves qualitative research</a:t>
          </a:r>
        </a:p>
      </dsp:txBody>
      <dsp:txXfrm>
        <a:off x="1072056" y="2324826"/>
        <a:ext cx="5895671" cy="928187"/>
      </dsp:txXfrm>
    </dsp:sp>
    <dsp:sp modelId="{85580D6B-0678-40AD-BE93-C937B35B5B07}">
      <dsp:nvSpPr>
        <dsp:cNvPr id="0" name=""/>
        <dsp:cNvSpPr/>
      </dsp:nvSpPr>
      <dsp:spPr>
        <a:xfrm>
          <a:off x="0" y="3485060"/>
          <a:ext cx="6967728" cy="9281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1822FA-2E82-49BF-ADD1-D8B0B580006A}">
      <dsp:nvSpPr>
        <dsp:cNvPr id="0" name=""/>
        <dsp:cNvSpPr/>
      </dsp:nvSpPr>
      <dsp:spPr>
        <a:xfrm>
          <a:off x="280776" y="3693902"/>
          <a:ext cx="510503" cy="5105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50030-A483-4857-BC2F-DCDB0CA48463}">
      <dsp:nvSpPr>
        <dsp:cNvPr id="0" name=""/>
        <dsp:cNvSpPr/>
      </dsp:nvSpPr>
      <dsp:spPr>
        <a:xfrm>
          <a:off x="1072056" y="3485060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Case is the focus of interest in its own right - location/setting just provides a background</a:t>
          </a:r>
        </a:p>
      </dsp:txBody>
      <dsp:txXfrm>
        <a:off x="1072056" y="3485060"/>
        <a:ext cx="5895671" cy="928187"/>
      </dsp:txXfrm>
    </dsp:sp>
    <dsp:sp modelId="{A69592D0-043C-41FB-A2F7-45790AFAC643}">
      <dsp:nvSpPr>
        <dsp:cNvPr id="0" name=""/>
        <dsp:cNvSpPr/>
      </dsp:nvSpPr>
      <dsp:spPr>
        <a:xfrm>
          <a:off x="0" y="4645294"/>
          <a:ext cx="6967728" cy="9281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E2E389-860C-4ADE-8F2D-D3FF7CC5EE84}">
      <dsp:nvSpPr>
        <dsp:cNvPr id="0" name=""/>
        <dsp:cNvSpPr/>
      </dsp:nvSpPr>
      <dsp:spPr>
        <a:xfrm>
          <a:off x="280776" y="4854137"/>
          <a:ext cx="510503" cy="5105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50AA9-0048-4B1B-A376-9D696C22BA36}">
      <dsp:nvSpPr>
        <dsp:cNvPr id="0" name=""/>
        <dsp:cNvSpPr/>
      </dsp:nvSpPr>
      <dsp:spPr>
        <a:xfrm>
          <a:off x="1072056" y="4645294"/>
          <a:ext cx="5895671" cy="928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33" tIns="98233" rIns="98233" bIns="982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Types of case: critical, unique, extreme, revelatory, exemplifying</a:t>
          </a:r>
        </a:p>
      </dsp:txBody>
      <dsp:txXfrm>
        <a:off x="1072056" y="4645294"/>
        <a:ext cx="5895671" cy="92818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6D62D-1C28-4CAF-841A-07E9097F90FC}">
      <dsp:nvSpPr>
        <dsp:cNvPr id="0" name=""/>
        <dsp:cNvSpPr/>
      </dsp:nvSpPr>
      <dsp:spPr>
        <a:xfrm>
          <a:off x="0" y="680"/>
          <a:ext cx="6967728" cy="15932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0292B7-4DA4-446D-B862-1A34E98316FA}">
      <dsp:nvSpPr>
        <dsp:cNvPr id="0" name=""/>
        <dsp:cNvSpPr/>
      </dsp:nvSpPr>
      <dsp:spPr>
        <a:xfrm>
          <a:off x="481967" y="359168"/>
          <a:ext cx="876303" cy="8763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32E57-32BD-4CA0-AAFB-9619588C36DB}">
      <dsp:nvSpPr>
        <dsp:cNvPr id="0" name=""/>
        <dsp:cNvSpPr/>
      </dsp:nvSpPr>
      <dsp:spPr>
        <a:xfrm>
          <a:off x="1840237" y="680"/>
          <a:ext cx="5127490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Biggest issue concerns external validity, because it is impossible to generalize the findings.</a:t>
          </a:r>
        </a:p>
      </dsp:txBody>
      <dsp:txXfrm>
        <a:off x="1840237" y="680"/>
        <a:ext cx="5127490" cy="1593279"/>
      </dsp:txXfrm>
    </dsp:sp>
    <dsp:sp modelId="{4216BE4B-2B55-4D82-B089-A23498467837}">
      <dsp:nvSpPr>
        <dsp:cNvPr id="0" name=""/>
        <dsp:cNvSpPr/>
      </dsp:nvSpPr>
      <dsp:spPr>
        <a:xfrm>
          <a:off x="0" y="1992280"/>
          <a:ext cx="6967728" cy="159327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045544-4DEE-4409-B84B-4EA0DD79C204}">
      <dsp:nvSpPr>
        <dsp:cNvPr id="0" name=""/>
        <dsp:cNvSpPr/>
      </dsp:nvSpPr>
      <dsp:spPr>
        <a:xfrm>
          <a:off x="481967" y="2350768"/>
          <a:ext cx="876303" cy="8763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85536-D0C1-4474-A4DE-4F98B8B4A7D9}">
      <dsp:nvSpPr>
        <dsp:cNvPr id="0" name=""/>
        <dsp:cNvSpPr/>
      </dsp:nvSpPr>
      <dsp:spPr>
        <a:xfrm>
          <a:off x="1840237" y="1992280"/>
          <a:ext cx="5127490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point of the research is to examine particulars rather than attempt to generalize?</a:t>
          </a:r>
        </a:p>
      </dsp:txBody>
      <dsp:txXfrm>
        <a:off x="1840237" y="1992280"/>
        <a:ext cx="5127490" cy="1593279"/>
      </dsp:txXfrm>
    </dsp:sp>
    <dsp:sp modelId="{5F1245BB-B8B8-4226-AC05-A1D72314D8D5}">
      <dsp:nvSpPr>
        <dsp:cNvPr id="0" name=""/>
        <dsp:cNvSpPr/>
      </dsp:nvSpPr>
      <dsp:spPr>
        <a:xfrm>
          <a:off x="0" y="3983879"/>
          <a:ext cx="6967728" cy="159327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935373-49C7-4CC9-9EEF-4ADC4AC3A00C}">
      <dsp:nvSpPr>
        <dsp:cNvPr id="0" name=""/>
        <dsp:cNvSpPr/>
      </dsp:nvSpPr>
      <dsp:spPr>
        <a:xfrm>
          <a:off x="481967" y="4342367"/>
          <a:ext cx="876303" cy="8763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14A0B-5174-4A19-91DC-A4144A7D7510}">
      <dsp:nvSpPr>
        <dsp:cNvPr id="0" name=""/>
        <dsp:cNvSpPr/>
      </dsp:nvSpPr>
      <dsp:spPr>
        <a:xfrm>
          <a:off x="1840237" y="3983879"/>
          <a:ext cx="5127490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Cases may be extended </a:t>
          </a:r>
          <a:r>
            <a:rPr lang="en-US" sz="2500" i="1" kern="1200"/>
            <a:t>longitudinally</a:t>
          </a:r>
          <a:r>
            <a:rPr lang="en-US" sz="2500" kern="1200"/>
            <a:t> or through a </a:t>
          </a:r>
          <a:r>
            <a:rPr lang="en-US" sz="2500" i="1" kern="1200"/>
            <a:t>comparative design.</a:t>
          </a:r>
          <a:endParaRPr lang="en-US" sz="2500" kern="1200"/>
        </a:p>
      </dsp:txBody>
      <dsp:txXfrm>
        <a:off x="1840237" y="3983879"/>
        <a:ext cx="5127490" cy="159327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80AFF-C6B7-4C8D-8ECE-3BC71E3908C1}">
      <dsp:nvSpPr>
        <dsp:cNvPr id="0" name=""/>
        <dsp:cNvSpPr/>
      </dsp:nvSpPr>
      <dsp:spPr>
        <a:xfrm>
          <a:off x="0" y="895997"/>
          <a:ext cx="6364224" cy="16541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34B0E7-E0E4-4B52-958F-49FBB63C6E3F}">
      <dsp:nvSpPr>
        <dsp:cNvPr id="0" name=""/>
        <dsp:cNvSpPr/>
      </dsp:nvSpPr>
      <dsp:spPr>
        <a:xfrm>
          <a:off x="500380" y="1268181"/>
          <a:ext cx="909782" cy="909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8DF551-522B-4E51-9A9B-736C508E6F54}">
      <dsp:nvSpPr>
        <dsp:cNvPr id="0" name=""/>
        <dsp:cNvSpPr/>
      </dsp:nvSpPr>
      <dsp:spPr>
        <a:xfrm>
          <a:off x="1910542" y="895997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Qualitative researchers differ in how they relate to their subjects. </a:t>
          </a:r>
        </a:p>
      </dsp:txBody>
      <dsp:txXfrm>
        <a:off x="1910542" y="895997"/>
        <a:ext cx="4453681" cy="1654149"/>
      </dsp:txXfrm>
    </dsp:sp>
    <dsp:sp modelId="{775E6C97-BE14-4D99-88BF-956FEC917CAE}">
      <dsp:nvSpPr>
        <dsp:cNvPr id="0" name=""/>
        <dsp:cNvSpPr/>
      </dsp:nvSpPr>
      <dsp:spPr>
        <a:xfrm>
          <a:off x="0" y="2963684"/>
          <a:ext cx="6364224" cy="165414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5DACC1-9534-4341-8A71-8CE827AB85D5}">
      <dsp:nvSpPr>
        <dsp:cNvPr id="0" name=""/>
        <dsp:cNvSpPr/>
      </dsp:nvSpPr>
      <dsp:spPr>
        <a:xfrm>
          <a:off x="500380" y="3335868"/>
          <a:ext cx="909782" cy="909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5A371-EC38-42AC-B5FE-0F7BF9823279}">
      <dsp:nvSpPr>
        <dsp:cNvPr id="0" name=""/>
        <dsp:cNvSpPr/>
      </dsp:nvSpPr>
      <dsp:spPr>
        <a:xfrm>
          <a:off x="1910542" y="2963684"/>
          <a:ext cx="2863900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For example with the following three forms of enquiry:</a:t>
          </a:r>
        </a:p>
      </dsp:txBody>
      <dsp:txXfrm>
        <a:off x="1910542" y="2963684"/>
        <a:ext cx="2863900" cy="1654149"/>
      </dsp:txXfrm>
    </dsp:sp>
    <dsp:sp modelId="{301D3B24-34C0-4458-9966-8B19B3228724}">
      <dsp:nvSpPr>
        <dsp:cNvPr id="0" name=""/>
        <dsp:cNvSpPr/>
      </dsp:nvSpPr>
      <dsp:spPr>
        <a:xfrm>
          <a:off x="4774443" y="2963684"/>
          <a:ext cx="1589780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Action Research 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Feminism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Collaborative and participative research</a:t>
          </a:r>
        </a:p>
      </dsp:txBody>
      <dsp:txXfrm>
        <a:off x="4774443" y="2963684"/>
        <a:ext cx="1589780" cy="16541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605EFD-F9E5-4127-ABAD-06B3009E284C}" type="datetimeFigureOut">
              <a:rPr lang="en-GB" smtClean="0"/>
              <a:t>31/03/2020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95CCE-0DA7-40D7-9AE6-EA1F41DEBF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183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FCEE0356-31E5-46B1-8704-D2DDD1E9FB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8B4F6799-B024-4A7A-8569-09A7A4B78F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6AF198CA-5981-4818-94B9-39FC77BEC4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EC0B5A18-6FB3-4E1C-A6F8-65C8AC0907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3/31/2020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080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D78FC4-B8CC-46F7-9228-B1470C344054}"/>
              </a:ext>
            </a:extLst>
          </p:cNvPr>
          <p:cNvSpPr/>
          <p:nvPr userDrawn="1"/>
        </p:nvSpPr>
        <p:spPr>
          <a:xfrm>
            <a:off x="-8467" y="1"/>
            <a:ext cx="12192000" cy="1230313"/>
          </a:xfrm>
          <a:prstGeom prst="rect">
            <a:avLst/>
          </a:prstGeom>
          <a:solidFill>
            <a:srgbClr val="0429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>
              <a:defRPr/>
            </a:pPr>
            <a:endParaRPr lang="en-US" altLang="en-US" sz="1800" dirty="0">
              <a:solidFill>
                <a:srgbClr val="3399FF"/>
              </a:solidFill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A2FA82F-0B90-4048-A403-4A0FE9E26896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" y="43934"/>
            <a:ext cx="184731" cy="369332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defRPr/>
            </a:pPr>
            <a:endParaRPr lang="en-US" altLang="en-US" sz="1800" dirty="0"/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040D4549-CF28-4EAC-8EC6-4ED8627DD3B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1533" y="6184900"/>
            <a:ext cx="162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B6664A8A-0774-4795-A3DC-BBBA8FB1E6B2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" y="729734"/>
            <a:ext cx="184731" cy="369332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anchor="ctr">
            <a:spAutoFit/>
          </a:bodyPr>
          <a:lstStyle>
            <a:lvl1pPr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636838" algn="ctr"/>
                <a:tab pos="5273675" algn="r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defRPr/>
            </a:pPr>
            <a:endParaRPr lang="en-US" altLang="en-US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332DCC-62B3-4A2A-83F7-C11ABFD54E5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95251" y="6488114"/>
            <a:ext cx="7141633" cy="3079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defRPr/>
            </a:pPr>
            <a:r>
              <a:rPr lang="en-GB" sz="1400" dirty="0">
                <a:solidFill>
                  <a:srgbClr val="A6A6A6"/>
                </a:solidFill>
              </a:rPr>
              <a:t>Bell, Bryman &amp; Harley: </a:t>
            </a:r>
            <a:r>
              <a:rPr lang="en-GB" sz="1400" i="1" dirty="0">
                <a:solidFill>
                  <a:srgbClr val="A6A6A6"/>
                </a:solidFill>
              </a:rPr>
              <a:t>Business Research Methods, 5</a:t>
            </a:r>
            <a:r>
              <a:rPr lang="en-GB" sz="1400" i="1" baseline="30000" dirty="0">
                <a:solidFill>
                  <a:srgbClr val="A6A6A6"/>
                </a:solidFill>
              </a:rPr>
              <a:t>th</a:t>
            </a:r>
            <a:r>
              <a:rPr lang="en-GB" sz="1400" i="1" dirty="0">
                <a:solidFill>
                  <a:srgbClr val="A6A6A6"/>
                </a:solidFill>
              </a:rPr>
              <a:t> edition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600200"/>
            <a:ext cx="10363200" cy="4495800"/>
          </a:xfrm>
          <a:prstGeom prst="rect">
            <a:avLst/>
          </a:prstGeom>
        </p:spPr>
        <p:txBody>
          <a:bodyPr/>
          <a:lstStyle>
            <a:lvl5pPr>
              <a:defRPr lang="en-GB" sz="1400" i="1" baseline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36850"/>
            <a:ext cx="10972800" cy="98690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E9B5B1-3DAE-4809-9C89-8F7776BF6400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0103BC9-10F8-4053-9BCB-C8C74FF61C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5959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3/31/2020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10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 descr="A picture containing clock, game, guitar&#10;&#10;Description automatically generated">
            <a:extLst>
              <a:ext uri="{FF2B5EF4-FFF2-40B4-BE49-F238E27FC236}">
                <a16:creationId xmlns:a16="http://schemas.microsoft.com/office/drawing/2014/main" id="{0473AD6F-478C-4B6F-87A6-2FD339AB8C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0" r="3962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9" name="Freeform: Shape 1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A0788-859C-44D0-AA5E-4AF5934A2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470906" cy="3204134"/>
          </a:xfrm>
        </p:spPr>
        <p:txBody>
          <a:bodyPr anchor="b">
            <a:normAutofit/>
          </a:bodyPr>
          <a:lstStyle/>
          <a:p>
            <a:r>
              <a:rPr lang="en-GB" sz="4800" dirty="0"/>
              <a:t>QUANTITATIVE AND QUALITATIVE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CC0BCD-BF34-4E53-B462-8C1107577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/>
          </a:bodyPr>
          <a:lstStyle/>
          <a:p>
            <a:r>
              <a:rPr lang="en-GB" sz="2000" dirty="0"/>
              <a:t>BUSINESS RESEARCH PROJECT DR CAROLINE JAWAD 2020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7736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4E1FCD5-8FA7-4B29-B86C-C629F6567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3132"/>
            <a:ext cx="10509504" cy="1974892"/>
          </a:xfrm>
        </p:spPr>
        <p:txBody>
          <a:bodyPr anchor="b">
            <a:normAutofit/>
          </a:bodyPr>
          <a:lstStyle/>
          <a:p>
            <a:r>
              <a:rPr lang="en-GB" sz="5400" dirty="0"/>
              <a:t>Homework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2894076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FE22DC2-31C6-4FE6-87BD-D260F3B94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28416"/>
            <a:ext cx="10509504" cy="2715768"/>
          </a:xfrm>
        </p:spPr>
        <p:txBody>
          <a:bodyPr>
            <a:normAutofit/>
          </a:bodyPr>
          <a:lstStyle/>
          <a:p>
            <a:r>
              <a:rPr lang="en-GB" sz="2000" dirty="0"/>
              <a:t>Justify your choice of quantitative or qualitative</a:t>
            </a:r>
          </a:p>
          <a:p>
            <a:r>
              <a:rPr lang="en-GB" sz="2000" dirty="0"/>
              <a:t>Why is it right for your research.</a:t>
            </a:r>
          </a:p>
        </p:txBody>
      </p:sp>
    </p:spTree>
    <p:extLst>
      <p:ext uri="{BB962C8B-B14F-4D97-AF65-F5344CB8AC3E}">
        <p14:creationId xmlns:p14="http://schemas.microsoft.com/office/powerpoint/2010/main" val="1455188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3" name="Freeform: Shape 192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4" name="Freeform: Shape 19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23" name="Title 2">
            <a:extLst>
              <a:ext uri="{FF2B5EF4-FFF2-40B4-BE49-F238E27FC236}">
                <a16:creationId xmlns:a16="http://schemas.microsoft.com/office/drawing/2014/main" id="{14BAD890-EE06-4037-A095-A1B90CAA96D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 dirty="0">
                <a:ea typeface="ＭＳ Ｐゴシック" panose="020B0600070205080204" pitchFamily="34" charset="-128"/>
              </a:rPr>
              <a:t>Quantitative Overview</a:t>
            </a:r>
            <a:endParaRPr lang="en-IE" altLang="en-US" sz="4000" dirty="0">
              <a:ea typeface="ＭＳ Ｐゴシック" panose="020B0600070205080204" pitchFamily="34" charset="-128"/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125" name="Content Placeholder 1">
            <a:extLst>
              <a:ext uri="{FF2B5EF4-FFF2-40B4-BE49-F238E27FC236}">
                <a16:creationId xmlns:a16="http://schemas.microsoft.com/office/drawing/2014/main" id="{911E31E7-7BD7-46C2-8E0B-DC58A6A289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230245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2E218A03-7BE0-4E0D-B01B-B7D32CD43B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59234" y="957447"/>
            <a:ext cx="3383280" cy="494310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4000">
                <a:ea typeface="ＭＳ Ｐゴシック" panose="020B0600070205080204" pitchFamily="34" charset="-128"/>
              </a:rPr>
              <a:t>Why use measurement in </a:t>
            </a:r>
            <a:br>
              <a:rPr lang="en-GB" altLang="en-US" sz="4000">
                <a:ea typeface="ＭＳ Ｐゴシック" panose="020B0600070205080204" pitchFamily="34" charset="-128"/>
              </a:rPr>
            </a:br>
            <a:r>
              <a:rPr lang="en-GB" altLang="en-US" sz="4000">
                <a:ea typeface="ＭＳ Ｐゴシック" panose="020B0600070205080204" pitchFamily="34" charset="-128"/>
              </a:rPr>
              <a:t>quantitative research?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173" name="Rectangle 3">
            <a:extLst>
              <a:ext uri="{FF2B5EF4-FFF2-40B4-BE49-F238E27FC236}">
                <a16:creationId xmlns:a16="http://schemas.microsoft.com/office/drawing/2014/main" id="{593126EF-A13C-4C85-877B-3F94834F68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0695852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63500" sx="102000" sy="102000" algn="ctr" rotWithShape="0">
              <a:schemeClr val="bg1">
                <a:lumMod val="8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9" name="Freeform: Shape 78">
            <a:extLst>
              <a:ext uri="{FF2B5EF4-FFF2-40B4-BE49-F238E27FC236}">
                <a16:creationId xmlns:a16="http://schemas.microsoft.com/office/drawing/2014/main" id="{9C45F024-2468-4D8A-9E11-BB2B1E0A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E5BF5625-CD22-4DD7-A8C3-E9DC900AA6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524003" y="1999615"/>
            <a:ext cx="9144000" cy="276402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altLang="en-US" sz="7200">
                <a:solidFill>
                  <a:schemeClr val="tx1"/>
                </a:solidFill>
              </a:rPr>
              <a:t>Reliability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30CD93D-E882-4FEF-9221-DEB792367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912" y="5645150"/>
            <a:ext cx="8258176" cy="6318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/>
              <a:t>See later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11421DF6-D81E-4E83-9079-EDC22A877B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59234" y="957447"/>
            <a:ext cx="3383280" cy="494310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solidFill>
                  <a:schemeClr val="tx1"/>
                </a:solidFill>
              </a:rPr>
              <a:t>What does </a:t>
            </a:r>
            <a:r>
              <a:rPr lang="en-US" altLang="en-US" sz="4000" b="1" i="1" u="sng">
                <a:solidFill>
                  <a:schemeClr val="tx1"/>
                </a:solidFill>
              </a:rPr>
              <a:t>validity </a:t>
            </a:r>
            <a:r>
              <a:rPr lang="en-US" altLang="en-US" sz="4000">
                <a:solidFill>
                  <a:schemeClr val="tx1"/>
                </a:solidFill>
              </a:rPr>
              <a:t>mean? 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2293" name="Rectangle 3">
            <a:extLst>
              <a:ext uri="{FF2B5EF4-FFF2-40B4-BE49-F238E27FC236}">
                <a16:creationId xmlns:a16="http://schemas.microsoft.com/office/drawing/2014/main" id="{6F7CE633-BC48-478A-AC88-483DE51BCD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0282046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5" name="Title 2">
            <a:extLst>
              <a:ext uri="{FF2B5EF4-FFF2-40B4-BE49-F238E27FC236}">
                <a16:creationId xmlns:a16="http://schemas.microsoft.com/office/drawing/2014/main" id="{74A0C682-C56A-4D20-9FC9-5789DF665D0A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59234" y="957447"/>
            <a:ext cx="3383280" cy="494310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3400">
                <a:ea typeface="ＭＳ Ｐゴシック" panose="020B0600070205080204" pitchFamily="34" charset="-128"/>
              </a:rPr>
              <a:t>4 Preoccupations of Quantitative Researchers</a:t>
            </a:r>
            <a:endParaRPr lang="en-IE" altLang="en-US" sz="3400">
              <a:ea typeface="ＭＳ Ｐゴシック" panose="020B0600070205080204" pitchFamily="34" charset="-128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3317" name="Content Placeholder 1">
            <a:extLst>
              <a:ext uri="{FF2B5EF4-FFF2-40B4-BE49-F238E27FC236}">
                <a16:creationId xmlns:a16="http://schemas.microsoft.com/office/drawing/2014/main" id="{F95BEB27-A9F5-4B58-A5BB-8FE679629C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2363568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BCFFFB48-8750-4615-A484-2131206F2E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68680" y="1719072"/>
            <a:ext cx="3103427" cy="35204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>
                <a:ea typeface="ＭＳ Ｐゴシック" panose="020B0600070205080204" pitchFamily="34" charset="-128"/>
              </a:rPr>
              <a:t>Causality 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341" name="Rectangle 3">
            <a:extLst>
              <a:ext uri="{FF2B5EF4-FFF2-40B4-BE49-F238E27FC236}">
                <a16:creationId xmlns:a16="http://schemas.microsoft.com/office/drawing/2014/main" id="{B9943CCF-E692-4EDE-A4CC-FCBD3FE44C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6555507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2E72DBE1-DFC6-415C-979E-339E81AAF6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68680" y="1719072"/>
            <a:ext cx="3103427" cy="35204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300">
                <a:ea typeface="ＭＳ Ｐゴシック" panose="020B0600070205080204" pitchFamily="34" charset="-128"/>
              </a:rPr>
              <a:t>Generalization 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5365" name="Rectangle 3">
            <a:extLst>
              <a:ext uri="{FF2B5EF4-FFF2-40B4-BE49-F238E27FC236}">
                <a16:creationId xmlns:a16="http://schemas.microsoft.com/office/drawing/2014/main" id="{F76AAF65-A397-4A01-9DCA-290594AE68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5178606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7BC0B5FD-C7DB-4440-9F0F-6658F422B0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68680" y="1719072"/>
            <a:ext cx="3103427" cy="35204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600">
                <a:ea typeface="ＭＳ Ｐゴシック" panose="020B0600070205080204" pitchFamily="34" charset="-128"/>
              </a:rPr>
              <a:t>Replication 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389" name="Rectangle 3">
            <a:extLst>
              <a:ext uri="{FF2B5EF4-FFF2-40B4-BE49-F238E27FC236}">
                <a16:creationId xmlns:a16="http://schemas.microsoft.com/office/drawing/2014/main" id="{229A26F3-6890-4DBC-8DB5-B446BE28F8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7177630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054A226F-5BA8-48CA-B9D2-6AD577947B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68680" y="1719072"/>
            <a:ext cx="3103427" cy="35204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3600">
                <a:solidFill>
                  <a:schemeClr val="tx1"/>
                </a:solidFill>
              </a:rPr>
              <a:t>Criticisms of quantitative research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7413" name="Rectangle 3">
            <a:extLst>
              <a:ext uri="{FF2B5EF4-FFF2-40B4-BE49-F238E27FC236}">
                <a16:creationId xmlns:a16="http://schemas.microsoft.com/office/drawing/2014/main" id="{ECE773E0-439C-4270-A5B8-80F3EC0E6C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7234230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A52B99F1-B2DC-437E-A8A1-A57F2F29F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684398"/>
            <a:ext cx="11167447" cy="520604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D1490EB9-AEC7-4F2C-972D-385AECCF87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045029" y="1092857"/>
            <a:ext cx="3669704" cy="43891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solidFill>
                  <a:schemeClr val="tx1"/>
                </a:solidFill>
              </a:rPr>
              <a:t>Is it always like this?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935374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E43DA8E-87A5-4316-854F-C5AC8298AE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72679" y="1092857"/>
            <a:ext cx="5670087" cy="43891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Quantitative research design is an </a:t>
            </a:r>
            <a:r>
              <a:rPr lang="en-US" altLang="en-US" sz="2000" i="1">
                <a:latin typeface="+mn-lt"/>
                <a:ea typeface="+mn-ea"/>
              </a:rPr>
              <a:t>ideal-typical</a:t>
            </a:r>
            <a:r>
              <a:rPr lang="en-US" altLang="en-US" sz="2000">
                <a:latin typeface="+mn-lt"/>
                <a:ea typeface="+mn-ea"/>
              </a:rPr>
              <a:t> approach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2000">
              <a:latin typeface="+mn-lt"/>
              <a:ea typeface="+mn-ea"/>
            </a:endParaRP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Useful as a guide of good practice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2000">
              <a:latin typeface="+mn-lt"/>
              <a:ea typeface="+mn-ea"/>
            </a:endParaRP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But there is a discrepancy between ideal type and actual practice of business research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2000">
              <a:latin typeface="+mn-lt"/>
              <a:ea typeface="+mn-ea"/>
            </a:endParaRP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Pragmatic concerns mean that researchers may not adhere rigidly to these principles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483" name="Title 2">
            <a:extLst>
              <a:ext uri="{FF2B5EF4-FFF2-40B4-BE49-F238E27FC236}">
                <a16:creationId xmlns:a16="http://schemas.microsoft.com/office/drawing/2014/main" id="{AC5AAD96-B5C1-4706-97BB-42301B04304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868680" y="1719072"/>
            <a:ext cx="3103427" cy="35204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3600">
                <a:ea typeface="ＭＳ Ｐゴシック" panose="020B0600070205080204" pitchFamily="34" charset="-128"/>
              </a:rPr>
              <a:t>Key Points</a:t>
            </a:r>
            <a:endParaRPr lang="en-IE" altLang="en-US" sz="3600">
              <a:ea typeface="ＭＳ Ｐゴシック" panose="020B0600070205080204" pitchFamily="34" charset="-128"/>
            </a:endParaRP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0485" name="Content Placeholder 1">
            <a:extLst>
              <a:ext uri="{FF2B5EF4-FFF2-40B4-BE49-F238E27FC236}">
                <a16:creationId xmlns:a16="http://schemas.microsoft.com/office/drawing/2014/main" id="{3445DDBD-5ECF-4B38-A38A-F5CEE4A3CF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0977032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Freeform: Shape 75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8" name="Freeform: Shape 77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23" name="Title 2">
            <a:extLst>
              <a:ext uri="{FF2B5EF4-FFF2-40B4-BE49-F238E27FC236}">
                <a16:creationId xmlns:a16="http://schemas.microsoft.com/office/drawing/2014/main" id="{7861AA3E-38FC-4365-A8E3-1F9EF65BFFF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 dirty="0">
                <a:ea typeface="ＭＳ Ｐゴシック" panose="020B0600070205080204" pitchFamily="34" charset="-128"/>
              </a:rPr>
              <a:t>Qualitative </a:t>
            </a:r>
            <a:br>
              <a:rPr lang="en-US" altLang="en-US" sz="4000" dirty="0">
                <a:ea typeface="ＭＳ Ｐゴシック" panose="020B0600070205080204" pitchFamily="34" charset="-128"/>
              </a:rPr>
            </a:br>
            <a:r>
              <a:rPr lang="en-US" altLang="en-US" sz="4000" dirty="0">
                <a:ea typeface="ＭＳ Ｐゴシック" panose="020B0600070205080204" pitchFamily="34" charset="-128"/>
              </a:rPr>
              <a:t>Overview</a:t>
            </a:r>
            <a:endParaRPr lang="en-IE" altLang="en-US" sz="4000" dirty="0">
              <a:ea typeface="ＭＳ Ｐゴシック" panose="020B0600070205080204" pitchFamily="34" charset="-128"/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125" name="Content Placeholder 1">
            <a:extLst>
              <a:ext uri="{FF2B5EF4-FFF2-40B4-BE49-F238E27FC236}">
                <a16:creationId xmlns:a16="http://schemas.microsoft.com/office/drawing/2014/main" id="{51FA12AC-73A2-434D-AAF1-47FE8BEB8E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408378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73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52" name="Freeform: Shape 75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153" name="Freeform: Shape 77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CD906525-0F67-4EB3-B15A-3E805DEC48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solidFill>
                  <a:schemeClr val="tx1"/>
                </a:solidFill>
              </a:rPr>
              <a:t>Features of qualitative research</a:t>
            </a:r>
          </a:p>
        </p:txBody>
      </p:sp>
      <p:sp>
        <p:nvSpPr>
          <p:cNvPr id="6154" name="Rectangle 7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6155" name="Rectangle 3">
            <a:extLst>
              <a:ext uri="{FF2B5EF4-FFF2-40B4-BE49-F238E27FC236}">
                <a16:creationId xmlns:a16="http://schemas.microsoft.com/office/drawing/2014/main" id="{7F8F02F3-249C-4A65-BB78-D118374526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849979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Freeform: Shape 75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8" name="Freeform: Shape 77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35F09ECA-2A6D-4389-938A-6FECD12102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solidFill>
                  <a:schemeClr val="tx1"/>
                </a:solidFill>
              </a:rPr>
              <a:t>Research methods used in qualitative research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173" name="Rectangle 3">
            <a:extLst>
              <a:ext uri="{FF2B5EF4-FFF2-40B4-BE49-F238E27FC236}">
                <a16:creationId xmlns:a16="http://schemas.microsoft.com/office/drawing/2014/main" id="{75F8DA47-E8C0-4589-9D14-443DAC638B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946046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8" name="Freeform: Shape 77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0" name="Freeform: Shape 79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58C03578-DD58-47EE-A7B6-21C6057D68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77981" y="1122363"/>
            <a:ext cx="4023360" cy="3204134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800">
                <a:solidFill>
                  <a:schemeClr val="tx1"/>
                </a:solidFill>
              </a:rPr>
              <a:t>The main steps of </a:t>
            </a:r>
            <a:br>
              <a:rPr lang="en-US" altLang="en-US" sz="4800">
                <a:solidFill>
                  <a:schemeClr val="tx1"/>
                </a:solidFill>
              </a:rPr>
            </a:br>
            <a:r>
              <a:rPr lang="en-US" altLang="en-US" sz="4800">
                <a:solidFill>
                  <a:schemeClr val="tx1"/>
                </a:solidFill>
              </a:rPr>
              <a:t>qualitative research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195" name="Picture 1">
            <a:extLst>
              <a:ext uri="{FF2B5EF4-FFF2-40B4-BE49-F238E27FC236}">
                <a16:creationId xmlns:a16="http://schemas.microsoft.com/office/drawing/2014/main" id="{982DEFB6-3AD9-42CA-8D0D-789E0ADDD6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4356" y="1310558"/>
            <a:ext cx="6408836" cy="408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22D7A150-E8D8-4B9D-923B-AA972C5885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41248" y="426720"/>
            <a:ext cx="10506456" cy="1919141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6000">
                <a:solidFill>
                  <a:schemeClr val="tx1"/>
                </a:solidFill>
              </a:rPr>
              <a:t>The main preoccupations of qualitative researchers (1)</a:t>
            </a:r>
          </a:p>
        </p:txBody>
      </p:sp>
      <p:sp>
        <p:nvSpPr>
          <p:cNvPr id="12293" name="Rectangle 73">
            <a:extLst>
              <a:ext uri="{FF2B5EF4-FFF2-40B4-BE49-F238E27FC236}">
                <a16:creationId xmlns:a16="http://schemas.microsoft.com/office/drawing/2014/main" id="{7A0B5DEA-ADF6-4BA5-9307-147F0A468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8680" y="2898648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94" name="Rectangle 75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83982"/>
            <a:ext cx="1873457" cy="1371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27A82B4-FF9F-49BB-B86E-66EA963886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1248" y="3337269"/>
            <a:ext cx="10509504" cy="29056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Seeing through the eyes of those studied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Taking the role of the other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Understanding the meanings people attribute to their world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Unexpected findings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Empathy?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1700">
              <a:latin typeface="+mn-lt"/>
              <a:ea typeface="+mn-ea"/>
            </a:endParaRPr>
          </a:p>
          <a:p>
            <a:pPr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Description and emphasis on context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Detailed account of the social setting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‘Thick descriptions’ of what is going on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27818629-78F7-458F-8E6D-9A878BB607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41248" y="426720"/>
            <a:ext cx="10506456" cy="1919141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6000">
                <a:solidFill>
                  <a:schemeClr val="tx1"/>
                </a:solidFill>
              </a:rPr>
              <a:t>The main preoccupations of qualitative researchers 2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0B5DEA-ADF6-4BA5-9307-147F0A468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8680" y="2898648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83982"/>
            <a:ext cx="1873457" cy="1371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646F68DE-9BFA-4A0F-B4AA-2134FDA51F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1248" y="3337269"/>
            <a:ext cx="10509504" cy="29056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Emphasis on process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How patterns of events unfold over time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Social worlds characterized by change and flux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1700">
              <a:latin typeface="+mn-lt"/>
              <a:ea typeface="+mn-ea"/>
            </a:endParaRPr>
          </a:p>
          <a:p>
            <a:pPr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Flexibility and limited structure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No ‘prior contamination’ by rigid schedules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Sensitizing concepts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1700">
              <a:latin typeface="+mn-lt"/>
              <a:ea typeface="+mn-ea"/>
            </a:endParaRPr>
          </a:p>
          <a:p>
            <a:pPr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Concepts and theory grounded in data</a:t>
            </a:r>
          </a:p>
          <a:p>
            <a:pPr lvl="1" indent="-2286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altLang="en-US" sz="1700"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1" name="Rectangle 7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342" name="Rectangle 7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343" name="Rectangle 7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39" name="Title 2">
            <a:extLst>
              <a:ext uri="{FF2B5EF4-FFF2-40B4-BE49-F238E27FC236}">
                <a16:creationId xmlns:a16="http://schemas.microsoft.com/office/drawing/2014/main" id="{FFE3D89C-C3AF-435B-ACD7-07618905F7C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115568" y="548640"/>
            <a:ext cx="10168128" cy="117957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ea typeface="ＭＳ Ｐゴシック" panose="020B0600070205080204" pitchFamily="34" charset="-128"/>
              </a:rPr>
              <a:t>Not just words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38" name="Content Placeholder 1">
            <a:extLst>
              <a:ext uri="{FF2B5EF4-FFF2-40B4-BE49-F238E27FC236}">
                <a16:creationId xmlns:a16="http://schemas.microsoft.com/office/drawing/2014/main" id="{033B8DD5-354C-48B6-971C-A212731FD90B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1115568" y="2481943"/>
            <a:ext cx="10168128" cy="36950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en-US" sz="2200">
                <a:ea typeface="ＭＳ Ｐゴシック" panose="020B0600070205080204" pitchFamily="34" charset="-128"/>
              </a:rPr>
              <a:t>Increasing interest in analysis of visual data</a:t>
            </a:r>
          </a:p>
          <a:p>
            <a:pPr>
              <a:lnSpc>
                <a:spcPct val="100000"/>
              </a:lnSpc>
            </a:pPr>
            <a:r>
              <a:rPr lang="en-US" altLang="en-US" sz="2200">
                <a:ea typeface="ＭＳ Ｐゴシック" panose="020B0600070205080204" pitchFamily="34" charset="-128"/>
              </a:rPr>
              <a:t>Use of photographs as an aide-mémoire, source of data in their own right, as prompts for discussion by research participants</a:t>
            </a:r>
          </a:p>
          <a:p>
            <a:pPr>
              <a:lnSpc>
                <a:spcPct val="100000"/>
              </a:lnSpc>
            </a:pPr>
            <a:r>
              <a:rPr lang="en-US" altLang="en-US" sz="2200">
                <a:ea typeface="ＭＳ Ｐゴシック" panose="020B0600070205080204" pitchFamily="34" charset="-128"/>
              </a:rPr>
              <a:t>Some approaches more collaborative than others</a:t>
            </a:r>
          </a:p>
          <a:p>
            <a:pPr>
              <a:lnSpc>
                <a:spcPct val="100000"/>
              </a:lnSpc>
            </a:pPr>
            <a:r>
              <a:rPr lang="en-US" altLang="en-US" sz="2200">
                <a:ea typeface="ＭＳ Ｐゴシック" panose="020B0600070205080204" pitchFamily="34" charset="-128"/>
              </a:rPr>
              <a:t>Often accompanied by traditional research methods </a:t>
            </a:r>
          </a:p>
          <a:p>
            <a:pPr>
              <a:lnSpc>
                <a:spcPct val="100000"/>
              </a:lnSpc>
            </a:pPr>
            <a:r>
              <a:rPr lang="en-US" altLang="en-US" sz="2200">
                <a:ea typeface="ＭＳ Ｐゴシック" panose="020B0600070205080204" pitchFamily="34" charset="-128"/>
              </a:rPr>
              <a:t>Buchanan (2001) argues photographs: develop richer understanding of organization process, capture data not disclosed in interviews, reveal other parts of organizations, provide novel channel for respondent validation and involve staff in redesign improvements  </a:t>
            </a:r>
          </a:p>
          <a:p>
            <a:pPr>
              <a:lnSpc>
                <a:spcPct val="100000"/>
              </a:lnSpc>
            </a:pPr>
            <a:endParaRPr lang="en-US" altLang="en-US" sz="22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63" name="Title 2">
            <a:extLst>
              <a:ext uri="{FF2B5EF4-FFF2-40B4-BE49-F238E27FC236}">
                <a16:creationId xmlns:a16="http://schemas.microsoft.com/office/drawing/2014/main" id="{22E4FC9B-01D9-4CFB-B5B7-E9CF53078F6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115568" y="548640"/>
            <a:ext cx="10168128" cy="117957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ea typeface="ＭＳ Ｐゴシック" panose="020B0600070205080204" pitchFamily="34" charset="-128"/>
              </a:rPr>
              <a:t>Action research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62" name="Content Placeholder 1">
            <a:extLst>
              <a:ext uri="{FF2B5EF4-FFF2-40B4-BE49-F238E27FC236}">
                <a16:creationId xmlns:a16="http://schemas.microsoft.com/office/drawing/2014/main" id="{140DC564-977D-4883-B06B-03E80A62FCBF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1115568" y="2481943"/>
            <a:ext cx="10168128" cy="36950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200">
                <a:ea typeface="ＭＳ Ｐゴシック" panose="020B0600070205080204" pitchFamily="34" charset="-128"/>
              </a:rPr>
              <a:t>Explicit commitment towards achieving social or organizational change </a:t>
            </a:r>
          </a:p>
          <a:p>
            <a:r>
              <a:rPr lang="en-US" altLang="en-US" sz="2200">
                <a:ea typeface="ＭＳ Ｐゴシック" panose="020B0600070205080204" pitchFamily="34" charset="-128"/>
              </a:rPr>
              <a:t>Co-production of knowledge </a:t>
            </a:r>
          </a:p>
          <a:p>
            <a:r>
              <a:rPr lang="en-US" altLang="en-US" sz="2200">
                <a:ea typeface="ＭＳ Ｐゴシック" panose="020B0600070205080204" pitchFamily="34" charset="-128"/>
              </a:rPr>
              <a:t>Grants voice to less powerful members</a:t>
            </a:r>
          </a:p>
          <a:p>
            <a:r>
              <a:rPr lang="en-US" altLang="en-US" sz="2200">
                <a:ea typeface="ＭＳ Ｐゴシック" panose="020B0600070205080204" pitchFamily="34" charset="-128"/>
              </a:rPr>
              <a:t>Less repeatable but provides deeper insight than other ways</a:t>
            </a:r>
          </a:p>
          <a:p>
            <a:r>
              <a:rPr lang="en-US" altLang="en-US" sz="2200">
                <a:ea typeface="ＭＳ Ｐゴシック" panose="020B0600070205080204" pitchFamily="34" charset="-128"/>
              </a:rPr>
              <a:t>McCarthy and Muthury (2016) advocate visual participatory methods to enable less powerful to participate </a:t>
            </a:r>
          </a:p>
          <a:p>
            <a:endParaRPr lang="en-US" altLang="en-US" sz="22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A72EAB25-ED75-4429-BA9F-BCAA75BD13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59234" y="957447"/>
            <a:ext cx="3383280" cy="494310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solidFill>
                  <a:schemeClr val="tx1"/>
                </a:solidFill>
              </a:rPr>
              <a:t>Criticisms of qualitative research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389" name="Rectangle 3">
            <a:extLst>
              <a:ext uri="{FF2B5EF4-FFF2-40B4-BE49-F238E27FC236}">
                <a16:creationId xmlns:a16="http://schemas.microsoft.com/office/drawing/2014/main" id="{04F75D89-93D2-4BC3-AADE-079E8D7A54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2954859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3" name="Freeform: Shape 192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4" name="Freeform: Shape 193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23" name="Title 2">
            <a:extLst>
              <a:ext uri="{FF2B5EF4-FFF2-40B4-BE49-F238E27FC236}">
                <a16:creationId xmlns:a16="http://schemas.microsoft.com/office/drawing/2014/main" id="{A44B7393-5F18-422B-A579-8366EE230B1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ea typeface="ＭＳ Ｐゴシック" panose="020B0600070205080204" pitchFamily="34" charset="-128"/>
              </a:rPr>
              <a:t>Reliability, replication and validity</a:t>
            </a:r>
            <a:br>
              <a:rPr lang="en-US" altLang="en-US" sz="4000">
                <a:ea typeface="ＭＳ Ｐゴシック" panose="020B0600070205080204" pitchFamily="34" charset="-128"/>
              </a:rPr>
            </a:br>
            <a:endParaRPr lang="en-IE" altLang="en-US" sz="4000">
              <a:ea typeface="ＭＳ Ｐゴシック" panose="020B0600070205080204" pitchFamily="34" charset="-128"/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29" name="Content Placeholder 1">
            <a:extLst>
              <a:ext uri="{FF2B5EF4-FFF2-40B4-BE49-F238E27FC236}">
                <a16:creationId xmlns:a16="http://schemas.microsoft.com/office/drawing/2014/main" id="{87A12251-A0F9-42AC-AE00-03E5F1D7353E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5434149" y="932688"/>
            <a:ext cx="5916603" cy="4992624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None/>
            </a:pPr>
            <a:endParaRPr lang="en-GB" altLang="en-US" sz="200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endParaRPr lang="en-GB" altLang="en-US" sz="2000">
              <a:ea typeface="ＭＳ Ｐゴシック" panose="020B0600070205080204" pitchFamily="34" charset="-128"/>
            </a:endParaRPr>
          </a:p>
          <a:p>
            <a:r>
              <a:rPr lang="en-GB" altLang="en-US" sz="2000" b="1">
                <a:ea typeface="ＭＳ Ｐゴシック" panose="020B0600070205080204" pitchFamily="34" charset="-128"/>
              </a:rPr>
              <a:t>Reliability, replication</a:t>
            </a:r>
            <a:r>
              <a:rPr lang="en-GB" altLang="en-US" sz="2000">
                <a:ea typeface="ＭＳ Ｐゴシック" panose="020B0600070205080204" pitchFamily="34" charset="-128"/>
              </a:rPr>
              <a:t>, and </a:t>
            </a:r>
            <a:r>
              <a:rPr lang="en-GB" altLang="en-US" sz="2000" b="1">
                <a:ea typeface="ＭＳ Ｐゴシック" panose="020B0600070205080204" pitchFamily="34" charset="-128"/>
              </a:rPr>
              <a:t>validity</a:t>
            </a:r>
            <a:r>
              <a:rPr lang="en-GB" altLang="en-US" sz="2000">
                <a:ea typeface="ＭＳ Ｐゴシック" panose="020B0600070205080204" pitchFamily="34" charset="-128"/>
              </a:rPr>
              <a:t> are presented as criteria for assessing the quality of business research designs </a:t>
            </a:r>
            <a:endParaRPr lang="en-IE" altLang="en-US" sz="20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B6C656BC-A905-4F90-84B6-E01998FC39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59234" y="957447"/>
            <a:ext cx="3383280" cy="494310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4000">
                <a:ea typeface="ＭＳ Ｐゴシック" panose="020B0600070205080204" pitchFamily="34" charset="-128"/>
              </a:rPr>
              <a:t>Types of </a:t>
            </a:r>
            <a:r>
              <a:rPr lang="hu-HU" altLang="en-US" sz="4000">
                <a:ea typeface="ＭＳ Ｐゴシック" panose="020B0600070205080204" pitchFamily="34" charset="-128"/>
              </a:rPr>
              <a:t>v</a:t>
            </a:r>
            <a:r>
              <a:rPr lang="en-GB" altLang="en-US" sz="4000">
                <a:ea typeface="ＭＳ Ｐゴシック" panose="020B0600070205080204" pitchFamily="34" charset="-128"/>
              </a:rPr>
              <a:t>alidity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177" name="Rectangle 3">
            <a:extLst>
              <a:ext uri="{FF2B5EF4-FFF2-40B4-BE49-F238E27FC236}">
                <a16:creationId xmlns:a16="http://schemas.microsoft.com/office/drawing/2014/main" id="{CE396978-1642-4208-8FDC-829C601375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2851547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9AA2C88-3DAB-465A-8A4A-CB4760702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9" y="507160"/>
            <a:ext cx="2993571" cy="5438730"/>
          </a:xfrm>
        </p:spPr>
        <p:txBody>
          <a:bodyPr>
            <a:normAutofit/>
          </a:bodyPr>
          <a:lstStyle/>
          <a:p>
            <a:r>
              <a:rPr lang="en-GB" sz="3000"/>
              <a:t>Trustworthiness Guba and Lincoln (1985)</a:t>
            </a:r>
            <a:br>
              <a:rPr lang="en-GB" sz="3000"/>
            </a:br>
            <a:endParaRPr lang="en-GB" sz="30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874481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" name="Content Placeholder 1">
            <a:extLst>
              <a:ext uri="{FF2B5EF4-FFF2-40B4-BE49-F238E27FC236}">
                <a16:creationId xmlns:a16="http://schemas.microsoft.com/office/drawing/2014/main" id="{04F6B1A4-11C8-40D9-AC81-87998B2E56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704182"/>
              </p:ext>
            </p:extLst>
          </p:nvPr>
        </p:nvGraphicFramePr>
        <p:xfrm>
          <a:off x="4526280" y="512064"/>
          <a:ext cx="6830568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66390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A52B99F1-B2DC-437E-A8A1-A57F2F29F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3" name="Rectangle 192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684398"/>
            <a:ext cx="11167447" cy="520604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FF62F015-B88B-4F87-A625-A5EBADC050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045029" y="1092857"/>
            <a:ext cx="3669704" cy="43891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4000">
                <a:ea typeface="ＭＳ Ｐゴシック" panose="020B0600070205080204" pitchFamily="34" charset="-128"/>
              </a:rPr>
              <a:t>Relevance Hammersley (1992)</a:t>
            </a: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935374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3182F-6EF6-4416-9C85-63A8F99EE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2679" y="1092857"/>
            <a:ext cx="5670087" cy="4389120"/>
          </a:xfrm>
        </p:spPr>
        <p:txBody>
          <a:bodyPr anchor="ctr">
            <a:normAutofit/>
          </a:bodyPr>
          <a:lstStyle/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kumimoji="1" lang="en-US" altLang="en-US" sz="2000" b="1">
                <a:latin typeface="+mn-lt"/>
              </a:rPr>
              <a:t>  Importance</a:t>
            </a:r>
            <a:r>
              <a:rPr kumimoji="1" lang="en-US" altLang="en-US" sz="2000">
                <a:latin typeface="+mn-lt"/>
              </a:rPr>
              <a:t> of a topic in its field </a:t>
            </a:r>
          </a:p>
          <a:p>
            <a:pPr lvl="1">
              <a:spcBef>
                <a:spcPct val="50000"/>
              </a:spcBef>
              <a:buFontTx/>
              <a:buChar char="•"/>
              <a:defRPr/>
            </a:pPr>
            <a:r>
              <a:rPr kumimoji="1" lang="en-US" altLang="en-US" sz="2000" b="1">
                <a:latin typeface="+mn-lt"/>
              </a:rPr>
              <a:t>  Contribution</a:t>
            </a:r>
            <a:r>
              <a:rPr kumimoji="1" lang="en-US" altLang="en-US" sz="2000">
                <a:latin typeface="+mn-lt"/>
              </a:rPr>
              <a:t> to the literature in that field</a:t>
            </a:r>
            <a:r>
              <a:rPr kumimoji="1" lang="en-GB" altLang="en-US" sz="2000">
                <a:latin typeface="+mn-lt"/>
              </a:rPr>
              <a:t>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3" name="Freeform: Shape 192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4" name="Freeform: Shape 193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F912F406-47E2-4979-A4D0-440ABD2DBD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solidFill>
                  <a:schemeClr val="tx1"/>
                </a:solidFill>
              </a:rPr>
              <a:t>Cross-sectional design</a:t>
            </a: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91" name="Rectangle 5">
            <a:extLst>
              <a:ext uri="{FF2B5EF4-FFF2-40B4-BE49-F238E27FC236}">
                <a16:creationId xmlns:a16="http://schemas.microsoft.com/office/drawing/2014/main" id="{C57B022E-818D-4102-8CE1-ED1A5439AD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4149" y="932688"/>
            <a:ext cx="5916603" cy="49926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A cross-sectional design entails the collection of data on more than one case (usually quite a lot more than one) and at a single point in time in order to collect a body of quantitative or quantifiable data in connection with two or more variables (usually many more than two), which are then examined to detect patterns of association.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Cross-sectional design is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Mostly associated with survey method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But  can be used with other methods: structured observation, content analysis, official statistics, and diaries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Key principles</a:t>
            </a:r>
          </a:p>
          <a:p>
            <a:pPr lvl="2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More than just one case</a:t>
            </a:r>
          </a:p>
          <a:p>
            <a:pPr lvl="2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At a single point in time</a:t>
            </a:r>
          </a:p>
          <a:p>
            <a:pPr lvl="2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Quantitative or quantifiable data</a:t>
            </a:r>
          </a:p>
          <a:p>
            <a:pPr lvl="2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>
                <a:latin typeface="+mn-lt"/>
                <a:ea typeface="+mn-ea"/>
              </a:rPr>
              <a:t>Patterns of association 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700"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8" name="Freeform: Shape 137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0" name="Freeform: Shape 139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315" name="Title 4">
            <a:extLst>
              <a:ext uri="{FF2B5EF4-FFF2-40B4-BE49-F238E27FC236}">
                <a16:creationId xmlns:a16="http://schemas.microsoft.com/office/drawing/2014/main" id="{16071175-0175-4AF9-881F-0D06EE9B9493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solidFill>
                  <a:schemeClr val="tx1"/>
                </a:solidFill>
              </a:rPr>
              <a:t>…..and survey research?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314" name="Rectangle 3">
            <a:extLst>
              <a:ext uri="{FF2B5EF4-FFF2-40B4-BE49-F238E27FC236}">
                <a16:creationId xmlns:a16="http://schemas.microsoft.com/office/drawing/2014/main" id="{1A8F3ED4-FEA2-44AD-A39A-6589676802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4149" y="932688"/>
            <a:ext cx="5916603" cy="49926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Survey research comprises a cross-sectional design in relation to which data are collected predominantly by questionnaire or by structured interview on more than one case (usually quite a lot more than one) and at a single point in time in order to collect a body of quantitative or quantifiable data in connection with two or more variables (usually many more than two), which are then examined to detect patterns of association.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>
              <a:latin typeface="+mn-lt"/>
              <a:ea typeface="+mn-ea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38" name="Title 3">
            <a:extLst>
              <a:ext uri="{FF2B5EF4-FFF2-40B4-BE49-F238E27FC236}">
                <a16:creationId xmlns:a16="http://schemas.microsoft.com/office/drawing/2014/main" id="{50BC78EC-29FC-4F07-A722-FF96888D806B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868680" y="1719072"/>
            <a:ext cx="3103427" cy="35204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3600">
                <a:solidFill>
                  <a:schemeClr val="tx1"/>
                </a:solidFill>
              </a:rPr>
              <a:t>Evaluating cross-sectional research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341" name="TextBox 5">
            <a:extLst>
              <a:ext uri="{FF2B5EF4-FFF2-40B4-BE49-F238E27FC236}">
                <a16:creationId xmlns:a16="http://schemas.microsoft.com/office/drawing/2014/main" id="{5228CB7D-DDB4-473A-A2F1-127C0260B3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9951360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F4145967-9128-4E29-A5A5-CF052D3C7B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68680" y="1719072"/>
            <a:ext cx="3103427" cy="35204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3600">
                <a:solidFill>
                  <a:schemeClr val="tx1"/>
                </a:solidFill>
              </a:rPr>
              <a:t>Case study design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7413" name="Rectangle 3">
            <a:extLst>
              <a:ext uri="{FF2B5EF4-FFF2-40B4-BE49-F238E27FC236}">
                <a16:creationId xmlns:a16="http://schemas.microsoft.com/office/drawing/2014/main" id="{09FC5383-E9E0-4566-9AE7-DEFE2B63F2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1658463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434" name="Title 3">
            <a:extLst>
              <a:ext uri="{FF2B5EF4-FFF2-40B4-BE49-F238E27FC236}">
                <a16:creationId xmlns:a16="http://schemas.microsoft.com/office/drawing/2014/main" id="{1497B9ED-4B2C-427B-A3C4-CA9E4293FE58}"/>
              </a:ext>
            </a:extLst>
          </p:cNvPr>
          <p:cNvSpPr txBox="1">
            <a:spLocks noGrp="1"/>
          </p:cNvSpPr>
          <p:nvPr>
            <p:ph type="title"/>
          </p:nvPr>
        </p:nvSpPr>
        <p:spPr bwMode="auto">
          <a:xfrm>
            <a:off x="868680" y="1719072"/>
            <a:ext cx="3103427" cy="35204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3600">
                <a:solidFill>
                  <a:schemeClr val="tx1"/>
                </a:solidFill>
              </a:rPr>
              <a:t>Evaluating case-study research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8437" name="TextBox 5">
            <a:extLst>
              <a:ext uri="{FF2B5EF4-FFF2-40B4-BE49-F238E27FC236}">
                <a16:creationId xmlns:a16="http://schemas.microsoft.com/office/drawing/2014/main" id="{B389C8CF-F043-4BC4-8B74-8CB8E88F5F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8363393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71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4" name="Rectangle 73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415" name="Rectangle 75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416" name="Rectangle 77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159FC8D6-B327-4365-9A2E-7DCBCE93E1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03121" y="310343"/>
            <a:ext cx="7985759" cy="86882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altLang="en-US" sz="2800">
                <a:solidFill>
                  <a:schemeClr val="tx1"/>
                </a:solidFill>
              </a:rPr>
              <a:t>Contrasting qualitative and quantitative research</a:t>
            </a:r>
          </a:p>
        </p:txBody>
      </p:sp>
      <p:sp>
        <p:nvSpPr>
          <p:cNvPr id="17417" name="Rectangle: Rounded Corners 79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17411" name="Picture 1">
            <a:extLst>
              <a:ext uri="{FF2B5EF4-FFF2-40B4-BE49-F238E27FC236}">
                <a16:creationId xmlns:a16="http://schemas.microsoft.com/office/drawing/2014/main" id="{DC3C9CA4-56D5-4440-B378-78726AC8CD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37105" y="2139484"/>
            <a:ext cx="8317790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Freeform: Shape 73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6" name="Freeform: Shape 75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0F908AAF-FA39-418E-8A5A-00A5CB65DB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solidFill>
                  <a:schemeClr val="tx1"/>
                </a:solidFill>
              </a:rPr>
              <a:t>Similarities between quantitative and qualitative research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0E2C0A06-BCF1-4E5C-A42B-E3344BAF1C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4149" y="932688"/>
            <a:ext cx="5916603" cy="49926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concern with </a:t>
            </a:r>
            <a:r>
              <a:rPr lang="en-US" altLang="en-US" sz="2000" b="1">
                <a:latin typeface="+mn-lt"/>
                <a:ea typeface="+mn-ea"/>
              </a:rPr>
              <a:t>data reduction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concern with </a:t>
            </a:r>
            <a:r>
              <a:rPr lang="en-US" altLang="en-US" sz="2000" b="1">
                <a:latin typeface="+mn-lt"/>
                <a:ea typeface="+mn-ea"/>
              </a:rPr>
              <a:t>answering research questions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concern with </a:t>
            </a:r>
            <a:r>
              <a:rPr lang="en-US" altLang="en-US" sz="2000" b="1">
                <a:latin typeface="+mn-lt"/>
                <a:ea typeface="+mn-ea"/>
              </a:rPr>
              <a:t>relating data analysis to the research literature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concern with </a:t>
            </a:r>
            <a:r>
              <a:rPr lang="en-US" altLang="en-US" sz="2000" b="1">
                <a:latin typeface="+mn-lt"/>
                <a:ea typeface="+mn-ea"/>
              </a:rPr>
              <a:t>variation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significance of </a:t>
            </a:r>
            <a:r>
              <a:rPr lang="en-US" altLang="en-US" sz="2000" b="1">
                <a:latin typeface="+mn-lt"/>
                <a:ea typeface="+mn-ea"/>
              </a:rPr>
              <a:t>frequency as a springboard for analysis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control of </a:t>
            </a:r>
            <a:r>
              <a:rPr lang="en-US" altLang="en-US" sz="2000" b="1">
                <a:latin typeface="+mn-lt"/>
                <a:ea typeface="+mn-ea"/>
              </a:rPr>
              <a:t>deliberate distortion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importance of </a:t>
            </a:r>
            <a:r>
              <a:rPr lang="en-US" altLang="en-US" sz="2000" b="1">
                <a:latin typeface="+mn-lt"/>
                <a:ea typeface="+mn-ea"/>
              </a:rPr>
              <a:t>transparency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question of </a:t>
            </a:r>
            <a:r>
              <a:rPr lang="en-US" altLang="en-US" sz="2000" b="1">
                <a:latin typeface="+mn-lt"/>
                <a:ea typeface="+mn-ea"/>
              </a:rPr>
              <a:t>error</a:t>
            </a:r>
          </a:p>
          <a:p>
            <a:pPr indent="-228600">
              <a:lnSpc>
                <a:spcPct val="11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en-US" sz="2000">
                <a:latin typeface="+mn-lt"/>
                <a:ea typeface="+mn-ea"/>
              </a:rPr>
              <a:t>The </a:t>
            </a:r>
            <a:r>
              <a:rPr lang="en-US" altLang="en-US" sz="2000" b="1">
                <a:latin typeface="+mn-lt"/>
                <a:ea typeface="+mn-ea"/>
              </a:rPr>
              <a:t>appropriateness of research methods </a:t>
            </a:r>
            <a:r>
              <a:rPr lang="en-US" altLang="en-US" sz="2000">
                <a:latin typeface="+mn-lt"/>
                <a:ea typeface="+mn-ea"/>
              </a:rPr>
              <a:t>to questions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Freeform: Shape 75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8" name="Freeform: Shape 77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459" name="Title 2">
            <a:extLst>
              <a:ext uri="{FF2B5EF4-FFF2-40B4-BE49-F238E27FC236}">
                <a16:creationId xmlns:a16="http://schemas.microsoft.com/office/drawing/2014/main" id="{87E3DD06-9EF4-4544-A35D-1F778920E15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IE" altLang="en-US" sz="4000">
                <a:ea typeface="ＭＳ Ｐゴシック" panose="020B0600070205080204" pitchFamily="34" charset="-128"/>
              </a:rPr>
              <a:t>Researcher-subject relationships</a:t>
            </a:r>
            <a:br>
              <a:rPr lang="en-IE" altLang="en-US" sz="4000">
                <a:ea typeface="ＭＳ Ｐゴシック" panose="020B0600070205080204" pitchFamily="34" charset="-128"/>
              </a:rPr>
            </a:br>
            <a:endParaRPr lang="en-IE" altLang="en-US" sz="4000">
              <a:ea typeface="ＭＳ Ｐゴシック" panose="020B0600070205080204" pitchFamily="34" charset="-128"/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9461" name="Content Placeholder 1">
            <a:extLst>
              <a:ext uri="{FF2B5EF4-FFF2-40B4-BE49-F238E27FC236}">
                <a16:creationId xmlns:a16="http://schemas.microsoft.com/office/drawing/2014/main" id="{C0651611-C7C2-4EC7-8FCA-5F05BEF25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03759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Freeform: Shape 73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6" name="Freeform: Shape 75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482" name="Title 2">
            <a:extLst>
              <a:ext uri="{FF2B5EF4-FFF2-40B4-BE49-F238E27FC236}">
                <a16:creationId xmlns:a16="http://schemas.microsoft.com/office/drawing/2014/main" id="{43C1279F-46CC-43D1-8CE8-3EF93AC8774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1792" y="1161288"/>
            <a:ext cx="3602736" cy="45262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>
                <a:ea typeface="ＭＳ Ｐゴシック" panose="020B0600070205080204" pitchFamily="34" charset="-128"/>
              </a:rPr>
              <a:t>Key Points</a:t>
            </a:r>
            <a:endParaRPr lang="en-IE" altLang="en-US" sz="4000">
              <a:ea typeface="ＭＳ Ｐゴシック" panose="020B0600070205080204" pitchFamily="34" charset="-128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483" name="Content Placeholder 1">
            <a:extLst>
              <a:ext uri="{FF2B5EF4-FFF2-40B4-BE49-F238E27FC236}">
                <a16:creationId xmlns:a16="http://schemas.microsoft.com/office/drawing/2014/main" id="{3037A145-35D0-4D65-88EE-E3CE7F73C9BC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5434149" y="932688"/>
            <a:ext cx="5916603" cy="4992624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0000"/>
              </a:lnSpc>
            </a:pPr>
            <a:r>
              <a:rPr lang="en-GB" altLang="en-US" sz="1600">
                <a:ea typeface="ＭＳ Ｐゴシック" panose="020B0600070205080204" pitchFamily="34" charset="-128"/>
              </a:rPr>
              <a:t>There is disagreement over what precisely qualitative research is.</a:t>
            </a:r>
            <a:endParaRPr lang="en-IE" altLang="en-US" sz="1600">
              <a:ea typeface="ＭＳ Ｐゴシック" panose="020B0600070205080204" pitchFamily="34" charset="-128"/>
            </a:endParaRPr>
          </a:p>
          <a:p>
            <a:pPr>
              <a:lnSpc>
                <a:spcPct val="100000"/>
              </a:lnSpc>
            </a:pPr>
            <a:r>
              <a:rPr lang="en-GB" altLang="en-US" sz="1600">
                <a:ea typeface="ＭＳ Ｐゴシック" panose="020B0600070205080204" pitchFamily="34" charset="-128"/>
              </a:rPr>
              <a:t>Qualitative research does not lend itself to the delineation of a clear set of linear steps.</a:t>
            </a:r>
            <a:endParaRPr lang="en-IE" altLang="en-US" sz="1600">
              <a:ea typeface="ＭＳ Ｐゴシック" panose="020B0600070205080204" pitchFamily="34" charset="-128"/>
            </a:endParaRPr>
          </a:p>
          <a:p>
            <a:pPr>
              <a:lnSpc>
                <a:spcPct val="100000"/>
              </a:lnSpc>
            </a:pPr>
            <a:r>
              <a:rPr lang="en-GB" altLang="en-US" sz="1600">
                <a:ea typeface="ＭＳ Ｐゴシック" panose="020B0600070205080204" pitchFamily="34" charset="-128"/>
              </a:rPr>
              <a:t>It is more open-ended research strategy than is typically the case with quantitative research.</a:t>
            </a:r>
            <a:endParaRPr lang="en-IE" altLang="en-US" sz="1600">
              <a:ea typeface="ＭＳ Ｐゴシック" panose="020B0600070205080204" pitchFamily="34" charset="-128"/>
            </a:endParaRPr>
          </a:p>
          <a:p>
            <a:pPr>
              <a:lnSpc>
                <a:spcPct val="100000"/>
              </a:lnSpc>
            </a:pPr>
            <a:r>
              <a:rPr lang="en-GB" altLang="en-US" sz="1600">
                <a:ea typeface="ＭＳ Ｐゴシック" panose="020B0600070205080204" pitchFamily="34" charset="-128"/>
              </a:rPr>
              <a:t>Theories and concepts are viewed as outcomes of the research process.</a:t>
            </a:r>
            <a:endParaRPr lang="en-IE" altLang="en-US" sz="1600">
              <a:ea typeface="ＭＳ Ｐゴシック" panose="020B0600070205080204" pitchFamily="34" charset="-128"/>
            </a:endParaRPr>
          </a:p>
          <a:p>
            <a:pPr>
              <a:lnSpc>
                <a:spcPct val="100000"/>
              </a:lnSpc>
            </a:pPr>
            <a:r>
              <a:rPr lang="en-GB" altLang="en-US" sz="1600">
                <a:ea typeface="ＭＳ Ｐゴシック" panose="020B0600070205080204" pitchFamily="34" charset="-128"/>
              </a:rPr>
              <a:t>Visual materials have become more popular.</a:t>
            </a:r>
            <a:endParaRPr lang="en-IE" altLang="en-US" sz="1600">
              <a:ea typeface="ＭＳ Ｐゴシック" panose="020B0600070205080204" pitchFamily="34" charset="-128"/>
            </a:endParaRPr>
          </a:p>
          <a:p>
            <a:pPr>
              <a:lnSpc>
                <a:spcPct val="100000"/>
              </a:lnSpc>
            </a:pPr>
            <a:r>
              <a:rPr lang="en-GB" altLang="en-US" sz="1600">
                <a:ea typeface="ＭＳ Ｐゴシック" panose="020B0600070205080204" pitchFamily="34" charset="-128"/>
              </a:rPr>
              <a:t>Reliability and validity are contested criteria associated with quantitative research.</a:t>
            </a:r>
            <a:endParaRPr lang="en-IE" altLang="en-US" sz="1600">
              <a:ea typeface="ＭＳ Ｐゴシック" panose="020B0600070205080204" pitchFamily="34" charset="-128"/>
            </a:endParaRPr>
          </a:p>
          <a:p>
            <a:pPr>
              <a:lnSpc>
                <a:spcPct val="100000"/>
              </a:lnSpc>
            </a:pPr>
            <a:r>
              <a:rPr lang="en-GB" altLang="en-US" sz="1600">
                <a:ea typeface="ＭＳ Ｐゴシック" panose="020B0600070205080204" pitchFamily="34" charset="-128"/>
              </a:rPr>
              <a:t>Most qualitative researchers reveal a preference for seeing through the eyes of research participants.</a:t>
            </a:r>
            <a:endParaRPr lang="en-IE" altLang="en-US" sz="1600">
              <a:ea typeface="ＭＳ Ｐゴシック" panose="020B0600070205080204" pitchFamily="34" charset="-128"/>
            </a:endParaRPr>
          </a:p>
          <a:p>
            <a:pPr>
              <a:lnSpc>
                <a:spcPct val="100000"/>
              </a:lnSpc>
            </a:pPr>
            <a:r>
              <a:rPr lang="en-GB" altLang="en-US" sz="1600">
                <a:ea typeface="ＭＳ Ｐゴシック" panose="020B0600070205080204" pitchFamily="34" charset="-128"/>
              </a:rPr>
              <a:t>Several writers have depicted qualitative research as having a far greater affinity with a feminist standpoint than quantitative research.</a:t>
            </a:r>
            <a:endParaRPr lang="en-IE" altLang="en-US" sz="1600">
              <a:ea typeface="ＭＳ Ｐゴシック" panose="020B0600070205080204" pitchFamily="34" charset="-128"/>
            </a:endParaRPr>
          </a:p>
          <a:p>
            <a:pPr>
              <a:lnSpc>
                <a:spcPct val="100000"/>
              </a:lnSpc>
            </a:pPr>
            <a:endParaRPr lang="en-IE" altLang="en-US" sz="16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LeftStep">
      <a:dk1>
        <a:srgbClr val="000000"/>
      </a:dk1>
      <a:lt1>
        <a:srgbClr val="FFFFFF"/>
      </a:lt1>
      <a:dk2>
        <a:srgbClr val="3E2441"/>
      </a:dk2>
      <a:lt2>
        <a:srgbClr val="E2E5E8"/>
      </a:lt2>
      <a:accent1>
        <a:srgbClr val="C79859"/>
      </a:accent1>
      <a:accent2>
        <a:srgbClr val="CE7B6B"/>
      </a:accent2>
      <a:accent3>
        <a:srgbClr val="D6869B"/>
      </a:accent3>
      <a:accent4>
        <a:srgbClr val="CE6BAE"/>
      </a:accent4>
      <a:accent5>
        <a:srgbClr val="CF86D6"/>
      </a:accent5>
      <a:accent6>
        <a:srgbClr val="9B6BCE"/>
      </a:accent6>
      <a:hlink>
        <a:srgbClr val="6483AB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BEBE1B5A18CA4D82AA3EC25D86BF17" ma:contentTypeVersion="13" ma:contentTypeDescription="Create a new document." ma:contentTypeScope="" ma:versionID="28a7fb7a1f6b721357c8e93d67ba7852">
  <xsd:schema xmlns:xsd="http://www.w3.org/2001/XMLSchema" xmlns:xs="http://www.w3.org/2001/XMLSchema" xmlns:p="http://schemas.microsoft.com/office/2006/metadata/properties" xmlns:ns3="175a304c-2342-45ef-8dc6-82622f85b28d" xmlns:ns4="30bab34e-cbd2-460d-9227-52c21590b64b" targetNamespace="http://schemas.microsoft.com/office/2006/metadata/properties" ma:root="true" ma:fieldsID="a5dd64e80743fc37d9e0fff4669db34b" ns3:_="" ns4:_="">
    <xsd:import namespace="175a304c-2342-45ef-8dc6-82622f85b28d"/>
    <xsd:import namespace="30bab34e-cbd2-460d-9227-52c21590b6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5a304c-2342-45ef-8dc6-82622f85b2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bab34e-cbd2-460d-9227-52c21590b64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6186B28-64E1-4F0F-9B97-08768454C9F1}">
  <ds:schemaRefs>
    <ds:schemaRef ds:uri="http://schemas.microsoft.com/office/2006/documentManagement/types"/>
    <ds:schemaRef ds:uri="175a304c-2342-45ef-8dc6-82622f85b28d"/>
    <ds:schemaRef ds:uri="http://purl.org/dc/elements/1.1/"/>
    <ds:schemaRef ds:uri="http://schemas.microsoft.com/office/infopath/2007/PartnerControls"/>
    <ds:schemaRef ds:uri="http://purl.org/dc/terms/"/>
    <ds:schemaRef ds:uri="30bab34e-cbd2-460d-9227-52c21590b64b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4F0DCB8-6AE7-41BA-AFC1-6FFEE9DE88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C2FA21-B384-4011-BD2D-08900290BE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5a304c-2342-45ef-8dc6-82622f85b28d"/>
    <ds:schemaRef ds:uri="30bab34e-cbd2-460d-9227-52c21590b6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1626</Words>
  <Application>Microsoft Office PowerPoint</Application>
  <PresentationFormat>Widescreen</PresentationFormat>
  <Paragraphs>203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Avenir Next LT Pro</vt:lpstr>
      <vt:lpstr>Calibri</vt:lpstr>
      <vt:lpstr>AccentBoxVTI</vt:lpstr>
      <vt:lpstr>QUANTITATIVE AND QUALITATIVE</vt:lpstr>
      <vt:lpstr>Homework</vt:lpstr>
      <vt:lpstr>Quantitative Overview</vt:lpstr>
      <vt:lpstr>Why use measurement in  quantitative research?</vt:lpstr>
      <vt:lpstr>Reliability</vt:lpstr>
      <vt:lpstr>What does validity mean? </vt:lpstr>
      <vt:lpstr>4 Preoccupations of Quantitative Researchers</vt:lpstr>
      <vt:lpstr>Causality </vt:lpstr>
      <vt:lpstr>Generalization </vt:lpstr>
      <vt:lpstr>Replication </vt:lpstr>
      <vt:lpstr>Criticisms of quantitative research</vt:lpstr>
      <vt:lpstr>Is it always like this?</vt:lpstr>
      <vt:lpstr>Key Points</vt:lpstr>
      <vt:lpstr>Qualitative  Overview</vt:lpstr>
      <vt:lpstr>Features of qualitative research</vt:lpstr>
      <vt:lpstr>Research methods used in qualitative research</vt:lpstr>
      <vt:lpstr>The main steps of  qualitative research</vt:lpstr>
      <vt:lpstr>The main preoccupations of qualitative researchers (1)</vt:lpstr>
      <vt:lpstr>The main preoccupations of qualitative researchers 2</vt:lpstr>
      <vt:lpstr>Not just words</vt:lpstr>
      <vt:lpstr>Action research</vt:lpstr>
      <vt:lpstr>Criticisms of qualitative research</vt:lpstr>
      <vt:lpstr>Reliability, replication and validity </vt:lpstr>
      <vt:lpstr>Types of validity</vt:lpstr>
      <vt:lpstr>Trustworthiness Guba and Lincoln (1985) </vt:lpstr>
      <vt:lpstr>Relevance Hammersley (1992)</vt:lpstr>
      <vt:lpstr>Cross-sectional design</vt:lpstr>
      <vt:lpstr>…..and survey research?</vt:lpstr>
      <vt:lpstr>Evaluating cross-sectional research</vt:lpstr>
      <vt:lpstr>Case study design</vt:lpstr>
      <vt:lpstr>Evaluating case-study research</vt:lpstr>
      <vt:lpstr>Contrasting qualitative and quantitative research</vt:lpstr>
      <vt:lpstr>Similarities between quantitative and qualitative research</vt:lpstr>
      <vt:lpstr>Researcher-subject relationships </vt:lpstr>
      <vt:lpstr>Key 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QUANTITATIVE AND QUALITATIVE</dc:title>
  <dc:creator>Caroline Jawad</dc:creator>
  <cp:lastModifiedBy>Caroline Jawad</cp:lastModifiedBy>
  <cp:revision>1</cp:revision>
  <dcterms:created xsi:type="dcterms:W3CDTF">2020-03-31T11:43:36Z</dcterms:created>
  <dcterms:modified xsi:type="dcterms:W3CDTF">2020-03-31T11:45:02Z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0x0101008CBEBE1B5A18CA4D82AA3EC25D86BF17</vt:lpwstr>
  </property>
</Properties>
</file>