
<file path=[Content_Types].xml><?xml version="1.0" encoding="utf-8"?>
<Types xmlns="http://schemas.openxmlformats.org/package/2006/content-types">
  <Override PartName="/_rels/.rels" ContentType="application/vnd.openxmlformats-package.relationships+xml"/>
  <Override PartName="/ppt/notesSlides/_rels/notesSlide11.xml.rels" ContentType="application/vnd.openxmlformats-package.relationships+xml"/>
  <Override PartName="/ppt/notesSlides/_rels/notesSlide4.xml.rels" ContentType="application/vnd.openxmlformats-package.relationships+xml"/>
  <Override PartName="/ppt/notesSlides/_rels/notesSlide3.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2.xml.rels" ContentType="application/vnd.openxmlformats-package.relationships+xml"/>
  <Override PartName="/ppt/notesSlides/_rels/notesSlide8.xml.rels" ContentType="application/vnd.openxmlformats-package.relationships+xml"/>
  <Override PartName="/ppt/notesSlides/_rels/notesSlide1.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notesSlide11.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slides/_rels/slide12.xml.rels" ContentType="application/vnd.openxmlformats-package.relationships+xml"/>
  <Override PartName="/ppt/slides/_rels/slide11.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1.xml.rels" ContentType="application/vnd.openxmlformats-package.relationships+xml"/>
  <Override PartName="/ppt/slides/_rels/slide8.xml.rels" ContentType="application/vnd.openxmlformats-package.relationships+xml"/>
  <Override PartName="/ppt/slides/_rels/slide2.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slide12.xml" ContentType="application/vnd.openxmlformats-officedocument.presentationml.slide+xml"/>
  <Override PartName="/ppt/slides/slide11.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1.xml" ContentType="application/vnd.openxmlformats-officedocument.presentationml.slide+xml"/>
  <Override PartName="/ppt/slides/slide10.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_rels/presentation.xml.rels" ContentType="application/vnd.openxmlformats-package.relationships+xml"/>
  <Override PartName="/ppt/media/image8.png" ContentType="image/png"/>
  <Override PartName="/ppt/media/image7.png" ContentType="image/png"/>
  <Override PartName="/ppt/media/image6.png" ContentType="image/png"/>
  <Override PartName="/ppt/media/image9.jpeg" ContentType="image/jpeg"/>
  <Override PartName="/ppt/media/image5.png" ContentType="image/png"/>
  <Override PartName="/ppt/media/image1.png" ContentType="image/png"/>
  <Override PartName="/ppt/media/image2.png" ContentType="image/png"/>
  <Override PartName="/ppt/media/image3.png" ContentType="image/png"/>
  <Override PartName="/ppt/media/image4.png" ContentType="image/png"/>
  <Override PartName="/ppt/notesMasters/_rels/notesMaster1.xml.rels" ContentType="application/vnd.openxmlformats-package.relationships+xml"/>
  <Override PartName="/ppt/notesMasters/notesMaster1.xml" ContentType="application/vnd.openxmlformats-officedocument.presentationml.notesMaster+xml"/>
  <Override PartName="/ppt/presentation.xml" ContentType="application/vnd.openxmlformats-officedocument.presentationml.presentation.main+xml"/>
  <Override PartName="/ppt/slideMasters/_rels/slideMaster4.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1.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theme/theme5.xml" ContentType="application/vnd.openxmlformats-officedocument.theme+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slideLayouts/_rels/slideLayout48.xml.rels" ContentType="application/vnd.openxmlformats-package.relationships+xml"/>
  <Override PartName="/ppt/slideLayouts/_rels/slideLayout47.xml.rels" ContentType="application/vnd.openxmlformats-package.relationships+xml"/>
  <Override PartName="/ppt/slideLayouts/_rels/slideLayout21.xml.rels" ContentType="application/vnd.openxmlformats-package.relationships+xml"/>
  <Override PartName="/ppt/slideLayouts/_rels/slideLayout32.xml.rels" ContentType="application/vnd.openxmlformats-package.relationships+xml"/>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15.xml.rels" ContentType="application/vnd.openxmlformats-package.relationships+xml"/>
  <Override PartName="/ppt/slideLayouts/_rels/slideLayout22.xml.rels" ContentType="application/vnd.openxmlformats-package.relationships+xml"/>
  <Override PartName="/ppt/slideLayouts/_rels/slideLayout14.xml.rels" ContentType="application/vnd.openxmlformats-package.relationships+xml"/>
  <Override PartName="/ppt/slideLayouts/_rels/slideLayout13.xml.rels" ContentType="application/vnd.openxmlformats-package.relationships+xml"/>
  <Override PartName="/ppt/slideLayouts/_rels/slideLayout27.xml.rels" ContentType="application/vnd.openxmlformats-package.relationships+xml"/>
  <Override PartName="/ppt/slideLayouts/_rels/slideLayout19.xml.rels" ContentType="application/vnd.openxmlformats-package.relationships+xml"/>
  <Override PartName="/ppt/slideLayouts/_rels/slideLayout12.xml.rels" ContentType="application/vnd.openxmlformats-package.relationships+xml"/>
  <Override PartName="/ppt/slideLayouts/_rels/slideLayout18.xml.rels" ContentType="application/vnd.openxmlformats-package.relationships+xml"/>
  <Override PartName="/ppt/slideLayouts/_rels/slideLayout11.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41.xml.rels" ContentType="application/vnd.openxmlformats-package.relationships+xml"/>
  <Override PartName="/ppt/slideLayouts/_rels/slideLayout7.xml.rels" ContentType="application/vnd.openxmlformats-package.relationships+xml"/>
  <Override PartName="/ppt/slideLayouts/_rels/slideLayout42.xml.rels" ContentType="application/vnd.openxmlformats-package.relationships+xml"/>
  <Override PartName="/ppt/slideLayouts/_rels/slideLayout1.xml.rels" ContentType="application/vnd.openxmlformats-package.relationships+xml"/>
  <Override PartName="/ppt/slideLayouts/_rels/slideLayout8.xml.rels" ContentType="application/vnd.openxmlformats-package.relationships+xml"/>
  <Override PartName="/ppt/slideLayouts/_rels/slideLayout43.xml.rels" ContentType="application/vnd.openxmlformats-package.relationships+xml"/>
  <Override PartName="/ppt/slideLayouts/_rels/slideLayout2.xml.rels" ContentType="application/vnd.openxmlformats-package.relationships+xml"/>
  <Override PartName="/ppt/slideLayouts/_rels/slideLayout9.xml.rels" ContentType="application/vnd.openxmlformats-package.relationships+xml"/>
  <Override PartName="/ppt/slideLayouts/_rels/slideLayout33.xml.rels" ContentType="application/vnd.openxmlformats-package.relationships+xml"/>
  <Override PartName="/ppt/slideLayouts/_rels/slideLayout44.xml.rels" ContentType="application/vnd.openxmlformats-package.relationships+xml"/>
  <Override PartName="/ppt/slideLayouts/_rels/slideLayout17.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0.xml.rels" ContentType="application/vnd.openxmlformats-package.relationships+xml"/>
  <Override PartName="/ppt/slideLayouts/_rels/slideLayout39.xml.rels" ContentType="application/vnd.openxmlformats-package.relationships+xml"/>
  <Override PartName="/ppt/slideLayouts/_rels/slideLayout26.xml.rels" ContentType="application/vnd.openxmlformats-package.relationships+xml"/>
  <Override PartName="/ppt/slideLayouts/_rels/slideLayout28.xml.rels" ContentType="application/vnd.openxmlformats-package.relationships+xml"/>
  <Override PartName="/ppt/slideLayouts/_rels/slideLayout10.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34.xml.rels" ContentType="application/vnd.openxmlformats-package.relationships+xml"/>
  <Override PartName="/ppt/slideLayouts/_rels/slideLayout45.xml.rels" ContentType="application/vnd.openxmlformats-package.relationships+xml"/>
  <Override PartName="/ppt/slideLayouts/_rels/slideLayout35.xml.rels" ContentType="application/vnd.openxmlformats-package.relationships+xml"/>
  <Override PartName="/ppt/slideLayouts/_rels/slideLayout36.xml.rels" ContentType="application/vnd.openxmlformats-package.relationships+xml"/>
  <Override PartName="/ppt/slideLayouts/_rels/slideLayout37.xml.rels" ContentType="application/vnd.openxmlformats-package.relationships+xml"/>
  <Override PartName="/ppt/slideLayouts/_rels/slideLayout38.xml.rels" ContentType="application/vnd.openxmlformats-package.relationships+xml"/>
  <Override PartName="/ppt/slideLayouts/_rels/slideLayout40.xml.rels" ContentType="application/vnd.openxmlformats-package.relationships+xml"/>
  <Override PartName="/ppt/slideLayouts/_rels/slideLayout46.xml.rels" ContentType="application/vnd.openxmlformats-package.relationships+xml"/>
  <Override PartName="/ppt/slideLayouts/slideLayout22.xml" ContentType="application/vnd.openxmlformats-officedocument.presentationml.slideLayout+xml"/>
  <Override PartName="/ppt/slideLayouts/slideLayout16.xml" ContentType="application/vnd.openxmlformats-officedocument.presentationml.slideLayout+xml"/>
  <Override PartName="/ppt/slideLayouts/slideLayout48.xml" ContentType="application/vnd.openxmlformats-officedocument.presentationml.slideLayout+xml"/>
  <Override PartName="/ppt/slideLayouts/slideLayout7.xml" ContentType="application/vnd.openxmlformats-officedocument.presentationml.slideLayout+xml"/>
  <Override PartName="/ppt/slideLayouts/slideLayout15.xml" ContentType="application/vnd.openxmlformats-officedocument.presentationml.slideLayout+xml"/>
  <Override PartName="/ppt/slideLayouts/slideLayout47.xml" ContentType="application/vnd.openxmlformats-officedocument.presentationml.slideLayout+xml"/>
  <Override PartName="/ppt/slideLayouts/slideLayout6.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9.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1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1.xml" ContentType="application/vnd.openxmlformats-officedocument.presentationml.slideLayout+xml"/>
  <Override PartName="/ppt/slideLayouts/slideLayout42.xml" ContentType="application/vnd.openxmlformats-officedocument.presentationml.slideLayout+xml"/>
  <Override PartName="/ppt/slideLayouts/slideLayout2.xml" ContentType="application/vnd.openxmlformats-officedocument.presentationml.slideLayout+xml"/>
  <Override PartName="/ppt/slideLayouts/slideLayout43.xml" ContentType="application/vnd.openxmlformats-officedocument.presentationml.slideLayout+xml"/>
  <Override PartName="/ppt/slideLayouts/slideLayout3.xml" ContentType="application/vnd.openxmlformats-officedocument.presentationml.slideLayout+xml"/>
  <Override PartName="/ppt/slideLayouts/slideLayout44.xml" ContentType="application/vnd.openxmlformats-officedocument.presentationml.slideLayout+xml"/>
  <Override PartName="/ppt/slideLayouts/slideLayout4.xml" ContentType="application/vnd.openxmlformats-officedocument.presentationml.slideLayout+xml"/>
  <Override PartName="/ppt/slideLayouts/slideLayout45.xml" ContentType="application/vnd.openxmlformats-officedocument.presentationml.slideLayout+xml"/>
  <Override PartName="/ppt/slideLayouts/slideLayout5.xml" ContentType="application/vnd.openxmlformats-officedocument.presentationml.slideLayout+xml"/>
  <Override PartName="/ppt/slideLayouts/slideLayout46.xml" ContentType="application/vnd.openxmlformats-officedocument.presentationml.slideLayout+xml"/>
  <Override PartName="/docProps/custom.xml" ContentType="application/vnd.openxmlformats-officedocument.custom-properties+xml"/>
  <Override PartName="/docProps/app.xml" ContentType="application/vnd.openxmlformats-officedocument.extended-properties+xml"/>
  <Override PartName="/docProps/core.xml" ContentType="application/vnd.openxmlformats-package.core-propertie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PlaceHolder 1"/>
          <p:cNvSpPr>
            <a:spLocks noGrp="1"/>
          </p:cNvSpPr>
          <p:nvPr>
            <p:ph type="body"/>
          </p:nvPr>
        </p:nvSpPr>
        <p:spPr>
          <a:xfrm>
            <a:off x="756000" y="5078520"/>
            <a:ext cx="6047640" cy="4811040"/>
          </a:xfrm>
          <a:prstGeom prst="rect">
            <a:avLst/>
          </a:prstGeom>
        </p:spPr>
        <p:txBody>
          <a:bodyPr lIns="0" rIns="0" tIns="0" bIns="0"/>
          <a:p>
            <a:r>
              <a:rPr b="0" lang="en-GB" sz="2000" spc="-1" strike="noStrike">
                <a:solidFill>
                  <a:srgbClr val="000000"/>
                </a:solidFill>
                <a:uFill>
                  <a:solidFill>
                    <a:srgbClr val="ffffff"/>
                  </a:solidFill>
                </a:uFill>
                <a:latin typeface="Arial"/>
              </a:rPr>
              <a:t>Click to edit the notes' format</a:t>
            </a:r>
            <a:endParaRPr b="0" lang="en-GB" sz="2000" spc="-1" strike="noStrike">
              <a:solidFill>
                <a:srgbClr val="000000"/>
              </a:solidFill>
              <a:uFill>
                <a:solidFill>
                  <a:srgbClr val="ffffff"/>
                </a:solidFill>
              </a:uFill>
              <a:latin typeface="Arial"/>
            </a:endParaRPr>
          </a:p>
        </p:txBody>
      </p:sp>
      <p:sp>
        <p:nvSpPr>
          <p:cNvPr id="180" name="PlaceHolder 2"/>
          <p:cNvSpPr>
            <a:spLocks noGrp="1"/>
          </p:cNvSpPr>
          <p:nvPr>
            <p:ph type="hdr"/>
          </p:nvPr>
        </p:nvSpPr>
        <p:spPr>
          <a:xfrm>
            <a:off x="0" y="0"/>
            <a:ext cx="3280680" cy="534240"/>
          </a:xfrm>
          <a:prstGeom prst="rect">
            <a:avLst/>
          </a:prstGeom>
        </p:spPr>
        <p:txBody>
          <a:bodyPr lIns="0" rIns="0" tIns="0" bIns="0"/>
          <a:p>
            <a:r>
              <a:rPr b="0" lang="en-GB" sz="1400" spc="-1" strike="noStrike">
                <a:solidFill>
                  <a:srgbClr val="000000"/>
                </a:solidFill>
                <a:uFill>
                  <a:solidFill>
                    <a:srgbClr val="ffffff"/>
                  </a:solidFill>
                </a:uFill>
                <a:latin typeface="Times New Roman"/>
              </a:rPr>
              <a:t>&lt;header&gt;</a:t>
            </a:r>
            <a:endParaRPr b="0" lang="en-GB" sz="1400" spc="-1" strike="noStrike">
              <a:solidFill>
                <a:srgbClr val="000000"/>
              </a:solidFill>
              <a:uFill>
                <a:solidFill>
                  <a:srgbClr val="ffffff"/>
                </a:solidFill>
              </a:uFill>
              <a:latin typeface="Times New Roman"/>
            </a:endParaRPr>
          </a:p>
        </p:txBody>
      </p:sp>
      <p:sp>
        <p:nvSpPr>
          <p:cNvPr id="181" name="PlaceHolder 3"/>
          <p:cNvSpPr>
            <a:spLocks noGrp="1"/>
          </p:cNvSpPr>
          <p:nvPr>
            <p:ph type="dt"/>
          </p:nvPr>
        </p:nvSpPr>
        <p:spPr>
          <a:xfrm>
            <a:off x="4278960" y="0"/>
            <a:ext cx="3280680" cy="534240"/>
          </a:xfrm>
          <a:prstGeom prst="rect">
            <a:avLst/>
          </a:prstGeom>
        </p:spPr>
        <p:txBody>
          <a:bodyPr lIns="0" rIns="0" tIns="0" bIns="0"/>
          <a:p>
            <a:pPr algn="r"/>
            <a:r>
              <a:rPr b="0" lang="en-GB" sz="1400" spc="-1" strike="noStrike">
                <a:solidFill>
                  <a:srgbClr val="000000"/>
                </a:solidFill>
                <a:uFill>
                  <a:solidFill>
                    <a:srgbClr val="ffffff"/>
                  </a:solidFill>
                </a:uFill>
                <a:latin typeface="Times New Roman"/>
              </a:rPr>
              <a:t>&lt;date/time&gt;</a:t>
            </a:r>
            <a:endParaRPr b="0" lang="en-GB" sz="1400" spc="-1" strike="noStrike">
              <a:solidFill>
                <a:srgbClr val="000000"/>
              </a:solidFill>
              <a:uFill>
                <a:solidFill>
                  <a:srgbClr val="ffffff"/>
                </a:solidFill>
              </a:uFill>
              <a:latin typeface="Times New Roman"/>
            </a:endParaRPr>
          </a:p>
        </p:txBody>
      </p:sp>
      <p:sp>
        <p:nvSpPr>
          <p:cNvPr id="182" name="PlaceHolder 4"/>
          <p:cNvSpPr>
            <a:spLocks noGrp="1"/>
          </p:cNvSpPr>
          <p:nvPr>
            <p:ph type="ftr"/>
          </p:nvPr>
        </p:nvSpPr>
        <p:spPr>
          <a:xfrm>
            <a:off x="0" y="10157400"/>
            <a:ext cx="3280680" cy="534240"/>
          </a:xfrm>
          <a:prstGeom prst="rect">
            <a:avLst/>
          </a:prstGeom>
        </p:spPr>
        <p:txBody>
          <a:bodyPr lIns="0" rIns="0" tIns="0" bIns="0" anchor="b"/>
          <a:p>
            <a:r>
              <a:rPr b="0" lang="en-GB" sz="1400" spc="-1" strike="noStrike">
                <a:solidFill>
                  <a:srgbClr val="000000"/>
                </a:solidFill>
                <a:uFill>
                  <a:solidFill>
                    <a:srgbClr val="ffffff"/>
                  </a:solidFill>
                </a:uFill>
                <a:latin typeface="Times New Roman"/>
              </a:rPr>
              <a:t>&lt;footer&gt;</a:t>
            </a:r>
            <a:endParaRPr b="0" lang="en-GB" sz="1400" spc="-1" strike="noStrike">
              <a:solidFill>
                <a:srgbClr val="000000"/>
              </a:solidFill>
              <a:uFill>
                <a:solidFill>
                  <a:srgbClr val="ffffff"/>
                </a:solidFill>
              </a:uFill>
              <a:latin typeface="Times New Roman"/>
            </a:endParaRPr>
          </a:p>
        </p:txBody>
      </p:sp>
      <p:sp>
        <p:nvSpPr>
          <p:cNvPr id="183" name="PlaceHolder 5"/>
          <p:cNvSpPr>
            <a:spLocks noGrp="1"/>
          </p:cNvSpPr>
          <p:nvPr>
            <p:ph type="sldNum"/>
          </p:nvPr>
        </p:nvSpPr>
        <p:spPr>
          <a:xfrm>
            <a:off x="4278960" y="10157400"/>
            <a:ext cx="3280680" cy="534240"/>
          </a:xfrm>
          <a:prstGeom prst="rect">
            <a:avLst/>
          </a:prstGeom>
        </p:spPr>
        <p:txBody>
          <a:bodyPr lIns="0" rIns="0" tIns="0" bIns="0" anchor="b"/>
          <a:p>
            <a:pPr algn="r"/>
            <a:fld id="{FA8EA37C-A924-4976-AA5F-5380973DD8AA}" type="slidenum">
              <a:rPr b="0" lang="en-GB" sz="14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body"/>
          </p:nvPr>
        </p:nvSpPr>
        <p:spPr>
          <a:xfrm>
            <a:off x="685800" y="4400640"/>
            <a:ext cx="5486040" cy="3600000"/>
          </a:xfrm>
          <a:prstGeom prst="rect">
            <a:avLst/>
          </a:prstGeom>
        </p:spPr>
        <p:txBody>
          <a:bodyPr/>
          <a:p>
            <a:pPr>
              <a:lnSpc>
                <a:spcPct val="100000"/>
              </a:lnSpc>
            </a:pPr>
            <a:r>
              <a:rPr b="0" lang="en-GB" sz="1200" spc="-1" strike="noStrike">
                <a:solidFill>
                  <a:srgbClr val="000000"/>
                </a:solidFill>
                <a:uFill>
                  <a:solidFill>
                    <a:srgbClr val="ffffff"/>
                  </a:solidFill>
                </a:uFill>
                <a:latin typeface="+mn-lt"/>
                <a:ea typeface="+mn-ea"/>
              </a:rPr>
              <a:t>To enable us to understand what inclusive practice within youthwork is , it is important that we understand what the term disability and it’s models are. </a:t>
            </a:r>
            <a:endParaRPr b="0" lang="en-GB" sz="2000" spc="-1" strike="noStrike">
              <a:solidFill>
                <a:srgbClr val="000000"/>
              </a:solidFill>
              <a:uFill>
                <a:solidFill>
                  <a:srgbClr val="ffffff"/>
                </a:solidFill>
              </a:uFill>
              <a:latin typeface="Arial"/>
            </a:endParaRPr>
          </a:p>
          <a:p>
            <a:pPr>
              <a:lnSpc>
                <a:spcPct val="100000"/>
              </a:lnSpc>
            </a:pPr>
            <a:endParaRPr b="0" lang="en-GB" sz="2000" spc="-1" strike="noStrike">
              <a:solidFill>
                <a:srgbClr val="000000"/>
              </a:solidFill>
              <a:uFill>
                <a:solidFill>
                  <a:srgbClr val="ffffff"/>
                </a:solidFill>
              </a:uFill>
              <a:latin typeface="Arial"/>
            </a:endParaRPr>
          </a:p>
        </p:txBody>
      </p:sp>
      <p:sp>
        <p:nvSpPr>
          <p:cNvPr id="219" name="TextShape 2"/>
          <p:cNvSpPr txBox="1"/>
          <p:nvPr/>
        </p:nvSpPr>
        <p:spPr>
          <a:xfrm>
            <a:off x="3884760" y="8685360"/>
            <a:ext cx="2971440" cy="458280"/>
          </a:xfrm>
          <a:prstGeom prst="rect">
            <a:avLst/>
          </a:prstGeom>
          <a:noFill/>
          <a:ln>
            <a:noFill/>
          </a:ln>
        </p:spPr>
        <p:txBody>
          <a:bodyPr anchor="b"/>
          <a:p>
            <a:pPr algn="r">
              <a:lnSpc>
                <a:spcPct val="100000"/>
              </a:lnSpc>
            </a:pPr>
            <a:fld id="{DA287D95-A84A-445D-86B3-5E64393CE852}"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PlaceHolder 1"/>
          <p:cNvSpPr>
            <a:spLocks noGrp="1"/>
          </p:cNvSpPr>
          <p:nvPr>
            <p:ph type="body"/>
          </p:nvPr>
        </p:nvSpPr>
        <p:spPr>
          <a:xfrm>
            <a:off x="685800" y="4400640"/>
            <a:ext cx="5486040" cy="3600000"/>
          </a:xfrm>
          <a:prstGeom prst="rect">
            <a:avLst/>
          </a:prstGeom>
        </p:spPr>
        <p:txBody>
          <a:bodyPr/>
          <a:p>
            <a:pPr>
              <a:lnSpc>
                <a:spcPct val="100000"/>
              </a:lnSpc>
            </a:pPr>
            <a:r>
              <a:rPr b="0" lang="en-GB" sz="1200" spc="-1" strike="noStrike">
                <a:solidFill>
                  <a:srgbClr val="000000"/>
                </a:solidFill>
                <a:uFill>
                  <a:solidFill>
                    <a:srgbClr val="ffffff"/>
                  </a:solidFill>
                </a:uFill>
                <a:latin typeface="+mn-lt"/>
                <a:ea typeface="+mn-ea"/>
              </a:rPr>
              <a:t>A disability or impairment can range from various health and mental health conditions that stop a person or cause difficulties for a person when participating in activities or day to day living. The disabilities and impairments can vary from various health conditions such as cognitive, mental , physical , sensory and a various combination of multiple difficulties and needs. Things such as autism and walking impairments can effect a person's mental health and abilities to do activities such as washing and dishes. </a:t>
            </a:r>
            <a:endParaRPr b="0" lang="en-GB" sz="2000" spc="-1" strike="noStrike">
              <a:solidFill>
                <a:srgbClr val="000000"/>
              </a:solidFill>
              <a:uFill>
                <a:solidFill>
                  <a:srgbClr val="ffffff"/>
                </a:solidFill>
              </a:uFill>
              <a:latin typeface="Arial"/>
            </a:endParaRPr>
          </a:p>
          <a:p>
            <a:pPr>
              <a:lnSpc>
                <a:spcPct val="100000"/>
              </a:lnSpc>
            </a:pPr>
            <a:endParaRPr b="0" lang="en-GB" sz="2000" spc="-1" strike="noStrike">
              <a:solidFill>
                <a:srgbClr val="000000"/>
              </a:solidFill>
              <a:uFill>
                <a:solidFill>
                  <a:srgbClr val="ffffff"/>
                </a:solidFill>
              </a:uFill>
              <a:latin typeface="Arial"/>
            </a:endParaRPr>
          </a:p>
          <a:p>
            <a:pPr>
              <a:lnSpc>
                <a:spcPct val="100000"/>
              </a:lnSpc>
            </a:pPr>
            <a:r>
              <a:rPr b="0" lang="en-GB" sz="1200" spc="-1" strike="noStrike">
                <a:solidFill>
                  <a:srgbClr val="000000"/>
                </a:solidFill>
                <a:uFill>
                  <a:solidFill>
                    <a:srgbClr val="ffffff"/>
                  </a:solidFill>
                </a:uFill>
                <a:latin typeface="+mn-lt"/>
                <a:ea typeface="+mn-ea"/>
              </a:rPr>
              <a:t>Inclusive practice is an approach used within teaching and some social situations which ensures anyone of any ability can participate and not be held back by disabilities, impairments or differences. To ensure that inclusive practice is accurate and successful we must understand what the models of disability are and their impact on inclusive practice and equality acts.</a:t>
            </a:r>
            <a:endParaRPr b="0" lang="en-GB" sz="2000" spc="-1" strike="noStrike">
              <a:solidFill>
                <a:srgbClr val="000000"/>
              </a:solidFill>
              <a:uFill>
                <a:solidFill>
                  <a:srgbClr val="ffffff"/>
                </a:solidFill>
              </a:uFill>
              <a:latin typeface="Arial"/>
            </a:endParaRPr>
          </a:p>
          <a:p>
            <a:pPr>
              <a:lnSpc>
                <a:spcPct val="100000"/>
              </a:lnSpc>
            </a:pPr>
            <a:endParaRPr b="0" lang="en-GB" sz="2000" spc="-1" strike="noStrike">
              <a:solidFill>
                <a:srgbClr val="000000"/>
              </a:solidFill>
              <a:uFill>
                <a:solidFill>
                  <a:srgbClr val="ffffff"/>
                </a:solidFill>
              </a:uFill>
              <a:latin typeface="Arial"/>
            </a:endParaRPr>
          </a:p>
        </p:txBody>
      </p:sp>
      <p:sp>
        <p:nvSpPr>
          <p:cNvPr id="221" name="TextShape 2"/>
          <p:cNvSpPr txBox="1"/>
          <p:nvPr/>
        </p:nvSpPr>
        <p:spPr>
          <a:xfrm>
            <a:off x="3884760" y="8685360"/>
            <a:ext cx="2971440" cy="458280"/>
          </a:xfrm>
          <a:prstGeom prst="rect">
            <a:avLst/>
          </a:prstGeom>
          <a:noFill/>
          <a:ln>
            <a:noFill/>
          </a:ln>
        </p:spPr>
        <p:txBody>
          <a:bodyPr anchor="b"/>
          <a:p>
            <a:pPr algn="r">
              <a:lnSpc>
                <a:spcPct val="100000"/>
              </a:lnSpc>
            </a:pPr>
            <a:fld id="{3237B9EC-C990-40D8-B3A3-F06E099FAE4D}"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The main models of disability are two different ways in which disability and impairments are seen. </a:t>
            </a:r>
            <a:endParaRPr b="0" lang="en-GB" sz="2000" spc="-1" strike="noStrike">
              <a:solidFill>
                <a:srgbClr val="000000"/>
              </a:solidFill>
              <a:uFill>
                <a:solidFill>
                  <a:srgbClr val="ffffff"/>
                </a:solidFill>
              </a:uFill>
              <a:latin typeface="Arial"/>
            </a:endParaRPr>
          </a:p>
          <a:p>
            <a:endParaRPr b="0" lang="en-GB" sz="2000" spc="-1" strike="noStrike">
              <a:solidFill>
                <a:srgbClr val="000000"/>
              </a:solidFill>
              <a:uFill>
                <a:solidFill>
                  <a:srgbClr val="ffffff"/>
                </a:solidFill>
              </a:uFill>
              <a:latin typeface="Arial"/>
            </a:endParaRPr>
          </a:p>
          <a:p>
            <a:r>
              <a:rPr b="0" lang="en-GB" sz="2000" spc="-1" strike="noStrike">
                <a:solidFill>
                  <a:srgbClr val="000000"/>
                </a:solidFill>
                <a:uFill>
                  <a:solidFill>
                    <a:srgbClr val="ffffff"/>
                  </a:solidFill>
                </a:uFill>
                <a:latin typeface="Arial"/>
              </a:rPr>
              <a:t>The medical model as stated in its name looks at the disability of a person and that the disability stops the person from being able to live comfortability without any challenges. And as seen in the example above the wheelchair user is the problem not the steps leading to the building.</a:t>
            </a:r>
            <a:endParaRPr b="0" lang="en-GB" sz="2000" spc="-1" strike="noStrike">
              <a:solidFill>
                <a:srgbClr val="000000"/>
              </a:solidFill>
              <a:uFill>
                <a:solidFill>
                  <a:srgbClr val="ffffff"/>
                </a:solidFill>
              </a:uFill>
              <a:latin typeface="Arial"/>
            </a:endParaRPr>
          </a:p>
          <a:p>
            <a:endParaRPr b="0" lang="en-GB" sz="2000" spc="-1" strike="noStrike">
              <a:solidFill>
                <a:srgbClr val="000000"/>
              </a:solidFill>
              <a:uFill>
                <a:solidFill>
                  <a:srgbClr val="ffffff"/>
                </a:solidFill>
              </a:uFill>
              <a:latin typeface="Arial"/>
            </a:endParaRPr>
          </a:p>
          <a:p>
            <a:r>
              <a:rPr b="0" lang="en-GB" sz="2000" spc="-1" strike="noStrike">
                <a:solidFill>
                  <a:srgbClr val="000000"/>
                </a:solidFill>
                <a:uFill>
                  <a:solidFill>
                    <a:srgbClr val="ffffff"/>
                  </a:solidFill>
                </a:uFill>
                <a:latin typeface="Arial"/>
              </a:rPr>
              <a:t>The social model looks at a disability as not the source of the problem but the world around them is stopping them from living comfortably and happily in a world adequate for everyone. Society needs to change for children, young people and adults to ensure we can all be happy and successful.</a:t>
            </a:r>
            <a:endParaRPr b="0" lang="en-GB" sz="2000" spc="-1" strike="noStrike">
              <a:solidFill>
                <a:srgbClr val="000000"/>
              </a:solidFill>
              <a:uFill>
                <a:solidFill>
                  <a:srgbClr val="ffffff"/>
                </a:solidFill>
              </a:uFill>
              <a:latin typeface="Arial"/>
            </a:endParaRPr>
          </a:p>
        </p:txBody>
      </p:sp>
      <p:sp>
        <p:nvSpPr>
          <p:cNvPr id="223" name="TextShape 2"/>
          <p:cNvSpPr txBox="1"/>
          <p:nvPr/>
        </p:nvSpPr>
        <p:spPr>
          <a:xfrm>
            <a:off x="3884760" y="8685360"/>
            <a:ext cx="2971440" cy="458280"/>
          </a:xfrm>
          <a:prstGeom prst="rect">
            <a:avLst/>
          </a:prstGeom>
          <a:noFill/>
          <a:ln>
            <a:noFill/>
          </a:ln>
        </p:spPr>
        <p:txBody>
          <a:bodyPr anchor="b"/>
          <a:p>
            <a:pPr algn="r">
              <a:lnSpc>
                <a:spcPct val="100000"/>
              </a:lnSpc>
            </a:pPr>
            <a:fld id="{7746949C-3432-40A8-BB40-60B3F8B13128}"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PlaceHolder 1"/>
          <p:cNvSpPr>
            <a:spLocks noGrp="1"/>
          </p:cNvSpPr>
          <p:nvPr>
            <p:ph type="body"/>
          </p:nvPr>
        </p:nvSpPr>
        <p:spPr>
          <a:xfrm>
            <a:off x="685800" y="4400640"/>
            <a:ext cx="5486040" cy="3600000"/>
          </a:xfrm>
          <a:prstGeom prst="rect">
            <a:avLst/>
          </a:prstGeom>
        </p:spPr>
        <p:txBody>
          <a:bodyPr/>
          <a:p>
            <a:r>
              <a:rPr b="0" lang="en-GB" sz="1200" spc="-1" strike="noStrike">
                <a:solidFill>
                  <a:srgbClr val="000000"/>
                </a:solidFill>
                <a:uFill>
                  <a:solidFill>
                    <a:srgbClr val="ffffff"/>
                  </a:solidFill>
                </a:uFill>
                <a:latin typeface="+mn-lt"/>
                <a:ea typeface="+mn-ea"/>
              </a:rPr>
              <a:t>Disability discrimination is when a person with a disability or impairment is treated unfairly or put at a disadvantage for a reason that arises or relates to a disability or impairment according to the Equality Of Human Rights Commission (2020). The disability discrimination act was created in 1995 as a legal act and caused some controversy between impaired and disabled people. This was due to the fact of disability and impairment still being seen as problems that the people involved had “acquired” and that they where not to be discriminated because they where different. </a:t>
            </a:r>
            <a:endParaRPr b="0" lang="en-GB" sz="2000" spc="-1" strike="noStrike">
              <a:solidFill>
                <a:srgbClr val="000000"/>
              </a:solidFill>
              <a:uFill>
                <a:solidFill>
                  <a:srgbClr val="ffffff"/>
                </a:solidFill>
              </a:uFill>
              <a:latin typeface="Arial"/>
            </a:endParaRPr>
          </a:p>
          <a:p>
            <a:r>
              <a:rPr b="0" lang="en-GB" sz="1200" spc="-1" strike="noStrike">
                <a:solidFill>
                  <a:srgbClr val="000000"/>
                </a:solidFill>
                <a:uFill>
                  <a:solidFill>
                    <a:srgbClr val="ffffff"/>
                  </a:solidFill>
                </a:uFill>
                <a:latin typeface="+mn-lt"/>
                <a:ea typeface="+mn-ea"/>
              </a:rPr>
              <a:t>In 2010 the equality act was created where people of different culture, race , ethnicity , disability where to be treated as equal as everyone else. This enabled the disabled to be equal to everyone else. </a:t>
            </a:r>
            <a:endParaRPr b="0" lang="en-GB" sz="2000" spc="-1" strike="noStrike">
              <a:solidFill>
                <a:srgbClr val="000000"/>
              </a:solidFill>
              <a:uFill>
                <a:solidFill>
                  <a:srgbClr val="ffffff"/>
                </a:solidFill>
              </a:uFill>
              <a:latin typeface="Arial"/>
            </a:endParaRPr>
          </a:p>
          <a:p>
            <a:r>
              <a:rPr b="0" lang="en-GB" sz="1200" spc="-1" strike="noStrike">
                <a:solidFill>
                  <a:srgbClr val="000000"/>
                </a:solidFill>
                <a:uFill>
                  <a:solidFill>
                    <a:srgbClr val="ffffff"/>
                  </a:solidFill>
                </a:uFill>
                <a:latin typeface="+mn-lt"/>
                <a:ea typeface="+mn-ea"/>
              </a:rPr>
              <a:t>The equality act (2010) protects children and young people but only the under 18’s are only protected against discrimination to work.</a:t>
            </a:r>
            <a:endParaRPr b="0" lang="en-GB" sz="2000" spc="-1" strike="noStrike">
              <a:solidFill>
                <a:srgbClr val="000000"/>
              </a:solidFill>
              <a:uFill>
                <a:solidFill>
                  <a:srgbClr val="ffffff"/>
                </a:solidFill>
              </a:uFill>
              <a:latin typeface="Arial"/>
            </a:endParaRPr>
          </a:p>
          <a:p>
            <a:endParaRPr b="0" lang="en-GB" sz="2000" spc="-1" strike="noStrike">
              <a:solidFill>
                <a:srgbClr val="000000"/>
              </a:solidFill>
              <a:uFill>
                <a:solidFill>
                  <a:srgbClr val="ffffff"/>
                </a:solidFill>
              </a:uFill>
              <a:latin typeface="Arial"/>
            </a:endParaRPr>
          </a:p>
        </p:txBody>
      </p:sp>
      <p:sp>
        <p:nvSpPr>
          <p:cNvPr id="225" name="TextShape 2"/>
          <p:cNvSpPr txBox="1"/>
          <p:nvPr/>
        </p:nvSpPr>
        <p:spPr>
          <a:xfrm>
            <a:off x="3884760" y="8685360"/>
            <a:ext cx="2971440" cy="458280"/>
          </a:xfrm>
          <a:prstGeom prst="rect">
            <a:avLst/>
          </a:prstGeom>
          <a:noFill/>
          <a:ln>
            <a:noFill/>
          </a:ln>
        </p:spPr>
        <p:txBody>
          <a:bodyPr anchor="b"/>
          <a:p>
            <a:pPr algn="r">
              <a:lnSpc>
                <a:spcPct val="100000"/>
              </a:lnSpc>
            </a:pPr>
            <a:fld id="{19144E63-AA54-4A2D-97D8-E859CC2531A5}"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Inclusive practice isn’t just a teaching or activity  system in place for he disabled and impaired it is also used when teaching children and young people with different social backgrounds, cultures/beliefs and of any race. </a:t>
            </a:r>
            <a:endParaRPr b="0" lang="en-GB" sz="2000" spc="-1" strike="noStrike">
              <a:solidFill>
                <a:srgbClr val="000000"/>
              </a:solidFill>
              <a:uFill>
                <a:solidFill>
                  <a:srgbClr val="ffffff"/>
                </a:solidFill>
              </a:uFill>
              <a:latin typeface="Arial"/>
            </a:endParaRPr>
          </a:p>
        </p:txBody>
      </p:sp>
      <p:sp>
        <p:nvSpPr>
          <p:cNvPr id="227" name="TextShape 2"/>
          <p:cNvSpPr txBox="1"/>
          <p:nvPr/>
        </p:nvSpPr>
        <p:spPr>
          <a:xfrm>
            <a:off x="3884760" y="8685360"/>
            <a:ext cx="2971440" cy="458280"/>
          </a:xfrm>
          <a:prstGeom prst="rect">
            <a:avLst/>
          </a:prstGeom>
          <a:noFill/>
          <a:ln>
            <a:noFill/>
          </a:ln>
        </p:spPr>
        <p:txBody>
          <a:bodyPr anchor="b"/>
          <a:p>
            <a:pPr algn="r">
              <a:lnSpc>
                <a:spcPct val="100000"/>
              </a:lnSpc>
            </a:pPr>
            <a:fld id="{690B1DC2-2D3D-4C54-A93D-C231F02D1510}"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Through austerity a lot of third sector and education sector organisations have struggled with funding which can and could be essential in supporting staff when teaching inclusively. To overcome this man of the teachers and organisation management have to improvise and step into the impaired and disabled shoes t understand how they would like to be treated and how they can get involved in group activities such as on this slide. </a:t>
            </a:r>
            <a:endParaRPr b="0" lang="en-GB" sz="2000" spc="-1" strike="noStrike">
              <a:solidFill>
                <a:srgbClr val="000000"/>
              </a:solidFill>
              <a:uFill>
                <a:solidFill>
                  <a:srgbClr val="ffffff"/>
                </a:solidFill>
              </a:uFill>
              <a:latin typeface="Arial"/>
            </a:endParaRPr>
          </a:p>
        </p:txBody>
      </p:sp>
      <p:sp>
        <p:nvSpPr>
          <p:cNvPr id="229" name="TextShape 2"/>
          <p:cNvSpPr txBox="1"/>
          <p:nvPr/>
        </p:nvSpPr>
        <p:spPr>
          <a:xfrm>
            <a:off x="3884760" y="8685360"/>
            <a:ext cx="2971440" cy="458280"/>
          </a:xfrm>
          <a:prstGeom prst="rect">
            <a:avLst/>
          </a:prstGeom>
          <a:noFill/>
          <a:ln>
            <a:noFill/>
          </a:ln>
        </p:spPr>
        <p:txBody>
          <a:bodyPr anchor="b"/>
          <a:p>
            <a:pPr algn="r">
              <a:lnSpc>
                <a:spcPct val="100000"/>
              </a:lnSpc>
            </a:pPr>
            <a:fld id="{7B1E7282-B843-4BCE-AB50-19397E7B1F53}"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With a lot of complaints also comes a lot of praise from service users. A clear example is above where a young person was able to become extremely involved and it also improved some of her anxiety issues having someone there who understood the social model of disability and the importance of inclusive practice. </a:t>
            </a:r>
            <a:endParaRPr b="0" lang="en-GB" sz="2000" spc="-1" strike="noStrike">
              <a:solidFill>
                <a:srgbClr val="000000"/>
              </a:solidFill>
              <a:uFill>
                <a:solidFill>
                  <a:srgbClr val="ffffff"/>
                </a:solidFill>
              </a:uFill>
              <a:latin typeface="Arial"/>
            </a:endParaRPr>
          </a:p>
        </p:txBody>
      </p:sp>
      <p:sp>
        <p:nvSpPr>
          <p:cNvPr id="231" name="TextShape 2"/>
          <p:cNvSpPr txBox="1"/>
          <p:nvPr/>
        </p:nvSpPr>
        <p:spPr>
          <a:xfrm>
            <a:off x="3884760" y="8685360"/>
            <a:ext cx="2971440" cy="458280"/>
          </a:xfrm>
          <a:prstGeom prst="rect">
            <a:avLst/>
          </a:prstGeom>
          <a:noFill/>
          <a:ln>
            <a:noFill/>
          </a:ln>
        </p:spPr>
        <p:txBody>
          <a:bodyPr anchor="b"/>
          <a:p>
            <a:pPr algn="r">
              <a:lnSpc>
                <a:spcPct val="100000"/>
              </a:lnSpc>
            </a:pPr>
            <a:fld id="{FD0F0C74-2363-495A-8D34-74D0CCC3B852}"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Above are some of my own personal experiences in the sector I work in. The case study is a real study where I had to think on my feet without training to allow the young person, I was supporting to experience the same amount of support I gave my other service users. From guidance, understanding and support I was able to introduce the young person into making new friends and they are now successfully studying politics in university away from home , independently with reduced support. </a:t>
            </a:r>
            <a:endParaRPr b="0" lang="en-GB" sz="2000" spc="-1" strike="noStrike">
              <a:solidFill>
                <a:srgbClr val="000000"/>
              </a:solidFill>
              <a:uFill>
                <a:solidFill>
                  <a:srgbClr val="ffffff"/>
                </a:solidFill>
              </a:uFill>
              <a:latin typeface="Arial"/>
            </a:endParaRPr>
          </a:p>
        </p:txBody>
      </p:sp>
      <p:sp>
        <p:nvSpPr>
          <p:cNvPr id="233" name="TextShape 2"/>
          <p:cNvSpPr txBox="1"/>
          <p:nvPr/>
        </p:nvSpPr>
        <p:spPr>
          <a:xfrm>
            <a:off x="3884760" y="8685360"/>
            <a:ext cx="2971440" cy="458280"/>
          </a:xfrm>
          <a:prstGeom prst="rect">
            <a:avLst/>
          </a:prstGeom>
          <a:noFill/>
          <a:ln>
            <a:noFill/>
          </a:ln>
        </p:spPr>
        <p:txBody>
          <a:bodyPr anchor="b"/>
          <a:p>
            <a:pPr algn="r">
              <a:lnSpc>
                <a:spcPct val="100000"/>
              </a:lnSpc>
            </a:pPr>
            <a:fld id="{908D2A38-4A00-4856-8C58-44B54CFCC918}"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With more funding, courses will enable those with not very much experience into an understanding of what disabilities and impairments are. More first aid and handling skills will be taught and self defensive and support skills. This will help bring more young people to youth centres and groups helping with funding pots and bids.</a:t>
            </a:r>
            <a:endParaRPr b="0" lang="en-GB" sz="2000" spc="-1" strike="noStrike">
              <a:solidFill>
                <a:srgbClr val="000000"/>
              </a:solidFill>
              <a:uFill>
                <a:solidFill>
                  <a:srgbClr val="ffffff"/>
                </a:solidFill>
              </a:uFill>
              <a:latin typeface="Arial"/>
            </a:endParaRPr>
          </a:p>
        </p:txBody>
      </p:sp>
      <p:sp>
        <p:nvSpPr>
          <p:cNvPr id="235" name="TextShape 2"/>
          <p:cNvSpPr txBox="1"/>
          <p:nvPr/>
        </p:nvSpPr>
        <p:spPr>
          <a:xfrm>
            <a:off x="3884760" y="8685360"/>
            <a:ext cx="2971440" cy="458280"/>
          </a:xfrm>
          <a:prstGeom prst="rect">
            <a:avLst/>
          </a:prstGeom>
          <a:noFill/>
          <a:ln>
            <a:noFill/>
          </a:ln>
        </p:spPr>
        <p:txBody>
          <a:bodyPr anchor="b"/>
          <a:p>
            <a:pPr algn="r">
              <a:lnSpc>
                <a:spcPct val="100000"/>
              </a:lnSpc>
            </a:pPr>
            <a:fld id="{41A855C2-0DDF-4281-BC8D-C6E41E2AA9A8}"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6" name="PlaceHolder 1"/>
          <p:cNvSpPr>
            <a:spLocks noGrp="1"/>
          </p:cNvSpPr>
          <p:nvPr>
            <p:ph type="body"/>
          </p:nvPr>
        </p:nvSpPr>
        <p:spPr>
          <a:xfrm>
            <a:off x="685800" y="4400640"/>
            <a:ext cx="5486040" cy="3600000"/>
          </a:xfrm>
          <a:prstGeom prst="rect">
            <a:avLst/>
          </a:prstGeom>
        </p:spPr>
        <p:txBody>
          <a:bodyPr/>
          <a:p>
            <a:r>
              <a:rPr b="0" lang="en-GB" sz="2000" spc="-1" strike="noStrike">
                <a:solidFill>
                  <a:srgbClr val="000000"/>
                </a:solidFill>
                <a:uFill>
                  <a:solidFill>
                    <a:srgbClr val="ffffff"/>
                  </a:solidFill>
                </a:uFill>
                <a:latin typeface="Arial"/>
              </a:rPr>
              <a:t>In conclusion. </a:t>
            </a:r>
            <a:endParaRPr b="0" lang="en-GB" sz="2000" spc="-1" strike="noStrike">
              <a:solidFill>
                <a:srgbClr val="000000"/>
              </a:solidFill>
              <a:uFill>
                <a:solidFill>
                  <a:srgbClr val="ffffff"/>
                </a:solidFill>
              </a:uFill>
              <a:latin typeface="Arial"/>
            </a:endParaRPr>
          </a:p>
        </p:txBody>
      </p:sp>
      <p:sp>
        <p:nvSpPr>
          <p:cNvPr id="237" name="TextShape 2"/>
          <p:cNvSpPr txBox="1"/>
          <p:nvPr/>
        </p:nvSpPr>
        <p:spPr>
          <a:xfrm>
            <a:off x="3884760" y="8685360"/>
            <a:ext cx="2971440" cy="458280"/>
          </a:xfrm>
          <a:prstGeom prst="rect">
            <a:avLst/>
          </a:prstGeom>
          <a:noFill/>
          <a:ln>
            <a:noFill/>
          </a:ln>
        </p:spPr>
        <p:txBody>
          <a:bodyPr anchor="b"/>
          <a:p>
            <a:pPr algn="r">
              <a:lnSpc>
                <a:spcPct val="100000"/>
              </a:lnSpc>
            </a:pPr>
            <a:fld id="{60E50944-EA80-4AD9-8EEE-A60CF74B5768}"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body"/>
          </p:nvPr>
        </p:nvSpPr>
        <p:spPr>
          <a:xfrm>
            <a:off x="685800" y="4400640"/>
            <a:ext cx="5486040" cy="3600000"/>
          </a:xfrm>
          <a:prstGeom prst="rect">
            <a:avLst/>
          </a:prstGeom>
        </p:spPr>
        <p:txBody>
          <a:bodyPr/>
          <a:p>
            <a:endParaRPr b="0" lang="en-GB" sz="2000" spc="-1" strike="noStrike">
              <a:solidFill>
                <a:srgbClr val="000000"/>
              </a:solidFill>
              <a:uFill>
                <a:solidFill>
                  <a:srgbClr val="ffffff"/>
                </a:solidFill>
              </a:uFill>
              <a:latin typeface="Arial"/>
            </a:endParaRPr>
          </a:p>
        </p:txBody>
      </p:sp>
      <p:sp>
        <p:nvSpPr>
          <p:cNvPr id="239" name="TextShape 2"/>
          <p:cNvSpPr txBox="1"/>
          <p:nvPr/>
        </p:nvSpPr>
        <p:spPr>
          <a:xfrm>
            <a:off x="3884760" y="8685360"/>
            <a:ext cx="2971440" cy="458280"/>
          </a:xfrm>
          <a:prstGeom prst="rect">
            <a:avLst/>
          </a:prstGeom>
          <a:noFill/>
          <a:ln>
            <a:noFill/>
          </a:ln>
        </p:spPr>
        <p:txBody>
          <a:bodyPr anchor="b"/>
          <a:p>
            <a:pPr algn="r">
              <a:lnSpc>
                <a:spcPct val="100000"/>
              </a:lnSpc>
            </a:pPr>
            <a:fld id="{655C5AB1-2E4E-4DFA-AC29-47BE0B55C077}" type="slidenum">
              <a:rPr b="0" lang="en-GB" sz="12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3.png"/><Relationship Id="rId3" Type="http://schemas.openxmlformats.org/officeDocument/2006/relationships/image" Target="../media/image4.png"/>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5.png"/><Relationship Id="rId3" Type="http://schemas.openxmlformats.org/officeDocument/2006/relationships/image" Target="../media/image6.png"/>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Relationship Id="rId2" Type="http://schemas.openxmlformats.org/officeDocument/2006/relationships/image" Target="../media/image7.png"/><Relationship Id="rId3" Type="http://schemas.openxmlformats.org/officeDocument/2006/relationships/image" Target="../media/image8.png"/>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6" name="PlaceHolder 2"/>
          <p:cNvSpPr>
            <a:spLocks noGrp="1"/>
          </p:cNvSpPr>
          <p:nvPr>
            <p:ph type="subTitle"/>
          </p:nvPr>
        </p:nvSpPr>
        <p:spPr>
          <a:xfrm>
            <a:off x="1066680" y="2103120"/>
            <a:ext cx="10058040" cy="384912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8"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20"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21" name="PlaceHolder 3"/>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3" name="PlaceHolder 1"/>
          <p:cNvSpPr>
            <a:spLocks noGrp="1"/>
          </p:cNvSpPr>
          <p:nvPr>
            <p:ph type="subTitle"/>
          </p:nvPr>
        </p:nvSpPr>
        <p:spPr>
          <a:xfrm>
            <a:off x="1066680" y="642600"/>
            <a:ext cx="10058040" cy="635760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25"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26" name="PlaceHolder 3"/>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27" name="PlaceHolder 4"/>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29"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30"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31"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33"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34"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35" name="PlaceHolder 4"/>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6"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37" name="PlaceHolder 2"/>
          <p:cNvSpPr>
            <a:spLocks noGrp="1"/>
          </p:cNvSpPr>
          <p:nvPr>
            <p:ph type="body"/>
          </p:nvPr>
        </p:nvSpPr>
        <p:spPr>
          <a:xfrm>
            <a:off x="1066680" y="210312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38" name="PlaceHolder 3"/>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40"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41"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42"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43" name="PlaceHolder 5"/>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45"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46" name="PlaceHolder 3"/>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pic>
        <p:nvPicPr>
          <p:cNvPr id="47" name="" descr=""/>
          <p:cNvPicPr/>
          <p:nvPr/>
        </p:nvPicPr>
        <p:blipFill>
          <a:blip r:embed="rId2"/>
          <a:stretch/>
        </p:blipFill>
        <p:spPr>
          <a:xfrm>
            <a:off x="3683520" y="2103120"/>
            <a:ext cx="4824000" cy="3849120"/>
          </a:xfrm>
          <a:prstGeom prst="rect">
            <a:avLst/>
          </a:prstGeom>
          <a:ln>
            <a:noFill/>
          </a:ln>
        </p:spPr>
      </p:pic>
      <p:pic>
        <p:nvPicPr>
          <p:cNvPr id="48" name="" descr=""/>
          <p:cNvPicPr/>
          <p:nvPr/>
        </p:nvPicPr>
        <p:blipFill>
          <a:blip r:embed="rId3"/>
          <a:stretch/>
        </p:blipFill>
        <p:spPr>
          <a:xfrm>
            <a:off x="3683520" y="2103120"/>
            <a:ext cx="4824000" cy="3849120"/>
          </a:xfrm>
          <a:prstGeom prst="rect">
            <a:avLst/>
          </a:prstGeom>
          <a:ln>
            <a:noFill/>
          </a:ln>
        </p:spPr>
      </p:pic>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8"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59" name="PlaceHolder 2"/>
          <p:cNvSpPr>
            <a:spLocks noGrp="1"/>
          </p:cNvSpPr>
          <p:nvPr>
            <p:ph type="subTitle"/>
          </p:nvPr>
        </p:nvSpPr>
        <p:spPr>
          <a:xfrm>
            <a:off x="1066680" y="2103120"/>
            <a:ext cx="10058040" cy="384912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0"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61"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63"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64" name="PlaceHolder 3"/>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65"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66" name="PlaceHolder 1"/>
          <p:cNvSpPr>
            <a:spLocks noGrp="1"/>
          </p:cNvSpPr>
          <p:nvPr>
            <p:ph type="subTitle"/>
          </p:nvPr>
        </p:nvSpPr>
        <p:spPr>
          <a:xfrm>
            <a:off x="1066680" y="642600"/>
            <a:ext cx="10058040" cy="635760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68"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69" name="PlaceHolder 3"/>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70" name="PlaceHolder 4"/>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72"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73"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74"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76"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77"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78" name="PlaceHolder 4"/>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80" name="PlaceHolder 2"/>
          <p:cNvSpPr>
            <a:spLocks noGrp="1"/>
          </p:cNvSpPr>
          <p:nvPr>
            <p:ph type="body"/>
          </p:nvPr>
        </p:nvSpPr>
        <p:spPr>
          <a:xfrm>
            <a:off x="1066680" y="210312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81" name="PlaceHolder 3"/>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83"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84"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85"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86" name="PlaceHolder 5"/>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88"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89" name="PlaceHolder 3"/>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pic>
        <p:nvPicPr>
          <p:cNvPr id="90" name="" descr=""/>
          <p:cNvPicPr/>
          <p:nvPr/>
        </p:nvPicPr>
        <p:blipFill>
          <a:blip r:embed="rId2"/>
          <a:stretch/>
        </p:blipFill>
        <p:spPr>
          <a:xfrm>
            <a:off x="3683520" y="2103120"/>
            <a:ext cx="4824000" cy="3849120"/>
          </a:xfrm>
          <a:prstGeom prst="rect">
            <a:avLst/>
          </a:prstGeom>
          <a:ln>
            <a:noFill/>
          </a:ln>
        </p:spPr>
      </p:pic>
      <p:pic>
        <p:nvPicPr>
          <p:cNvPr id="91" name="" descr=""/>
          <p:cNvPicPr/>
          <p:nvPr/>
        </p:nvPicPr>
        <p:blipFill>
          <a:blip r:embed="rId3"/>
          <a:stretch/>
        </p:blipFill>
        <p:spPr>
          <a:xfrm>
            <a:off x="3683520" y="2103120"/>
            <a:ext cx="4824000" cy="3849120"/>
          </a:xfrm>
          <a:prstGeom prst="rect">
            <a:avLst/>
          </a:prstGeom>
          <a:ln>
            <a:noFill/>
          </a:ln>
        </p:spPr>
      </p:pic>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00"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01" name="PlaceHolder 2"/>
          <p:cNvSpPr>
            <a:spLocks noGrp="1"/>
          </p:cNvSpPr>
          <p:nvPr>
            <p:ph type="subTitle"/>
          </p:nvPr>
        </p:nvSpPr>
        <p:spPr>
          <a:xfrm>
            <a:off x="1066680" y="2103120"/>
            <a:ext cx="10058040" cy="384912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03"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05"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06" name="PlaceHolder 3"/>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07"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8" name="PlaceHolder 1"/>
          <p:cNvSpPr>
            <a:spLocks noGrp="1"/>
          </p:cNvSpPr>
          <p:nvPr>
            <p:ph type="subTitle"/>
          </p:nvPr>
        </p:nvSpPr>
        <p:spPr>
          <a:xfrm>
            <a:off x="1066680" y="642600"/>
            <a:ext cx="10058040" cy="635760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10"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11" name="PlaceHolder 3"/>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12" name="PlaceHolder 4"/>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13"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14"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15"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16"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17"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18"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19"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20" name="PlaceHolder 4"/>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21"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22" name="PlaceHolder 2"/>
          <p:cNvSpPr>
            <a:spLocks noGrp="1"/>
          </p:cNvSpPr>
          <p:nvPr>
            <p:ph type="body"/>
          </p:nvPr>
        </p:nvSpPr>
        <p:spPr>
          <a:xfrm>
            <a:off x="1066680" y="210312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23" name="PlaceHolder 3"/>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24"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25"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26"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27"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28" name="PlaceHolder 5"/>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2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30"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31" name="PlaceHolder 3"/>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pic>
        <p:nvPicPr>
          <p:cNvPr id="132" name="" descr=""/>
          <p:cNvPicPr/>
          <p:nvPr/>
        </p:nvPicPr>
        <p:blipFill>
          <a:blip r:embed="rId2"/>
          <a:stretch/>
        </p:blipFill>
        <p:spPr>
          <a:xfrm>
            <a:off x="3683520" y="2103120"/>
            <a:ext cx="4824000" cy="3849120"/>
          </a:xfrm>
          <a:prstGeom prst="rect">
            <a:avLst/>
          </a:prstGeom>
          <a:ln>
            <a:noFill/>
          </a:ln>
        </p:spPr>
      </p:pic>
      <p:pic>
        <p:nvPicPr>
          <p:cNvPr id="133" name="" descr=""/>
          <p:cNvPicPr/>
          <p:nvPr/>
        </p:nvPicPr>
        <p:blipFill>
          <a:blip r:embed="rId3"/>
          <a:stretch/>
        </p:blipFill>
        <p:spPr>
          <a:xfrm>
            <a:off x="3683520" y="2103120"/>
            <a:ext cx="4824000" cy="3849120"/>
          </a:xfrm>
          <a:prstGeom prst="rect">
            <a:avLst/>
          </a:prstGeom>
          <a:ln>
            <a:noFill/>
          </a:ln>
        </p:spPr>
      </p:pic>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45"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46" name="PlaceHolder 2"/>
          <p:cNvSpPr>
            <a:spLocks noGrp="1"/>
          </p:cNvSpPr>
          <p:nvPr>
            <p:ph type="subTitle"/>
          </p:nvPr>
        </p:nvSpPr>
        <p:spPr>
          <a:xfrm>
            <a:off x="1066680" y="2103120"/>
            <a:ext cx="10058040" cy="384912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48"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4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50"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51" name="PlaceHolder 3"/>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5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53" name="PlaceHolder 1"/>
          <p:cNvSpPr>
            <a:spLocks noGrp="1"/>
          </p:cNvSpPr>
          <p:nvPr>
            <p:ph type="subTitle"/>
          </p:nvPr>
        </p:nvSpPr>
        <p:spPr>
          <a:xfrm>
            <a:off x="1066680" y="642600"/>
            <a:ext cx="10058040" cy="635760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4"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55"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56" name="PlaceHolder 3"/>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57" name="PlaceHolder 4"/>
          <p:cNvSpPr>
            <a:spLocks noGrp="1"/>
          </p:cNvSpPr>
          <p:nvPr>
            <p:ph type="body"/>
          </p:nvPr>
        </p:nvSpPr>
        <p:spPr>
          <a:xfrm>
            <a:off x="622080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8"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59" name="PlaceHolder 2"/>
          <p:cNvSpPr>
            <a:spLocks noGrp="1"/>
          </p:cNvSpPr>
          <p:nvPr>
            <p:ph type="body"/>
          </p:nvPr>
        </p:nvSpPr>
        <p:spPr>
          <a:xfrm>
            <a:off x="1066680" y="2103120"/>
            <a:ext cx="49082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60"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61"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62"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63"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64"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65" name="PlaceHolder 4"/>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66"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67" name="PlaceHolder 2"/>
          <p:cNvSpPr>
            <a:spLocks noGrp="1"/>
          </p:cNvSpPr>
          <p:nvPr>
            <p:ph type="body"/>
          </p:nvPr>
        </p:nvSpPr>
        <p:spPr>
          <a:xfrm>
            <a:off x="1066680" y="210312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68" name="PlaceHolder 3"/>
          <p:cNvSpPr>
            <a:spLocks noGrp="1"/>
          </p:cNvSpPr>
          <p:nvPr>
            <p:ph type="body"/>
          </p:nvPr>
        </p:nvSpPr>
        <p:spPr>
          <a:xfrm>
            <a:off x="1066680" y="4114080"/>
            <a:ext cx="100580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69"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70" name="PlaceHolder 2"/>
          <p:cNvSpPr>
            <a:spLocks noGrp="1"/>
          </p:cNvSpPr>
          <p:nvPr>
            <p:ph type="body"/>
          </p:nvPr>
        </p:nvSpPr>
        <p:spPr>
          <a:xfrm>
            <a:off x="106668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71" name="PlaceHolder 3"/>
          <p:cNvSpPr>
            <a:spLocks noGrp="1"/>
          </p:cNvSpPr>
          <p:nvPr>
            <p:ph type="body"/>
          </p:nvPr>
        </p:nvSpPr>
        <p:spPr>
          <a:xfrm>
            <a:off x="6220800" y="210312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72" name="PlaceHolder 4"/>
          <p:cNvSpPr>
            <a:spLocks noGrp="1"/>
          </p:cNvSpPr>
          <p:nvPr>
            <p:ph type="body"/>
          </p:nvPr>
        </p:nvSpPr>
        <p:spPr>
          <a:xfrm>
            <a:off x="622080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73" name="PlaceHolder 5"/>
          <p:cNvSpPr>
            <a:spLocks noGrp="1"/>
          </p:cNvSpPr>
          <p:nvPr>
            <p:ph type="body"/>
          </p:nvPr>
        </p:nvSpPr>
        <p:spPr>
          <a:xfrm>
            <a:off x="1066680" y="4114080"/>
            <a:ext cx="4908240" cy="183600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74" name="PlaceHolder 1"/>
          <p:cNvSpPr>
            <a:spLocks noGrp="1"/>
          </p:cNvSpPr>
          <p:nvPr>
            <p:ph type="title"/>
          </p:nvPr>
        </p:nvSpPr>
        <p:spPr>
          <a:xfrm>
            <a:off x="1066680" y="642600"/>
            <a:ext cx="10058040" cy="1371240"/>
          </a:xfrm>
          <a:prstGeom prst="rect">
            <a:avLst/>
          </a:prstGeom>
        </p:spPr>
        <p:txBody>
          <a:bodyPr lIns="0" rIns="0" tIns="0" bIns="0" anchor="ctr"/>
          <a:p>
            <a:endParaRPr b="0" lang="en-US" sz="1800" spc="-1" strike="noStrike">
              <a:solidFill>
                <a:srgbClr val="000000"/>
              </a:solidFill>
              <a:uFill>
                <a:solidFill>
                  <a:srgbClr val="ffffff"/>
                </a:solidFill>
              </a:uFill>
              <a:latin typeface="Century Gothic"/>
            </a:endParaRPr>
          </a:p>
        </p:txBody>
      </p:sp>
      <p:sp>
        <p:nvSpPr>
          <p:cNvPr id="175" name="PlaceHolder 2"/>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sp>
        <p:nvSpPr>
          <p:cNvPr id="176" name="PlaceHolder 3"/>
          <p:cNvSpPr>
            <a:spLocks noGrp="1"/>
          </p:cNvSpPr>
          <p:nvPr>
            <p:ph type="body"/>
          </p:nvPr>
        </p:nvSpPr>
        <p:spPr>
          <a:xfrm>
            <a:off x="1066680" y="2103120"/>
            <a:ext cx="10058040" cy="3849120"/>
          </a:xfrm>
          <a:prstGeom prst="rect">
            <a:avLst/>
          </a:prstGeom>
        </p:spPr>
        <p:txBody>
          <a:bodyPr lIns="0" rIns="0" tIns="0" bIns="0"/>
          <a:p>
            <a:endParaRPr b="0" lang="en-US" sz="1500" spc="-1" strike="noStrike">
              <a:solidFill>
                <a:srgbClr val="000000"/>
              </a:solidFill>
              <a:uFill>
                <a:solidFill>
                  <a:srgbClr val="ffffff"/>
                </a:solidFill>
              </a:uFill>
              <a:latin typeface="Century Gothic"/>
            </a:endParaRPr>
          </a:p>
        </p:txBody>
      </p:sp>
      <p:pic>
        <p:nvPicPr>
          <p:cNvPr id="177" name="" descr=""/>
          <p:cNvPicPr/>
          <p:nvPr/>
        </p:nvPicPr>
        <p:blipFill>
          <a:blip r:embed="rId2"/>
          <a:stretch/>
        </p:blipFill>
        <p:spPr>
          <a:xfrm>
            <a:off x="3683520" y="2103120"/>
            <a:ext cx="4824000" cy="3849120"/>
          </a:xfrm>
          <a:prstGeom prst="rect">
            <a:avLst/>
          </a:prstGeom>
          <a:ln>
            <a:noFill/>
          </a:ln>
        </p:spPr>
      </p:pic>
      <p:pic>
        <p:nvPicPr>
          <p:cNvPr id="178" name="" descr=""/>
          <p:cNvPicPr/>
          <p:nvPr/>
        </p:nvPicPr>
        <p:blipFill>
          <a:blip r:embed="rId3"/>
          <a:stretch/>
        </p:blipFill>
        <p:spPr>
          <a:xfrm>
            <a:off x="3683520" y="2103120"/>
            <a:ext cx="4824000" cy="3849120"/>
          </a:xfrm>
          <a:prstGeom prst="rect">
            <a:avLst/>
          </a:prstGeom>
          <a:ln>
            <a:noFill/>
          </a:ln>
        </p:spPr>
      </p:pic>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CustomShape 1" hidden="1"/>
          <p:cNvSpPr/>
          <p:nvPr/>
        </p:nvSpPr>
        <p:spPr>
          <a:xfrm>
            <a:off x="0" y="0"/>
            <a:ext cx="12191760" cy="68576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1" name="CustomShape 2" hidden="1"/>
          <p:cNvSpPr/>
          <p:nvPr/>
        </p:nvSpPr>
        <p:spPr>
          <a:xfrm>
            <a:off x="234720" y="237600"/>
            <a:ext cx="11722320" cy="6382080"/>
          </a:xfrm>
          <a:prstGeom prst="rect">
            <a:avLst/>
          </a:prstGeom>
          <a:solidFill>
            <a:schemeClr val="bg1">
              <a:lumMod val="75000"/>
              <a:alpha val="60000"/>
            </a:schemeClr>
          </a:solidFill>
          <a:ln w="6480">
            <a:noFill/>
          </a:ln>
          <a:effectLst>
            <a:softEdge rad="0"/>
          </a:effectLst>
        </p:spPr>
        <p:style>
          <a:lnRef idx="0"/>
          <a:fillRef idx="0"/>
          <a:effectRef idx="0"/>
          <a:fontRef idx="minor"/>
        </p:style>
      </p:sp>
      <p:sp>
        <p:nvSpPr>
          <p:cNvPr id="2" name="CustomShape 3" hidden="1"/>
          <p:cNvSpPr/>
          <p:nvPr/>
        </p:nvSpPr>
        <p:spPr>
          <a:xfrm>
            <a:off x="371880" y="374760"/>
            <a:ext cx="11448000" cy="6107760"/>
          </a:xfrm>
          <a:prstGeom prst="rect">
            <a:avLst/>
          </a:prstGeom>
          <a:noFill/>
          <a:ln w="6480">
            <a:solidFill>
              <a:schemeClr val="tx1">
                <a:lumMod val="85000"/>
                <a:lumOff val="15000"/>
              </a:schemeClr>
            </a:solidFill>
            <a:miter/>
          </a:ln>
        </p:spPr>
        <p:style>
          <a:lnRef idx="0"/>
          <a:fillRef idx="0"/>
          <a:effectRef idx="0"/>
          <a:fontRef idx="minor"/>
        </p:style>
      </p:sp>
      <p:sp>
        <p:nvSpPr>
          <p:cNvPr id="3" name="CustomShape 4"/>
          <p:cNvSpPr/>
          <p:nvPr/>
        </p:nvSpPr>
        <p:spPr>
          <a:xfrm>
            <a:off x="0" y="0"/>
            <a:ext cx="12191760" cy="685764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p:style>
      </p:sp>
      <p:sp>
        <p:nvSpPr>
          <p:cNvPr id="4" name="CustomShape 5"/>
          <p:cNvSpPr/>
          <p:nvPr/>
        </p:nvSpPr>
        <p:spPr>
          <a:xfrm>
            <a:off x="1307880" y="1267560"/>
            <a:ext cx="9576000" cy="4307760"/>
          </a:xfrm>
          <a:prstGeom prst="rect">
            <a:avLst/>
          </a:prstGeom>
          <a:solidFill>
            <a:srgbClr val="ffffff"/>
          </a:solidFill>
          <a:ln w="6480">
            <a:noFill/>
          </a:ln>
          <a:effectLst>
            <a:outerShdw algn="ctr" blurRad="50800" rotWithShape="0">
              <a:srgbClr val="000000">
                <a:alpha val="66000"/>
              </a:srgbClr>
            </a:outerShdw>
            <a:softEdge rad="0"/>
          </a:effectLst>
        </p:spPr>
        <p:style>
          <a:lnRef idx="0"/>
          <a:fillRef idx="0"/>
          <a:effectRef idx="0"/>
          <a:fontRef idx="minor"/>
        </p:style>
      </p:sp>
      <p:sp>
        <p:nvSpPr>
          <p:cNvPr id="5" name="CustomShape 6"/>
          <p:cNvSpPr/>
          <p:nvPr/>
        </p:nvSpPr>
        <p:spPr>
          <a:xfrm>
            <a:off x="1447920" y="1411560"/>
            <a:ext cx="9295920" cy="4034520"/>
          </a:xfrm>
          <a:prstGeom prst="rect">
            <a:avLst/>
          </a:prstGeom>
          <a:noFill/>
          <a:ln w="6480">
            <a:solidFill>
              <a:schemeClr val="tx1">
                <a:lumMod val="75000"/>
                <a:lumOff val="25000"/>
              </a:schemeClr>
            </a:solidFill>
            <a:miter/>
          </a:ln>
        </p:spPr>
        <p:style>
          <a:lnRef idx="0"/>
          <a:fillRef idx="0"/>
          <a:effectRef idx="0"/>
          <a:fontRef idx="minor"/>
        </p:style>
      </p:sp>
      <p:sp>
        <p:nvSpPr>
          <p:cNvPr id="6" name="CustomShape 7"/>
          <p:cNvSpPr/>
          <p:nvPr/>
        </p:nvSpPr>
        <p:spPr>
          <a:xfrm>
            <a:off x="5135760" y="1267560"/>
            <a:ext cx="1919880" cy="731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7" name="Line 8"/>
          <p:cNvSpPr/>
          <p:nvPr/>
        </p:nvSpPr>
        <p:spPr>
          <a:xfrm>
            <a:off x="5249880" y="1267560"/>
            <a:ext cx="360" cy="612720"/>
          </a:xfrm>
          <a:prstGeom prst="line">
            <a:avLst/>
          </a:prstGeom>
          <a:ln>
            <a:solidFill>
              <a:srgbClr val="ffffff"/>
            </a:solidFill>
            <a:miter/>
          </a:ln>
        </p:spPr>
        <p:style>
          <a:lnRef idx="1">
            <a:schemeClr val="accent1"/>
          </a:lnRef>
          <a:fillRef idx="0">
            <a:schemeClr val="accent1"/>
          </a:fillRef>
          <a:effectRef idx="0">
            <a:schemeClr val="accent1"/>
          </a:effectRef>
          <a:fontRef idx="minor"/>
        </p:style>
      </p:sp>
      <p:sp>
        <p:nvSpPr>
          <p:cNvPr id="8" name="Line 9"/>
          <p:cNvSpPr/>
          <p:nvPr/>
        </p:nvSpPr>
        <p:spPr>
          <a:xfrm>
            <a:off x="6941520" y="1267560"/>
            <a:ext cx="360" cy="612720"/>
          </a:xfrm>
          <a:prstGeom prst="line">
            <a:avLst/>
          </a:prstGeom>
          <a:ln>
            <a:solidFill>
              <a:srgbClr val="ffffff"/>
            </a:solidFill>
            <a:miter/>
          </a:ln>
        </p:spPr>
        <p:style>
          <a:lnRef idx="1">
            <a:schemeClr val="accent1"/>
          </a:lnRef>
          <a:fillRef idx="0">
            <a:schemeClr val="accent1"/>
          </a:fillRef>
          <a:effectRef idx="0">
            <a:schemeClr val="accent1"/>
          </a:effectRef>
          <a:fontRef idx="minor"/>
        </p:style>
      </p:sp>
      <p:sp>
        <p:nvSpPr>
          <p:cNvPr id="9" name="Line 10"/>
          <p:cNvSpPr/>
          <p:nvPr/>
        </p:nvSpPr>
        <p:spPr>
          <a:xfrm>
            <a:off x="5249880" y="1883520"/>
            <a:ext cx="1691640" cy="360"/>
          </a:xfrm>
          <a:prstGeom prst="line">
            <a:avLst/>
          </a:prstGeom>
          <a:ln>
            <a:solidFill>
              <a:srgbClr val="ffffff"/>
            </a:solidFill>
            <a:miter/>
          </a:ln>
        </p:spPr>
        <p:style>
          <a:lnRef idx="1">
            <a:schemeClr val="accent1"/>
          </a:lnRef>
          <a:fillRef idx="0">
            <a:schemeClr val="accent1"/>
          </a:fillRef>
          <a:effectRef idx="0">
            <a:schemeClr val="accent1"/>
          </a:effectRef>
          <a:fontRef idx="minor"/>
        </p:style>
      </p:sp>
      <p:sp>
        <p:nvSpPr>
          <p:cNvPr id="10" name="PlaceHolder 11"/>
          <p:cNvSpPr>
            <a:spLocks noGrp="1"/>
          </p:cNvSpPr>
          <p:nvPr>
            <p:ph type="title"/>
          </p:nvPr>
        </p:nvSpPr>
        <p:spPr>
          <a:xfrm>
            <a:off x="1629000" y="2244960"/>
            <a:ext cx="8933400" cy="2436840"/>
          </a:xfrm>
          <a:prstGeom prst="rect">
            <a:avLst/>
          </a:prstGeom>
        </p:spPr>
        <p:txBody>
          <a:bodyPr anchor="ctr"/>
          <a:p>
            <a:pPr algn="ctr">
              <a:lnSpc>
                <a:spcPct val="83000"/>
              </a:lnSpc>
            </a:pPr>
            <a:r>
              <a:rPr b="0" lang="en-US" sz="6800" spc="-97" strike="noStrike" cap="all">
                <a:solidFill>
                  <a:srgbClr val="262626"/>
                </a:solidFill>
                <a:uFill>
                  <a:solidFill>
                    <a:srgbClr val="ffffff"/>
                  </a:solidFill>
                </a:uFill>
                <a:latin typeface="Century Gothic"/>
              </a:rPr>
              <a:t>Click to edit Master title style</a:t>
            </a:r>
            <a:endParaRPr b="0" lang="en-US" sz="1800" spc="-1" strike="noStrike">
              <a:solidFill>
                <a:srgbClr val="000000"/>
              </a:solidFill>
              <a:uFill>
                <a:solidFill>
                  <a:srgbClr val="ffffff"/>
                </a:solidFill>
              </a:uFill>
              <a:latin typeface="Century Gothic"/>
            </a:endParaRPr>
          </a:p>
        </p:txBody>
      </p:sp>
      <p:sp>
        <p:nvSpPr>
          <p:cNvPr id="11" name="PlaceHolder 12"/>
          <p:cNvSpPr>
            <a:spLocks noGrp="1"/>
          </p:cNvSpPr>
          <p:nvPr>
            <p:ph type="dt"/>
          </p:nvPr>
        </p:nvSpPr>
        <p:spPr>
          <a:xfrm>
            <a:off x="5318640" y="1341360"/>
            <a:ext cx="1554120" cy="485280"/>
          </a:xfrm>
          <a:prstGeom prst="rect">
            <a:avLst/>
          </a:prstGeom>
        </p:spPr>
        <p:txBody>
          <a:bodyPr anchor="b"/>
          <a:p>
            <a:pPr algn="ctr">
              <a:lnSpc>
                <a:spcPct val="100000"/>
              </a:lnSpc>
            </a:pPr>
            <a:r>
              <a:rPr b="0" lang="en-GB" sz="1300" spc="-1" strike="noStrike">
                <a:solidFill>
                  <a:srgbClr val="ffffff"/>
                </a:solidFill>
                <a:uFill>
                  <a:solidFill>
                    <a:srgbClr val="ffffff"/>
                  </a:solidFill>
                </a:uFill>
                <a:latin typeface="Century Gothic"/>
              </a:rPr>
              <a:t>29/05/20</a:t>
            </a:r>
            <a:endParaRPr b="0" lang="en-GB" sz="1400" spc="-1" strike="noStrike">
              <a:solidFill>
                <a:srgbClr val="000000"/>
              </a:solidFill>
              <a:uFill>
                <a:solidFill>
                  <a:srgbClr val="ffffff"/>
                </a:solidFill>
              </a:uFill>
              <a:latin typeface="Times New Roman"/>
            </a:endParaRPr>
          </a:p>
        </p:txBody>
      </p:sp>
      <p:sp>
        <p:nvSpPr>
          <p:cNvPr id="12" name="PlaceHolder 13"/>
          <p:cNvSpPr>
            <a:spLocks noGrp="1"/>
          </p:cNvSpPr>
          <p:nvPr>
            <p:ph type="ftr"/>
          </p:nvPr>
        </p:nvSpPr>
        <p:spPr>
          <a:xfrm>
            <a:off x="1629000" y="5177520"/>
            <a:ext cx="5729760" cy="228240"/>
          </a:xfrm>
          <a:prstGeom prst="rect">
            <a:avLst/>
          </a:prstGeom>
        </p:spPr>
        <p:txBody>
          <a:bodyPr anchor="b"/>
          <a:p>
            <a:endParaRPr b="0" lang="en-GB" sz="2400" spc="-1" strike="noStrike">
              <a:solidFill>
                <a:srgbClr val="000000"/>
              </a:solidFill>
              <a:uFill>
                <a:solidFill>
                  <a:srgbClr val="ffffff"/>
                </a:solidFill>
              </a:uFill>
              <a:latin typeface="Times New Roman"/>
            </a:endParaRPr>
          </a:p>
        </p:txBody>
      </p:sp>
      <p:sp>
        <p:nvSpPr>
          <p:cNvPr id="13" name="PlaceHolder 14"/>
          <p:cNvSpPr>
            <a:spLocks noGrp="1"/>
          </p:cNvSpPr>
          <p:nvPr>
            <p:ph type="sldNum"/>
          </p:nvPr>
        </p:nvSpPr>
        <p:spPr>
          <a:xfrm>
            <a:off x="8606880" y="5177520"/>
            <a:ext cx="1955520" cy="228240"/>
          </a:xfrm>
          <a:prstGeom prst="rect">
            <a:avLst/>
          </a:prstGeom>
        </p:spPr>
        <p:txBody>
          <a:bodyPr anchor="b"/>
          <a:p>
            <a:pPr algn="r">
              <a:lnSpc>
                <a:spcPct val="100000"/>
              </a:lnSpc>
            </a:pPr>
            <a:fld id="{0E1D8EDE-F2B9-4680-9A68-338E7E89B38A}" type="slidenum">
              <a:rPr b="0" lang="en-GB" sz="800" spc="-1" strike="noStrike">
                <a:solidFill>
                  <a:srgbClr val="5c5c5c"/>
                </a:solidFill>
                <a:uFill>
                  <a:solidFill>
                    <a:srgbClr val="ffffff"/>
                  </a:solidFill>
                </a:uFill>
                <a:latin typeface="Century Gothic"/>
              </a:rPr>
              <a:t>&lt;number&gt;</a:t>
            </a:fld>
            <a:endParaRPr b="0" lang="en-GB" sz="1400" spc="-1" strike="noStrike">
              <a:solidFill>
                <a:srgbClr val="000000"/>
              </a:solidFill>
              <a:uFill>
                <a:solidFill>
                  <a:srgbClr val="ffffff"/>
                </a:solidFill>
              </a:uFill>
              <a:latin typeface="Times New Roman"/>
            </a:endParaRPr>
          </a:p>
        </p:txBody>
      </p:sp>
      <p:sp>
        <p:nvSpPr>
          <p:cNvPr id="14" name="PlaceHolder 15"/>
          <p:cNvSpPr>
            <a:spLocks noGrp="1"/>
          </p:cNvSpPr>
          <p:nvPr>
            <p:ph type="body"/>
          </p:nvPr>
        </p:nvSpPr>
        <p:spPr>
          <a:xfrm>
            <a:off x="609480" y="1604520"/>
            <a:ext cx="10972440" cy="3977280"/>
          </a:xfrm>
          <a:prstGeom prst="rect">
            <a:avLst/>
          </a:prstGeom>
        </p:spPr>
        <p:txBody>
          <a:bodyPr lIns="0" rIns="0" tIns="0" bIns="0"/>
          <a:p>
            <a:pPr marL="432000" indent="-324000">
              <a:buClr>
                <a:srgbClr val="000000"/>
              </a:buClr>
              <a:buSzPct val="45000"/>
              <a:buFont typeface="Wingdings" charset="2"/>
              <a:buChar char=""/>
            </a:pPr>
            <a:r>
              <a:rPr b="0" lang="en-US" sz="1500" spc="-1" strike="noStrike">
                <a:solidFill>
                  <a:srgbClr val="000000"/>
                </a:solidFill>
                <a:uFill>
                  <a:solidFill>
                    <a:srgbClr val="ffffff"/>
                  </a:solidFill>
                </a:uFill>
                <a:latin typeface="Century Gothic"/>
              </a:rPr>
              <a:t>Click to edit the outline text format</a:t>
            </a:r>
            <a:endParaRPr b="0" lang="en-US" sz="1500" spc="-1" strike="noStrike">
              <a:solidFill>
                <a:srgbClr val="000000"/>
              </a:solidFill>
              <a:uFill>
                <a:solidFill>
                  <a:srgbClr val="ffffff"/>
                </a:solidFill>
              </a:uFill>
              <a:latin typeface="Century Gothic"/>
            </a:endParaRPr>
          </a:p>
          <a:p>
            <a:pPr lvl="1" marL="864000" indent="-324000">
              <a:buClr>
                <a:srgbClr val="000000"/>
              </a:buClr>
              <a:buSzPct val="75000"/>
              <a:buFont typeface="Symbol" charset="2"/>
              <a:buChar char=""/>
            </a:pPr>
            <a:r>
              <a:rPr b="0" lang="en-US" sz="1200" spc="-1" strike="noStrike">
                <a:solidFill>
                  <a:srgbClr val="000000"/>
                </a:solidFill>
                <a:uFill>
                  <a:solidFill>
                    <a:srgbClr val="ffffff"/>
                  </a:solidFill>
                </a:uFill>
                <a:latin typeface="Century Gothic"/>
              </a:rPr>
              <a:t>Second Outline Level</a:t>
            </a:r>
            <a:endParaRPr b="0" lang="en-US" sz="1200" spc="-1" strike="noStrike">
              <a:solidFill>
                <a:srgbClr val="000000"/>
              </a:solidFill>
              <a:uFill>
                <a:solidFill>
                  <a:srgbClr val="ffffff"/>
                </a:solidFill>
              </a:uFill>
              <a:latin typeface="Century Gothic"/>
            </a:endParaRPr>
          </a:p>
          <a:p>
            <a:pPr lvl="2" marL="1296000" indent="-288000">
              <a:buClr>
                <a:srgbClr val="000000"/>
              </a:buClr>
              <a:buSzPct val="45000"/>
              <a:buFont typeface="Wingdings" charset="2"/>
              <a:buChar char=""/>
            </a:pPr>
            <a:r>
              <a:rPr b="0" lang="en-US" sz="1200" spc="-1" strike="noStrike">
                <a:solidFill>
                  <a:srgbClr val="000000"/>
                </a:solidFill>
                <a:uFill>
                  <a:solidFill>
                    <a:srgbClr val="ffffff"/>
                  </a:solidFill>
                </a:uFill>
                <a:latin typeface="Century Gothic"/>
              </a:rPr>
              <a:t>Third Outline Level</a:t>
            </a:r>
            <a:endParaRPr b="0" lang="en-US" sz="1200" spc="-1" strike="noStrike">
              <a:solidFill>
                <a:srgbClr val="000000"/>
              </a:solidFill>
              <a:uFill>
                <a:solidFill>
                  <a:srgbClr val="ffffff"/>
                </a:solidFill>
              </a:uFill>
              <a:latin typeface="Century Gothic"/>
            </a:endParaRPr>
          </a:p>
          <a:p>
            <a:pPr lvl="3" marL="1728000" indent="-216000">
              <a:buClr>
                <a:srgbClr val="000000"/>
              </a:buClr>
              <a:buSzPct val="75000"/>
              <a:buFont typeface="Symbol" charset="2"/>
              <a:buChar char=""/>
            </a:pPr>
            <a:r>
              <a:rPr b="0" lang="en-US" sz="1200" spc="-1" strike="noStrike">
                <a:solidFill>
                  <a:srgbClr val="000000"/>
                </a:solidFill>
                <a:uFill>
                  <a:solidFill>
                    <a:srgbClr val="ffffff"/>
                  </a:solidFill>
                </a:uFill>
                <a:latin typeface="Century Gothic"/>
              </a:rPr>
              <a:t>Fourth Outline Level</a:t>
            </a:r>
            <a:endParaRPr b="0" lang="en-US" sz="1200" spc="-1" strike="noStrike">
              <a:solidFill>
                <a:srgbClr val="000000"/>
              </a:solidFill>
              <a:uFill>
                <a:solidFill>
                  <a:srgbClr val="ffffff"/>
                </a:solidFill>
              </a:uFill>
              <a:latin typeface="Century Gothic"/>
            </a:endParaRPr>
          </a:p>
          <a:p>
            <a:pPr lvl="4" marL="2160000" indent="-216000">
              <a:buClr>
                <a:srgbClr val="000000"/>
              </a:buClr>
              <a:buSzPct val="45000"/>
              <a:buFont typeface="Wingdings" charset="2"/>
              <a:buChar char=""/>
            </a:pPr>
            <a:r>
              <a:rPr b="0" lang="en-US" sz="2000" spc="-1" strike="noStrike">
                <a:solidFill>
                  <a:srgbClr val="000000"/>
                </a:solidFill>
                <a:uFill>
                  <a:solidFill>
                    <a:srgbClr val="ffffff"/>
                  </a:solidFill>
                </a:uFill>
                <a:latin typeface="Century Gothic"/>
              </a:rPr>
              <a:t>Fifth Outline Level</a:t>
            </a:r>
            <a:endParaRPr b="0" lang="en-US" sz="2000" spc="-1" strike="noStrike">
              <a:solidFill>
                <a:srgbClr val="000000"/>
              </a:solidFill>
              <a:uFill>
                <a:solidFill>
                  <a:srgbClr val="ffffff"/>
                </a:solidFill>
              </a:uFill>
              <a:latin typeface="Century Gothic"/>
            </a:endParaRPr>
          </a:p>
          <a:p>
            <a:pPr lvl="5" marL="2592000" indent="-216000">
              <a:buClr>
                <a:srgbClr val="000000"/>
              </a:buClr>
              <a:buSzPct val="45000"/>
              <a:buFont typeface="Wingdings" charset="2"/>
              <a:buChar char=""/>
            </a:pPr>
            <a:r>
              <a:rPr b="0" lang="en-US" sz="2000" spc="-1" strike="noStrike">
                <a:solidFill>
                  <a:srgbClr val="000000"/>
                </a:solidFill>
                <a:uFill>
                  <a:solidFill>
                    <a:srgbClr val="ffffff"/>
                  </a:solidFill>
                </a:uFill>
                <a:latin typeface="Century Gothic"/>
              </a:rPr>
              <a:t>Sixth Outline Level</a:t>
            </a:r>
            <a:endParaRPr b="0" lang="en-US" sz="2000" spc="-1" strike="noStrike">
              <a:solidFill>
                <a:srgbClr val="000000"/>
              </a:solidFill>
              <a:uFill>
                <a:solidFill>
                  <a:srgbClr val="ffffff"/>
                </a:solidFill>
              </a:uFill>
              <a:latin typeface="Century Gothic"/>
            </a:endParaRPr>
          </a:p>
          <a:p>
            <a:pPr lvl="6" marL="3024000" indent="-216000">
              <a:buClr>
                <a:srgbClr val="000000"/>
              </a:buClr>
              <a:buSzPct val="45000"/>
              <a:buFont typeface="Wingdings" charset="2"/>
              <a:buChar char=""/>
            </a:pPr>
            <a:r>
              <a:rPr b="0" lang="en-US" sz="2000" spc="-1" strike="noStrike">
                <a:solidFill>
                  <a:srgbClr val="000000"/>
                </a:solidFill>
                <a:uFill>
                  <a:solidFill>
                    <a:srgbClr val="ffffff"/>
                  </a:solidFill>
                </a:uFill>
                <a:latin typeface="Century Gothic"/>
              </a:rPr>
              <a:t>Seventh Outline Level</a:t>
            </a:r>
            <a:endParaRPr b="0" lang="en-US" sz="2000" spc="-1" strike="noStrike">
              <a:solidFill>
                <a:srgbClr val="000000"/>
              </a:solidFill>
              <a:uFill>
                <a:solidFill>
                  <a:srgbClr val="ffffff"/>
                </a:solidFill>
              </a:uFill>
              <a:latin typeface="Century Gothic"/>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9" name="CustomShape 1"/>
          <p:cNvSpPr/>
          <p:nvPr/>
        </p:nvSpPr>
        <p:spPr>
          <a:xfrm>
            <a:off x="0" y="0"/>
            <a:ext cx="12191760" cy="68576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50" name="CustomShape 2"/>
          <p:cNvSpPr/>
          <p:nvPr/>
        </p:nvSpPr>
        <p:spPr>
          <a:xfrm>
            <a:off x="234720" y="237600"/>
            <a:ext cx="11722320" cy="6382080"/>
          </a:xfrm>
          <a:prstGeom prst="rect">
            <a:avLst/>
          </a:prstGeom>
          <a:solidFill>
            <a:schemeClr val="bg1">
              <a:lumMod val="75000"/>
              <a:alpha val="60000"/>
            </a:schemeClr>
          </a:solidFill>
          <a:ln w="6480">
            <a:noFill/>
          </a:ln>
          <a:effectLst>
            <a:softEdge rad="0"/>
          </a:effectLst>
        </p:spPr>
        <p:style>
          <a:lnRef idx="0"/>
          <a:fillRef idx="0"/>
          <a:effectRef idx="0"/>
          <a:fontRef idx="minor"/>
        </p:style>
      </p:sp>
      <p:sp>
        <p:nvSpPr>
          <p:cNvPr id="51" name="CustomShape 3"/>
          <p:cNvSpPr/>
          <p:nvPr/>
        </p:nvSpPr>
        <p:spPr>
          <a:xfrm>
            <a:off x="371880" y="374760"/>
            <a:ext cx="11448000" cy="6107760"/>
          </a:xfrm>
          <a:prstGeom prst="rect">
            <a:avLst/>
          </a:prstGeom>
          <a:noFill/>
          <a:ln w="6480">
            <a:solidFill>
              <a:schemeClr val="tx1">
                <a:lumMod val="85000"/>
                <a:lumOff val="15000"/>
              </a:schemeClr>
            </a:solidFill>
            <a:miter/>
          </a:ln>
        </p:spPr>
        <p:style>
          <a:lnRef idx="0"/>
          <a:fillRef idx="0"/>
          <a:effectRef idx="0"/>
          <a:fontRef idx="minor"/>
        </p:style>
      </p:sp>
      <p:sp>
        <p:nvSpPr>
          <p:cNvPr id="52" name="PlaceHolder 4"/>
          <p:cNvSpPr>
            <a:spLocks noGrp="1"/>
          </p:cNvSpPr>
          <p:nvPr>
            <p:ph type="title"/>
          </p:nvPr>
        </p:nvSpPr>
        <p:spPr>
          <a:xfrm>
            <a:off x="1066680" y="642600"/>
            <a:ext cx="10058040" cy="1371240"/>
          </a:xfrm>
          <a:prstGeom prst="rect">
            <a:avLst/>
          </a:prstGeom>
        </p:spPr>
        <p:txBody>
          <a:bodyPr anchor="ctr"/>
          <a:p>
            <a:pPr>
              <a:lnSpc>
                <a:spcPct val="90000"/>
              </a:lnSpc>
            </a:pPr>
            <a:r>
              <a:rPr b="0" lang="en-US" sz="4000" spc="-1" strike="noStrike">
                <a:solidFill>
                  <a:srgbClr val="262626"/>
                </a:solidFill>
                <a:uFill>
                  <a:solidFill>
                    <a:srgbClr val="ffffff"/>
                  </a:solidFill>
                </a:uFill>
                <a:latin typeface="Century Gothic"/>
              </a:rPr>
              <a:t>Click to edit Master title style</a:t>
            </a:r>
            <a:endParaRPr b="0" lang="en-US" sz="1800" spc="-1" strike="noStrike">
              <a:solidFill>
                <a:srgbClr val="000000"/>
              </a:solidFill>
              <a:uFill>
                <a:solidFill>
                  <a:srgbClr val="ffffff"/>
                </a:solidFill>
              </a:uFill>
              <a:latin typeface="Century Gothic"/>
            </a:endParaRPr>
          </a:p>
        </p:txBody>
      </p:sp>
      <p:sp>
        <p:nvSpPr>
          <p:cNvPr id="53" name="PlaceHolder 5"/>
          <p:cNvSpPr>
            <a:spLocks noGrp="1"/>
          </p:cNvSpPr>
          <p:nvPr>
            <p:ph type="body"/>
          </p:nvPr>
        </p:nvSpPr>
        <p:spPr>
          <a:xfrm>
            <a:off x="1066680" y="2103120"/>
            <a:ext cx="4663080" cy="3748680"/>
          </a:xfrm>
          <a:prstGeom prst="rect">
            <a:avLst/>
          </a:prstGeom>
        </p:spPr>
        <p:txBody>
          <a:bodyPr/>
          <a:p>
            <a:pPr marL="432000" indent="-324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Click to edit the outline text format</a:t>
            </a:r>
            <a:endParaRPr b="0" lang="en-US" sz="1800" spc="-1" strike="noStrike">
              <a:solidFill>
                <a:srgbClr val="000000"/>
              </a:solidFill>
              <a:uFill>
                <a:solidFill>
                  <a:srgbClr val="ffffff"/>
                </a:solidFill>
              </a:uFill>
              <a:latin typeface="Century Gothic"/>
            </a:endParaRPr>
          </a:p>
          <a:p>
            <a:pPr lvl="1" marL="864000" indent="-324000">
              <a:buClr>
                <a:srgbClr val="000000"/>
              </a:buClr>
              <a:buSzPct val="75000"/>
              <a:buFont typeface="Symbol" charset="2"/>
              <a:buChar char=""/>
            </a:pPr>
            <a:r>
              <a:rPr b="0" lang="en-US" sz="1800" spc="-1" strike="noStrike">
                <a:solidFill>
                  <a:srgbClr val="000000"/>
                </a:solidFill>
                <a:uFill>
                  <a:solidFill>
                    <a:srgbClr val="ffffff"/>
                  </a:solidFill>
                </a:uFill>
                <a:latin typeface="Century Gothic"/>
              </a:rPr>
              <a:t>Second Outline Level</a:t>
            </a:r>
            <a:endParaRPr b="0" lang="en-US" sz="1800" spc="-1" strike="noStrike">
              <a:solidFill>
                <a:srgbClr val="000000"/>
              </a:solidFill>
              <a:uFill>
                <a:solidFill>
                  <a:srgbClr val="ffffff"/>
                </a:solidFill>
              </a:uFill>
              <a:latin typeface="Century Gothic"/>
            </a:endParaRPr>
          </a:p>
          <a:p>
            <a:pPr lvl="2" marL="1296000" indent="-288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Third Outline Level</a:t>
            </a:r>
            <a:endParaRPr b="0" lang="en-US" sz="1800" spc="-1" strike="noStrike">
              <a:solidFill>
                <a:srgbClr val="000000"/>
              </a:solidFill>
              <a:uFill>
                <a:solidFill>
                  <a:srgbClr val="ffffff"/>
                </a:solidFill>
              </a:uFill>
              <a:latin typeface="Century Gothic"/>
            </a:endParaRPr>
          </a:p>
          <a:p>
            <a:pPr lvl="3" marL="1728000" indent="-216000">
              <a:buClr>
                <a:srgbClr val="000000"/>
              </a:buClr>
              <a:buSzPct val="75000"/>
              <a:buFont typeface="Symbol" charset="2"/>
              <a:buChar char=""/>
            </a:pPr>
            <a:r>
              <a:rPr b="0" lang="en-US" sz="1800" spc="-1" strike="noStrike">
                <a:solidFill>
                  <a:srgbClr val="000000"/>
                </a:solidFill>
                <a:uFill>
                  <a:solidFill>
                    <a:srgbClr val="ffffff"/>
                  </a:solidFill>
                </a:uFill>
                <a:latin typeface="Century Gothic"/>
              </a:rPr>
              <a:t>Fourth Outline Level</a:t>
            </a:r>
            <a:endParaRPr b="0" lang="en-US" sz="1800" spc="-1" strike="noStrike">
              <a:solidFill>
                <a:srgbClr val="000000"/>
              </a:solidFill>
              <a:uFill>
                <a:solidFill>
                  <a:srgbClr val="ffffff"/>
                </a:solidFill>
              </a:uFill>
              <a:latin typeface="Century Gothic"/>
            </a:endParaRPr>
          </a:p>
          <a:p>
            <a:pPr lvl="4" marL="2160000" indent="-216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Fifth Outline Level</a:t>
            </a:r>
            <a:endParaRPr b="0" lang="en-US" sz="1800" spc="-1" strike="noStrike">
              <a:solidFill>
                <a:srgbClr val="000000"/>
              </a:solidFill>
              <a:uFill>
                <a:solidFill>
                  <a:srgbClr val="ffffff"/>
                </a:solidFill>
              </a:uFill>
              <a:latin typeface="Century Gothic"/>
            </a:endParaRPr>
          </a:p>
          <a:p>
            <a:pPr lvl="5" marL="2592000" indent="-216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Sixth Outline Level</a:t>
            </a:r>
            <a:endParaRPr b="0" lang="en-US" sz="18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Seventh Outline LevelClick to edit Master text styles</a:t>
            </a:r>
            <a:endParaRPr b="0" lang="en-US" sz="1800" spc="-1" strike="noStrike">
              <a:solidFill>
                <a:srgbClr val="000000"/>
              </a:solidFill>
              <a:uFill>
                <a:solidFill>
                  <a:srgbClr val="ffffff"/>
                </a:solidFill>
              </a:uFill>
              <a:latin typeface="Century Gothic"/>
            </a:endParaRPr>
          </a:p>
          <a:p>
            <a:pPr lvl="1" marL="457200" indent="-182520">
              <a:lnSpc>
                <a:spcPct val="100000"/>
              </a:lnSpc>
              <a:buClr>
                <a:srgbClr val="262626"/>
              </a:buClr>
              <a:buFont typeface="Garamond"/>
              <a:buChar char="◦"/>
            </a:pPr>
            <a:r>
              <a:rPr b="0" lang="en-US" sz="1600" spc="-1" strike="noStrike">
                <a:solidFill>
                  <a:srgbClr val="000000"/>
                </a:solidFill>
                <a:uFill>
                  <a:solidFill>
                    <a:srgbClr val="ffffff"/>
                  </a:solidFill>
                </a:uFill>
                <a:latin typeface="Century Gothic"/>
              </a:rPr>
              <a:t>Second level</a:t>
            </a:r>
            <a:endParaRPr b="0" lang="en-US" sz="1800" spc="-1" strike="noStrike">
              <a:solidFill>
                <a:srgbClr val="000000"/>
              </a:solidFill>
              <a:uFill>
                <a:solidFill>
                  <a:srgbClr val="ffffff"/>
                </a:solidFill>
              </a:uFill>
              <a:latin typeface="Century Gothic"/>
            </a:endParaRPr>
          </a:p>
          <a:p>
            <a:pPr lvl="2" marL="73152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Third level</a:t>
            </a:r>
            <a:endParaRPr b="0" lang="en-US" sz="1800" spc="-1" strike="noStrike">
              <a:solidFill>
                <a:srgbClr val="000000"/>
              </a:solidFill>
              <a:uFill>
                <a:solidFill>
                  <a:srgbClr val="ffffff"/>
                </a:solidFill>
              </a:uFill>
              <a:latin typeface="Century Gothic"/>
            </a:endParaRPr>
          </a:p>
          <a:p>
            <a:pPr lvl="3" marL="100584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Fourth level</a:t>
            </a:r>
            <a:endParaRPr b="0" lang="en-US" sz="1800" spc="-1" strike="noStrike">
              <a:solidFill>
                <a:srgbClr val="000000"/>
              </a:solidFill>
              <a:uFill>
                <a:solidFill>
                  <a:srgbClr val="ffffff"/>
                </a:solidFill>
              </a:uFill>
              <a:latin typeface="Century Gothic"/>
            </a:endParaRPr>
          </a:p>
          <a:p>
            <a:pPr lvl="4" marL="128016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Fifth level</a:t>
            </a:r>
            <a:endParaRPr b="0" lang="en-US" sz="1800" spc="-1" strike="noStrike">
              <a:solidFill>
                <a:srgbClr val="000000"/>
              </a:solidFill>
              <a:uFill>
                <a:solidFill>
                  <a:srgbClr val="ffffff"/>
                </a:solidFill>
              </a:uFill>
              <a:latin typeface="Century Gothic"/>
            </a:endParaRPr>
          </a:p>
        </p:txBody>
      </p:sp>
      <p:sp>
        <p:nvSpPr>
          <p:cNvPr id="54" name="PlaceHolder 6"/>
          <p:cNvSpPr>
            <a:spLocks noGrp="1"/>
          </p:cNvSpPr>
          <p:nvPr>
            <p:ph type="body"/>
          </p:nvPr>
        </p:nvSpPr>
        <p:spPr>
          <a:xfrm>
            <a:off x="6461640" y="2103120"/>
            <a:ext cx="4663080" cy="3748680"/>
          </a:xfrm>
          <a:prstGeom prst="rect">
            <a:avLst/>
          </a:prstGeom>
        </p:spPr>
        <p:txBody>
          <a:bodyPr/>
          <a:p>
            <a:pPr marL="432000" indent="-324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Click to edit the outline text format</a:t>
            </a:r>
            <a:endParaRPr b="0" lang="en-US" sz="1800" spc="-1" strike="noStrike">
              <a:solidFill>
                <a:srgbClr val="000000"/>
              </a:solidFill>
              <a:uFill>
                <a:solidFill>
                  <a:srgbClr val="ffffff"/>
                </a:solidFill>
              </a:uFill>
              <a:latin typeface="Century Gothic"/>
            </a:endParaRPr>
          </a:p>
          <a:p>
            <a:pPr lvl="1" marL="864000" indent="-324000">
              <a:buClr>
                <a:srgbClr val="000000"/>
              </a:buClr>
              <a:buSzPct val="75000"/>
              <a:buFont typeface="Symbol" charset="2"/>
              <a:buChar char=""/>
            </a:pPr>
            <a:r>
              <a:rPr b="0" lang="en-US" sz="1800" spc="-1" strike="noStrike">
                <a:solidFill>
                  <a:srgbClr val="000000"/>
                </a:solidFill>
                <a:uFill>
                  <a:solidFill>
                    <a:srgbClr val="ffffff"/>
                  </a:solidFill>
                </a:uFill>
                <a:latin typeface="Century Gothic"/>
              </a:rPr>
              <a:t>Second Outline Level</a:t>
            </a:r>
            <a:endParaRPr b="0" lang="en-US" sz="1800" spc="-1" strike="noStrike">
              <a:solidFill>
                <a:srgbClr val="000000"/>
              </a:solidFill>
              <a:uFill>
                <a:solidFill>
                  <a:srgbClr val="ffffff"/>
                </a:solidFill>
              </a:uFill>
              <a:latin typeface="Century Gothic"/>
            </a:endParaRPr>
          </a:p>
          <a:p>
            <a:pPr lvl="2" marL="1296000" indent="-288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Third Outline Level</a:t>
            </a:r>
            <a:endParaRPr b="0" lang="en-US" sz="1800" spc="-1" strike="noStrike">
              <a:solidFill>
                <a:srgbClr val="000000"/>
              </a:solidFill>
              <a:uFill>
                <a:solidFill>
                  <a:srgbClr val="ffffff"/>
                </a:solidFill>
              </a:uFill>
              <a:latin typeface="Century Gothic"/>
            </a:endParaRPr>
          </a:p>
          <a:p>
            <a:pPr lvl="3" marL="1728000" indent="-216000">
              <a:buClr>
                <a:srgbClr val="000000"/>
              </a:buClr>
              <a:buSzPct val="75000"/>
              <a:buFont typeface="Symbol" charset="2"/>
              <a:buChar char=""/>
            </a:pPr>
            <a:r>
              <a:rPr b="0" lang="en-US" sz="1800" spc="-1" strike="noStrike">
                <a:solidFill>
                  <a:srgbClr val="000000"/>
                </a:solidFill>
                <a:uFill>
                  <a:solidFill>
                    <a:srgbClr val="ffffff"/>
                  </a:solidFill>
                </a:uFill>
                <a:latin typeface="Century Gothic"/>
              </a:rPr>
              <a:t>Fourth Outline Level</a:t>
            </a:r>
            <a:endParaRPr b="0" lang="en-US" sz="1800" spc="-1" strike="noStrike">
              <a:solidFill>
                <a:srgbClr val="000000"/>
              </a:solidFill>
              <a:uFill>
                <a:solidFill>
                  <a:srgbClr val="ffffff"/>
                </a:solidFill>
              </a:uFill>
              <a:latin typeface="Century Gothic"/>
            </a:endParaRPr>
          </a:p>
          <a:p>
            <a:pPr lvl="4" marL="2160000" indent="-216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Fifth Outline Level</a:t>
            </a:r>
            <a:endParaRPr b="0" lang="en-US" sz="1800" spc="-1" strike="noStrike">
              <a:solidFill>
                <a:srgbClr val="000000"/>
              </a:solidFill>
              <a:uFill>
                <a:solidFill>
                  <a:srgbClr val="ffffff"/>
                </a:solidFill>
              </a:uFill>
              <a:latin typeface="Century Gothic"/>
            </a:endParaRPr>
          </a:p>
          <a:p>
            <a:pPr lvl="5" marL="2592000" indent="-216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Sixth Outline Level</a:t>
            </a:r>
            <a:endParaRPr b="0" lang="en-US" sz="18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Seventh Outline LevelClick to edit Master text styles</a:t>
            </a:r>
            <a:endParaRPr b="0" lang="en-US" sz="1800" spc="-1" strike="noStrike">
              <a:solidFill>
                <a:srgbClr val="000000"/>
              </a:solidFill>
              <a:uFill>
                <a:solidFill>
                  <a:srgbClr val="ffffff"/>
                </a:solidFill>
              </a:uFill>
              <a:latin typeface="Century Gothic"/>
            </a:endParaRPr>
          </a:p>
          <a:p>
            <a:pPr lvl="1" marL="457200" indent="-182520">
              <a:lnSpc>
                <a:spcPct val="100000"/>
              </a:lnSpc>
              <a:buClr>
                <a:srgbClr val="262626"/>
              </a:buClr>
              <a:buFont typeface="Garamond"/>
              <a:buChar char="◦"/>
            </a:pPr>
            <a:r>
              <a:rPr b="0" lang="en-US" sz="1600" spc="-1" strike="noStrike">
                <a:solidFill>
                  <a:srgbClr val="000000"/>
                </a:solidFill>
                <a:uFill>
                  <a:solidFill>
                    <a:srgbClr val="ffffff"/>
                  </a:solidFill>
                </a:uFill>
                <a:latin typeface="Century Gothic"/>
              </a:rPr>
              <a:t>Second level</a:t>
            </a:r>
            <a:endParaRPr b="0" lang="en-US" sz="1800" spc="-1" strike="noStrike">
              <a:solidFill>
                <a:srgbClr val="000000"/>
              </a:solidFill>
              <a:uFill>
                <a:solidFill>
                  <a:srgbClr val="ffffff"/>
                </a:solidFill>
              </a:uFill>
              <a:latin typeface="Century Gothic"/>
            </a:endParaRPr>
          </a:p>
          <a:p>
            <a:pPr lvl="2" marL="73152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Third level</a:t>
            </a:r>
            <a:endParaRPr b="0" lang="en-US" sz="1800" spc="-1" strike="noStrike">
              <a:solidFill>
                <a:srgbClr val="000000"/>
              </a:solidFill>
              <a:uFill>
                <a:solidFill>
                  <a:srgbClr val="ffffff"/>
                </a:solidFill>
              </a:uFill>
              <a:latin typeface="Century Gothic"/>
            </a:endParaRPr>
          </a:p>
          <a:p>
            <a:pPr lvl="3" marL="100584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Fourth level</a:t>
            </a:r>
            <a:endParaRPr b="0" lang="en-US" sz="1800" spc="-1" strike="noStrike">
              <a:solidFill>
                <a:srgbClr val="000000"/>
              </a:solidFill>
              <a:uFill>
                <a:solidFill>
                  <a:srgbClr val="ffffff"/>
                </a:solidFill>
              </a:uFill>
              <a:latin typeface="Century Gothic"/>
            </a:endParaRPr>
          </a:p>
          <a:p>
            <a:pPr lvl="4" marL="128016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Fifth level</a:t>
            </a:r>
            <a:endParaRPr b="0" lang="en-US" sz="1800" spc="-1" strike="noStrike">
              <a:solidFill>
                <a:srgbClr val="000000"/>
              </a:solidFill>
              <a:uFill>
                <a:solidFill>
                  <a:srgbClr val="ffffff"/>
                </a:solidFill>
              </a:uFill>
              <a:latin typeface="Century Gothic"/>
            </a:endParaRPr>
          </a:p>
        </p:txBody>
      </p:sp>
      <p:sp>
        <p:nvSpPr>
          <p:cNvPr id="55" name="PlaceHolder 7"/>
          <p:cNvSpPr>
            <a:spLocks noGrp="1"/>
          </p:cNvSpPr>
          <p:nvPr>
            <p:ph type="dt"/>
          </p:nvPr>
        </p:nvSpPr>
        <p:spPr>
          <a:xfrm>
            <a:off x="7256880" y="6035040"/>
            <a:ext cx="2892600" cy="365400"/>
          </a:xfrm>
          <a:prstGeom prst="rect">
            <a:avLst/>
          </a:prstGeom>
        </p:spPr>
        <p:txBody>
          <a:bodyPr anchor="b"/>
          <a:p>
            <a:pPr algn="r">
              <a:lnSpc>
                <a:spcPct val="100000"/>
              </a:lnSpc>
            </a:pPr>
            <a:r>
              <a:rPr b="0" lang="en-GB" sz="800" spc="-1" strike="noStrike">
                <a:solidFill>
                  <a:srgbClr val="404040"/>
                </a:solidFill>
                <a:uFill>
                  <a:solidFill>
                    <a:srgbClr val="ffffff"/>
                  </a:solidFill>
                </a:uFill>
                <a:latin typeface="Century Gothic"/>
              </a:rPr>
              <a:t>29/05/20</a:t>
            </a:r>
            <a:endParaRPr b="0" lang="en-GB" sz="1400" spc="-1" strike="noStrike">
              <a:solidFill>
                <a:srgbClr val="000000"/>
              </a:solidFill>
              <a:uFill>
                <a:solidFill>
                  <a:srgbClr val="ffffff"/>
                </a:solidFill>
              </a:uFill>
              <a:latin typeface="Times New Roman"/>
            </a:endParaRPr>
          </a:p>
        </p:txBody>
      </p:sp>
      <p:sp>
        <p:nvSpPr>
          <p:cNvPr id="56" name="PlaceHolder 8"/>
          <p:cNvSpPr>
            <a:spLocks noGrp="1"/>
          </p:cNvSpPr>
          <p:nvPr>
            <p:ph type="ftr"/>
          </p:nvPr>
        </p:nvSpPr>
        <p:spPr>
          <a:xfrm>
            <a:off x="1066680" y="6035040"/>
            <a:ext cx="5816160" cy="365400"/>
          </a:xfrm>
          <a:prstGeom prst="rect">
            <a:avLst/>
          </a:prstGeom>
        </p:spPr>
        <p:txBody>
          <a:bodyPr anchor="b"/>
          <a:p>
            <a:endParaRPr b="0" lang="en-GB" sz="2400" spc="-1" strike="noStrike">
              <a:solidFill>
                <a:srgbClr val="000000"/>
              </a:solidFill>
              <a:uFill>
                <a:solidFill>
                  <a:srgbClr val="ffffff"/>
                </a:solidFill>
              </a:uFill>
              <a:latin typeface="Times New Roman"/>
            </a:endParaRPr>
          </a:p>
        </p:txBody>
      </p:sp>
      <p:sp>
        <p:nvSpPr>
          <p:cNvPr id="57" name="PlaceHolder 9"/>
          <p:cNvSpPr>
            <a:spLocks noGrp="1"/>
          </p:cNvSpPr>
          <p:nvPr>
            <p:ph type="sldNum"/>
          </p:nvPr>
        </p:nvSpPr>
        <p:spPr>
          <a:xfrm>
            <a:off x="10287000" y="6035040"/>
            <a:ext cx="837720" cy="365400"/>
          </a:xfrm>
          <a:prstGeom prst="rect">
            <a:avLst/>
          </a:prstGeom>
        </p:spPr>
        <p:txBody>
          <a:bodyPr anchor="b"/>
          <a:p>
            <a:pPr algn="r">
              <a:lnSpc>
                <a:spcPct val="100000"/>
              </a:lnSpc>
            </a:pPr>
            <a:fld id="{6A5413F9-B9C4-46F4-9900-6224DD13020A}" type="slidenum">
              <a:rPr b="0" lang="en-GB" sz="800" spc="-1" strike="noStrike">
                <a:solidFill>
                  <a:srgbClr val="404040"/>
                </a:solidFill>
                <a:uFill>
                  <a:solidFill>
                    <a:srgbClr val="ffffff"/>
                  </a:solidFill>
                </a:uFill>
                <a:latin typeface="Century Gothic"/>
              </a:rPr>
              <a:t>&lt;number&gt;</a:t>
            </a:fld>
            <a:endParaRPr b="0" lang="en-GB" sz="1400" spc="-1" strike="noStrike">
              <a:solidFill>
                <a:srgbClr val="000000"/>
              </a:solidFill>
              <a:uFill>
                <a:solidFill>
                  <a:srgbClr val="ffffff"/>
                </a:solidFill>
              </a:uFill>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2" name="CustomShape 1"/>
          <p:cNvSpPr/>
          <p:nvPr/>
        </p:nvSpPr>
        <p:spPr>
          <a:xfrm>
            <a:off x="0" y="0"/>
            <a:ext cx="12191760" cy="68576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93" name="CustomShape 2"/>
          <p:cNvSpPr/>
          <p:nvPr/>
        </p:nvSpPr>
        <p:spPr>
          <a:xfrm>
            <a:off x="234720" y="237600"/>
            <a:ext cx="11722320" cy="6382080"/>
          </a:xfrm>
          <a:prstGeom prst="rect">
            <a:avLst/>
          </a:prstGeom>
          <a:solidFill>
            <a:schemeClr val="bg1">
              <a:lumMod val="75000"/>
              <a:alpha val="60000"/>
            </a:schemeClr>
          </a:solidFill>
          <a:ln w="6480">
            <a:noFill/>
          </a:ln>
          <a:effectLst>
            <a:softEdge rad="0"/>
          </a:effectLst>
        </p:spPr>
        <p:style>
          <a:lnRef idx="0"/>
          <a:fillRef idx="0"/>
          <a:effectRef idx="0"/>
          <a:fontRef idx="minor"/>
        </p:style>
      </p:sp>
      <p:sp>
        <p:nvSpPr>
          <p:cNvPr id="94" name="CustomShape 3"/>
          <p:cNvSpPr/>
          <p:nvPr/>
        </p:nvSpPr>
        <p:spPr>
          <a:xfrm>
            <a:off x="371880" y="374760"/>
            <a:ext cx="11448000" cy="6107760"/>
          </a:xfrm>
          <a:prstGeom prst="rect">
            <a:avLst/>
          </a:prstGeom>
          <a:noFill/>
          <a:ln w="6480">
            <a:solidFill>
              <a:schemeClr val="tx1">
                <a:lumMod val="85000"/>
                <a:lumOff val="15000"/>
              </a:schemeClr>
            </a:solidFill>
            <a:miter/>
          </a:ln>
        </p:spPr>
        <p:style>
          <a:lnRef idx="0"/>
          <a:fillRef idx="0"/>
          <a:effectRef idx="0"/>
          <a:fontRef idx="minor"/>
        </p:style>
      </p:sp>
      <p:sp>
        <p:nvSpPr>
          <p:cNvPr id="95" name="PlaceHolder 4"/>
          <p:cNvSpPr>
            <a:spLocks noGrp="1"/>
          </p:cNvSpPr>
          <p:nvPr>
            <p:ph type="title"/>
          </p:nvPr>
        </p:nvSpPr>
        <p:spPr>
          <a:xfrm>
            <a:off x="1066680" y="642600"/>
            <a:ext cx="10058040" cy="1371240"/>
          </a:xfrm>
          <a:prstGeom prst="rect">
            <a:avLst/>
          </a:prstGeom>
        </p:spPr>
        <p:txBody>
          <a:bodyPr anchor="ctr"/>
          <a:p>
            <a:pPr>
              <a:lnSpc>
                <a:spcPct val="90000"/>
              </a:lnSpc>
            </a:pPr>
            <a:r>
              <a:rPr b="0" lang="en-US" sz="4000" spc="-1" strike="noStrike">
                <a:solidFill>
                  <a:srgbClr val="262626"/>
                </a:solidFill>
                <a:uFill>
                  <a:solidFill>
                    <a:srgbClr val="ffffff"/>
                  </a:solidFill>
                </a:uFill>
                <a:latin typeface="Century Gothic"/>
              </a:rPr>
              <a:t>Click to edit Master title style</a:t>
            </a:r>
            <a:endParaRPr b="0" lang="en-US" sz="1800" spc="-1" strike="noStrike">
              <a:solidFill>
                <a:srgbClr val="000000"/>
              </a:solidFill>
              <a:uFill>
                <a:solidFill>
                  <a:srgbClr val="ffffff"/>
                </a:solidFill>
              </a:uFill>
              <a:latin typeface="Century Gothic"/>
            </a:endParaRPr>
          </a:p>
        </p:txBody>
      </p:sp>
      <p:sp>
        <p:nvSpPr>
          <p:cNvPr id="96" name="PlaceHolder 5"/>
          <p:cNvSpPr>
            <a:spLocks noGrp="1"/>
          </p:cNvSpPr>
          <p:nvPr>
            <p:ph type="body"/>
          </p:nvPr>
        </p:nvSpPr>
        <p:spPr>
          <a:xfrm>
            <a:off x="1066680" y="2103120"/>
            <a:ext cx="10058040" cy="3849120"/>
          </a:xfrm>
          <a:prstGeom prst="rect">
            <a:avLst/>
          </a:prstGeom>
        </p:spPr>
        <p:txBody>
          <a:bodyPr/>
          <a:p>
            <a:pPr marL="432000" indent="-324000">
              <a:buClr>
                <a:srgbClr val="000000"/>
              </a:buClr>
              <a:buSzPct val="45000"/>
              <a:buFont typeface="Wingdings" charset="2"/>
              <a:buChar char=""/>
            </a:pPr>
            <a:r>
              <a:rPr b="0" lang="en-US" sz="1500" spc="-1" strike="noStrike">
                <a:solidFill>
                  <a:srgbClr val="000000"/>
                </a:solidFill>
                <a:uFill>
                  <a:solidFill>
                    <a:srgbClr val="ffffff"/>
                  </a:solidFill>
                </a:uFill>
                <a:latin typeface="Century Gothic"/>
              </a:rPr>
              <a:t>Click to edit the outline text format</a:t>
            </a:r>
            <a:endParaRPr b="0" lang="en-US" sz="1500" spc="-1" strike="noStrike">
              <a:solidFill>
                <a:srgbClr val="000000"/>
              </a:solidFill>
              <a:uFill>
                <a:solidFill>
                  <a:srgbClr val="ffffff"/>
                </a:solidFill>
              </a:uFill>
              <a:latin typeface="Century Gothic"/>
            </a:endParaRPr>
          </a:p>
          <a:p>
            <a:pPr lvl="1" marL="864000" indent="-324000">
              <a:buClr>
                <a:srgbClr val="000000"/>
              </a:buClr>
              <a:buSzPct val="75000"/>
              <a:buFont typeface="Symbol" charset="2"/>
              <a:buChar char=""/>
            </a:pPr>
            <a:r>
              <a:rPr b="0" lang="en-US" sz="1500" spc="-1" strike="noStrike">
                <a:solidFill>
                  <a:srgbClr val="000000"/>
                </a:solidFill>
                <a:uFill>
                  <a:solidFill>
                    <a:srgbClr val="ffffff"/>
                  </a:solidFill>
                </a:uFill>
                <a:latin typeface="Century Gothic"/>
              </a:rPr>
              <a:t>Second Outline Level</a:t>
            </a:r>
            <a:endParaRPr b="0" lang="en-US" sz="1500" spc="-1" strike="noStrike">
              <a:solidFill>
                <a:srgbClr val="000000"/>
              </a:solidFill>
              <a:uFill>
                <a:solidFill>
                  <a:srgbClr val="ffffff"/>
                </a:solidFill>
              </a:uFill>
              <a:latin typeface="Century Gothic"/>
            </a:endParaRPr>
          </a:p>
          <a:p>
            <a:pPr lvl="2" marL="1296000" indent="-288000">
              <a:buClr>
                <a:srgbClr val="000000"/>
              </a:buClr>
              <a:buSzPct val="45000"/>
              <a:buFont typeface="Wingdings" charset="2"/>
              <a:buChar char=""/>
            </a:pPr>
            <a:r>
              <a:rPr b="0" lang="en-US" sz="1500" spc="-1" strike="noStrike">
                <a:solidFill>
                  <a:srgbClr val="000000"/>
                </a:solidFill>
                <a:uFill>
                  <a:solidFill>
                    <a:srgbClr val="ffffff"/>
                  </a:solidFill>
                </a:uFill>
                <a:latin typeface="Century Gothic"/>
              </a:rPr>
              <a:t>Third Outline Level</a:t>
            </a:r>
            <a:endParaRPr b="0" lang="en-US" sz="1500" spc="-1" strike="noStrike">
              <a:solidFill>
                <a:srgbClr val="000000"/>
              </a:solidFill>
              <a:uFill>
                <a:solidFill>
                  <a:srgbClr val="ffffff"/>
                </a:solidFill>
              </a:uFill>
              <a:latin typeface="Century Gothic"/>
            </a:endParaRPr>
          </a:p>
          <a:p>
            <a:pPr lvl="3" marL="1728000" indent="-216000">
              <a:buClr>
                <a:srgbClr val="000000"/>
              </a:buClr>
              <a:buSzPct val="75000"/>
              <a:buFont typeface="Symbol" charset="2"/>
              <a:buChar char=""/>
            </a:pPr>
            <a:r>
              <a:rPr b="0" lang="en-US" sz="1500" spc="-1" strike="noStrike">
                <a:solidFill>
                  <a:srgbClr val="000000"/>
                </a:solidFill>
                <a:uFill>
                  <a:solidFill>
                    <a:srgbClr val="ffffff"/>
                  </a:solidFill>
                </a:uFill>
                <a:latin typeface="Century Gothic"/>
              </a:rPr>
              <a:t>Fourth Outline Level</a:t>
            </a:r>
            <a:endParaRPr b="0" lang="en-US" sz="1500" spc="-1" strike="noStrike">
              <a:solidFill>
                <a:srgbClr val="000000"/>
              </a:solidFill>
              <a:uFill>
                <a:solidFill>
                  <a:srgbClr val="ffffff"/>
                </a:solidFill>
              </a:uFill>
              <a:latin typeface="Century Gothic"/>
            </a:endParaRPr>
          </a:p>
          <a:p>
            <a:pPr lvl="4" marL="2160000" indent="-216000">
              <a:buClr>
                <a:srgbClr val="000000"/>
              </a:buClr>
              <a:buSzPct val="45000"/>
              <a:buFont typeface="Wingdings" charset="2"/>
              <a:buChar char=""/>
            </a:pPr>
            <a:r>
              <a:rPr b="0" lang="en-US" sz="1500" spc="-1" strike="noStrike">
                <a:solidFill>
                  <a:srgbClr val="000000"/>
                </a:solidFill>
                <a:uFill>
                  <a:solidFill>
                    <a:srgbClr val="ffffff"/>
                  </a:solidFill>
                </a:uFill>
                <a:latin typeface="Century Gothic"/>
              </a:rPr>
              <a:t>Fifth Outline Level</a:t>
            </a:r>
            <a:endParaRPr b="0" lang="en-US" sz="1500" spc="-1" strike="noStrike">
              <a:solidFill>
                <a:srgbClr val="000000"/>
              </a:solidFill>
              <a:uFill>
                <a:solidFill>
                  <a:srgbClr val="ffffff"/>
                </a:solidFill>
              </a:uFill>
              <a:latin typeface="Century Gothic"/>
            </a:endParaRPr>
          </a:p>
          <a:p>
            <a:pPr lvl="5" marL="2592000" indent="-216000">
              <a:buClr>
                <a:srgbClr val="000000"/>
              </a:buClr>
              <a:buSzPct val="45000"/>
              <a:buFont typeface="Wingdings" charset="2"/>
              <a:buChar char=""/>
            </a:pPr>
            <a:r>
              <a:rPr b="0" lang="en-US" sz="1500" spc="-1" strike="noStrike">
                <a:solidFill>
                  <a:srgbClr val="000000"/>
                </a:solidFill>
                <a:uFill>
                  <a:solidFill>
                    <a:srgbClr val="ffffff"/>
                  </a:solidFill>
                </a:uFill>
                <a:latin typeface="Century Gothic"/>
              </a:rPr>
              <a:t>Sixth Outline Level</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500" spc="-1" strike="noStrike">
                <a:solidFill>
                  <a:srgbClr val="000000"/>
                </a:solidFill>
                <a:uFill>
                  <a:solidFill>
                    <a:srgbClr val="ffffff"/>
                  </a:solidFill>
                </a:uFill>
                <a:latin typeface="Century Gothic"/>
              </a:rPr>
              <a:t>Seventh Outline LevelClick to edit Master text styles</a:t>
            </a:r>
            <a:endParaRPr b="0" lang="en-US" sz="1500" spc="-1" strike="noStrike">
              <a:solidFill>
                <a:srgbClr val="000000"/>
              </a:solidFill>
              <a:uFill>
                <a:solidFill>
                  <a:srgbClr val="ffffff"/>
                </a:solidFill>
              </a:uFill>
              <a:latin typeface="Century Gothic"/>
            </a:endParaRPr>
          </a:p>
          <a:p>
            <a:pPr lvl="1" marL="457200" indent="-182520">
              <a:lnSpc>
                <a:spcPct val="100000"/>
              </a:lnSpc>
              <a:buClr>
                <a:srgbClr val="262626"/>
              </a:buClr>
              <a:buFont typeface="Garamond"/>
              <a:buChar char="◦"/>
            </a:pPr>
            <a:r>
              <a:rPr b="0" lang="en-US" sz="1300" spc="-1" strike="noStrike">
                <a:solidFill>
                  <a:srgbClr val="000000"/>
                </a:solidFill>
                <a:uFill>
                  <a:solidFill>
                    <a:srgbClr val="ffffff"/>
                  </a:solidFill>
                </a:uFill>
                <a:latin typeface="Century Gothic"/>
              </a:rPr>
              <a:t>Second level</a:t>
            </a:r>
            <a:endParaRPr b="0" lang="en-US" sz="1500" spc="-1" strike="noStrike">
              <a:solidFill>
                <a:srgbClr val="000000"/>
              </a:solidFill>
              <a:uFill>
                <a:solidFill>
                  <a:srgbClr val="ffffff"/>
                </a:solidFill>
              </a:uFill>
              <a:latin typeface="Century Gothic"/>
            </a:endParaRPr>
          </a:p>
          <a:p>
            <a:pPr lvl="2" marL="731520" indent="-182520">
              <a:lnSpc>
                <a:spcPct val="100000"/>
              </a:lnSpc>
              <a:buClr>
                <a:srgbClr val="262626"/>
              </a:buClr>
              <a:buFont typeface="Garamond"/>
              <a:buChar char="◦"/>
            </a:pPr>
            <a:r>
              <a:rPr b="0" lang="en-US" sz="1200" spc="-1" strike="noStrike">
                <a:solidFill>
                  <a:srgbClr val="000000"/>
                </a:solidFill>
                <a:uFill>
                  <a:solidFill>
                    <a:srgbClr val="ffffff"/>
                  </a:solidFill>
                </a:uFill>
                <a:latin typeface="Century Gothic"/>
              </a:rPr>
              <a:t>Third level</a:t>
            </a:r>
            <a:endParaRPr b="0" lang="en-US" sz="1500" spc="-1" strike="noStrike">
              <a:solidFill>
                <a:srgbClr val="000000"/>
              </a:solidFill>
              <a:uFill>
                <a:solidFill>
                  <a:srgbClr val="ffffff"/>
                </a:solidFill>
              </a:uFill>
              <a:latin typeface="Century Gothic"/>
            </a:endParaRPr>
          </a:p>
          <a:p>
            <a:pPr lvl="3" marL="1005840" indent="-182520">
              <a:lnSpc>
                <a:spcPct val="100000"/>
              </a:lnSpc>
              <a:buClr>
                <a:srgbClr val="262626"/>
              </a:buClr>
              <a:buFont typeface="Garamond"/>
              <a:buChar char="◦"/>
            </a:pPr>
            <a:r>
              <a:rPr b="0" lang="en-US" sz="1200" spc="-1" strike="noStrike">
                <a:solidFill>
                  <a:srgbClr val="000000"/>
                </a:solidFill>
                <a:uFill>
                  <a:solidFill>
                    <a:srgbClr val="ffffff"/>
                  </a:solidFill>
                </a:uFill>
                <a:latin typeface="Century Gothic"/>
              </a:rPr>
              <a:t>Fourth level</a:t>
            </a:r>
            <a:endParaRPr b="0" lang="en-US" sz="1500" spc="-1" strike="noStrike">
              <a:solidFill>
                <a:srgbClr val="000000"/>
              </a:solidFill>
              <a:uFill>
                <a:solidFill>
                  <a:srgbClr val="ffffff"/>
                </a:solidFill>
              </a:uFill>
              <a:latin typeface="Century Gothic"/>
            </a:endParaRPr>
          </a:p>
          <a:p>
            <a:pPr lvl="4" marL="1280160" indent="-182520">
              <a:lnSpc>
                <a:spcPct val="100000"/>
              </a:lnSpc>
              <a:buClr>
                <a:srgbClr val="262626"/>
              </a:buClr>
              <a:buFont typeface="Garamond"/>
              <a:buChar char="◦"/>
            </a:pPr>
            <a:r>
              <a:rPr b="0" lang="en-US" sz="1200" spc="-1" strike="noStrike">
                <a:solidFill>
                  <a:srgbClr val="000000"/>
                </a:solidFill>
                <a:uFill>
                  <a:solidFill>
                    <a:srgbClr val="ffffff"/>
                  </a:solidFill>
                </a:uFill>
                <a:latin typeface="Century Gothic"/>
              </a:rPr>
              <a:t>Fifth level</a:t>
            </a:r>
            <a:endParaRPr b="0" lang="en-US" sz="1500" spc="-1" strike="noStrike">
              <a:solidFill>
                <a:srgbClr val="000000"/>
              </a:solidFill>
              <a:uFill>
                <a:solidFill>
                  <a:srgbClr val="ffffff"/>
                </a:solidFill>
              </a:uFill>
              <a:latin typeface="Century Gothic"/>
            </a:endParaRPr>
          </a:p>
        </p:txBody>
      </p:sp>
      <p:sp>
        <p:nvSpPr>
          <p:cNvPr id="97" name="PlaceHolder 6"/>
          <p:cNvSpPr>
            <a:spLocks noGrp="1"/>
          </p:cNvSpPr>
          <p:nvPr>
            <p:ph type="dt"/>
          </p:nvPr>
        </p:nvSpPr>
        <p:spPr>
          <a:xfrm>
            <a:off x="7256880" y="6035040"/>
            <a:ext cx="2892600" cy="365400"/>
          </a:xfrm>
          <a:prstGeom prst="rect">
            <a:avLst/>
          </a:prstGeom>
        </p:spPr>
        <p:txBody>
          <a:bodyPr anchor="b"/>
          <a:p>
            <a:pPr algn="r">
              <a:lnSpc>
                <a:spcPct val="100000"/>
              </a:lnSpc>
            </a:pPr>
            <a:r>
              <a:rPr b="0" lang="en-GB" sz="800" spc="-1" strike="noStrike">
                <a:solidFill>
                  <a:srgbClr val="404040"/>
                </a:solidFill>
                <a:uFill>
                  <a:solidFill>
                    <a:srgbClr val="ffffff"/>
                  </a:solidFill>
                </a:uFill>
                <a:latin typeface="Century Gothic"/>
              </a:rPr>
              <a:t>29/05/20</a:t>
            </a:r>
            <a:endParaRPr b="0" lang="en-GB" sz="1400" spc="-1" strike="noStrike">
              <a:solidFill>
                <a:srgbClr val="000000"/>
              </a:solidFill>
              <a:uFill>
                <a:solidFill>
                  <a:srgbClr val="ffffff"/>
                </a:solidFill>
              </a:uFill>
              <a:latin typeface="Times New Roman"/>
            </a:endParaRPr>
          </a:p>
        </p:txBody>
      </p:sp>
      <p:sp>
        <p:nvSpPr>
          <p:cNvPr id="98" name="PlaceHolder 7"/>
          <p:cNvSpPr>
            <a:spLocks noGrp="1"/>
          </p:cNvSpPr>
          <p:nvPr>
            <p:ph type="ftr"/>
          </p:nvPr>
        </p:nvSpPr>
        <p:spPr>
          <a:xfrm>
            <a:off x="1066680" y="6035040"/>
            <a:ext cx="5816160" cy="365400"/>
          </a:xfrm>
          <a:prstGeom prst="rect">
            <a:avLst/>
          </a:prstGeom>
        </p:spPr>
        <p:txBody>
          <a:bodyPr anchor="b"/>
          <a:p>
            <a:endParaRPr b="0" lang="en-GB" sz="2400" spc="-1" strike="noStrike">
              <a:solidFill>
                <a:srgbClr val="000000"/>
              </a:solidFill>
              <a:uFill>
                <a:solidFill>
                  <a:srgbClr val="ffffff"/>
                </a:solidFill>
              </a:uFill>
              <a:latin typeface="Times New Roman"/>
            </a:endParaRPr>
          </a:p>
        </p:txBody>
      </p:sp>
      <p:sp>
        <p:nvSpPr>
          <p:cNvPr id="99" name="PlaceHolder 8"/>
          <p:cNvSpPr>
            <a:spLocks noGrp="1"/>
          </p:cNvSpPr>
          <p:nvPr>
            <p:ph type="sldNum"/>
          </p:nvPr>
        </p:nvSpPr>
        <p:spPr>
          <a:xfrm>
            <a:off x="10287000" y="6035040"/>
            <a:ext cx="837720" cy="365400"/>
          </a:xfrm>
          <a:prstGeom prst="rect">
            <a:avLst/>
          </a:prstGeom>
        </p:spPr>
        <p:txBody>
          <a:bodyPr anchor="b"/>
          <a:p>
            <a:pPr algn="r">
              <a:lnSpc>
                <a:spcPct val="100000"/>
              </a:lnSpc>
            </a:pPr>
            <a:fld id="{C0321E99-36B0-4EB7-92ED-D80C2EC98629}" type="slidenum">
              <a:rPr b="0" lang="en-GB" sz="800" spc="-1" strike="noStrike">
                <a:solidFill>
                  <a:srgbClr val="404040"/>
                </a:solidFill>
                <a:uFill>
                  <a:solidFill>
                    <a:srgbClr val="ffffff"/>
                  </a:solidFill>
                </a:uFill>
                <a:latin typeface="Century Gothic"/>
              </a:rPr>
              <a:t>&lt;number&gt;</a:t>
            </a:fld>
            <a:endParaRPr b="0" lang="en-GB" sz="1400" spc="-1" strike="noStrike">
              <a:solidFill>
                <a:srgbClr val="000000"/>
              </a:solidFill>
              <a:uFill>
                <a:solidFill>
                  <a:srgbClr val="ffffff"/>
                </a:solidFill>
              </a:uFill>
              <a:latin typeface="Times New Roman"/>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34" name="CustomShape 1" hidden="1"/>
          <p:cNvSpPr/>
          <p:nvPr/>
        </p:nvSpPr>
        <p:spPr>
          <a:xfrm>
            <a:off x="0" y="0"/>
            <a:ext cx="12191760" cy="685764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p:style>
      </p:sp>
      <p:sp>
        <p:nvSpPr>
          <p:cNvPr id="135" name="CustomShape 2" hidden="1"/>
          <p:cNvSpPr/>
          <p:nvPr/>
        </p:nvSpPr>
        <p:spPr>
          <a:xfrm>
            <a:off x="234720" y="237600"/>
            <a:ext cx="11722320" cy="6382080"/>
          </a:xfrm>
          <a:prstGeom prst="rect">
            <a:avLst/>
          </a:prstGeom>
          <a:solidFill>
            <a:schemeClr val="bg1">
              <a:lumMod val="75000"/>
              <a:alpha val="60000"/>
            </a:schemeClr>
          </a:solidFill>
          <a:ln w="6480">
            <a:noFill/>
          </a:ln>
          <a:effectLst>
            <a:softEdge rad="0"/>
          </a:effectLst>
        </p:spPr>
        <p:style>
          <a:lnRef idx="0"/>
          <a:fillRef idx="0"/>
          <a:effectRef idx="0"/>
          <a:fontRef idx="minor"/>
        </p:style>
      </p:sp>
      <p:sp>
        <p:nvSpPr>
          <p:cNvPr id="136" name="CustomShape 3" hidden="1"/>
          <p:cNvSpPr/>
          <p:nvPr/>
        </p:nvSpPr>
        <p:spPr>
          <a:xfrm>
            <a:off x="371880" y="374760"/>
            <a:ext cx="11448000" cy="6107760"/>
          </a:xfrm>
          <a:prstGeom prst="rect">
            <a:avLst/>
          </a:prstGeom>
          <a:noFill/>
          <a:ln w="6480">
            <a:solidFill>
              <a:schemeClr val="tx1">
                <a:lumMod val="85000"/>
                <a:lumOff val="15000"/>
              </a:schemeClr>
            </a:solidFill>
            <a:miter/>
          </a:ln>
        </p:spPr>
        <p:style>
          <a:lnRef idx="0"/>
          <a:fillRef idx="0"/>
          <a:effectRef idx="0"/>
          <a:fontRef idx="minor"/>
        </p:style>
      </p:sp>
      <p:sp>
        <p:nvSpPr>
          <p:cNvPr id="137" name="CustomShape 4"/>
          <p:cNvSpPr/>
          <p:nvPr/>
        </p:nvSpPr>
        <p:spPr>
          <a:xfrm>
            <a:off x="8119800" y="237600"/>
            <a:ext cx="3826080" cy="638208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p:style>
      </p:sp>
      <p:sp>
        <p:nvSpPr>
          <p:cNvPr id="138" name="CustomShape 5"/>
          <p:cNvSpPr/>
          <p:nvPr/>
        </p:nvSpPr>
        <p:spPr>
          <a:xfrm>
            <a:off x="8254800" y="374760"/>
            <a:ext cx="3556800" cy="6107760"/>
          </a:xfrm>
          <a:prstGeom prst="rect">
            <a:avLst/>
          </a:prstGeom>
          <a:noFill/>
          <a:ln w="6480">
            <a:solidFill>
              <a:schemeClr val="tx1">
                <a:lumMod val="75000"/>
                <a:lumOff val="25000"/>
              </a:schemeClr>
            </a:solidFill>
            <a:miter/>
          </a:ln>
        </p:spPr>
        <p:style>
          <a:lnRef idx="2">
            <a:schemeClr val="accent1">
              <a:shade val="50000"/>
            </a:schemeClr>
          </a:lnRef>
          <a:fillRef idx="1">
            <a:schemeClr val="accent1"/>
          </a:fillRef>
          <a:effectRef idx="0">
            <a:schemeClr val="accent1"/>
          </a:effectRef>
          <a:fontRef idx="minor"/>
        </p:style>
      </p:sp>
      <p:sp>
        <p:nvSpPr>
          <p:cNvPr id="139" name="PlaceHolder 6"/>
          <p:cNvSpPr>
            <a:spLocks noGrp="1"/>
          </p:cNvSpPr>
          <p:nvPr>
            <p:ph type="title"/>
          </p:nvPr>
        </p:nvSpPr>
        <p:spPr>
          <a:xfrm>
            <a:off x="8458200" y="607320"/>
            <a:ext cx="3161520" cy="1645560"/>
          </a:xfrm>
          <a:prstGeom prst="rect">
            <a:avLst/>
          </a:prstGeom>
        </p:spPr>
        <p:txBody>
          <a:bodyPr anchor="b"/>
          <a:p>
            <a:pPr>
              <a:lnSpc>
                <a:spcPct val="100000"/>
              </a:lnSpc>
            </a:pPr>
            <a:r>
              <a:rPr b="0" lang="en-US" sz="3200" spc="-1" strike="noStrike">
                <a:solidFill>
                  <a:srgbClr val="000000"/>
                </a:solidFill>
                <a:uFill>
                  <a:solidFill>
                    <a:srgbClr val="ffffff"/>
                  </a:solidFill>
                </a:uFill>
                <a:latin typeface="Century Gothic"/>
              </a:rPr>
              <a:t>Click to edit Master title style</a:t>
            </a:r>
            <a:endParaRPr b="0" lang="en-US" sz="1800" spc="-1" strike="noStrike">
              <a:solidFill>
                <a:srgbClr val="000000"/>
              </a:solidFill>
              <a:uFill>
                <a:solidFill>
                  <a:srgbClr val="ffffff"/>
                </a:solidFill>
              </a:uFill>
              <a:latin typeface="Century Gothic"/>
            </a:endParaRPr>
          </a:p>
        </p:txBody>
      </p:sp>
      <p:sp>
        <p:nvSpPr>
          <p:cNvPr id="140" name="PlaceHolder 7"/>
          <p:cNvSpPr>
            <a:spLocks noGrp="1"/>
          </p:cNvSpPr>
          <p:nvPr>
            <p:ph type="body"/>
          </p:nvPr>
        </p:nvSpPr>
        <p:spPr>
          <a:xfrm>
            <a:off x="685800" y="609480"/>
            <a:ext cx="6857640" cy="5333760"/>
          </a:xfrm>
          <a:prstGeom prst="rect">
            <a:avLst/>
          </a:prstGeom>
        </p:spPr>
        <p:txBody>
          <a:bodyPr/>
          <a:p>
            <a:pPr marL="432000" indent="-324000">
              <a:buClr>
                <a:srgbClr val="000000"/>
              </a:buClr>
              <a:buSzPct val="45000"/>
              <a:buFont typeface="Wingdings" charset="2"/>
              <a:buChar char=""/>
            </a:pPr>
            <a:r>
              <a:rPr b="0" lang="en-US" sz="1900" spc="-1" strike="noStrike">
                <a:solidFill>
                  <a:srgbClr val="000000"/>
                </a:solidFill>
                <a:uFill>
                  <a:solidFill>
                    <a:srgbClr val="ffffff"/>
                  </a:solidFill>
                </a:uFill>
                <a:latin typeface="Century Gothic"/>
              </a:rPr>
              <a:t>Click to edit the outline text format</a:t>
            </a:r>
            <a:endParaRPr b="0" lang="en-US" sz="1900" spc="-1" strike="noStrike">
              <a:solidFill>
                <a:srgbClr val="000000"/>
              </a:solidFill>
              <a:uFill>
                <a:solidFill>
                  <a:srgbClr val="ffffff"/>
                </a:solidFill>
              </a:uFill>
              <a:latin typeface="Century Gothic"/>
            </a:endParaRPr>
          </a:p>
          <a:p>
            <a:pPr lvl="1" marL="864000" indent="-324000">
              <a:buClr>
                <a:srgbClr val="000000"/>
              </a:buClr>
              <a:buSzPct val="75000"/>
              <a:buFont typeface="Symbol" charset="2"/>
              <a:buChar char=""/>
            </a:pPr>
            <a:r>
              <a:rPr b="0" lang="en-US" sz="1900" spc="-1" strike="noStrike">
                <a:solidFill>
                  <a:srgbClr val="000000"/>
                </a:solidFill>
                <a:uFill>
                  <a:solidFill>
                    <a:srgbClr val="ffffff"/>
                  </a:solidFill>
                </a:uFill>
                <a:latin typeface="Century Gothic"/>
              </a:rPr>
              <a:t>Second Outline Level</a:t>
            </a:r>
            <a:endParaRPr b="0" lang="en-US" sz="1900" spc="-1" strike="noStrike">
              <a:solidFill>
                <a:srgbClr val="000000"/>
              </a:solidFill>
              <a:uFill>
                <a:solidFill>
                  <a:srgbClr val="ffffff"/>
                </a:solidFill>
              </a:uFill>
              <a:latin typeface="Century Gothic"/>
            </a:endParaRPr>
          </a:p>
          <a:p>
            <a:pPr lvl="2" marL="1296000" indent="-288000">
              <a:buClr>
                <a:srgbClr val="000000"/>
              </a:buClr>
              <a:buSzPct val="45000"/>
              <a:buFont typeface="Wingdings" charset="2"/>
              <a:buChar char=""/>
            </a:pPr>
            <a:r>
              <a:rPr b="0" lang="en-US" sz="1900" spc="-1" strike="noStrike">
                <a:solidFill>
                  <a:srgbClr val="000000"/>
                </a:solidFill>
                <a:uFill>
                  <a:solidFill>
                    <a:srgbClr val="ffffff"/>
                  </a:solidFill>
                </a:uFill>
                <a:latin typeface="Century Gothic"/>
              </a:rPr>
              <a:t>Third Outline Level</a:t>
            </a:r>
            <a:endParaRPr b="0" lang="en-US" sz="1900" spc="-1" strike="noStrike">
              <a:solidFill>
                <a:srgbClr val="000000"/>
              </a:solidFill>
              <a:uFill>
                <a:solidFill>
                  <a:srgbClr val="ffffff"/>
                </a:solidFill>
              </a:uFill>
              <a:latin typeface="Century Gothic"/>
            </a:endParaRPr>
          </a:p>
          <a:p>
            <a:pPr lvl="3" marL="1728000" indent="-216000">
              <a:buClr>
                <a:srgbClr val="000000"/>
              </a:buClr>
              <a:buSzPct val="75000"/>
              <a:buFont typeface="Symbol" charset="2"/>
              <a:buChar char=""/>
            </a:pPr>
            <a:r>
              <a:rPr b="0" lang="en-US" sz="1900" spc="-1" strike="noStrike">
                <a:solidFill>
                  <a:srgbClr val="000000"/>
                </a:solidFill>
                <a:uFill>
                  <a:solidFill>
                    <a:srgbClr val="ffffff"/>
                  </a:solidFill>
                </a:uFill>
                <a:latin typeface="Century Gothic"/>
              </a:rPr>
              <a:t>Fourth Outline Level</a:t>
            </a:r>
            <a:endParaRPr b="0" lang="en-US" sz="1900" spc="-1" strike="noStrike">
              <a:solidFill>
                <a:srgbClr val="000000"/>
              </a:solidFill>
              <a:uFill>
                <a:solidFill>
                  <a:srgbClr val="ffffff"/>
                </a:solidFill>
              </a:uFill>
              <a:latin typeface="Century Gothic"/>
            </a:endParaRPr>
          </a:p>
          <a:p>
            <a:pPr lvl="4" marL="2160000" indent="-216000">
              <a:buClr>
                <a:srgbClr val="000000"/>
              </a:buClr>
              <a:buSzPct val="45000"/>
              <a:buFont typeface="Wingdings" charset="2"/>
              <a:buChar char=""/>
            </a:pPr>
            <a:r>
              <a:rPr b="0" lang="en-US" sz="1900" spc="-1" strike="noStrike">
                <a:solidFill>
                  <a:srgbClr val="000000"/>
                </a:solidFill>
                <a:uFill>
                  <a:solidFill>
                    <a:srgbClr val="ffffff"/>
                  </a:solidFill>
                </a:uFill>
                <a:latin typeface="Century Gothic"/>
              </a:rPr>
              <a:t>Fifth Outline Level</a:t>
            </a:r>
            <a:endParaRPr b="0" lang="en-US" sz="1900" spc="-1" strike="noStrike">
              <a:solidFill>
                <a:srgbClr val="000000"/>
              </a:solidFill>
              <a:uFill>
                <a:solidFill>
                  <a:srgbClr val="ffffff"/>
                </a:solidFill>
              </a:uFill>
              <a:latin typeface="Century Gothic"/>
            </a:endParaRPr>
          </a:p>
          <a:p>
            <a:pPr lvl="5" marL="2592000" indent="-216000">
              <a:buClr>
                <a:srgbClr val="000000"/>
              </a:buClr>
              <a:buSzPct val="45000"/>
              <a:buFont typeface="Wingdings" charset="2"/>
              <a:buChar char=""/>
            </a:pPr>
            <a:r>
              <a:rPr b="0" lang="en-US" sz="1900" spc="-1" strike="noStrike">
                <a:solidFill>
                  <a:srgbClr val="000000"/>
                </a:solidFill>
                <a:uFill>
                  <a:solidFill>
                    <a:srgbClr val="ffffff"/>
                  </a:solidFill>
                </a:uFill>
                <a:latin typeface="Century Gothic"/>
              </a:rPr>
              <a:t>Sixth Outline Level</a:t>
            </a:r>
            <a:endParaRPr b="0" lang="en-US" sz="19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Seventh Outline LevelClick to edit Master text styles</a:t>
            </a:r>
            <a:endParaRPr b="0" lang="en-US" sz="1900" spc="-1" strike="noStrike">
              <a:solidFill>
                <a:srgbClr val="000000"/>
              </a:solidFill>
              <a:uFill>
                <a:solidFill>
                  <a:srgbClr val="ffffff"/>
                </a:solidFill>
              </a:uFill>
              <a:latin typeface="Century Gothic"/>
            </a:endParaRPr>
          </a:p>
          <a:p>
            <a:pPr lvl="1" marL="457200" indent="-182520">
              <a:lnSpc>
                <a:spcPct val="100000"/>
              </a:lnSpc>
              <a:buClr>
                <a:srgbClr val="262626"/>
              </a:buClr>
              <a:buFont typeface="Garamond"/>
              <a:buChar char="◦"/>
            </a:pPr>
            <a:r>
              <a:rPr b="0" lang="en-US" sz="1600" spc="-1" strike="noStrike">
                <a:solidFill>
                  <a:srgbClr val="000000"/>
                </a:solidFill>
                <a:uFill>
                  <a:solidFill>
                    <a:srgbClr val="ffffff"/>
                  </a:solidFill>
                </a:uFill>
                <a:latin typeface="Century Gothic"/>
              </a:rPr>
              <a:t>Second level</a:t>
            </a:r>
            <a:endParaRPr b="0" lang="en-US" sz="1900" spc="-1" strike="noStrike">
              <a:solidFill>
                <a:srgbClr val="000000"/>
              </a:solidFill>
              <a:uFill>
                <a:solidFill>
                  <a:srgbClr val="ffffff"/>
                </a:solidFill>
              </a:uFill>
              <a:latin typeface="Century Gothic"/>
            </a:endParaRPr>
          </a:p>
          <a:p>
            <a:pPr lvl="2" marL="73152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Third level</a:t>
            </a:r>
            <a:endParaRPr b="0" lang="en-US" sz="1900" spc="-1" strike="noStrike">
              <a:solidFill>
                <a:srgbClr val="000000"/>
              </a:solidFill>
              <a:uFill>
                <a:solidFill>
                  <a:srgbClr val="ffffff"/>
                </a:solidFill>
              </a:uFill>
              <a:latin typeface="Century Gothic"/>
            </a:endParaRPr>
          </a:p>
          <a:p>
            <a:pPr lvl="3" marL="100584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Fourth level</a:t>
            </a:r>
            <a:endParaRPr b="0" lang="en-US" sz="1900" spc="-1" strike="noStrike">
              <a:solidFill>
                <a:srgbClr val="000000"/>
              </a:solidFill>
              <a:uFill>
                <a:solidFill>
                  <a:srgbClr val="ffffff"/>
                </a:solidFill>
              </a:uFill>
              <a:latin typeface="Century Gothic"/>
            </a:endParaRPr>
          </a:p>
          <a:p>
            <a:pPr lvl="4" marL="1280160" indent="-182520">
              <a:lnSpc>
                <a:spcPct val="100000"/>
              </a:lnSpc>
              <a:buClr>
                <a:srgbClr val="262626"/>
              </a:buClr>
              <a:buFont typeface="Garamond"/>
              <a:buChar char="◦"/>
            </a:pPr>
            <a:r>
              <a:rPr b="0" lang="en-US" sz="1400" spc="-1" strike="noStrike">
                <a:solidFill>
                  <a:srgbClr val="000000"/>
                </a:solidFill>
                <a:uFill>
                  <a:solidFill>
                    <a:srgbClr val="ffffff"/>
                  </a:solidFill>
                </a:uFill>
                <a:latin typeface="Century Gothic"/>
              </a:rPr>
              <a:t>Fifth level</a:t>
            </a:r>
            <a:endParaRPr b="0" lang="en-US" sz="1900" spc="-1" strike="noStrike">
              <a:solidFill>
                <a:srgbClr val="000000"/>
              </a:solidFill>
              <a:uFill>
                <a:solidFill>
                  <a:srgbClr val="ffffff"/>
                </a:solidFill>
              </a:uFill>
              <a:latin typeface="Century Gothic"/>
            </a:endParaRPr>
          </a:p>
        </p:txBody>
      </p:sp>
      <p:sp>
        <p:nvSpPr>
          <p:cNvPr id="141" name="PlaceHolder 8"/>
          <p:cNvSpPr>
            <a:spLocks noGrp="1"/>
          </p:cNvSpPr>
          <p:nvPr>
            <p:ph type="body"/>
          </p:nvPr>
        </p:nvSpPr>
        <p:spPr>
          <a:xfrm>
            <a:off x="8458200" y="2336760"/>
            <a:ext cx="3161520" cy="3606480"/>
          </a:xfrm>
          <a:prstGeom prst="rect">
            <a:avLst/>
          </a:prstGeom>
        </p:spPr>
        <p:txBody>
          <a:bodyPr/>
          <a:p>
            <a:pPr marL="432000" indent="-324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Click to edit the outline text format</a:t>
            </a:r>
            <a:endParaRPr b="0" lang="en-US" sz="1800" spc="-1" strike="noStrike">
              <a:solidFill>
                <a:srgbClr val="000000"/>
              </a:solidFill>
              <a:uFill>
                <a:solidFill>
                  <a:srgbClr val="ffffff"/>
                </a:solidFill>
              </a:uFill>
              <a:latin typeface="Century Gothic"/>
            </a:endParaRPr>
          </a:p>
          <a:p>
            <a:pPr lvl="1" marL="864000" indent="-324000">
              <a:buClr>
                <a:srgbClr val="000000"/>
              </a:buClr>
              <a:buSzPct val="75000"/>
              <a:buFont typeface="Symbol" charset="2"/>
              <a:buChar char=""/>
            </a:pPr>
            <a:r>
              <a:rPr b="0" lang="en-US" sz="1800" spc="-1" strike="noStrike">
                <a:solidFill>
                  <a:srgbClr val="000000"/>
                </a:solidFill>
                <a:uFill>
                  <a:solidFill>
                    <a:srgbClr val="ffffff"/>
                  </a:solidFill>
                </a:uFill>
                <a:latin typeface="Century Gothic"/>
              </a:rPr>
              <a:t>Second Outline Level</a:t>
            </a:r>
            <a:endParaRPr b="0" lang="en-US" sz="1800" spc="-1" strike="noStrike">
              <a:solidFill>
                <a:srgbClr val="000000"/>
              </a:solidFill>
              <a:uFill>
                <a:solidFill>
                  <a:srgbClr val="ffffff"/>
                </a:solidFill>
              </a:uFill>
              <a:latin typeface="Century Gothic"/>
            </a:endParaRPr>
          </a:p>
          <a:p>
            <a:pPr lvl="2" marL="1296000" indent="-288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Third Outline Level</a:t>
            </a:r>
            <a:endParaRPr b="0" lang="en-US" sz="1800" spc="-1" strike="noStrike">
              <a:solidFill>
                <a:srgbClr val="000000"/>
              </a:solidFill>
              <a:uFill>
                <a:solidFill>
                  <a:srgbClr val="ffffff"/>
                </a:solidFill>
              </a:uFill>
              <a:latin typeface="Century Gothic"/>
            </a:endParaRPr>
          </a:p>
          <a:p>
            <a:pPr lvl="3" marL="1728000" indent="-216000">
              <a:buClr>
                <a:srgbClr val="000000"/>
              </a:buClr>
              <a:buSzPct val="75000"/>
              <a:buFont typeface="Symbol" charset="2"/>
              <a:buChar char=""/>
            </a:pPr>
            <a:r>
              <a:rPr b="0" lang="en-US" sz="1800" spc="-1" strike="noStrike">
                <a:solidFill>
                  <a:srgbClr val="000000"/>
                </a:solidFill>
                <a:uFill>
                  <a:solidFill>
                    <a:srgbClr val="ffffff"/>
                  </a:solidFill>
                </a:uFill>
                <a:latin typeface="Century Gothic"/>
              </a:rPr>
              <a:t>Fourth Outline Level</a:t>
            </a:r>
            <a:endParaRPr b="0" lang="en-US" sz="1800" spc="-1" strike="noStrike">
              <a:solidFill>
                <a:srgbClr val="000000"/>
              </a:solidFill>
              <a:uFill>
                <a:solidFill>
                  <a:srgbClr val="ffffff"/>
                </a:solidFill>
              </a:uFill>
              <a:latin typeface="Century Gothic"/>
            </a:endParaRPr>
          </a:p>
          <a:p>
            <a:pPr lvl="4" marL="2160000" indent="-216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Fifth Outline Level</a:t>
            </a:r>
            <a:endParaRPr b="0" lang="en-US" sz="1800" spc="-1" strike="noStrike">
              <a:solidFill>
                <a:srgbClr val="000000"/>
              </a:solidFill>
              <a:uFill>
                <a:solidFill>
                  <a:srgbClr val="ffffff"/>
                </a:solidFill>
              </a:uFill>
              <a:latin typeface="Century Gothic"/>
            </a:endParaRPr>
          </a:p>
          <a:p>
            <a:pPr lvl="5" marL="2592000" indent="-216000">
              <a:buClr>
                <a:srgbClr val="000000"/>
              </a:buClr>
              <a:buSzPct val="45000"/>
              <a:buFont typeface="Wingdings" charset="2"/>
              <a:buChar char=""/>
            </a:pPr>
            <a:r>
              <a:rPr b="0" lang="en-US" sz="1800" spc="-1" strike="noStrike">
                <a:solidFill>
                  <a:srgbClr val="000000"/>
                </a:solidFill>
                <a:uFill>
                  <a:solidFill>
                    <a:srgbClr val="ffffff"/>
                  </a:solidFill>
                </a:uFill>
                <a:latin typeface="Century Gothic"/>
              </a:rPr>
              <a:t>Sixth Outline Level</a:t>
            </a:r>
            <a:endParaRPr b="0" lang="en-US" sz="1800" spc="-1" strike="noStrike">
              <a:solidFill>
                <a:srgbClr val="000000"/>
              </a:solidFill>
              <a:uFill>
                <a:solidFill>
                  <a:srgbClr val="ffffff"/>
                </a:solidFill>
              </a:uFill>
              <a:latin typeface="Century Gothic"/>
            </a:endParaRPr>
          </a:p>
          <a:p>
            <a:pPr>
              <a:lnSpc>
                <a:spcPct val="100000"/>
              </a:lnSpc>
            </a:pPr>
            <a:r>
              <a:rPr b="0" lang="en-US" sz="1800" spc="-1" strike="noStrike">
                <a:solidFill>
                  <a:srgbClr val="000000"/>
                </a:solidFill>
                <a:uFill>
                  <a:solidFill>
                    <a:srgbClr val="ffffff"/>
                  </a:solidFill>
                </a:uFill>
                <a:latin typeface="Century Gothic"/>
              </a:rPr>
              <a:t>Seventh Outline LevelClick to edit Master text styles</a:t>
            </a:r>
            <a:endParaRPr b="0" lang="en-US" sz="1800" spc="-1" strike="noStrike">
              <a:solidFill>
                <a:srgbClr val="000000"/>
              </a:solidFill>
              <a:uFill>
                <a:solidFill>
                  <a:srgbClr val="ffffff"/>
                </a:solidFill>
              </a:uFill>
              <a:latin typeface="Century Gothic"/>
            </a:endParaRPr>
          </a:p>
        </p:txBody>
      </p:sp>
      <p:sp>
        <p:nvSpPr>
          <p:cNvPr id="142" name="PlaceHolder 9"/>
          <p:cNvSpPr>
            <a:spLocks noGrp="1"/>
          </p:cNvSpPr>
          <p:nvPr>
            <p:ph type="dt"/>
          </p:nvPr>
        </p:nvSpPr>
        <p:spPr>
          <a:xfrm>
            <a:off x="5587920" y="6035040"/>
            <a:ext cx="1955520" cy="365400"/>
          </a:xfrm>
          <a:prstGeom prst="rect">
            <a:avLst/>
          </a:prstGeom>
        </p:spPr>
        <p:txBody>
          <a:bodyPr anchor="b"/>
          <a:p>
            <a:pPr algn="r">
              <a:lnSpc>
                <a:spcPct val="100000"/>
              </a:lnSpc>
            </a:pPr>
            <a:r>
              <a:rPr b="0" lang="en-GB" sz="800" spc="-1" strike="noStrike">
                <a:solidFill>
                  <a:srgbClr val="5c5c5c"/>
                </a:solidFill>
                <a:uFill>
                  <a:solidFill>
                    <a:srgbClr val="ffffff"/>
                  </a:solidFill>
                </a:uFill>
                <a:latin typeface="Century Gothic"/>
              </a:rPr>
              <a:t>29/05/20</a:t>
            </a:r>
            <a:endParaRPr b="0" lang="en-GB" sz="1400" spc="-1" strike="noStrike">
              <a:solidFill>
                <a:srgbClr val="000000"/>
              </a:solidFill>
              <a:uFill>
                <a:solidFill>
                  <a:srgbClr val="ffffff"/>
                </a:solidFill>
              </a:uFill>
              <a:latin typeface="Times New Roman"/>
            </a:endParaRPr>
          </a:p>
        </p:txBody>
      </p:sp>
      <p:sp>
        <p:nvSpPr>
          <p:cNvPr id="143" name="PlaceHolder 10"/>
          <p:cNvSpPr>
            <a:spLocks noGrp="1"/>
          </p:cNvSpPr>
          <p:nvPr>
            <p:ph type="ftr"/>
          </p:nvPr>
        </p:nvSpPr>
        <p:spPr>
          <a:xfrm>
            <a:off x="685800" y="6035040"/>
            <a:ext cx="4584240" cy="365400"/>
          </a:xfrm>
          <a:prstGeom prst="rect">
            <a:avLst/>
          </a:prstGeom>
        </p:spPr>
        <p:txBody>
          <a:bodyPr anchor="b"/>
          <a:p>
            <a:endParaRPr b="0" lang="en-GB" sz="2400" spc="-1" strike="noStrike">
              <a:solidFill>
                <a:srgbClr val="000000"/>
              </a:solidFill>
              <a:uFill>
                <a:solidFill>
                  <a:srgbClr val="ffffff"/>
                </a:solidFill>
              </a:uFill>
              <a:latin typeface="Times New Roman"/>
            </a:endParaRPr>
          </a:p>
        </p:txBody>
      </p:sp>
      <p:sp>
        <p:nvSpPr>
          <p:cNvPr id="144" name="PlaceHolder 11"/>
          <p:cNvSpPr>
            <a:spLocks noGrp="1"/>
          </p:cNvSpPr>
          <p:nvPr>
            <p:ph type="sldNum"/>
          </p:nvPr>
        </p:nvSpPr>
        <p:spPr>
          <a:xfrm>
            <a:off x="10396800" y="6035040"/>
            <a:ext cx="1222920" cy="365400"/>
          </a:xfrm>
          <a:prstGeom prst="rect">
            <a:avLst/>
          </a:prstGeom>
        </p:spPr>
        <p:txBody>
          <a:bodyPr anchor="b"/>
          <a:p>
            <a:pPr algn="r">
              <a:lnSpc>
                <a:spcPct val="100000"/>
              </a:lnSpc>
            </a:pPr>
            <a:fld id="{1DEC6940-45C5-424A-991F-C800BDD5319E}" type="slidenum">
              <a:rPr b="0" lang="en-GB" sz="800" spc="-1" strike="noStrike">
                <a:solidFill>
                  <a:srgbClr val="5c5c5c"/>
                </a:solidFill>
                <a:uFill>
                  <a:solidFill>
                    <a:srgbClr val="ffffff"/>
                  </a:solidFill>
                </a:uFill>
                <a:latin typeface="Century Gothic"/>
              </a:rPr>
              <a:t>&lt;number&gt;</a:t>
            </a:fld>
            <a:endParaRPr b="0" lang="en-GB" sz="1400" spc="-1" strike="noStrike">
              <a:solidFill>
                <a:srgbClr val="000000"/>
              </a:solidFill>
              <a:uFill>
                <a:solidFill>
                  <a:srgbClr val="ffffff"/>
                </a:solidFill>
              </a:uFill>
              <a:latin typeface="Times New Roman"/>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5.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hyperlink" Target="http://www.crae.org.uk/childrens-rights-the-law/laws-protecting-childrens-rights/equality-act-2010/" TargetMode="External"/><Relationship Id="rId2" Type="http://schemas.openxmlformats.org/officeDocument/2006/relationships/hyperlink" Target="https://www.equalityhumanrights.com/en/advice-and-guidance/disability-discrimination" TargetMode="External"/><Relationship Id="rId3" Type="http://schemas.openxmlformats.org/officeDocument/2006/relationships/hyperlink" Target="https://www.harvardgenerator.com/references/www.ofsted.gov.uk/resources/120399." TargetMode="External"/><Relationship Id="rId4" Type="http://schemas.openxmlformats.org/officeDocument/2006/relationships/slideLayout" Target="../slideLayouts/slideLayout25.xml"/><Relationship Id="rId5"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hyperlink" Target="https://www.leadershipacademy.nhs.uk/resources/inclusion-equality-and-diversity/" TargetMode="External"/><Relationship Id="rId2" Type="http://schemas.openxmlformats.org/officeDocument/2006/relationships/hyperlink" Target="https://www.who.int/topics/disabilities/en/" TargetMode="External"/><Relationship Id="rId3" Type="http://schemas.openxmlformats.org/officeDocument/2006/relationships/hyperlink" Target="http://www.youthaction.org.au/working_with_young_people_with_disabilities" TargetMode="External"/><Relationship Id="rId4"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84" name="Picture 5" descr=""/>
          <p:cNvPicPr/>
          <p:nvPr/>
        </p:nvPicPr>
        <p:blipFill>
          <a:blip r:embed="rId1"/>
          <a:stretch/>
        </p:blipFill>
        <p:spPr>
          <a:xfrm>
            <a:off x="-62280" y="-258120"/>
            <a:ext cx="12191760" cy="6857640"/>
          </a:xfrm>
          <a:prstGeom prst="rect">
            <a:avLst/>
          </a:prstGeom>
          <a:ln>
            <a:noFill/>
          </a:ln>
        </p:spPr>
      </p:pic>
      <p:sp>
        <p:nvSpPr>
          <p:cNvPr id="185" name="CustomShape 1"/>
          <p:cNvSpPr/>
          <p:nvPr/>
        </p:nvSpPr>
        <p:spPr>
          <a:xfrm>
            <a:off x="5695200" y="1808640"/>
            <a:ext cx="5452200" cy="3240720"/>
          </a:xfrm>
          <a:prstGeom prst="rect">
            <a:avLst/>
          </a:prstGeom>
          <a:solidFill>
            <a:schemeClr val="bg1">
              <a:lumMod val="75000"/>
              <a:lumOff val="25000"/>
            </a:schemeClr>
          </a:solidFill>
          <a:ln w="6480">
            <a:noFill/>
          </a:ln>
        </p:spPr>
        <p:style>
          <a:lnRef idx="0"/>
          <a:fillRef idx="0"/>
          <a:effectRef idx="0"/>
          <a:fontRef idx="minor"/>
        </p:style>
      </p:sp>
      <p:sp>
        <p:nvSpPr>
          <p:cNvPr id="186" name="CustomShape 2"/>
          <p:cNvSpPr/>
          <p:nvPr/>
        </p:nvSpPr>
        <p:spPr>
          <a:xfrm>
            <a:off x="5861160" y="1974960"/>
            <a:ext cx="5120280" cy="2907360"/>
          </a:xfrm>
          <a:prstGeom prst="rect">
            <a:avLst/>
          </a:prstGeom>
          <a:noFill/>
          <a:ln w="6480">
            <a:solidFill>
              <a:schemeClr val="tx1"/>
            </a:solidFill>
            <a:miter/>
          </a:ln>
          <a:effectLst>
            <a:softEdge rad="0"/>
          </a:effectLst>
        </p:spPr>
        <p:style>
          <a:lnRef idx="0"/>
          <a:fillRef idx="0"/>
          <a:effectRef idx="0"/>
          <a:fontRef idx="minor"/>
        </p:style>
      </p:sp>
      <p:sp>
        <p:nvSpPr>
          <p:cNvPr id="187" name="TextShape 3"/>
          <p:cNvSpPr txBox="1"/>
          <p:nvPr/>
        </p:nvSpPr>
        <p:spPr>
          <a:xfrm>
            <a:off x="5861160" y="1974960"/>
            <a:ext cx="5120280" cy="2907360"/>
          </a:xfrm>
          <a:prstGeom prst="rect">
            <a:avLst/>
          </a:prstGeom>
          <a:noFill/>
          <a:ln>
            <a:noFill/>
          </a:ln>
        </p:spPr>
        <p:txBody>
          <a:bodyPr anchor="ctr"/>
          <a:p>
            <a:pPr algn="ctr">
              <a:lnSpc>
                <a:spcPct val="83000"/>
              </a:lnSpc>
            </a:pPr>
            <a:r>
              <a:rPr b="0" lang="en-US" sz="4400" spc="-97" strike="noStrike" cap="all">
                <a:solidFill>
                  <a:srgbClr val="ffffff"/>
                </a:solidFill>
                <a:uFill>
                  <a:solidFill>
                    <a:srgbClr val="ffffff"/>
                  </a:solidFill>
                </a:uFill>
                <a:latin typeface="Century Gothic"/>
              </a:rPr>
              <a:t>What is Inclusive practice and how it is implemented in youthwork</a:t>
            </a:r>
            <a:endParaRPr b="0" lang="en-US" sz="1800" spc="-1" strike="noStrike">
              <a:solidFill>
                <a:srgbClr val="000000"/>
              </a:solidFill>
              <a:uFill>
                <a:solidFill>
                  <a:srgbClr val="ffffff"/>
                </a:solidFill>
              </a:uFill>
              <a:latin typeface="Century Gothic"/>
            </a:endParaRPr>
          </a:p>
        </p:txBody>
      </p:sp>
      <p:sp>
        <p:nvSpPr>
          <p:cNvPr id="188" name="CustomShape 4"/>
          <p:cNvSpPr/>
          <p:nvPr/>
        </p:nvSpPr>
        <p:spPr>
          <a:xfrm>
            <a:off x="1371600" y="6100920"/>
            <a:ext cx="8729280" cy="36468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000000"/>
                </a:solidFill>
                <a:uFill>
                  <a:solidFill>
                    <a:srgbClr val="ffffff"/>
                  </a:solidFill>
                </a:uFill>
                <a:latin typeface="Century Gothic"/>
              </a:rPr>
              <a:t>Sophie Bailey 1810168 </a:t>
            </a:r>
            <a:endParaRPr b="0" lang="en-GB" sz="1800" spc="-1" strike="noStrike">
              <a:solidFill>
                <a:srgbClr val="ffffff"/>
              </a:solidFill>
              <a:uFill>
                <a:solidFill>
                  <a:srgbClr val="ffffff"/>
                </a:solidFill>
              </a:uFill>
              <a:latin typeface="Arial"/>
            </a:endParaRPr>
          </a:p>
        </p:txBody>
      </p:sp>
    </p:spTree>
  </p:cSld>
  <p:timing>
    <p:tnLst>
      <p:par>
        <p:cTn id="1" dur="indefinite" restart="never" nodeType="tmRoot">
          <p:childTnLst>
            <p:seq>
              <p:cTn id="2"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9"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u="sng">
                <a:solidFill>
                  <a:srgbClr val="262626"/>
                </a:solidFill>
                <a:uFill>
                  <a:solidFill>
                    <a:srgbClr val="ffffff"/>
                  </a:solidFill>
                </a:uFill>
                <a:latin typeface="Century Gothic"/>
              </a:rPr>
              <a:t>What is a disability ? </a:t>
            </a:r>
            <a:endParaRPr b="0" lang="en-US" sz="1800" spc="-1" strike="noStrike">
              <a:solidFill>
                <a:srgbClr val="000000"/>
              </a:solidFill>
              <a:uFill>
                <a:solidFill>
                  <a:srgbClr val="ffffff"/>
                </a:solidFill>
              </a:uFill>
              <a:latin typeface="Century Gothic"/>
            </a:endParaRPr>
          </a:p>
        </p:txBody>
      </p:sp>
      <p:sp>
        <p:nvSpPr>
          <p:cNvPr id="190" name="TextShape 2"/>
          <p:cNvSpPr txBox="1"/>
          <p:nvPr/>
        </p:nvSpPr>
        <p:spPr>
          <a:xfrm>
            <a:off x="106668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A disability or impairment is defined as any condition where a person finds it more difficult to do certain activities or interact within the world around them.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These conditions or impairments can arise and be cognitive, mental , physical, sensory or a combination of multiple difficulties. </a:t>
            </a:r>
            <a:endParaRPr b="0" lang="en-US" sz="1500" spc="-1" strike="noStrike">
              <a:solidFill>
                <a:srgbClr val="000000"/>
              </a:solidFill>
              <a:uFill>
                <a:solidFill>
                  <a:srgbClr val="ffffff"/>
                </a:solidFill>
              </a:uFill>
              <a:latin typeface="Century Gothic"/>
            </a:endParaRPr>
          </a:p>
          <a:p>
            <a:pPr marL="182880" indent="-182520" algn="r">
              <a:lnSpc>
                <a:spcPct val="100000"/>
              </a:lnSpc>
              <a:buClr>
                <a:srgbClr val="262626"/>
              </a:buClr>
              <a:buFont typeface="Garamond"/>
              <a:buChar char="◦"/>
            </a:pPr>
            <a:r>
              <a:rPr b="0" lang="en-US" sz="1200" spc="-1" strike="noStrike">
                <a:solidFill>
                  <a:srgbClr val="000000"/>
                </a:solidFill>
                <a:uFill>
                  <a:solidFill>
                    <a:srgbClr val="ffffff"/>
                  </a:solidFill>
                </a:uFill>
                <a:latin typeface="Century Gothic"/>
              </a:rPr>
              <a:t>World Health Organisation (2019)</a:t>
            </a:r>
            <a:endParaRPr b="0" lang="en-US" sz="1500" spc="-1" strike="noStrike">
              <a:solidFill>
                <a:srgbClr val="000000"/>
              </a:solidFill>
              <a:uFill>
                <a:solidFill>
                  <a:srgbClr val="ffffff"/>
                </a:solidFill>
              </a:uFill>
              <a:latin typeface="Century Gothic"/>
            </a:endParaRPr>
          </a:p>
        </p:txBody>
      </p:sp>
      <p:sp>
        <p:nvSpPr>
          <p:cNvPr id="191" name="TextShape 3"/>
          <p:cNvSpPr txBox="1"/>
          <p:nvPr/>
        </p:nvSpPr>
        <p:spPr>
          <a:xfrm>
            <a:off x="646164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Infectious diseases, mental health and illnesses such as cancer can also count as a disability as it stops the ability for some people to do every day to day activities.</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Asperger syndrome, down syndrome and other learning difficulties such as dyslexia and dyspraxia are also considered disabilities.</a:t>
            </a:r>
            <a:endParaRPr b="0" lang="en-US" sz="1500" spc="-1" strike="noStrike">
              <a:solidFill>
                <a:srgbClr val="000000"/>
              </a:solidFill>
              <a:uFill>
                <a:solidFill>
                  <a:srgbClr val="ffffff"/>
                </a:solidFill>
              </a:uFill>
              <a:latin typeface="Century Gothic"/>
            </a:endParaRPr>
          </a:p>
          <a:p>
            <a:pPr>
              <a:lnSpc>
                <a:spcPct val="100000"/>
              </a:lnSpc>
            </a:pPr>
            <a:r>
              <a:rPr b="0" lang="en-US" sz="1200" spc="-1" strike="noStrike">
                <a:solidFill>
                  <a:srgbClr val="000000"/>
                </a:solidFill>
                <a:uFill>
                  <a:solidFill>
                    <a:srgbClr val="ffffff"/>
                  </a:solidFill>
                </a:uFill>
                <a:latin typeface="Century Gothic"/>
              </a:rPr>
              <a:t>                                                                </a:t>
            </a:r>
            <a:r>
              <a:rPr b="0" lang="en-US" sz="1200" spc="-1" strike="noStrike">
                <a:solidFill>
                  <a:srgbClr val="000000"/>
                </a:solidFill>
                <a:uFill>
                  <a:solidFill>
                    <a:srgbClr val="ffffff"/>
                  </a:solidFill>
                </a:uFill>
                <a:latin typeface="Century Gothic"/>
              </a:rPr>
              <a:t>Youth Action (2012)</a:t>
            </a:r>
            <a:endParaRPr b="0" lang="en-US" sz="1500" spc="-1" strike="noStrike">
              <a:solidFill>
                <a:srgbClr val="000000"/>
              </a:solidFill>
              <a:uFill>
                <a:solidFill>
                  <a:srgbClr val="ffffff"/>
                </a:solidFill>
              </a:uFill>
              <a:latin typeface="Century Gothic"/>
            </a:endParaRPr>
          </a:p>
        </p:txBody>
      </p:sp>
    </p:spTree>
  </p:cSld>
  <p:timing>
    <p:tnLst>
      <p:par>
        <p:cTn id="3" dur="indefinite" restart="never" nodeType="tmRoot">
          <p:childTnLst>
            <p:seq>
              <p:cTn id="4"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Examples to explain the models of disability.</a:t>
            </a:r>
            <a:endParaRPr b="0" lang="en-US" sz="1800" spc="-1" strike="noStrike">
              <a:solidFill>
                <a:srgbClr val="000000"/>
              </a:solidFill>
              <a:uFill>
                <a:solidFill>
                  <a:srgbClr val="ffffff"/>
                </a:solidFill>
              </a:uFill>
              <a:latin typeface="Century Gothic"/>
            </a:endParaRPr>
          </a:p>
        </p:txBody>
      </p:sp>
      <p:sp>
        <p:nvSpPr>
          <p:cNvPr id="193" name="TextShape 2"/>
          <p:cNvSpPr txBox="1"/>
          <p:nvPr/>
        </p:nvSpPr>
        <p:spPr>
          <a:xfrm>
            <a:off x="106668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Medical model</a:t>
            </a: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A wheelchair user can not access a building due to steps. The medical model see’s the wheelchair user as the problem as they can’t access the steps.</a:t>
            </a:r>
            <a:endParaRPr b="0" lang="en-US" sz="1500" spc="-1" strike="noStrike">
              <a:solidFill>
                <a:srgbClr val="000000"/>
              </a:solidFill>
              <a:uFill>
                <a:solidFill>
                  <a:srgbClr val="ffffff"/>
                </a:solidFill>
              </a:uFill>
              <a:latin typeface="Century Gothic"/>
            </a:endParaRPr>
          </a:p>
        </p:txBody>
      </p:sp>
      <p:sp>
        <p:nvSpPr>
          <p:cNvPr id="194" name="TextShape 3"/>
          <p:cNvSpPr txBox="1"/>
          <p:nvPr/>
        </p:nvSpPr>
        <p:spPr>
          <a:xfrm>
            <a:off x="646164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Social model</a:t>
            </a: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The social model has a amore inclusive approach  where a wheelchair user would be able to get to the building if a ramp was placed or built. This meaning that society was the problem in this challenge. </a:t>
            </a:r>
            <a:endParaRPr b="0" lang="en-US" sz="1500" spc="-1" strike="noStrike">
              <a:solidFill>
                <a:srgbClr val="000000"/>
              </a:solidFill>
              <a:uFill>
                <a:solidFill>
                  <a:srgbClr val="ffffff"/>
                </a:solidFill>
              </a:uFill>
              <a:latin typeface="Century Gothic"/>
            </a:endParaRPr>
          </a:p>
        </p:txBody>
      </p:sp>
      <p:sp>
        <p:nvSpPr>
          <p:cNvPr id="195" name="CustomShape 4"/>
          <p:cNvSpPr/>
          <p:nvPr/>
        </p:nvSpPr>
        <p:spPr>
          <a:xfrm>
            <a:off x="7743960" y="5852160"/>
            <a:ext cx="3381120" cy="364680"/>
          </a:xfrm>
          <a:prstGeom prst="rect">
            <a:avLst/>
          </a:prstGeom>
          <a:noFill/>
          <a:ln>
            <a:noFill/>
          </a:ln>
        </p:spPr>
        <p:style>
          <a:lnRef idx="0"/>
          <a:fillRef idx="0"/>
          <a:effectRef idx="0"/>
          <a:fontRef idx="minor"/>
        </p:style>
        <p:txBody>
          <a:bodyPr lIns="90000" rIns="90000" tIns="45000" bIns="45000"/>
          <a:p>
            <a:pPr>
              <a:lnSpc>
                <a:spcPct val="100000"/>
              </a:lnSpc>
            </a:pPr>
            <a:r>
              <a:rPr b="0" lang="en-GB" sz="1800" spc="-1" strike="noStrike">
                <a:solidFill>
                  <a:srgbClr val="000000"/>
                </a:solidFill>
                <a:uFill>
                  <a:solidFill>
                    <a:srgbClr val="ffffff"/>
                  </a:solidFill>
                </a:uFill>
                <a:latin typeface="Century Gothic"/>
              </a:rPr>
              <a:t>University of lecister (2015)</a:t>
            </a:r>
            <a:endParaRPr b="0" lang="en-GB" sz="1800" spc="-1" strike="noStrike">
              <a:solidFill>
                <a:srgbClr val="000000"/>
              </a:solidFill>
              <a:uFill>
                <a:solidFill>
                  <a:srgbClr val="ffffff"/>
                </a:solidFill>
              </a:uFill>
              <a:latin typeface="Arial"/>
            </a:endParaRPr>
          </a:p>
        </p:txBody>
      </p:sp>
    </p:spTree>
  </p:cSld>
  <p:timing>
    <p:tnLst>
      <p:par>
        <p:cTn id="5" dur="indefinite" restart="never" nodeType="tmRoot">
          <p:childTnLst>
            <p:seq>
              <p:cTn id="6"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The Equality act 2010.</a:t>
            </a:r>
            <a:endParaRPr b="0" lang="en-US" sz="1800" spc="-1" strike="noStrike">
              <a:solidFill>
                <a:srgbClr val="000000"/>
              </a:solidFill>
              <a:uFill>
                <a:solidFill>
                  <a:srgbClr val="ffffff"/>
                </a:solidFill>
              </a:uFill>
              <a:latin typeface="Century Gothic"/>
            </a:endParaRPr>
          </a:p>
        </p:txBody>
      </p:sp>
      <p:sp>
        <p:nvSpPr>
          <p:cNvPr id="197" name="TextShape 2"/>
          <p:cNvSpPr txBox="1"/>
          <p:nvPr/>
        </p:nvSpPr>
        <p:spPr>
          <a:xfrm>
            <a:off x="106668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So as previously stated many organisations and laws count a disability as a mental or physical impairment which has a long term and substantial effect on a person's day to day activities as stated in The Disability Discrimination Act of 1995 and equality act 2005.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How does the equality act effect children and young people ?</a:t>
            </a:r>
            <a:endParaRPr b="0" lang="en-US" sz="1500" spc="-1" strike="noStrike">
              <a:solidFill>
                <a:srgbClr val="000000"/>
              </a:solidFill>
              <a:uFill>
                <a:solidFill>
                  <a:srgbClr val="ffffff"/>
                </a:solidFill>
              </a:uFill>
              <a:latin typeface="Century Gothic"/>
            </a:endParaRPr>
          </a:p>
        </p:txBody>
      </p:sp>
      <p:sp>
        <p:nvSpPr>
          <p:cNvPr id="198" name="TextShape 3"/>
          <p:cNvSpPr txBox="1"/>
          <p:nvPr/>
        </p:nvSpPr>
        <p:spPr>
          <a:xfrm>
            <a:off x="646164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How has the social model of disability helped children and young people?</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How can we make children and young people understand the complicated equality act at ease?</a:t>
            </a:r>
            <a:endParaRPr b="0" lang="en-US" sz="1500" spc="-1" strike="noStrike">
              <a:solidFill>
                <a:srgbClr val="000000"/>
              </a:solidFill>
              <a:uFill>
                <a:solidFill>
                  <a:srgbClr val="ffffff"/>
                </a:solidFill>
              </a:uFill>
              <a:latin typeface="Century Gothic"/>
            </a:endParaRPr>
          </a:p>
        </p:txBody>
      </p:sp>
    </p:spTree>
  </p:cSld>
  <p:timing>
    <p:tnLst>
      <p:par>
        <p:cTn id="7" dur="indefinite" restart="never" nodeType="tmRoot">
          <p:childTnLst>
            <p:seq>
              <p:cTn id="8"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9"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u="sng">
                <a:solidFill>
                  <a:srgbClr val="262626"/>
                </a:solidFill>
                <a:uFill>
                  <a:solidFill>
                    <a:srgbClr val="ffffff"/>
                  </a:solidFill>
                </a:uFill>
                <a:latin typeface="Century Gothic"/>
              </a:rPr>
              <a:t>Inclusive Practice.</a:t>
            </a:r>
            <a:endParaRPr b="0" lang="en-US" sz="1800" spc="-1" strike="noStrike">
              <a:solidFill>
                <a:srgbClr val="000000"/>
              </a:solidFill>
              <a:uFill>
                <a:solidFill>
                  <a:srgbClr val="ffffff"/>
                </a:solidFill>
              </a:uFill>
              <a:latin typeface="Century Gothic"/>
            </a:endParaRPr>
          </a:p>
        </p:txBody>
      </p:sp>
      <p:sp>
        <p:nvSpPr>
          <p:cNvPr id="200" name="TextShape 2"/>
          <p:cNvSpPr txBox="1"/>
          <p:nvPr/>
        </p:nvSpPr>
        <p:spPr>
          <a:xfrm>
            <a:off x="1066680" y="2103120"/>
            <a:ext cx="10058040" cy="3849120"/>
          </a:xfrm>
          <a:prstGeom prst="rect">
            <a:avLst/>
          </a:prstGeom>
          <a:noFill/>
          <a:ln>
            <a:noFill/>
          </a:ln>
        </p:spPr>
        <p:txBody>
          <a:bodyPr/>
          <a:p>
            <a:pPr marL="182880" indent="-182520">
              <a:lnSpc>
                <a:spcPct val="110000"/>
              </a:lnSpc>
              <a:buClr>
                <a:srgbClr val="262626"/>
              </a:buClr>
              <a:buFont typeface="Garamond"/>
              <a:buChar char="◦"/>
            </a:pPr>
            <a:r>
              <a:rPr b="0" lang="en-US" sz="2000" spc="-1" strike="noStrike">
                <a:solidFill>
                  <a:srgbClr val="000000"/>
                </a:solidFill>
                <a:uFill>
                  <a:solidFill>
                    <a:srgbClr val="ffffff"/>
                  </a:solidFill>
                </a:uFill>
                <a:latin typeface="Century Gothic"/>
              </a:rPr>
              <a:t>What is Inclusive practice ?</a:t>
            </a:r>
            <a:r>
              <a:rPr b="0" lang="en-US" sz="2000" spc="-1" strike="noStrike">
                <a:solidFill>
                  <a:srgbClr val="000000"/>
                </a:solidFill>
                <a:uFill>
                  <a:solidFill>
                    <a:srgbClr val="ffffff"/>
                  </a:solidFill>
                </a:uFill>
                <a:latin typeface="Century Gothic"/>
              </a:rPr>
              <a:t>
</a:t>
            </a:r>
            <a:r>
              <a:rPr b="0" lang="en-US" sz="2000" spc="-1" strike="noStrike">
                <a:solidFill>
                  <a:srgbClr val="000000"/>
                </a:solidFill>
                <a:uFill>
                  <a:solidFill>
                    <a:srgbClr val="ffffff"/>
                  </a:solidFill>
                </a:uFill>
                <a:latin typeface="Century Gothic"/>
              </a:rPr>
              <a:t> </a:t>
            </a:r>
            <a:endParaRPr b="0" lang="en-US" sz="1500" spc="-1" strike="noStrike">
              <a:solidFill>
                <a:srgbClr val="000000"/>
              </a:solidFill>
              <a:uFill>
                <a:solidFill>
                  <a:srgbClr val="ffffff"/>
                </a:solidFill>
              </a:uFill>
              <a:latin typeface="Century Gothic"/>
            </a:endParaRPr>
          </a:p>
          <a:p>
            <a:pPr marL="182880" indent="-182520">
              <a:lnSpc>
                <a:spcPct val="110000"/>
              </a:lnSpc>
              <a:buClr>
                <a:srgbClr val="262626"/>
              </a:buClr>
              <a:buFont typeface="Garamond"/>
              <a:buChar char="◦"/>
            </a:pPr>
            <a:r>
              <a:rPr b="0" lang="en-US" sz="2000" spc="-1" strike="noStrike">
                <a:solidFill>
                  <a:srgbClr val="000000"/>
                </a:solidFill>
                <a:uFill>
                  <a:solidFill>
                    <a:srgbClr val="ffffff"/>
                  </a:solidFill>
                </a:uFill>
                <a:latin typeface="Century Gothic"/>
              </a:rPr>
              <a:t>“</a:t>
            </a:r>
            <a:r>
              <a:rPr b="0" lang="en-US" sz="2000" spc="-1" strike="noStrike">
                <a:solidFill>
                  <a:srgbClr val="000000"/>
                </a:solidFill>
                <a:uFill>
                  <a:solidFill>
                    <a:srgbClr val="ffffff"/>
                  </a:solidFill>
                </a:uFill>
                <a:latin typeface="Century Gothic"/>
              </a:rPr>
              <a:t>Inclusion refers to the opportunities for persons with a disability to participate fully in all of the educational, employment, consumer, recreational, community and domestic activities that typify everyday society” </a:t>
            </a:r>
            <a:endParaRPr b="0" lang="en-US" sz="1500" spc="-1" strike="noStrike">
              <a:solidFill>
                <a:srgbClr val="000000"/>
              </a:solidFill>
              <a:uFill>
                <a:solidFill>
                  <a:srgbClr val="ffffff"/>
                </a:solidFill>
              </a:uFill>
              <a:latin typeface="Century Gothic"/>
            </a:endParaRPr>
          </a:p>
          <a:p>
            <a:pPr>
              <a:lnSpc>
                <a:spcPct val="100000"/>
              </a:lnSpc>
            </a:pPr>
            <a:r>
              <a:rPr b="0" lang="en-US" sz="2000" spc="-1" strike="noStrike">
                <a:solidFill>
                  <a:srgbClr val="000000"/>
                </a:solidFill>
                <a:uFill>
                  <a:solidFill>
                    <a:srgbClr val="ffffff"/>
                  </a:solidFill>
                </a:uFill>
                <a:latin typeface="Century Gothic"/>
              </a:rPr>
              <a:t>   </a:t>
            </a:r>
            <a:r>
              <a:rPr b="0" lang="en-US" sz="1400" spc="-1" strike="noStrike">
                <a:solidFill>
                  <a:srgbClr val="000000"/>
                </a:solidFill>
                <a:uFill>
                  <a:solidFill>
                    <a:srgbClr val="ffffff"/>
                  </a:solidFill>
                </a:uFill>
                <a:latin typeface="Century Gothic"/>
              </a:rPr>
              <a:t>                                                                                                                                            </a:t>
            </a:r>
            <a:r>
              <a:rPr b="0" lang="en-US" sz="1400" spc="-1" strike="noStrike">
                <a:solidFill>
                  <a:srgbClr val="000000"/>
                </a:solidFill>
                <a:uFill>
                  <a:solidFill>
                    <a:srgbClr val="ffffff"/>
                  </a:solidFill>
                </a:uFill>
                <a:latin typeface="Century Gothic"/>
              </a:rPr>
              <a:t>Tilstone and Rose (2003 Page 1) </a:t>
            </a:r>
            <a:endParaRPr b="0" lang="en-US" sz="1500" spc="-1" strike="noStrike">
              <a:solidFill>
                <a:srgbClr val="000000"/>
              </a:solidFill>
              <a:uFill>
                <a:solidFill>
                  <a:srgbClr val="ffffff"/>
                </a:solidFill>
              </a:uFill>
              <a:latin typeface="Century Gothic"/>
            </a:endParaRPr>
          </a:p>
          <a:p>
            <a:pPr>
              <a:lnSpc>
                <a:spcPct val="100000"/>
              </a:lnSpc>
            </a:pPr>
            <a:r>
              <a:rPr b="0" lang="en-US" sz="1500" spc="-1" strike="noStrike">
                <a:solidFill>
                  <a:srgbClr val="000000"/>
                </a:solidFill>
                <a:uFill>
                  <a:solidFill>
                    <a:srgbClr val="ffffff"/>
                  </a:solidFill>
                </a:uFill>
                <a:latin typeface="Century Gothic"/>
              </a:rPr>
              <a:t>                                                                                                                               </a:t>
            </a:r>
            <a:r>
              <a:rPr b="0" lang="en-US" sz="1500" spc="-1" strike="noStrike">
                <a:solidFill>
                  <a:srgbClr val="000000"/>
                </a:solidFill>
                <a:uFill>
                  <a:solidFill>
                    <a:srgbClr val="ffffff"/>
                  </a:solidFill>
                </a:uFill>
                <a:latin typeface="Century Gothic"/>
              </a:rPr>
              <a:t>NHS learning academy (2020)</a:t>
            </a:r>
            <a:endParaRPr b="0" lang="en-US" sz="1500" spc="-1" strike="noStrike">
              <a:solidFill>
                <a:srgbClr val="000000"/>
              </a:solidFill>
              <a:uFill>
                <a:solidFill>
                  <a:srgbClr val="ffffff"/>
                </a:solidFill>
              </a:uFill>
              <a:latin typeface="Century Gothic"/>
            </a:endParaRPr>
          </a:p>
        </p:txBody>
      </p:sp>
    </p:spTree>
  </p:cSld>
  <p:timing>
    <p:tnLst>
      <p:par>
        <p:cTn id="9" dur="indefinite" restart="never" nodeType="tmRoot">
          <p:childTnLst>
            <p:seq>
              <p:cTn id="10"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Examples of inclusive practice with children and young people in youthwork.</a:t>
            </a:r>
            <a:endParaRPr b="0" lang="en-US" sz="1800" spc="-1" strike="noStrike">
              <a:solidFill>
                <a:srgbClr val="000000"/>
              </a:solidFill>
              <a:uFill>
                <a:solidFill>
                  <a:srgbClr val="ffffff"/>
                </a:solidFill>
              </a:uFill>
              <a:latin typeface="Century Gothic"/>
            </a:endParaRPr>
          </a:p>
        </p:txBody>
      </p:sp>
      <p:sp>
        <p:nvSpPr>
          <p:cNvPr id="202" name="TextShape 2"/>
          <p:cNvSpPr txBox="1"/>
          <p:nvPr/>
        </p:nvSpPr>
        <p:spPr>
          <a:xfrm>
            <a:off x="106668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When working in a third-party organisation such as a youth support centre or youth club funds can be very restricted. This means that at the best of time Youth workers are still figuring out ways in to support the additional needs of service users. </a:t>
            </a:r>
            <a:endParaRPr b="0" lang="en-US" sz="1500" spc="-1" strike="noStrike">
              <a:solidFill>
                <a:srgbClr val="000000"/>
              </a:solidFill>
              <a:uFill>
                <a:solidFill>
                  <a:srgbClr val="ffffff"/>
                </a:solidFill>
              </a:uFill>
              <a:latin typeface="Century Gothic"/>
            </a:endParaRPr>
          </a:p>
        </p:txBody>
      </p:sp>
      <p:sp>
        <p:nvSpPr>
          <p:cNvPr id="203" name="TextShape 3"/>
          <p:cNvSpPr txBox="1"/>
          <p:nvPr/>
        </p:nvSpPr>
        <p:spPr>
          <a:xfrm>
            <a:off x="646164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So a young person in your youthwork setting has a visual impairment and your going rockpool hunting. How would you assist to ensure the visually impaired young person can enjoy the experience as much as those with good vision. </a:t>
            </a:r>
            <a:endParaRPr b="0" lang="en-US" sz="1500" spc="-1" strike="noStrike">
              <a:solidFill>
                <a:srgbClr val="000000"/>
              </a:solidFill>
              <a:uFill>
                <a:solidFill>
                  <a:srgbClr val="ffffff"/>
                </a:solidFill>
              </a:uFill>
              <a:latin typeface="Century Gothic"/>
            </a:endParaRPr>
          </a:p>
        </p:txBody>
      </p:sp>
    </p:spTree>
  </p:cSld>
  <p:timing>
    <p:tnLst>
      <p:par>
        <p:cTn id="11" dur="indefinite" restart="never" nodeType="tmRoot">
          <p:childTnLst>
            <p:seq>
              <p:cTn id="12"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Praise and accomplishments</a:t>
            </a:r>
            <a:endParaRPr b="0" lang="en-US" sz="1800" spc="-1" strike="noStrike">
              <a:solidFill>
                <a:srgbClr val="000000"/>
              </a:solidFill>
              <a:uFill>
                <a:solidFill>
                  <a:srgbClr val="ffffff"/>
                </a:solidFill>
              </a:uFill>
              <a:latin typeface="Century Gothic"/>
            </a:endParaRPr>
          </a:p>
        </p:txBody>
      </p:sp>
      <p:sp>
        <p:nvSpPr>
          <p:cNvPr id="205" name="TextShape 2"/>
          <p:cNvSpPr txBox="1"/>
          <p:nvPr/>
        </p:nvSpPr>
        <p:spPr>
          <a:xfrm>
            <a:off x="1066680" y="2103120"/>
            <a:ext cx="10058040" cy="3849120"/>
          </a:xfrm>
          <a:prstGeom prst="rect">
            <a:avLst/>
          </a:prstGeom>
          <a:noFill/>
          <a:ln>
            <a:noFill/>
          </a:ln>
        </p:spPr>
        <p:txBody>
          <a:bodyPr/>
          <a:p>
            <a:pPr marL="182880" indent="-182520">
              <a:lnSpc>
                <a:spcPct val="110000"/>
              </a:lnSpc>
              <a:buClr>
                <a:srgbClr val="262626"/>
              </a:buClr>
              <a:buFont typeface="Garamond"/>
              <a:buChar char="◦"/>
            </a:pPr>
            <a:r>
              <a:rPr b="0" lang="en-US" sz="1500" spc="-1" strike="noStrike">
                <a:solidFill>
                  <a:srgbClr val="000000"/>
                </a:solidFill>
                <a:uFill>
                  <a:solidFill>
                    <a:srgbClr val="ffffff"/>
                  </a:solidFill>
                </a:uFill>
                <a:latin typeface="Century Gothic"/>
              </a:rPr>
              <a:t>Many youthwork organisations are praised for the work they carried out with the lack of money or resources . A recent case study showed that a befriending service in Kent (United Kingdom ) had successfully helped a young girl struggling with some of her disabilities and anxiety about them to become more confident. She stated this in the case study.</a:t>
            </a: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algn="ctr">
              <a:lnSpc>
                <a:spcPct val="100000"/>
              </a:lnSpc>
            </a:pPr>
            <a:r>
              <a:rPr b="0" lang="en-US" sz="1500" spc="-1" strike="noStrike">
                <a:solidFill>
                  <a:srgbClr val="000000"/>
                </a:solidFill>
                <a:uFill>
                  <a:solidFill>
                    <a:srgbClr val="ffffff"/>
                  </a:solidFill>
                </a:uFill>
                <a:latin typeface="Century Gothic"/>
              </a:rPr>
              <a:t>Befriending has helped me to be more confident in myself. It has helped me to start to be able to trust other people that I haven’t met before. Amy has shown me that in fact other people do care about me and they are and have been there for me when I have needed them most.  </a:t>
            </a:r>
            <a:endParaRPr b="0" lang="en-US" sz="1500" spc="-1" strike="noStrike">
              <a:solidFill>
                <a:srgbClr val="000000"/>
              </a:solidFill>
              <a:uFill>
                <a:solidFill>
                  <a:srgbClr val="ffffff"/>
                </a:solidFill>
              </a:uFill>
              <a:latin typeface="Century Gothic"/>
            </a:endParaRPr>
          </a:p>
          <a:p>
            <a:pPr algn="r">
              <a:lnSpc>
                <a:spcPct val="100000"/>
              </a:lnSpc>
            </a:pPr>
            <a:r>
              <a:rPr b="0" lang="en-US" sz="1500" spc="-1" strike="noStrike">
                <a:solidFill>
                  <a:srgbClr val="000000"/>
                </a:solidFill>
                <a:uFill>
                  <a:solidFill>
                    <a:srgbClr val="ffffff"/>
                  </a:solidFill>
                </a:uFill>
                <a:latin typeface="Century Gothic"/>
              </a:rPr>
              <a:t>Kent County Council (2013)</a:t>
            </a:r>
            <a:endParaRPr b="0" lang="en-US" sz="1500" spc="-1" strike="noStrike">
              <a:solidFill>
                <a:srgbClr val="000000"/>
              </a:solidFill>
              <a:uFill>
                <a:solidFill>
                  <a:srgbClr val="ffffff"/>
                </a:solidFill>
              </a:uFill>
              <a:latin typeface="Century Gothic"/>
            </a:endParaRPr>
          </a:p>
          <a:p>
            <a:pPr algn="ctr">
              <a:lnSpc>
                <a:spcPct val="100000"/>
              </a:lnSpc>
            </a:pPr>
            <a:r>
              <a:rPr b="0" lang="en-US" sz="1500" spc="-1" strike="noStrike">
                <a:solidFill>
                  <a:srgbClr val="000000"/>
                </a:solidFill>
                <a:uFill>
                  <a:solidFill>
                    <a:srgbClr val="ffffff"/>
                  </a:solidFill>
                </a:uFill>
                <a:latin typeface="Century Gothic"/>
              </a:rPr>
              <a:t>    </a:t>
            </a:r>
            <a:endParaRPr b="0" lang="en-US" sz="1500" spc="-1" strike="noStrike">
              <a:solidFill>
                <a:srgbClr val="000000"/>
              </a:solidFill>
              <a:uFill>
                <a:solidFill>
                  <a:srgbClr val="ffffff"/>
                </a:solidFill>
              </a:uFill>
              <a:latin typeface="Century Gothic"/>
            </a:endParaRPr>
          </a:p>
        </p:txBody>
      </p:sp>
    </p:spTree>
  </p:cSld>
  <p:timing>
    <p:tnLst>
      <p:par>
        <p:cTn id="13" dur="indefinite" restart="never" nodeType="tmRoot">
          <p:childTnLst>
            <p:seq>
              <p:cTn id="14"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Experiences within a youthwork organisation</a:t>
            </a:r>
            <a:endParaRPr b="0" lang="en-US" sz="1800" spc="-1" strike="noStrike">
              <a:solidFill>
                <a:srgbClr val="000000"/>
              </a:solidFill>
              <a:uFill>
                <a:solidFill>
                  <a:srgbClr val="ffffff"/>
                </a:solidFill>
              </a:uFill>
              <a:latin typeface="Century Gothic"/>
            </a:endParaRPr>
          </a:p>
        </p:txBody>
      </p:sp>
      <p:sp>
        <p:nvSpPr>
          <p:cNvPr id="207" name="TextShape 2"/>
          <p:cNvSpPr txBox="1"/>
          <p:nvPr/>
        </p:nvSpPr>
        <p:spPr>
          <a:xfrm>
            <a:off x="1066680" y="2103120"/>
            <a:ext cx="4663080" cy="3748680"/>
          </a:xfrm>
          <a:prstGeom prst="rect">
            <a:avLst/>
          </a:prstGeom>
          <a:noFill/>
          <a:ln>
            <a:noFill/>
          </a:ln>
        </p:spPr>
        <p:txBody>
          <a:bodyPr/>
          <a:p>
            <a:pPr>
              <a:lnSpc>
                <a:spcPct val="100000"/>
              </a:lnSpc>
            </a:pPr>
            <a:r>
              <a:rPr b="0" lang="en-US" sz="1800" spc="-1" strike="noStrike">
                <a:solidFill>
                  <a:srgbClr val="000000"/>
                </a:solidFill>
                <a:uFill>
                  <a:solidFill>
                    <a:srgbClr val="ffffff"/>
                  </a:solidFill>
                </a:uFill>
                <a:latin typeface="Century Gothic"/>
              </a:rPr>
              <a:t>How youthwork organisations implement inclusive practice.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Risk assessments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Teaching strategies.</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Equal opportunities.</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Young peoples voice and opinion.</a:t>
            </a: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p:txBody>
      </p:sp>
      <p:sp>
        <p:nvSpPr>
          <p:cNvPr id="208" name="TextShape 3"/>
          <p:cNvSpPr txBox="1"/>
          <p:nvPr/>
        </p:nvSpPr>
        <p:spPr>
          <a:xfrm>
            <a:off x="6461640" y="2103120"/>
            <a:ext cx="4663080" cy="3748680"/>
          </a:xfrm>
          <a:prstGeom prst="rect">
            <a:avLst/>
          </a:prstGeom>
          <a:noFill/>
          <a:ln>
            <a:noFill/>
          </a:ln>
        </p:spPr>
        <p:txBody>
          <a:bodyPr/>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Case study. </a:t>
            </a: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800" spc="-1" strike="noStrike">
                <a:solidFill>
                  <a:srgbClr val="000000"/>
                </a:solidFill>
                <a:uFill>
                  <a:solidFill>
                    <a:srgbClr val="ffffff"/>
                  </a:solidFill>
                </a:uFill>
                <a:latin typeface="Century Gothic"/>
              </a:rPr>
              <a:t>Boy aged 15 multiple learning needs. Some mobility difficulty being investigated. Finds it difficult to socialise. Doesn’t have much enjoyment with crafts and art but enjoys cooking healthy meals and raising awareness against racism.</a:t>
            </a:r>
            <a:endParaRPr b="0" lang="en-US" sz="1500" spc="-1" strike="noStrike">
              <a:solidFill>
                <a:srgbClr val="000000"/>
              </a:solidFill>
              <a:uFill>
                <a:solidFill>
                  <a:srgbClr val="ffffff"/>
                </a:solidFill>
              </a:uFill>
              <a:latin typeface="Century Gothic"/>
            </a:endParaRPr>
          </a:p>
        </p:txBody>
      </p:sp>
    </p:spTree>
  </p:cSld>
  <p:timing>
    <p:tnLst>
      <p:par>
        <p:cTn id="15" dur="indefinite" restart="never" nodeType="tmRoot">
          <p:childTnLst>
            <p:seq>
              <p:cTn id="16"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TextShape 1"/>
          <p:cNvSpPr txBox="1"/>
          <p:nvPr/>
        </p:nvSpPr>
        <p:spPr>
          <a:xfrm>
            <a:off x="8458200" y="607320"/>
            <a:ext cx="3161520" cy="1645560"/>
          </a:xfrm>
          <a:prstGeom prst="rect">
            <a:avLst/>
          </a:prstGeom>
          <a:noFill/>
          <a:ln>
            <a:noFill/>
          </a:ln>
        </p:spPr>
        <p:txBody>
          <a:bodyPr anchor="b"/>
          <a:p>
            <a:pPr>
              <a:lnSpc>
                <a:spcPct val="100000"/>
              </a:lnSpc>
            </a:pPr>
            <a:r>
              <a:rPr b="0" lang="en-US" sz="3200" spc="-1" strike="noStrike">
                <a:solidFill>
                  <a:srgbClr val="000000"/>
                </a:solidFill>
                <a:uFill>
                  <a:solidFill>
                    <a:srgbClr val="ffffff"/>
                  </a:solidFill>
                </a:uFill>
                <a:latin typeface="Century Gothic"/>
              </a:rPr>
              <a:t>Room for improvement </a:t>
            </a:r>
            <a:endParaRPr b="0" lang="en-US" sz="1800" spc="-1" strike="noStrike">
              <a:solidFill>
                <a:srgbClr val="000000"/>
              </a:solidFill>
              <a:uFill>
                <a:solidFill>
                  <a:srgbClr val="ffffff"/>
                </a:solidFill>
              </a:uFill>
              <a:latin typeface="Century Gothic"/>
            </a:endParaRPr>
          </a:p>
        </p:txBody>
      </p:sp>
      <p:sp>
        <p:nvSpPr>
          <p:cNvPr id="210" name="TextShape 2"/>
          <p:cNvSpPr txBox="1"/>
          <p:nvPr/>
        </p:nvSpPr>
        <p:spPr>
          <a:xfrm>
            <a:off x="685800" y="609480"/>
            <a:ext cx="6857640" cy="5333760"/>
          </a:xfrm>
          <a:prstGeom prst="rect">
            <a:avLst/>
          </a:prstGeom>
          <a:noFill/>
          <a:ln>
            <a:noFill/>
          </a:ln>
        </p:spPr>
        <p:txBody>
          <a:bodyPr/>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Lack in funding for youth workers to explore and teach some skills.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Youth club venues shut down due to lack of funding.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Support from parents and careers.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Youth workers being used instead of social services or careers.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Floating support staff with limited training and funding.</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900" spc="-1" strike="noStrike">
                <a:solidFill>
                  <a:srgbClr val="000000"/>
                </a:solidFill>
                <a:uFill>
                  <a:solidFill>
                    <a:srgbClr val="ffffff"/>
                  </a:solidFill>
                </a:uFill>
                <a:latin typeface="Century Gothic"/>
              </a:rPr>
              <a:t>Appraisal and climate within the workplace. </a:t>
            </a:r>
            <a:endParaRPr b="0" lang="en-US" sz="1500" spc="-1" strike="noStrike">
              <a:solidFill>
                <a:srgbClr val="000000"/>
              </a:solidFill>
              <a:uFill>
                <a:solidFill>
                  <a:srgbClr val="ffffff"/>
                </a:solidFill>
              </a:uFill>
              <a:latin typeface="Century Gothic"/>
            </a:endParaRPr>
          </a:p>
        </p:txBody>
      </p:sp>
      <p:sp>
        <p:nvSpPr>
          <p:cNvPr id="211" name="TextShape 3"/>
          <p:cNvSpPr txBox="1"/>
          <p:nvPr/>
        </p:nvSpPr>
        <p:spPr>
          <a:xfrm>
            <a:off x="8458200" y="2336760"/>
            <a:ext cx="3161520" cy="3606480"/>
          </a:xfrm>
          <a:prstGeom prst="rect">
            <a:avLst/>
          </a:prstGeom>
          <a:noFill/>
          <a:ln>
            <a:noFill/>
          </a:ln>
        </p:spPr>
        <p:txBody>
          <a:bodyPr/>
          <a:p>
            <a:pPr>
              <a:lnSpc>
                <a:spcPct val="110000"/>
              </a:lnSpc>
            </a:pPr>
            <a:r>
              <a:rPr b="0" lang="en-US" sz="1800" spc="-1" strike="noStrike">
                <a:solidFill>
                  <a:srgbClr val="000000"/>
                </a:solidFill>
                <a:uFill>
                  <a:solidFill>
                    <a:srgbClr val="ffffff"/>
                  </a:solidFill>
                </a:uFill>
                <a:latin typeface="Century Gothic"/>
              </a:rPr>
              <a:t>More awareness and fund raising. </a:t>
            </a:r>
            <a:endParaRPr b="0" lang="en-US" sz="1500" spc="-1" strike="noStrike">
              <a:solidFill>
                <a:srgbClr val="000000"/>
              </a:solidFill>
              <a:uFill>
                <a:solidFill>
                  <a:srgbClr val="ffffff"/>
                </a:solidFill>
              </a:uFill>
              <a:latin typeface="Century Gothic"/>
            </a:endParaRPr>
          </a:p>
          <a:p>
            <a:pPr>
              <a:lnSpc>
                <a:spcPct val="110000"/>
              </a:lnSpc>
            </a:pPr>
            <a:r>
              <a:rPr b="0" lang="en-US" sz="1800" spc="-1" strike="noStrike">
                <a:solidFill>
                  <a:srgbClr val="000000"/>
                </a:solidFill>
                <a:uFill>
                  <a:solidFill>
                    <a:srgbClr val="ffffff"/>
                  </a:solidFill>
                </a:uFill>
                <a:latin typeface="Century Gothic"/>
              </a:rPr>
              <a:t>More interactions in schools for support in attendance numbers. </a:t>
            </a:r>
            <a:endParaRPr b="0" lang="en-US" sz="1500" spc="-1" strike="noStrike">
              <a:solidFill>
                <a:srgbClr val="000000"/>
              </a:solidFill>
              <a:uFill>
                <a:solidFill>
                  <a:srgbClr val="ffffff"/>
                </a:solidFill>
              </a:uFill>
              <a:latin typeface="Century Gothic"/>
            </a:endParaRPr>
          </a:p>
          <a:p>
            <a:pPr>
              <a:lnSpc>
                <a:spcPct val="110000"/>
              </a:lnSpc>
            </a:pPr>
            <a:r>
              <a:rPr b="0" lang="en-US" sz="1800" spc="-1" strike="noStrike">
                <a:solidFill>
                  <a:srgbClr val="000000"/>
                </a:solidFill>
                <a:uFill>
                  <a:solidFill>
                    <a:srgbClr val="ffffff"/>
                  </a:solidFill>
                </a:uFill>
                <a:latin typeface="Century Gothic"/>
              </a:rPr>
              <a:t>More careful selection with referral selection. </a:t>
            </a:r>
            <a:endParaRPr b="0" lang="en-US" sz="1500" spc="-1" strike="noStrike">
              <a:solidFill>
                <a:srgbClr val="000000"/>
              </a:solidFill>
              <a:uFill>
                <a:solidFill>
                  <a:srgbClr val="ffffff"/>
                </a:solidFill>
              </a:uFill>
              <a:latin typeface="Century Gothic"/>
            </a:endParaRPr>
          </a:p>
          <a:p>
            <a:pPr>
              <a:lnSpc>
                <a:spcPct val="110000"/>
              </a:lnSpc>
            </a:pPr>
            <a:r>
              <a:rPr b="0" lang="en-US" sz="1800" spc="-1" strike="noStrike">
                <a:solidFill>
                  <a:srgbClr val="000000"/>
                </a:solidFill>
                <a:uFill>
                  <a:solidFill>
                    <a:srgbClr val="ffffff"/>
                  </a:solidFill>
                </a:uFill>
                <a:latin typeface="Century Gothic"/>
              </a:rPr>
              <a:t>More diversity within youth workers themselves. </a:t>
            </a:r>
            <a:endParaRPr b="0" lang="en-US" sz="1500" spc="-1" strike="noStrike">
              <a:solidFill>
                <a:srgbClr val="000000"/>
              </a:solidFill>
              <a:uFill>
                <a:solidFill>
                  <a:srgbClr val="ffffff"/>
                </a:solidFill>
              </a:uFill>
              <a:latin typeface="Century Gothic"/>
            </a:endParaRPr>
          </a:p>
          <a:p>
            <a:pPr>
              <a:lnSpc>
                <a:spcPct val="110000"/>
              </a:lnSpc>
            </a:pPr>
            <a:r>
              <a:rPr b="0" lang="en-US" sz="1800" spc="-1" strike="noStrike">
                <a:solidFill>
                  <a:srgbClr val="000000"/>
                </a:solidFill>
                <a:uFill>
                  <a:solidFill>
                    <a:srgbClr val="ffffff"/>
                  </a:solidFill>
                </a:uFill>
                <a:latin typeface="Century Gothic"/>
              </a:rPr>
              <a:t>Work classes giving awareness of additional needs and education. </a:t>
            </a:r>
            <a:endParaRPr b="0" lang="en-US" sz="1500" spc="-1" strike="noStrike">
              <a:solidFill>
                <a:srgbClr val="000000"/>
              </a:solidFill>
              <a:uFill>
                <a:solidFill>
                  <a:srgbClr val="ffffff"/>
                </a:solidFill>
              </a:uFill>
              <a:latin typeface="Century Gothic"/>
            </a:endParaRPr>
          </a:p>
          <a:p>
            <a:pPr>
              <a:lnSpc>
                <a:spcPct val="110000"/>
              </a:lnSpc>
            </a:pPr>
            <a:endParaRPr b="0" lang="en-US" sz="1500" spc="-1" strike="noStrike">
              <a:solidFill>
                <a:srgbClr val="000000"/>
              </a:solidFill>
              <a:uFill>
                <a:solidFill>
                  <a:srgbClr val="ffffff"/>
                </a:solidFill>
              </a:uFill>
              <a:latin typeface="Century Gothic"/>
            </a:endParaRPr>
          </a:p>
        </p:txBody>
      </p:sp>
    </p:spTree>
  </p:cSld>
  <p:timing>
    <p:tnLst>
      <p:par>
        <p:cTn id="17" dur="indefinite" restart="never" nodeType="tmRoot">
          <p:childTnLst>
            <p:seq>
              <p:cTn id="18"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Conclusion</a:t>
            </a:r>
            <a:endParaRPr b="0" lang="en-US" sz="1800" spc="-1" strike="noStrike">
              <a:solidFill>
                <a:srgbClr val="000000"/>
              </a:solidFill>
              <a:uFill>
                <a:solidFill>
                  <a:srgbClr val="ffffff"/>
                </a:solidFill>
              </a:uFill>
              <a:latin typeface="Century Gothic"/>
            </a:endParaRPr>
          </a:p>
        </p:txBody>
      </p:sp>
      <p:sp>
        <p:nvSpPr>
          <p:cNvPr id="213" name="TextShape 2"/>
          <p:cNvSpPr txBox="1"/>
          <p:nvPr/>
        </p:nvSpPr>
        <p:spPr>
          <a:xfrm>
            <a:off x="1066680" y="2103120"/>
            <a:ext cx="10058040" cy="3849120"/>
          </a:xfrm>
          <a:prstGeom prst="rect">
            <a:avLst/>
          </a:prstGeom>
          <a:noFill/>
          <a:ln>
            <a:noFill/>
          </a:ln>
        </p:spPr>
        <p:txBody>
          <a:bodyPr/>
          <a:p>
            <a:pPr marL="182880" indent="-182520">
              <a:lnSpc>
                <a:spcPct val="110000"/>
              </a:lnSpc>
              <a:buClr>
                <a:srgbClr val="262626"/>
              </a:buClr>
              <a:buFont typeface="Garamond"/>
              <a:buChar char="◦"/>
            </a:pPr>
            <a:r>
              <a:rPr b="0" lang="en-US" sz="1500" spc="-1" strike="noStrike">
                <a:solidFill>
                  <a:srgbClr val="000000"/>
                </a:solidFill>
                <a:uFill>
                  <a:solidFill>
                    <a:srgbClr val="ffffff"/>
                  </a:solidFill>
                </a:uFill>
                <a:latin typeface="Century Gothic"/>
              </a:rPr>
              <a:t>With a lack of funding and resources, youthwork organisations have struggled with inclusive practice in their work but have used guidelines and experiences from working with young people to successfully treat everyone as equal. Staff, HR and service users can successful be involved in all elements of supporting each other and from this can adapt to all situations in where a child or young person needs support,  guidance and friendship to a professional and equal ability.</a:t>
            </a:r>
            <a:endParaRPr b="0" lang="en-US" sz="1500" spc="-1" strike="noStrike">
              <a:solidFill>
                <a:srgbClr val="000000"/>
              </a:solidFill>
              <a:uFill>
                <a:solidFill>
                  <a:srgbClr val="ffffff"/>
                </a:solidFill>
              </a:uFill>
              <a:latin typeface="Century Gothic"/>
            </a:endParaRPr>
          </a:p>
        </p:txBody>
      </p:sp>
    </p:spTree>
  </p:cSld>
  <p:timing>
    <p:tnLst>
      <p:par>
        <p:cTn id="19" dur="indefinite" restart="never" nodeType="tmRoot">
          <p:childTnLst>
            <p:seq>
              <p:cTn id="20"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References </a:t>
            </a:r>
            <a:endParaRPr b="0" lang="en-US" sz="1800" spc="-1" strike="noStrike">
              <a:solidFill>
                <a:srgbClr val="000000"/>
              </a:solidFill>
              <a:uFill>
                <a:solidFill>
                  <a:srgbClr val="ffffff"/>
                </a:solidFill>
              </a:uFill>
              <a:latin typeface="Century Gothic"/>
            </a:endParaRPr>
          </a:p>
        </p:txBody>
      </p:sp>
      <p:sp>
        <p:nvSpPr>
          <p:cNvPr id="215" name="TextShape 2"/>
          <p:cNvSpPr txBox="1"/>
          <p:nvPr/>
        </p:nvSpPr>
        <p:spPr>
          <a:xfrm>
            <a:off x="1066680" y="2103120"/>
            <a:ext cx="10058040" cy="3849120"/>
          </a:xfrm>
          <a:prstGeom prst="rect">
            <a:avLst/>
          </a:prstGeom>
          <a:noFill/>
          <a:ln>
            <a:noFill/>
          </a:ln>
        </p:spPr>
        <p:txBody>
          <a:bodyPr/>
          <a:p>
            <a:pPr marL="182880" indent="-182520">
              <a:lnSpc>
                <a:spcPct val="110000"/>
              </a:lnSpc>
              <a:buClr>
                <a:srgbClr val="262626"/>
              </a:buClr>
              <a:buFont typeface="Garamond"/>
              <a:buChar char="◦"/>
            </a:pPr>
            <a:r>
              <a:rPr b="0" lang="en-US" sz="1500" spc="-1" strike="noStrike">
                <a:solidFill>
                  <a:srgbClr val="000000"/>
                </a:solidFill>
                <a:uFill>
                  <a:solidFill>
                    <a:srgbClr val="ffffff"/>
                  </a:solidFill>
                </a:uFill>
                <a:latin typeface="Century Gothic"/>
              </a:rPr>
              <a:t>Children’s Rights Alliance for England. 2020. Equality Act 2010- CRAE. Available at </a:t>
            </a:r>
            <a:r>
              <a:rPr b="0" lang="en-US" sz="1500" spc="-1" strike="noStrike" u="sng">
                <a:solidFill>
                  <a:srgbClr val="00b0f0"/>
                </a:solidFill>
                <a:uFill>
                  <a:solidFill>
                    <a:srgbClr val="ffffff"/>
                  </a:solidFill>
                </a:uFill>
                <a:latin typeface="Century Gothic"/>
                <a:hlinkClick r:id="rId1"/>
              </a:rPr>
              <a:t>http://www.crae.org.uk/childrens-rights-the-law/laws-protecting-childrens-rights/equality-act-2010/</a:t>
            </a:r>
            <a:r>
              <a:rPr b="0" lang="en-US" sz="1500" spc="-1" strike="noStrike">
                <a:solidFill>
                  <a:srgbClr val="000000"/>
                </a:solidFill>
                <a:uFill>
                  <a:solidFill>
                    <a:srgbClr val="ffffff"/>
                  </a:solidFill>
                </a:uFill>
                <a:latin typeface="Century Gothic"/>
              </a:rPr>
              <a:t>.  (Accessed 28</a:t>
            </a:r>
            <a:r>
              <a:rPr b="0" lang="en-US" sz="1500" spc="-1" strike="noStrike" baseline="30000">
                <a:solidFill>
                  <a:srgbClr val="000000"/>
                </a:solidFill>
                <a:uFill>
                  <a:solidFill>
                    <a:srgbClr val="ffffff"/>
                  </a:solidFill>
                </a:uFill>
                <a:latin typeface="Century Gothic"/>
              </a:rPr>
              <a:t>th</a:t>
            </a:r>
            <a:r>
              <a:rPr b="0" lang="en-US" sz="1500" spc="-1" strike="noStrike">
                <a:solidFill>
                  <a:srgbClr val="000000"/>
                </a:solidFill>
                <a:uFill>
                  <a:solidFill>
                    <a:srgbClr val="ffffff"/>
                  </a:solidFill>
                </a:uFill>
                <a:latin typeface="Century Gothic"/>
              </a:rPr>
              <a:t> February 2020). Disability discrimination , Equality and Human Rights Commission. 2020. </a:t>
            </a:r>
            <a:endParaRPr b="0" lang="en-US" sz="1500" spc="-1" strike="noStrike">
              <a:solidFill>
                <a:srgbClr val="000000"/>
              </a:solidFill>
              <a:uFill>
                <a:solidFill>
                  <a:srgbClr val="ffffff"/>
                </a:solidFill>
              </a:uFill>
              <a:latin typeface="Century Gothic"/>
            </a:endParaRPr>
          </a:p>
          <a:p>
            <a:pPr marL="182880" indent="-182520">
              <a:lnSpc>
                <a:spcPct val="110000"/>
              </a:lnSpc>
              <a:buClr>
                <a:srgbClr val="262626"/>
              </a:buClr>
              <a:buFont typeface="Garamond"/>
              <a:buChar char="◦"/>
            </a:pPr>
            <a:r>
              <a:rPr b="0" lang="en-US" sz="1500" spc="-1" strike="noStrike">
                <a:solidFill>
                  <a:srgbClr val="000000"/>
                </a:solidFill>
                <a:uFill>
                  <a:solidFill>
                    <a:srgbClr val="ffffff"/>
                  </a:solidFill>
                </a:uFill>
                <a:latin typeface="Century Gothic"/>
              </a:rPr>
              <a:t>Disability discrimination, Equality and Human Rights Commission. Available at: </a:t>
            </a:r>
            <a:r>
              <a:rPr b="0" lang="en-US" sz="1500" spc="-1" strike="noStrike" u="sng">
                <a:solidFill>
                  <a:srgbClr val="00b0f0"/>
                </a:solidFill>
                <a:uFill>
                  <a:solidFill>
                    <a:srgbClr val="ffffff"/>
                  </a:solidFill>
                </a:uFill>
                <a:latin typeface="Century Gothic"/>
                <a:hlinkClick r:id="rId2"/>
              </a:rPr>
              <a:t>https://www.equalityhumanrights.com/en/advice-and-guidance/disability-discrimination</a:t>
            </a:r>
            <a:r>
              <a:rPr b="0" lang="en-US" sz="1500" spc="-1" strike="noStrike">
                <a:solidFill>
                  <a:srgbClr val="000000"/>
                </a:solidFill>
                <a:uFill>
                  <a:solidFill>
                    <a:srgbClr val="ffffff"/>
                  </a:solidFill>
                </a:uFill>
                <a:latin typeface="Century Gothic"/>
              </a:rPr>
              <a:t> (Accessed 27</a:t>
            </a:r>
            <a:r>
              <a:rPr b="0" lang="en-US" sz="1500" spc="-1" strike="noStrike" baseline="30000">
                <a:solidFill>
                  <a:srgbClr val="000000"/>
                </a:solidFill>
                <a:uFill>
                  <a:solidFill>
                    <a:srgbClr val="ffffff"/>
                  </a:solidFill>
                </a:uFill>
                <a:latin typeface="Century Gothic"/>
              </a:rPr>
              <a:t>th</a:t>
            </a:r>
            <a:r>
              <a:rPr b="0" lang="en-US" sz="1500" spc="-1" strike="noStrike">
                <a:solidFill>
                  <a:srgbClr val="000000"/>
                </a:solidFill>
                <a:uFill>
                  <a:solidFill>
                    <a:srgbClr val="ffffff"/>
                  </a:solidFill>
                </a:uFill>
                <a:latin typeface="Century Gothic"/>
              </a:rPr>
              <a:t> February 2020). </a:t>
            </a:r>
            <a:endParaRPr b="0" lang="en-US" sz="1500" spc="-1" strike="noStrike">
              <a:solidFill>
                <a:srgbClr val="000000"/>
              </a:solidFill>
              <a:uFill>
                <a:solidFill>
                  <a:srgbClr val="ffffff"/>
                </a:solidFill>
              </a:uFill>
              <a:latin typeface="Century Gothic"/>
            </a:endParaRPr>
          </a:p>
          <a:p>
            <a:pPr marL="182880" indent="-182520">
              <a:lnSpc>
                <a:spcPct val="110000"/>
              </a:lnSpc>
              <a:buClr>
                <a:srgbClr val="262626"/>
              </a:buClr>
              <a:buFont typeface="Garamond"/>
              <a:buChar char="◦"/>
            </a:pPr>
            <a:r>
              <a:rPr b="0" lang="en-US" sz="1500" spc="-1" strike="noStrike">
                <a:solidFill>
                  <a:srgbClr val="000000"/>
                </a:solidFill>
                <a:uFill>
                  <a:solidFill>
                    <a:srgbClr val="ffffff"/>
                  </a:solidFill>
                </a:uFill>
                <a:latin typeface="Century Gothic"/>
              </a:rPr>
              <a:t>Education.Gov, K., 2013. Befriending and buddying for young disabled people :Kent County Council. </a:t>
            </a:r>
            <a:r>
              <a:rPr b="0" i="1" lang="en-US" sz="1500" spc="-1" strike="noStrike">
                <a:solidFill>
                  <a:srgbClr val="000000"/>
                </a:solidFill>
                <a:uFill>
                  <a:solidFill>
                    <a:srgbClr val="ffffff"/>
                  </a:solidFill>
                </a:uFill>
                <a:latin typeface="Century Gothic"/>
              </a:rPr>
              <a:t>Good Practice Case Study</a:t>
            </a:r>
            <a:r>
              <a:rPr b="0" lang="en-US" sz="1500" spc="-1" strike="noStrike">
                <a:solidFill>
                  <a:srgbClr val="000000"/>
                </a:solidFill>
                <a:uFill>
                  <a:solidFill>
                    <a:srgbClr val="ffffff"/>
                  </a:solidFill>
                </a:uFill>
                <a:latin typeface="Century Gothic"/>
              </a:rPr>
              <a:t>. Available at: </a:t>
            </a:r>
            <a:r>
              <a:rPr b="0" lang="en-US" sz="1500" spc="-1" strike="noStrike" u="sng">
                <a:solidFill>
                  <a:srgbClr val="00b0f0"/>
                </a:solidFill>
                <a:uFill>
                  <a:solidFill>
                    <a:srgbClr val="ffffff"/>
                  </a:solidFill>
                </a:uFill>
                <a:latin typeface="Century Gothic"/>
                <a:hlinkClick r:id="rId3"/>
              </a:rPr>
              <a:t>www.ofsted.gov.uk/resources/120399.</a:t>
            </a:r>
            <a:r>
              <a:rPr b="0" lang="en-US" sz="1500" spc="-1" strike="noStrike">
                <a:solidFill>
                  <a:srgbClr val="000000"/>
                </a:solidFill>
                <a:uFill>
                  <a:solidFill>
                    <a:srgbClr val="ffffff"/>
                  </a:solidFill>
                </a:uFill>
                <a:latin typeface="Century Gothic"/>
              </a:rPr>
              <a:t> (Accessed 27 February 2020).</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500" spc="-1" strike="noStrike">
                <a:solidFill>
                  <a:srgbClr val="000000"/>
                </a:solidFill>
                <a:uFill>
                  <a:solidFill>
                    <a:srgbClr val="ffffff"/>
                  </a:solidFill>
                </a:uFill>
                <a:latin typeface="Century Gothic"/>
              </a:rPr>
              <a:t>McGrath.A and Yeowart. C., 2009. </a:t>
            </a:r>
            <a:r>
              <a:rPr b="0" i="1" lang="en-US" sz="1500" spc="-1" strike="noStrike">
                <a:solidFill>
                  <a:srgbClr val="000000"/>
                </a:solidFill>
                <a:uFill>
                  <a:solidFill>
                    <a:srgbClr val="ffffff"/>
                  </a:solidFill>
                </a:uFill>
                <a:latin typeface="Century Gothic"/>
              </a:rPr>
              <a:t>Supporting disabled young people through the transition to adulthood. </a:t>
            </a:r>
            <a:endParaRPr b="0" lang="en-US" sz="1500" spc="-1" strike="noStrike">
              <a:solidFill>
                <a:srgbClr val="000000"/>
              </a:solidFill>
              <a:uFill>
                <a:solidFill>
                  <a:srgbClr val="ffffff"/>
                </a:solidFill>
              </a:uFill>
              <a:latin typeface="Century Gothic"/>
            </a:endParaRPr>
          </a:p>
          <a:p>
            <a:pPr>
              <a:lnSpc>
                <a:spcPct val="110000"/>
              </a:lnSpc>
            </a:pPr>
            <a:endParaRPr b="0" lang="en-US" sz="1500" spc="-1" strike="noStrike">
              <a:solidFill>
                <a:srgbClr val="000000"/>
              </a:solidFill>
              <a:uFill>
                <a:solidFill>
                  <a:srgbClr val="ffffff"/>
                </a:solidFill>
              </a:uFill>
              <a:latin typeface="Century Gothic"/>
            </a:endParaRPr>
          </a:p>
        </p:txBody>
      </p:sp>
    </p:spTree>
  </p:cSld>
  <p:timing>
    <p:tnLst>
      <p:par>
        <p:cTn id="21" dur="indefinite" restart="never" nodeType="tmRoot">
          <p:childTnLst>
            <p:seq>
              <p:cTn id="22"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TextShape 1"/>
          <p:cNvSpPr txBox="1"/>
          <p:nvPr/>
        </p:nvSpPr>
        <p:spPr>
          <a:xfrm>
            <a:off x="1066680" y="642600"/>
            <a:ext cx="10058040" cy="1371240"/>
          </a:xfrm>
          <a:prstGeom prst="rect">
            <a:avLst/>
          </a:prstGeom>
          <a:noFill/>
          <a:ln>
            <a:noFill/>
          </a:ln>
        </p:spPr>
        <p:txBody>
          <a:bodyPr anchor="ctr"/>
          <a:p>
            <a:pPr>
              <a:lnSpc>
                <a:spcPct val="90000"/>
              </a:lnSpc>
            </a:pPr>
            <a:r>
              <a:rPr b="0" lang="en-US" sz="4000" spc="-1" strike="noStrike">
                <a:solidFill>
                  <a:srgbClr val="262626"/>
                </a:solidFill>
                <a:uFill>
                  <a:solidFill>
                    <a:srgbClr val="ffffff"/>
                  </a:solidFill>
                </a:uFill>
                <a:latin typeface="Century Gothic"/>
              </a:rPr>
              <a:t>References </a:t>
            </a:r>
            <a:endParaRPr b="0" lang="en-US" sz="1800" spc="-1" strike="noStrike">
              <a:solidFill>
                <a:srgbClr val="000000"/>
              </a:solidFill>
              <a:uFill>
                <a:solidFill>
                  <a:srgbClr val="ffffff"/>
                </a:solidFill>
              </a:uFill>
              <a:latin typeface="Century Gothic"/>
            </a:endParaRPr>
          </a:p>
        </p:txBody>
      </p:sp>
      <p:sp>
        <p:nvSpPr>
          <p:cNvPr id="217" name="TextShape 2"/>
          <p:cNvSpPr txBox="1"/>
          <p:nvPr/>
        </p:nvSpPr>
        <p:spPr>
          <a:xfrm>
            <a:off x="1066680" y="2103120"/>
            <a:ext cx="10058040" cy="3849120"/>
          </a:xfrm>
          <a:prstGeom prst="rect">
            <a:avLst/>
          </a:prstGeom>
          <a:noFill/>
          <a:ln>
            <a:noFill/>
          </a:ln>
        </p:spPr>
        <p:txBody>
          <a:bodyPr/>
          <a:p>
            <a:pPr marL="182880" indent="-182520">
              <a:lnSpc>
                <a:spcPct val="100000"/>
              </a:lnSpc>
              <a:buClr>
                <a:srgbClr val="262626"/>
              </a:buClr>
              <a:buFont typeface="Garamond"/>
              <a:buChar char="-"/>
            </a:pPr>
            <a:r>
              <a:rPr b="0" lang="en-US" sz="1500" spc="-1" strike="noStrike">
                <a:solidFill>
                  <a:srgbClr val="000000"/>
                </a:solidFill>
                <a:uFill>
                  <a:solidFill>
                    <a:srgbClr val="ffffff"/>
                  </a:solidFill>
                </a:uFill>
                <a:latin typeface="Century Gothic"/>
              </a:rPr>
              <a:t>NHS Leadership Academy. 2020. Inclusion , equality and diversity – NHS Leadership Academy . Available at: </a:t>
            </a:r>
            <a:r>
              <a:rPr b="0" lang="en-US" sz="1500" spc="-1" strike="noStrike" u="sng">
                <a:solidFill>
                  <a:srgbClr val="00b0f0"/>
                </a:solidFill>
                <a:uFill>
                  <a:solidFill>
                    <a:srgbClr val="ffffff"/>
                  </a:solidFill>
                </a:uFill>
                <a:latin typeface="Century Gothic"/>
                <a:hlinkClick r:id="rId1"/>
              </a:rPr>
              <a:t>https://www.leadershipacademy.nhs.uk/resources/inclusion-equality-and-diversity/</a:t>
            </a:r>
            <a:r>
              <a:rPr b="0" lang="en-US" sz="1500" spc="-1" strike="noStrike">
                <a:solidFill>
                  <a:srgbClr val="000000"/>
                </a:solidFill>
                <a:uFill>
                  <a:solidFill>
                    <a:srgbClr val="ffffff"/>
                  </a:solidFill>
                </a:uFill>
                <a:latin typeface="Century Gothic"/>
              </a:rPr>
              <a:t>. ( Accessed 26</a:t>
            </a:r>
            <a:r>
              <a:rPr b="0" lang="en-US" sz="1500" spc="-1" strike="noStrike" baseline="30000">
                <a:solidFill>
                  <a:srgbClr val="000000"/>
                </a:solidFill>
                <a:uFill>
                  <a:solidFill>
                    <a:srgbClr val="ffffff"/>
                  </a:solidFill>
                </a:uFill>
                <a:latin typeface="Century Gothic"/>
              </a:rPr>
              <a:t>th</a:t>
            </a:r>
            <a:r>
              <a:rPr b="0" lang="en-US" sz="1500" spc="-1" strike="noStrike">
                <a:solidFill>
                  <a:srgbClr val="000000"/>
                </a:solidFill>
                <a:uFill>
                  <a:solidFill>
                    <a:srgbClr val="ffffff"/>
                  </a:solidFill>
                </a:uFill>
                <a:latin typeface="Century Gothic"/>
              </a:rPr>
              <a:t> February 2020).</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500" spc="-1" strike="noStrike">
                <a:solidFill>
                  <a:srgbClr val="000000"/>
                </a:solidFill>
                <a:uFill>
                  <a:solidFill>
                    <a:srgbClr val="ffffff"/>
                  </a:solidFill>
                </a:uFill>
                <a:latin typeface="Century Gothic"/>
              </a:rPr>
              <a:t>Tilstone, C. and Rose, R., 2003. </a:t>
            </a:r>
            <a:r>
              <a:rPr b="0" i="1" lang="en-US" sz="1500" spc="-1" strike="noStrike">
                <a:solidFill>
                  <a:srgbClr val="000000"/>
                </a:solidFill>
                <a:uFill>
                  <a:solidFill>
                    <a:srgbClr val="ffffff"/>
                  </a:solidFill>
                </a:uFill>
                <a:latin typeface="Century Gothic"/>
              </a:rPr>
              <a:t>Stratergies to Promote Inclusive Practice</a:t>
            </a:r>
            <a:r>
              <a:rPr b="0" lang="en-US" sz="1500" spc="-1" strike="noStrike">
                <a:solidFill>
                  <a:srgbClr val="000000"/>
                </a:solidFill>
                <a:uFill>
                  <a:solidFill>
                    <a:srgbClr val="ffffff"/>
                  </a:solidFill>
                </a:uFill>
                <a:latin typeface="Century Gothic"/>
              </a:rPr>
              <a:t>. 1st ed. London: RoutledgeFalmer.</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500" spc="-1" strike="noStrike">
                <a:solidFill>
                  <a:srgbClr val="000000"/>
                </a:solidFill>
                <a:uFill>
                  <a:solidFill>
                    <a:srgbClr val="ffffff"/>
                  </a:solidFill>
                </a:uFill>
                <a:latin typeface="Century Gothic"/>
              </a:rPr>
              <a:t>World Health Organization. 2019. Disabilities. Available at: </a:t>
            </a:r>
            <a:r>
              <a:rPr b="0" lang="en-US" sz="1500" spc="-1" strike="noStrike" u="sng">
                <a:solidFill>
                  <a:srgbClr val="00b0f0"/>
                </a:solidFill>
                <a:uFill>
                  <a:solidFill>
                    <a:srgbClr val="ffffff"/>
                  </a:solidFill>
                </a:uFill>
                <a:latin typeface="Century Gothic"/>
                <a:hlinkClick r:id="rId2"/>
              </a:rPr>
              <a:t>https://www.who.int/topics/disabilities/en/</a:t>
            </a:r>
            <a:r>
              <a:rPr b="0" lang="en-US" sz="1500" spc="-1" strike="noStrike">
                <a:solidFill>
                  <a:srgbClr val="000000"/>
                </a:solidFill>
                <a:uFill>
                  <a:solidFill>
                    <a:srgbClr val="ffffff"/>
                  </a:solidFill>
                </a:uFill>
                <a:latin typeface="Century Gothic"/>
              </a:rPr>
              <a:t>. [Accessed 27 February 2020]. </a:t>
            </a:r>
            <a:endParaRPr b="0" lang="en-US" sz="1500" spc="-1" strike="noStrike">
              <a:solidFill>
                <a:srgbClr val="000000"/>
              </a:solidFill>
              <a:uFill>
                <a:solidFill>
                  <a:srgbClr val="ffffff"/>
                </a:solidFill>
              </a:uFill>
              <a:latin typeface="Century Gothic"/>
            </a:endParaRPr>
          </a:p>
          <a:p>
            <a:pPr marL="182880" indent="-182520">
              <a:lnSpc>
                <a:spcPct val="100000"/>
              </a:lnSpc>
              <a:buClr>
                <a:srgbClr val="262626"/>
              </a:buClr>
              <a:buFont typeface="Garamond"/>
              <a:buChar char="◦"/>
            </a:pPr>
            <a:r>
              <a:rPr b="0" lang="en-US" sz="1500" spc="-1" strike="noStrike">
                <a:solidFill>
                  <a:srgbClr val="000000"/>
                </a:solidFill>
                <a:uFill>
                  <a:solidFill>
                    <a:srgbClr val="ffffff"/>
                  </a:solidFill>
                </a:uFill>
                <a:latin typeface="Century Gothic"/>
              </a:rPr>
              <a:t>Youth Action. 2012. WORKING WITH YOUNG PEOPLE WITH DISABILITIES. Available at: </a:t>
            </a:r>
            <a:r>
              <a:rPr b="0" lang="en-US" sz="1500" spc="-1" strike="noStrike" u="sng">
                <a:solidFill>
                  <a:srgbClr val="00b0f0"/>
                </a:solidFill>
                <a:uFill>
                  <a:solidFill>
                    <a:srgbClr val="ffffff"/>
                  </a:solidFill>
                </a:uFill>
                <a:latin typeface="Century Gothic"/>
                <a:hlinkClick r:id="rId3"/>
              </a:rPr>
              <a:t>http://www.youthaction.org.au/working_with_young_people_with_disabilities</a:t>
            </a:r>
            <a:r>
              <a:rPr b="0" lang="en-US" sz="1500" spc="-1" strike="noStrike">
                <a:solidFill>
                  <a:srgbClr val="000000"/>
                </a:solidFill>
                <a:uFill>
                  <a:solidFill>
                    <a:srgbClr val="ffffff"/>
                  </a:solidFill>
                </a:uFill>
                <a:latin typeface="Century Gothic"/>
              </a:rPr>
              <a:t>. [Accessed 27 February 2020]. </a:t>
            </a: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a:lnSpc>
                <a:spcPct val="100000"/>
              </a:lnSpc>
            </a:pPr>
            <a:endParaRPr b="0" lang="en-US" sz="1500" spc="-1" strike="noStrike">
              <a:solidFill>
                <a:srgbClr val="000000"/>
              </a:solidFill>
              <a:uFill>
                <a:solidFill>
                  <a:srgbClr val="ffffff"/>
                </a:solidFill>
              </a:uFill>
              <a:latin typeface="Century Gothic"/>
            </a:endParaRPr>
          </a:p>
          <a:p>
            <a:pPr>
              <a:lnSpc>
                <a:spcPct val="110000"/>
              </a:lnSpc>
            </a:pPr>
            <a:endParaRPr b="0" lang="en-US" sz="1500" spc="-1" strike="noStrike">
              <a:solidFill>
                <a:srgbClr val="000000"/>
              </a:solidFill>
              <a:uFill>
                <a:solidFill>
                  <a:srgbClr val="ffffff"/>
                </a:solidFill>
              </a:uFill>
              <a:latin typeface="Century Gothic"/>
            </a:endParaRPr>
          </a:p>
        </p:txBody>
      </p:sp>
    </p:spTree>
  </p:cSld>
  <p:timing>
    <p:tnLst>
      <p:par>
        <p:cTn id="23" dur="indefinite" restart="never" nodeType="tmRoot">
          <p:childTnLst>
            <p:seq>
              <p:cTn id="24"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{3C2EACAC-ADAA-418E-B5C4-BA5F3288C0A3}tf78438558</Template>
  <TotalTime>0</TotalTime>
  <Application>LibreOffice/5.1.6.2$Linux_X86_64 LibreOffice_project/10m0$Build-2</Application>
  <Words>1925</Words>
  <Paragraphs>99</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2020-02-26T19:46:46Z</dcterms:created>
  <dc:creator/>
  <dc:description/>
  <dc:language>en-GB</dc:language>
  <cp:lastModifiedBy/>
  <dcterms:modified xsi:type="dcterms:W3CDTF">2020-03-31T15:25:37Z</dcterms:modified>
  <cp:revision>1</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ntentTypeId">
    <vt:lpwstr>0x01010087CBB502496A1146A491A9F165EDE067</vt:lpwstr>
  </property>
  <property fmtid="{D5CDD505-2E9C-101B-9397-08002B2CF9AE}" pid="4" name="HiddenSlides">
    <vt:i4>0</vt:i4>
  </property>
  <property fmtid="{D5CDD505-2E9C-101B-9397-08002B2CF9AE}" pid="5" name="HyperlinksChanged">
    <vt:bool>0</vt:bool>
  </property>
  <property fmtid="{D5CDD505-2E9C-101B-9397-08002B2CF9AE}" pid="6" name="LinksUpToDate">
    <vt:bool>0</vt:bool>
  </property>
  <property fmtid="{D5CDD505-2E9C-101B-9397-08002B2CF9AE}" pid="7" name="MMClips">
    <vt:i4>0</vt:i4>
  </property>
  <property fmtid="{D5CDD505-2E9C-101B-9397-08002B2CF9AE}" pid="8" name="Notes">
    <vt:i4>11</vt:i4>
  </property>
  <property fmtid="{D5CDD505-2E9C-101B-9397-08002B2CF9AE}" pid="9" name="PresentationFormat">
    <vt:lpwstr>Widescreen</vt:lpwstr>
  </property>
  <property fmtid="{D5CDD505-2E9C-101B-9397-08002B2CF9AE}" pid="10" name="ScaleCrop">
    <vt:bool>0</vt:bool>
  </property>
  <property fmtid="{D5CDD505-2E9C-101B-9397-08002B2CF9AE}" pid="11" name="ShareDoc">
    <vt:bool>0</vt:bool>
  </property>
  <property fmtid="{D5CDD505-2E9C-101B-9397-08002B2CF9AE}" pid="12" name="Slides">
    <vt:i4>12</vt:i4>
  </property>
</Properties>
</file>