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360DB-DA62-44EF-87C1-E7DB9CDCAF5A}" v="78" dt="2026-03-06T15:24:32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28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Ovenden (2513847)" userId="5bf78ed9-b003-4e47-9751-07dd91c0f609" providerId="ADAL" clId="{B5EB4701-D06A-4863-8F84-9C083B0E12EC}"/>
    <pc:docChg chg="undo redo custSel addSld delSld modSld">
      <pc:chgData name="Nicola Ovenden (2513847)" userId="5bf78ed9-b003-4e47-9751-07dd91c0f609" providerId="ADAL" clId="{B5EB4701-D06A-4863-8F84-9C083B0E12EC}" dt="2026-03-06T15:30:47.724" v="7555" actId="2711"/>
      <pc:docMkLst>
        <pc:docMk/>
      </pc:docMkLst>
      <pc:sldChg chg="addSp delSp modSp new mod setBg modClrScheme setClrOvrMap chgLayout">
        <pc:chgData name="Nicola Ovenden (2513847)" userId="5bf78ed9-b003-4e47-9751-07dd91c0f609" providerId="ADAL" clId="{B5EB4701-D06A-4863-8F84-9C083B0E12EC}" dt="2026-03-06T15:27:21.791" v="7518" actId="2711"/>
        <pc:sldMkLst>
          <pc:docMk/>
          <pc:sldMk cId="3876166484" sldId="256"/>
        </pc:sldMkLst>
        <pc:spChg chg="add mod">
          <ac:chgData name="Nicola Ovenden (2513847)" userId="5bf78ed9-b003-4e47-9751-07dd91c0f609" providerId="ADAL" clId="{B5EB4701-D06A-4863-8F84-9C083B0E12EC}" dt="2026-03-06T15:27:21.791" v="7518" actId="2711"/>
          <ac:spMkLst>
            <pc:docMk/>
            <pc:sldMk cId="3876166484" sldId="256"/>
            <ac:spMk id="5" creationId="{A0A8ADBD-3B25-FD7C-D0AE-3DFD00D9C825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79" creationId="{59647F54-801D-44AB-8284-EDDFF7763139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91" creationId="{BBC615D1-6E12-40EF-915B-316CFDB550D5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93" creationId="{B9797D36-DE1E-47CD-881A-6C1F5828261B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95" creationId="{4A2FAF1F-F462-46AF-A9E6-CC93C4E2C359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97" creationId="{7146BED8-BAE9-42C5-A3DD-7B946445DB8C}"/>
          </ac:spMkLst>
        </pc:spChg>
        <pc:spChg chg="add">
          <ac:chgData name="Nicola Ovenden (2513847)" userId="5bf78ed9-b003-4e47-9751-07dd91c0f609" providerId="ADAL" clId="{B5EB4701-D06A-4863-8F84-9C083B0E12EC}" dt="2026-02-25T11:08:16.474" v="3432" actId="26606"/>
          <ac:spMkLst>
            <pc:docMk/>
            <pc:sldMk cId="3876166484" sldId="256"/>
            <ac:spMk id="99" creationId="{15765FE8-B62F-41E4-A73C-74C91A8FD945}"/>
          </ac:spMkLst>
        </pc:spChg>
        <pc:picChg chg="add mod ord">
          <ac:chgData name="Nicola Ovenden (2513847)" userId="5bf78ed9-b003-4e47-9751-07dd91c0f609" providerId="ADAL" clId="{B5EB4701-D06A-4863-8F84-9C083B0E12EC}" dt="2026-02-25T11:08:06.154" v="3431" actId="1076"/>
          <ac:picMkLst>
            <pc:docMk/>
            <pc:sldMk cId="3876166484" sldId="256"/>
            <ac:picMk id="3" creationId="{F21DDD88-E02B-92F4-5A82-4BE79C32837A}"/>
          </ac:picMkLst>
        </pc:picChg>
      </pc:sldChg>
      <pc:sldChg chg="addSp delSp modSp new mod setBg modClrScheme setClrOvrMap chgLayout">
        <pc:chgData name="Nicola Ovenden (2513847)" userId="5bf78ed9-b003-4e47-9751-07dd91c0f609" providerId="ADAL" clId="{B5EB4701-D06A-4863-8F84-9C083B0E12EC}" dt="2026-03-06T15:27:36.672" v="7520" actId="2711"/>
        <pc:sldMkLst>
          <pc:docMk/>
          <pc:sldMk cId="1509249067" sldId="257"/>
        </pc:sldMkLst>
        <pc:spChg chg="add mod ord">
          <ac:chgData name="Nicola Ovenden (2513847)" userId="5bf78ed9-b003-4e47-9751-07dd91c0f609" providerId="ADAL" clId="{B5EB4701-D06A-4863-8F84-9C083B0E12EC}" dt="2026-03-06T15:27:29.415" v="7519" actId="2711"/>
          <ac:spMkLst>
            <pc:docMk/>
            <pc:sldMk cId="1509249067" sldId="257"/>
            <ac:spMk id="2" creationId="{0A79CD41-D44E-F894-3E71-25105A2FEA1E}"/>
          </ac:spMkLst>
        </pc:spChg>
        <pc:spChg chg="add mod">
          <ac:chgData name="Nicola Ovenden (2513847)" userId="5bf78ed9-b003-4e47-9751-07dd91c0f609" providerId="ADAL" clId="{B5EB4701-D06A-4863-8F84-9C083B0E12EC}" dt="2026-03-06T15:27:36.672" v="7520" actId="2711"/>
          <ac:spMkLst>
            <pc:docMk/>
            <pc:sldMk cId="1509249067" sldId="257"/>
            <ac:spMk id="20" creationId="{A0D8A515-4A23-B4D8-CE81-D01736548527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55" creationId="{20E145FF-1D18-4246-A2BA-9F6B4D53364C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56" creationId="{324E43EB-867C-4B35-9A5C-E435157C7297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57" creationId="{A7C0F5DA-B59F-4F13-8BB8-FFD8F2C572BC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58" creationId="{9CEA1DEC-CC9E-4776-9E08-048A15BFA6CA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59" creationId="{9CE399CF-F4B8-4832-A8CB-B93F6B1EF44B}"/>
          </ac:spMkLst>
        </pc:spChg>
        <pc:spChg chg="add">
          <ac:chgData name="Nicola Ovenden (2513847)" userId="5bf78ed9-b003-4e47-9751-07dd91c0f609" providerId="ADAL" clId="{B5EB4701-D06A-4863-8F84-9C083B0E12EC}" dt="2026-02-25T11:04:00.553" v="3417" actId="26606"/>
          <ac:spMkLst>
            <pc:docMk/>
            <pc:sldMk cId="1509249067" sldId="257"/>
            <ac:spMk id="60" creationId="{1F23E73A-FDC8-462C-83C1-3AA8961449CF}"/>
          </ac:spMkLst>
        </pc:spChg>
      </pc:sldChg>
      <pc:sldChg chg="addSp delSp modSp new mod setBg modClrScheme setClrOvrMap chgLayout">
        <pc:chgData name="Nicola Ovenden (2513847)" userId="5bf78ed9-b003-4e47-9751-07dd91c0f609" providerId="ADAL" clId="{B5EB4701-D06A-4863-8F84-9C083B0E12EC}" dt="2026-03-06T15:27:49.155" v="7522" actId="2711"/>
        <pc:sldMkLst>
          <pc:docMk/>
          <pc:sldMk cId="1053960448" sldId="258"/>
        </pc:sldMkLst>
        <pc:spChg chg="add mod ord">
          <ac:chgData name="Nicola Ovenden (2513847)" userId="5bf78ed9-b003-4e47-9751-07dd91c0f609" providerId="ADAL" clId="{B5EB4701-D06A-4863-8F84-9C083B0E12EC}" dt="2026-03-06T15:27:43.910" v="7521" actId="2711"/>
          <ac:spMkLst>
            <pc:docMk/>
            <pc:sldMk cId="1053960448" sldId="258"/>
            <ac:spMk id="2" creationId="{55545812-413C-7773-C02C-AF30ABF14D53}"/>
          </ac:spMkLst>
        </pc:spChg>
        <pc:spChg chg="add mod ord">
          <ac:chgData name="Nicola Ovenden (2513847)" userId="5bf78ed9-b003-4e47-9751-07dd91c0f609" providerId="ADAL" clId="{B5EB4701-D06A-4863-8F84-9C083B0E12EC}" dt="2026-03-06T15:27:49.155" v="7522" actId="2711"/>
          <ac:spMkLst>
            <pc:docMk/>
            <pc:sldMk cId="1053960448" sldId="258"/>
            <ac:spMk id="3" creationId="{B833FB57-FB6B-FE53-459D-35F130C2E920}"/>
          </ac:spMkLst>
        </pc:spChg>
        <pc:spChg chg="add">
          <ac:chgData name="Nicola Ovenden (2513847)" userId="5bf78ed9-b003-4e47-9751-07dd91c0f609" providerId="ADAL" clId="{B5EB4701-D06A-4863-8F84-9C083B0E12EC}" dt="2026-02-25T11:04:04.538" v="3418" actId="26606"/>
          <ac:spMkLst>
            <pc:docMk/>
            <pc:sldMk cId="1053960448" sldId="258"/>
            <ac:spMk id="14" creationId="{324E43EB-867C-4B35-9A5C-E435157C7297}"/>
          </ac:spMkLst>
        </pc:spChg>
        <pc:spChg chg="add">
          <ac:chgData name="Nicola Ovenden (2513847)" userId="5bf78ed9-b003-4e47-9751-07dd91c0f609" providerId="ADAL" clId="{B5EB4701-D06A-4863-8F84-9C083B0E12EC}" dt="2026-02-25T11:04:04.538" v="3418" actId="26606"/>
          <ac:spMkLst>
            <pc:docMk/>
            <pc:sldMk cId="1053960448" sldId="258"/>
            <ac:spMk id="15" creationId="{A7C0F5DA-B59F-4F13-8BB8-FFD8F2C572BC}"/>
          </ac:spMkLst>
        </pc:spChg>
        <pc:spChg chg="add">
          <ac:chgData name="Nicola Ovenden (2513847)" userId="5bf78ed9-b003-4e47-9751-07dd91c0f609" providerId="ADAL" clId="{B5EB4701-D06A-4863-8F84-9C083B0E12EC}" dt="2026-02-25T11:04:04.538" v="3418" actId="26606"/>
          <ac:spMkLst>
            <pc:docMk/>
            <pc:sldMk cId="1053960448" sldId="258"/>
            <ac:spMk id="16" creationId="{9CEA1DEC-CC9E-4776-9E08-048A15BFA6CA}"/>
          </ac:spMkLst>
        </pc:spChg>
        <pc:spChg chg="add">
          <ac:chgData name="Nicola Ovenden (2513847)" userId="5bf78ed9-b003-4e47-9751-07dd91c0f609" providerId="ADAL" clId="{B5EB4701-D06A-4863-8F84-9C083B0E12EC}" dt="2026-02-25T11:04:04.538" v="3418" actId="26606"/>
          <ac:spMkLst>
            <pc:docMk/>
            <pc:sldMk cId="1053960448" sldId="258"/>
            <ac:spMk id="18" creationId="{9CE399CF-F4B8-4832-A8CB-B93F6B1EF44B}"/>
          </ac:spMkLst>
        </pc:spChg>
        <pc:spChg chg="add">
          <ac:chgData name="Nicola Ovenden (2513847)" userId="5bf78ed9-b003-4e47-9751-07dd91c0f609" providerId="ADAL" clId="{B5EB4701-D06A-4863-8F84-9C083B0E12EC}" dt="2026-02-25T11:04:04.538" v="3418" actId="26606"/>
          <ac:spMkLst>
            <pc:docMk/>
            <pc:sldMk cId="1053960448" sldId="258"/>
            <ac:spMk id="20" creationId="{1F23E73A-FDC8-462C-83C1-3AA8961449CF}"/>
          </ac:spMkLst>
        </pc:spChg>
      </pc:sldChg>
      <pc:sldChg chg="addSp delSp modSp new mod setBg setClrOvrMap">
        <pc:chgData name="Nicola Ovenden (2513847)" userId="5bf78ed9-b003-4e47-9751-07dd91c0f609" providerId="ADAL" clId="{B5EB4701-D06A-4863-8F84-9C083B0E12EC}" dt="2026-03-06T15:27:07.023" v="7517" actId="20577"/>
        <pc:sldMkLst>
          <pc:docMk/>
          <pc:sldMk cId="2685842520" sldId="259"/>
        </pc:sldMkLst>
        <pc:spChg chg="mod">
          <ac:chgData name="Nicola Ovenden (2513847)" userId="5bf78ed9-b003-4e47-9751-07dd91c0f609" providerId="ADAL" clId="{B5EB4701-D06A-4863-8F84-9C083B0E12EC}" dt="2026-02-25T16:18:52.336" v="6156" actId="2711"/>
          <ac:spMkLst>
            <pc:docMk/>
            <pc:sldMk cId="2685842520" sldId="259"/>
            <ac:spMk id="2" creationId="{83C57747-AEE7-2F00-4FBC-0FA7783E9BB0}"/>
          </ac:spMkLst>
        </pc:spChg>
        <pc:spChg chg="mod">
          <ac:chgData name="Nicola Ovenden (2513847)" userId="5bf78ed9-b003-4e47-9751-07dd91c0f609" providerId="ADAL" clId="{B5EB4701-D06A-4863-8F84-9C083B0E12EC}" dt="2026-03-06T15:27:07.023" v="7517" actId="20577"/>
          <ac:spMkLst>
            <pc:docMk/>
            <pc:sldMk cId="2685842520" sldId="259"/>
            <ac:spMk id="3" creationId="{32C6B589-54AF-F7EE-44EF-ED8BD7DD53F8}"/>
          </ac:spMkLst>
        </pc:spChg>
        <pc:spChg chg="add">
          <ac:chgData name="Nicola Ovenden (2513847)" userId="5bf78ed9-b003-4e47-9751-07dd91c0f609" providerId="ADAL" clId="{B5EB4701-D06A-4863-8F84-9C083B0E12EC}" dt="2026-02-25T11:03:23.022" v="3408" actId="26606"/>
          <ac:spMkLst>
            <pc:docMk/>
            <pc:sldMk cId="2685842520" sldId="259"/>
            <ac:spMk id="31" creationId="{324E43EB-867C-4B35-9A5C-E435157C7297}"/>
          </ac:spMkLst>
        </pc:spChg>
        <pc:spChg chg="add">
          <ac:chgData name="Nicola Ovenden (2513847)" userId="5bf78ed9-b003-4e47-9751-07dd91c0f609" providerId="ADAL" clId="{B5EB4701-D06A-4863-8F84-9C083B0E12EC}" dt="2026-02-25T11:03:23.022" v="3408" actId="26606"/>
          <ac:spMkLst>
            <pc:docMk/>
            <pc:sldMk cId="2685842520" sldId="259"/>
            <ac:spMk id="33" creationId="{A7C0F5DA-B59F-4F13-8BB8-FFD8F2C572BC}"/>
          </ac:spMkLst>
        </pc:spChg>
        <pc:spChg chg="add">
          <ac:chgData name="Nicola Ovenden (2513847)" userId="5bf78ed9-b003-4e47-9751-07dd91c0f609" providerId="ADAL" clId="{B5EB4701-D06A-4863-8F84-9C083B0E12EC}" dt="2026-02-25T11:03:23.022" v="3408" actId="26606"/>
          <ac:spMkLst>
            <pc:docMk/>
            <pc:sldMk cId="2685842520" sldId="259"/>
            <ac:spMk id="35" creationId="{9CEA1DEC-CC9E-4776-9E08-048A15BFA6CA}"/>
          </ac:spMkLst>
        </pc:spChg>
        <pc:spChg chg="add">
          <ac:chgData name="Nicola Ovenden (2513847)" userId="5bf78ed9-b003-4e47-9751-07dd91c0f609" providerId="ADAL" clId="{B5EB4701-D06A-4863-8F84-9C083B0E12EC}" dt="2026-02-25T11:03:23.022" v="3408" actId="26606"/>
          <ac:spMkLst>
            <pc:docMk/>
            <pc:sldMk cId="2685842520" sldId="259"/>
            <ac:spMk id="37" creationId="{9CE399CF-F4B8-4832-A8CB-B93F6B1EF44B}"/>
          </ac:spMkLst>
        </pc:spChg>
        <pc:spChg chg="add">
          <ac:chgData name="Nicola Ovenden (2513847)" userId="5bf78ed9-b003-4e47-9751-07dd91c0f609" providerId="ADAL" clId="{B5EB4701-D06A-4863-8F84-9C083B0E12EC}" dt="2026-02-25T11:03:23.022" v="3408" actId="26606"/>
          <ac:spMkLst>
            <pc:docMk/>
            <pc:sldMk cId="2685842520" sldId="259"/>
            <ac:spMk id="39" creationId="{1F23E73A-FDC8-462C-83C1-3AA8961449CF}"/>
          </ac:spMkLst>
        </pc:spChg>
      </pc:sldChg>
      <pc:sldChg chg="addSp delSp modSp new mod setBg setClrOvrMap">
        <pc:chgData name="Nicola Ovenden (2513847)" userId="5bf78ed9-b003-4e47-9751-07dd91c0f609" providerId="ADAL" clId="{B5EB4701-D06A-4863-8F84-9C083B0E12EC}" dt="2026-03-06T15:28:03.184" v="7524" actId="2711"/>
        <pc:sldMkLst>
          <pc:docMk/>
          <pc:sldMk cId="345100436" sldId="260"/>
        </pc:sldMkLst>
        <pc:spChg chg="mod">
          <ac:chgData name="Nicola Ovenden (2513847)" userId="5bf78ed9-b003-4e47-9751-07dd91c0f609" providerId="ADAL" clId="{B5EB4701-D06A-4863-8F84-9C083B0E12EC}" dt="2026-03-06T15:28:03.184" v="7524" actId="2711"/>
          <ac:spMkLst>
            <pc:docMk/>
            <pc:sldMk cId="345100436" sldId="260"/>
            <ac:spMk id="2" creationId="{3395E5B2-AD5E-5C7A-AD83-0A462BEDE456}"/>
          </ac:spMkLst>
        </pc:spChg>
        <pc:spChg chg="mod">
          <ac:chgData name="Nicola Ovenden (2513847)" userId="5bf78ed9-b003-4e47-9751-07dd91c0f609" providerId="ADAL" clId="{B5EB4701-D06A-4863-8F84-9C083B0E12EC}" dt="2026-03-06T15:27:56.924" v="7523" actId="2711"/>
          <ac:spMkLst>
            <pc:docMk/>
            <pc:sldMk cId="345100436" sldId="260"/>
            <ac:spMk id="3" creationId="{FEBD874E-CD3B-A2B4-A926-8068D9895F36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36" creationId="{38ABDB68-E3D5-448E-97D3-06FFEF680193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38" creationId="{B8DD7FEB-D9F3-4F5B-982C-36B0664D0205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40" creationId="{96BA11E4-0636-4FA9-A836-2A4FB176449A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42" creationId="{5681882E-BDD0-4311-AF62-E8019628524D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44" creationId="{EADD3260-4BDA-459B-A162-5E1B897E38FC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46" creationId="{283DA7DD-CA37-4ED7-8710-48E56B063BA4}"/>
          </ac:spMkLst>
        </pc:spChg>
        <pc:spChg chg="add">
          <ac:chgData name="Nicola Ovenden (2513847)" userId="5bf78ed9-b003-4e47-9751-07dd91c0f609" providerId="ADAL" clId="{B5EB4701-D06A-4863-8F84-9C083B0E12EC}" dt="2026-02-25T11:10:45.361" v="3439" actId="26606"/>
          <ac:spMkLst>
            <pc:docMk/>
            <pc:sldMk cId="345100436" sldId="260"/>
            <ac:spMk id="48" creationId="{B92F2E3C-66CD-4DEB-BA14-2A5912B65A21}"/>
          </ac:spMkLst>
        </pc:spChg>
        <pc:picChg chg="add mod ord">
          <ac:chgData name="Nicola Ovenden (2513847)" userId="5bf78ed9-b003-4e47-9751-07dd91c0f609" providerId="ADAL" clId="{B5EB4701-D06A-4863-8F84-9C083B0E12EC}" dt="2026-02-25T11:10:31.144" v="3438" actId="167"/>
          <ac:picMkLst>
            <pc:docMk/>
            <pc:sldMk cId="345100436" sldId="260"/>
            <ac:picMk id="5" creationId="{199036BD-AC17-86BA-BD92-F0A8139F0130}"/>
          </ac:picMkLst>
        </pc:picChg>
      </pc:sldChg>
      <pc:sldChg chg="addSp delSp modSp new mod setBg setClrOvrMap">
        <pc:chgData name="Nicola Ovenden (2513847)" userId="5bf78ed9-b003-4e47-9751-07dd91c0f609" providerId="ADAL" clId="{B5EB4701-D06A-4863-8F84-9C083B0E12EC}" dt="2026-03-06T15:28:17.778" v="7526" actId="2711"/>
        <pc:sldMkLst>
          <pc:docMk/>
          <pc:sldMk cId="3348428896" sldId="261"/>
        </pc:sldMkLst>
        <pc:spChg chg="mod">
          <ac:chgData name="Nicola Ovenden (2513847)" userId="5bf78ed9-b003-4e47-9751-07dd91c0f609" providerId="ADAL" clId="{B5EB4701-D06A-4863-8F84-9C083B0E12EC}" dt="2026-03-06T15:28:10.728" v="7525" actId="2711"/>
          <ac:spMkLst>
            <pc:docMk/>
            <pc:sldMk cId="3348428896" sldId="261"/>
            <ac:spMk id="2" creationId="{422E0824-0AFF-D16A-7417-C1A87C4929D0}"/>
          </ac:spMkLst>
        </pc:spChg>
        <pc:spChg chg="mod ord">
          <ac:chgData name="Nicola Ovenden (2513847)" userId="5bf78ed9-b003-4e47-9751-07dd91c0f609" providerId="ADAL" clId="{B5EB4701-D06A-4863-8F84-9C083B0E12EC}" dt="2026-03-06T15:28:17.778" v="7526" actId="2711"/>
          <ac:spMkLst>
            <pc:docMk/>
            <pc:sldMk cId="3348428896" sldId="261"/>
            <ac:spMk id="3" creationId="{CA583226-4D36-4327-3353-868127CE4FAF}"/>
          </ac:spMkLst>
        </pc:spChg>
        <pc:spChg chg="add del">
          <ac:chgData name="Nicola Ovenden (2513847)" userId="5bf78ed9-b003-4e47-9751-07dd91c0f609" providerId="ADAL" clId="{B5EB4701-D06A-4863-8F84-9C083B0E12EC}" dt="2026-02-25T11:11:35.472" v="3446" actId="26606"/>
          <ac:spMkLst>
            <pc:docMk/>
            <pc:sldMk cId="3348428896" sldId="261"/>
            <ac:spMk id="8" creationId="{324E43EB-867C-4B35-9A5C-E435157C7297}"/>
          </ac:spMkLst>
        </pc:spChg>
        <pc:spChg chg="add del">
          <ac:chgData name="Nicola Ovenden (2513847)" userId="5bf78ed9-b003-4e47-9751-07dd91c0f609" providerId="ADAL" clId="{B5EB4701-D06A-4863-8F84-9C083B0E12EC}" dt="2026-02-25T11:11:35.472" v="3446" actId="26606"/>
          <ac:spMkLst>
            <pc:docMk/>
            <pc:sldMk cId="3348428896" sldId="261"/>
            <ac:spMk id="10" creationId="{A7C0F5DA-B59F-4F13-8BB8-FFD8F2C572BC}"/>
          </ac:spMkLst>
        </pc:spChg>
        <pc:spChg chg="add del">
          <ac:chgData name="Nicola Ovenden (2513847)" userId="5bf78ed9-b003-4e47-9751-07dd91c0f609" providerId="ADAL" clId="{B5EB4701-D06A-4863-8F84-9C083B0E12EC}" dt="2026-02-25T11:11:35.472" v="3446" actId="26606"/>
          <ac:spMkLst>
            <pc:docMk/>
            <pc:sldMk cId="3348428896" sldId="261"/>
            <ac:spMk id="12" creationId="{9CEA1DEC-CC9E-4776-9E08-048A15BFA6CA}"/>
          </ac:spMkLst>
        </pc:spChg>
        <pc:spChg chg="add del">
          <ac:chgData name="Nicola Ovenden (2513847)" userId="5bf78ed9-b003-4e47-9751-07dd91c0f609" providerId="ADAL" clId="{B5EB4701-D06A-4863-8F84-9C083B0E12EC}" dt="2026-02-25T11:11:35.472" v="3446" actId="26606"/>
          <ac:spMkLst>
            <pc:docMk/>
            <pc:sldMk cId="3348428896" sldId="261"/>
            <ac:spMk id="14" creationId="{9CE399CF-F4B8-4832-A8CB-B93F6B1EF44B}"/>
          </ac:spMkLst>
        </pc:spChg>
        <pc:spChg chg="add del">
          <ac:chgData name="Nicola Ovenden (2513847)" userId="5bf78ed9-b003-4e47-9751-07dd91c0f609" providerId="ADAL" clId="{B5EB4701-D06A-4863-8F84-9C083B0E12EC}" dt="2026-02-25T11:11:35.472" v="3446" actId="26606"/>
          <ac:spMkLst>
            <pc:docMk/>
            <pc:sldMk cId="3348428896" sldId="261"/>
            <ac:spMk id="16" creationId="{1F23E73A-FDC8-462C-83C1-3AA8961449CF}"/>
          </ac:spMkLst>
        </pc:spChg>
      </pc:sldChg>
      <pc:sldChg chg="addSp modSp new mod setBg">
        <pc:chgData name="Nicola Ovenden (2513847)" userId="5bf78ed9-b003-4e47-9751-07dd91c0f609" providerId="ADAL" clId="{B5EB4701-D06A-4863-8F84-9C083B0E12EC}" dt="2026-03-06T15:28:31.561" v="7529" actId="2711"/>
        <pc:sldMkLst>
          <pc:docMk/>
          <pc:sldMk cId="4189780481" sldId="262"/>
        </pc:sldMkLst>
        <pc:spChg chg="mod">
          <ac:chgData name="Nicola Ovenden (2513847)" userId="5bf78ed9-b003-4e47-9751-07dd91c0f609" providerId="ADAL" clId="{B5EB4701-D06A-4863-8F84-9C083B0E12EC}" dt="2026-03-06T15:28:31.561" v="7529" actId="2711"/>
          <ac:spMkLst>
            <pc:docMk/>
            <pc:sldMk cId="4189780481" sldId="262"/>
            <ac:spMk id="2" creationId="{9CFF8CF1-D500-0DA7-30EE-87A94155BB15}"/>
          </ac:spMkLst>
        </pc:spChg>
        <pc:spChg chg="mod">
          <ac:chgData name="Nicola Ovenden (2513847)" userId="5bf78ed9-b003-4e47-9751-07dd91c0f609" providerId="ADAL" clId="{B5EB4701-D06A-4863-8F84-9C083B0E12EC}" dt="2026-03-06T15:28:26.131" v="7528" actId="27636"/>
          <ac:spMkLst>
            <pc:docMk/>
            <pc:sldMk cId="4189780481" sldId="262"/>
            <ac:spMk id="3" creationId="{5EF5D617-656C-6928-C259-B844182B9F26}"/>
          </ac:spMkLst>
        </pc:spChg>
        <pc:spChg chg="add">
          <ac:chgData name="Nicola Ovenden (2513847)" userId="5bf78ed9-b003-4e47-9751-07dd91c0f609" providerId="ADAL" clId="{B5EB4701-D06A-4863-8F84-9C083B0E12EC}" dt="2026-02-19T11:58:00.754" v="1996" actId="26606"/>
          <ac:spMkLst>
            <pc:docMk/>
            <pc:sldMk cId="4189780481" sldId="262"/>
            <ac:spMk id="8" creationId="{324E43EB-867C-4B35-9A5C-E435157C7297}"/>
          </ac:spMkLst>
        </pc:spChg>
        <pc:spChg chg="add">
          <ac:chgData name="Nicola Ovenden (2513847)" userId="5bf78ed9-b003-4e47-9751-07dd91c0f609" providerId="ADAL" clId="{B5EB4701-D06A-4863-8F84-9C083B0E12EC}" dt="2026-02-19T11:58:00.754" v="1996" actId="26606"/>
          <ac:spMkLst>
            <pc:docMk/>
            <pc:sldMk cId="4189780481" sldId="262"/>
            <ac:spMk id="10" creationId="{A7C0F5DA-B59F-4F13-8BB8-FFD8F2C572BC}"/>
          </ac:spMkLst>
        </pc:spChg>
        <pc:spChg chg="add">
          <ac:chgData name="Nicola Ovenden (2513847)" userId="5bf78ed9-b003-4e47-9751-07dd91c0f609" providerId="ADAL" clId="{B5EB4701-D06A-4863-8F84-9C083B0E12EC}" dt="2026-02-19T11:58:00.754" v="1996" actId="26606"/>
          <ac:spMkLst>
            <pc:docMk/>
            <pc:sldMk cId="4189780481" sldId="262"/>
            <ac:spMk id="12" creationId="{9CEA1DEC-CC9E-4776-9E08-048A15BFA6CA}"/>
          </ac:spMkLst>
        </pc:spChg>
        <pc:spChg chg="add">
          <ac:chgData name="Nicola Ovenden (2513847)" userId="5bf78ed9-b003-4e47-9751-07dd91c0f609" providerId="ADAL" clId="{B5EB4701-D06A-4863-8F84-9C083B0E12EC}" dt="2026-02-19T11:58:00.754" v="1996" actId="26606"/>
          <ac:spMkLst>
            <pc:docMk/>
            <pc:sldMk cId="4189780481" sldId="262"/>
            <ac:spMk id="14" creationId="{9CE399CF-F4B8-4832-A8CB-B93F6B1EF44B}"/>
          </ac:spMkLst>
        </pc:spChg>
        <pc:spChg chg="add">
          <ac:chgData name="Nicola Ovenden (2513847)" userId="5bf78ed9-b003-4e47-9751-07dd91c0f609" providerId="ADAL" clId="{B5EB4701-D06A-4863-8F84-9C083B0E12EC}" dt="2026-02-19T11:58:00.754" v="1996" actId="26606"/>
          <ac:spMkLst>
            <pc:docMk/>
            <pc:sldMk cId="4189780481" sldId="262"/>
            <ac:spMk id="16" creationId="{1F23E73A-FDC8-462C-83C1-3AA8961449CF}"/>
          </ac:spMkLst>
        </pc:spChg>
      </pc:sldChg>
      <pc:sldChg chg="addSp delSp modSp new mod setBg setClrOvrMap">
        <pc:chgData name="Nicola Ovenden (2513847)" userId="5bf78ed9-b003-4e47-9751-07dd91c0f609" providerId="ADAL" clId="{B5EB4701-D06A-4863-8F84-9C083B0E12EC}" dt="2026-03-06T15:30:29.189" v="7551" actId="2711"/>
        <pc:sldMkLst>
          <pc:docMk/>
          <pc:sldMk cId="2981348427" sldId="264"/>
        </pc:sldMkLst>
        <pc:spChg chg="mod">
          <ac:chgData name="Nicola Ovenden (2513847)" userId="5bf78ed9-b003-4e47-9751-07dd91c0f609" providerId="ADAL" clId="{B5EB4701-D06A-4863-8F84-9C083B0E12EC}" dt="2026-03-06T15:30:22.703" v="7550" actId="2711"/>
          <ac:spMkLst>
            <pc:docMk/>
            <pc:sldMk cId="2981348427" sldId="264"/>
            <ac:spMk id="2" creationId="{3A5FB69A-5B63-BA51-4886-104BE8720306}"/>
          </ac:spMkLst>
        </pc:spChg>
        <pc:spChg chg="add del">
          <ac:chgData name="Nicola Ovenden (2513847)" userId="5bf78ed9-b003-4e47-9751-07dd91c0f609" providerId="ADAL" clId="{B5EB4701-D06A-4863-8F84-9C083B0E12EC}" dt="2026-02-25T12:26:05.965" v="5255" actId="26606"/>
          <ac:spMkLst>
            <pc:docMk/>
            <pc:sldMk cId="2981348427" sldId="264"/>
            <ac:spMk id="49" creationId="{324E43EB-867C-4B35-9A5C-E435157C7297}"/>
          </ac:spMkLst>
        </pc:spChg>
        <pc:spChg chg="add del">
          <ac:chgData name="Nicola Ovenden (2513847)" userId="5bf78ed9-b003-4e47-9751-07dd91c0f609" providerId="ADAL" clId="{B5EB4701-D06A-4863-8F84-9C083B0E12EC}" dt="2026-02-25T12:26:05.965" v="5255" actId="26606"/>
          <ac:spMkLst>
            <pc:docMk/>
            <pc:sldMk cId="2981348427" sldId="264"/>
            <ac:spMk id="61" creationId="{A7C0F5DA-B59F-4F13-8BB8-FFD8F2C572BC}"/>
          </ac:spMkLst>
        </pc:spChg>
        <pc:spChg chg="add del">
          <ac:chgData name="Nicola Ovenden (2513847)" userId="5bf78ed9-b003-4e47-9751-07dd91c0f609" providerId="ADAL" clId="{B5EB4701-D06A-4863-8F84-9C083B0E12EC}" dt="2026-02-25T12:26:05.965" v="5255" actId="26606"/>
          <ac:spMkLst>
            <pc:docMk/>
            <pc:sldMk cId="2981348427" sldId="264"/>
            <ac:spMk id="62" creationId="{9CEA1DEC-CC9E-4776-9E08-048A15BFA6CA}"/>
          </ac:spMkLst>
        </pc:spChg>
        <pc:spChg chg="add del">
          <ac:chgData name="Nicola Ovenden (2513847)" userId="5bf78ed9-b003-4e47-9751-07dd91c0f609" providerId="ADAL" clId="{B5EB4701-D06A-4863-8F84-9C083B0E12EC}" dt="2026-02-25T12:26:01.148" v="5254" actId="26606"/>
          <ac:spMkLst>
            <pc:docMk/>
            <pc:sldMk cId="2981348427" sldId="264"/>
            <ac:spMk id="63" creationId="{9CE399CF-F4B8-4832-A8CB-B93F6B1EF44B}"/>
          </ac:spMkLst>
        </pc:spChg>
        <pc:spChg chg="add del">
          <ac:chgData name="Nicola Ovenden (2513847)" userId="5bf78ed9-b003-4e47-9751-07dd91c0f609" providerId="ADAL" clId="{B5EB4701-D06A-4863-8F84-9C083B0E12EC}" dt="2026-02-25T12:26:05.965" v="5255" actId="26606"/>
          <ac:spMkLst>
            <pc:docMk/>
            <pc:sldMk cId="2981348427" sldId="264"/>
            <ac:spMk id="64" creationId="{1F23E73A-FDC8-462C-83C1-3AA8961449CF}"/>
          </ac:spMkLst>
        </pc:spChg>
        <pc:spChg chg="add mod ord">
          <ac:chgData name="Nicola Ovenden (2513847)" userId="5bf78ed9-b003-4e47-9751-07dd91c0f609" providerId="ADAL" clId="{B5EB4701-D06A-4863-8F84-9C083B0E12EC}" dt="2026-03-06T15:30:29.189" v="7551" actId="2711"/>
          <ac:spMkLst>
            <pc:docMk/>
            <pc:sldMk cId="2981348427" sldId="264"/>
            <ac:spMk id="65" creationId="{1DE4B49B-7938-B9A2-F4C3-E2D039719FD8}"/>
          </ac:spMkLst>
        </pc:spChg>
      </pc:sldChg>
      <pc:sldChg chg="addSp delSp modSp new mod setBg setClrOvrMap">
        <pc:chgData name="Nicola Ovenden (2513847)" userId="5bf78ed9-b003-4e47-9751-07dd91c0f609" providerId="ADAL" clId="{B5EB4701-D06A-4863-8F84-9C083B0E12EC}" dt="2026-03-06T15:30:47.724" v="7555" actId="2711"/>
        <pc:sldMkLst>
          <pc:docMk/>
          <pc:sldMk cId="1930974032" sldId="265"/>
        </pc:sldMkLst>
        <pc:spChg chg="mod">
          <ac:chgData name="Nicola Ovenden (2513847)" userId="5bf78ed9-b003-4e47-9751-07dd91c0f609" providerId="ADAL" clId="{B5EB4701-D06A-4863-8F84-9C083B0E12EC}" dt="2026-03-06T15:30:47.724" v="7555" actId="2711"/>
          <ac:spMkLst>
            <pc:docMk/>
            <pc:sldMk cId="1930974032" sldId="265"/>
            <ac:spMk id="2" creationId="{910D3581-AC66-C435-048E-6F78BFA67BAE}"/>
          </ac:spMkLst>
        </pc:spChg>
        <pc:spChg chg="add del mod">
          <ac:chgData name="Nicola Ovenden (2513847)" userId="5bf78ed9-b003-4e47-9751-07dd91c0f609" providerId="ADAL" clId="{B5EB4701-D06A-4863-8F84-9C083B0E12EC}" dt="2026-03-06T15:30:42.840" v="7554" actId="27636"/>
          <ac:spMkLst>
            <pc:docMk/>
            <pc:sldMk cId="1930974032" sldId="265"/>
            <ac:spMk id="3" creationId="{6A2953FE-DD15-3A90-8B99-81F5E0BFBBE8}"/>
          </ac:spMkLst>
        </pc:spChg>
        <pc:spChg chg="add">
          <ac:chgData name="Nicola Ovenden (2513847)" userId="5bf78ed9-b003-4e47-9751-07dd91c0f609" providerId="ADAL" clId="{B5EB4701-D06A-4863-8F84-9C083B0E12EC}" dt="2026-03-04T08:47:33.299" v="6206" actId="26606"/>
          <ac:spMkLst>
            <pc:docMk/>
            <pc:sldMk cId="1930974032" sldId="265"/>
            <ac:spMk id="40" creationId="{712E451E-151A-4910-BF41-6A040B65982B}"/>
          </ac:spMkLst>
        </pc:spChg>
        <pc:spChg chg="add">
          <ac:chgData name="Nicola Ovenden (2513847)" userId="5bf78ed9-b003-4e47-9751-07dd91c0f609" providerId="ADAL" clId="{B5EB4701-D06A-4863-8F84-9C083B0E12EC}" dt="2026-03-04T08:47:33.299" v="6206" actId="26606"/>
          <ac:spMkLst>
            <pc:docMk/>
            <pc:sldMk cId="1930974032" sldId="265"/>
            <ac:spMk id="41" creationId="{C296EFE4-A70C-4388-9A15-3F657B6615FD}"/>
          </ac:spMkLst>
        </pc:spChg>
        <pc:spChg chg="add">
          <ac:chgData name="Nicola Ovenden (2513847)" userId="5bf78ed9-b003-4e47-9751-07dd91c0f609" providerId="ADAL" clId="{B5EB4701-D06A-4863-8F84-9C083B0E12EC}" dt="2026-03-04T08:47:33.299" v="6206" actId="26606"/>
          <ac:spMkLst>
            <pc:docMk/>
            <pc:sldMk cId="1930974032" sldId="265"/>
            <ac:spMk id="42" creationId="{425EBAFC-9388-432A-BCFD-EEA2F410D8EC}"/>
          </ac:spMkLst>
        </pc:spChg>
      </pc:sldChg>
      <pc:sldChg chg="addSp delSp modSp new mod setBg modClrScheme addAnim delAnim chgLayout">
        <pc:chgData name="Nicola Ovenden (2513847)" userId="5bf78ed9-b003-4e47-9751-07dd91c0f609" providerId="ADAL" clId="{B5EB4701-D06A-4863-8F84-9C083B0E12EC}" dt="2026-03-06T15:30:36.574" v="7552" actId="2711"/>
        <pc:sldMkLst>
          <pc:docMk/>
          <pc:sldMk cId="1664002392" sldId="266"/>
        </pc:sldMkLst>
        <pc:spChg chg="add mod ord">
          <ac:chgData name="Nicola Ovenden (2513847)" userId="5bf78ed9-b003-4e47-9751-07dd91c0f609" providerId="ADAL" clId="{B5EB4701-D06A-4863-8F84-9C083B0E12EC}" dt="2026-03-06T15:30:36.574" v="7552" actId="2711"/>
          <ac:spMkLst>
            <pc:docMk/>
            <pc:sldMk cId="1664002392" sldId="266"/>
            <ac:spMk id="9" creationId="{50EF5A98-F852-4D60-0DB7-0CEBC906BFCC}"/>
          </ac:spMkLst>
        </pc:spChg>
        <pc:spChg chg="add">
          <ac:chgData name="Nicola Ovenden (2513847)" userId="5bf78ed9-b003-4e47-9751-07dd91c0f609" providerId="ADAL" clId="{B5EB4701-D06A-4863-8F84-9C083B0E12EC}" dt="2026-02-25T12:25:25.050" v="5242" actId="26606"/>
          <ac:spMkLst>
            <pc:docMk/>
            <pc:sldMk cId="1664002392" sldId="266"/>
            <ac:spMk id="29" creationId="{B8144315-1C5A-4185-A952-25D98D303D46}"/>
          </ac:spMkLst>
        </pc:spChg>
        <pc:grpChg chg="add">
          <ac:chgData name="Nicola Ovenden (2513847)" userId="5bf78ed9-b003-4e47-9751-07dd91c0f609" providerId="ADAL" clId="{B5EB4701-D06A-4863-8F84-9C083B0E12EC}" dt="2026-02-25T12:25:25.050" v="5242" actId="26606"/>
          <ac:grpSpMkLst>
            <pc:docMk/>
            <pc:sldMk cId="1664002392" sldId="266"/>
            <ac:grpSpMk id="26" creationId="{4091D54B-59AB-4A5E-8E9E-0421BD66D4FB}"/>
          </ac:grpSpMkLst>
        </pc:grpChg>
        <pc:grpChg chg="add">
          <ac:chgData name="Nicola Ovenden (2513847)" userId="5bf78ed9-b003-4e47-9751-07dd91c0f609" providerId="ADAL" clId="{B5EB4701-D06A-4863-8F84-9C083B0E12EC}" dt="2026-02-25T12:25:25.050" v="5242" actId="26606"/>
          <ac:grpSpMkLst>
            <pc:docMk/>
            <pc:sldMk cId="1664002392" sldId="266"/>
            <ac:grpSpMk id="30" creationId="{25A657F0-42F3-40D3-BC75-7DA1F5C6A225}"/>
          </ac:grpSpMkLst>
        </pc:grpChg>
        <pc:picChg chg="add mod ord">
          <ac:chgData name="Nicola Ovenden (2513847)" userId="5bf78ed9-b003-4e47-9751-07dd91c0f609" providerId="ADAL" clId="{B5EB4701-D06A-4863-8F84-9C083B0E12EC}" dt="2026-02-25T12:25:25.050" v="5242" actId="26606"/>
          <ac:picMkLst>
            <pc:docMk/>
            <pc:sldMk cId="1664002392" sldId="266"/>
            <ac:picMk id="6" creationId="{12F0D638-FCE2-5DA9-6F21-590569007558}"/>
          </ac:picMkLst>
        </pc:picChg>
      </pc:sldChg>
      <pc:sldChg chg="addSp delSp modSp new mod modClrScheme chgLayout">
        <pc:chgData name="Nicola Ovenden (2513847)" userId="5bf78ed9-b003-4e47-9751-07dd91c0f609" providerId="ADAL" clId="{B5EB4701-D06A-4863-8F84-9C083B0E12EC}" dt="2026-03-06T15:30:14.616" v="7549" actId="14100"/>
        <pc:sldMkLst>
          <pc:docMk/>
          <pc:sldMk cId="1984439706" sldId="267"/>
        </pc:sldMkLst>
        <pc:spChg chg="add mod">
          <ac:chgData name="Nicola Ovenden (2513847)" userId="5bf78ed9-b003-4e47-9751-07dd91c0f609" providerId="ADAL" clId="{B5EB4701-D06A-4863-8F84-9C083B0E12EC}" dt="2026-03-06T15:28:37.257" v="7530" actId="2711"/>
          <ac:spMkLst>
            <pc:docMk/>
            <pc:sldMk cId="1984439706" sldId="267"/>
            <ac:spMk id="2" creationId="{C652E63A-9C6E-EE0F-ED4C-242D96DE27EB}"/>
          </ac:spMkLst>
        </pc:spChg>
        <pc:spChg chg="add mod">
          <ac:chgData name="Nicola Ovenden (2513847)" userId="5bf78ed9-b003-4e47-9751-07dd91c0f609" providerId="ADAL" clId="{B5EB4701-D06A-4863-8F84-9C083B0E12EC}" dt="2026-03-06T15:29:46.675" v="7546" actId="2711"/>
          <ac:spMkLst>
            <pc:docMk/>
            <pc:sldMk cId="1984439706" sldId="267"/>
            <ac:spMk id="3" creationId="{79AB5E16-2CC6-1E66-B74D-2216DF675936}"/>
          </ac:spMkLst>
        </pc:spChg>
        <pc:spChg chg="add mod">
          <ac:chgData name="Nicola Ovenden (2513847)" userId="5bf78ed9-b003-4e47-9751-07dd91c0f609" providerId="ADAL" clId="{B5EB4701-D06A-4863-8F84-9C083B0E12EC}" dt="2026-03-06T15:28:46.080" v="7532" actId="2711"/>
          <ac:spMkLst>
            <pc:docMk/>
            <pc:sldMk cId="1984439706" sldId="267"/>
            <ac:spMk id="6" creationId="{948C2B10-38C7-2BF8-EB26-555D6C4A2035}"/>
          </ac:spMkLst>
        </pc:spChg>
        <pc:spChg chg="add mod">
          <ac:chgData name="Nicola Ovenden (2513847)" userId="5bf78ed9-b003-4e47-9751-07dd91c0f609" providerId="ADAL" clId="{B5EB4701-D06A-4863-8F84-9C083B0E12EC}" dt="2026-03-06T15:28:51.228" v="7533" actId="2711"/>
          <ac:spMkLst>
            <pc:docMk/>
            <pc:sldMk cId="1984439706" sldId="267"/>
            <ac:spMk id="7" creationId="{AE6219BF-6390-0C09-FA6D-13952C9A786F}"/>
          </ac:spMkLst>
        </pc:spChg>
        <pc:spChg chg="add mod">
          <ac:chgData name="Nicola Ovenden (2513847)" userId="5bf78ed9-b003-4e47-9751-07dd91c0f609" providerId="ADAL" clId="{B5EB4701-D06A-4863-8F84-9C083B0E12EC}" dt="2026-03-06T15:29:28.672" v="7542" actId="2711"/>
          <ac:spMkLst>
            <pc:docMk/>
            <pc:sldMk cId="1984439706" sldId="267"/>
            <ac:spMk id="8" creationId="{27548C1D-B1C6-D80F-5C09-4AFDBD7EA65A}"/>
          </ac:spMkLst>
        </pc:spChg>
        <pc:spChg chg="add mod">
          <ac:chgData name="Nicola Ovenden (2513847)" userId="5bf78ed9-b003-4e47-9751-07dd91c0f609" providerId="ADAL" clId="{B5EB4701-D06A-4863-8F84-9C083B0E12EC}" dt="2026-03-06T15:29:32.667" v="7543" actId="2711"/>
          <ac:spMkLst>
            <pc:docMk/>
            <pc:sldMk cId="1984439706" sldId="267"/>
            <ac:spMk id="9" creationId="{BE65828A-6932-93CF-B77C-B4E66046E355}"/>
          </ac:spMkLst>
        </pc:spChg>
        <pc:spChg chg="add mod">
          <ac:chgData name="Nicola Ovenden (2513847)" userId="5bf78ed9-b003-4e47-9751-07dd91c0f609" providerId="ADAL" clId="{B5EB4701-D06A-4863-8F84-9C083B0E12EC}" dt="2026-03-06T15:28:56.574" v="7534" actId="2711"/>
          <ac:spMkLst>
            <pc:docMk/>
            <pc:sldMk cId="1984439706" sldId="267"/>
            <ac:spMk id="34" creationId="{F365719A-A173-5828-2D37-8DFE98BA49F2}"/>
          </ac:spMkLst>
        </pc:spChg>
        <pc:spChg chg="add mod">
          <ac:chgData name="Nicola Ovenden (2513847)" userId="5bf78ed9-b003-4e47-9751-07dd91c0f609" providerId="ADAL" clId="{B5EB4701-D06A-4863-8F84-9C083B0E12EC}" dt="2026-03-06T15:29:05.265" v="7536" actId="2711"/>
          <ac:spMkLst>
            <pc:docMk/>
            <pc:sldMk cId="1984439706" sldId="267"/>
            <ac:spMk id="36" creationId="{3E140976-6359-4D24-93A1-238E7CB96F80}"/>
          </ac:spMkLst>
        </pc:spChg>
        <pc:spChg chg="add mod">
          <ac:chgData name="Nicola Ovenden (2513847)" userId="5bf78ed9-b003-4e47-9751-07dd91c0f609" providerId="ADAL" clId="{B5EB4701-D06A-4863-8F84-9C083B0E12EC}" dt="2026-03-06T15:29:19.500" v="7540" actId="2711"/>
          <ac:spMkLst>
            <pc:docMk/>
            <pc:sldMk cId="1984439706" sldId="267"/>
            <ac:spMk id="38" creationId="{DA6BB284-0553-02D8-34BE-B13C9F6FEBF6}"/>
          </ac:spMkLst>
        </pc:spChg>
        <pc:spChg chg="add mod">
          <ac:chgData name="Nicola Ovenden (2513847)" userId="5bf78ed9-b003-4e47-9751-07dd91c0f609" providerId="ADAL" clId="{B5EB4701-D06A-4863-8F84-9C083B0E12EC}" dt="2026-03-06T15:29:01.320" v="7535" actId="2711"/>
          <ac:spMkLst>
            <pc:docMk/>
            <pc:sldMk cId="1984439706" sldId="267"/>
            <ac:spMk id="40" creationId="{C46A390D-16D5-0FFF-B04D-2A3FD86A0F73}"/>
          </ac:spMkLst>
        </pc:spChg>
        <pc:spChg chg="add mod">
          <ac:chgData name="Nicola Ovenden (2513847)" userId="5bf78ed9-b003-4e47-9751-07dd91c0f609" providerId="ADAL" clId="{B5EB4701-D06A-4863-8F84-9C083B0E12EC}" dt="2026-03-06T15:29:13.697" v="7539" actId="2711"/>
          <ac:spMkLst>
            <pc:docMk/>
            <pc:sldMk cId="1984439706" sldId="267"/>
            <ac:spMk id="41" creationId="{4ABBC967-C25D-8581-39D7-6FCE22B381D5}"/>
          </ac:spMkLst>
        </pc:spChg>
        <pc:spChg chg="add mod">
          <ac:chgData name="Nicola Ovenden (2513847)" userId="5bf78ed9-b003-4e47-9751-07dd91c0f609" providerId="ADAL" clId="{B5EB4701-D06A-4863-8F84-9C083B0E12EC}" dt="2026-03-06T15:29:41.261" v="7545" actId="2711"/>
          <ac:spMkLst>
            <pc:docMk/>
            <pc:sldMk cId="1984439706" sldId="267"/>
            <ac:spMk id="42" creationId="{A099597B-909F-0FBE-03C5-10D41889E41B}"/>
          </ac:spMkLst>
        </pc:spChg>
        <pc:spChg chg="add mod">
          <ac:chgData name="Nicola Ovenden (2513847)" userId="5bf78ed9-b003-4e47-9751-07dd91c0f609" providerId="ADAL" clId="{B5EB4701-D06A-4863-8F84-9C083B0E12EC}" dt="2026-03-06T15:30:00.583" v="7547" actId="14100"/>
          <ac:spMkLst>
            <pc:docMk/>
            <pc:sldMk cId="1984439706" sldId="267"/>
            <ac:spMk id="43" creationId="{D9AB04BC-5B46-9EE8-76C3-F4AC7799046E}"/>
          </ac:spMkLst>
        </pc:spChg>
        <pc:spChg chg="add mod">
          <ac:chgData name="Nicola Ovenden (2513847)" userId="5bf78ed9-b003-4e47-9751-07dd91c0f609" providerId="ADAL" clId="{B5EB4701-D06A-4863-8F84-9C083B0E12EC}" dt="2026-03-06T15:30:14.616" v="7549" actId="14100"/>
          <ac:spMkLst>
            <pc:docMk/>
            <pc:sldMk cId="1984439706" sldId="267"/>
            <ac:spMk id="45" creationId="{2C085986-612F-35A0-CCAB-DE4A7D0B2CE6}"/>
          </ac:spMkLst>
        </pc:spChg>
        <pc:cxnChg chg="add mod">
          <ac:chgData name="Nicola Ovenden (2513847)" userId="5bf78ed9-b003-4e47-9751-07dd91c0f609" providerId="ADAL" clId="{B5EB4701-D06A-4863-8F84-9C083B0E12EC}" dt="2026-03-04T10:45:02.822" v="6730" actId="13822"/>
          <ac:cxnSpMkLst>
            <pc:docMk/>
            <pc:sldMk cId="1984439706" sldId="267"/>
            <ac:cxnSpMk id="5" creationId="{B8670576-B323-FCBA-36B1-07676ADDFF0D}"/>
          </ac:cxnSpMkLst>
        </pc:cxnChg>
        <pc:cxnChg chg="add mod">
          <ac:chgData name="Nicola Ovenden (2513847)" userId="5bf78ed9-b003-4e47-9751-07dd91c0f609" providerId="ADAL" clId="{B5EB4701-D06A-4863-8F84-9C083B0E12EC}" dt="2026-03-04T10:48:10.720" v="6786" actId="13822"/>
          <ac:cxnSpMkLst>
            <pc:docMk/>
            <pc:sldMk cId="1984439706" sldId="267"/>
            <ac:cxnSpMk id="11" creationId="{B97CB88F-9E72-604A-26D2-A36BB2067E7A}"/>
          </ac:cxnSpMkLst>
        </pc:cxnChg>
        <pc:cxnChg chg="add mod">
          <ac:chgData name="Nicola Ovenden (2513847)" userId="5bf78ed9-b003-4e47-9751-07dd91c0f609" providerId="ADAL" clId="{B5EB4701-D06A-4863-8F84-9C083B0E12EC}" dt="2026-03-04T10:48:23.911" v="6788" actId="13822"/>
          <ac:cxnSpMkLst>
            <pc:docMk/>
            <pc:sldMk cId="1984439706" sldId="267"/>
            <ac:cxnSpMk id="13" creationId="{D356E509-1524-6652-98AF-957F1117FDCE}"/>
          </ac:cxnSpMkLst>
        </pc:cxnChg>
        <pc:cxnChg chg="add mod">
          <ac:chgData name="Nicola Ovenden (2513847)" userId="5bf78ed9-b003-4e47-9751-07dd91c0f609" providerId="ADAL" clId="{B5EB4701-D06A-4863-8F84-9C083B0E12EC}" dt="2026-03-04T10:48:36.283" v="6790" actId="13822"/>
          <ac:cxnSpMkLst>
            <pc:docMk/>
            <pc:sldMk cId="1984439706" sldId="267"/>
            <ac:cxnSpMk id="15" creationId="{3697DE48-5700-47E3-4714-D853D6EC2A31}"/>
          </ac:cxnSpMkLst>
        </pc:cxnChg>
        <pc:cxnChg chg="add mod">
          <ac:chgData name="Nicola Ovenden (2513847)" userId="5bf78ed9-b003-4e47-9751-07dd91c0f609" providerId="ADAL" clId="{B5EB4701-D06A-4863-8F84-9C083B0E12EC}" dt="2026-03-04T10:48:46.435" v="6792" actId="13822"/>
          <ac:cxnSpMkLst>
            <pc:docMk/>
            <pc:sldMk cId="1984439706" sldId="267"/>
            <ac:cxnSpMk id="17" creationId="{77541DC9-C8C8-B9AD-8C68-8955264B027C}"/>
          </ac:cxnSpMkLst>
        </pc:cxnChg>
        <pc:cxnChg chg="add mod">
          <ac:chgData name="Nicola Ovenden (2513847)" userId="5bf78ed9-b003-4e47-9751-07dd91c0f609" providerId="ADAL" clId="{B5EB4701-D06A-4863-8F84-9C083B0E12EC}" dt="2026-03-04T10:49:57.588" v="6802" actId="13822"/>
          <ac:cxnSpMkLst>
            <pc:docMk/>
            <pc:sldMk cId="1984439706" sldId="267"/>
            <ac:cxnSpMk id="19" creationId="{A251801B-5FFD-AF42-C329-F5DDB4860EF3}"/>
          </ac:cxnSpMkLst>
        </pc:cxnChg>
        <pc:cxnChg chg="add mod">
          <ac:chgData name="Nicola Ovenden (2513847)" userId="5bf78ed9-b003-4e47-9751-07dd91c0f609" providerId="ADAL" clId="{B5EB4701-D06A-4863-8F84-9C083B0E12EC}" dt="2026-03-04T10:53:10.832" v="6863" actId="14100"/>
          <ac:cxnSpMkLst>
            <pc:docMk/>
            <pc:sldMk cId="1984439706" sldId="267"/>
            <ac:cxnSpMk id="21" creationId="{3594C685-8D67-97A9-9865-1DC1C81414C9}"/>
          </ac:cxnSpMkLst>
        </pc:cxnChg>
        <pc:cxnChg chg="add mod">
          <ac:chgData name="Nicola Ovenden (2513847)" userId="5bf78ed9-b003-4e47-9751-07dd91c0f609" providerId="ADAL" clId="{B5EB4701-D06A-4863-8F84-9C083B0E12EC}" dt="2026-03-04T10:50:19" v="6806" actId="13822"/>
          <ac:cxnSpMkLst>
            <pc:docMk/>
            <pc:sldMk cId="1984439706" sldId="267"/>
            <ac:cxnSpMk id="23" creationId="{16A11C3A-715F-3E08-2147-D3C7B77B2455}"/>
          </ac:cxnSpMkLst>
        </pc:cxnChg>
        <pc:cxnChg chg="add mod">
          <ac:chgData name="Nicola Ovenden (2513847)" userId="5bf78ed9-b003-4e47-9751-07dd91c0f609" providerId="ADAL" clId="{B5EB4701-D06A-4863-8F84-9C083B0E12EC}" dt="2026-03-04T10:50:34.529" v="6808" actId="13822"/>
          <ac:cxnSpMkLst>
            <pc:docMk/>
            <pc:sldMk cId="1984439706" sldId="267"/>
            <ac:cxnSpMk id="25" creationId="{53359C27-0B0F-7FC1-37B0-7656A8F9F80E}"/>
          </ac:cxnSpMkLst>
        </pc:cxnChg>
        <pc:cxnChg chg="add mod">
          <ac:chgData name="Nicola Ovenden (2513847)" userId="5bf78ed9-b003-4e47-9751-07dd91c0f609" providerId="ADAL" clId="{B5EB4701-D06A-4863-8F84-9C083B0E12EC}" dt="2026-03-04T10:51:53.619" v="6810" actId="13822"/>
          <ac:cxnSpMkLst>
            <pc:docMk/>
            <pc:sldMk cId="1984439706" sldId="267"/>
            <ac:cxnSpMk id="27" creationId="{1CFC72A2-1677-847D-D2ED-7DC7DA70EA22}"/>
          </ac:cxnSpMkLst>
        </pc:cxnChg>
        <pc:cxnChg chg="add mod">
          <ac:chgData name="Nicola Ovenden (2513847)" userId="5bf78ed9-b003-4e47-9751-07dd91c0f609" providerId="ADAL" clId="{B5EB4701-D06A-4863-8F84-9C083B0E12EC}" dt="2026-03-04T10:52:03.561" v="6812" actId="13822"/>
          <ac:cxnSpMkLst>
            <pc:docMk/>
            <pc:sldMk cId="1984439706" sldId="267"/>
            <ac:cxnSpMk id="29" creationId="{947DDE3C-3A1C-F481-D133-E604FDA9F14D}"/>
          </ac:cxnSpMkLst>
        </pc:cxnChg>
        <pc:cxnChg chg="add mod">
          <ac:chgData name="Nicola Ovenden (2513847)" userId="5bf78ed9-b003-4e47-9751-07dd91c0f609" providerId="ADAL" clId="{B5EB4701-D06A-4863-8F84-9C083B0E12EC}" dt="2026-03-04T10:52:15.047" v="6814" actId="13822"/>
          <ac:cxnSpMkLst>
            <pc:docMk/>
            <pc:sldMk cId="1984439706" sldId="267"/>
            <ac:cxnSpMk id="31" creationId="{AF564EA6-BF7F-89F1-5771-BE0FAA1B290E}"/>
          </ac:cxnSpMkLst>
        </pc:cxnChg>
        <pc:cxnChg chg="add mod">
          <ac:chgData name="Nicola Ovenden (2513847)" userId="5bf78ed9-b003-4e47-9751-07dd91c0f609" providerId="ADAL" clId="{B5EB4701-D06A-4863-8F84-9C083B0E12EC}" dt="2026-03-04T10:52:24.258" v="6816" actId="13822"/>
          <ac:cxnSpMkLst>
            <pc:docMk/>
            <pc:sldMk cId="1984439706" sldId="267"/>
            <ac:cxnSpMk id="33" creationId="{38ABDD8C-6A71-5EBC-47A6-26DC19D7A3C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903DA-90B6-4C25-9849-1F41D4A56746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52D90-F700-455A-8738-B538D4AC5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59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006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96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65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684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733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236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1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5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51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79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484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871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73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02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651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503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31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E39BFF3-7A3B-46FC-B292-35E374A9860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28C512B-30E2-4C6D-92AC-A7BB33FA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99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llysflowers.co.uk/" TargetMode="External"/><Relationship Id="rId3" Type="http://schemas.openxmlformats.org/officeDocument/2006/relationships/hyperlink" Target="https://www.floranorth.co.uk/" TargetMode="External"/><Relationship Id="rId7" Type="http://schemas.openxmlformats.org/officeDocument/2006/relationships/hyperlink" Target="https://www.marcommnews.com/" TargetMode="External"/><Relationship Id="rId2" Type="http://schemas.openxmlformats.org/officeDocument/2006/relationships/hyperlink" Target="https://www.bankofengland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" TargetMode="External"/><Relationship Id="rId5" Type="http://schemas.openxmlformats.org/officeDocument/2006/relationships/hyperlink" Target="https://www.flowersfromthefarm.co.uk/" TargetMode="External"/><Relationship Id="rId4" Type="http://schemas.openxmlformats.org/officeDocument/2006/relationships/hyperlink" Target="https://www.floristrytradeclub.co.uk/" TargetMode="External"/><Relationship Id="rId9" Type="http://schemas.openxmlformats.org/officeDocument/2006/relationships/hyperlink" Target="https://www.mdpi.com/2071-1050/13/3/13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77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A group of flowers with leaves">
            <a:extLst>
              <a:ext uri="{FF2B5EF4-FFF2-40B4-BE49-F238E27FC236}">
                <a16:creationId xmlns:a16="http://schemas.microsoft.com/office/drawing/2014/main" id="{F21DDD88-E02B-92F4-5A82-4BE79C3283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3" r="7663" b="2"/>
          <a:stretch>
            <a:fillRect/>
          </a:stretch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A8ADBD-3B25-FD7C-D0AE-3DFD00D9C825}"/>
              </a:ext>
            </a:extLst>
          </p:cNvPr>
          <p:cNvSpPr txBox="1"/>
          <p:nvPr/>
        </p:nvSpPr>
        <p:spPr>
          <a:xfrm>
            <a:off x="639098" y="576470"/>
            <a:ext cx="6072776" cy="56540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Nicola Ovenden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2513847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3876166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9" name="Freeform: Shape 50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9CD41-D44E-F894-3E71-25105A2FEA1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A0D8A515-4A23-B4D8-CE81-D01736548527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09249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: Shape 22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45812-413C-7773-C02C-AF30ABF14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3FB57-FB6B-FE53-459D-35F130C2E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Analysing key external factors affecting Green Haven Florists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PESTLE analysis is a strategic framework used to evaluate the external Political, Economic, Social, Technological, Legal, and Environmental factors that can impact a business.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will be mentioned, but not included in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5396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57747-AEE7-2F00-4FBC-0FA7783E9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6B589-54AF-F7EE-44EF-ED8BD7DD5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Owners: Priya and Liam Patel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Sells Flower Arrangements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community 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 to sustainability, environmentally conscious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 range of customers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5842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5E5B2-AD5E-5C7A-AD83-0A462BED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A drawing of flowers on a stem">
            <a:extLst>
              <a:ext uri="{FF2B5EF4-FFF2-40B4-BE49-F238E27FC236}">
                <a16:creationId xmlns:a16="http://schemas.microsoft.com/office/drawing/2014/main" id="{199036BD-AC17-86BA-BD92-F0A8139F0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D874E-CD3B-A2B4-A926-8068D9895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39474"/>
            <a:ext cx="6072776" cy="4334587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5W2H: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 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decrease in sales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Norwich, UK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past 12 months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with supply chain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ethos becoming too expensive to maintain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 and business practices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delivery and poor marketing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0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E0824-0AFF-D16A-7417-C1A87C492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83226-4D36-4327-3353-868127CE4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Tariff suspensions – in the period between 2024 and 2026, tariffs on plant matter exports have been suspended (gov.co.uk, 2024)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Brexit’s impact on insurance policies concerning florist businesses that has affected imports and UK-EU trade deals (tollysflowers.co.uk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inflation rates impact the logistics and operational costs on Green Haven florists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Higher interest rates lead to less spending from consumers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costs of living directly impact spending habits (Bank of England, 2026)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Consumers are choosing to spend their money at businesses that align with their personal lifestyle choices (marcommnews.com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i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i="1" dirty="0"/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48428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F8CF1-D500-0DA7-30EE-87A94155B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D617-656C-6928-C259-B844182B9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8646" y="451837"/>
            <a:ext cx="5502614" cy="595432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Regular posts to the business’ social media attract more customers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Following technological trends increases sales and creates a connection to customers (Flora North, 2025)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Health and safety regulations – proper storage of goods and materials, workplace safety and disposal of hazardous material (floristrytradeclub.co.uk, 2026)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Copyright legislation relates to protecting intellectual property and published material (gov.uk/copyright,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Climate change affects supply chain, and how plants are grown and stored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 florist business choosing environmentally conscious practices will seek ways to reduce their carbon footprint (flowersfromthefarm.co.uk, 2026)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189780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2E63A-9C6E-EE0F-ED4C-242D96DE2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36104"/>
            <a:ext cx="8761413" cy="8812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9AB5E16-2CC6-1E66-B74D-2216DF675936}"/>
              </a:ext>
            </a:extLst>
          </p:cNvPr>
          <p:cNvSpPr/>
          <p:nvPr/>
        </p:nvSpPr>
        <p:spPr>
          <a:xfrm>
            <a:off x="9548191" y="4144617"/>
            <a:ext cx="2040835" cy="80175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DECREASE IN SALES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8670576-B323-FCBA-36B1-07676ADDFF0D}"/>
              </a:ext>
            </a:extLst>
          </p:cNvPr>
          <p:cNvCxnSpPr/>
          <p:nvPr/>
        </p:nvCxnSpPr>
        <p:spPr>
          <a:xfrm>
            <a:off x="463826" y="4545496"/>
            <a:ext cx="897834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948C2B10-38C7-2BF8-EB26-555D6C4A2035}"/>
              </a:ext>
            </a:extLst>
          </p:cNvPr>
          <p:cNvSpPr/>
          <p:nvPr/>
        </p:nvSpPr>
        <p:spPr>
          <a:xfrm>
            <a:off x="771939" y="2226366"/>
            <a:ext cx="1815548" cy="52346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E6219BF-6390-0C09-FA6D-13952C9A786F}"/>
              </a:ext>
            </a:extLst>
          </p:cNvPr>
          <p:cNvSpPr/>
          <p:nvPr/>
        </p:nvSpPr>
        <p:spPr>
          <a:xfrm>
            <a:off x="6221896" y="2206487"/>
            <a:ext cx="1881808" cy="52346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7548C1D-B1C6-D80F-5C09-4AFDBD7EA65A}"/>
              </a:ext>
            </a:extLst>
          </p:cNvPr>
          <p:cNvSpPr/>
          <p:nvPr/>
        </p:nvSpPr>
        <p:spPr>
          <a:xfrm>
            <a:off x="771939" y="6149010"/>
            <a:ext cx="1938131" cy="51683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65828A-6932-93CF-B77C-B4E66046E355}"/>
              </a:ext>
            </a:extLst>
          </p:cNvPr>
          <p:cNvSpPr/>
          <p:nvPr/>
        </p:nvSpPr>
        <p:spPr>
          <a:xfrm>
            <a:off x="6380922" y="6221896"/>
            <a:ext cx="2299252" cy="51683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97CB88F-9E72-604A-26D2-A36BB2067E7A}"/>
              </a:ext>
            </a:extLst>
          </p:cNvPr>
          <p:cNvCxnSpPr/>
          <p:nvPr/>
        </p:nvCxnSpPr>
        <p:spPr>
          <a:xfrm>
            <a:off x="815009" y="2811439"/>
            <a:ext cx="2753881" cy="16718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356E509-1524-6652-98AF-957F1117FDCE}"/>
              </a:ext>
            </a:extLst>
          </p:cNvPr>
          <p:cNvCxnSpPr/>
          <p:nvPr/>
        </p:nvCxnSpPr>
        <p:spPr>
          <a:xfrm>
            <a:off x="6221896" y="2811439"/>
            <a:ext cx="2458278" cy="16718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697DE48-5700-47E3-4714-D853D6EC2A31}"/>
              </a:ext>
            </a:extLst>
          </p:cNvPr>
          <p:cNvCxnSpPr/>
          <p:nvPr/>
        </p:nvCxnSpPr>
        <p:spPr>
          <a:xfrm flipV="1">
            <a:off x="771939" y="4631635"/>
            <a:ext cx="3157331" cy="14378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7541DC9-C8C8-B9AD-8C68-8955264B027C}"/>
              </a:ext>
            </a:extLst>
          </p:cNvPr>
          <p:cNvCxnSpPr/>
          <p:nvPr/>
        </p:nvCxnSpPr>
        <p:spPr>
          <a:xfrm flipV="1">
            <a:off x="6460435" y="4598504"/>
            <a:ext cx="2789582" cy="1550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51801B-5FFD-AF42-C329-F5DDB4860EF3}"/>
              </a:ext>
            </a:extLst>
          </p:cNvPr>
          <p:cNvCxnSpPr/>
          <p:nvPr/>
        </p:nvCxnSpPr>
        <p:spPr>
          <a:xfrm>
            <a:off x="1888435" y="3313043"/>
            <a:ext cx="217998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594C685-8D67-97A9-9865-1DC1C81414C9}"/>
              </a:ext>
            </a:extLst>
          </p:cNvPr>
          <p:cNvCxnSpPr>
            <a:cxnSpLocks/>
          </p:cNvCxnSpPr>
          <p:nvPr/>
        </p:nvCxnSpPr>
        <p:spPr>
          <a:xfrm>
            <a:off x="3074504" y="4088296"/>
            <a:ext cx="223961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6A11C3A-715F-3E08-2147-D3C7B77B2455}"/>
              </a:ext>
            </a:extLst>
          </p:cNvPr>
          <p:cNvCxnSpPr/>
          <p:nvPr/>
        </p:nvCxnSpPr>
        <p:spPr>
          <a:xfrm>
            <a:off x="7017026" y="3226904"/>
            <a:ext cx="24251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3359C27-0B0F-7FC1-37B0-7656A8F9F80E}"/>
              </a:ext>
            </a:extLst>
          </p:cNvPr>
          <p:cNvCxnSpPr/>
          <p:nvPr/>
        </p:nvCxnSpPr>
        <p:spPr>
          <a:xfrm>
            <a:off x="7944678" y="3896139"/>
            <a:ext cx="235226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CFC72A2-1677-847D-D2ED-7DC7DA70EA22}"/>
              </a:ext>
            </a:extLst>
          </p:cNvPr>
          <p:cNvCxnSpPr/>
          <p:nvPr/>
        </p:nvCxnSpPr>
        <p:spPr>
          <a:xfrm>
            <a:off x="2789583" y="5234609"/>
            <a:ext cx="223961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47DDE3C-3A1C-F481-D133-E604FDA9F14D}"/>
              </a:ext>
            </a:extLst>
          </p:cNvPr>
          <p:cNvCxnSpPr/>
          <p:nvPr/>
        </p:nvCxnSpPr>
        <p:spPr>
          <a:xfrm>
            <a:off x="1484243" y="5857461"/>
            <a:ext cx="297511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F564EA6-BF7F-89F1-5771-BE0FAA1B290E}"/>
              </a:ext>
            </a:extLst>
          </p:cNvPr>
          <p:cNvCxnSpPr/>
          <p:nvPr/>
        </p:nvCxnSpPr>
        <p:spPr>
          <a:xfrm>
            <a:off x="8103704" y="5360504"/>
            <a:ext cx="240527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8ABDD8C-6A71-5EBC-47A6-26DC19D7A3C7}"/>
              </a:ext>
            </a:extLst>
          </p:cNvPr>
          <p:cNvCxnSpPr/>
          <p:nvPr/>
        </p:nvCxnSpPr>
        <p:spPr>
          <a:xfrm>
            <a:off x="7103165" y="5923722"/>
            <a:ext cx="32997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F365719A-A173-5828-2D37-8DFE98BA49F2}"/>
              </a:ext>
            </a:extLst>
          </p:cNvPr>
          <p:cNvSpPr txBox="1"/>
          <p:nvPr/>
        </p:nvSpPr>
        <p:spPr>
          <a:xfrm>
            <a:off x="1828799" y="2961861"/>
            <a:ext cx="4141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versed in marketing practices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E140976-6359-4D24-93A1-238E7CB96F80}"/>
              </a:ext>
            </a:extLst>
          </p:cNvPr>
          <p:cNvSpPr txBox="1"/>
          <p:nvPr/>
        </p:nvSpPr>
        <p:spPr>
          <a:xfrm>
            <a:off x="3167270" y="3639451"/>
            <a:ext cx="2862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Emerging competition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A6BB284-0553-02D8-34BE-B13C9F6FEBF6}"/>
              </a:ext>
            </a:extLst>
          </p:cNvPr>
          <p:cNvSpPr txBox="1"/>
          <p:nvPr/>
        </p:nvSpPr>
        <p:spPr>
          <a:xfrm>
            <a:off x="3419060" y="4845401"/>
            <a:ext cx="2802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Climate change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46A390D-16D5-0FFF-B04D-2A3FD86A0F73}"/>
              </a:ext>
            </a:extLst>
          </p:cNvPr>
          <p:cNvSpPr txBox="1"/>
          <p:nvPr/>
        </p:nvSpPr>
        <p:spPr>
          <a:xfrm>
            <a:off x="7103164" y="2804142"/>
            <a:ext cx="4015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Trade regulations and tariffs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ABBC967-C25D-8581-39D7-6FCE22B381D5}"/>
              </a:ext>
            </a:extLst>
          </p:cNvPr>
          <p:cNvSpPr txBox="1"/>
          <p:nvPr/>
        </p:nvSpPr>
        <p:spPr>
          <a:xfrm>
            <a:off x="7938051" y="3402938"/>
            <a:ext cx="3578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inflation and interest rates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099597B-909F-0FBE-03C5-10D41889E41B}"/>
              </a:ext>
            </a:extLst>
          </p:cNvPr>
          <p:cNvSpPr txBox="1"/>
          <p:nvPr/>
        </p:nvSpPr>
        <p:spPr>
          <a:xfrm>
            <a:off x="8603974" y="4968281"/>
            <a:ext cx="3024809" cy="378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9AB04BC-5B46-9EE8-76C3-F4AC7799046E}"/>
              </a:ext>
            </a:extLst>
          </p:cNvPr>
          <p:cNvSpPr txBox="1"/>
          <p:nvPr/>
        </p:nvSpPr>
        <p:spPr>
          <a:xfrm>
            <a:off x="7388088" y="5483088"/>
            <a:ext cx="4840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Bespoke approach lowering customer choice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C085986-612F-35A0-CCAB-DE4A7D0B2CE6}"/>
              </a:ext>
            </a:extLst>
          </p:cNvPr>
          <p:cNvSpPr txBox="1"/>
          <p:nvPr/>
        </p:nvSpPr>
        <p:spPr>
          <a:xfrm>
            <a:off x="2276060" y="5307496"/>
            <a:ext cx="4104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being difficult to uphold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Wandosell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2021)</a:t>
            </a:r>
          </a:p>
        </p:txBody>
      </p:sp>
    </p:spTree>
    <p:extLst>
      <p:ext uri="{BB962C8B-B14F-4D97-AF65-F5344CB8AC3E}">
        <p14:creationId xmlns:p14="http://schemas.microsoft.com/office/powerpoint/2010/main" val="1984439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3" name="Freeform: Shape 54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FB69A-5B63-BA51-4886-104BE8720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5" name="Content Placeholder 2">
            <a:extLst>
              <a:ext uri="{FF2B5EF4-FFF2-40B4-BE49-F238E27FC236}">
                <a16:creationId xmlns:a16="http://schemas.microsoft.com/office/drawing/2014/main" id="{1DE4B49B-7938-B9A2-F4C3-E2D039719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-1"/>
            <a:ext cx="5502614" cy="6743701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Sustainability: the use of recyclable and locally sourced plants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Bespoke, creative approach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Revising marketing strategy to attract more customers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Delivery practices need reevaluating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Consumer spending habits need to be considered</a:t>
            </a:r>
          </a:p>
        </p:txBody>
      </p:sp>
    </p:spTree>
    <p:extLst>
      <p:ext uri="{BB962C8B-B14F-4D97-AF65-F5344CB8AC3E}">
        <p14:creationId xmlns:p14="http://schemas.microsoft.com/office/powerpoint/2010/main" val="2981348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0EF5A98-F852-4D60-0DB7-0CEBC906B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A flower with leaves and a stem">
            <a:extLst>
              <a:ext uri="{FF2B5EF4-FFF2-40B4-BE49-F238E27FC236}">
                <a16:creationId xmlns:a16="http://schemas.microsoft.com/office/drawing/2014/main" id="{12F0D638-FCE2-5DA9-6F21-590569007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6974" y="1114621"/>
            <a:ext cx="4628758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002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D3581-AC66-C435-048E-6F78BFA67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75564"/>
            <a:ext cx="8761413" cy="66285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53FE-DD15-3A90-8B99-81F5E0BFB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338414"/>
            <a:ext cx="10343285" cy="474848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Bank of England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Inflation and interest rates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https://www.bankofengland.co.uk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Flora North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social media for a florist’s business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https://www.floranorth.co.uk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Floristry Trade Club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compliance – don’t ignore it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https://www.floristrytradeclub.co.uk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Flowers from The Farm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carbon footprint of flowers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https://www.flowersfromthefarm.co.uk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Gov.co.uk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Business is blooming in East Africa – UK suspends tariff for flower exports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Gov.co.uk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How copyright protects your work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Marcomm News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UK consumers buying from brands that take a stand on issues they care about &amp; ditching those that don’t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https://www.marcommnews.com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Tolly’s Flowers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Impact of Brexit on florist insurance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https://www.tollysflowers.co.uk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Wandosell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et al.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Green Packaging from Consumer and Business Perspectives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https://www.mdpi.com/2071-1050/13/3/1356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</a:t>
            </a:r>
          </a:p>
        </p:txBody>
      </p:sp>
    </p:spTree>
    <p:extLst>
      <p:ext uri="{BB962C8B-B14F-4D97-AF65-F5344CB8AC3E}">
        <p14:creationId xmlns:p14="http://schemas.microsoft.com/office/powerpoint/2010/main" val="1930974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400</TotalTime>
  <Words>840</Words>
  <Application>Microsoft Office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Times New Roman</vt:lpstr>
      <vt:lpstr>Wingdings 3</vt:lpstr>
      <vt:lpstr>Ion Boardroom</vt:lpstr>
      <vt:lpstr>PowerPoint Presentation</vt:lpstr>
      <vt:lpstr>OVERVIEW</vt:lpstr>
      <vt:lpstr>INTRODUCTION</vt:lpstr>
      <vt:lpstr>COMPANY BACKGROUND</vt:lpstr>
      <vt:lpstr>PROBLEM: NATURE AND SCOPE</vt:lpstr>
      <vt:lpstr>PESTLE ANALYSIS: Green Haven Florists</vt:lpstr>
      <vt:lpstr>PESTLE ANALYSIS: Green Haven Florists</vt:lpstr>
      <vt:lpstr>Cause and Effect Analysis: Fishbone Diagram</vt:lpstr>
      <vt:lpstr>CONCLUSION</vt:lpstr>
      <vt:lpstr>THANK YOU!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 Ovenden (2513847)</dc:creator>
  <cp:lastModifiedBy>Nicola Ovenden (2513847)</cp:lastModifiedBy>
  <cp:revision>1</cp:revision>
  <dcterms:created xsi:type="dcterms:W3CDTF">2026-02-19T11:21:01Z</dcterms:created>
  <dcterms:modified xsi:type="dcterms:W3CDTF">2026-03-06T15:30:49Z</dcterms:modified>
</cp:coreProperties>
</file>