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7"/>
  </p:notesMasterIdLst>
  <p:sldIdLst>
    <p:sldId id="256" r:id="rId2"/>
    <p:sldId id="257" r:id="rId3"/>
    <p:sldId id="261" r:id="rId4"/>
    <p:sldId id="267" r:id="rId5"/>
    <p:sldId id="259" r:id="rId6"/>
    <p:sldId id="260" r:id="rId7"/>
    <p:sldId id="262" r:id="rId8"/>
    <p:sldId id="268" r:id="rId9"/>
    <p:sldId id="263" r:id="rId10"/>
    <p:sldId id="269" r:id="rId11"/>
    <p:sldId id="264" r:id="rId12"/>
    <p:sldId id="270" r:id="rId13"/>
    <p:sldId id="265" r:id="rId14"/>
    <p:sldId id="266"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90D78-0011-3FCE-402A-2A1793746D15}" v="2099" dt="2024-11-08T10:14:59.823"/>
    <p1510:client id="{E61F986B-7479-0CF7-AE45-3A91F53FF6A2}" v="889" dt="2024-11-08T10:41:04.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lee Campbell (2411343)" userId="S::2411343@student.uwtsd.ac.uk::43fbdf23-0ef8-408e-b782-3d985b0bf548" providerId="AD" clId="Web-{78B90129-69C3-9596-56AD-C62579858553}"/>
    <pc:docChg chg="sldOrd">
      <pc:chgData name="Harlee Campbell (2411343)" userId="S::2411343@student.uwtsd.ac.uk::43fbdf23-0ef8-408e-b782-3d985b0bf548" providerId="AD" clId="Web-{78B90129-69C3-9596-56AD-C62579858553}" dt="2024-10-28T08:43:08.898" v="0"/>
      <pc:docMkLst>
        <pc:docMk/>
      </pc:docMkLst>
      <pc:sldChg chg="ord">
        <pc:chgData name="Harlee Campbell (2411343)" userId="S::2411343@student.uwtsd.ac.uk::43fbdf23-0ef8-408e-b782-3d985b0bf548" providerId="AD" clId="Web-{78B90129-69C3-9596-56AD-C62579858553}" dt="2024-10-28T08:43:08.898" v="0"/>
        <pc:sldMkLst>
          <pc:docMk/>
          <pc:sldMk cId="2075527210" sldId="260"/>
        </pc:sldMkLst>
      </pc:sldChg>
    </pc:docChg>
  </pc:docChgLst>
  <pc:docChgLst>
    <pc:chgData name="Harlee Campbell (2411343)" userId="S::2411343@student.uwtsd.ac.uk::43fbdf23-0ef8-408e-b782-3d985b0bf548" providerId="AD" clId="Web-{812ADCEE-770B-12FC-4282-93527BDA0F6A}"/>
    <pc:docChg chg="modSld">
      <pc:chgData name="Harlee Campbell (2411343)" userId="S::2411343@student.uwtsd.ac.uk::43fbdf23-0ef8-408e-b782-3d985b0bf548" providerId="AD" clId="Web-{812ADCEE-770B-12FC-4282-93527BDA0F6A}" dt="2024-10-29T09:19:36.465" v="251" actId="20577"/>
      <pc:docMkLst>
        <pc:docMk/>
      </pc:docMkLst>
      <pc:sldChg chg="addSp delSp modSp">
        <pc:chgData name="Harlee Campbell (2411343)" userId="S::2411343@student.uwtsd.ac.uk::43fbdf23-0ef8-408e-b782-3d985b0bf548" providerId="AD" clId="Web-{812ADCEE-770B-12FC-4282-93527BDA0F6A}" dt="2024-10-29T09:14:27.144" v="170" actId="20577"/>
        <pc:sldMkLst>
          <pc:docMk/>
          <pc:sldMk cId="2761492111" sldId="261"/>
        </pc:sldMkLst>
        <pc:spChg chg="del">
          <ac:chgData name="Harlee Campbell (2411343)" userId="S::2411343@student.uwtsd.ac.uk::43fbdf23-0ef8-408e-b782-3d985b0bf548" providerId="AD" clId="Web-{812ADCEE-770B-12FC-4282-93527BDA0F6A}" dt="2024-10-29T09:04:43.362" v="0"/>
          <ac:spMkLst>
            <pc:docMk/>
            <pc:sldMk cId="2761492111" sldId="261"/>
            <ac:spMk id="3" creationId="{95A938A8-6C4B-73CB-FF3E-7203FD68ADA9}"/>
          </ac:spMkLst>
        </pc:spChg>
        <pc:graphicFrameChg chg="add mod ord modGraphic">
          <ac:chgData name="Harlee Campbell (2411343)" userId="S::2411343@student.uwtsd.ac.uk::43fbdf23-0ef8-408e-b782-3d985b0bf548" providerId="AD" clId="Web-{812ADCEE-770B-12FC-4282-93527BDA0F6A}" dt="2024-10-29T09:14:27.144" v="170" actId="20577"/>
          <ac:graphicFrameMkLst>
            <pc:docMk/>
            <pc:sldMk cId="2761492111" sldId="261"/>
            <ac:graphicFrameMk id="4" creationId="{A0234750-6381-6764-D208-EB4C2FD3D99E}"/>
          </ac:graphicFrameMkLst>
        </pc:graphicFrameChg>
      </pc:sldChg>
      <pc:sldChg chg="addSp delSp modSp">
        <pc:chgData name="Harlee Campbell (2411343)" userId="S::2411343@student.uwtsd.ac.uk::43fbdf23-0ef8-408e-b782-3d985b0bf548" providerId="AD" clId="Web-{812ADCEE-770B-12FC-4282-93527BDA0F6A}" dt="2024-10-29T09:19:36.465" v="251" actId="20577"/>
        <pc:sldMkLst>
          <pc:docMk/>
          <pc:sldMk cId="3345724893" sldId="267"/>
        </pc:sldMkLst>
        <pc:spChg chg="del">
          <ac:chgData name="Harlee Campbell (2411343)" userId="S::2411343@student.uwtsd.ac.uk::43fbdf23-0ef8-408e-b782-3d985b0bf548" providerId="AD" clId="Web-{812ADCEE-770B-12FC-4282-93527BDA0F6A}" dt="2024-10-29T09:15:43.177" v="171"/>
          <ac:spMkLst>
            <pc:docMk/>
            <pc:sldMk cId="3345724893" sldId="267"/>
            <ac:spMk id="3" creationId="{9742A582-75F8-E212-B145-4D83959E5E80}"/>
          </ac:spMkLst>
        </pc:spChg>
        <pc:graphicFrameChg chg="add mod ord modGraphic">
          <ac:chgData name="Harlee Campbell (2411343)" userId="S::2411343@student.uwtsd.ac.uk::43fbdf23-0ef8-408e-b782-3d985b0bf548" providerId="AD" clId="Web-{812ADCEE-770B-12FC-4282-93527BDA0F6A}" dt="2024-10-29T09:19:36.465" v="251" actId="20577"/>
          <ac:graphicFrameMkLst>
            <pc:docMk/>
            <pc:sldMk cId="3345724893" sldId="267"/>
            <ac:graphicFrameMk id="4" creationId="{4E13783F-FB2A-E6D8-B385-BDB3C98DB010}"/>
          </ac:graphicFrameMkLst>
        </pc:graphicFrameChg>
      </pc:sldChg>
    </pc:docChg>
  </pc:docChgLst>
  <pc:docChgLst>
    <pc:chgData name="Harlee Campbell (2411343)" userId="S::2411343@student.uwtsd.ac.uk::43fbdf23-0ef8-408e-b782-3d985b0bf548" providerId="AD" clId="Web-{F5760845-D90A-BBA5-8FD6-4A9F6361052A}"/>
    <pc:docChg chg="addSld modSld addMainMaster delMainMaster">
      <pc:chgData name="Harlee Campbell (2411343)" userId="S::2411343@student.uwtsd.ac.uk::43fbdf23-0ef8-408e-b782-3d985b0bf548" providerId="AD" clId="Web-{F5760845-D90A-BBA5-8FD6-4A9F6361052A}" dt="2024-10-16T08:45:28.930" v="55" actId="20577"/>
      <pc:docMkLst>
        <pc:docMk/>
      </pc:docMkLst>
      <pc:sldChg chg="addSp delSp modSp mod setBg modClrScheme chgLayout">
        <pc:chgData name="Harlee Campbell (2411343)" userId="S::2411343@student.uwtsd.ac.uk::43fbdf23-0ef8-408e-b782-3d985b0bf548" providerId="AD" clId="Web-{F5760845-D90A-BBA5-8FD6-4A9F6361052A}" dt="2024-10-16T08:45:05.398" v="46" actId="20577"/>
        <pc:sldMkLst>
          <pc:docMk/>
          <pc:sldMk cId="109857222" sldId="256"/>
        </pc:sldMkLst>
        <pc:spChg chg="mod">
          <ac:chgData name="Harlee Campbell (2411343)" userId="S::2411343@student.uwtsd.ac.uk::43fbdf23-0ef8-408e-b782-3d985b0bf548" providerId="AD" clId="Web-{F5760845-D90A-BBA5-8FD6-4A9F6361052A}" dt="2024-10-16T08:45:05.398" v="46" actId="20577"/>
          <ac:spMkLst>
            <pc:docMk/>
            <pc:sldMk cId="109857222" sldId="256"/>
            <ac:spMk id="2" creationId="{00000000-0000-0000-0000-000000000000}"/>
          </ac:spMkLst>
        </pc:spChg>
        <pc:spChg chg="del">
          <ac:chgData name="Harlee Campbell (2411343)" userId="S::2411343@student.uwtsd.ac.uk::43fbdf23-0ef8-408e-b782-3d985b0bf548" providerId="AD" clId="Web-{F5760845-D90A-BBA5-8FD6-4A9F6361052A}" dt="2024-10-16T08:44:38.944" v="39"/>
          <ac:spMkLst>
            <pc:docMk/>
            <pc:sldMk cId="109857222" sldId="256"/>
            <ac:spMk id="3" creationId="{00000000-0000-0000-0000-000000000000}"/>
          </ac:spMkLst>
        </pc:spChg>
        <pc:spChg chg="add">
          <ac:chgData name="Harlee Campbell (2411343)" userId="S::2411343@student.uwtsd.ac.uk::43fbdf23-0ef8-408e-b782-3d985b0bf548" providerId="AD" clId="Web-{F5760845-D90A-BBA5-8FD6-4A9F6361052A}" dt="2024-10-16T08:44:46.944" v="41"/>
          <ac:spMkLst>
            <pc:docMk/>
            <pc:sldMk cId="109857222" sldId="256"/>
            <ac:spMk id="8" creationId="{9C51935E-4A08-4AE4-8E13-F40CD3C4F1C4}"/>
          </ac:spMkLst>
        </pc:spChg>
        <pc:grpChg chg="add">
          <ac:chgData name="Harlee Campbell (2411343)" userId="S::2411343@student.uwtsd.ac.uk::43fbdf23-0ef8-408e-b782-3d985b0bf548" providerId="AD" clId="Web-{F5760845-D90A-BBA5-8FD6-4A9F6361052A}" dt="2024-10-16T08:44:46.944" v="41"/>
          <ac:grpSpMkLst>
            <pc:docMk/>
            <pc:sldMk cId="109857222" sldId="256"/>
            <ac:grpSpMk id="10" creationId="{4B7AF231-444C-44D0-B791-BAFE395E36AC}"/>
          </ac:grpSpMkLst>
        </pc:grpChg>
        <pc:picChg chg="add">
          <ac:chgData name="Harlee Campbell (2411343)" userId="S::2411343@student.uwtsd.ac.uk::43fbdf23-0ef8-408e-b782-3d985b0bf548" providerId="AD" clId="Web-{F5760845-D90A-BBA5-8FD6-4A9F6361052A}" dt="2024-10-16T08:44:46.944" v="41"/>
          <ac:picMkLst>
            <pc:docMk/>
            <pc:sldMk cId="109857222" sldId="256"/>
            <ac:picMk id="4" creationId="{99955575-2367-5660-FE47-C011FDF9EF58}"/>
          </ac:picMkLst>
        </pc:picChg>
      </pc:sldChg>
      <pc:sldChg chg="modSp new">
        <pc:chgData name="Harlee Campbell (2411343)" userId="S::2411343@student.uwtsd.ac.uk::43fbdf23-0ef8-408e-b782-3d985b0bf548" providerId="AD" clId="Web-{F5760845-D90A-BBA5-8FD6-4A9F6361052A}" dt="2024-10-16T08:45:28.930" v="55" actId="20577"/>
        <pc:sldMkLst>
          <pc:docMk/>
          <pc:sldMk cId="1797551179" sldId="257"/>
        </pc:sldMkLst>
        <pc:spChg chg="mod">
          <ac:chgData name="Harlee Campbell (2411343)" userId="S::2411343@student.uwtsd.ac.uk::43fbdf23-0ef8-408e-b782-3d985b0bf548" providerId="AD" clId="Web-{F5760845-D90A-BBA5-8FD6-4A9F6361052A}" dt="2024-10-16T08:45:28.930" v="55" actId="20577"/>
          <ac:spMkLst>
            <pc:docMk/>
            <pc:sldMk cId="1797551179" sldId="257"/>
            <ac:spMk id="2" creationId="{33FBB918-F545-65E2-C536-041D29BBB660}"/>
          </ac:spMkLst>
        </pc:spChg>
      </pc:sldChg>
      <pc:sldChg chg="new">
        <pc:chgData name="Harlee Campbell (2411343)" userId="S::2411343@student.uwtsd.ac.uk::43fbdf23-0ef8-408e-b782-3d985b0bf548" providerId="AD" clId="Web-{F5760845-D90A-BBA5-8FD6-4A9F6361052A}" dt="2024-10-16T08:45:16.851" v="48"/>
        <pc:sldMkLst>
          <pc:docMk/>
          <pc:sldMk cId="779842437" sldId="258"/>
        </pc:sldMkLst>
      </pc:sldChg>
      <pc:sldMasterChg chg="del delSldLayout">
        <pc:chgData name="Harlee Campbell (2411343)" userId="S::2411343@student.uwtsd.ac.uk::43fbdf23-0ef8-408e-b782-3d985b0bf548" providerId="AD" clId="Web-{F5760845-D90A-BBA5-8FD6-4A9F6361052A}" dt="2024-10-16T08:44:46.944" v="41"/>
        <pc:sldMasterMkLst>
          <pc:docMk/>
          <pc:sldMasterMk cId="2460954070" sldId="2147483660"/>
        </pc:sldMasterMkLst>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2385387890" sldId="2147483661"/>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949138452" sldId="2147483662"/>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2591524520" sldId="2147483663"/>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1203092039" sldId="2147483664"/>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3733172339" sldId="2147483665"/>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3210312558" sldId="2147483666"/>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3146388984" sldId="2147483667"/>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3171841454" sldId="2147483668"/>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1718958274" sldId="2147483669"/>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2202905451" sldId="2147483670"/>
          </pc:sldLayoutMkLst>
        </pc:sldLayoutChg>
        <pc:sldLayoutChg chg="del">
          <pc:chgData name="Harlee Campbell (2411343)" userId="S::2411343@student.uwtsd.ac.uk::43fbdf23-0ef8-408e-b782-3d985b0bf548" providerId="AD" clId="Web-{F5760845-D90A-BBA5-8FD6-4A9F6361052A}" dt="2024-10-16T08:44:46.944" v="41"/>
          <pc:sldLayoutMkLst>
            <pc:docMk/>
            <pc:sldMasterMk cId="2460954070" sldId="2147483660"/>
            <pc:sldLayoutMk cId="3479445657" sldId="2147483671"/>
          </pc:sldLayoutMkLst>
        </pc:sldLayoutChg>
      </pc:sldMasterChg>
      <pc:sldMasterChg chg="add addSldLayout">
        <pc:chgData name="Harlee Campbell (2411343)" userId="S::2411343@student.uwtsd.ac.uk::43fbdf23-0ef8-408e-b782-3d985b0bf548" providerId="AD" clId="Web-{F5760845-D90A-BBA5-8FD6-4A9F6361052A}" dt="2024-10-16T08:44:46.944" v="41"/>
        <pc:sldMasterMkLst>
          <pc:docMk/>
          <pc:sldMasterMk cId="2708210502" sldId="2147483685"/>
        </pc:sldMasterMkLst>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3662991023" sldId="2147483674"/>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590558795" sldId="2147483675"/>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1978771003" sldId="2147483676"/>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2736168468" sldId="2147483677"/>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4126120869" sldId="2147483678"/>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3321204376" sldId="2147483679"/>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4036656303" sldId="2147483680"/>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135607958" sldId="2147483681"/>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4227124732" sldId="2147483682"/>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2354371054" sldId="2147483683"/>
          </pc:sldLayoutMkLst>
        </pc:sldLayoutChg>
        <pc:sldLayoutChg chg="add">
          <pc:chgData name="Harlee Campbell (2411343)" userId="S::2411343@student.uwtsd.ac.uk::43fbdf23-0ef8-408e-b782-3d985b0bf548" providerId="AD" clId="Web-{F5760845-D90A-BBA5-8FD6-4A9F6361052A}" dt="2024-10-16T08:44:46.944" v="41"/>
          <pc:sldLayoutMkLst>
            <pc:docMk/>
            <pc:sldMasterMk cId="2708210502" sldId="2147483685"/>
            <pc:sldLayoutMk cId="304199783" sldId="2147483684"/>
          </pc:sldLayoutMkLst>
        </pc:sldLayoutChg>
      </pc:sldMasterChg>
    </pc:docChg>
  </pc:docChgLst>
  <pc:docChgLst>
    <pc:chgData name="Harlee Campbell (2411343)" userId="S::2411343@student.uwtsd.ac.uk::43fbdf23-0ef8-408e-b782-3d985b0bf548" providerId="AD" clId="Web-{08F50EA7-CD69-7909-8F00-AF8BF2249FAD}"/>
    <pc:docChg chg="addSld modSld">
      <pc:chgData name="Harlee Campbell (2411343)" userId="S::2411343@student.uwtsd.ac.uk::43fbdf23-0ef8-408e-b782-3d985b0bf548" providerId="AD" clId="Web-{08F50EA7-CD69-7909-8F00-AF8BF2249FAD}" dt="2024-10-28T10:59:33.322" v="278" actId="20577"/>
      <pc:docMkLst>
        <pc:docMk/>
      </pc:docMkLst>
      <pc:sldChg chg="modSp">
        <pc:chgData name="Harlee Campbell (2411343)" userId="S::2411343@student.uwtsd.ac.uk::43fbdf23-0ef8-408e-b782-3d985b0bf548" providerId="AD" clId="Web-{08F50EA7-CD69-7909-8F00-AF8BF2249FAD}" dt="2024-10-28T10:59:12.431" v="263" actId="20577"/>
        <pc:sldMkLst>
          <pc:docMk/>
          <pc:sldMk cId="2761492111" sldId="261"/>
        </pc:sldMkLst>
        <pc:spChg chg="mod">
          <ac:chgData name="Harlee Campbell (2411343)" userId="S::2411343@student.uwtsd.ac.uk::43fbdf23-0ef8-408e-b782-3d985b0bf548" providerId="AD" clId="Web-{08F50EA7-CD69-7909-8F00-AF8BF2249FAD}" dt="2024-10-28T10:59:12.431" v="263" actId="20577"/>
          <ac:spMkLst>
            <pc:docMk/>
            <pc:sldMk cId="2761492111" sldId="261"/>
            <ac:spMk id="3" creationId="{95A938A8-6C4B-73CB-FF3E-7203FD68ADA9}"/>
          </ac:spMkLst>
        </pc:spChg>
      </pc:sldChg>
      <pc:sldChg chg="modSp new">
        <pc:chgData name="Harlee Campbell (2411343)" userId="S::2411343@student.uwtsd.ac.uk::43fbdf23-0ef8-408e-b782-3d985b0bf548" providerId="AD" clId="Web-{08F50EA7-CD69-7909-8F00-AF8BF2249FAD}" dt="2024-10-28T10:59:33.322" v="278" actId="20577"/>
        <pc:sldMkLst>
          <pc:docMk/>
          <pc:sldMk cId="3345724893" sldId="267"/>
        </pc:sldMkLst>
        <pc:spChg chg="mod">
          <ac:chgData name="Harlee Campbell (2411343)" userId="S::2411343@student.uwtsd.ac.uk::43fbdf23-0ef8-408e-b782-3d985b0bf548" providerId="AD" clId="Web-{08F50EA7-CD69-7909-8F00-AF8BF2249FAD}" dt="2024-10-28T10:59:33.322" v="278" actId="20577"/>
          <ac:spMkLst>
            <pc:docMk/>
            <pc:sldMk cId="3345724893" sldId="267"/>
            <ac:spMk id="2" creationId="{9EBFD333-77BF-73BC-CEE3-81278BB92E11}"/>
          </ac:spMkLst>
        </pc:spChg>
      </pc:sldChg>
    </pc:docChg>
  </pc:docChgLst>
  <pc:docChgLst>
    <pc:chgData name="Harlee Campbell (2411343)" userId="S::2411343@student.uwtsd.ac.uk::43fbdf23-0ef8-408e-b782-3d985b0bf548" providerId="AD" clId="Web-{E61F986B-7479-0CF7-AE45-3A91F53FF6A2}"/>
    <pc:docChg chg="addSld modSld">
      <pc:chgData name="Harlee Campbell (2411343)" userId="S::2411343@student.uwtsd.ac.uk::43fbdf23-0ef8-408e-b782-3d985b0bf548" providerId="AD" clId="Web-{E61F986B-7479-0CF7-AE45-3A91F53FF6A2}" dt="2024-11-08T10:41:02.489" v="887" actId="20577"/>
      <pc:docMkLst>
        <pc:docMk/>
      </pc:docMkLst>
      <pc:sldChg chg="modSp new">
        <pc:chgData name="Harlee Campbell (2411343)" userId="S::2411343@student.uwtsd.ac.uk::43fbdf23-0ef8-408e-b782-3d985b0bf548" providerId="AD" clId="Web-{E61F986B-7479-0CF7-AE45-3A91F53FF6A2}" dt="2024-11-08T10:41:02.489" v="887" actId="20577"/>
        <pc:sldMkLst>
          <pc:docMk/>
          <pc:sldMk cId="2470367057" sldId="271"/>
        </pc:sldMkLst>
        <pc:spChg chg="mod">
          <ac:chgData name="Harlee Campbell (2411343)" userId="S::2411343@student.uwtsd.ac.uk::43fbdf23-0ef8-408e-b782-3d985b0bf548" providerId="AD" clId="Web-{E61F986B-7479-0CF7-AE45-3A91F53FF6A2}" dt="2024-11-08T10:22:08.350" v="16" actId="20577"/>
          <ac:spMkLst>
            <pc:docMk/>
            <pc:sldMk cId="2470367057" sldId="271"/>
            <ac:spMk id="2" creationId="{0DDAEB37-8E28-C461-7AA7-7B614261F0BE}"/>
          </ac:spMkLst>
        </pc:spChg>
        <pc:spChg chg="mod">
          <ac:chgData name="Harlee Campbell (2411343)" userId="S::2411343@student.uwtsd.ac.uk::43fbdf23-0ef8-408e-b782-3d985b0bf548" providerId="AD" clId="Web-{E61F986B-7479-0CF7-AE45-3A91F53FF6A2}" dt="2024-11-08T10:41:02.489" v="887" actId="20577"/>
          <ac:spMkLst>
            <pc:docMk/>
            <pc:sldMk cId="2470367057" sldId="271"/>
            <ac:spMk id="3" creationId="{E6DF66E6-869F-DB14-1244-854664C0E59C}"/>
          </ac:spMkLst>
        </pc:spChg>
      </pc:sldChg>
    </pc:docChg>
  </pc:docChgLst>
  <pc:docChgLst>
    <pc:chgData name="Harlee Campbell (2411343)" userId="S::2411343@student.uwtsd.ac.uk::43fbdf23-0ef8-408e-b782-3d985b0bf548" providerId="AD" clId="Web-{D4C9279F-2673-5EFD-C3C5-D663FB074711}"/>
    <pc:docChg chg="addSld modSld">
      <pc:chgData name="Harlee Campbell (2411343)" userId="S::2411343@student.uwtsd.ac.uk::43fbdf23-0ef8-408e-b782-3d985b0bf548" providerId="AD" clId="Web-{D4C9279F-2673-5EFD-C3C5-D663FB074711}" dt="2024-11-01T11:42:42.715" v="247" actId="20577"/>
      <pc:docMkLst>
        <pc:docMk/>
      </pc:docMkLst>
      <pc:sldChg chg="addSp modSp">
        <pc:chgData name="Harlee Campbell (2411343)" userId="S::2411343@student.uwtsd.ac.uk::43fbdf23-0ef8-408e-b782-3d985b0bf548" providerId="AD" clId="Web-{D4C9279F-2673-5EFD-C3C5-D663FB074711}" dt="2024-11-01T11:34:15.157" v="8" actId="20577"/>
        <pc:sldMkLst>
          <pc:docMk/>
          <pc:sldMk cId="1484447549" sldId="263"/>
        </pc:sldMkLst>
        <pc:spChg chg="add mod">
          <ac:chgData name="Harlee Campbell (2411343)" userId="S::2411343@student.uwtsd.ac.uk::43fbdf23-0ef8-408e-b782-3d985b0bf548" providerId="AD" clId="Web-{D4C9279F-2673-5EFD-C3C5-D663FB074711}" dt="2024-11-01T11:34:15.157" v="8" actId="20577"/>
          <ac:spMkLst>
            <pc:docMk/>
            <pc:sldMk cId="1484447549" sldId="263"/>
            <ac:spMk id="4" creationId="{9F250827-4C92-EC55-0769-E6BFE6E714BF}"/>
          </ac:spMkLst>
        </pc:spChg>
      </pc:sldChg>
      <pc:sldChg chg="modSp">
        <pc:chgData name="Harlee Campbell (2411343)" userId="S::2411343@student.uwtsd.ac.uk::43fbdf23-0ef8-408e-b782-3d985b0bf548" providerId="AD" clId="Web-{D4C9279F-2673-5EFD-C3C5-D663FB074711}" dt="2024-11-01T11:42:17.340" v="221" actId="20577"/>
        <pc:sldMkLst>
          <pc:docMk/>
          <pc:sldMk cId="169258430" sldId="266"/>
        </pc:sldMkLst>
        <pc:spChg chg="mod">
          <ac:chgData name="Harlee Campbell (2411343)" userId="S::2411343@student.uwtsd.ac.uk::43fbdf23-0ef8-408e-b782-3d985b0bf548" providerId="AD" clId="Web-{D4C9279F-2673-5EFD-C3C5-D663FB074711}" dt="2024-11-01T11:42:17.340" v="221" actId="20577"/>
          <ac:spMkLst>
            <pc:docMk/>
            <pc:sldMk cId="169258430" sldId="266"/>
            <ac:spMk id="3" creationId="{63DB7AD9-EF1A-5EAE-8C6E-4538AC01BFBD}"/>
          </ac:spMkLst>
        </pc:spChg>
      </pc:sldChg>
      <pc:sldChg chg="addSp modSp">
        <pc:chgData name="Harlee Campbell (2411343)" userId="S::2411343@student.uwtsd.ac.uk::43fbdf23-0ef8-408e-b782-3d985b0bf548" providerId="AD" clId="Web-{D4C9279F-2673-5EFD-C3C5-D663FB074711}" dt="2024-11-01T11:41:24.245" v="189" actId="20577"/>
        <pc:sldMkLst>
          <pc:docMk/>
          <pc:sldMk cId="3345724893" sldId="267"/>
        </pc:sldMkLst>
        <pc:spChg chg="add mod">
          <ac:chgData name="Harlee Campbell (2411343)" userId="S::2411343@student.uwtsd.ac.uk::43fbdf23-0ef8-408e-b782-3d985b0bf548" providerId="AD" clId="Web-{D4C9279F-2673-5EFD-C3C5-D663FB074711}" dt="2024-11-01T11:41:24.245" v="189" actId="20577"/>
          <ac:spMkLst>
            <pc:docMk/>
            <pc:sldMk cId="3345724893" sldId="267"/>
            <ac:spMk id="19" creationId="{2B4A3958-F509-8EC6-63EE-870B2D964C3F}"/>
          </ac:spMkLst>
        </pc:spChg>
      </pc:sldChg>
      <pc:sldChg chg="addSp modSp new">
        <pc:chgData name="Harlee Campbell (2411343)" userId="S::2411343@student.uwtsd.ac.uk::43fbdf23-0ef8-408e-b782-3d985b0bf548" providerId="AD" clId="Web-{D4C9279F-2673-5EFD-C3C5-D663FB074711}" dt="2024-11-01T11:42:42.715" v="247" actId="20577"/>
        <pc:sldMkLst>
          <pc:docMk/>
          <pc:sldMk cId="3804898593" sldId="269"/>
        </pc:sldMkLst>
        <pc:spChg chg="mod">
          <ac:chgData name="Harlee Campbell (2411343)" userId="S::2411343@student.uwtsd.ac.uk::43fbdf23-0ef8-408e-b782-3d985b0bf548" providerId="AD" clId="Web-{D4C9279F-2673-5EFD-C3C5-D663FB074711}" dt="2024-11-01T11:42:42.715" v="247" actId="20577"/>
          <ac:spMkLst>
            <pc:docMk/>
            <pc:sldMk cId="3804898593" sldId="269"/>
            <ac:spMk id="2" creationId="{451B4999-5ABF-C696-C692-91919CA7D5FF}"/>
          </ac:spMkLst>
        </pc:spChg>
        <pc:spChg chg="mod">
          <ac:chgData name="Harlee Campbell (2411343)" userId="S::2411343@student.uwtsd.ac.uk::43fbdf23-0ef8-408e-b782-3d985b0bf548" providerId="AD" clId="Web-{D4C9279F-2673-5EFD-C3C5-D663FB074711}" dt="2024-11-01T11:39:53.618" v="142" actId="20577"/>
          <ac:spMkLst>
            <pc:docMk/>
            <pc:sldMk cId="3804898593" sldId="269"/>
            <ac:spMk id="3" creationId="{DDD5AF3C-6091-A9C8-CEA3-5626A99A56D6}"/>
          </ac:spMkLst>
        </pc:spChg>
        <pc:spChg chg="add mod">
          <ac:chgData name="Harlee Campbell (2411343)" userId="S::2411343@student.uwtsd.ac.uk::43fbdf23-0ef8-408e-b782-3d985b0bf548" providerId="AD" clId="Web-{D4C9279F-2673-5EFD-C3C5-D663FB074711}" dt="2024-11-01T11:40:14.837" v="148" actId="20577"/>
          <ac:spMkLst>
            <pc:docMk/>
            <pc:sldMk cId="3804898593" sldId="269"/>
            <ac:spMk id="4" creationId="{787771D4-EDBC-A3B8-5DBA-3B40125ED9A9}"/>
          </ac:spMkLst>
        </pc:spChg>
      </pc:sldChg>
    </pc:docChg>
  </pc:docChgLst>
  <pc:docChgLst>
    <pc:chgData clId="Web-{5AE5053C-0DBE-2EDA-831D-3833CF539F57}"/>
    <pc:docChg chg="modSld">
      <pc:chgData name="" userId="" providerId="" clId="Web-{5AE5053C-0DBE-2EDA-831D-3833CF539F57}" dt="2024-10-29T14:55:50.536" v="1" actId="20577"/>
      <pc:docMkLst>
        <pc:docMk/>
      </pc:docMkLst>
      <pc:sldChg chg="modSp">
        <pc:chgData name="" userId="" providerId="" clId="Web-{5AE5053C-0DBE-2EDA-831D-3833CF539F57}" dt="2024-10-29T14:55:50.536" v="1" actId="20577"/>
        <pc:sldMkLst>
          <pc:docMk/>
          <pc:sldMk cId="109857222" sldId="256"/>
        </pc:sldMkLst>
        <pc:spChg chg="mod">
          <ac:chgData name="" userId="" providerId="" clId="Web-{5AE5053C-0DBE-2EDA-831D-3833CF539F57}" dt="2024-10-29T14:55:50.536" v="1" actId="20577"/>
          <ac:spMkLst>
            <pc:docMk/>
            <pc:sldMk cId="109857222" sldId="256"/>
            <ac:spMk id="2" creationId="{00000000-0000-0000-0000-000000000000}"/>
          </ac:spMkLst>
        </pc:spChg>
      </pc:sldChg>
    </pc:docChg>
  </pc:docChgLst>
  <pc:docChgLst>
    <pc:chgData name="Harlee Campbell (2411343)" userId="S::2411343@student.uwtsd.ac.uk::43fbdf23-0ef8-408e-b782-3d985b0bf548" providerId="AD" clId="Web-{8D37B269-6C6E-7D90-1C2E-6A05DC57C06C}"/>
    <pc:docChg chg="addSld modSld">
      <pc:chgData name="Harlee Campbell (2411343)" userId="S::2411343@student.uwtsd.ac.uk::43fbdf23-0ef8-408e-b782-3d985b0bf548" providerId="AD" clId="Web-{8D37B269-6C6E-7D90-1C2E-6A05DC57C06C}" dt="2024-10-30T20:08:46.108" v="907" actId="20577"/>
      <pc:docMkLst>
        <pc:docMk/>
      </pc:docMkLst>
      <pc:sldChg chg="modSp">
        <pc:chgData name="Harlee Campbell (2411343)" userId="S::2411343@student.uwtsd.ac.uk::43fbdf23-0ef8-408e-b782-3d985b0bf548" providerId="AD" clId="Web-{8D37B269-6C6E-7D90-1C2E-6A05DC57C06C}" dt="2024-10-30T20:08:46.108" v="907" actId="20577"/>
        <pc:sldMkLst>
          <pc:docMk/>
          <pc:sldMk cId="109857222" sldId="256"/>
        </pc:sldMkLst>
        <pc:spChg chg="mod">
          <ac:chgData name="Harlee Campbell (2411343)" userId="S::2411343@student.uwtsd.ac.uk::43fbdf23-0ef8-408e-b782-3d985b0bf548" providerId="AD" clId="Web-{8D37B269-6C6E-7D90-1C2E-6A05DC57C06C}" dt="2024-10-30T20:08:46.108" v="907" actId="20577"/>
          <ac:spMkLst>
            <pc:docMk/>
            <pc:sldMk cId="109857222" sldId="256"/>
            <ac:spMk id="2" creationId="{00000000-0000-0000-0000-000000000000}"/>
          </ac:spMkLst>
        </pc:spChg>
      </pc:sldChg>
      <pc:sldChg chg="addSp delSp modSp">
        <pc:chgData name="Harlee Campbell (2411343)" userId="S::2411343@student.uwtsd.ac.uk::43fbdf23-0ef8-408e-b782-3d985b0bf548" providerId="AD" clId="Web-{8D37B269-6C6E-7D90-1C2E-6A05DC57C06C}" dt="2024-10-30T19:24:36.016" v="61" actId="20577"/>
        <pc:sldMkLst>
          <pc:docMk/>
          <pc:sldMk cId="2075527210" sldId="260"/>
        </pc:sldMkLst>
        <pc:spChg chg="mod">
          <ac:chgData name="Harlee Campbell (2411343)" userId="S::2411343@student.uwtsd.ac.uk::43fbdf23-0ef8-408e-b782-3d985b0bf548" providerId="AD" clId="Web-{8D37B269-6C6E-7D90-1C2E-6A05DC57C06C}" dt="2024-10-30T19:01:23.776" v="17" actId="20577"/>
          <ac:spMkLst>
            <pc:docMk/>
            <pc:sldMk cId="2075527210" sldId="260"/>
            <ac:spMk id="2" creationId="{CC6A8439-CF64-9B73-2819-139D30008073}"/>
          </ac:spMkLst>
        </pc:spChg>
        <pc:spChg chg="del mod">
          <ac:chgData name="Harlee Campbell (2411343)" userId="S::2411343@student.uwtsd.ac.uk::43fbdf23-0ef8-408e-b782-3d985b0bf548" providerId="AD" clId="Web-{8D37B269-6C6E-7D90-1C2E-6A05DC57C06C}" dt="2024-10-30T19:01:43.604" v="19"/>
          <ac:spMkLst>
            <pc:docMk/>
            <pc:sldMk cId="2075527210" sldId="260"/>
            <ac:spMk id="3" creationId="{E668CFE7-06EB-9AF5-BAF4-4CE7C7138B57}"/>
          </ac:spMkLst>
        </pc:spChg>
        <pc:spChg chg="add mod">
          <ac:chgData name="Harlee Campbell (2411343)" userId="S::2411343@student.uwtsd.ac.uk::43fbdf23-0ef8-408e-b782-3d985b0bf548" providerId="AD" clId="Web-{8D37B269-6C6E-7D90-1C2E-6A05DC57C06C}" dt="2024-10-30T19:23:54.343" v="45" actId="20577"/>
          <ac:spMkLst>
            <pc:docMk/>
            <pc:sldMk cId="2075527210" sldId="260"/>
            <ac:spMk id="15" creationId="{9E7E120E-A866-A25F-38E9-BA7836627477}"/>
          </ac:spMkLst>
        </pc:spChg>
        <pc:spChg chg="add mod">
          <ac:chgData name="Harlee Campbell (2411343)" userId="S::2411343@student.uwtsd.ac.uk::43fbdf23-0ef8-408e-b782-3d985b0bf548" providerId="AD" clId="Web-{8D37B269-6C6E-7D90-1C2E-6A05DC57C06C}" dt="2024-10-30T19:24:36.016" v="61" actId="20577"/>
          <ac:spMkLst>
            <pc:docMk/>
            <pc:sldMk cId="2075527210" sldId="260"/>
            <ac:spMk id="16" creationId="{F19ADCDF-9E5E-F799-B0DF-BD6FE4E3A283}"/>
          </ac:spMkLst>
        </pc:spChg>
        <pc:graphicFrameChg chg="add del mod ord modGraphic">
          <ac:chgData name="Harlee Campbell (2411343)" userId="S::2411343@student.uwtsd.ac.uk::43fbdf23-0ef8-408e-b782-3d985b0bf548" providerId="AD" clId="Web-{8D37B269-6C6E-7D90-1C2E-6A05DC57C06C}" dt="2024-10-30T19:16:19.341" v="20"/>
          <ac:graphicFrameMkLst>
            <pc:docMk/>
            <pc:sldMk cId="2075527210" sldId="260"/>
            <ac:graphicFrameMk id="4" creationId="{6B10A6AF-E8B9-7547-6E10-ED81F845130C}"/>
          </ac:graphicFrameMkLst>
        </pc:graphicFrameChg>
      </pc:sldChg>
      <pc:sldChg chg="addSp delSp modSp">
        <pc:chgData name="Harlee Campbell (2411343)" userId="S::2411343@student.uwtsd.ac.uk::43fbdf23-0ef8-408e-b782-3d985b0bf548" providerId="AD" clId="Web-{8D37B269-6C6E-7D90-1C2E-6A05DC57C06C}" dt="2024-10-30T19:39:56.062" v="332" actId="20577"/>
        <pc:sldMkLst>
          <pc:docMk/>
          <pc:sldMk cId="686759993" sldId="262"/>
        </pc:sldMkLst>
        <pc:spChg chg="mod">
          <ac:chgData name="Harlee Campbell (2411343)" userId="S::2411343@student.uwtsd.ac.uk::43fbdf23-0ef8-408e-b782-3d985b0bf548" providerId="AD" clId="Web-{8D37B269-6C6E-7D90-1C2E-6A05DC57C06C}" dt="2024-10-30T19:29:00.628" v="83" actId="20577"/>
          <ac:spMkLst>
            <pc:docMk/>
            <pc:sldMk cId="686759993" sldId="262"/>
            <ac:spMk id="2" creationId="{A6981DAA-9B57-06BF-93B3-3FB6A131E512}"/>
          </ac:spMkLst>
        </pc:spChg>
        <pc:spChg chg="del mod">
          <ac:chgData name="Harlee Campbell (2411343)" userId="S::2411343@student.uwtsd.ac.uk::43fbdf23-0ef8-408e-b782-3d985b0bf548" providerId="AD" clId="Web-{8D37B269-6C6E-7D90-1C2E-6A05DC57C06C}" dt="2024-10-30T19:29:06.456" v="85"/>
          <ac:spMkLst>
            <pc:docMk/>
            <pc:sldMk cId="686759993" sldId="262"/>
            <ac:spMk id="3" creationId="{B8EDCD6D-ACE7-1C89-7627-411CB5ACCE26}"/>
          </ac:spMkLst>
        </pc:spChg>
        <pc:spChg chg="add mod">
          <ac:chgData name="Harlee Campbell (2411343)" userId="S::2411343@student.uwtsd.ac.uk::43fbdf23-0ef8-408e-b782-3d985b0bf548" providerId="AD" clId="Web-{8D37B269-6C6E-7D90-1C2E-6A05DC57C06C}" dt="2024-10-30T19:38:48.716" v="305" actId="20577"/>
          <ac:spMkLst>
            <pc:docMk/>
            <pc:sldMk cId="686759993" sldId="262"/>
            <ac:spMk id="5" creationId="{1116812E-5978-1D64-61B9-B7304284E875}"/>
          </ac:spMkLst>
        </pc:spChg>
        <pc:spChg chg="add del mod">
          <ac:chgData name="Harlee Campbell (2411343)" userId="S::2411343@student.uwtsd.ac.uk::43fbdf23-0ef8-408e-b782-3d985b0bf548" providerId="AD" clId="Web-{8D37B269-6C6E-7D90-1C2E-6A05DC57C06C}" dt="2024-10-30T19:39:34.514" v="314"/>
          <ac:spMkLst>
            <pc:docMk/>
            <pc:sldMk cId="686759993" sldId="262"/>
            <ac:spMk id="6" creationId="{D5BCB145-4069-C865-C3B0-37E84E4AAABB}"/>
          </ac:spMkLst>
        </pc:spChg>
        <pc:spChg chg="add mod">
          <ac:chgData name="Harlee Campbell (2411343)" userId="S::2411343@student.uwtsd.ac.uk::43fbdf23-0ef8-408e-b782-3d985b0bf548" providerId="AD" clId="Web-{8D37B269-6C6E-7D90-1C2E-6A05DC57C06C}" dt="2024-10-30T19:39:56.062" v="332" actId="20577"/>
          <ac:spMkLst>
            <pc:docMk/>
            <pc:sldMk cId="686759993" sldId="262"/>
            <ac:spMk id="7" creationId="{1478B14F-8CD6-C394-F103-38B24962FCE9}"/>
          </ac:spMkLst>
        </pc:spChg>
      </pc:sldChg>
      <pc:sldChg chg="modSp">
        <pc:chgData name="Harlee Campbell (2411343)" userId="S::2411343@student.uwtsd.ac.uk::43fbdf23-0ef8-408e-b782-3d985b0bf548" providerId="AD" clId="Web-{8D37B269-6C6E-7D90-1C2E-6A05DC57C06C}" dt="2024-10-30T20:03:11.566" v="892" actId="20577"/>
        <pc:sldMkLst>
          <pc:docMk/>
          <pc:sldMk cId="1484447549" sldId="263"/>
        </pc:sldMkLst>
        <pc:spChg chg="mod">
          <ac:chgData name="Harlee Campbell (2411343)" userId="S::2411343@student.uwtsd.ac.uk::43fbdf23-0ef8-408e-b782-3d985b0bf548" providerId="AD" clId="Web-{8D37B269-6C6E-7D90-1C2E-6A05DC57C06C}" dt="2024-10-30T19:56:32.287" v="648" actId="20577"/>
          <ac:spMkLst>
            <pc:docMk/>
            <pc:sldMk cId="1484447549" sldId="263"/>
            <ac:spMk id="2" creationId="{17FC89EB-B3A6-395D-7F6B-2DFD2C22ABF5}"/>
          </ac:spMkLst>
        </pc:spChg>
        <pc:spChg chg="mod">
          <ac:chgData name="Harlee Campbell (2411343)" userId="S::2411343@student.uwtsd.ac.uk::43fbdf23-0ef8-408e-b782-3d985b0bf548" providerId="AD" clId="Web-{8D37B269-6C6E-7D90-1C2E-6A05DC57C06C}" dt="2024-10-30T20:03:11.566" v="892" actId="20577"/>
          <ac:spMkLst>
            <pc:docMk/>
            <pc:sldMk cId="1484447549" sldId="263"/>
            <ac:spMk id="3" creationId="{9432BEC0-39E5-AB4E-C6A5-F9F9ABDEB238}"/>
          </ac:spMkLst>
        </pc:spChg>
      </pc:sldChg>
      <pc:sldChg chg="addSp delSp modSp new">
        <pc:chgData name="Harlee Campbell (2411343)" userId="S::2411343@student.uwtsd.ac.uk::43fbdf23-0ef8-408e-b782-3d985b0bf548" providerId="AD" clId="Web-{8D37B269-6C6E-7D90-1C2E-6A05DC57C06C}" dt="2024-10-30T19:52:03.840" v="634" actId="20577"/>
        <pc:sldMkLst>
          <pc:docMk/>
          <pc:sldMk cId="287842715" sldId="268"/>
        </pc:sldMkLst>
        <pc:spChg chg="del">
          <ac:chgData name="Harlee Campbell (2411343)" userId="S::2411343@student.uwtsd.ac.uk::43fbdf23-0ef8-408e-b782-3d985b0bf548" providerId="AD" clId="Web-{8D37B269-6C6E-7D90-1C2E-6A05DC57C06C}" dt="2024-10-30T19:40:10.500" v="333"/>
          <ac:spMkLst>
            <pc:docMk/>
            <pc:sldMk cId="287842715" sldId="268"/>
            <ac:spMk id="2" creationId="{2F0ED7CD-BF1D-32BC-B0AA-569A82EB68F4}"/>
          </ac:spMkLst>
        </pc:spChg>
        <pc:spChg chg="del">
          <ac:chgData name="Harlee Campbell (2411343)" userId="S::2411343@student.uwtsd.ac.uk::43fbdf23-0ef8-408e-b782-3d985b0bf548" providerId="AD" clId="Web-{8D37B269-6C6E-7D90-1C2E-6A05DC57C06C}" dt="2024-10-30T19:40:12.562" v="334"/>
          <ac:spMkLst>
            <pc:docMk/>
            <pc:sldMk cId="287842715" sldId="268"/>
            <ac:spMk id="3" creationId="{62E92E27-6F4F-9E96-CEBF-473F73152E15}"/>
          </ac:spMkLst>
        </pc:spChg>
        <pc:spChg chg="add mod">
          <ac:chgData name="Harlee Campbell (2411343)" userId="S::2411343@student.uwtsd.ac.uk::43fbdf23-0ef8-408e-b782-3d985b0bf548" providerId="AD" clId="Web-{8D37B269-6C6E-7D90-1C2E-6A05DC57C06C}" dt="2024-10-30T19:52:03.840" v="634" actId="20577"/>
          <ac:spMkLst>
            <pc:docMk/>
            <pc:sldMk cId="287842715" sldId="268"/>
            <ac:spMk id="1739" creationId="{4949EB68-F38D-EDEB-4E1F-744F35821DFC}"/>
          </ac:spMkLst>
        </pc:spChg>
        <pc:graphicFrameChg chg="add mod modGraphic">
          <ac:chgData name="Harlee Campbell (2411343)" userId="S::2411343@student.uwtsd.ac.uk::43fbdf23-0ef8-408e-b782-3d985b0bf548" providerId="AD" clId="Web-{8D37B269-6C6E-7D90-1C2E-6A05DC57C06C}" dt="2024-10-30T19:51:38.793" v="618" actId="1076"/>
          <ac:graphicFrameMkLst>
            <pc:docMk/>
            <pc:sldMk cId="287842715" sldId="268"/>
            <ac:graphicFrameMk id="4" creationId="{F2C7C7D5-D1B6-327A-6A81-0CE22C07092C}"/>
          </ac:graphicFrameMkLst>
        </pc:graphicFrameChg>
      </pc:sldChg>
    </pc:docChg>
  </pc:docChgLst>
  <pc:docChgLst>
    <pc:chgData name="Harlee Campbell (2411343)" userId="S::2411343@student.uwtsd.ac.uk::43fbdf23-0ef8-408e-b782-3d985b0bf548" providerId="AD" clId="Web-{0027DD99-8C20-549E-D27B-07E236C7DD8F}"/>
    <pc:docChg chg="addSld modSld">
      <pc:chgData name="Harlee Campbell (2411343)" userId="S::2411343@student.uwtsd.ac.uk::43fbdf23-0ef8-408e-b782-3d985b0bf548" providerId="AD" clId="Web-{0027DD99-8C20-549E-D27B-07E236C7DD8F}" dt="2024-11-05T09:46:37.962" v="562" actId="20577"/>
      <pc:docMkLst>
        <pc:docMk/>
      </pc:docMkLst>
      <pc:sldChg chg="addSp delSp modSp">
        <pc:chgData name="Harlee Campbell (2411343)" userId="S::2411343@student.uwtsd.ac.uk::43fbdf23-0ef8-408e-b782-3d985b0bf548" providerId="AD" clId="Web-{0027DD99-8C20-549E-D27B-07E236C7DD8F}" dt="2024-11-05T09:35:49.550" v="553" actId="20577"/>
        <pc:sldMkLst>
          <pc:docMk/>
          <pc:sldMk cId="1449594317" sldId="264"/>
        </pc:sldMkLst>
        <pc:spChg chg="del mod">
          <ac:chgData name="Harlee Campbell (2411343)" userId="S::2411343@student.uwtsd.ac.uk::43fbdf23-0ef8-408e-b782-3d985b0bf548" providerId="AD" clId="Web-{0027DD99-8C20-549E-D27B-07E236C7DD8F}" dt="2024-11-05T09:13:17.677" v="1"/>
          <ac:spMkLst>
            <pc:docMk/>
            <pc:sldMk cId="1449594317" sldId="264"/>
            <ac:spMk id="2" creationId="{7675768E-81D7-7BE0-EAF4-A54570CD5EE0}"/>
          </ac:spMkLst>
        </pc:spChg>
        <pc:spChg chg="mod">
          <ac:chgData name="Harlee Campbell (2411343)" userId="S::2411343@student.uwtsd.ac.uk::43fbdf23-0ef8-408e-b782-3d985b0bf548" providerId="AD" clId="Web-{0027DD99-8C20-549E-D27B-07E236C7DD8F}" dt="2024-11-05T09:26:00.486" v="258" actId="20577"/>
          <ac:spMkLst>
            <pc:docMk/>
            <pc:sldMk cId="1449594317" sldId="264"/>
            <ac:spMk id="3" creationId="{9A2E7D87-BED4-8C8F-3DF5-6AFB5140E8AA}"/>
          </ac:spMkLst>
        </pc:spChg>
        <pc:spChg chg="add mod">
          <ac:chgData name="Harlee Campbell (2411343)" userId="S::2411343@student.uwtsd.ac.uk::43fbdf23-0ef8-408e-b782-3d985b0bf548" providerId="AD" clId="Web-{0027DD99-8C20-549E-D27B-07E236C7DD8F}" dt="2024-11-05T09:26:13.924" v="263" actId="14100"/>
          <ac:spMkLst>
            <pc:docMk/>
            <pc:sldMk cId="1449594317" sldId="264"/>
            <ac:spMk id="4" creationId="{B3589FFF-7F73-05F2-BB2A-BD6302A28283}"/>
          </ac:spMkLst>
        </pc:spChg>
        <pc:spChg chg="add mod">
          <ac:chgData name="Harlee Campbell (2411343)" userId="S::2411343@student.uwtsd.ac.uk::43fbdf23-0ef8-408e-b782-3d985b0bf548" providerId="AD" clId="Web-{0027DD99-8C20-549E-D27B-07E236C7DD8F}" dt="2024-11-05T09:26:07.392" v="261" actId="14100"/>
          <ac:spMkLst>
            <pc:docMk/>
            <pc:sldMk cId="1449594317" sldId="264"/>
            <ac:spMk id="5" creationId="{502F2A5B-B70C-2FCD-E5E8-057ED1246BE0}"/>
          </ac:spMkLst>
        </pc:spChg>
        <pc:spChg chg="add mod">
          <ac:chgData name="Harlee Campbell (2411343)" userId="S::2411343@student.uwtsd.ac.uk::43fbdf23-0ef8-408e-b782-3d985b0bf548" providerId="AD" clId="Web-{0027DD99-8C20-549E-D27B-07E236C7DD8F}" dt="2024-11-05T09:35:49.550" v="553" actId="20577"/>
          <ac:spMkLst>
            <pc:docMk/>
            <pc:sldMk cId="1449594317" sldId="264"/>
            <ac:spMk id="6" creationId="{02B0432F-5E6C-D8DA-E265-A192D65D7FC2}"/>
          </ac:spMkLst>
        </pc:spChg>
      </pc:sldChg>
      <pc:sldChg chg="addSp delSp modSp new">
        <pc:chgData name="Harlee Campbell (2411343)" userId="S::2411343@student.uwtsd.ac.uk::43fbdf23-0ef8-408e-b782-3d985b0bf548" providerId="AD" clId="Web-{0027DD99-8C20-549E-D27B-07E236C7DD8F}" dt="2024-11-05T09:46:37.962" v="562" actId="20577"/>
        <pc:sldMkLst>
          <pc:docMk/>
          <pc:sldMk cId="1835646359" sldId="270"/>
        </pc:sldMkLst>
        <pc:spChg chg="del">
          <ac:chgData name="Harlee Campbell (2411343)" userId="S::2411343@student.uwtsd.ac.uk::43fbdf23-0ef8-408e-b782-3d985b0bf548" providerId="AD" clId="Web-{0027DD99-8C20-549E-D27B-07E236C7DD8F}" dt="2024-11-05T09:26:29.190" v="265"/>
          <ac:spMkLst>
            <pc:docMk/>
            <pc:sldMk cId="1835646359" sldId="270"/>
            <ac:spMk id="2" creationId="{79291A8A-F9FA-E160-4263-C5D7555FE736}"/>
          </ac:spMkLst>
        </pc:spChg>
        <pc:spChg chg="mod">
          <ac:chgData name="Harlee Campbell (2411343)" userId="S::2411343@student.uwtsd.ac.uk::43fbdf23-0ef8-408e-b782-3d985b0bf548" providerId="AD" clId="Web-{0027DD99-8C20-549E-D27B-07E236C7DD8F}" dt="2024-11-05T09:46:37.962" v="562" actId="20577"/>
          <ac:spMkLst>
            <pc:docMk/>
            <pc:sldMk cId="1835646359" sldId="270"/>
            <ac:spMk id="3" creationId="{B83EC299-8F74-EF18-15F5-C8BBD8EF6699}"/>
          </ac:spMkLst>
        </pc:spChg>
        <pc:spChg chg="add mod">
          <ac:chgData name="Harlee Campbell (2411343)" userId="S::2411343@student.uwtsd.ac.uk::43fbdf23-0ef8-408e-b782-3d985b0bf548" providerId="AD" clId="Web-{0027DD99-8C20-549E-D27B-07E236C7DD8F}" dt="2024-11-05T09:45:30.942" v="558"/>
          <ac:spMkLst>
            <pc:docMk/>
            <pc:sldMk cId="1835646359" sldId="270"/>
            <ac:spMk id="4" creationId="{E0B0EA56-83CA-EE95-0CE8-140F8151472F}"/>
          </ac:spMkLst>
        </pc:spChg>
        <pc:spChg chg="add mod">
          <ac:chgData name="Harlee Campbell (2411343)" userId="S::2411343@student.uwtsd.ac.uk::43fbdf23-0ef8-408e-b782-3d985b0bf548" providerId="AD" clId="Web-{0027DD99-8C20-549E-D27B-07E236C7DD8F}" dt="2024-11-05T09:45:53.365" v="560"/>
          <ac:spMkLst>
            <pc:docMk/>
            <pc:sldMk cId="1835646359" sldId="270"/>
            <ac:spMk id="5" creationId="{43B0A70A-D761-5774-DE38-51C8E4D91111}"/>
          </ac:spMkLst>
        </pc:spChg>
      </pc:sldChg>
    </pc:docChg>
  </pc:docChgLst>
  <pc:docChgLst>
    <pc:chgData name="Harlee Campbell (2411343)" userId="S::2411343@student.uwtsd.ac.uk::43fbdf23-0ef8-408e-b782-3d985b0bf548" providerId="AD" clId="Web-{90D78487-70C9-42B1-05B1-A2D6816182F3}"/>
    <pc:docChg chg="modSld">
      <pc:chgData name="Harlee Campbell (2411343)" userId="S::2411343@student.uwtsd.ac.uk::43fbdf23-0ef8-408e-b782-3d985b0bf548" providerId="AD" clId="Web-{90D78487-70C9-42B1-05B1-A2D6816182F3}" dt="2024-10-29T14:01:00.832" v="15"/>
      <pc:docMkLst>
        <pc:docMk/>
      </pc:docMkLst>
      <pc:sldChg chg="modSp modNotes">
        <pc:chgData name="Harlee Campbell (2411343)" userId="S::2411343@student.uwtsd.ac.uk::43fbdf23-0ef8-408e-b782-3d985b0bf548" providerId="AD" clId="Web-{90D78487-70C9-42B1-05B1-A2D6816182F3}" dt="2024-10-29T14:01:00.832" v="15"/>
        <pc:sldMkLst>
          <pc:docMk/>
          <pc:sldMk cId="3345724893" sldId="267"/>
        </pc:sldMkLst>
        <pc:graphicFrameChg chg="modGraphic">
          <ac:chgData name="Harlee Campbell (2411343)" userId="S::2411343@student.uwtsd.ac.uk::43fbdf23-0ef8-408e-b782-3d985b0bf548" providerId="AD" clId="Web-{90D78487-70C9-42B1-05B1-A2D6816182F3}" dt="2024-10-29T14:00:50.003" v="8" actId="20577"/>
          <ac:graphicFrameMkLst>
            <pc:docMk/>
            <pc:sldMk cId="3345724893" sldId="267"/>
            <ac:graphicFrameMk id="33" creationId="{E099661D-85BE-8825-6125-9978A7962487}"/>
          </ac:graphicFrameMkLst>
        </pc:graphicFrameChg>
      </pc:sldChg>
    </pc:docChg>
  </pc:docChgLst>
  <pc:docChgLst>
    <pc:chgData name="Harlee Campbell (2411343)" userId="S::2411343@student.uwtsd.ac.uk::43fbdf23-0ef8-408e-b782-3d985b0bf548" providerId="AD" clId="Web-{750A8171-75C1-0052-2E30-1A45A70B23EE}"/>
    <pc:docChg chg="addSld modSld">
      <pc:chgData name="Harlee Campbell (2411343)" userId="S::2411343@student.uwtsd.ac.uk::43fbdf23-0ef8-408e-b782-3d985b0bf548" providerId="AD" clId="Web-{750A8171-75C1-0052-2E30-1A45A70B23EE}" dt="2024-10-16T10:22:56.645" v="418"/>
      <pc:docMkLst>
        <pc:docMk/>
      </pc:docMkLst>
      <pc:sldChg chg="addSp modSp modNotes">
        <pc:chgData name="Harlee Campbell (2411343)" userId="S::2411343@student.uwtsd.ac.uk::43fbdf23-0ef8-408e-b782-3d985b0bf548" providerId="AD" clId="Web-{750A8171-75C1-0052-2E30-1A45A70B23EE}" dt="2024-10-16T10:00:46.452" v="339"/>
        <pc:sldMkLst>
          <pc:docMk/>
          <pc:sldMk cId="109857222" sldId="256"/>
        </pc:sldMkLst>
        <pc:spChg chg="add mod">
          <ac:chgData name="Harlee Campbell (2411343)" userId="S::2411343@student.uwtsd.ac.uk::43fbdf23-0ef8-408e-b782-3d985b0bf548" providerId="AD" clId="Web-{750A8171-75C1-0052-2E30-1A45A70B23EE}" dt="2024-10-16T09:57:25.788" v="294" actId="1076"/>
          <ac:spMkLst>
            <pc:docMk/>
            <pc:sldMk cId="109857222" sldId="256"/>
            <ac:spMk id="3" creationId="{4D9728CC-5EAD-8F34-E1F1-E7295ED2C98A}"/>
          </ac:spMkLst>
        </pc:spChg>
      </pc:sldChg>
      <pc:sldChg chg="modSp">
        <pc:chgData name="Harlee Campbell (2411343)" userId="S::2411343@student.uwtsd.ac.uk::43fbdf23-0ef8-408e-b782-3d985b0bf548" providerId="AD" clId="Web-{750A8171-75C1-0052-2E30-1A45A70B23EE}" dt="2024-10-16T09:33:45.216" v="64" actId="20577"/>
        <pc:sldMkLst>
          <pc:docMk/>
          <pc:sldMk cId="1797551179" sldId="257"/>
        </pc:sldMkLst>
        <pc:spChg chg="mod">
          <ac:chgData name="Harlee Campbell (2411343)" userId="S::2411343@student.uwtsd.ac.uk::43fbdf23-0ef8-408e-b782-3d985b0bf548" providerId="AD" clId="Web-{750A8171-75C1-0052-2E30-1A45A70B23EE}" dt="2024-10-16T09:33:45.216" v="64" actId="20577"/>
          <ac:spMkLst>
            <pc:docMk/>
            <pc:sldMk cId="1797551179" sldId="257"/>
            <ac:spMk id="3" creationId="{371DB81A-81E3-694B-9CE2-B7F5AFCA9EA2}"/>
          </ac:spMkLst>
        </pc:spChg>
      </pc:sldChg>
      <pc:sldChg chg="addSp delSp modSp mod setBg modNotes">
        <pc:chgData name="Harlee Campbell (2411343)" userId="S::2411343@student.uwtsd.ac.uk::43fbdf23-0ef8-408e-b782-3d985b0bf548" providerId="AD" clId="Web-{750A8171-75C1-0052-2E30-1A45A70B23EE}" dt="2024-10-16T10:20:16.326" v="394" actId="14100"/>
        <pc:sldMkLst>
          <pc:docMk/>
          <pc:sldMk cId="779842437" sldId="258"/>
        </pc:sldMkLst>
        <pc:spChg chg="mod">
          <ac:chgData name="Harlee Campbell (2411343)" userId="S::2411343@student.uwtsd.ac.uk::43fbdf23-0ef8-408e-b782-3d985b0bf548" providerId="AD" clId="Web-{750A8171-75C1-0052-2E30-1A45A70B23EE}" dt="2024-10-16T10:20:16.326" v="394" actId="14100"/>
          <ac:spMkLst>
            <pc:docMk/>
            <pc:sldMk cId="779842437" sldId="258"/>
            <ac:spMk id="2" creationId="{4D5CF34A-0AD1-864E-F967-85DF8A9E0B95}"/>
          </ac:spMkLst>
        </pc:spChg>
        <pc:spChg chg="del">
          <ac:chgData name="Harlee Campbell (2411343)" userId="S::2411343@student.uwtsd.ac.uk::43fbdf23-0ef8-408e-b782-3d985b0bf548" providerId="AD" clId="Web-{750A8171-75C1-0052-2E30-1A45A70B23EE}" dt="2024-10-16T09:35:48.877" v="77"/>
          <ac:spMkLst>
            <pc:docMk/>
            <pc:sldMk cId="779842437" sldId="258"/>
            <ac:spMk id="3" creationId="{374B4613-3093-BB08-40A1-E56972A1923B}"/>
          </ac:spMkLst>
        </pc:spChg>
        <pc:spChg chg="add del mod">
          <ac:chgData name="Harlee Campbell (2411343)" userId="S::2411343@student.uwtsd.ac.uk::43fbdf23-0ef8-408e-b782-3d985b0bf548" providerId="AD" clId="Web-{750A8171-75C1-0052-2E30-1A45A70B23EE}" dt="2024-10-16T09:36:00.534" v="79"/>
          <ac:spMkLst>
            <pc:docMk/>
            <pc:sldMk cId="779842437" sldId="258"/>
            <ac:spMk id="6" creationId="{601F79BF-F042-23CF-A3A5-132FD329625A}"/>
          </ac:spMkLst>
        </pc:spChg>
        <pc:spChg chg="add del mod">
          <ac:chgData name="Harlee Campbell (2411343)" userId="S::2411343@student.uwtsd.ac.uk::43fbdf23-0ef8-408e-b782-3d985b0bf548" providerId="AD" clId="Web-{750A8171-75C1-0052-2E30-1A45A70B23EE}" dt="2024-10-16T10:19:41.059" v="387"/>
          <ac:spMkLst>
            <pc:docMk/>
            <pc:sldMk cId="779842437" sldId="258"/>
            <ac:spMk id="7" creationId="{4CE076C6-37A7-9CBD-8C29-69EF587A97A0}"/>
          </ac:spMkLst>
        </pc:spChg>
        <pc:spChg chg="add mod">
          <ac:chgData name="Harlee Campbell (2411343)" userId="S::2411343@student.uwtsd.ac.uk::43fbdf23-0ef8-408e-b782-3d985b0bf548" providerId="AD" clId="Web-{750A8171-75C1-0052-2E30-1A45A70B23EE}" dt="2024-10-16T09:54:14.139" v="214" actId="1076"/>
          <ac:spMkLst>
            <pc:docMk/>
            <pc:sldMk cId="779842437" sldId="258"/>
            <ac:spMk id="9" creationId="{CAA50000-95BC-AE68-4F00-1FE69AD7F1C3}"/>
          </ac:spMkLst>
        </pc:spChg>
        <pc:spChg chg="add">
          <ac:chgData name="Harlee Campbell (2411343)" userId="S::2411343@student.uwtsd.ac.uk::43fbdf23-0ef8-408e-b782-3d985b0bf548" providerId="AD" clId="Web-{750A8171-75C1-0052-2E30-1A45A70B23EE}" dt="2024-10-16T09:36:00.534" v="79"/>
          <ac:spMkLst>
            <pc:docMk/>
            <pc:sldMk cId="779842437" sldId="258"/>
            <ac:spMk id="24" creationId="{6DC8E2D9-6729-4614-8667-C1016D3182E4}"/>
          </ac:spMkLst>
        </pc:spChg>
        <pc:grpChg chg="add">
          <ac:chgData name="Harlee Campbell (2411343)" userId="S::2411343@student.uwtsd.ac.uk::43fbdf23-0ef8-408e-b782-3d985b0bf548" providerId="AD" clId="Web-{750A8171-75C1-0052-2E30-1A45A70B23EE}" dt="2024-10-16T09:36:00.534" v="79"/>
          <ac:grpSpMkLst>
            <pc:docMk/>
            <pc:sldMk cId="779842437" sldId="258"/>
            <ac:grpSpMk id="12" creationId="{BF4E480B-94D6-46F9-A2B6-B98D311FDC19}"/>
          </ac:grpSpMkLst>
        </pc:grpChg>
        <pc:grpChg chg="add">
          <ac:chgData name="Harlee Campbell (2411343)" userId="S::2411343@student.uwtsd.ac.uk::43fbdf23-0ef8-408e-b782-3d985b0bf548" providerId="AD" clId="Web-{750A8171-75C1-0052-2E30-1A45A70B23EE}" dt="2024-10-16T09:36:00.534" v="79"/>
          <ac:grpSpMkLst>
            <pc:docMk/>
            <pc:sldMk cId="779842437" sldId="258"/>
            <ac:grpSpMk id="26" creationId="{67186895-7DAD-4EEE-BF1A-CC36B9426A43}"/>
          </ac:grpSpMkLst>
        </pc:grpChg>
        <pc:picChg chg="add del mod ord">
          <ac:chgData name="Harlee Campbell (2411343)" userId="S::2411343@student.uwtsd.ac.uk::43fbdf23-0ef8-408e-b782-3d985b0bf548" providerId="AD" clId="Web-{750A8171-75C1-0052-2E30-1A45A70B23EE}" dt="2024-10-16T09:35:56.081" v="78"/>
          <ac:picMkLst>
            <pc:docMk/>
            <pc:sldMk cId="779842437" sldId="258"/>
            <ac:picMk id="4" creationId="{27F16BD7-4239-7100-FB8B-26E68EEFBF15}"/>
          </ac:picMkLst>
        </pc:picChg>
        <pc:picChg chg="add mod">
          <ac:chgData name="Harlee Campbell (2411343)" userId="S::2411343@student.uwtsd.ac.uk::43fbdf23-0ef8-408e-b782-3d985b0bf548" providerId="AD" clId="Web-{750A8171-75C1-0052-2E30-1A45A70B23EE}" dt="2024-10-16T10:19:59.778" v="391" actId="1076"/>
          <ac:picMkLst>
            <pc:docMk/>
            <pc:sldMk cId="779842437" sldId="258"/>
            <ac:picMk id="8" creationId="{465712BD-25BE-7CD2-91C9-DCBD26062B30}"/>
          </ac:picMkLst>
        </pc:picChg>
      </pc:sldChg>
      <pc:sldChg chg="addSp delSp modSp new mod modTransition setBg">
        <pc:chgData name="Harlee Campbell (2411343)" userId="S::2411343@student.uwtsd.ac.uk::43fbdf23-0ef8-408e-b782-3d985b0bf548" providerId="AD" clId="Web-{750A8171-75C1-0052-2E30-1A45A70B23EE}" dt="2024-10-16T10:22:56.645" v="418"/>
        <pc:sldMkLst>
          <pc:docMk/>
          <pc:sldMk cId="4088847094" sldId="259"/>
        </pc:sldMkLst>
        <pc:spChg chg="mod">
          <ac:chgData name="Harlee Campbell (2411343)" userId="S::2411343@student.uwtsd.ac.uk::43fbdf23-0ef8-408e-b782-3d985b0bf548" providerId="AD" clId="Web-{750A8171-75C1-0052-2E30-1A45A70B23EE}" dt="2024-10-16T10:20:56.765" v="411" actId="20577"/>
          <ac:spMkLst>
            <pc:docMk/>
            <pc:sldMk cId="4088847094" sldId="259"/>
            <ac:spMk id="2" creationId="{AD662D3F-EFE7-29DC-96B6-F60716AD28DA}"/>
          </ac:spMkLst>
        </pc:spChg>
        <pc:picChg chg="add del mod">
          <ac:chgData name="Harlee Campbell (2411343)" userId="S::2411343@student.uwtsd.ac.uk::43fbdf23-0ef8-408e-b782-3d985b0bf548" providerId="AD" clId="Web-{750A8171-75C1-0052-2E30-1A45A70B23EE}" dt="2024-10-16T10:21:54.533" v="413"/>
          <ac:picMkLst>
            <pc:docMk/>
            <pc:sldMk cId="4088847094" sldId="259"/>
            <ac:picMk id="4" creationId="{571255CC-8D53-4948-2AB6-B50F9FAA255C}"/>
          </ac:picMkLst>
        </pc:picChg>
      </pc:sldChg>
    </pc:docChg>
  </pc:docChgLst>
  <pc:docChgLst>
    <pc:chgData name="Harlee Campbell (2411343)" userId="S::2411343@student.uwtsd.ac.uk::43fbdf23-0ef8-408e-b782-3d985b0bf548" providerId="AD" clId="Web-{5AE5053C-0DBE-2EDA-831D-3833CF539F57}"/>
    <pc:docChg chg="modSld">
      <pc:chgData name="Harlee Campbell (2411343)" userId="S::2411343@student.uwtsd.ac.uk::43fbdf23-0ef8-408e-b782-3d985b0bf548" providerId="AD" clId="Web-{5AE5053C-0DBE-2EDA-831D-3833CF539F57}" dt="2024-10-29T14:58:08.679" v="42" actId="20577"/>
      <pc:docMkLst>
        <pc:docMk/>
      </pc:docMkLst>
      <pc:sldChg chg="modSp">
        <pc:chgData name="Harlee Campbell (2411343)" userId="S::2411343@student.uwtsd.ac.uk::43fbdf23-0ef8-408e-b782-3d985b0bf548" providerId="AD" clId="Web-{5AE5053C-0DBE-2EDA-831D-3833CF539F57}" dt="2024-10-29T14:56:25.146" v="21" actId="20577"/>
        <pc:sldMkLst>
          <pc:docMk/>
          <pc:sldMk cId="109857222" sldId="256"/>
        </pc:sldMkLst>
        <pc:spChg chg="mod">
          <ac:chgData name="Harlee Campbell (2411343)" userId="S::2411343@student.uwtsd.ac.uk::43fbdf23-0ef8-408e-b782-3d985b0bf548" providerId="AD" clId="Web-{5AE5053C-0DBE-2EDA-831D-3833CF539F57}" dt="2024-10-29T14:56:25.146" v="21" actId="20577"/>
          <ac:spMkLst>
            <pc:docMk/>
            <pc:sldMk cId="109857222" sldId="256"/>
            <ac:spMk id="2" creationId="{00000000-0000-0000-0000-000000000000}"/>
          </ac:spMkLst>
        </pc:spChg>
      </pc:sldChg>
      <pc:sldChg chg="addSp modSp">
        <pc:chgData name="Harlee Campbell (2411343)" userId="S::2411343@student.uwtsd.ac.uk::43fbdf23-0ef8-408e-b782-3d985b0bf548" providerId="AD" clId="Web-{5AE5053C-0DBE-2EDA-831D-3833CF539F57}" dt="2024-10-29T14:58:08.679" v="42" actId="20577"/>
        <pc:sldMkLst>
          <pc:docMk/>
          <pc:sldMk cId="2761492111" sldId="261"/>
        </pc:sldMkLst>
        <pc:spChg chg="add mod">
          <ac:chgData name="Harlee Campbell (2411343)" userId="S::2411343@student.uwtsd.ac.uk::43fbdf23-0ef8-408e-b782-3d985b0bf548" providerId="AD" clId="Web-{5AE5053C-0DBE-2EDA-831D-3833CF539F57}" dt="2024-10-29T14:58:08.679" v="42" actId="20577"/>
          <ac:spMkLst>
            <pc:docMk/>
            <pc:sldMk cId="2761492111" sldId="261"/>
            <ac:spMk id="2" creationId="{30CDCD6B-5539-8B92-C74F-17BCBC045BC3}"/>
          </ac:spMkLst>
        </pc:spChg>
      </pc:sldChg>
    </pc:docChg>
  </pc:docChgLst>
  <pc:docChgLst>
    <pc:chgData name="Harlee Campbell (2411343)" userId="S::2411343@student.uwtsd.ac.uk::43fbdf23-0ef8-408e-b782-3d985b0bf548" providerId="AD" clId="Web-{80990D78-0011-3FCE-402A-2A1793746D15}"/>
    <pc:docChg chg="modSld">
      <pc:chgData name="Harlee Campbell (2411343)" userId="S::2411343@student.uwtsd.ac.uk::43fbdf23-0ef8-408e-b782-3d985b0bf548" providerId="AD" clId="Web-{80990D78-0011-3FCE-402A-2A1793746D15}" dt="2024-11-08T10:14:59.494" v="2090" actId="20577"/>
      <pc:docMkLst>
        <pc:docMk/>
      </pc:docMkLst>
      <pc:sldChg chg="modSp">
        <pc:chgData name="Harlee Campbell (2411343)" userId="S::2411343@student.uwtsd.ac.uk::43fbdf23-0ef8-408e-b782-3d985b0bf548" providerId="AD" clId="Web-{80990D78-0011-3FCE-402A-2A1793746D15}" dt="2024-11-08T10:05:54.572" v="1736" actId="20577"/>
        <pc:sldMkLst>
          <pc:docMk/>
          <pc:sldMk cId="109857222" sldId="256"/>
        </pc:sldMkLst>
        <pc:spChg chg="mod">
          <ac:chgData name="Harlee Campbell (2411343)" userId="S::2411343@student.uwtsd.ac.uk::43fbdf23-0ef8-408e-b782-3d985b0bf548" providerId="AD" clId="Web-{80990D78-0011-3FCE-402A-2A1793746D15}" dt="2024-11-08T09:01:06.721" v="63" actId="20577"/>
          <ac:spMkLst>
            <pc:docMk/>
            <pc:sldMk cId="109857222" sldId="256"/>
            <ac:spMk id="2" creationId="{00000000-0000-0000-0000-000000000000}"/>
          </ac:spMkLst>
        </pc:spChg>
        <pc:spChg chg="mod">
          <ac:chgData name="Harlee Campbell (2411343)" userId="S::2411343@student.uwtsd.ac.uk::43fbdf23-0ef8-408e-b782-3d985b0bf548" providerId="AD" clId="Web-{80990D78-0011-3FCE-402A-2A1793746D15}" dt="2024-11-08T10:05:54.572" v="1736" actId="20577"/>
          <ac:spMkLst>
            <pc:docMk/>
            <pc:sldMk cId="109857222" sldId="256"/>
            <ac:spMk id="3" creationId="{4D9728CC-5EAD-8F34-E1F1-E7295ED2C98A}"/>
          </ac:spMkLst>
        </pc:spChg>
      </pc:sldChg>
      <pc:sldChg chg="modSp">
        <pc:chgData name="Harlee Campbell (2411343)" userId="S::2411343@student.uwtsd.ac.uk::43fbdf23-0ef8-408e-b782-3d985b0bf548" providerId="AD" clId="Web-{80990D78-0011-3FCE-402A-2A1793746D15}" dt="2024-11-08T08:59:58.875" v="55" actId="20577"/>
        <pc:sldMkLst>
          <pc:docMk/>
          <pc:sldMk cId="1797551179" sldId="257"/>
        </pc:sldMkLst>
        <pc:spChg chg="mod">
          <ac:chgData name="Harlee Campbell (2411343)" userId="S::2411343@student.uwtsd.ac.uk::43fbdf23-0ef8-408e-b782-3d985b0bf548" providerId="AD" clId="Web-{80990D78-0011-3FCE-402A-2A1793746D15}" dt="2024-11-08T08:59:58.875" v="55" actId="20577"/>
          <ac:spMkLst>
            <pc:docMk/>
            <pc:sldMk cId="1797551179" sldId="257"/>
            <ac:spMk id="3" creationId="{371DB81A-81E3-694B-9CE2-B7F5AFCA9EA2}"/>
          </ac:spMkLst>
        </pc:spChg>
      </pc:sldChg>
      <pc:sldChg chg="addSp delSp modSp modNotes">
        <pc:chgData name="Harlee Campbell (2411343)" userId="S::2411343@student.uwtsd.ac.uk::43fbdf23-0ef8-408e-b782-3d985b0bf548" providerId="AD" clId="Web-{80990D78-0011-3FCE-402A-2A1793746D15}" dt="2024-11-08T09:43:14.047" v="1104" actId="20577"/>
        <pc:sldMkLst>
          <pc:docMk/>
          <pc:sldMk cId="4088847094" sldId="259"/>
        </pc:sldMkLst>
        <pc:spChg chg="del mod">
          <ac:chgData name="Harlee Campbell (2411343)" userId="S::2411343@student.uwtsd.ac.uk::43fbdf23-0ef8-408e-b782-3d985b0bf548" providerId="AD" clId="Web-{80990D78-0011-3FCE-402A-2A1793746D15}" dt="2024-11-08T09:29:56.242" v="791"/>
          <ac:spMkLst>
            <pc:docMk/>
            <pc:sldMk cId="4088847094" sldId="259"/>
            <ac:spMk id="3" creationId="{D039816C-95CE-E087-F234-33AE26BF5CB7}"/>
          </ac:spMkLst>
        </pc:spChg>
        <pc:spChg chg="add mod">
          <ac:chgData name="Harlee Campbell (2411343)" userId="S::2411343@student.uwtsd.ac.uk::43fbdf23-0ef8-408e-b782-3d985b0bf548" providerId="AD" clId="Web-{80990D78-0011-3FCE-402A-2A1793746D15}" dt="2024-11-08T09:30:10.820" v="797" actId="1076"/>
          <ac:spMkLst>
            <pc:docMk/>
            <pc:sldMk cId="4088847094" sldId="259"/>
            <ac:spMk id="4" creationId="{070F7AED-BB44-B168-EE0B-51961C08AE02}"/>
          </ac:spMkLst>
        </pc:spChg>
        <pc:spChg chg="add mod">
          <ac:chgData name="Harlee Campbell (2411343)" userId="S::2411343@student.uwtsd.ac.uk::43fbdf23-0ef8-408e-b782-3d985b0bf548" providerId="AD" clId="Web-{80990D78-0011-3FCE-402A-2A1793746D15}" dt="2024-11-08T09:43:14.047" v="1104" actId="20577"/>
          <ac:spMkLst>
            <pc:docMk/>
            <pc:sldMk cId="4088847094" sldId="259"/>
            <ac:spMk id="5" creationId="{D92DB52A-BB26-914B-51F4-4DCD323986A4}"/>
          </ac:spMkLst>
        </pc:spChg>
      </pc:sldChg>
      <pc:sldChg chg="addSp delSp modSp modNotes">
        <pc:chgData name="Harlee Campbell (2411343)" userId="S::2411343@student.uwtsd.ac.uk::43fbdf23-0ef8-408e-b782-3d985b0bf548" providerId="AD" clId="Web-{80990D78-0011-3FCE-402A-2A1793746D15}" dt="2024-11-08T09:47:47.961" v="1121" actId="20577"/>
        <pc:sldMkLst>
          <pc:docMk/>
          <pc:sldMk cId="2075527210" sldId="260"/>
        </pc:sldMkLst>
        <pc:spChg chg="add mod">
          <ac:chgData name="Harlee Campbell (2411343)" userId="S::2411343@student.uwtsd.ac.uk::43fbdf23-0ef8-408e-b782-3d985b0bf548" providerId="AD" clId="Web-{80990D78-0011-3FCE-402A-2A1793746D15}" dt="2024-11-08T09:47:47.961" v="1121" actId="20577"/>
          <ac:spMkLst>
            <pc:docMk/>
            <pc:sldMk cId="2075527210" sldId="260"/>
            <ac:spMk id="3" creationId="{A0F0E12C-5B02-85D1-09EE-1792165F858E}"/>
          </ac:spMkLst>
        </pc:spChg>
        <pc:spChg chg="del mod">
          <ac:chgData name="Harlee Campbell (2411343)" userId="S::2411343@student.uwtsd.ac.uk::43fbdf23-0ef8-408e-b782-3d985b0bf548" providerId="AD" clId="Web-{80990D78-0011-3FCE-402A-2A1793746D15}" dt="2024-11-08T09:46:43.006" v="1110"/>
          <ac:spMkLst>
            <pc:docMk/>
            <pc:sldMk cId="2075527210" sldId="260"/>
            <ac:spMk id="15" creationId="{9E7E120E-A866-A25F-38E9-BA7836627477}"/>
          </ac:spMkLst>
        </pc:spChg>
      </pc:sldChg>
      <pc:sldChg chg="modSp">
        <pc:chgData name="Harlee Campbell (2411343)" userId="S::2411343@student.uwtsd.ac.uk::43fbdf23-0ef8-408e-b782-3d985b0bf548" providerId="AD" clId="Web-{80990D78-0011-3FCE-402A-2A1793746D15}" dt="2024-11-08T09:08:06.718" v="85" actId="20577"/>
        <pc:sldMkLst>
          <pc:docMk/>
          <pc:sldMk cId="2761492111" sldId="261"/>
        </pc:sldMkLst>
        <pc:spChg chg="mod">
          <ac:chgData name="Harlee Campbell (2411343)" userId="S::2411343@student.uwtsd.ac.uk::43fbdf23-0ef8-408e-b782-3d985b0bf548" providerId="AD" clId="Web-{80990D78-0011-3FCE-402A-2A1793746D15}" dt="2024-11-08T09:02:04.676" v="82" actId="20577"/>
          <ac:spMkLst>
            <pc:docMk/>
            <pc:sldMk cId="2761492111" sldId="261"/>
            <ac:spMk id="39" creationId="{10F5A980-985A-E29E-1CB6-816E7984CBDD}"/>
          </ac:spMkLst>
        </pc:spChg>
        <pc:spChg chg="mod">
          <ac:chgData name="Harlee Campbell (2411343)" userId="S::2411343@student.uwtsd.ac.uk::43fbdf23-0ef8-408e-b782-3d985b0bf548" providerId="AD" clId="Web-{80990D78-0011-3FCE-402A-2A1793746D15}" dt="2024-11-08T09:08:06.718" v="85" actId="20577"/>
          <ac:spMkLst>
            <pc:docMk/>
            <pc:sldMk cId="2761492111" sldId="261"/>
            <ac:spMk id="40" creationId="{CDB09B9C-AF2E-D3B9-4E98-8BF259158852}"/>
          </ac:spMkLst>
        </pc:spChg>
      </pc:sldChg>
      <pc:sldChg chg="addSp delSp modSp">
        <pc:chgData name="Harlee Campbell (2411343)" userId="S::2411343@student.uwtsd.ac.uk::43fbdf23-0ef8-408e-b782-3d985b0bf548" providerId="AD" clId="Web-{80990D78-0011-3FCE-402A-2A1793746D15}" dt="2024-11-08T09:56:05.273" v="1388" actId="14100"/>
        <pc:sldMkLst>
          <pc:docMk/>
          <pc:sldMk cId="686759993" sldId="262"/>
        </pc:sldMkLst>
        <pc:spChg chg="add mod">
          <ac:chgData name="Harlee Campbell (2411343)" userId="S::2411343@student.uwtsd.ac.uk::43fbdf23-0ef8-408e-b782-3d985b0bf548" providerId="AD" clId="Web-{80990D78-0011-3FCE-402A-2A1793746D15}" dt="2024-11-08T09:56:05.273" v="1388" actId="14100"/>
          <ac:spMkLst>
            <pc:docMk/>
            <pc:sldMk cId="686759993" sldId="262"/>
            <ac:spMk id="3" creationId="{F6C568C6-4410-6FB0-9311-D68E4440E220}"/>
          </ac:spMkLst>
        </pc:spChg>
        <pc:spChg chg="add mod">
          <ac:chgData name="Harlee Campbell (2411343)" userId="S::2411343@student.uwtsd.ac.uk::43fbdf23-0ef8-408e-b782-3d985b0bf548" providerId="AD" clId="Web-{80990D78-0011-3FCE-402A-2A1793746D15}" dt="2024-11-08T09:55:52.976" v="1384" actId="14100"/>
          <ac:spMkLst>
            <pc:docMk/>
            <pc:sldMk cId="686759993" sldId="262"/>
            <ac:spMk id="4" creationId="{FA4C7D01-1E21-F53B-D70E-937E5A22F101}"/>
          </ac:spMkLst>
        </pc:spChg>
        <pc:spChg chg="del mod">
          <ac:chgData name="Harlee Campbell (2411343)" userId="S::2411343@student.uwtsd.ac.uk::43fbdf23-0ef8-408e-b782-3d985b0bf548" providerId="AD" clId="Web-{80990D78-0011-3FCE-402A-2A1793746D15}" dt="2024-11-08T09:55:34.303" v="1378"/>
          <ac:spMkLst>
            <pc:docMk/>
            <pc:sldMk cId="686759993" sldId="262"/>
            <ac:spMk id="5" creationId="{1116812E-5978-1D64-61B9-B7304284E875}"/>
          </ac:spMkLst>
        </pc:spChg>
        <pc:spChg chg="add del mod">
          <ac:chgData name="Harlee Campbell (2411343)" userId="S::2411343@student.uwtsd.ac.uk::43fbdf23-0ef8-408e-b782-3d985b0bf548" providerId="AD" clId="Web-{80990D78-0011-3FCE-402A-2A1793746D15}" dt="2024-11-08T09:55:38.663" v="1379"/>
          <ac:spMkLst>
            <pc:docMk/>
            <pc:sldMk cId="686759993" sldId="262"/>
            <ac:spMk id="8" creationId="{A97F6803-FF27-835F-3B16-B1A8D6FD1EB3}"/>
          </ac:spMkLst>
        </pc:spChg>
      </pc:sldChg>
      <pc:sldChg chg="modSp">
        <pc:chgData name="Harlee Campbell (2411343)" userId="S::2411343@student.uwtsd.ac.uk::43fbdf23-0ef8-408e-b782-3d985b0bf548" providerId="AD" clId="Web-{80990D78-0011-3FCE-402A-2A1793746D15}" dt="2024-11-08T10:05:24.977" v="1732" actId="20577"/>
        <pc:sldMkLst>
          <pc:docMk/>
          <pc:sldMk cId="1484447549" sldId="263"/>
        </pc:sldMkLst>
        <pc:spChg chg="mod">
          <ac:chgData name="Harlee Campbell (2411343)" userId="S::2411343@student.uwtsd.ac.uk::43fbdf23-0ef8-408e-b782-3d985b0bf548" providerId="AD" clId="Web-{80990D78-0011-3FCE-402A-2A1793746D15}" dt="2024-11-08T10:05:24.977" v="1732" actId="20577"/>
          <ac:spMkLst>
            <pc:docMk/>
            <pc:sldMk cId="1484447549" sldId="263"/>
            <ac:spMk id="3" creationId="{9432BEC0-39E5-AB4E-C6A5-F9F9ABDEB238}"/>
          </ac:spMkLst>
        </pc:spChg>
      </pc:sldChg>
      <pc:sldChg chg="modSp">
        <pc:chgData name="Harlee Campbell (2411343)" userId="S::2411343@student.uwtsd.ac.uk::43fbdf23-0ef8-408e-b782-3d985b0bf548" providerId="AD" clId="Web-{80990D78-0011-3FCE-402A-2A1793746D15}" dt="2024-11-08T10:08:58.390" v="1895" actId="20577"/>
        <pc:sldMkLst>
          <pc:docMk/>
          <pc:sldMk cId="1502085557" sldId="265"/>
        </pc:sldMkLst>
        <pc:spChg chg="mod">
          <ac:chgData name="Harlee Campbell (2411343)" userId="S::2411343@student.uwtsd.ac.uk::43fbdf23-0ef8-408e-b782-3d985b0bf548" providerId="AD" clId="Web-{80990D78-0011-3FCE-402A-2A1793746D15}" dt="2024-11-08T10:08:58.390" v="1895" actId="20577"/>
          <ac:spMkLst>
            <pc:docMk/>
            <pc:sldMk cId="1502085557" sldId="265"/>
            <ac:spMk id="3" creationId="{169B3283-D6D1-DA30-9998-945373FC2CB5}"/>
          </ac:spMkLst>
        </pc:spChg>
      </pc:sldChg>
      <pc:sldChg chg="modSp">
        <pc:chgData name="Harlee Campbell (2411343)" userId="S::2411343@student.uwtsd.ac.uk::43fbdf23-0ef8-408e-b782-3d985b0bf548" providerId="AD" clId="Web-{80990D78-0011-3FCE-402A-2A1793746D15}" dt="2024-11-08T10:14:59.494" v="2090" actId="20577"/>
        <pc:sldMkLst>
          <pc:docMk/>
          <pc:sldMk cId="169258430" sldId="266"/>
        </pc:sldMkLst>
        <pc:spChg chg="mod">
          <ac:chgData name="Harlee Campbell (2411343)" userId="S::2411343@student.uwtsd.ac.uk::43fbdf23-0ef8-408e-b782-3d985b0bf548" providerId="AD" clId="Web-{80990D78-0011-3FCE-402A-2A1793746D15}" dt="2024-11-08T10:14:59.494" v="2090" actId="20577"/>
          <ac:spMkLst>
            <pc:docMk/>
            <pc:sldMk cId="169258430" sldId="266"/>
            <ac:spMk id="3" creationId="{63DB7AD9-EF1A-5EAE-8C6E-4538AC01BFBD}"/>
          </ac:spMkLst>
        </pc:spChg>
      </pc:sldChg>
      <pc:sldChg chg="modNotes">
        <pc:chgData name="Harlee Campbell (2411343)" userId="S::2411343@student.uwtsd.ac.uk::43fbdf23-0ef8-408e-b782-3d985b0bf548" providerId="AD" clId="Web-{80990D78-0011-3FCE-402A-2A1793746D15}" dt="2024-11-08T09:11:42.662" v="107"/>
        <pc:sldMkLst>
          <pc:docMk/>
          <pc:sldMk cId="3345724893" sldId="267"/>
        </pc:sldMkLst>
      </pc:sldChg>
      <pc:sldChg chg="modSp">
        <pc:chgData name="Harlee Campbell (2411343)" userId="S::2411343@student.uwtsd.ac.uk::43fbdf23-0ef8-408e-b782-3d985b0bf548" providerId="AD" clId="Web-{80990D78-0011-3FCE-402A-2A1793746D15}" dt="2024-11-08T10:05:32.603" v="1734" actId="20577"/>
        <pc:sldMkLst>
          <pc:docMk/>
          <pc:sldMk cId="3804898593" sldId="269"/>
        </pc:sldMkLst>
        <pc:spChg chg="mod">
          <ac:chgData name="Harlee Campbell (2411343)" userId="S::2411343@student.uwtsd.ac.uk::43fbdf23-0ef8-408e-b782-3d985b0bf548" providerId="AD" clId="Web-{80990D78-0011-3FCE-402A-2A1793746D15}" dt="2024-11-08T10:05:32.603" v="1734" actId="20577"/>
          <ac:spMkLst>
            <pc:docMk/>
            <pc:sldMk cId="3804898593" sldId="269"/>
            <ac:spMk id="2" creationId="{451B4999-5ABF-C696-C692-91919CA7D5FF}"/>
          </ac:spMkLst>
        </pc:spChg>
      </pc:sldChg>
    </pc:docChg>
  </pc:docChgLst>
  <pc:docChgLst>
    <pc:chgData name="Harlee Campbell (2411343)" userId="S::2411343@student.uwtsd.ac.uk::43fbdf23-0ef8-408e-b782-3d985b0bf548" providerId="AD" clId="Web-{8BE9901E-5A3C-DEF2-4086-7C5A984389A5}"/>
    <pc:docChg chg="addSld delSld modSld sldOrd">
      <pc:chgData name="Harlee Campbell (2411343)" userId="S::2411343@student.uwtsd.ac.uk::43fbdf23-0ef8-408e-b782-3d985b0bf548" providerId="AD" clId="Web-{8BE9901E-5A3C-DEF2-4086-7C5A984389A5}" dt="2024-10-26T10:03:07.815" v="217" actId="20577"/>
      <pc:docMkLst>
        <pc:docMk/>
      </pc:docMkLst>
      <pc:sldChg chg="del">
        <pc:chgData name="Harlee Campbell (2411343)" userId="S::2411343@student.uwtsd.ac.uk::43fbdf23-0ef8-408e-b782-3d985b0bf548" providerId="AD" clId="Web-{8BE9901E-5A3C-DEF2-4086-7C5A984389A5}" dt="2024-10-26T09:57:27.976" v="45"/>
        <pc:sldMkLst>
          <pc:docMk/>
          <pc:sldMk cId="779842437" sldId="258"/>
        </pc:sldMkLst>
      </pc:sldChg>
      <pc:sldChg chg="modSp">
        <pc:chgData name="Harlee Campbell (2411343)" userId="S::2411343@student.uwtsd.ac.uk::43fbdf23-0ef8-408e-b782-3d985b0bf548" providerId="AD" clId="Web-{8BE9901E-5A3C-DEF2-4086-7C5A984389A5}" dt="2024-10-26T10:00:28.404" v="124" actId="20577"/>
        <pc:sldMkLst>
          <pc:docMk/>
          <pc:sldMk cId="4088847094" sldId="259"/>
        </pc:sldMkLst>
        <pc:spChg chg="mod">
          <ac:chgData name="Harlee Campbell (2411343)" userId="S::2411343@student.uwtsd.ac.uk::43fbdf23-0ef8-408e-b782-3d985b0bf548" providerId="AD" clId="Web-{8BE9901E-5A3C-DEF2-4086-7C5A984389A5}" dt="2024-10-26T09:58:50.745" v="100" actId="20577"/>
          <ac:spMkLst>
            <pc:docMk/>
            <pc:sldMk cId="4088847094" sldId="259"/>
            <ac:spMk id="2" creationId="{AD662D3F-EFE7-29DC-96B6-F60716AD28DA}"/>
          </ac:spMkLst>
        </pc:spChg>
        <pc:spChg chg="mod">
          <ac:chgData name="Harlee Campbell (2411343)" userId="S::2411343@student.uwtsd.ac.uk::43fbdf23-0ef8-408e-b782-3d985b0bf548" providerId="AD" clId="Web-{8BE9901E-5A3C-DEF2-4086-7C5A984389A5}" dt="2024-10-26T10:00:28.404" v="124" actId="20577"/>
          <ac:spMkLst>
            <pc:docMk/>
            <pc:sldMk cId="4088847094" sldId="259"/>
            <ac:spMk id="3" creationId="{D039816C-95CE-E087-F234-33AE26BF5CB7}"/>
          </ac:spMkLst>
        </pc:spChg>
      </pc:sldChg>
      <pc:sldChg chg="modSp ord">
        <pc:chgData name="Harlee Campbell (2411343)" userId="S::2411343@student.uwtsd.ac.uk::43fbdf23-0ef8-408e-b782-3d985b0bf548" providerId="AD" clId="Web-{8BE9901E-5A3C-DEF2-4086-7C5A984389A5}" dt="2024-10-26T09:57:45.351" v="56" actId="20577"/>
        <pc:sldMkLst>
          <pc:docMk/>
          <pc:sldMk cId="2075527210" sldId="260"/>
        </pc:sldMkLst>
        <pc:spChg chg="mod">
          <ac:chgData name="Harlee Campbell (2411343)" userId="S::2411343@student.uwtsd.ac.uk::43fbdf23-0ef8-408e-b782-3d985b0bf548" providerId="AD" clId="Web-{8BE9901E-5A3C-DEF2-4086-7C5A984389A5}" dt="2024-10-26T09:57:45.351" v="56" actId="20577"/>
          <ac:spMkLst>
            <pc:docMk/>
            <pc:sldMk cId="2075527210" sldId="260"/>
            <ac:spMk id="2" creationId="{CC6A8439-CF64-9B73-2819-139D30008073}"/>
          </ac:spMkLst>
        </pc:spChg>
        <pc:spChg chg="mod">
          <ac:chgData name="Harlee Campbell (2411343)" userId="S::2411343@student.uwtsd.ac.uk::43fbdf23-0ef8-408e-b782-3d985b0bf548" providerId="AD" clId="Web-{8BE9901E-5A3C-DEF2-4086-7C5A984389A5}" dt="2024-10-26T09:57:19.632" v="44" actId="20577"/>
          <ac:spMkLst>
            <pc:docMk/>
            <pc:sldMk cId="2075527210" sldId="260"/>
            <ac:spMk id="3" creationId="{E668CFE7-06EB-9AF5-BAF4-4CE7C7138B57}"/>
          </ac:spMkLst>
        </pc:spChg>
      </pc:sldChg>
      <pc:sldChg chg="modSp new">
        <pc:chgData name="Harlee Campbell (2411343)" userId="S::2411343@student.uwtsd.ac.uk::43fbdf23-0ef8-408e-b782-3d985b0bf548" providerId="AD" clId="Web-{8BE9901E-5A3C-DEF2-4086-7C5A984389A5}" dt="2024-10-26T09:58:35.135" v="98" actId="20577"/>
        <pc:sldMkLst>
          <pc:docMk/>
          <pc:sldMk cId="2761492111" sldId="261"/>
        </pc:sldMkLst>
        <pc:spChg chg="mod">
          <ac:chgData name="Harlee Campbell (2411343)" userId="S::2411343@student.uwtsd.ac.uk::43fbdf23-0ef8-408e-b782-3d985b0bf548" providerId="AD" clId="Web-{8BE9901E-5A3C-DEF2-4086-7C5A984389A5}" dt="2024-10-26T09:57:58.961" v="73" actId="20577"/>
          <ac:spMkLst>
            <pc:docMk/>
            <pc:sldMk cId="2761492111" sldId="261"/>
            <ac:spMk id="2" creationId="{AA3BE7FB-82DF-D481-58BF-9E297BCD6491}"/>
          </ac:spMkLst>
        </pc:spChg>
        <pc:spChg chg="mod">
          <ac:chgData name="Harlee Campbell (2411343)" userId="S::2411343@student.uwtsd.ac.uk::43fbdf23-0ef8-408e-b782-3d985b0bf548" providerId="AD" clId="Web-{8BE9901E-5A3C-DEF2-4086-7C5A984389A5}" dt="2024-10-26T09:58:35.135" v="98" actId="20577"/>
          <ac:spMkLst>
            <pc:docMk/>
            <pc:sldMk cId="2761492111" sldId="261"/>
            <ac:spMk id="3" creationId="{95A938A8-6C4B-73CB-FF3E-7203FD68ADA9}"/>
          </ac:spMkLst>
        </pc:spChg>
      </pc:sldChg>
      <pc:sldChg chg="modSp new">
        <pc:chgData name="Harlee Campbell (2411343)" userId="S::2411343@student.uwtsd.ac.uk::43fbdf23-0ef8-408e-b782-3d985b0bf548" providerId="AD" clId="Web-{8BE9901E-5A3C-DEF2-4086-7C5A984389A5}" dt="2024-10-26T10:01:57.719" v="185" actId="20577"/>
        <pc:sldMkLst>
          <pc:docMk/>
          <pc:sldMk cId="686759993" sldId="262"/>
        </pc:sldMkLst>
        <pc:spChg chg="mod">
          <ac:chgData name="Harlee Campbell (2411343)" userId="S::2411343@student.uwtsd.ac.uk::43fbdf23-0ef8-408e-b782-3d985b0bf548" providerId="AD" clId="Web-{8BE9901E-5A3C-DEF2-4086-7C5A984389A5}" dt="2024-10-26T10:01:04.280" v="145" actId="20577"/>
          <ac:spMkLst>
            <pc:docMk/>
            <pc:sldMk cId="686759993" sldId="262"/>
            <ac:spMk id="2" creationId="{A6981DAA-9B57-06BF-93B3-3FB6A131E512}"/>
          </ac:spMkLst>
        </pc:spChg>
        <pc:spChg chg="mod">
          <ac:chgData name="Harlee Campbell (2411343)" userId="S::2411343@student.uwtsd.ac.uk::43fbdf23-0ef8-408e-b782-3d985b0bf548" providerId="AD" clId="Web-{8BE9901E-5A3C-DEF2-4086-7C5A984389A5}" dt="2024-10-26T10:01:57.719" v="185" actId="20577"/>
          <ac:spMkLst>
            <pc:docMk/>
            <pc:sldMk cId="686759993" sldId="262"/>
            <ac:spMk id="3" creationId="{B8EDCD6D-ACE7-1C89-7627-411CB5ACCE26}"/>
          </ac:spMkLst>
        </pc:spChg>
      </pc:sldChg>
      <pc:sldChg chg="modSp new">
        <pc:chgData name="Harlee Campbell (2411343)" userId="S::2411343@student.uwtsd.ac.uk::43fbdf23-0ef8-408e-b782-3d985b0bf548" providerId="AD" clId="Web-{8BE9901E-5A3C-DEF2-4086-7C5A984389A5}" dt="2024-10-26T10:02:13.173" v="190" actId="20577"/>
        <pc:sldMkLst>
          <pc:docMk/>
          <pc:sldMk cId="1484447549" sldId="263"/>
        </pc:sldMkLst>
        <pc:spChg chg="mod">
          <ac:chgData name="Harlee Campbell (2411343)" userId="S::2411343@student.uwtsd.ac.uk::43fbdf23-0ef8-408e-b782-3d985b0bf548" providerId="AD" clId="Web-{8BE9901E-5A3C-DEF2-4086-7C5A984389A5}" dt="2024-10-26T10:02:13.173" v="190" actId="20577"/>
          <ac:spMkLst>
            <pc:docMk/>
            <pc:sldMk cId="1484447549" sldId="263"/>
            <ac:spMk id="2" creationId="{17FC89EB-B3A6-395D-7F6B-2DFD2C22ABF5}"/>
          </ac:spMkLst>
        </pc:spChg>
      </pc:sldChg>
      <pc:sldChg chg="modSp new">
        <pc:chgData name="Harlee Campbell (2411343)" userId="S::2411343@student.uwtsd.ac.uk::43fbdf23-0ef8-408e-b782-3d985b0bf548" providerId="AD" clId="Web-{8BE9901E-5A3C-DEF2-4086-7C5A984389A5}" dt="2024-10-26T10:02:32.407" v="201" actId="20577"/>
        <pc:sldMkLst>
          <pc:docMk/>
          <pc:sldMk cId="1449594317" sldId="264"/>
        </pc:sldMkLst>
        <pc:spChg chg="mod">
          <ac:chgData name="Harlee Campbell (2411343)" userId="S::2411343@student.uwtsd.ac.uk::43fbdf23-0ef8-408e-b782-3d985b0bf548" providerId="AD" clId="Web-{8BE9901E-5A3C-DEF2-4086-7C5A984389A5}" dt="2024-10-26T10:02:32.407" v="201" actId="20577"/>
          <ac:spMkLst>
            <pc:docMk/>
            <pc:sldMk cId="1449594317" sldId="264"/>
            <ac:spMk id="2" creationId="{7675768E-81D7-7BE0-EAF4-A54570CD5EE0}"/>
          </ac:spMkLst>
        </pc:spChg>
      </pc:sldChg>
      <pc:sldChg chg="modSp new">
        <pc:chgData name="Harlee Campbell (2411343)" userId="S::2411343@student.uwtsd.ac.uk::43fbdf23-0ef8-408e-b782-3d985b0bf548" providerId="AD" clId="Web-{8BE9901E-5A3C-DEF2-4086-7C5A984389A5}" dt="2024-10-26T10:02:50.502" v="211" actId="20577"/>
        <pc:sldMkLst>
          <pc:docMk/>
          <pc:sldMk cId="1502085557" sldId="265"/>
        </pc:sldMkLst>
        <pc:spChg chg="mod">
          <ac:chgData name="Harlee Campbell (2411343)" userId="S::2411343@student.uwtsd.ac.uk::43fbdf23-0ef8-408e-b782-3d985b0bf548" providerId="AD" clId="Web-{8BE9901E-5A3C-DEF2-4086-7C5A984389A5}" dt="2024-10-26T10:02:50.502" v="211" actId="20577"/>
          <ac:spMkLst>
            <pc:docMk/>
            <pc:sldMk cId="1502085557" sldId="265"/>
            <ac:spMk id="2" creationId="{001E1F67-1190-5F26-4F27-2371F951C047}"/>
          </ac:spMkLst>
        </pc:spChg>
      </pc:sldChg>
      <pc:sldChg chg="modSp new">
        <pc:chgData name="Harlee Campbell (2411343)" userId="S::2411343@student.uwtsd.ac.uk::43fbdf23-0ef8-408e-b782-3d985b0bf548" providerId="AD" clId="Web-{8BE9901E-5A3C-DEF2-4086-7C5A984389A5}" dt="2024-10-26T10:03:07.815" v="217" actId="20577"/>
        <pc:sldMkLst>
          <pc:docMk/>
          <pc:sldMk cId="169258430" sldId="266"/>
        </pc:sldMkLst>
        <pc:spChg chg="mod">
          <ac:chgData name="Harlee Campbell (2411343)" userId="S::2411343@student.uwtsd.ac.uk::43fbdf23-0ef8-408e-b782-3d985b0bf548" providerId="AD" clId="Web-{8BE9901E-5A3C-DEF2-4086-7C5A984389A5}" dt="2024-10-26T10:03:07.815" v="217" actId="20577"/>
          <ac:spMkLst>
            <pc:docMk/>
            <pc:sldMk cId="169258430" sldId="266"/>
            <ac:spMk id="2" creationId="{C545B525-726A-E9A3-0B8E-673FD4E9AF0C}"/>
          </ac:spMkLst>
        </pc:spChg>
      </pc:sldChg>
    </pc:docChg>
  </pc:docChgLst>
  <pc:docChgLst>
    <pc:chgData name="Harlee Campbell (2411343)" userId="S::2411343@student.uwtsd.ac.uk::43fbdf23-0ef8-408e-b782-3d985b0bf548" providerId="AD" clId="Web-{E9D428AA-BEF7-8DD0-C6E7-137255CB6F41}"/>
    <pc:docChg chg="addSld modSld sldOrd">
      <pc:chgData name="Harlee Campbell (2411343)" userId="S::2411343@student.uwtsd.ac.uk::43fbdf23-0ef8-408e-b782-3d985b0bf548" providerId="AD" clId="Web-{E9D428AA-BEF7-8DD0-C6E7-137255CB6F41}" dt="2024-10-21T13:14:25.315" v="6" actId="20577"/>
      <pc:docMkLst>
        <pc:docMk/>
      </pc:docMkLst>
      <pc:sldChg chg="modSp new ord">
        <pc:chgData name="Harlee Campbell (2411343)" userId="S::2411343@student.uwtsd.ac.uk::43fbdf23-0ef8-408e-b782-3d985b0bf548" providerId="AD" clId="Web-{E9D428AA-BEF7-8DD0-C6E7-137255CB6F41}" dt="2024-10-21T13:14:25.315" v="6" actId="20577"/>
        <pc:sldMkLst>
          <pc:docMk/>
          <pc:sldMk cId="2075527210" sldId="260"/>
        </pc:sldMkLst>
        <pc:spChg chg="mod">
          <ac:chgData name="Harlee Campbell (2411343)" userId="S::2411343@student.uwtsd.ac.uk::43fbdf23-0ef8-408e-b782-3d985b0bf548" providerId="AD" clId="Web-{E9D428AA-BEF7-8DD0-C6E7-137255CB6F41}" dt="2024-10-21T13:14:25.315" v="6" actId="20577"/>
          <ac:spMkLst>
            <pc:docMk/>
            <pc:sldMk cId="2075527210" sldId="260"/>
            <ac:spMk id="2" creationId="{CC6A8439-CF64-9B73-2819-139D30008073}"/>
          </ac:spMkLst>
        </pc:spChg>
      </pc:sldChg>
    </pc:docChg>
  </pc:docChgLst>
  <pc:docChgLst>
    <pc:chgData name="Harlee Campbell (2411343)" userId="S::2411343@student.uwtsd.ac.uk::43fbdf23-0ef8-408e-b782-3d985b0bf548" providerId="AD" clId="Web-{587BECC8-FB67-D284-A21C-1E234E43F846}"/>
    <pc:docChg chg="modSld">
      <pc:chgData name="Harlee Campbell (2411343)" userId="S::2411343@student.uwtsd.ac.uk::43fbdf23-0ef8-408e-b782-3d985b0bf548" providerId="AD" clId="Web-{587BECC8-FB67-D284-A21C-1E234E43F846}" dt="2024-11-05T10:11:58.588" v="507" actId="20577"/>
      <pc:docMkLst>
        <pc:docMk/>
      </pc:docMkLst>
      <pc:sldChg chg="modSp">
        <pc:chgData name="Harlee Campbell (2411343)" userId="S::2411343@student.uwtsd.ac.uk::43fbdf23-0ef8-408e-b782-3d985b0bf548" providerId="AD" clId="Web-{587BECC8-FB67-D284-A21C-1E234E43F846}" dt="2024-11-05T10:11:58.588" v="507" actId="20577"/>
        <pc:sldMkLst>
          <pc:docMk/>
          <pc:sldMk cId="4088847094" sldId="259"/>
        </pc:sldMkLst>
        <pc:spChg chg="mod">
          <ac:chgData name="Harlee Campbell (2411343)" userId="S::2411343@student.uwtsd.ac.uk::43fbdf23-0ef8-408e-b782-3d985b0bf548" providerId="AD" clId="Web-{587BECC8-FB67-D284-A21C-1E234E43F846}" dt="2024-11-05T10:11:58.588" v="507" actId="20577"/>
          <ac:spMkLst>
            <pc:docMk/>
            <pc:sldMk cId="4088847094" sldId="259"/>
            <ac:spMk id="3" creationId="{D039816C-95CE-E087-F234-33AE26BF5CB7}"/>
          </ac:spMkLst>
        </pc:spChg>
      </pc:sldChg>
      <pc:sldChg chg="addSp delSp modSp">
        <pc:chgData name="Harlee Campbell (2411343)" userId="S::2411343@student.uwtsd.ac.uk::43fbdf23-0ef8-408e-b782-3d985b0bf548" providerId="AD" clId="Web-{587BECC8-FB67-D284-A21C-1E234E43F846}" dt="2024-11-05T09:52:32.652" v="75" actId="20577"/>
        <pc:sldMkLst>
          <pc:docMk/>
          <pc:sldMk cId="1835646359" sldId="270"/>
        </pc:sldMkLst>
        <pc:spChg chg="add del">
          <ac:chgData name="Harlee Campbell (2411343)" userId="S::2411343@student.uwtsd.ac.uk::43fbdf23-0ef8-408e-b782-3d985b0bf548" providerId="AD" clId="Web-{587BECC8-FB67-D284-A21C-1E234E43F846}" dt="2024-11-05T09:47:51.734" v="1"/>
          <ac:spMkLst>
            <pc:docMk/>
            <pc:sldMk cId="1835646359" sldId="270"/>
            <ac:spMk id="2" creationId="{02DF9ECE-DECF-CE9F-4D1C-4981187E1E36}"/>
          </ac:spMkLst>
        </pc:spChg>
        <pc:spChg chg="del mod">
          <ac:chgData name="Harlee Campbell (2411343)" userId="S::2411343@student.uwtsd.ac.uk::43fbdf23-0ef8-408e-b782-3d985b0bf548" providerId="AD" clId="Web-{587BECC8-FB67-D284-A21C-1E234E43F846}" dt="2024-11-05T09:50:45.179" v="38"/>
          <ac:spMkLst>
            <pc:docMk/>
            <pc:sldMk cId="1835646359" sldId="270"/>
            <ac:spMk id="3" creationId="{B83EC299-8F74-EF18-15F5-C8BBD8EF6699}"/>
          </ac:spMkLst>
        </pc:spChg>
        <pc:spChg chg="mod">
          <ac:chgData name="Harlee Campbell (2411343)" userId="S::2411343@student.uwtsd.ac.uk::43fbdf23-0ef8-408e-b782-3d985b0bf548" providerId="AD" clId="Web-{587BECC8-FB67-D284-A21C-1E234E43F846}" dt="2024-11-05T09:51:30.149" v="49" actId="1076"/>
          <ac:spMkLst>
            <pc:docMk/>
            <pc:sldMk cId="1835646359" sldId="270"/>
            <ac:spMk id="4" creationId="{E0B0EA56-83CA-EE95-0CE8-140F8151472F}"/>
          </ac:spMkLst>
        </pc:spChg>
        <pc:spChg chg="mod">
          <ac:chgData name="Harlee Campbell (2411343)" userId="S::2411343@student.uwtsd.ac.uk::43fbdf23-0ef8-408e-b782-3d985b0bf548" providerId="AD" clId="Web-{587BECC8-FB67-D284-A21C-1E234E43F846}" dt="2024-11-05T09:49:05.425" v="20" actId="1076"/>
          <ac:spMkLst>
            <pc:docMk/>
            <pc:sldMk cId="1835646359" sldId="270"/>
            <ac:spMk id="5" creationId="{43B0A70A-D761-5774-DE38-51C8E4D91111}"/>
          </ac:spMkLst>
        </pc:spChg>
        <pc:spChg chg="add mod">
          <ac:chgData name="Harlee Campbell (2411343)" userId="S::2411343@student.uwtsd.ac.uk::43fbdf23-0ef8-408e-b782-3d985b0bf548" providerId="AD" clId="Web-{587BECC8-FB67-D284-A21C-1E234E43F846}" dt="2024-11-05T09:51:19.539" v="46" actId="1076"/>
          <ac:spMkLst>
            <pc:docMk/>
            <pc:sldMk cId="1835646359" sldId="270"/>
            <ac:spMk id="6" creationId="{EB42192F-B9E9-2661-5A8E-26F387F35170}"/>
          </ac:spMkLst>
        </pc:spChg>
        <pc:spChg chg="add del mod">
          <ac:chgData name="Harlee Campbell (2411343)" userId="S::2411343@student.uwtsd.ac.uk::43fbdf23-0ef8-408e-b782-3d985b0bf548" providerId="AD" clId="Web-{587BECC8-FB67-D284-A21C-1E234E43F846}" dt="2024-11-05T09:51:24.649" v="48"/>
          <ac:spMkLst>
            <pc:docMk/>
            <pc:sldMk cId="1835646359" sldId="270"/>
            <ac:spMk id="7" creationId="{DBFA2C0E-117E-04E8-DCA7-463345C7FFE9}"/>
          </ac:spMkLst>
        </pc:spChg>
        <pc:spChg chg="add del">
          <ac:chgData name="Harlee Campbell (2411343)" userId="S::2411343@student.uwtsd.ac.uk::43fbdf23-0ef8-408e-b782-3d985b0bf548" providerId="AD" clId="Web-{587BECC8-FB67-D284-A21C-1E234E43F846}" dt="2024-11-05T09:49:25.144" v="22"/>
          <ac:spMkLst>
            <pc:docMk/>
            <pc:sldMk cId="1835646359" sldId="270"/>
            <ac:spMk id="8" creationId="{D4E02612-DA8E-7DBA-78CB-9E888AE8B85D}"/>
          </ac:spMkLst>
        </pc:spChg>
        <pc:spChg chg="add del mod">
          <ac:chgData name="Harlee Campbell (2411343)" userId="S::2411343@student.uwtsd.ac.uk::43fbdf23-0ef8-408e-b782-3d985b0bf548" providerId="AD" clId="Web-{587BECC8-FB67-D284-A21C-1E234E43F846}" dt="2024-11-05T09:49:37.723" v="25"/>
          <ac:spMkLst>
            <pc:docMk/>
            <pc:sldMk cId="1835646359" sldId="270"/>
            <ac:spMk id="9" creationId="{FCBC4F9A-7A8F-4214-CC63-B677C5995259}"/>
          </ac:spMkLst>
        </pc:spChg>
        <pc:spChg chg="add del mod">
          <ac:chgData name="Harlee Campbell (2411343)" userId="S::2411343@student.uwtsd.ac.uk::43fbdf23-0ef8-408e-b782-3d985b0bf548" providerId="AD" clId="Web-{587BECC8-FB67-D284-A21C-1E234E43F846}" dt="2024-11-05T09:49:52.239" v="28"/>
          <ac:spMkLst>
            <pc:docMk/>
            <pc:sldMk cId="1835646359" sldId="270"/>
            <ac:spMk id="10" creationId="{A58ABA5F-A2BB-E3F0-6A29-2CC1D8E07D02}"/>
          </ac:spMkLst>
        </pc:spChg>
        <pc:spChg chg="add del mod">
          <ac:chgData name="Harlee Campbell (2411343)" userId="S::2411343@student.uwtsd.ac.uk::43fbdf23-0ef8-408e-b782-3d985b0bf548" providerId="AD" clId="Web-{587BECC8-FB67-D284-A21C-1E234E43F846}" dt="2024-11-05T09:50:24.647" v="33"/>
          <ac:spMkLst>
            <pc:docMk/>
            <pc:sldMk cId="1835646359" sldId="270"/>
            <ac:spMk id="11" creationId="{F603D642-0C1C-763E-EF6B-DA1CF3CECAFB}"/>
          </ac:spMkLst>
        </pc:spChg>
        <pc:spChg chg="add del">
          <ac:chgData name="Harlee Campbell (2411343)" userId="S::2411343@student.uwtsd.ac.uk::43fbdf23-0ef8-408e-b782-3d985b0bf548" providerId="AD" clId="Web-{587BECC8-FB67-D284-A21C-1E234E43F846}" dt="2024-11-05T09:50:14.599" v="31"/>
          <ac:spMkLst>
            <pc:docMk/>
            <pc:sldMk cId="1835646359" sldId="270"/>
            <ac:spMk id="12" creationId="{80B87619-5CF6-F754-9E97-33B580BC5EF1}"/>
          </ac:spMkLst>
        </pc:spChg>
        <pc:spChg chg="add del">
          <ac:chgData name="Harlee Campbell (2411343)" userId="S::2411343@student.uwtsd.ac.uk::43fbdf23-0ef8-408e-b782-3d985b0bf548" providerId="AD" clId="Web-{587BECC8-FB67-D284-A21C-1E234E43F846}" dt="2024-11-05T09:50:37.788" v="36"/>
          <ac:spMkLst>
            <pc:docMk/>
            <pc:sldMk cId="1835646359" sldId="270"/>
            <ac:spMk id="13" creationId="{E91D26A7-C253-FC56-72ED-F351A9D29805}"/>
          </ac:spMkLst>
        </pc:spChg>
        <pc:spChg chg="add del mod">
          <ac:chgData name="Harlee Campbell (2411343)" userId="S::2411343@student.uwtsd.ac.uk::43fbdf23-0ef8-408e-b782-3d985b0bf548" providerId="AD" clId="Web-{587BECC8-FB67-D284-A21C-1E234E43F846}" dt="2024-11-05T09:50:55.320" v="40"/>
          <ac:spMkLst>
            <pc:docMk/>
            <pc:sldMk cId="1835646359" sldId="270"/>
            <ac:spMk id="15" creationId="{4B87F364-8224-9E1C-B761-4494D5F7DD6E}"/>
          </ac:spMkLst>
        </pc:spChg>
        <pc:spChg chg="add del mod">
          <ac:chgData name="Harlee Campbell (2411343)" userId="S::2411343@student.uwtsd.ac.uk::43fbdf23-0ef8-408e-b782-3d985b0bf548" providerId="AD" clId="Web-{587BECC8-FB67-D284-A21C-1E234E43F846}" dt="2024-11-05T09:51:10.383" v="44"/>
          <ac:spMkLst>
            <pc:docMk/>
            <pc:sldMk cId="1835646359" sldId="270"/>
            <ac:spMk id="16" creationId="{0B916AC2-C892-8D93-6BAD-996D6F16A231}"/>
          </ac:spMkLst>
        </pc:spChg>
        <pc:spChg chg="add mod">
          <ac:chgData name="Harlee Campbell (2411343)" userId="S::2411343@student.uwtsd.ac.uk::43fbdf23-0ef8-408e-b782-3d985b0bf548" providerId="AD" clId="Web-{587BECC8-FB67-D284-A21C-1E234E43F846}" dt="2024-11-05T09:51:47.087" v="62" actId="1076"/>
          <ac:spMkLst>
            <pc:docMk/>
            <pc:sldMk cId="1835646359" sldId="270"/>
            <ac:spMk id="17" creationId="{C6137DBF-0FAA-C0AD-0C60-1BFE696AD65A}"/>
          </ac:spMkLst>
        </pc:spChg>
        <pc:spChg chg="add mod">
          <ac:chgData name="Harlee Campbell (2411343)" userId="S::2411343@student.uwtsd.ac.uk::43fbdf23-0ef8-408e-b782-3d985b0bf548" providerId="AD" clId="Web-{587BECC8-FB67-D284-A21C-1E234E43F846}" dt="2024-11-05T09:52:32.652" v="75" actId="20577"/>
          <ac:spMkLst>
            <pc:docMk/>
            <pc:sldMk cId="1835646359" sldId="270"/>
            <ac:spMk id="18" creationId="{69F34717-A249-13ED-AA00-6C593154A109}"/>
          </ac:spMkLst>
        </pc:spChg>
      </pc:sldChg>
    </pc:docChg>
  </pc:docChgLst>
  <pc:docChgLst>
    <pc:chgData name="Harlee Campbell (2411343)" userId="S::2411343@student.uwtsd.ac.uk::43fbdf23-0ef8-408e-b782-3d985b0bf548" providerId="AD" clId="Web-{8C6EA4F6-D429-B78A-3744-638C9A2DB186}"/>
    <pc:docChg chg="modSld">
      <pc:chgData name="Harlee Campbell (2411343)" userId="S::2411343@student.uwtsd.ac.uk::43fbdf23-0ef8-408e-b782-3d985b0bf548" providerId="AD" clId="Web-{8C6EA4F6-D429-B78A-3744-638C9A2DB186}" dt="2024-10-29T10:22:26.203" v="397"/>
      <pc:docMkLst>
        <pc:docMk/>
      </pc:docMkLst>
      <pc:sldChg chg="addSp delSp modSp modNotes">
        <pc:chgData name="Harlee Campbell (2411343)" userId="S::2411343@student.uwtsd.ac.uk::43fbdf23-0ef8-408e-b782-3d985b0bf548" providerId="AD" clId="Web-{8C6EA4F6-D429-B78A-3744-638C9A2DB186}" dt="2024-10-29T10:21:32.858" v="393"/>
        <pc:sldMkLst>
          <pc:docMk/>
          <pc:sldMk cId="2761492111" sldId="261"/>
        </pc:sldMkLst>
        <pc:spChg chg="del mod">
          <ac:chgData name="Harlee Campbell (2411343)" userId="S::2411343@student.uwtsd.ac.uk::43fbdf23-0ef8-408e-b782-3d985b0bf548" providerId="AD" clId="Web-{8C6EA4F6-D429-B78A-3744-638C9A2DB186}" dt="2024-10-29T10:01:35.624" v="154"/>
          <ac:spMkLst>
            <pc:docMk/>
            <pc:sldMk cId="2761492111" sldId="261"/>
            <ac:spMk id="2" creationId="{AA3BE7FB-82DF-D481-58BF-9E297BCD6491}"/>
          </ac:spMkLst>
        </pc:spChg>
        <pc:spChg chg="add del mod">
          <ac:chgData name="Harlee Campbell (2411343)" userId="S::2411343@student.uwtsd.ac.uk::43fbdf23-0ef8-408e-b782-3d985b0bf548" providerId="AD" clId="Web-{8C6EA4F6-D429-B78A-3744-638C9A2DB186}" dt="2024-10-29T09:47:28.836" v="87"/>
          <ac:spMkLst>
            <pc:docMk/>
            <pc:sldMk cId="2761492111" sldId="261"/>
            <ac:spMk id="38" creationId="{1DF9BB28-BAD1-DE7E-78C6-D67A84317BB2}"/>
          </ac:spMkLst>
        </pc:spChg>
        <pc:spChg chg="add mod">
          <ac:chgData name="Harlee Campbell (2411343)" userId="S::2411343@student.uwtsd.ac.uk::43fbdf23-0ef8-408e-b782-3d985b0bf548" providerId="AD" clId="Web-{8C6EA4F6-D429-B78A-3744-638C9A2DB186}" dt="2024-10-29T10:01:38.186" v="155" actId="1076"/>
          <ac:spMkLst>
            <pc:docMk/>
            <pc:sldMk cId="2761492111" sldId="261"/>
            <ac:spMk id="39" creationId="{10F5A980-985A-E29E-1CB6-816E7984CBDD}"/>
          </ac:spMkLst>
        </pc:spChg>
        <pc:spChg chg="add mod">
          <ac:chgData name="Harlee Campbell (2411343)" userId="S::2411343@student.uwtsd.ac.uk::43fbdf23-0ef8-408e-b782-3d985b0bf548" providerId="AD" clId="Web-{8C6EA4F6-D429-B78A-3744-638C9A2DB186}" dt="2024-10-29T10:20:26.044" v="336" actId="1076"/>
          <ac:spMkLst>
            <pc:docMk/>
            <pc:sldMk cId="2761492111" sldId="261"/>
            <ac:spMk id="40" creationId="{CDB09B9C-AF2E-D3B9-4E98-8BF259158852}"/>
          </ac:spMkLst>
        </pc:spChg>
        <pc:spChg chg="add mod">
          <ac:chgData name="Harlee Campbell (2411343)" userId="S::2411343@student.uwtsd.ac.uk::43fbdf23-0ef8-408e-b782-3d985b0bf548" providerId="AD" clId="Web-{8C6EA4F6-D429-B78A-3744-638C9A2DB186}" dt="2024-10-29T10:18:36.541" v="305" actId="1076"/>
          <ac:spMkLst>
            <pc:docMk/>
            <pc:sldMk cId="2761492111" sldId="261"/>
            <ac:spMk id="41" creationId="{DB59DA77-C020-08AC-74F8-C8284370E328}"/>
          </ac:spMkLst>
        </pc:spChg>
        <pc:spChg chg="add mod">
          <ac:chgData name="Harlee Campbell (2411343)" userId="S::2411343@student.uwtsd.ac.uk::43fbdf23-0ef8-408e-b782-3d985b0bf548" providerId="AD" clId="Web-{8C6EA4F6-D429-B78A-3744-638C9A2DB186}" dt="2024-10-29T10:20:20.887" v="335"/>
          <ac:spMkLst>
            <pc:docMk/>
            <pc:sldMk cId="2761492111" sldId="261"/>
            <ac:spMk id="42" creationId="{D167CBE0-C82D-DFA6-DDBB-684A32C0478A}"/>
          </ac:spMkLst>
        </pc:spChg>
        <pc:graphicFrameChg chg="del">
          <ac:chgData name="Harlee Campbell (2411343)" userId="S::2411343@student.uwtsd.ac.uk::43fbdf23-0ef8-408e-b782-3d985b0bf548" providerId="AD" clId="Web-{8C6EA4F6-D429-B78A-3744-638C9A2DB186}" dt="2024-10-29T09:46:36.663" v="81"/>
          <ac:graphicFrameMkLst>
            <pc:docMk/>
            <pc:sldMk cId="2761492111" sldId="261"/>
            <ac:graphicFrameMk id="4" creationId="{A0234750-6381-6764-D208-EB4C2FD3D99E}"/>
          </ac:graphicFrameMkLst>
        </pc:graphicFrameChg>
      </pc:sldChg>
      <pc:sldChg chg="addSp delSp modSp modNotes">
        <pc:chgData name="Harlee Campbell (2411343)" userId="S::2411343@student.uwtsd.ac.uk::43fbdf23-0ef8-408e-b782-3d985b0bf548" providerId="AD" clId="Web-{8C6EA4F6-D429-B78A-3744-638C9A2DB186}" dt="2024-10-29T10:22:26.203" v="397"/>
        <pc:sldMkLst>
          <pc:docMk/>
          <pc:sldMk cId="3345724893" sldId="267"/>
        </pc:sldMkLst>
        <pc:spChg chg="del mod">
          <ac:chgData name="Harlee Campbell (2411343)" userId="S::2411343@student.uwtsd.ac.uk::43fbdf23-0ef8-408e-b782-3d985b0bf548" providerId="AD" clId="Web-{8C6EA4F6-D429-B78A-3744-638C9A2DB186}" dt="2024-10-29T10:01:47.030" v="157"/>
          <ac:spMkLst>
            <pc:docMk/>
            <pc:sldMk cId="3345724893" sldId="267"/>
            <ac:spMk id="2" creationId="{9EBFD333-77BF-73BC-CEE3-81278BB92E11}"/>
          </ac:spMkLst>
        </pc:spChg>
        <pc:spChg chg="add del">
          <ac:chgData name="Harlee Campbell (2411343)" userId="S::2411343@student.uwtsd.ac.uk::43fbdf23-0ef8-408e-b782-3d985b0bf548" providerId="AD" clId="Web-{8C6EA4F6-D429-B78A-3744-638C9A2DB186}" dt="2024-10-29T09:59:40.933" v="150"/>
          <ac:spMkLst>
            <pc:docMk/>
            <pc:sldMk cId="3345724893" sldId="267"/>
            <ac:spMk id="16" creationId="{360B2CB4-42CB-57D6-784C-0E5B155496AE}"/>
          </ac:spMkLst>
        </pc:spChg>
        <pc:graphicFrameChg chg="mod">
          <ac:chgData name="Harlee Campbell (2411343)" userId="S::2411343@student.uwtsd.ac.uk::43fbdf23-0ef8-408e-b782-3d985b0bf548" providerId="AD" clId="Web-{8C6EA4F6-D429-B78A-3744-638C9A2DB186}" dt="2024-10-29T10:01:57.874" v="159" actId="1076"/>
          <ac:graphicFrameMkLst>
            <pc:docMk/>
            <pc:sldMk cId="3345724893" sldId="267"/>
            <ac:graphicFrameMk id="4" creationId="{4E13783F-FB2A-E6D8-B385-BDB3C98DB010}"/>
          </ac:graphicFrameMkLst>
        </pc:graphicFrameChg>
        <pc:graphicFrameChg chg="add mod modGraphic">
          <ac:chgData name="Harlee Campbell (2411343)" userId="S::2411343@student.uwtsd.ac.uk::43fbdf23-0ef8-408e-b782-3d985b0bf548" providerId="AD" clId="Web-{8C6EA4F6-D429-B78A-3744-638C9A2DB186}" dt="2024-10-29T10:08:51.072" v="209" actId="20577"/>
          <ac:graphicFrameMkLst>
            <pc:docMk/>
            <pc:sldMk cId="3345724893" sldId="267"/>
            <ac:graphicFrameMk id="33" creationId="{E099661D-85BE-8825-6125-9978A796248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987B3-C95D-44F1-BFEC-508634C7BAFE}" type="doc">
      <dgm:prSet loTypeId="urn:microsoft.com/office/officeart/2005/8/layout/chevron1" loCatId="process" qsTypeId="urn:microsoft.com/office/officeart/2005/8/quickstyle/simple1" qsCatId="simple" csTypeId="urn:microsoft.com/office/officeart/2005/8/colors/accent1_2" csCatId="accent1" phldr="1"/>
      <dgm:spPr/>
    </dgm:pt>
    <dgm:pt modelId="{14BC42A7-935D-413F-BDAF-2004E27C4050}">
      <dgm:prSet phldrT="[Text]" phldr="0"/>
      <dgm:spPr/>
      <dgm:t>
        <a:bodyPr/>
        <a:lstStyle/>
        <a:p>
          <a:pPr rtl="0"/>
          <a:r>
            <a:rPr lang="en-US" dirty="0">
              <a:latin typeface="Bell MT"/>
            </a:rPr>
            <a:t>Used to be a highly centralized state.</a:t>
          </a:r>
          <a:endParaRPr lang="en-US" dirty="0"/>
        </a:p>
      </dgm:t>
    </dgm:pt>
    <dgm:pt modelId="{6209EF62-BB9E-4271-B008-53C640E0D3AD}" type="parTrans" cxnId="{91F110D6-915B-4773-8140-45B651DBBCAE}">
      <dgm:prSet/>
      <dgm:spPr/>
    </dgm:pt>
    <dgm:pt modelId="{E1B4B922-9115-4178-A36D-20023D7F5F0F}" type="sibTrans" cxnId="{91F110D6-915B-4773-8140-45B651DBBCAE}">
      <dgm:prSet/>
      <dgm:spPr/>
    </dgm:pt>
    <dgm:pt modelId="{9F7A23BD-4C6E-4ABF-B628-83C87477223E}">
      <dgm:prSet phldrT="[Text]" phldr="0"/>
      <dgm:spPr/>
      <dgm:t>
        <a:bodyPr/>
        <a:lstStyle/>
        <a:p>
          <a:pPr rtl="0"/>
          <a:r>
            <a:rPr lang="en-US" dirty="0">
              <a:latin typeface="Bell MT"/>
            </a:rPr>
            <a:t>With legislative and executive powers.</a:t>
          </a:r>
          <a:endParaRPr lang="en-US" dirty="0"/>
        </a:p>
      </dgm:t>
    </dgm:pt>
    <dgm:pt modelId="{3EEC9395-7750-42EB-BBA7-A4709CE9F7F6}" type="parTrans" cxnId="{C036465C-AFCA-4FAA-9870-EA2D4B044F6B}">
      <dgm:prSet/>
      <dgm:spPr/>
    </dgm:pt>
    <dgm:pt modelId="{D28E407B-63AC-4ED2-97BD-7BBDFB56CA1F}" type="sibTrans" cxnId="{C036465C-AFCA-4FAA-9870-EA2D4B044F6B}">
      <dgm:prSet/>
      <dgm:spPr/>
    </dgm:pt>
    <dgm:pt modelId="{D60699D5-4892-44E9-A50E-D7F0ECDFB35E}">
      <dgm:prSet phldrT="[Text]" phldr="0"/>
      <dgm:spPr/>
      <dgm:t>
        <a:bodyPr/>
        <a:lstStyle/>
        <a:p>
          <a:pPr rtl="0"/>
          <a:r>
            <a:rPr lang="en-US" dirty="0">
              <a:latin typeface="Bell MT"/>
            </a:rPr>
            <a:t>Remained largely centralized until the return of the millennium.</a:t>
          </a:r>
          <a:endParaRPr lang="en-US" dirty="0"/>
        </a:p>
      </dgm:t>
    </dgm:pt>
    <dgm:pt modelId="{EC211935-96BB-46F3-9D87-3ECDD8306AA8}" type="parTrans" cxnId="{3168A626-4228-47E1-9B8E-8E9925EB9C40}">
      <dgm:prSet/>
      <dgm:spPr/>
    </dgm:pt>
    <dgm:pt modelId="{35AE46E8-3194-409F-9699-E38A35DCC9FC}" type="sibTrans" cxnId="{3168A626-4228-47E1-9B8E-8E9925EB9C40}">
      <dgm:prSet/>
      <dgm:spPr/>
    </dgm:pt>
    <dgm:pt modelId="{59C62575-923B-47AA-959B-93A000F3D142}" type="pres">
      <dgm:prSet presAssocID="{574987B3-C95D-44F1-BFEC-508634C7BAFE}" presName="Name0" presStyleCnt="0">
        <dgm:presLayoutVars>
          <dgm:dir/>
          <dgm:animLvl val="lvl"/>
          <dgm:resizeHandles val="exact"/>
        </dgm:presLayoutVars>
      </dgm:prSet>
      <dgm:spPr/>
    </dgm:pt>
    <dgm:pt modelId="{A6410619-1BB4-4402-9628-A5F577A64B98}" type="pres">
      <dgm:prSet presAssocID="{14BC42A7-935D-413F-BDAF-2004E27C4050}" presName="parTxOnly" presStyleLbl="node1" presStyleIdx="0" presStyleCnt="3">
        <dgm:presLayoutVars>
          <dgm:chMax val="0"/>
          <dgm:chPref val="0"/>
          <dgm:bulletEnabled val="1"/>
        </dgm:presLayoutVars>
      </dgm:prSet>
      <dgm:spPr/>
    </dgm:pt>
    <dgm:pt modelId="{0E3E22B5-0989-435C-BA31-365D696EC6BF}" type="pres">
      <dgm:prSet presAssocID="{E1B4B922-9115-4178-A36D-20023D7F5F0F}" presName="parTxOnlySpace" presStyleCnt="0"/>
      <dgm:spPr/>
    </dgm:pt>
    <dgm:pt modelId="{D55EECC2-CF4F-4AC9-997E-5202364220E2}" type="pres">
      <dgm:prSet presAssocID="{9F7A23BD-4C6E-4ABF-B628-83C87477223E}" presName="parTxOnly" presStyleLbl="node1" presStyleIdx="1" presStyleCnt="3">
        <dgm:presLayoutVars>
          <dgm:chMax val="0"/>
          <dgm:chPref val="0"/>
          <dgm:bulletEnabled val="1"/>
        </dgm:presLayoutVars>
      </dgm:prSet>
      <dgm:spPr/>
    </dgm:pt>
    <dgm:pt modelId="{390F2D20-4935-4134-9AE4-313D8BA48BC7}" type="pres">
      <dgm:prSet presAssocID="{D28E407B-63AC-4ED2-97BD-7BBDFB56CA1F}" presName="parTxOnlySpace" presStyleCnt="0"/>
      <dgm:spPr/>
    </dgm:pt>
    <dgm:pt modelId="{38CC5032-4B4E-4554-BF31-2B7C44997E36}" type="pres">
      <dgm:prSet presAssocID="{D60699D5-4892-44E9-A50E-D7F0ECDFB35E}" presName="parTxOnly" presStyleLbl="node1" presStyleIdx="2" presStyleCnt="3">
        <dgm:presLayoutVars>
          <dgm:chMax val="0"/>
          <dgm:chPref val="0"/>
          <dgm:bulletEnabled val="1"/>
        </dgm:presLayoutVars>
      </dgm:prSet>
      <dgm:spPr/>
    </dgm:pt>
  </dgm:ptLst>
  <dgm:cxnLst>
    <dgm:cxn modelId="{3168A626-4228-47E1-9B8E-8E9925EB9C40}" srcId="{574987B3-C95D-44F1-BFEC-508634C7BAFE}" destId="{D60699D5-4892-44E9-A50E-D7F0ECDFB35E}" srcOrd="2" destOrd="0" parTransId="{EC211935-96BB-46F3-9D87-3ECDD8306AA8}" sibTransId="{35AE46E8-3194-409F-9699-E38A35DCC9FC}"/>
    <dgm:cxn modelId="{C036465C-AFCA-4FAA-9870-EA2D4B044F6B}" srcId="{574987B3-C95D-44F1-BFEC-508634C7BAFE}" destId="{9F7A23BD-4C6E-4ABF-B628-83C87477223E}" srcOrd="1" destOrd="0" parTransId="{3EEC9395-7750-42EB-BBA7-A4709CE9F7F6}" sibTransId="{D28E407B-63AC-4ED2-97BD-7BBDFB56CA1F}"/>
    <dgm:cxn modelId="{E8DC8C49-1FC5-46E5-8C93-8B8ACE22BEEB}" type="presOf" srcId="{9F7A23BD-4C6E-4ABF-B628-83C87477223E}" destId="{D55EECC2-CF4F-4AC9-997E-5202364220E2}" srcOrd="0" destOrd="0" presId="urn:microsoft.com/office/officeart/2005/8/layout/chevron1"/>
    <dgm:cxn modelId="{4BF77270-4986-41AE-B39D-39A0F0DC9C88}" type="presOf" srcId="{574987B3-C95D-44F1-BFEC-508634C7BAFE}" destId="{59C62575-923B-47AA-959B-93A000F3D142}" srcOrd="0" destOrd="0" presId="urn:microsoft.com/office/officeart/2005/8/layout/chevron1"/>
    <dgm:cxn modelId="{1EC0D971-9B52-4A54-B52C-9539E995C17D}" type="presOf" srcId="{14BC42A7-935D-413F-BDAF-2004E27C4050}" destId="{A6410619-1BB4-4402-9628-A5F577A64B98}" srcOrd="0" destOrd="0" presId="urn:microsoft.com/office/officeart/2005/8/layout/chevron1"/>
    <dgm:cxn modelId="{824D28C7-C210-4F9C-A1A5-997F2C29F6C6}" type="presOf" srcId="{D60699D5-4892-44E9-A50E-D7F0ECDFB35E}" destId="{38CC5032-4B4E-4554-BF31-2B7C44997E36}" srcOrd="0" destOrd="0" presId="urn:microsoft.com/office/officeart/2005/8/layout/chevron1"/>
    <dgm:cxn modelId="{91F110D6-915B-4773-8140-45B651DBBCAE}" srcId="{574987B3-C95D-44F1-BFEC-508634C7BAFE}" destId="{14BC42A7-935D-413F-BDAF-2004E27C4050}" srcOrd="0" destOrd="0" parTransId="{6209EF62-BB9E-4271-B008-53C640E0D3AD}" sibTransId="{E1B4B922-9115-4178-A36D-20023D7F5F0F}"/>
    <dgm:cxn modelId="{3A52CF58-FF54-4087-A861-7863D889618A}" type="presParOf" srcId="{59C62575-923B-47AA-959B-93A000F3D142}" destId="{A6410619-1BB4-4402-9628-A5F577A64B98}" srcOrd="0" destOrd="0" presId="urn:microsoft.com/office/officeart/2005/8/layout/chevron1"/>
    <dgm:cxn modelId="{7FEAAEEB-A301-42EE-89C3-EB9330D40A52}" type="presParOf" srcId="{59C62575-923B-47AA-959B-93A000F3D142}" destId="{0E3E22B5-0989-435C-BA31-365D696EC6BF}" srcOrd="1" destOrd="0" presId="urn:microsoft.com/office/officeart/2005/8/layout/chevron1"/>
    <dgm:cxn modelId="{9BBDDA38-3668-4529-BC77-2EC96C82A0AC}" type="presParOf" srcId="{59C62575-923B-47AA-959B-93A000F3D142}" destId="{D55EECC2-CF4F-4AC9-997E-5202364220E2}" srcOrd="2" destOrd="0" presId="urn:microsoft.com/office/officeart/2005/8/layout/chevron1"/>
    <dgm:cxn modelId="{F55B0155-2C3D-43E6-B03F-846907B8FA8D}" type="presParOf" srcId="{59C62575-923B-47AA-959B-93A000F3D142}" destId="{390F2D20-4935-4134-9AE4-313D8BA48BC7}" srcOrd="3" destOrd="0" presId="urn:microsoft.com/office/officeart/2005/8/layout/chevron1"/>
    <dgm:cxn modelId="{E76A9463-8A1B-4EF0-AB7B-A2B8E10ABE2D}" type="presParOf" srcId="{59C62575-923B-47AA-959B-93A000F3D142}" destId="{38CC5032-4B4E-4554-BF31-2B7C44997E36}"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8E8B9F-6A7A-4222-9A6E-351C3AE9B54B}" type="doc">
      <dgm:prSet loTypeId="urn:microsoft.com/office/officeart/2005/8/layout/chevron1" loCatId="process" qsTypeId="urn:microsoft.com/office/officeart/2005/8/quickstyle/simple1" qsCatId="simple" csTypeId="urn:microsoft.com/office/officeart/2005/8/colors/accent1_2" csCatId="accent1" phldr="1"/>
      <dgm:spPr/>
    </dgm:pt>
    <dgm:pt modelId="{2EA0D183-E898-4806-AAC6-26B630A2F30A}">
      <dgm:prSet phldrT="[Text]" phldr="0"/>
      <dgm:spPr/>
      <dgm:t>
        <a:bodyPr/>
        <a:lstStyle/>
        <a:p>
          <a:pPr rtl="0"/>
          <a:r>
            <a:rPr lang="en-US" dirty="0">
              <a:latin typeface="Bell MT"/>
            </a:rPr>
            <a:t>Territorial constitution.</a:t>
          </a:r>
          <a:endParaRPr lang="en-US" dirty="0"/>
        </a:p>
      </dgm:t>
    </dgm:pt>
    <dgm:pt modelId="{7DB2882F-D905-4A92-B180-379489AFC533}" type="parTrans" cxnId="{54CEC7E7-5107-4C41-9B02-724A2D055069}">
      <dgm:prSet/>
      <dgm:spPr/>
    </dgm:pt>
    <dgm:pt modelId="{C878A096-2EEC-4494-9EE5-72F8F2F06BDC}" type="sibTrans" cxnId="{54CEC7E7-5107-4C41-9B02-724A2D055069}">
      <dgm:prSet/>
      <dgm:spPr/>
    </dgm:pt>
    <dgm:pt modelId="{E66E2A77-56BC-45D9-B1E8-DB2E552C8303}">
      <dgm:prSet phldrT="[Text]" phldr="0"/>
      <dgm:spPr/>
      <dgm:t>
        <a:bodyPr/>
        <a:lstStyle/>
        <a:p>
          <a:pPr rtl="0"/>
          <a:r>
            <a:rPr lang="en-US" dirty="0">
              <a:latin typeface="Bell MT"/>
            </a:rPr>
            <a:t>Triggered by the devolution of power.</a:t>
          </a:r>
          <a:endParaRPr lang="en-US" dirty="0"/>
        </a:p>
      </dgm:t>
    </dgm:pt>
    <dgm:pt modelId="{225ACA18-7E58-4DCB-A297-FFB065FC5442}" type="parTrans" cxnId="{082FBCE3-D218-44AF-826E-F22BC416917F}">
      <dgm:prSet/>
      <dgm:spPr/>
    </dgm:pt>
    <dgm:pt modelId="{27400D46-14D9-4863-A299-0FC47859EC55}" type="sibTrans" cxnId="{082FBCE3-D218-44AF-826E-F22BC416917F}">
      <dgm:prSet/>
      <dgm:spPr/>
    </dgm:pt>
    <dgm:pt modelId="{3903833D-3344-403A-96E6-EE767202B08C}">
      <dgm:prSet phldrT="[Text]" phldr="0"/>
      <dgm:spPr/>
      <dgm:t>
        <a:bodyPr/>
        <a:lstStyle/>
        <a:p>
          <a:pPr rtl="0"/>
          <a:r>
            <a:rPr lang="en-US" dirty="0">
              <a:latin typeface="Bell MT"/>
            </a:rPr>
            <a:t>Impetus.</a:t>
          </a:r>
          <a:endParaRPr lang="en-US" dirty="0"/>
        </a:p>
      </dgm:t>
    </dgm:pt>
    <dgm:pt modelId="{9523B4F7-C1CD-4777-9E3E-B84F0F378C09}" type="parTrans" cxnId="{41AF9CB4-874F-479D-8162-E53895461714}">
      <dgm:prSet/>
      <dgm:spPr/>
    </dgm:pt>
    <dgm:pt modelId="{6006AAC0-1232-4E86-8BD8-3F01F1765D7B}" type="sibTrans" cxnId="{41AF9CB4-874F-479D-8162-E53895461714}">
      <dgm:prSet/>
      <dgm:spPr/>
    </dgm:pt>
    <dgm:pt modelId="{0C0ED603-EBD0-448B-A6E5-85E54C4954B5}" type="pres">
      <dgm:prSet presAssocID="{2C8E8B9F-6A7A-4222-9A6E-351C3AE9B54B}" presName="Name0" presStyleCnt="0">
        <dgm:presLayoutVars>
          <dgm:dir/>
          <dgm:animLvl val="lvl"/>
          <dgm:resizeHandles val="exact"/>
        </dgm:presLayoutVars>
      </dgm:prSet>
      <dgm:spPr/>
    </dgm:pt>
    <dgm:pt modelId="{AB581222-2FD0-4381-B5E1-7E47C9990904}" type="pres">
      <dgm:prSet presAssocID="{2EA0D183-E898-4806-AAC6-26B630A2F30A}" presName="parTxOnly" presStyleLbl="node1" presStyleIdx="0" presStyleCnt="3">
        <dgm:presLayoutVars>
          <dgm:chMax val="0"/>
          <dgm:chPref val="0"/>
          <dgm:bulletEnabled val="1"/>
        </dgm:presLayoutVars>
      </dgm:prSet>
      <dgm:spPr/>
    </dgm:pt>
    <dgm:pt modelId="{8ED67988-DC73-482A-B8A7-57733E988E75}" type="pres">
      <dgm:prSet presAssocID="{C878A096-2EEC-4494-9EE5-72F8F2F06BDC}" presName="parTxOnlySpace" presStyleCnt="0"/>
      <dgm:spPr/>
    </dgm:pt>
    <dgm:pt modelId="{0703EE30-68CB-4FCE-A65A-9F8EBD545364}" type="pres">
      <dgm:prSet presAssocID="{E66E2A77-56BC-45D9-B1E8-DB2E552C8303}" presName="parTxOnly" presStyleLbl="node1" presStyleIdx="1" presStyleCnt="3">
        <dgm:presLayoutVars>
          <dgm:chMax val="0"/>
          <dgm:chPref val="0"/>
          <dgm:bulletEnabled val="1"/>
        </dgm:presLayoutVars>
      </dgm:prSet>
      <dgm:spPr/>
    </dgm:pt>
    <dgm:pt modelId="{FF450FFC-FCF8-42D4-9AEF-26E9A7F05FD2}" type="pres">
      <dgm:prSet presAssocID="{27400D46-14D9-4863-A299-0FC47859EC55}" presName="parTxOnlySpace" presStyleCnt="0"/>
      <dgm:spPr/>
    </dgm:pt>
    <dgm:pt modelId="{F2754B13-1086-4ECD-8A21-68BBF674F306}" type="pres">
      <dgm:prSet presAssocID="{3903833D-3344-403A-96E6-EE767202B08C}" presName="parTxOnly" presStyleLbl="node1" presStyleIdx="2" presStyleCnt="3">
        <dgm:presLayoutVars>
          <dgm:chMax val="0"/>
          <dgm:chPref val="0"/>
          <dgm:bulletEnabled val="1"/>
        </dgm:presLayoutVars>
      </dgm:prSet>
      <dgm:spPr/>
    </dgm:pt>
  </dgm:ptLst>
  <dgm:cxnLst>
    <dgm:cxn modelId="{9E770A00-1E13-4C5B-A6B1-487782A3EE2E}" type="presOf" srcId="{E66E2A77-56BC-45D9-B1E8-DB2E552C8303}" destId="{0703EE30-68CB-4FCE-A65A-9F8EBD545364}" srcOrd="0" destOrd="0" presId="urn:microsoft.com/office/officeart/2005/8/layout/chevron1"/>
    <dgm:cxn modelId="{D83C0512-8248-40FD-A4B4-302D62CB81B3}" type="presOf" srcId="{3903833D-3344-403A-96E6-EE767202B08C}" destId="{F2754B13-1086-4ECD-8A21-68BBF674F306}" srcOrd="0" destOrd="0" presId="urn:microsoft.com/office/officeart/2005/8/layout/chevron1"/>
    <dgm:cxn modelId="{F552F216-A2B0-40C0-B2FC-12DDA27B58A7}" type="presOf" srcId="{2C8E8B9F-6A7A-4222-9A6E-351C3AE9B54B}" destId="{0C0ED603-EBD0-448B-A6E5-85E54C4954B5}" srcOrd="0" destOrd="0" presId="urn:microsoft.com/office/officeart/2005/8/layout/chevron1"/>
    <dgm:cxn modelId="{54FAA485-DE7F-4E2A-90F4-A7CE3D80C165}" type="presOf" srcId="{2EA0D183-E898-4806-AAC6-26B630A2F30A}" destId="{AB581222-2FD0-4381-B5E1-7E47C9990904}" srcOrd="0" destOrd="0" presId="urn:microsoft.com/office/officeart/2005/8/layout/chevron1"/>
    <dgm:cxn modelId="{41AF9CB4-874F-479D-8162-E53895461714}" srcId="{2C8E8B9F-6A7A-4222-9A6E-351C3AE9B54B}" destId="{3903833D-3344-403A-96E6-EE767202B08C}" srcOrd="2" destOrd="0" parTransId="{9523B4F7-C1CD-4777-9E3E-B84F0F378C09}" sibTransId="{6006AAC0-1232-4E86-8BD8-3F01F1765D7B}"/>
    <dgm:cxn modelId="{082FBCE3-D218-44AF-826E-F22BC416917F}" srcId="{2C8E8B9F-6A7A-4222-9A6E-351C3AE9B54B}" destId="{E66E2A77-56BC-45D9-B1E8-DB2E552C8303}" srcOrd="1" destOrd="0" parTransId="{225ACA18-7E58-4DCB-A297-FFB065FC5442}" sibTransId="{27400D46-14D9-4863-A299-0FC47859EC55}"/>
    <dgm:cxn modelId="{54CEC7E7-5107-4C41-9B02-724A2D055069}" srcId="{2C8E8B9F-6A7A-4222-9A6E-351C3AE9B54B}" destId="{2EA0D183-E898-4806-AAC6-26B630A2F30A}" srcOrd="0" destOrd="0" parTransId="{7DB2882F-D905-4A92-B180-379489AFC533}" sibTransId="{C878A096-2EEC-4494-9EE5-72F8F2F06BDC}"/>
    <dgm:cxn modelId="{0A27C2DD-1FFD-4359-890E-943C6427210E}" type="presParOf" srcId="{0C0ED603-EBD0-448B-A6E5-85E54C4954B5}" destId="{AB581222-2FD0-4381-B5E1-7E47C9990904}" srcOrd="0" destOrd="0" presId="urn:microsoft.com/office/officeart/2005/8/layout/chevron1"/>
    <dgm:cxn modelId="{B69443ED-93BC-41CC-89DE-0B0B612DDD52}" type="presParOf" srcId="{0C0ED603-EBD0-448B-A6E5-85E54C4954B5}" destId="{8ED67988-DC73-482A-B8A7-57733E988E75}" srcOrd="1" destOrd="0" presId="urn:microsoft.com/office/officeart/2005/8/layout/chevron1"/>
    <dgm:cxn modelId="{C3C1838A-68E9-46A1-A1D3-F93DD55FC45E}" type="presParOf" srcId="{0C0ED603-EBD0-448B-A6E5-85E54C4954B5}" destId="{0703EE30-68CB-4FCE-A65A-9F8EBD545364}" srcOrd="2" destOrd="0" presId="urn:microsoft.com/office/officeart/2005/8/layout/chevron1"/>
    <dgm:cxn modelId="{EB0ABAE2-9827-4335-982B-B262FDBDE3B3}" type="presParOf" srcId="{0C0ED603-EBD0-448B-A6E5-85E54C4954B5}" destId="{FF450FFC-FCF8-42D4-9AEF-26E9A7F05FD2}" srcOrd="3" destOrd="0" presId="urn:microsoft.com/office/officeart/2005/8/layout/chevron1"/>
    <dgm:cxn modelId="{54E0BCB4-3DA7-4E66-A578-27666B3CE706}" type="presParOf" srcId="{0C0ED603-EBD0-448B-A6E5-85E54C4954B5}" destId="{F2754B13-1086-4ECD-8A21-68BBF674F306}" srcOrd="4"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2DE74D-B16C-4FF3-9151-357BF5086B52}"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C9AE0FA3-ACFE-4441-95F7-93B7832BDEB2}">
      <dgm:prSet phldrT="[Text]" phldr="0"/>
      <dgm:spPr/>
      <dgm:t>
        <a:bodyPr/>
        <a:lstStyle/>
        <a:p>
          <a:pPr rtl="0"/>
          <a:r>
            <a:rPr lang="en-US" dirty="0">
              <a:latin typeface="Bell MT"/>
            </a:rPr>
            <a:t>Evidence shows that.</a:t>
          </a:r>
          <a:endParaRPr lang="en-US" dirty="0"/>
        </a:p>
      </dgm:t>
    </dgm:pt>
    <dgm:pt modelId="{F12897F8-742D-466B-9804-39ABFE48792B}" type="parTrans" cxnId="{D8BE851C-9499-4979-8CAF-0DBFD24987BA}">
      <dgm:prSet/>
      <dgm:spPr/>
      <dgm:t>
        <a:bodyPr/>
        <a:lstStyle/>
        <a:p>
          <a:endParaRPr lang="en-US"/>
        </a:p>
      </dgm:t>
    </dgm:pt>
    <dgm:pt modelId="{8282E6E2-F917-40AA-9D3A-7C56D95BC94F}" type="sibTrans" cxnId="{D8BE851C-9499-4979-8CAF-0DBFD24987BA}">
      <dgm:prSet/>
      <dgm:spPr/>
      <dgm:t>
        <a:bodyPr/>
        <a:lstStyle/>
        <a:p>
          <a:endParaRPr lang="en-US"/>
        </a:p>
      </dgm:t>
    </dgm:pt>
    <dgm:pt modelId="{CBE251CD-A8D2-4925-9E76-7AC42C4FF7F9}">
      <dgm:prSet phldrT="[Text]" phldr="0"/>
      <dgm:spPr/>
      <dgm:t>
        <a:bodyPr/>
        <a:lstStyle/>
        <a:p>
          <a:pPr rtl="0"/>
          <a:r>
            <a:rPr lang="en-US" dirty="0">
              <a:latin typeface="Bell MT"/>
            </a:rPr>
            <a:t>Despite improvement to the way in which victims are treated, much more needs to be done to include them in the justice system.</a:t>
          </a:r>
          <a:endParaRPr lang="en-US" dirty="0"/>
        </a:p>
      </dgm:t>
    </dgm:pt>
    <dgm:pt modelId="{6E7E2017-9A20-4CEE-8E34-A31E7C2E968C}" type="parTrans" cxnId="{DAF52060-EFC8-4EA1-B170-63BFDF18425A}">
      <dgm:prSet/>
      <dgm:spPr/>
      <dgm:t>
        <a:bodyPr/>
        <a:lstStyle/>
        <a:p>
          <a:endParaRPr lang="en-US"/>
        </a:p>
      </dgm:t>
    </dgm:pt>
    <dgm:pt modelId="{B0910C72-3E5D-4DC9-81BC-5E6BC5555557}" type="sibTrans" cxnId="{DAF52060-EFC8-4EA1-B170-63BFDF18425A}">
      <dgm:prSet/>
      <dgm:spPr/>
      <dgm:t>
        <a:bodyPr/>
        <a:lstStyle/>
        <a:p>
          <a:endParaRPr lang="en-US"/>
        </a:p>
      </dgm:t>
    </dgm:pt>
    <dgm:pt modelId="{521F2907-DBC4-4EBF-B16D-F6B44D94B973}">
      <dgm:prSet phldrT="[Text]" phldr="0"/>
      <dgm:spPr/>
      <dgm:t>
        <a:bodyPr/>
        <a:lstStyle/>
        <a:p>
          <a:pPr rtl="0"/>
          <a:r>
            <a:rPr lang="en-US" dirty="0">
              <a:latin typeface="Bell MT"/>
            </a:rPr>
            <a:t>The approach to those with mental health issues, is not properly  addressed within the criminal justice system.</a:t>
          </a:r>
          <a:endParaRPr lang="en-US" dirty="0"/>
        </a:p>
      </dgm:t>
    </dgm:pt>
    <dgm:pt modelId="{55F13A23-0EFB-4FD5-96C9-04BBAC0B2DCA}" type="parTrans" cxnId="{0F2E2CCB-C9E6-4A24-9561-D49410D84718}">
      <dgm:prSet/>
      <dgm:spPr/>
      <dgm:t>
        <a:bodyPr/>
        <a:lstStyle/>
        <a:p>
          <a:endParaRPr lang="en-US"/>
        </a:p>
      </dgm:t>
    </dgm:pt>
    <dgm:pt modelId="{63E9DFE0-EB33-419D-BFE0-A8D711DADEBF}" type="sibTrans" cxnId="{0F2E2CCB-C9E6-4A24-9561-D49410D84718}">
      <dgm:prSet/>
      <dgm:spPr/>
      <dgm:t>
        <a:bodyPr/>
        <a:lstStyle/>
        <a:p>
          <a:endParaRPr lang="en-US"/>
        </a:p>
      </dgm:t>
    </dgm:pt>
    <dgm:pt modelId="{5CD3E8BD-27E3-4315-8E96-5EFABCE5BC16}">
      <dgm:prSet phldrT="[Text]" phldr="0"/>
      <dgm:spPr/>
      <dgm:t>
        <a:bodyPr/>
        <a:lstStyle/>
        <a:p>
          <a:pPr rtl="0"/>
          <a:r>
            <a:rPr lang="en-US" dirty="0">
              <a:latin typeface="Bell MT"/>
            </a:rPr>
            <a:t>There is a lack of facilities in for woman offenders in Wales.</a:t>
          </a:r>
          <a:endParaRPr lang="en-US" dirty="0"/>
        </a:p>
      </dgm:t>
    </dgm:pt>
    <dgm:pt modelId="{4B8FC879-0D45-47BD-9E5C-A8CEEB08C2C7}" type="parTrans" cxnId="{F2B1AA9C-C643-4D2E-9DFD-76557F3507C6}">
      <dgm:prSet/>
      <dgm:spPr/>
      <dgm:t>
        <a:bodyPr/>
        <a:lstStyle/>
        <a:p>
          <a:endParaRPr lang="en-US"/>
        </a:p>
      </dgm:t>
    </dgm:pt>
    <dgm:pt modelId="{BB4E9505-960C-4AFC-A3CE-936531185252}" type="sibTrans" cxnId="{F2B1AA9C-C643-4D2E-9DFD-76557F3507C6}">
      <dgm:prSet/>
      <dgm:spPr/>
      <dgm:t>
        <a:bodyPr/>
        <a:lstStyle/>
        <a:p>
          <a:endParaRPr lang="en-US"/>
        </a:p>
      </dgm:t>
    </dgm:pt>
    <dgm:pt modelId="{01E21DDB-ADBD-4730-AF6A-01844E220F39}" type="pres">
      <dgm:prSet presAssocID="{AA2DE74D-B16C-4FF3-9151-357BF5086B52}" presName="composite" presStyleCnt="0">
        <dgm:presLayoutVars>
          <dgm:chMax val="1"/>
          <dgm:dir/>
          <dgm:resizeHandles val="exact"/>
        </dgm:presLayoutVars>
      </dgm:prSet>
      <dgm:spPr/>
    </dgm:pt>
    <dgm:pt modelId="{9C8B6289-176B-4304-AE19-69BB886654CD}" type="pres">
      <dgm:prSet presAssocID="{C9AE0FA3-ACFE-4441-95F7-93B7832BDEB2}" presName="roof" presStyleLbl="dkBgShp" presStyleIdx="0" presStyleCnt="2"/>
      <dgm:spPr/>
    </dgm:pt>
    <dgm:pt modelId="{42DDD4DB-DAF3-41F3-B2CB-73B65976FF42}" type="pres">
      <dgm:prSet presAssocID="{C9AE0FA3-ACFE-4441-95F7-93B7832BDEB2}" presName="pillars" presStyleCnt="0"/>
      <dgm:spPr/>
    </dgm:pt>
    <dgm:pt modelId="{F781193B-7978-44CC-962C-2F2CC831633E}" type="pres">
      <dgm:prSet presAssocID="{C9AE0FA3-ACFE-4441-95F7-93B7832BDEB2}" presName="pillar1" presStyleLbl="node1" presStyleIdx="0" presStyleCnt="3">
        <dgm:presLayoutVars>
          <dgm:bulletEnabled val="1"/>
        </dgm:presLayoutVars>
      </dgm:prSet>
      <dgm:spPr/>
    </dgm:pt>
    <dgm:pt modelId="{67C5B30D-7788-41DA-9460-753381E1B078}" type="pres">
      <dgm:prSet presAssocID="{521F2907-DBC4-4EBF-B16D-F6B44D94B973}" presName="pillarX" presStyleLbl="node1" presStyleIdx="1" presStyleCnt="3">
        <dgm:presLayoutVars>
          <dgm:bulletEnabled val="1"/>
        </dgm:presLayoutVars>
      </dgm:prSet>
      <dgm:spPr/>
    </dgm:pt>
    <dgm:pt modelId="{24789D7E-9EC9-400F-A328-9F2598BD8AFF}" type="pres">
      <dgm:prSet presAssocID="{5CD3E8BD-27E3-4315-8E96-5EFABCE5BC16}" presName="pillarX" presStyleLbl="node1" presStyleIdx="2" presStyleCnt="3">
        <dgm:presLayoutVars>
          <dgm:bulletEnabled val="1"/>
        </dgm:presLayoutVars>
      </dgm:prSet>
      <dgm:spPr/>
    </dgm:pt>
    <dgm:pt modelId="{EE7FA976-995F-4D88-8867-B13824A081F9}" type="pres">
      <dgm:prSet presAssocID="{C9AE0FA3-ACFE-4441-95F7-93B7832BDEB2}" presName="base" presStyleLbl="dkBgShp" presStyleIdx="1" presStyleCnt="2"/>
      <dgm:spPr/>
    </dgm:pt>
  </dgm:ptLst>
  <dgm:cxnLst>
    <dgm:cxn modelId="{D8BE851C-9499-4979-8CAF-0DBFD24987BA}" srcId="{AA2DE74D-B16C-4FF3-9151-357BF5086B52}" destId="{C9AE0FA3-ACFE-4441-95F7-93B7832BDEB2}" srcOrd="0" destOrd="0" parTransId="{F12897F8-742D-466B-9804-39ABFE48792B}" sibTransId="{8282E6E2-F917-40AA-9D3A-7C56D95BC94F}"/>
    <dgm:cxn modelId="{DAF52060-EFC8-4EA1-B170-63BFDF18425A}" srcId="{C9AE0FA3-ACFE-4441-95F7-93B7832BDEB2}" destId="{CBE251CD-A8D2-4925-9E76-7AC42C4FF7F9}" srcOrd="0" destOrd="0" parTransId="{6E7E2017-9A20-4CEE-8E34-A31E7C2E968C}" sibTransId="{B0910C72-3E5D-4DC9-81BC-5E6BC5555557}"/>
    <dgm:cxn modelId="{C8F37D66-BA31-479A-B11D-512FE688BC30}" type="presOf" srcId="{AA2DE74D-B16C-4FF3-9151-357BF5086B52}" destId="{01E21DDB-ADBD-4730-AF6A-01844E220F39}" srcOrd="0" destOrd="0" presId="urn:microsoft.com/office/officeart/2005/8/layout/hList3"/>
    <dgm:cxn modelId="{E671465A-0A7A-4E35-93AD-666A33489D2F}" type="presOf" srcId="{C9AE0FA3-ACFE-4441-95F7-93B7832BDEB2}" destId="{9C8B6289-176B-4304-AE19-69BB886654CD}" srcOrd="0" destOrd="0" presId="urn:microsoft.com/office/officeart/2005/8/layout/hList3"/>
    <dgm:cxn modelId="{3FA8E289-C406-47CB-90AE-FE9FD6359748}" type="presOf" srcId="{CBE251CD-A8D2-4925-9E76-7AC42C4FF7F9}" destId="{F781193B-7978-44CC-962C-2F2CC831633E}" srcOrd="0" destOrd="0" presId="urn:microsoft.com/office/officeart/2005/8/layout/hList3"/>
    <dgm:cxn modelId="{F2B1AA9C-C643-4D2E-9DFD-76557F3507C6}" srcId="{C9AE0FA3-ACFE-4441-95F7-93B7832BDEB2}" destId="{5CD3E8BD-27E3-4315-8E96-5EFABCE5BC16}" srcOrd="2" destOrd="0" parTransId="{4B8FC879-0D45-47BD-9E5C-A8CEEB08C2C7}" sibTransId="{BB4E9505-960C-4AFC-A3CE-936531185252}"/>
    <dgm:cxn modelId="{AAB5FBAC-BDE6-40B8-A0BE-1EEB77463955}" type="presOf" srcId="{5CD3E8BD-27E3-4315-8E96-5EFABCE5BC16}" destId="{24789D7E-9EC9-400F-A328-9F2598BD8AFF}" srcOrd="0" destOrd="0" presId="urn:microsoft.com/office/officeart/2005/8/layout/hList3"/>
    <dgm:cxn modelId="{C8681FB4-BE78-4825-8288-2E52BAED3797}" type="presOf" srcId="{521F2907-DBC4-4EBF-B16D-F6B44D94B973}" destId="{67C5B30D-7788-41DA-9460-753381E1B078}" srcOrd="0" destOrd="0" presId="urn:microsoft.com/office/officeart/2005/8/layout/hList3"/>
    <dgm:cxn modelId="{0F2E2CCB-C9E6-4A24-9561-D49410D84718}" srcId="{C9AE0FA3-ACFE-4441-95F7-93B7832BDEB2}" destId="{521F2907-DBC4-4EBF-B16D-F6B44D94B973}" srcOrd="1" destOrd="0" parTransId="{55F13A23-0EFB-4FD5-96C9-04BBAC0B2DCA}" sibTransId="{63E9DFE0-EB33-419D-BFE0-A8D711DADEBF}"/>
    <dgm:cxn modelId="{7C7750D7-C7BA-49E8-9176-7C2E96FE90C8}" type="presParOf" srcId="{01E21DDB-ADBD-4730-AF6A-01844E220F39}" destId="{9C8B6289-176B-4304-AE19-69BB886654CD}" srcOrd="0" destOrd="0" presId="urn:microsoft.com/office/officeart/2005/8/layout/hList3"/>
    <dgm:cxn modelId="{A34BB198-82D5-41CB-A01C-0E924EF31C73}" type="presParOf" srcId="{01E21DDB-ADBD-4730-AF6A-01844E220F39}" destId="{42DDD4DB-DAF3-41F3-B2CB-73B65976FF42}" srcOrd="1" destOrd="0" presId="urn:microsoft.com/office/officeart/2005/8/layout/hList3"/>
    <dgm:cxn modelId="{7CF5C656-549C-441C-8833-8FD1B52BD177}" type="presParOf" srcId="{42DDD4DB-DAF3-41F3-B2CB-73B65976FF42}" destId="{F781193B-7978-44CC-962C-2F2CC831633E}" srcOrd="0" destOrd="0" presId="urn:microsoft.com/office/officeart/2005/8/layout/hList3"/>
    <dgm:cxn modelId="{CA490311-D06A-454F-9C59-E3C63AA4E8A5}" type="presParOf" srcId="{42DDD4DB-DAF3-41F3-B2CB-73B65976FF42}" destId="{67C5B30D-7788-41DA-9460-753381E1B078}" srcOrd="1" destOrd="0" presId="urn:microsoft.com/office/officeart/2005/8/layout/hList3"/>
    <dgm:cxn modelId="{F792E18E-8C03-46B3-849D-D7FFA5134217}" type="presParOf" srcId="{42DDD4DB-DAF3-41F3-B2CB-73B65976FF42}" destId="{24789D7E-9EC9-400F-A328-9F2598BD8AFF}" srcOrd="2" destOrd="0" presId="urn:microsoft.com/office/officeart/2005/8/layout/hList3"/>
    <dgm:cxn modelId="{8B9A4027-1F78-4E28-890E-12356A261EAA}" type="presParOf" srcId="{01E21DDB-ADBD-4730-AF6A-01844E220F39}" destId="{EE7FA976-995F-4D88-8867-B13824A081F9}"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10619-1BB4-4402-9628-A5F577A64B98}">
      <dsp:nvSpPr>
        <dsp:cNvPr id="0" name=""/>
        <dsp:cNvSpPr/>
      </dsp:nvSpPr>
      <dsp:spPr>
        <a:xfrm>
          <a:off x="3252" y="1097426"/>
          <a:ext cx="3962458" cy="15849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Bell MT"/>
            </a:rPr>
            <a:t>Used to be a highly centralized state.</a:t>
          </a:r>
          <a:endParaRPr lang="en-US" sz="2400" kern="1200" dirty="0"/>
        </a:p>
      </dsp:txBody>
      <dsp:txXfrm>
        <a:off x="795744" y="1097426"/>
        <a:ext cx="2377475" cy="1584983"/>
      </dsp:txXfrm>
    </dsp:sp>
    <dsp:sp modelId="{D55EECC2-CF4F-4AC9-997E-5202364220E2}">
      <dsp:nvSpPr>
        <dsp:cNvPr id="0" name=""/>
        <dsp:cNvSpPr/>
      </dsp:nvSpPr>
      <dsp:spPr>
        <a:xfrm>
          <a:off x="3569464" y="1097426"/>
          <a:ext cx="3962458" cy="15849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Bell MT"/>
            </a:rPr>
            <a:t>With legislative and executive powers.</a:t>
          </a:r>
          <a:endParaRPr lang="en-US" sz="2400" kern="1200" dirty="0"/>
        </a:p>
      </dsp:txBody>
      <dsp:txXfrm>
        <a:off x="4361956" y="1097426"/>
        <a:ext cx="2377475" cy="1584983"/>
      </dsp:txXfrm>
    </dsp:sp>
    <dsp:sp modelId="{38CC5032-4B4E-4554-BF31-2B7C44997E36}">
      <dsp:nvSpPr>
        <dsp:cNvPr id="0" name=""/>
        <dsp:cNvSpPr/>
      </dsp:nvSpPr>
      <dsp:spPr>
        <a:xfrm>
          <a:off x="7135677" y="1097426"/>
          <a:ext cx="3962458" cy="15849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Bell MT"/>
            </a:rPr>
            <a:t>Remained largely centralized until the return of the millennium.</a:t>
          </a:r>
          <a:endParaRPr lang="en-US" sz="2400" kern="1200" dirty="0"/>
        </a:p>
      </dsp:txBody>
      <dsp:txXfrm>
        <a:off x="7928169" y="1097426"/>
        <a:ext cx="2377475" cy="1584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81222-2FD0-4381-B5E1-7E47C9990904}">
      <dsp:nvSpPr>
        <dsp:cNvPr id="0" name=""/>
        <dsp:cNvSpPr/>
      </dsp:nvSpPr>
      <dsp:spPr>
        <a:xfrm>
          <a:off x="3256" y="1035358"/>
          <a:ext cx="3967205" cy="158688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rtl="0">
            <a:lnSpc>
              <a:spcPct val="90000"/>
            </a:lnSpc>
            <a:spcBef>
              <a:spcPct val="0"/>
            </a:spcBef>
            <a:spcAft>
              <a:spcPct val="35000"/>
            </a:spcAft>
            <a:buNone/>
          </a:pPr>
          <a:r>
            <a:rPr lang="en-US" sz="2900" kern="1200" dirty="0">
              <a:latin typeface="Bell MT"/>
            </a:rPr>
            <a:t>Territorial constitution.</a:t>
          </a:r>
          <a:endParaRPr lang="en-US" sz="2900" kern="1200" dirty="0"/>
        </a:p>
      </dsp:txBody>
      <dsp:txXfrm>
        <a:off x="796697" y="1035358"/>
        <a:ext cx="2380323" cy="1586882"/>
      </dsp:txXfrm>
    </dsp:sp>
    <dsp:sp modelId="{0703EE30-68CB-4FCE-A65A-9F8EBD545364}">
      <dsp:nvSpPr>
        <dsp:cNvPr id="0" name=""/>
        <dsp:cNvSpPr/>
      </dsp:nvSpPr>
      <dsp:spPr>
        <a:xfrm>
          <a:off x="3573740" y="1035358"/>
          <a:ext cx="3967205" cy="158688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rtl="0">
            <a:lnSpc>
              <a:spcPct val="90000"/>
            </a:lnSpc>
            <a:spcBef>
              <a:spcPct val="0"/>
            </a:spcBef>
            <a:spcAft>
              <a:spcPct val="35000"/>
            </a:spcAft>
            <a:buNone/>
          </a:pPr>
          <a:r>
            <a:rPr lang="en-US" sz="2900" kern="1200" dirty="0">
              <a:latin typeface="Bell MT"/>
            </a:rPr>
            <a:t>Triggered by the devolution of power.</a:t>
          </a:r>
          <a:endParaRPr lang="en-US" sz="2900" kern="1200" dirty="0"/>
        </a:p>
      </dsp:txBody>
      <dsp:txXfrm>
        <a:off x="4367181" y="1035358"/>
        <a:ext cx="2380323" cy="1586882"/>
      </dsp:txXfrm>
    </dsp:sp>
    <dsp:sp modelId="{F2754B13-1086-4ECD-8A21-68BBF674F306}">
      <dsp:nvSpPr>
        <dsp:cNvPr id="0" name=""/>
        <dsp:cNvSpPr/>
      </dsp:nvSpPr>
      <dsp:spPr>
        <a:xfrm>
          <a:off x="7144225" y="1035358"/>
          <a:ext cx="3967205" cy="158688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rtl="0">
            <a:lnSpc>
              <a:spcPct val="90000"/>
            </a:lnSpc>
            <a:spcBef>
              <a:spcPct val="0"/>
            </a:spcBef>
            <a:spcAft>
              <a:spcPct val="35000"/>
            </a:spcAft>
            <a:buNone/>
          </a:pPr>
          <a:r>
            <a:rPr lang="en-US" sz="2900" kern="1200" dirty="0">
              <a:latin typeface="Bell MT"/>
            </a:rPr>
            <a:t>Impetus.</a:t>
          </a:r>
          <a:endParaRPr lang="en-US" sz="2900" kern="1200" dirty="0"/>
        </a:p>
      </dsp:txBody>
      <dsp:txXfrm>
        <a:off x="7937666" y="1035358"/>
        <a:ext cx="2380323" cy="158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B6289-176B-4304-AE19-69BB886654CD}">
      <dsp:nvSpPr>
        <dsp:cNvPr id="0" name=""/>
        <dsp:cNvSpPr/>
      </dsp:nvSpPr>
      <dsp:spPr>
        <a:xfrm>
          <a:off x="0" y="0"/>
          <a:ext cx="9866585" cy="1727900"/>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en-US" sz="6500" kern="1200" dirty="0">
              <a:latin typeface="Bell MT"/>
            </a:rPr>
            <a:t>Evidence shows that.</a:t>
          </a:r>
          <a:endParaRPr lang="en-US" sz="6500" kern="1200" dirty="0"/>
        </a:p>
      </dsp:txBody>
      <dsp:txXfrm>
        <a:off x="0" y="0"/>
        <a:ext cx="9866585" cy="1727900"/>
      </dsp:txXfrm>
    </dsp:sp>
    <dsp:sp modelId="{F781193B-7978-44CC-962C-2F2CC831633E}">
      <dsp:nvSpPr>
        <dsp:cNvPr id="0" name=""/>
        <dsp:cNvSpPr/>
      </dsp:nvSpPr>
      <dsp:spPr>
        <a:xfrm>
          <a:off x="4817" y="1727900"/>
          <a:ext cx="3285649" cy="36285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latin typeface="Bell MT"/>
            </a:rPr>
            <a:t>Despite improvement to the way in which victims are treated, much more needs to be done to include them in the justice system.</a:t>
          </a:r>
          <a:endParaRPr lang="en-US" sz="3000" kern="1200" dirty="0"/>
        </a:p>
      </dsp:txBody>
      <dsp:txXfrm>
        <a:off x="4817" y="1727900"/>
        <a:ext cx="3285649" cy="3628590"/>
      </dsp:txXfrm>
    </dsp:sp>
    <dsp:sp modelId="{67C5B30D-7788-41DA-9460-753381E1B078}">
      <dsp:nvSpPr>
        <dsp:cNvPr id="0" name=""/>
        <dsp:cNvSpPr/>
      </dsp:nvSpPr>
      <dsp:spPr>
        <a:xfrm>
          <a:off x="3290467" y="1727900"/>
          <a:ext cx="3285649" cy="36285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latin typeface="Bell MT"/>
            </a:rPr>
            <a:t>The approach to those with mental health issues, is not properly  addressed within the criminal justice system.</a:t>
          </a:r>
          <a:endParaRPr lang="en-US" sz="3000" kern="1200" dirty="0"/>
        </a:p>
      </dsp:txBody>
      <dsp:txXfrm>
        <a:off x="3290467" y="1727900"/>
        <a:ext cx="3285649" cy="3628590"/>
      </dsp:txXfrm>
    </dsp:sp>
    <dsp:sp modelId="{24789D7E-9EC9-400F-A328-9F2598BD8AFF}">
      <dsp:nvSpPr>
        <dsp:cNvPr id="0" name=""/>
        <dsp:cNvSpPr/>
      </dsp:nvSpPr>
      <dsp:spPr>
        <a:xfrm>
          <a:off x="6576117" y="1727900"/>
          <a:ext cx="3285649" cy="36285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latin typeface="Bell MT"/>
            </a:rPr>
            <a:t>There is a lack of facilities in for woman offenders in Wales.</a:t>
          </a:r>
          <a:endParaRPr lang="en-US" sz="3000" kern="1200" dirty="0"/>
        </a:p>
      </dsp:txBody>
      <dsp:txXfrm>
        <a:off x="6576117" y="1727900"/>
        <a:ext cx="3285649" cy="3628590"/>
      </dsp:txXfrm>
    </dsp:sp>
    <dsp:sp modelId="{EE7FA976-995F-4D88-8867-B13824A081F9}">
      <dsp:nvSpPr>
        <dsp:cNvPr id="0" name=""/>
        <dsp:cNvSpPr/>
      </dsp:nvSpPr>
      <dsp:spPr>
        <a:xfrm>
          <a:off x="0" y="5356491"/>
          <a:ext cx="9866585" cy="40317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6A384B-B329-4FDF-B57D-96961EFC5BCB}"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1E82C5-F3DB-4E8C-A589-40B6F04C15C6}" type="slidenum">
              <a:t>‹#›</a:t>
            </a:fld>
            <a:endParaRPr lang="en-US"/>
          </a:p>
        </p:txBody>
      </p:sp>
    </p:spTree>
    <p:extLst>
      <p:ext uri="{BB962C8B-B14F-4D97-AF65-F5344CB8AC3E}">
        <p14:creationId xmlns:p14="http://schemas.microsoft.com/office/powerpoint/2010/main" val="2337465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For a just, fair and prosperous Wales. It should be integrated into policies.</a:t>
            </a:r>
          </a:p>
        </p:txBody>
      </p:sp>
      <p:sp>
        <p:nvSpPr>
          <p:cNvPr id="4" name="Slide Number Placeholder 3"/>
          <p:cNvSpPr>
            <a:spLocks noGrp="1"/>
          </p:cNvSpPr>
          <p:nvPr>
            <p:ph type="sldNum" sz="quarter" idx="5"/>
          </p:nvPr>
        </p:nvSpPr>
        <p:spPr/>
        <p:txBody>
          <a:bodyPr/>
          <a:lstStyle/>
          <a:p>
            <a:fld id="{B81E82C5-F3DB-4E8C-A589-40B6F04C15C6}" type="slidenum">
              <a:t>1</a:t>
            </a:fld>
            <a:endParaRPr lang="en-US"/>
          </a:p>
        </p:txBody>
      </p:sp>
    </p:spTree>
    <p:extLst>
      <p:ext uri="{BB962C8B-B14F-4D97-AF65-F5344CB8AC3E}">
        <p14:creationId xmlns:p14="http://schemas.microsoft.com/office/powerpoint/2010/main" val="2828966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(devolving powers) involves the transfer of competence to a regional body within its judication.</a:t>
            </a:r>
            <a:br>
              <a:rPr lang="en-US" dirty="0">
                <a:cs typeface="+mn-lt"/>
              </a:rPr>
            </a:br>
            <a:r>
              <a:rPr lang="en-US" dirty="0"/>
              <a:t>(three main powers) Legislature, executive and judiciary - powers- may be devolved, either together or separately.</a:t>
            </a:r>
            <a:br>
              <a:rPr lang="en-US" dirty="0">
                <a:cs typeface="+mn-lt"/>
              </a:rPr>
            </a:br>
            <a:r>
              <a:rPr lang="en-US" dirty="0">
                <a:cs typeface="+mn-lt"/>
              </a:rPr>
              <a:t>(lending power to another institution) uses powers lent to it, powers may have to be given back or taken back.</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B81E82C5-F3DB-4E8C-A589-40B6F04C15C6}" type="slidenum">
              <a:rPr lang="en-US"/>
              <a:t>3</a:t>
            </a:fld>
            <a:endParaRPr lang="en-US"/>
          </a:p>
        </p:txBody>
      </p:sp>
    </p:spTree>
    <p:extLst>
      <p:ext uri="{BB962C8B-B14F-4D97-AF65-F5344CB8AC3E}">
        <p14:creationId xmlns:p14="http://schemas.microsoft.com/office/powerpoint/2010/main" val="4283548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(territorial constitution) the constitutional arrangements that regulate the powers of and the relationships between its component </a:t>
            </a:r>
            <a:r>
              <a:rPr lang="en-US"/>
              <a:t>elements</a:t>
            </a:r>
            <a:r>
              <a:rPr lang="en-US" dirty="0"/>
              <a:t> has changed in the last 20 years</a:t>
            </a:r>
            <a:br>
              <a:rPr lang="en-US" dirty="0">
                <a:cs typeface="+mn-lt"/>
              </a:rPr>
            </a:br>
            <a:r>
              <a:rPr lang="en-US" dirty="0"/>
              <a:t>(triggered the devolution of power) to northern Ireland, Scotland, and Wales.</a:t>
            </a:r>
            <a:br>
              <a:rPr lang="en-US" dirty="0">
                <a:cs typeface="+mn-lt"/>
              </a:rPr>
            </a:br>
            <a:r>
              <a:rPr lang="en-US" dirty="0">
                <a:ea typeface="Calibri"/>
                <a:cs typeface="Calibri"/>
              </a:rPr>
              <a:t>(impetus</a:t>
            </a:r>
            <a:endParaRPr lang="en-US" dirty="0">
              <a:cs typeface="Calibri"/>
            </a:endParaRPr>
          </a:p>
        </p:txBody>
      </p:sp>
      <p:sp>
        <p:nvSpPr>
          <p:cNvPr id="4" name="Slide Number Placeholder 3"/>
          <p:cNvSpPr>
            <a:spLocks noGrp="1"/>
          </p:cNvSpPr>
          <p:nvPr>
            <p:ph type="sldNum" sz="quarter" idx="5"/>
          </p:nvPr>
        </p:nvSpPr>
        <p:spPr/>
        <p:txBody>
          <a:bodyPr/>
          <a:lstStyle/>
          <a:p>
            <a:fld id="{B81E82C5-F3DB-4E8C-A589-40B6F04C15C6}" type="slidenum">
              <a:rPr lang="en-US"/>
              <a:t>4</a:t>
            </a:fld>
            <a:endParaRPr lang="en-US"/>
          </a:p>
        </p:txBody>
      </p:sp>
    </p:spTree>
    <p:extLst>
      <p:ext uri="{BB962C8B-B14F-4D97-AF65-F5344CB8AC3E}">
        <p14:creationId xmlns:p14="http://schemas.microsoft.com/office/powerpoint/2010/main" val="209474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direct consequence of these worries, the </a:t>
            </a:r>
            <a:r>
              <a:rPr lang="en-US" dirty="0" err="1"/>
              <a:t>labour</a:t>
            </a:r>
            <a:r>
              <a:rPr lang="en-US" dirty="0"/>
              <a:t> party dedicated itself in the early 1990s to creating a Welsh political body with direct elections to take the place of the old and undemocratic Welsh office. This commitment was included in its manifesto for the 1997 general election, and after winning in May of that year, it quickly took action to fulfill the promise.</a:t>
            </a:r>
          </a:p>
        </p:txBody>
      </p:sp>
      <p:sp>
        <p:nvSpPr>
          <p:cNvPr id="4" name="Slide Number Placeholder 3"/>
          <p:cNvSpPr>
            <a:spLocks noGrp="1"/>
          </p:cNvSpPr>
          <p:nvPr>
            <p:ph type="sldNum" sz="quarter" idx="5"/>
          </p:nvPr>
        </p:nvSpPr>
        <p:spPr/>
        <p:txBody>
          <a:bodyPr/>
          <a:lstStyle/>
          <a:p>
            <a:fld id="{B81E82C5-F3DB-4E8C-A589-40B6F04C15C6}" type="slidenum">
              <a:rPr lang="en-US"/>
              <a:t>5</a:t>
            </a:fld>
            <a:endParaRPr lang="en-US"/>
          </a:p>
        </p:txBody>
      </p:sp>
    </p:spTree>
    <p:extLst>
      <p:ext uri="{BB962C8B-B14F-4D97-AF65-F5344CB8AC3E}">
        <p14:creationId xmlns:p14="http://schemas.microsoft.com/office/powerpoint/2010/main" val="868134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result, the people of Wales miss out on the advantages that the people of Scotland, Northern Ireland and England have, where justice is a key component of overall policy-making. </a:t>
            </a:r>
            <a:br>
              <a:rPr lang="en-US" dirty="0"/>
            </a:br>
            <a:r>
              <a:rPr lang="en-US"/>
              <a:t>There is no national reason for Wales to be treated differently, particularly as Wales has its own long legal tradition.</a:t>
            </a:r>
          </a:p>
        </p:txBody>
      </p:sp>
      <p:sp>
        <p:nvSpPr>
          <p:cNvPr id="4" name="Slide Number Placeholder 3"/>
          <p:cNvSpPr>
            <a:spLocks noGrp="1"/>
          </p:cNvSpPr>
          <p:nvPr>
            <p:ph type="sldNum" sz="quarter" idx="5"/>
          </p:nvPr>
        </p:nvSpPr>
        <p:spPr/>
        <p:txBody>
          <a:bodyPr/>
          <a:lstStyle/>
          <a:p>
            <a:fld id="{B81E82C5-F3DB-4E8C-A589-40B6F04C15C6}" type="slidenum">
              <a:rPr lang="en-US"/>
              <a:t>6</a:t>
            </a:fld>
            <a:endParaRPr lang="en-US"/>
          </a:p>
        </p:txBody>
      </p:sp>
    </p:spTree>
    <p:extLst>
      <p:ext uri="{BB962C8B-B14F-4D97-AF65-F5344CB8AC3E}">
        <p14:creationId xmlns:p14="http://schemas.microsoft.com/office/powerpoint/2010/main" val="1677188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5607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2712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11/8/2024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54371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419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62991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21204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0558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78771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3616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26120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36656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11/8/2024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708210502"/>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24246" y="-511034"/>
            <a:ext cx="4500561" cy="6887399"/>
          </a:xfrm>
        </p:spPr>
        <p:txBody>
          <a:bodyPr>
            <a:normAutofit/>
          </a:bodyPr>
          <a:lstStyle/>
          <a:p>
            <a:r>
              <a:rPr lang="en-US" sz="2800" dirty="0"/>
              <a:t>''THE PEOPLE OF WALES BOTH NEED AND DESERVE A BETTER SYSTEM''</a:t>
            </a:r>
            <a:br>
              <a:rPr lang="en-US" sz="4800" dirty="0"/>
            </a:br>
            <a:br>
              <a:rPr lang="en-US" sz="4800" dirty="0"/>
            </a:br>
            <a:r>
              <a:rPr lang="en-US" sz="4800" dirty="0"/>
              <a:t>Harlee Campbell</a:t>
            </a:r>
            <a:br>
              <a:rPr lang="en-US" sz="4800" dirty="0"/>
            </a:br>
            <a:r>
              <a:rPr lang="en-US" sz="4800" dirty="0"/>
              <a:t>2411343</a:t>
            </a:r>
            <a:br>
              <a:rPr lang="en-US" sz="4800" dirty="0"/>
            </a:br>
            <a:r>
              <a:rPr lang="en-US" sz="4800" dirty="0"/>
              <a:t>BMLW4014</a:t>
            </a:r>
            <a:br>
              <a:rPr lang="en-US" sz="4800" dirty="0"/>
            </a:br>
            <a:endParaRPr lang="en-US" sz="4800" dirty="0"/>
          </a:p>
        </p:txBody>
      </p:sp>
      <p:grpSp>
        <p:nvGrpSpPr>
          <p:cNvPr id="10" name="Group 9">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1" name="Oval 10">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Colourful carved figures of humans">
            <a:extLst>
              <a:ext uri="{FF2B5EF4-FFF2-40B4-BE49-F238E27FC236}">
                <a16:creationId xmlns:a16="http://schemas.microsoft.com/office/drawing/2014/main" id="{99955575-2367-5660-FE47-C011FDF9EF58}"/>
              </a:ext>
            </a:extLst>
          </p:cNvPr>
          <p:cNvPicPr>
            <a:picLocks noChangeAspect="1"/>
          </p:cNvPicPr>
          <p:nvPr/>
        </p:nvPicPr>
        <p:blipFill>
          <a:blip r:embed="rId3"/>
          <a:srcRect l="14783" r="13970" b="-10"/>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TextBox 2">
            <a:extLst>
              <a:ext uri="{FF2B5EF4-FFF2-40B4-BE49-F238E27FC236}">
                <a16:creationId xmlns:a16="http://schemas.microsoft.com/office/drawing/2014/main" id="{4D9728CC-5EAD-8F34-E1F1-E7295ED2C98A}"/>
              </a:ext>
            </a:extLst>
          </p:cNvPr>
          <p:cNvSpPr txBox="1"/>
          <p:nvPr/>
        </p:nvSpPr>
        <p:spPr>
          <a:xfrm>
            <a:off x="8648835" y="6250112"/>
            <a:ext cx="35491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(Thomas commission report)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BB918-F545-65E2-C536-041D29BBB660}"/>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371DB81A-81E3-694B-9CE2-B7F5AFCA9EA2}"/>
              </a:ext>
            </a:extLst>
          </p:cNvPr>
          <p:cNvSpPr>
            <a:spLocks noGrp="1"/>
          </p:cNvSpPr>
          <p:nvPr>
            <p:ph idx="1"/>
          </p:nvPr>
        </p:nvSpPr>
        <p:spPr/>
        <p:txBody>
          <a:bodyPr vert="horz" lIns="91440" tIns="45720" rIns="91440" bIns="45720" rtlCol="0" anchor="t">
            <a:normAutofit lnSpcReduction="10000"/>
          </a:bodyPr>
          <a:lstStyle/>
          <a:p>
            <a:pPr marL="269875" indent="-269875"/>
            <a:r>
              <a:rPr lang="en-US" dirty="0"/>
              <a:t>What is devolution ?</a:t>
            </a:r>
            <a:br>
              <a:rPr lang="en-US" dirty="0"/>
            </a:br>
            <a:br>
              <a:rPr lang="en-US" dirty="0"/>
            </a:br>
            <a:r>
              <a:rPr lang="en-US" dirty="0"/>
              <a:t>how devolution works in the U.K. ?</a:t>
            </a:r>
            <a:br>
              <a:rPr lang="en-US" dirty="0"/>
            </a:br>
            <a:br>
              <a:rPr lang="en-US" dirty="0"/>
            </a:br>
            <a:r>
              <a:rPr lang="en-US" dirty="0"/>
              <a:t>how does devolution work in Wales ?</a:t>
            </a:r>
            <a:br>
              <a:rPr lang="en-US" dirty="0"/>
            </a:br>
            <a:br>
              <a:rPr lang="en-US" dirty="0"/>
            </a:br>
            <a:r>
              <a:rPr lang="en-US" dirty="0"/>
              <a:t>Justice system in Wales ?</a:t>
            </a:r>
            <a:br>
              <a:rPr lang="en-US" dirty="0"/>
            </a:br>
            <a:br>
              <a:rPr lang="en-US" dirty="0"/>
            </a:br>
            <a:r>
              <a:rPr lang="en-US" dirty="0"/>
              <a:t>Criminal justice system in Wales ?</a:t>
            </a:r>
            <a:br>
              <a:rPr lang="en-US" dirty="0"/>
            </a:br>
            <a:br>
              <a:rPr lang="en-US" dirty="0"/>
            </a:br>
            <a:endParaRPr lang="en-US" dirty="0"/>
          </a:p>
        </p:txBody>
      </p:sp>
    </p:spTree>
    <p:extLst>
      <p:ext uri="{BB962C8B-B14F-4D97-AF65-F5344CB8AC3E}">
        <p14:creationId xmlns:p14="http://schemas.microsoft.com/office/powerpoint/2010/main" val="1797551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Oval 38">
            <a:extLst>
              <a:ext uri="{FF2B5EF4-FFF2-40B4-BE49-F238E27FC236}">
                <a16:creationId xmlns:a16="http://schemas.microsoft.com/office/drawing/2014/main" id="{10F5A980-985A-E29E-1CB6-816E7984CBDD}"/>
              </a:ext>
            </a:extLst>
          </p:cNvPr>
          <p:cNvSpPr/>
          <p:nvPr/>
        </p:nvSpPr>
        <p:spPr>
          <a:xfrm>
            <a:off x="197345" y="539696"/>
            <a:ext cx="3667457" cy="3509717"/>
          </a:xfrm>
          <a:prstGeom prst="ellipse">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The U.K. functions through a system of devolution.</a:t>
            </a:r>
          </a:p>
        </p:txBody>
      </p:sp>
      <p:sp>
        <p:nvSpPr>
          <p:cNvPr id="40" name="Oval 39">
            <a:extLst>
              <a:ext uri="{FF2B5EF4-FFF2-40B4-BE49-F238E27FC236}">
                <a16:creationId xmlns:a16="http://schemas.microsoft.com/office/drawing/2014/main" id="{CDB09B9C-AF2E-D3B9-4E98-8BF259158852}"/>
              </a:ext>
            </a:extLst>
          </p:cNvPr>
          <p:cNvSpPr/>
          <p:nvPr/>
        </p:nvSpPr>
        <p:spPr>
          <a:xfrm>
            <a:off x="8425999" y="2884168"/>
            <a:ext cx="3509717" cy="3332259"/>
          </a:xfrm>
          <a:prstGeom prst="ellipse">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rgbClr val="FF0000"/>
                </a:solidFill>
              </a:rPr>
              <a:t>The process of devolving powers.</a:t>
            </a:r>
          </a:p>
        </p:txBody>
      </p:sp>
      <p:sp>
        <p:nvSpPr>
          <p:cNvPr id="41" name="Oval 40">
            <a:extLst>
              <a:ext uri="{FF2B5EF4-FFF2-40B4-BE49-F238E27FC236}">
                <a16:creationId xmlns:a16="http://schemas.microsoft.com/office/drawing/2014/main" id="{DB59DA77-C020-08AC-74F8-C8284370E328}"/>
              </a:ext>
            </a:extLst>
          </p:cNvPr>
          <p:cNvSpPr/>
          <p:nvPr/>
        </p:nvSpPr>
        <p:spPr>
          <a:xfrm>
            <a:off x="2512083" y="3226880"/>
            <a:ext cx="3391412" cy="327310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Three main powers.</a:t>
            </a:r>
          </a:p>
        </p:txBody>
      </p:sp>
      <p:sp>
        <p:nvSpPr>
          <p:cNvPr id="42" name="Oval 41">
            <a:extLst>
              <a:ext uri="{FF2B5EF4-FFF2-40B4-BE49-F238E27FC236}">
                <a16:creationId xmlns:a16="http://schemas.microsoft.com/office/drawing/2014/main" id="{D167CBE0-C82D-DFA6-DDBB-684A32C0478A}"/>
              </a:ext>
            </a:extLst>
          </p:cNvPr>
          <p:cNvSpPr/>
          <p:nvPr/>
        </p:nvSpPr>
        <p:spPr>
          <a:xfrm>
            <a:off x="5284442" y="1045069"/>
            <a:ext cx="3391412" cy="3266931"/>
          </a:xfrm>
          <a:prstGeom prst="ellipse">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Lending power to another institution.</a:t>
            </a:r>
          </a:p>
        </p:txBody>
      </p:sp>
      <p:sp>
        <p:nvSpPr>
          <p:cNvPr id="2" name="TextBox 1">
            <a:extLst>
              <a:ext uri="{FF2B5EF4-FFF2-40B4-BE49-F238E27FC236}">
                <a16:creationId xmlns:a16="http://schemas.microsoft.com/office/drawing/2014/main" id="{30CDCD6B-5539-8B92-C74F-17BCBC045BC3}"/>
              </a:ext>
            </a:extLst>
          </p:cNvPr>
          <p:cNvSpPr txBox="1"/>
          <p:nvPr/>
        </p:nvSpPr>
        <p:spPr>
          <a:xfrm>
            <a:off x="169833" y="6129450"/>
            <a:ext cx="26864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Oxford public law (2021)</a:t>
            </a:r>
          </a:p>
        </p:txBody>
      </p:sp>
    </p:spTree>
    <p:extLst>
      <p:ext uri="{BB962C8B-B14F-4D97-AF65-F5344CB8AC3E}">
        <p14:creationId xmlns:p14="http://schemas.microsoft.com/office/powerpoint/2010/main" val="2761492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E13783F-FB2A-E6D8-B385-BDB3C98DB010}"/>
              </a:ext>
            </a:extLst>
          </p:cNvPr>
          <p:cNvGraphicFramePr>
            <a:graphicFrameLocks noGrp="1"/>
          </p:cNvGraphicFramePr>
          <p:nvPr>
            <p:ph idx="1"/>
            <p:extLst>
              <p:ext uri="{D42A27DB-BD31-4B8C-83A1-F6EECF244321}">
                <p14:modId xmlns:p14="http://schemas.microsoft.com/office/powerpoint/2010/main" val="1165061418"/>
              </p:ext>
            </p:extLst>
          </p:nvPr>
        </p:nvGraphicFramePr>
        <p:xfrm>
          <a:off x="684268" y="-177526"/>
          <a:ext cx="11101388" cy="3779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3" name="Diagram 32">
            <a:extLst>
              <a:ext uri="{FF2B5EF4-FFF2-40B4-BE49-F238E27FC236}">
                <a16:creationId xmlns:a16="http://schemas.microsoft.com/office/drawing/2014/main" id="{E099661D-85BE-8825-6125-9978A7962487}"/>
              </a:ext>
            </a:extLst>
          </p:cNvPr>
          <p:cNvGraphicFramePr/>
          <p:nvPr>
            <p:extLst>
              <p:ext uri="{D42A27DB-BD31-4B8C-83A1-F6EECF244321}">
                <p14:modId xmlns:p14="http://schemas.microsoft.com/office/powerpoint/2010/main" val="2570452144"/>
              </p:ext>
            </p:extLst>
          </p:nvPr>
        </p:nvGraphicFramePr>
        <p:xfrm>
          <a:off x="670035" y="2532993"/>
          <a:ext cx="11114687" cy="36576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9" name="TextBox 18">
            <a:extLst>
              <a:ext uri="{FF2B5EF4-FFF2-40B4-BE49-F238E27FC236}">
                <a16:creationId xmlns:a16="http://schemas.microsoft.com/office/drawing/2014/main" id="{2B4A3958-F509-8EC6-63EE-870B2D964C3F}"/>
              </a:ext>
            </a:extLst>
          </p:cNvPr>
          <p:cNvSpPr txBox="1"/>
          <p:nvPr/>
        </p:nvSpPr>
        <p:spPr>
          <a:xfrm>
            <a:off x="177457" y="6230734"/>
            <a:ext cx="40815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(Oxford public law,2018)</a:t>
            </a:r>
          </a:p>
        </p:txBody>
      </p:sp>
    </p:spTree>
    <p:extLst>
      <p:ext uri="{BB962C8B-B14F-4D97-AF65-F5344CB8AC3E}">
        <p14:creationId xmlns:p14="http://schemas.microsoft.com/office/powerpoint/2010/main" val="334572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2D3F-EFE7-29DC-96B6-F60716AD28DA}"/>
              </a:ext>
            </a:extLst>
          </p:cNvPr>
          <p:cNvSpPr>
            <a:spLocks noGrp="1"/>
          </p:cNvSpPr>
          <p:nvPr>
            <p:ph type="title"/>
          </p:nvPr>
        </p:nvSpPr>
        <p:spPr/>
        <p:txBody>
          <a:bodyPr/>
          <a:lstStyle/>
          <a:p>
            <a:r>
              <a:rPr lang="en-US" dirty="0"/>
              <a:t>How devolution works in Wales ?</a:t>
            </a:r>
          </a:p>
        </p:txBody>
      </p:sp>
      <p:sp>
        <p:nvSpPr>
          <p:cNvPr id="4" name="Oval 3">
            <a:extLst>
              <a:ext uri="{FF2B5EF4-FFF2-40B4-BE49-F238E27FC236}">
                <a16:creationId xmlns:a16="http://schemas.microsoft.com/office/drawing/2014/main" id="{070F7AED-BB44-B168-EE0B-51961C08AE02}"/>
              </a:ext>
            </a:extLst>
          </p:cNvPr>
          <p:cNvSpPr/>
          <p:nvPr/>
        </p:nvSpPr>
        <p:spPr>
          <a:xfrm>
            <a:off x="1537817" y="1715339"/>
            <a:ext cx="8734858" cy="475068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The right honorable Ron Davies, who was the former secretary for Wales, famously stated that devolution is a journey rather than a single occurrence. This makes it particularly appropriate that the Welsh devolution arrangement exemplifies his point more than any other.</a:t>
            </a:r>
          </a:p>
        </p:txBody>
      </p:sp>
      <p:sp>
        <p:nvSpPr>
          <p:cNvPr id="5" name="TextBox 4">
            <a:extLst>
              <a:ext uri="{FF2B5EF4-FFF2-40B4-BE49-F238E27FC236}">
                <a16:creationId xmlns:a16="http://schemas.microsoft.com/office/drawing/2014/main" id="{D92DB52A-BB26-914B-51F4-4DCD323986A4}"/>
              </a:ext>
            </a:extLst>
          </p:cNvPr>
          <p:cNvSpPr txBox="1"/>
          <p:nvPr/>
        </p:nvSpPr>
        <p:spPr>
          <a:xfrm>
            <a:off x="256327" y="6013841"/>
            <a:ext cx="22477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(Oxford, 2021)</a:t>
            </a:r>
          </a:p>
        </p:txBody>
      </p:sp>
    </p:spTree>
    <p:extLst>
      <p:ext uri="{BB962C8B-B14F-4D97-AF65-F5344CB8AC3E}">
        <p14:creationId xmlns:p14="http://schemas.microsoft.com/office/powerpoint/2010/main" val="4088847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8439-CF64-9B73-2819-139D30008073}"/>
              </a:ext>
            </a:extLst>
          </p:cNvPr>
          <p:cNvSpPr>
            <a:spLocks noGrp="1"/>
          </p:cNvSpPr>
          <p:nvPr>
            <p:ph type="title"/>
          </p:nvPr>
        </p:nvSpPr>
        <p:spPr/>
        <p:txBody>
          <a:bodyPr/>
          <a:lstStyle/>
          <a:p>
            <a:r>
              <a:rPr lang="en-US" dirty="0"/>
              <a:t>Justice system in Wales.</a:t>
            </a:r>
          </a:p>
        </p:txBody>
      </p:sp>
      <p:sp>
        <p:nvSpPr>
          <p:cNvPr id="16" name="TextBox 15">
            <a:extLst>
              <a:ext uri="{FF2B5EF4-FFF2-40B4-BE49-F238E27FC236}">
                <a16:creationId xmlns:a16="http://schemas.microsoft.com/office/drawing/2014/main" id="{F19ADCDF-9E5E-F799-B0DF-BD6FE4E3A283}"/>
              </a:ext>
            </a:extLst>
          </p:cNvPr>
          <p:cNvSpPr txBox="1"/>
          <p:nvPr/>
        </p:nvSpPr>
        <p:spPr>
          <a:xfrm>
            <a:off x="315479" y="6211016"/>
            <a:ext cx="3509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(Law comission,2013)</a:t>
            </a:r>
          </a:p>
        </p:txBody>
      </p:sp>
      <p:sp>
        <p:nvSpPr>
          <p:cNvPr id="3" name="Rectangle 2">
            <a:extLst>
              <a:ext uri="{FF2B5EF4-FFF2-40B4-BE49-F238E27FC236}">
                <a16:creationId xmlns:a16="http://schemas.microsoft.com/office/drawing/2014/main" id="{A0F0E12C-5B02-85D1-09EE-1792165F858E}"/>
              </a:ext>
            </a:extLst>
          </p:cNvPr>
          <p:cNvSpPr/>
          <p:nvPr/>
        </p:nvSpPr>
        <p:spPr>
          <a:xfrm rot="-180000">
            <a:off x="2435480" y="1455389"/>
            <a:ext cx="7319059" cy="45613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aseline="0" dirty="0">
                <a:solidFill>
                  <a:srgbClr val="FFFFFF"/>
                </a:solidFill>
                <a:latin typeface="Aptos"/>
              </a:rPr>
              <a:t>We all agree that the current system is failing the people of Wales.</a:t>
            </a:r>
            <a:r>
              <a:rPr lang="en-US" sz="1600" dirty="0">
                <a:latin typeface="Aptos"/>
                <a:ea typeface="Aptos"/>
                <a:cs typeface="Aptos"/>
              </a:rPr>
              <a:t>​</a:t>
            </a:r>
            <a:br>
              <a:rPr lang="en-US" sz="1600" dirty="0">
                <a:latin typeface="Aptos"/>
                <a:ea typeface="Aptos"/>
                <a:cs typeface="Aptos"/>
              </a:rPr>
            </a:br>
            <a:r>
              <a:rPr lang="en-US" sz="1600" baseline="0" dirty="0">
                <a:solidFill>
                  <a:srgbClr val="FFFFFF"/>
                </a:solidFill>
                <a:latin typeface="Aptos"/>
              </a:rPr>
              <a:t>Significant changes are required for both the justice system and the existing devolution framework.</a:t>
            </a:r>
            <a:r>
              <a:rPr lang="en-US" sz="1600" dirty="0">
                <a:latin typeface="Aptos"/>
                <a:ea typeface="Aptos"/>
                <a:cs typeface="Aptos"/>
              </a:rPr>
              <a:t>​</a:t>
            </a:r>
            <a:br>
              <a:rPr lang="en-US" sz="1600" dirty="0">
                <a:latin typeface="Aptos"/>
                <a:ea typeface="Aptos"/>
                <a:cs typeface="Aptos"/>
              </a:rPr>
            </a:br>
            <a:r>
              <a:rPr lang="en-US" sz="1600" baseline="0" dirty="0">
                <a:solidFill>
                  <a:srgbClr val="FFFFFF"/>
                </a:solidFill>
                <a:latin typeface="Aptos"/>
              </a:rPr>
              <a:t>Justice policies and funding need to be coordinated with other policies,</a:t>
            </a:r>
            <a:br>
              <a:rPr lang="en-US" sz="1600" dirty="0">
                <a:solidFill>
                  <a:srgbClr val="FFFFFF"/>
                </a:solidFill>
                <a:latin typeface="Aptos"/>
              </a:rPr>
            </a:br>
            <a:r>
              <a:rPr lang="en-US" sz="1600" dirty="0">
                <a:solidFill>
                  <a:srgbClr val="FFFFFF"/>
                </a:solidFill>
                <a:latin typeface="Aptos"/>
              </a:rPr>
              <a:t> </a:t>
            </a:r>
            <a:r>
              <a:rPr lang="en-US" sz="1600" baseline="0" dirty="0" err="1">
                <a:solidFill>
                  <a:srgbClr val="FFFFFF"/>
                </a:solidFill>
                <a:latin typeface="Aptos"/>
              </a:rPr>
              <a:t>espically</a:t>
            </a:r>
            <a:r>
              <a:rPr lang="en-US" sz="1600" baseline="0" dirty="0">
                <a:solidFill>
                  <a:srgbClr val="FFFFFF"/>
                </a:solidFill>
                <a:latin typeface="Aptos"/>
              </a:rPr>
              <a:t> those that are devolved to Wales, like health, education and social welfare.</a:t>
            </a:r>
            <a:r>
              <a:rPr lang="en-US" sz="1600" dirty="0">
                <a:latin typeface="Aptos"/>
                <a:ea typeface="Aptos"/>
                <a:cs typeface="Aptos"/>
              </a:rPr>
              <a:t>​</a:t>
            </a:r>
            <a:br>
              <a:rPr lang="en-US" sz="1600" dirty="0">
                <a:latin typeface="Aptos"/>
                <a:ea typeface="Aptos"/>
                <a:cs typeface="Aptos"/>
              </a:rPr>
            </a:br>
            <a:r>
              <a:rPr lang="en-US" sz="1600" baseline="0" dirty="0">
                <a:solidFill>
                  <a:srgbClr val="FFFFFF"/>
                </a:solidFill>
                <a:latin typeface="Aptos"/>
              </a:rPr>
              <a:t>With the current devolution arrangement, there isn't a cohesive or integrated approach since justice is still managed by the Westminster government.</a:t>
            </a:r>
            <a:endParaRPr lang="en-US" dirty="0"/>
          </a:p>
        </p:txBody>
      </p:sp>
    </p:spTree>
    <p:extLst>
      <p:ext uri="{BB962C8B-B14F-4D97-AF65-F5344CB8AC3E}">
        <p14:creationId xmlns:p14="http://schemas.microsoft.com/office/powerpoint/2010/main" val="2075527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1DAA-9B57-06BF-93B3-3FB6A131E512}"/>
              </a:ext>
            </a:extLst>
          </p:cNvPr>
          <p:cNvSpPr>
            <a:spLocks noGrp="1"/>
          </p:cNvSpPr>
          <p:nvPr>
            <p:ph type="title"/>
          </p:nvPr>
        </p:nvSpPr>
        <p:spPr/>
        <p:txBody>
          <a:bodyPr/>
          <a:lstStyle/>
          <a:p>
            <a:r>
              <a:rPr lang="en-US" dirty="0"/>
              <a:t>Criminal justice system in Wales.</a:t>
            </a:r>
          </a:p>
        </p:txBody>
      </p:sp>
      <p:sp>
        <p:nvSpPr>
          <p:cNvPr id="7" name="TextBox 6">
            <a:extLst>
              <a:ext uri="{FF2B5EF4-FFF2-40B4-BE49-F238E27FC236}">
                <a16:creationId xmlns:a16="http://schemas.microsoft.com/office/drawing/2014/main" id="{1478B14F-8CD6-C394-F103-38B24962FCE9}"/>
              </a:ext>
            </a:extLst>
          </p:cNvPr>
          <p:cNvSpPr txBox="1"/>
          <p:nvPr/>
        </p:nvSpPr>
        <p:spPr>
          <a:xfrm>
            <a:off x="236610" y="6211017"/>
            <a:ext cx="33716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(Law commission, 2013)</a:t>
            </a:r>
          </a:p>
        </p:txBody>
      </p:sp>
      <p:sp>
        <p:nvSpPr>
          <p:cNvPr id="3" name="Isosceles Triangle 2">
            <a:extLst>
              <a:ext uri="{FF2B5EF4-FFF2-40B4-BE49-F238E27FC236}">
                <a16:creationId xmlns:a16="http://schemas.microsoft.com/office/drawing/2014/main" id="{F6C568C6-4410-6FB0-9311-D68E4440E220}"/>
              </a:ext>
            </a:extLst>
          </p:cNvPr>
          <p:cNvSpPr/>
          <p:nvPr/>
        </p:nvSpPr>
        <p:spPr>
          <a:xfrm>
            <a:off x="6270655" y="1432491"/>
            <a:ext cx="5370684" cy="4784282"/>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The collaboration between devolved and non-devolved bodies is complex, expensive, and does not guarantee clear accountability for achieving effective results.</a:t>
            </a:r>
            <a:endParaRPr lang="en-US"/>
          </a:p>
        </p:txBody>
      </p:sp>
      <p:sp>
        <p:nvSpPr>
          <p:cNvPr id="4" name="Isosceles Triangle 3">
            <a:extLst>
              <a:ext uri="{FF2B5EF4-FFF2-40B4-BE49-F238E27FC236}">
                <a16:creationId xmlns:a16="http://schemas.microsoft.com/office/drawing/2014/main" id="{FA4C7D01-1E21-F53B-D70E-937E5A22F101}"/>
              </a:ext>
            </a:extLst>
          </p:cNvPr>
          <p:cNvSpPr/>
          <p:nvPr/>
        </p:nvSpPr>
        <p:spPr>
          <a:xfrm>
            <a:off x="534679" y="1713595"/>
            <a:ext cx="5136640" cy="4438425"/>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In criminal justice, there is an absence of unified policy and funding, which is essential for the system to effectively lower crime rates and aid in rehabilitation.</a:t>
            </a:r>
            <a:endParaRPr lang="en-US"/>
          </a:p>
        </p:txBody>
      </p:sp>
    </p:spTree>
    <p:extLst>
      <p:ext uri="{BB962C8B-B14F-4D97-AF65-F5344CB8AC3E}">
        <p14:creationId xmlns:p14="http://schemas.microsoft.com/office/powerpoint/2010/main" val="686759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F2C7C7D5-D1B6-327A-6A81-0CE22C07092C}"/>
              </a:ext>
            </a:extLst>
          </p:cNvPr>
          <p:cNvGraphicFramePr/>
          <p:nvPr>
            <p:extLst>
              <p:ext uri="{D42A27DB-BD31-4B8C-83A1-F6EECF244321}">
                <p14:modId xmlns:p14="http://schemas.microsoft.com/office/powerpoint/2010/main" val="1419452707"/>
              </p:ext>
            </p:extLst>
          </p:nvPr>
        </p:nvGraphicFramePr>
        <p:xfrm>
          <a:off x="1734207" y="194442"/>
          <a:ext cx="9866585" cy="5759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39" name="TextBox 1738">
            <a:extLst>
              <a:ext uri="{FF2B5EF4-FFF2-40B4-BE49-F238E27FC236}">
                <a16:creationId xmlns:a16="http://schemas.microsoft.com/office/drawing/2014/main" id="{4949EB68-F38D-EDEB-4E1F-744F35821DFC}"/>
              </a:ext>
            </a:extLst>
          </p:cNvPr>
          <p:cNvSpPr txBox="1"/>
          <p:nvPr/>
        </p:nvSpPr>
        <p:spPr>
          <a:xfrm>
            <a:off x="650678" y="6132146"/>
            <a:ext cx="2977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(Law commission, 2013)</a:t>
            </a:r>
          </a:p>
        </p:txBody>
      </p:sp>
    </p:spTree>
    <p:extLst>
      <p:ext uri="{BB962C8B-B14F-4D97-AF65-F5344CB8AC3E}">
        <p14:creationId xmlns:p14="http://schemas.microsoft.com/office/powerpoint/2010/main" val="287842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C89EB-B3A6-395D-7F6B-2DFD2C22ABF5}"/>
              </a:ext>
            </a:extLst>
          </p:cNvPr>
          <p:cNvSpPr>
            <a:spLocks noGrp="1"/>
          </p:cNvSpPr>
          <p:nvPr>
            <p:ph type="title"/>
          </p:nvPr>
        </p:nvSpPr>
        <p:spPr/>
        <p:txBody>
          <a:bodyPr/>
          <a:lstStyle/>
          <a:p>
            <a:r>
              <a:rPr lang="en-US" dirty="0"/>
              <a:t>Family justice: children</a:t>
            </a:r>
          </a:p>
        </p:txBody>
      </p:sp>
      <p:sp>
        <p:nvSpPr>
          <p:cNvPr id="3" name="Content Placeholder 2">
            <a:extLst>
              <a:ext uri="{FF2B5EF4-FFF2-40B4-BE49-F238E27FC236}">
                <a16:creationId xmlns:a16="http://schemas.microsoft.com/office/drawing/2014/main" id="{9432BEC0-39E5-AB4E-C6A5-F9F9ABDEB238}"/>
              </a:ext>
            </a:extLst>
          </p:cNvPr>
          <p:cNvSpPr>
            <a:spLocks noGrp="1"/>
          </p:cNvSpPr>
          <p:nvPr>
            <p:ph idx="1"/>
          </p:nvPr>
        </p:nvSpPr>
        <p:spPr/>
        <p:txBody>
          <a:bodyPr vert="horz" lIns="91440" tIns="45720" rIns="91440" bIns="45720" rtlCol="0" anchor="t">
            <a:normAutofit/>
          </a:bodyPr>
          <a:lstStyle/>
          <a:p>
            <a:pPr marL="269875" indent="-269875"/>
            <a:r>
              <a:rPr lang="en-US" dirty="0"/>
              <a:t>The legislation regulating children and family justice in Wales ought to be consolidated into a single, cohesive legal framework that aligns with health, education, and welfare services.</a:t>
            </a:r>
            <a:br>
              <a:rPr lang="en-US" dirty="0"/>
            </a:br>
            <a:br>
              <a:rPr lang="en-US" dirty="0"/>
            </a:br>
            <a:endParaRPr lang="en-US" dirty="0"/>
          </a:p>
          <a:p>
            <a:pPr marL="269875" indent="-269875"/>
            <a:r>
              <a:rPr lang="en-US" dirty="0"/>
              <a:t>There must be robust support for a research initiative aimed  at reforming Welsh family and justice and related preventive services. The primary objective should be to reduce the number of children entering care and to offer much better evidence about the impact of interventions on family life.</a:t>
            </a:r>
            <a:br>
              <a:rPr lang="en-US" dirty="0"/>
            </a:br>
            <a:endParaRPr lang="en-US" dirty="0"/>
          </a:p>
        </p:txBody>
      </p:sp>
      <p:sp>
        <p:nvSpPr>
          <p:cNvPr id="4" name="TextBox 3">
            <a:extLst>
              <a:ext uri="{FF2B5EF4-FFF2-40B4-BE49-F238E27FC236}">
                <a16:creationId xmlns:a16="http://schemas.microsoft.com/office/drawing/2014/main" id="{9F250827-4C92-EC55-0769-E6BFE6E714BF}"/>
              </a:ext>
            </a:extLst>
          </p:cNvPr>
          <p:cNvSpPr txBox="1"/>
          <p:nvPr/>
        </p:nvSpPr>
        <p:spPr>
          <a:xfrm>
            <a:off x="295762" y="6211016"/>
            <a:ext cx="3312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(Law commission,2013)</a:t>
            </a:r>
          </a:p>
        </p:txBody>
      </p:sp>
    </p:spTree>
    <p:extLst>
      <p:ext uri="{BB962C8B-B14F-4D97-AF65-F5344CB8AC3E}">
        <p14:creationId xmlns:p14="http://schemas.microsoft.com/office/powerpoint/2010/main" val="1484447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B4999-5ABF-C696-C692-91919CA7D5FF}"/>
              </a:ext>
            </a:extLst>
          </p:cNvPr>
          <p:cNvSpPr>
            <a:spLocks noGrp="1"/>
          </p:cNvSpPr>
          <p:nvPr>
            <p:ph type="title"/>
          </p:nvPr>
        </p:nvSpPr>
        <p:spPr/>
        <p:txBody>
          <a:bodyPr/>
          <a:lstStyle/>
          <a:p>
            <a:r>
              <a:rPr lang="en-US" dirty="0"/>
              <a:t>Family justice system in Wales </a:t>
            </a:r>
          </a:p>
        </p:txBody>
      </p:sp>
      <p:sp>
        <p:nvSpPr>
          <p:cNvPr id="3" name="Content Placeholder 2">
            <a:extLst>
              <a:ext uri="{FF2B5EF4-FFF2-40B4-BE49-F238E27FC236}">
                <a16:creationId xmlns:a16="http://schemas.microsoft.com/office/drawing/2014/main" id="{DDD5AF3C-6091-A9C8-CEA3-5626A99A56D6}"/>
              </a:ext>
            </a:extLst>
          </p:cNvPr>
          <p:cNvSpPr>
            <a:spLocks noGrp="1"/>
          </p:cNvSpPr>
          <p:nvPr>
            <p:ph idx="1"/>
          </p:nvPr>
        </p:nvSpPr>
        <p:spPr/>
        <p:txBody>
          <a:bodyPr vert="horz" lIns="91440" tIns="45720" rIns="91440" bIns="45720" rtlCol="0" anchor="t">
            <a:normAutofit/>
          </a:bodyPr>
          <a:lstStyle/>
          <a:p>
            <a:pPr marL="269875" indent="-269875"/>
            <a:r>
              <a:rPr lang="en-US" dirty="0"/>
              <a:t>Until more research is conducted and a long-term strategy is created, a unified approach to family justice across Wales should be established and guided by the family justice network for Wales and the local family justice boards. </a:t>
            </a:r>
          </a:p>
        </p:txBody>
      </p:sp>
      <p:sp>
        <p:nvSpPr>
          <p:cNvPr id="4" name="TextBox 3">
            <a:extLst>
              <a:ext uri="{FF2B5EF4-FFF2-40B4-BE49-F238E27FC236}">
                <a16:creationId xmlns:a16="http://schemas.microsoft.com/office/drawing/2014/main" id="{787771D4-EDBC-A3B8-5DBA-3B40125ED9A9}"/>
              </a:ext>
            </a:extLst>
          </p:cNvPr>
          <p:cNvSpPr txBox="1"/>
          <p:nvPr/>
        </p:nvSpPr>
        <p:spPr>
          <a:xfrm>
            <a:off x="867570" y="581666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(Law commission, 2013)</a:t>
            </a:r>
          </a:p>
        </p:txBody>
      </p:sp>
    </p:spTree>
    <p:extLst>
      <p:ext uri="{BB962C8B-B14F-4D97-AF65-F5344CB8AC3E}">
        <p14:creationId xmlns:p14="http://schemas.microsoft.com/office/powerpoint/2010/main" val="3804898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2E7D87-BED4-8C8F-3DF5-6AFB5140E8AA}"/>
              </a:ext>
            </a:extLst>
          </p:cNvPr>
          <p:cNvSpPr>
            <a:spLocks noGrp="1"/>
          </p:cNvSpPr>
          <p:nvPr>
            <p:ph idx="1"/>
          </p:nvPr>
        </p:nvSpPr>
        <p:spPr>
          <a:xfrm>
            <a:off x="540000" y="438536"/>
            <a:ext cx="11101136" cy="5870188"/>
          </a:xfrm>
        </p:spPr>
        <p:txBody>
          <a:bodyPr vert="horz" lIns="91440" tIns="45720" rIns="91440" bIns="45720" rtlCol="0" anchor="t">
            <a:normAutofit/>
          </a:bodyPr>
          <a:lstStyle/>
          <a:p>
            <a:pPr marL="269875" indent="-269875"/>
            <a:br>
              <a:rPr lang="en-US" dirty="0"/>
            </a:br>
            <a:endParaRPr lang="en-US" dirty="0"/>
          </a:p>
        </p:txBody>
      </p:sp>
      <p:sp>
        <p:nvSpPr>
          <p:cNvPr id="4" name="Oval 3">
            <a:extLst>
              <a:ext uri="{FF2B5EF4-FFF2-40B4-BE49-F238E27FC236}">
                <a16:creationId xmlns:a16="http://schemas.microsoft.com/office/drawing/2014/main" id="{B3589FFF-7F73-05F2-BB2A-BD6302A28283}"/>
              </a:ext>
            </a:extLst>
          </p:cNvPr>
          <p:cNvSpPr/>
          <p:nvPr/>
        </p:nvSpPr>
        <p:spPr>
          <a:xfrm>
            <a:off x="540197" y="740166"/>
            <a:ext cx="4214727" cy="38036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People of Wales are not currently served well in relation to justice, policing, and rail services and that these powers should be devolved.</a:t>
            </a:r>
            <a:endParaRPr lang="en-US"/>
          </a:p>
        </p:txBody>
      </p:sp>
      <p:sp>
        <p:nvSpPr>
          <p:cNvPr id="5" name="Oval 4">
            <a:extLst>
              <a:ext uri="{FF2B5EF4-FFF2-40B4-BE49-F238E27FC236}">
                <a16:creationId xmlns:a16="http://schemas.microsoft.com/office/drawing/2014/main" id="{502F2A5B-B70C-2FCD-E5E8-057ED1246BE0}"/>
              </a:ext>
            </a:extLst>
          </p:cNvPr>
          <p:cNvSpPr/>
          <p:nvPr/>
        </p:nvSpPr>
        <p:spPr>
          <a:xfrm>
            <a:off x="6412371" y="2397979"/>
            <a:ext cx="4508311" cy="378291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It also suggests that broadcasting, energy, employment rights and social security and benefits are of 'great importance' to Wales, and that consideration is needed to ensure that devolved institutions can provide an ''effective voice'' in these areas. </a:t>
            </a:r>
            <a:endParaRPr lang="en-US"/>
          </a:p>
        </p:txBody>
      </p:sp>
      <p:sp>
        <p:nvSpPr>
          <p:cNvPr id="6" name="TextBox 5">
            <a:extLst>
              <a:ext uri="{FF2B5EF4-FFF2-40B4-BE49-F238E27FC236}">
                <a16:creationId xmlns:a16="http://schemas.microsoft.com/office/drawing/2014/main" id="{02B0432F-5E6C-D8DA-E265-A192D65D7FC2}"/>
              </a:ext>
            </a:extLst>
          </p:cNvPr>
          <p:cNvSpPr txBox="1"/>
          <p:nvPr/>
        </p:nvSpPr>
        <p:spPr>
          <a:xfrm>
            <a:off x="169833" y="5851540"/>
            <a:ext cx="2671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(Cooke,2024)</a:t>
            </a:r>
          </a:p>
        </p:txBody>
      </p:sp>
    </p:spTree>
    <p:extLst>
      <p:ext uri="{BB962C8B-B14F-4D97-AF65-F5344CB8AC3E}">
        <p14:creationId xmlns:p14="http://schemas.microsoft.com/office/powerpoint/2010/main" val="1449594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E0B0EA56-83CA-EE95-0CE8-140F8151472F}"/>
              </a:ext>
            </a:extLst>
          </p:cNvPr>
          <p:cNvSpPr/>
          <p:nvPr/>
        </p:nvSpPr>
        <p:spPr>
          <a:xfrm>
            <a:off x="2815413" y="1957544"/>
            <a:ext cx="3251885" cy="2263344"/>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The Welsh and U.K government agree a way for Wales to have a stronger voice in the field of broadcasting, with potential routes to future devolution explored. </a:t>
            </a:r>
            <a:endParaRPr lang="en-US"/>
          </a:p>
        </p:txBody>
      </p:sp>
      <p:sp>
        <p:nvSpPr>
          <p:cNvPr id="5" name="Trapezoid 4">
            <a:extLst>
              <a:ext uri="{FF2B5EF4-FFF2-40B4-BE49-F238E27FC236}">
                <a16:creationId xmlns:a16="http://schemas.microsoft.com/office/drawing/2014/main" id="{43B0A70A-D761-5774-DE38-51C8E4D91111}"/>
              </a:ext>
            </a:extLst>
          </p:cNvPr>
          <p:cNvSpPr/>
          <p:nvPr/>
        </p:nvSpPr>
        <p:spPr>
          <a:xfrm>
            <a:off x="7682259" y="3905121"/>
            <a:ext cx="4415674" cy="2439428"/>
          </a:xfrm>
          <a:prstGeom prst="trapezoi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The Welsh and U.K governments should consider constitutional reforms to prepare for innovations in energy generation and distribution.</a:t>
            </a:r>
            <a:endParaRPr lang="en-US"/>
          </a:p>
        </p:txBody>
      </p:sp>
      <p:sp>
        <p:nvSpPr>
          <p:cNvPr id="6" name="Rectangle: Diagonal Corners Snipped 5">
            <a:extLst>
              <a:ext uri="{FF2B5EF4-FFF2-40B4-BE49-F238E27FC236}">
                <a16:creationId xmlns:a16="http://schemas.microsoft.com/office/drawing/2014/main" id="{EB42192F-B9E9-2661-5A8E-26F387F35170}"/>
              </a:ext>
            </a:extLst>
          </p:cNvPr>
          <p:cNvSpPr/>
          <p:nvPr/>
        </p:nvSpPr>
        <p:spPr>
          <a:xfrm>
            <a:off x="7313299" y="562807"/>
            <a:ext cx="2935390" cy="2443229"/>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venir Next LT Pro"/>
              </a:rPr>
              <a:t>Responsibility for justice and policing should be devolved, starting with policing, probation and youth justice.</a:t>
            </a:r>
            <a:endParaRPr lang="en-US"/>
          </a:p>
        </p:txBody>
      </p:sp>
      <p:sp>
        <p:nvSpPr>
          <p:cNvPr id="17" name="TextBox 16">
            <a:extLst>
              <a:ext uri="{FF2B5EF4-FFF2-40B4-BE49-F238E27FC236}">
                <a16:creationId xmlns:a16="http://schemas.microsoft.com/office/drawing/2014/main" id="{C6137DBF-0FAA-C0AD-0C60-1BFE696AD65A}"/>
              </a:ext>
            </a:extLst>
          </p:cNvPr>
          <p:cNvSpPr txBox="1"/>
          <p:nvPr/>
        </p:nvSpPr>
        <p:spPr>
          <a:xfrm>
            <a:off x="212048" y="6801872"/>
            <a:ext cx="42536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(Crooke,2024)</a:t>
            </a:r>
          </a:p>
        </p:txBody>
      </p:sp>
      <p:sp>
        <p:nvSpPr>
          <p:cNvPr id="18" name="TextBox 17">
            <a:extLst>
              <a:ext uri="{FF2B5EF4-FFF2-40B4-BE49-F238E27FC236}">
                <a16:creationId xmlns:a16="http://schemas.microsoft.com/office/drawing/2014/main" id="{69F34717-A249-13ED-AA00-6C593154A109}"/>
              </a:ext>
            </a:extLst>
          </p:cNvPr>
          <p:cNvSpPr txBox="1"/>
          <p:nvPr/>
        </p:nvSpPr>
        <p:spPr>
          <a:xfrm>
            <a:off x="567823" y="5829877"/>
            <a:ext cx="41657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(Crooke,2024)</a:t>
            </a:r>
          </a:p>
        </p:txBody>
      </p:sp>
    </p:spTree>
    <p:extLst>
      <p:ext uri="{BB962C8B-B14F-4D97-AF65-F5344CB8AC3E}">
        <p14:creationId xmlns:p14="http://schemas.microsoft.com/office/powerpoint/2010/main" val="1835646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1F67-1190-5F26-4F27-2371F951C047}"/>
              </a:ext>
            </a:extLst>
          </p:cNvPr>
          <p:cNvSpPr>
            <a:spLocks noGrp="1"/>
          </p:cNvSpPr>
          <p:nvPr>
            <p:ph type="title"/>
          </p:nvPr>
        </p:nvSpPr>
        <p:spPr/>
        <p:txBody>
          <a:bodyPr/>
          <a:lstStyle/>
          <a:p>
            <a:r>
              <a:rPr lang="en-US" dirty="0"/>
              <a:t>Research timeline and pathway</a:t>
            </a:r>
          </a:p>
        </p:txBody>
      </p:sp>
      <p:sp>
        <p:nvSpPr>
          <p:cNvPr id="3" name="Content Placeholder 2">
            <a:extLst>
              <a:ext uri="{FF2B5EF4-FFF2-40B4-BE49-F238E27FC236}">
                <a16:creationId xmlns:a16="http://schemas.microsoft.com/office/drawing/2014/main" id="{169B3283-D6D1-DA30-9998-945373FC2CB5}"/>
              </a:ext>
            </a:extLst>
          </p:cNvPr>
          <p:cNvSpPr>
            <a:spLocks noGrp="1"/>
          </p:cNvSpPr>
          <p:nvPr>
            <p:ph idx="1"/>
          </p:nvPr>
        </p:nvSpPr>
        <p:spPr/>
        <p:txBody>
          <a:bodyPr vert="horz" lIns="91440" tIns="45720" rIns="91440" bIns="45720" rtlCol="0" anchor="t">
            <a:normAutofit/>
          </a:bodyPr>
          <a:lstStyle/>
          <a:p>
            <a:pPr marL="269875" indent="-269875"/>
            <a:r>
              <a:rPr lang="en-US" dirty="0"/>
              <a:t>10th October – read oxford books in library. </a:t>
            </a:r>
            <a:br>
              <a:rPr lang="en-US" dirty="0"/>
            </a:br>
            <a:br>
              <a:rPr lang="en-US" dirty="0"/>
            </a:br>
            <a:r>
              <a:rPr lang="en-US" dirty="0"/>
              <a:t>17th October – researched online.</a:t>
            </a:r>
            <a:br>
              <a:rPr lang="en-US" dirty="0"/>
            </a:br>
            <a:br>
              <a:rPr lang="en-US" dirty="0"/>
            </a:br>
            <a:r>
              <a:rPr lang="en-US" dirty="0"/>
              <a:t>21st October – class group session on report.</a:t>
            </a:r>
            <a:br>
              <a:rPr lang="en-US" dirty="0"/>
            </a:br>
            <a:br>
              <a:rPr lang="en-US" dirty="0"/>
            </a:br>
            <a:r>
              <a:rPr lang="en-US" dirty="0"/>
              <a:t>5th November – read report and evaluated 2 key findings.</a:t>
            </a:r>
          </a:p>
        </p:txBody>
      </p:sp>
    </p:spTree>
    <p:extLst>
      <p:ext uri="{BB962C8B-B14F-4D97-AF65-F5344CB8AC3E}">
        <p14:creationId xmlns:p14="http://schemas.microsoft.com/office/powerpoint/2010/main" val="1502085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5B525-726A-E9A3-0B8E-673FD4E9AF0C}"/>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3DB7AD9-EF1A-5EAE-8C6E-4538AC01BFBD}"/>
              </a:ext>
            </a:extLst>
          </p:cNvPr>
          <p:cNvSpPr>
            <a:spLocks noGrp="1"/>
          </p:cNvSpPr>
          <p:nvPr>
            <p:ph idx="1"/>
          </p:nvPr>
        </p:nvSpPr>
        <p:spPr/>
        <p:txBody>
          <a:bodyPr vert="horz" lIns="91440" tIns="45720" rIns="91440" bIns="45720" rtlCol="0" anchor="t">
            <a:normAutofit/>
          </a:bodyPr>
          <a:lstStyle/>
          <a:p>
            <a:pPr marL="269875" indent="-269875"/>
            <a:r>
              <a:rPr lang="en-US" b="1" i="1" dirty="0"/>
              <a:t>Cooke, (2024) </a:t>
            </a:r>
            <a:br>
              <a:rPr lang="en-US" b="1" i="1" dirty="0"/>
            </a:br>
            <a:r>
              <a:rPr lang="en-US" b="1" i="1" dirty="0"/>
              <a:t>Elliot, (2018) Oxford public Law, 4th edition, London.</a:t>
            </a:r>
            <a:br>
              <a:rPr lang="en-US" dirty="0"/>
            </a:br>
            <a:r>
              <a:rPr lang="en-US" b="1" i="1" dirty="0"/>
              <a:t>Thomas, (2021) Oxford public Law, 5th edition, London.</a:t>
            </a:r>
            <a:br>
              <a:rPr lang="en-US" dirty="0"/>
            </a:br>
            <a:r>
              <a:rPr lang="en-US" b="1" i="1" dirty="0"/>
              <a:t>Thomas, (2013) Law commission report.</a:t>
            </a:r>
            <a:br>
              <a:rPr lang="en-US" dirty="0"/>
            </a:br>
            <a:endParaRPr lang="en-US" dirty="0"/>
          </a:p>
        </p:txBody>
      </p:sp>
    </p:spTree>
    <p:extLst>
      <p:ext uri="{BB962C8B-B14F-4D97-AF65-F5344CB8AC3E}">
        <p14:creationId xmlns:p14="http://schemas.microsoft.com/office/powerpoint/2010/main" val="169258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EB37-8E28-C461-7AA7-7B614261F0BE}"/>
              </a:ext>
            </a:extLst>
          </p:cNvPr>
          <p:cNvSpPr>
            <a:spLocks noGrp="1"/>
          </p:cNvSpPr>
          <p:nvPr>
            <p:ph type="title"/>
          </p:nvPr>
        </p:nvSpPr>
        <p:spPr/>
        <p:txBody>
          <a:bodyPr/>
          <a:lstStyle/>
          <a:p>
            <a:r>
              <a:rPr lang="en-US" dirty="0"/>
              <a:t>notes</a:t>
            </a:r>
          </a:p>
        </p:txBody>
      </p:sp>
      <p:sp>
        <p:nvSpPr>
          <p:cNvPr id="3" name="Content Placeholder 2">
            <a:extLst>
              <a:ext uri="{FF2B5EF4-FFF2-40B4-BE49-F238E27FC236}">
                <a16:creationId xmlns:a16="http://schemas.microsoft.com/office/drawing/2014/main" id="{E6DF66E6-869F-DB14-1244-854664C0E59C}"/>
              </a:ext>
            </a:extLst>
          </p:cNvPr>
          <p:cNvSpPr>
            <a:spLocks noGrp="1"/>
          </p:cNvSpPr>
          <p:nvPr>
            <p:ph idx="1"/>
          </p:nvPr>
        </p:nvSpPr>
        <p:spPr>
          <a:xfrm>
            <a:off x="540000" y="1321411"/>
            <a:ext cx="11101136" cy="4987313"/>
          </a:xfrm>
        </p:spPr>
        <p:txBody>
          <a:bodyPr vert="horz" lIns="91440" tIns="45720" rIns="91440" bIns="45720" rtlCol="0" anchor="t">
            <a:normAutofit fontScale="92500"/>
          </a:bodyPr>
          <a:lstStyle/>
          <a:p>
            <a:pPr marL="269875" indent="-269875"/>
            <a:r>
              <a:rPr lang="en-US" dirty="0"/>
              <a:t>Slide one – for a just, fair and prosperous Wales. It should be integrated into policies.</a:t>
            </a:r>
            <a:br>
              <a:rPr lang="en-US" dirty="0"/>
            </a:br>
            <a:r>
              <a:rPr lang="en-US" dirty="0"/>
              <a:t>Slide three – Involves the transfer of competence to a regional body within its judication.</a:t>
            </a:r>
            <a:br>
              <a:rPr lang="en-US" dirty="0"/>
            </a:br>
            <a:r>
              <a:rPr lang="en-US" dirty="0"/>
              <a:t>Legislature, executive and judiciary powers may be devolved, either together or separately.</a:t>
            </a:r>
            <a:br>
              <a:rPr lang="en-US" dirty="0"/>
            </a:br>
            <a:r>
              <a:rPr lang="en-US" dirty="0"/>
              <a:t>Uses powers lent to it, powers may have to be given or taken back.</a:t>
            </a:r>
            <a:br>
              <a:rPr lang="en-US" dirty="0"/>
            </a:br>
            <a:r>
              <a:rPr lang="en-US" dirty="0"/>
              <a:t>Slide four – Territorial constitutional arrangements that regulate the powers of and the relationships between its component elements has changed in the last 20 years.</a:t>
            </a:r>
            <a:br>
              <a:rPr lang="en-US" dirty="0"/>
            </a:br>
            <a:r>
              <a:rPr lang="en-US" dirty="0"/>
              <a:t>Triggered the devolution of power to Northern Ireland, Scotland and Wales. </a:t>
            </a:r>
            <a:br>
              <a:rPr lang="en-US" dirty="0"/>
            </a:br>
            <a:r>
              <a:rPr lang="en-US" dirty="0"/>
              <a:t>Slide five – As a direct consequence of these worries, the labor party dedicated itself in the early 1990s to creating a Welsh political body with directions to take place of the old and undemocratic Welsh office this commitment was included in its manifest for the 1997 general election and after winning in May that year it quickly acted to full fill the promise.</a:t>
            </a:r>
            <a:br>
              <a:rPr lang="en-US" dirty="0"/>
            </a:br>
            <a:r>
              <a:rPr lang="en-US" dirty="0"/>
              <a:t>Slide six – As a result, the people of Wales miss out on the advantages that the people of Scotland, Northen Ireland and England have, where justice is a key component of overall policy making. </a:t>
            </a:r>
            <a:br>
              <a:rPr lang="en-US" dirty="0"/>
            </a:br>
            <a:r>
              <a:rPr lang="en-US" dirty="0"/>
              <a:t>there is no national reason for Wales to be treated differently, particularly as Wales has its own legal tradition.</a:t>
            </a:r>
          </a:p>
        </p:txBody>
      </p:sp>
    </p:spTree>
    <p:extLst>
      <p:ext uri="{BB962C8B-B14F-4D97-AF65-F5344CB8AC3E}">
        <p14:creationId xmlns:p14="http://schemas.microsoft.com/office/powerpoint/2010/main" val="2470367057"/>
      </p:ext>
    </p:extLst>
  </p:cSld>
  <p:clrMapOvr>
    <a:masterClrMapping/>
  </p:clrMapOvr>
</p:sld>
</file>

<file path=ppt/theme/theme1.xml><?xml version="1.0" encoding="utf-8"?>
<a:theme xmlns:a="http://schemas.openxmlformats.org/drawingml/2006/main" name="GlowVTI">
  <a:themeElements>
    <a:clrScheme name="AnalogousFromRegularSeed_2SEEDS">
      <a:dk1>
        <a:srgbClr val="000000"/>
      </a:dk1>
      <a:lt1>
        <a:srgbClr val="FFFFFF"/>
      </a:lt1>
      <a:dk2>
        <a:srgbClr val="3B2E22"/>
      </a:dk2>
      <a:lt2>
        <a:srgbClr val="E8E5E2"/>
      </a:lt2>
      <a:accent1>
        <a:srgbClr val="3278BA"/>
      </a:accent1>
      <a:accent2>
        <a:srgbClr val="3EB0B8"/>
      </a:accent2>
      <a:accent3>
        <a:srgbClr val="4452CC"/>
      </a:accent3>
      <a:accent4>
        <a:srgbClr val="BA3B32"/>
      </a:accent4>
      <a:accent5>
        <a:srgbClr val="CC8544"/>
      </a:accent5>
      <a:accent6>
        <a:srgbClr val="B1A330"/>
      </a:accent6>
      <a:hlink>
        <a:srgbClr val="B1743B"/>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GlowVTI</vt:lpstr>
      <vt:lpstr>''THE PEOPLE OF WALES BOTH NEED AND DESERVE A BETTER SYSTEM''  Harlee Campbell 2411343 BMLW4014 </vt:lpstr>
      <vt:lpstr>CONTENTS</vt:lpstr>
      <vt:lpstr>PowerPoint Presentation</vt:lpstr>
      <vt:lpstr>PowerPoint Presentation</vt:lpstr>
      <vt:lpstr>How devolution works in Wales ?</vt:lpstr>
      <vt:lpstr>Justice system in Wales.</vt:lpstr>
      <vt:lpstr>Criminal justice system in Wales.</vt:lpstr>
      <vt:lpstr>PowerPoint Presentation</vt:lpstr>
      <vt:lpstr>Family justice: children</vt:lpstr>
      <vt:lpstr>Family justice system in Wales </vt:lpstr>
      <vt:lpstr>PowerPoint Presentation</vt:lpstr>
      <vt:lpstr>PowerPoint Presentation</vt:lpstr>
      <vt:lpstr>Research timeline and pathway</vt:lpstr>
      <vt:lpstr>References </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1331</cp:revision>
  <dcterms:created xsi:type="dcterms:W3CDTF">2024-10-16T08:43:42Z</dcterms:created>
  <dcterms:modified xsi:type="dcterms:W3CDTF">2024-11-08T10:41:09Z</dcterms:modified>
</cp:coreProperties>
</file>