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60" r:id="rId5"/>
    <p:sldId id="261" r:id="rId6"/>
    <p:sldId id="259" r:id="rId7"/>
    <p:sldId id="262" r:id="rId8"/>
    <p:sldId id="263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364"/>
    <p:restoredTop sz="94654"/>
  </p:normalViewPr>
  <p:slideViewPr>
    <p:cSldViewPr snapToGrid="0">
      <p:cViewPr varScale="1">
        <p:scale>
          <a:sx n="104" d="100"/>
          <a:sy n="104" d="100"/>
        </p:scale>
        <p:origin x="800" y="19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svg"/><Relationship Id="rId2" Type="http://schemas.openxmlformats.org/officeDocument/2006/relationships/image" Target="../media/image9.svg"/><Relationship Id="rId1" Type="http://schemas.openxmlformats.org/officeDocument/2006/relationships/image" Target="../media/image8.svg"/><Relationship Id="rId5" Type="http://schemas.openxmlformats.org/officeDocument/2006/relationships/image" Target="../media/image12.svg"/><Relationship Id="rId4" Type="http://schemas.openxmlformats.org/officeDocument/2006/relationships/image" Target="../media/image11.svg"/></Relationships>
</file>

<file path=ppt/diagrams/_rels/data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14.svg"/><Relationship Id="rId1" Type="http://schemas.openxmlformats.org/officeDocument/2006/relationships/image" Target="../media/image13.svg"/><Relationship Id="rId4" Type="http://schemas.openxmlformats.org/officeDocument/2006/relationships/image" Target="../media/image9.svg"/></Relationships>
</file>

<file path=ppt/diagrams/_rels/data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svg"/><Relationship Id="rId1" Type="http://schemas.openxmlformats.org/officeDocument/2006/relationships/image" Target="../media/image15.svg"/></Relationships>
</file>

<file path=ppt/diagram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svg"/><Relationship Id="rId2" Type="http://schemas.openxmlformats.org/officeDocument/2006/relationships/image" Target="../media/image9.svg"/><Relationship Id="rId1" Type="http://schemas.openxmlformats.org/officeDocument/2006/relationships/image" Target="../media/image8.svg"/><Relationship Id="rId5" Type="http://schemas.openxmlformats.org/officeDocument/2006/relationships/image" Target="../media/image12.svg"/><Relationship Id="rId4" Type="http://schemas.openxmlformats.org/officeDocument/2006/relationships/image" Target="../media/image11.svg"/></Relationships>
</file>

<file path=ppt/diagrams/_rels/drawing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14.svg"/><Relationship Id="rId1" Type="http://schemas.openxmlformats.org/officeDocument/2006/relationships/image" Target="../media/image13.svg"/><Relationship Id="rId4" Type="http://schemas.openxmlformats.org/officeDocument/2006/relationships/image" Target="../media/image9.svg"/></Relationships>
</file>

<file path=ppt/diagrams/_rels/drawing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svg"/><Relationship Id="rId1" Type="http://schemas.openxmlformats.org/officeDocument/2006/relationships/image" Target="../media/image15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F447267-9FFD-4B01-8C66-DFFEB3092DEA}" type="doc">
      <dgm:prSet loTypeId="urn:microsoft.com/office/officeart/2005/8/layout/vProcess5" loCatId="process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F9B6432B-C1DF-44F6-A9D8-70BAD78887AA}">
      <dgm:prSet/>
      <dgm:spPr/>
      <dgm:t>
        <a:bodyPr/>
        <a:lstStyle/>
        <a:p>
          <a:r>
            <a:rPr lang="en-US"/>
            <a:t>Born in 1932 in San Francisco to Chinese-American parents which strongly influenced his views on discipline, professionalism and institutional respect</a:t>
          </a:r>
        </a:p>
      </dgm:t>
    </dgm:pt>
    <dgm:pt modelId="{66216CBF-7247-45AA-A005-FB0133844EBF}" type="parTrans" cxnId="{A337F693-DFA9-4E3D-AC36-0B93D4B32D5A}">
      <dgm:prSet/>
      <dgm:spPr/>
      <dgm:t>
        <a:bodyPr/>
        <a:lstStyle/>
        <a:p>
          <a:endParaRPr lang="en-US"/>
        </a:p>
      </dgm:t>
    </dgm:pt>
    <dgm:pt modelId="{88550C39-7697-4469-B7A6-774CDF92DF6C}" type="sibTrans" cxnId="{A337F693-DFA9-4E3D-AC36-0B93D4B32D5A}">
      <dgm:prSet/>
      <dgm:spPr/>
      <dgm:t>
        <a:bodyPr/>
        <a:lstStyle/>
        <a:p>
          <a:endParaRPr lang="en-US"/>
        </a:p>
      </dgm:t>
    </dgm:pt>
    <dgm:pt modelId="{8C063414-8324-4640-8317-14FF50E4FA5A}">
      <dgm:prSet/>
      <dgm:spPr/>
      <dgm:t>
        <a:bodyPr/>
        <a:lstStyle/>
        <a:p>
          <a:r>
            <a:rPr lang="en-US" dirty="0"/>
            <a:t>Began his career as a secondary school science teacher and eventually achieving a doctorate EdD</a:t>
          </a:r>
        </a:p>
      </dgm:t>
    </dgm:pt>
    <dgm:pt modelId="{A3E84AC8-1E83-49AA-BE93-710AC196F838}" type="parTrans" cxnId="{00FDD898-C7DB-45FF-87FB-70EE47F8AC93}">
      <dgm:prSet/>
      <dgm:spPr/>
      <dgm:t>
        <a:bodyPr/>
        <a:lstStyle/>
        <a:p>
          <a:endParaRPr lang="en-US"/>
        </a:p>
      </dgm:t>
    </dgm:pt>
    <dgm:pt modelId="{A88CF30C-2DF3-40A2-A37F-F40019677687}" type="sibTrans" cxnId="{00FDD898-C7DB-45FF-87FB-70EE47F8AC93}">
      <dgm:prSet/>
      <dgm:spPr/>
      <dgm:t>
        <a:bodyPr/>
        <a:lstStyle/>
        <a:p>
          <a:endParaRPr lang="en-US"/>
        </a:p>
      </dgm:t>
    </dgm:pt>
    <dgm:pt modelId="{9FDC7FB5-8D4F-4C6F-9E32-EBCDD760CA85}">
      <dgm:prSet/>
      <dgm:spPr/>
      <dgm:t>
        <a:bodyPr/>
        <a:lstStyle/>
        <a:p>
          <a:r>
            <a:rPr lang="en-US" dirty="0"/>
            <a:t>Dr Harry K. Wong was a renowned American educator, author and motivational speaker</a:t>
          </a:r>
        </a:p>
      </dgm:t>
    </dgm:pt>
    <dgm:pt modelId="{C890D00C-C780-446D-A9FA-F811C338925F}" type="parTrans" cxnId="{3108BB45-E046-4F30-BF45-A3113C71E29A}">
      <dgm:prSet/>
      <dgm:spPr/>
      <dgm:t>
        <a:bodyPr/>
        <a:lstStyle/>
        <a:p>
          <a:endParaRPr lang="en-US"/>
        </a:p>
      </dgm:t>
    </dgm:pt>
    <dgm:pt modelId="{FFB79A82-9F0C-4E76-81AB-D81B7EAB5C4C}" type="sibTrans" cxnId="{3108BB45-E046-4F30-BF45-A3113C71E29A}">
      <dgm:prSet/>
      <dgm:spPr/>
      <dgm:t>
        <a:bodyPr/>
        <a:lstStyle/>
        <a:p>
          <a:endParaRPr lang="en-US"/>
        </a:p>
      </dgm:t>
    </dgm:pt>
    <dgm:pt modelId="{61F3309B-C472-437A-8D9A-C0A2A0AA881A}">
      <dgm:prSet/>
      <dgm:spPr/>
      <dgm:t>
        <a:bodyPr/>
        <a:lstStyle/>
        <a:p>
          <a:r>
            <a:rPr lang="en-US"/>
            <a:t>Best known for authoring The First Days of School : </a:t>
          </a:r>
          <a:r>
            <a:rPr lang="en-US" i="1"/>
            <a:t>How to Be an Effective Teacher </a:t>
          </a:r>
          <a:endParaRPr lang="en-US"/>
        </a:p>
      </dgm:t>
    </dgm:pt>
    <dgm:pt modelId="{AE351603-EC00-456C-98AD-94B18912241E}" type="parTrans" cxnId="{1E302100-2860-403A-AAA3-322F65970278}">
      <dgm:prSet/>
      <dgm:spPr/>
      <dgm:t>
        <a:bodyPr/>
        <a:lstStyle/>
        <a:p>
          <a:endParaRPr lang="en-US"/>
        </a:p>
      </dgm:t>
    </dgm:pt>
    <dgm:pt modelId="{5958FFCC-A012-43F5-BB0A-422E73103E08}" type="sibTrans" cxnId="{1E302100-2860-403A-AAA3-322F65970278}">
      <dgm:prSet/>
      <dgm:spPr/>
      <dgm:t>
        <a:bodyPr/>
        <a:lstStyle/>
        <a:p>
          <a:endParaRPr lang="en-US"/>
        </a:p>
      </dgm:t>
    </dgm:pt>
    <dgm:pt modelId="{82811459-B92A-F94F-B63D-1CBC29464905}" type="pres">
      <dgm:prSet presAssocID="{9F447267-9FFD-4B01-8C66-DFFEB3092DEA}" presName="outerComposite" presStyleCnt="0">
        <dgm:presLayoutVars>
          <dgm:chMax val="5"/>
          <dgm:dir/>
          <dgm:resizeHandles val="exact"/>
        </dgm:presLayoutVars>
      </dgm:prSet>
      <dgm:spPr/>
    </dgm:pt>
    <dgm:pt modelId="{A54ADAEE-BE4A-1B4F-A1CB-4A262F0F3528}" type="pres">
      <dgm:prSet presAssocID="{9F447267-9FFD-4B01-8C66-DFFEB3092DEA}" presName="dummyMaxCanvas" presStyleCnt="0">
        <dgm:presLayoutVars/>
      </dgm:prSet>
      <dgm:spPr/>
    </dgm:pt>
    <dgm:pt modelId="{6DEC6D61-0158-7B48-BB24-7BA391F4574C}" type="pres">
      <dgm:prSet presAssocID="{9F447267-9FFD-4B01-8C66-DFFEB3092DEA}" presName="FourNodes_1" presStyleLbl="node1" presStyleIdx="0" presStyleCnt="4">
        <dgm:presLayoutVars>
          <dgm:bulletEnabled val="1"/>
        </dgm:presLayoutVars>
      </dgm:prSet>
      <dgm:spPr/>
    </dgm:pt>
    <dgm:pt modelId="{595F7165-BF70-744D-9826-E0211B6AD890}" type="pres">
      <dgm:prSet presAssocID="{9F447267-9FFD-4B01-8C66-DFFEB3092DEA}" presName="FourNodes_2" presStyleLbl="node1" presStyleIdx="1" presStyleCnt="4">
        <dgm:presLayoutVars>
          <dgm:bulletEnabled val="1"/>
        </dgm:presLayoutVars>
      </dgm:prSet>
      <dgm:spPr/>
    </dgm:pt>
    <dgm:pt modelId="{75E82C45-8188-0443-9CDA-43948CC81C62}" type="pres">
      <dgm:prSet presAssocID="{9F447267-9FFD-4B01-8C66-DFFEB3092DEA}" presName="FourNodes_3" presStyleLbl="node1" presStyleIdx="2" presStyleCnt="4">
        <dgm:presLayoutVars>
          <dgm:bulletEnabled val="1"/>
        </dgm:presLayoutVars>
      </dgm:prSet>
      <dgm:spPr/>
    </dgm:pt>
    <dgm:pt modelId="{666EB662-17D6-6F4F-9B19-7F86ECCAC4EA}" type="pres">
      <dgm:prSet presAssocID="{9F447267-9FFD-4B01-8C66-DFFEB3092DEA}" presName="FourNodes_4" presStyleLbl="node1" presStyleIdx="3" presStyleCnt="4">
        <dgm:presLayoutVars>
          <dgm:bulletEnabled val="1"/>
        </dgm:presLayoutVars>
      </dgm:prSet>
      <dgm:spPr/>
    </dgm:pt>
    <dgm:pt modelId="{3B5F237E-BB79-4948-B662-547D50C29F87}" type="pres">
      <dgm:prSet presAssocID="{9F447267-9FFD-4B01-8C66-DFFEB3092DEA}" presName="FourConn_1-2" presStyleLbl="fgAccFollowNode1" presStyleIdx="0" presStyleCnt="3">
        <dgm:presLayoutVars>
          <dgm:bulletEnabled val="1"/>
        </dgm:presLayoutVars>
      </dgm:prSet>
      <dgm:spPr/>
    </dgm:pt>
    <dgm:pt modelId="{F623535C-6167-6748-9ABE-CC954DEEC43E}" type="pres">
      <dgm:prSet presAssocID="{9F447267-9FFD-4B01-8C66-DFFEB3092DEA}" presName="FourConn_2-3" presStyleLbl="fgAccFollowNode1" presStyleIdx="1" presStyleCnt="3">
        <dgm:presLayoutVars>
          <dgm:bulletEnabled val="1"/>
        </dgm:presLayoutVars>
      </dgm:prSet>
      <dgm:spPr/>
    </dgm:pt>
    <dgm:pt modelId="{EC43739A-C5D6-0F4F-8BA2-1C539BD7FECF}" type="pres">
      <dgm:prSet presAssocID="{9F447267-9FFD-4B01-8C66-DFFEB3092DEA}" presName="FourConn_3-4" presStyleLbl="fgAccFollowNode1" presStyleIdx="2" presStyleCnt="3">
        <dgm:presLayoutVars>
          <dgm:bulletEnabled val="1"/>
        </dgm:presLayoutVars>
      </dgm:prSet>
      <dgm:spPr/>
    </dgm:pt>
    <dgm:pt modelId="{5F852D50-2C3B-754B-B253-93A0EE52DA43}" type="pres">
      <dgm:prSet presAssocID="{9F447267-9FFD-4B01-8C66-DFFEB3092DEA}" presName="FourNodes_1_text" presStyleLbl="node1" presStyleIdx="3" presStyleCnt="4">
        <dgm:presLayoutVars>
          <dgm:bulletEnabled val="1"/>
        </dgm:presLayoutVars>
      </dgm:prSet>
      <dgm:spPr/>
    </dgm:pt>
    <dgm:pt modelId="{19DE1DF0-E935-D841-925B-0A9A4F84E234}" type="pres">
      <dgm:prSet presAssocID="{9F447267-9FFD-4B01-8C66-DFFEB3092DEA}" presName="FourNodes_2_text" presStyleLbl="node1" presStyleIdx="3" presStyleCnt="4">
        <dgm:presLayoutVars>
          <dgm:bulletEnabled val="1"/>
        </dgm:presLayoutVars>
      </dgm:prSet>
      <dgm:spPr/>
    </dgm:pt>
    <dgm:pt modelId="{67AEDCD1-DA27-4D4D-A0CB-B0E440949165}" type="pres">
      <dgm:prSet presAssocID="{9F447267-9FFD-4B01-8C66-DFFEB3092DEA}" presName="FourNodes_3_text" presStyleLbl="node1" presStyleIdx="3" presStyleCnt="4">
        <dgm:presLayoutVars>
          <dgm:bulletEnabled val="1"/>
        </dgm:presLayoutVars>
      </dgm:prSet>
      <dgm:spPr/>
    </dgm:pt>
    <dgm:pt modelId="{CD19D2AF-F004-5346-A919-1287C52C491E}" type="pres">
      <dgm:prSet presAssocID="{9F447267-9FFD-4B01-8C66-DFFEB3092DEA}" presName="FourNodes_4_text" presStyleLbl="node1" presStyleIdx="3" presStyleCnt="4">
        <dgm:presLayoutVars>
          <dgm:bulletEnabled val="1"/>
        </dgm:presLayoutVars>
      </dgm:prSet>
      <dgm:spPr/>
    </dgm:pt>
  </dgm:ptLst>
  <dgm:cxnLst>
    <dgm:cxn modelId="{1E302100-2860-403A-AAA3-322F65970278}" srcId="{9F447267-9FFD-4B01-8C66-DFFEB3092DEA}" destId="{61F3309B-C472-437A-8D9A-C0A2A0AA881A}" srcOrd="3" destOrd="0" parTransId="{AE351603-EC00-456C-98AD-94B18912241E}" sibTransId="{5958FFCC-A012-43F5-BB0A-422E73103E08}"/>
    <dgm:cxn modelId="{0704E712-D90D-4749-A778-2402DD972A94}" type="presOf" srcId="{8C063414-8324-4640-8317-14FF50E4FA5A}" destId="{75E82C45-8188-0443-9CDA-43948CC81C62}" srcOrd="0" destOrd="0" presId="urn:microsoft.com/office/officeart/2005/8/layout/vProcess5"/>
    <dgm:cxn modelId="{A612E82E-D306-BF43-BD6F-FC48F88A7CDB}" type="presOf" srcId="{9FDC7FB5-8D4F-4C6F-9E32-EBCDD760CA85}" destId="{19DE1DF0-E935-D841-925B-0A9A4F84E234}" srcOrd="1" destOrd="0" presId="urn:microsoft.com/office/officeart/2005/8/layout/vProcess5"/>
    <dgm:cxn modelId="{3108BB45-E046-4F30-BF45-A3113C71E29A}" srcId="{9F447267-9FFD-4B01-8C66-DFFEB3092DEA}" destId="{9FDC7FB5-8D4F-4C6F-9E32-EBCDD760CA85}" srcOrd="1" destOrd="0" parTransId="{C890D00C-C780-446D-A9FA-F811C338925F}" sibTransId="{FFB79A82-9F0C-4E76-81AB-D81B7EAB5C4C}"/>
    <dgm:cxn modelId="{5FED4147-3552-144E-8E64-1CE25CBE5E4D}" type="presOf" srcId="{61F3309B-C472-437A-8D9A-C0A2A0AA881A}" destId="{666EB662-17D6-6F4F-9B19-7F86ECCAC4EA}" srcOrd="0" destOrd="0" presId="urn:microsoft.com/office/officeart/2005/8/layout/vProcess5"/>
    <dgm:cxn modelId="{CD0ED36B-160B-724D-A50E-47740B53CD9B}" type="presOf" srcId="{9FDC7FB5-8D4F-4C6F-9E32-EBCDD760CA85}" destId="{595F7165-BF70-744D-9826-E0211B6AD890}" srcOrd="0" destOrd="0" presId="urn:microsoft.com/office/officeart/2005/8/layout/vProcess5"/>
    <dgm:cxn modelId="{7639EC6E-5D08-864B-9D2A-A69AC00000E3}" type="presOf" srcId="{A88CF30C-2DF3-40A2-A37F-F40019677687}" destId="{EC43739A-C5D6-0F4F-8BA2-1C539BD7FECF}" srcOrd="0" destOrd="0" presId="urn:microsoft.com/office/officeart/2005/8/layout/vProcess5"/>
    <dgm:cxn modelId="{9CE1108B-0142-EC41-A215-52446CFF616C}" type="presOf" srcId="{88550C39-7697-4469-B7A6-774CDF92DF6C}" destId="{3B5F237E-BB79-4948-B662-547D50C29F87}" srcOrd="0" destOrd="0" presId="urn:microsoft.com/office/officeart/2005/8/layout/vProcess5"/>
    <dgm:cxn modelId="{A337F693-DFA9-4E3D-AC36-0B93D4B32D5A}" srcId="{9F447267-9FFD-4B01-8C66-DFFEB3092DEA}" destId="{F9B6432B-C1DF-44F6-A9D8-70BAD78887AA}" srcOrd="0" destOrd="0" parTransId="{66216CBF-7247-45AA-A005-FB0133844EBF}" sibTransId="{88550C39-7697-4469-B7A6-774CDF92DF6C}"/>
    <dgm:cxn modelId="{00FDD898-C7DB-45FF-87FB-70EE47F8AC93}" srcId="{9F447267-9FFD-4B01-8C66-DFFEB3092DEA}" destId="{8C063414-8324-4640-8317-14FF50E4FA5A}" srcOrd="2" destOrd="0" parTransId="{A3E84AC8-1E83-49AA-BE93-710AC196F838}" sibTransId="{A88CF30C-2DF3-40A2-A37F-F40019677687}"/>
    <dgm:cxn modelId="{B4001CAA-4CE9-AD4C-83C9-BB8D4A35352C}" type="presOf" srcId="{61F3309B-C472-437A-8D9A-C0A2A0AA881A}" destId="{CD19D2AF-F004-5346-A919-1287C52C491E}" srcOrd="1" destOrd="0" presId="urn:microsoft.com/office/officeart/2005/8/layout/vProcess5"/>
    <dgm:cxn modelId="{3E2797C0-8A35-544E-8246-FBA305EC8B4E}" type="presOf" srcId="{FFB79A82-9F0C-4E76-81AB-D81B7EAB5C4C}" destId="{F623535C-6167-6748-9ABE-CC954DEEC43E}" srcOrd="0" destOrd="0" presId="urn:microsoft.com/office/officeart/2005/8/layout/vProcess5"/>
    <dgm:cxn modelId="{7CA65DC7-DFAF-F34F-825C-9E981B40BF1D}" type="presOf" srcId="{F9B6432B-C1DF-44F6-A9D8-70BAD78887AA}" destId="{5F852D50-2C3B-754B-B253-93A0EE52DA43}" srcOrd="1" destOrd="0" presId="urn:microsoft.com/office/officeart/2005/8/layout/vProcess5"/>
    <dgm:cxn modelId="{012B1AEF-72E6-B34A-BB5B-B6D21C41C114}" type="presOf" srcId="{9F447267-9FFD-4B01-8C66-DFFEB3092DEA}" destId="{82811459-B92A-F94F-B63D-1CBC29464905}" srcOrd="0" destOrd="0" presId="urn:microsoft.com/office/officeart/2005/8/layout/vProcess5"/>
    <dgm:cxn modelId="{3F6901FB-809C-2747-8092-C3BB9F1FB96A}" type="presOf" srcId="{8C063414-8324-4640-8317-14FF50E4FA5A}" destId="{67AEDCD1-DA27-4D4D-A0CB-B0E440949165}" srcOrd="1" destOrd="0" presId="urn:microsoft.com/office/officeart/2005/8/layout/vProcess5"/>
    <dgm:cxn modelId="{59CBC9FD-FA08-734E-B48D-7218C70EED9A}" type="presOf" srcId="{F9B6432B-C1DF-44F6-A9D8-70BAD78887AA}" destId="{6DEC6D61-0158-7B48-BB24-7BA391F4574C}" srcOrd="0" destOrd="0" presId="urn:microsoft.com/office/officeart/2005/8/layout/vProcess5"/>
    <dgm:cxn modelId="{7FB3D2E0-12B6-C548-BD24-2300EB77B6F5}" type="presParOf" srcId="{82811459-B92A-F94F-B63D-1CBC29464905}" destId="{A54ADAEE-BE4A-1B4F-A1CB-4A262F0F3528}" srcOrd="0" destOrd="0" presId="urn:microsoft.com/office/officeart/2005/8/layout/vProcess5"/>
    <dgm:cxn modelId="{A19BE6D6-BEE0-0B4C-9071-85C05C66CBB0}" type="presParOf" srcId="{82811459-B92A-F94F-B63D-1CBC29464905}" destId="{6DEC6D61-0158-7B48-BB24-7BA391F4574C}" srcOrd="1" destOrd="0" presId="urn:microsoft.com/office/officeart/2005/8/layout/vProcess5"/>
    <dgm:cxn modelId="{C8C5A02E-067F-7F4D-BC11-DFEB61AB4BAC}" type="presParOf" srcId="{82811459-B92A-F94F-B63D-1CBC29464905}" destId="{595F7165-BF70-744D-9826-E0211B6AD890}" srcOrd="2" destOrd="0" presId="urn:microsoft.com/office/officeart/2005/8/layout/vProcess5"/>
    <dgm:cxn modelId="{0036379A-1AD7-1641-A751-4F80C9BEF269}" type="presParOf" srcId="{82811459-B92A-F94F-B63D-1CBC29464905}" destId="{75E82C45-8188-0443-9CDA-43948CC81C62}" srcOrd="3" destOrd="0" presId="urn:microsoft.com/office/officeart/2005/8/layout/vProcess5"/>
    <dgm:cxn modelId="{1B38541D-384E-8749-BCE2-A7FD84BE20DA}" type="presParOf" srcId="{82811459-B92A-F94F-B63D-1CBC29464905}" destId="{666EB662-17D6-6F4F-9B19-7F86ECCAC4EA}" srcOrd="4" destOrd="0" presId="urn:microsoft.com/office/officeart/2005/8/layout/vProcess5"/>
    <dgm:cxn modelId="{85EB53B7-EF20-1B4F-AF88-05C19F8D3DE4}" type="presParOf" srcId="{82811459-B92A-F94F-B63D-1CBC29464905}" destId="{3B5F237E-BB79-4948-B662-547D50C29F87}" srcOrd="5" destOrd="0" presId="urn:microsoft.com/office/officeart/2005/8/layout/vProcess5"/>
    <dgm:cxn modelId="{3FC49478-2129-D24B-9795-C3FAE736F014}" type="presParOf" srcId="{82811459-B92A-F94F-B63D-1CBC29464905}" destId="{F623535C-6167-6748-9ABE-CC954DEEC43E}" srcOrd="6" destOrd="0" presId="urn:microsoft.com/office/officeart/2005/8/layout/vProcess5"/>
    <dgm:cxn modelId="{7258A9AE-5E61-114B-8CF3-26478B392348}" type="presParOf" srcId="{82811459-B92A-F94F-B63D-1CBC29464905}" destId="{EC43739A-C5D6-0F4F-8BA2-1C539BD7FECF}" srcOrd="7" destOrd="0" presId="urn:microsoft.com/office/officeart/2005/8/layout/vProcess5"/>
    <dgm:cxn modelId="{62031327-B859-D240-AFC8-ECDC23BB865C}" type="presParOf" srcId="{82811459-B92A-F94F-B63D-1CBC29464905}" destId="{5F852D50-2C3B-754B-B253-93A0EE52DA43}" srcOrd="8" destOrd="0" presId="urn:microsoft.com/office/officeart/2005/8/layout/vProcess5"/>
    <dgm:cxn modelId="{0FC34DEE-A289-A74F-BD5C-C043E910AB09}" type="presParOf" srcId="{82811459-B92A-F94F-B63D-1CBC29464905}" destId="{19DE1DF0-E935-D841-925B-0A9A4F84E234}" srcOrd="9" destOrd="0" presId="urn:microsoft.com/office/officeart/2005/8/layout/vProcess5"/>
    <dgm:cxn modelId="{3AD8FCC2-78F2-594B-AAB4-251CA455A6A8}" type="presParOf" srcId="{82811459-B92A-F94F-B63D-1CBC29464905}" destId="{67AEDCD1-DA27-4D4D-A0CB-B0E440949165}" srcOrd="10" destOrd="0" presId="urn:microsoft.com/office/officeart/2005/8/layout/vProcess5"/>
    <dgm:cxn modelId="{FB349289-3625-7F49-A832-44F9EF33DD4F}" type="presParOf" srcId="{82811459-B92A-F94F-B63D-1CBC29464905}" destId="{CD19D2AF-F004-5346-A919-1287C52C491E}" srcOrd="11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FFDB00F5-0C00-4052-8FFD-6E6C245FCEF2}" type="doc">
      <dgm:prSet loTypeId="urn:microsoft.com/office/officeart/2005/8/layout/vProcess5" loCatId="process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32BE1FFE-FA3C-48DF-896E-1CAC499E8FE8}">
      <dgm:prSet/>
      <dgm:spPr/>
      <dgm:t>
        <a:bodyPr/>
        <a:lstStyle/>
        <a:p>
          <a:r>
            <a:rPr lang="en-US"/>
            <a:t>The theory says that student achievement is driven by proactive management, not discipline</a:t>
          </a:r>
        </a:p>
      </dgm:t>
    </dgm:pt>
    <dgm:pt modelId="{D9F80674-3D82-4734-8682-B15E37FBF518}" type="parTrans" cxnId="{F21AF5B1-5CD9-4833-94D2-17247E205B9B}">
      <dgm:prSet/>
      <dgm:spPr/>
      <dgm:t>
        <a:bodyPr/>
        <a:lstStyle/>
        <a:p>
          <a:endParaRPr lang="en-US"/>
        </a:p>
      </dgm:t>
    </dgm:pt>
    <dgm:pt modelId="{D648B0C8-F33D-4BC6-BA06-6FE067B718EA}" type="sibTrans" cxnId="{F21AF5B1-5CD9-4833-94D2-17247E205B9B}">
      <dgm:prSet/>
      <dgm:spPr/>
      <dgm:t>
        <a:bodyPr/>
        <a:lstStyle/>
        <a:p>
          <a:endParaRPr lang="en-US"/>
        </a:p>
      </dgm:t>
    </dgm:pt>
    <dgm:pt modelId="{F5BA6EC2-171F-4513-94C9-7860610FC55F}">
      <dgm:prSet/>
      <dgm:spPr/>
      <dgm:t>
        <a:bodyPr/>
        <a:lstStyle/>
        <a:p>
          <a:r>
            <a:rPr lang="en-US"/>
            <a:t>Theory relies on high structure to create an orderly, proactive and positive learning environment </a:t>
          </a:r>
        </a:p>
      </dgm:t>
    </dgm:pt>
    <dgm:pt modelId="{C5D50341-2331-40CC-9C26-0DBEF0B5500E}" type="parTrans" cxnId="{EA8B746A-7A62-4006-92E0-38C50BD25A6F}">
      <dgm:prSet/>
      <dgm:spPr/>
      <dgm:t>
        <a:bodyPr/>
        <a:lstStyle/>
        <a:p>
          <a:endParaRPr lang="en-US"/>
        </a:p>
      </dgm:t>
    </dgm:pt>
    <dgm:pt modelId="{CAA450A2-F3A3-40C4-8064-2704CB8E4509}" type="sibTrans" cxnId="{EA8B746A-7A62-4006-92E0-38C50BD25A6F}">
      <dgm:prSet/>
      <dgm:spPr/>
      <dgm:t>
        <a:bodyPr/>
        <a:lstStyle/>
        <a:p>
          <a:endParaRPr lang="en-US"/>
        </a:p>
      </dgm:t>
    </dgm:pt>
    <dgm:pt modelId="{53E48D00-9CE2-4111-ADC1-F27445CB5A04}">
      <dgm:prSet/>
      <dgm:spPr/>
      <dgm:t>
        <a:bodyPr/>
        <a:lstStyle/>
        <a:p>
          <a:r>
            <a:rPr lang="en-US"/>
            <a:t>In this theory he argues that the number one problem in classrooms is a lack of procedure not discipline </a:t>
          </a:r>
        </a:p>
      </dgm:t>
    </dgm:pt>
    <dgm:pt modelId="{5ACAED63-8D20-4173-AF48-F9F740BB2E37}" type="parTrans" cxnId="{CA8D61F7-EDD0-43BA-B4B1-28663DFF1ACD}">
      <dgm:prSet/>
      <dgm:spPr/>
      <dgm:t>
        <a:bodyPr/>
        <a:lstStyle/>
        <a:p>
          <a:endParaRPr lang="en-US"/>
        </a:p>
      </dgm:t>
    </dgm:pt>
    <dgm:pt modelId="{2BE7A090-0DE7-40BB-89BD-C9A92677E093}" type="sibTrans" cxnId="{CA8D61F7-EDD0-43BA-B4B1-28663DFF1ACD}">
      <dgm:prSet/>
      <dgm:spPr/>
      <dgm:t>
        <a:bodyPr/>
        <a:lstStyle/>
        <a:p>
          <a:endParaRPr lang="en-US"/>
        </a:p>
      </dgm:t>
    </dgm:pt>
    <dgm:pt modelId="{1AE932C4-D46A-4C17-A005-987DF786EFE6}">
      <dgm:prSet/>
      <dgm:spPr/>
      <dgm:t>
        <a:bodyPr/>
        <a:lstStyle/>
        <a:p>
          <a:r>
            <a:rPr lang="en-US"/>
            <a:t>Students need to know exactly what is expected of them eg how to enter classroom, submit work or ask for help</a:t>
          </a:r>
        </a:p>
      </dgm:t>
    </dgm:pt>
    <dgm:pt modelId="{A6C2A594-B17F-42E2-81FD-16DA642B9F36}" type="parTrans" cxnId="{4F63E2CB-0D33-4AA4-B749-757EA71FF4F3}">
      <dgm:prSet/>
      <dgm:spPr/>
      <dgm:t>
        <a:bodyPr/>
        <a:lstStyle/>
        <a:p>
          <a:endParaRPr lang="en-US"/>
        </a:p>
      </dgm:t>
    </dgm:pt>
    <dgm:pt modelId="{6D7106CD-4FE9-46A0-9440-AA79EC88DAD8}" type="sibTrans" cxnId="{4F63E2CB-0D33-4AA4-B749-757EA71FF4F3}">
      <dgm:prSet/>
      <dgm:spPr/>
      <dgm:t>
        <a:bodyPr/>
        <a:lstStyle/>
        <a:p>
          <a:endParaRPr lang="en-US"/>
        </a:p>
      </dgm:t>
    </dgm:pt>
    <dgm:pt modelId="{C796915F-C5BC-384C-9D00-24FCE0E63BA7}" type="pres">
      <dgm:prSet presAssocID="{FFDB00F5-0C00-4052-8FFD-6E6C245FCEF2}" presName="outerComposite" presStyleCnt="0">
        <dgm:presLayoutVars>
          <dgm:chMax val="5"/>
          <dgm:dir/>
          <dgm:resizeHandles val="exact"/>
        </dgm:presLayoutVars>
      </dgm:prSet>
      <dgm:spPr/>
    </dgm:pt>
    <dgm:pt modelId="{E4FC8BC4-8583-9345-86E9-174E04C62C90}" type="pres">
      <dgm:prSet presAssocID="{FFDB00F5-0C00-4052-8FFD-6E6C245FCEF2}" presName="dummyMaxCanvas" presStyleCnt="0">
        <dgm:presLayoutVars/>
      </dgm:prSet>
      <dgm:spPr/>
    </dgm:pt>
    <dgm:pt modelId="{CD2F0864-138A-B144-8ECB-0BB75E62DAE3}" type="pres">
      <dgm:prSet presAssocID="{FFDB00F5-0C00-4052-8FFD-6E6C245FCEF2}" presName="FourNodes_1" presStyleLbl="node1" presStyleIdx="0" presStyleCnt="4">
        <dgm:presLayoutVars>
          <dgm:bulletEnabled val="1"/>
        </dgm:presLayoutVars>
      </dgm:prSet>
      <dgm:spPr/>
    </dgm:pt>
    <dgm:pt modelId="{8F5D0707-0DB9-EF41-AED6-F8401299FCEC}" type="pres">
      <dgm:prSet presAssocID="{FFDB00F5-0C00-4052-8FFD-6E6C245FCEF2}" presName="FourNodes_2" presStyleLbl="node1" presStyleIdx="1" presStyleCnt="4">
        <dgm:presLayoutVars>
          <dgm:bulletEnabled val="1"/>
        </dgm:presLayoutVars>
      </dgm:prSet>
      <dgm:spPr/>
    </dgm:pt>
    <dgm:pt modelId="{E42CA8B6-9017-1545-881E-A49FE64214E6}" type="pres">
      <dgm:prSet presAssocID="{FFDB00F5-0C00-4052-8FFD-6E6C245FCEF2}" presName="FourNodes_3" presStyleLbl="node1" presStyleIdx="2" presStyleCnt="4">
        <dgm:presLayoutVars>
          <dgm:bulletEnabled val="1"/>
        </dgm:presLayoutVars>
      </dgm:prSet>
      <dgm:spPr/>
    </dgm:pt>
    <dgm:pt modelId="{16223529-BDE7-EB49-A20C-11D75FAE4E9E}" type="pres">
      <dgm:prSet presAssocID="{FFDB00F5-0C00-4052-8FFD-6E6C245FCEF2}" presName="FourNodes_4" presStyleLbl="node1" presStyleIdx="3" presStyleCnt="4">
        <dgm:presLayoutVars>
          <dgm:bulletEnabled val="1"/>
        </dgm:presLayoutVars>
      </dgm:prSet>
      <dgm:spPr/>
    </dgm:pt>
    <dgm:pt modelId="{B43BDC30-B8FE-D040-BB9F-476F5667534E}" type="pres">
      <dgm:prSet presAssocID="{FFDB00F5-0C00-4052-8FFD-6E6C245FCEF2}" presName="FourConn_1-2" presStyleLbl="fgAccFollowNode1" presStyleIdx="0" presStyleCnt="3">
        <dgm:presLayoutVars>
          <dgm:bulletEnabled val="1"/>
        </dgm:presLayoutVars>
      </dgm:prSet>
      <dgm:spPr/>
    </dgm:pt>
    <dgm:pt modelId="{44B4691D-9B97-4E46-9171-1AE5343B6C88}" type="pres">
      <dgm:prSet presAssocID="{FFDB00F5-0C00-4052-8FFD-6E6C245FCEF2}" presName="FourConn_2-3" presStyleLbl="fgAccFollowNode1" presStyleIdx="1" presStyleCnt="3">
        <dgm:presLayoutVars>
          <dgm:bulletEnabled val="1"/>
        </dgm:presLayoutVars>
      </dgm:prSet>
      <dgm:spPr/>
    </dgm:pt>
    <dgm:pt modelId="{F50D6C2A-9572-AF4D-958B-B11E54B69783}" type="pres">
      <dgm:prSet presAssocID="{FFDB00F5-0C00-4052-8FFD-6E6C245FCEF2}" presName="FourConn_3-4" presStyleLbl="fgAccFollowNode1" presStyleIdx="2" presStyleCnt="3">
        <dgm:presLayoutVars>
          <dgm:bulletEnabled val="1"/>
        </dgm:presLayoutVars>
      </dgm:prSet>
      <dgm:spPr/>
    </dgm:pt>
    <dgm:pt modelId="{8750023A-750C-3648-9082-A7D98B4772AC}" type="pres">
      <dgm:prSet presAssocID="{FFDB00F5-0C00-4052-8FFD-6E6C245FCEF2}" presName="FourNodes_1_text" presStyleLbl="node1" presStyleIdx="3" presStyleCnt="4">
        <dgm:presLayoutVars>
          <dgm:bulletEnabled val="1"/>
        </dgm:presLayoutVars>
      </dgm:prSet>
      <dgm:spPr/>
    </dgm:pt>
    <dgm:pt modelId="{68A38B60-175A-9D42-B326-9C5C6FAE9854}" type="pres">
      <dgm:prSet presAssocID="{FFDB00F5-0C00-4052-8FFD-6E6C245FCEF2}" presName="FourNodes_2_text" presStyleLbl="node1" presStyleIdx="3" presStyleCnt="4">
        <dgm:presLayoutVars>
          <dgm:bulletEnabled val="1"/>
        </dgm:presLayoutVars>
      </dgm:prSet>
      <dgm:spPr/>
    </dgm:pt>
    <dgm:pt modelId="{BE19117E-A374-2248-A979-93DF68E71397}" type="pres">
      <dgm:prSet presAssocID="{FFDB00F5-0C00-4052-8FFD-6E6C245FCEF2}" presName="FourNodes_3_text" presStyleLbl="node1" presStyleIdx="3" presStyleCnt="4">
        <dgm:presLayoutVars>
          <dgm:bulletEnabled val="1"/>
        </dgm:presLayoutVars>
      </dgm:prSet>
      <dgm:spPr/>
    </dgm:pt>
    <dgm:pt modelId="{CE925C7C-2DF6-294D-8F33-FF00E790F9C3}" type="pres">
      <dgm:prSet presAssocID="{FFDB00F5-0C00-4052-8FFD-6E6C245FCEF2}" presName="FourNodes_4_text" presStyleLbl="node1" presStyleIdx="3" presStyleCnt="4">
        <dgm:presLayoutVars>
          <dgm:bulletEnabled val="1"/>
        </dgm:presLayoutVars>
      </dgm:prSet>
      <dgm:spPr/>
    </dgm:pt>
  </dgm:ptLst>
  <dgm:cxnLst>
    <dgm:cxn modelId="{31D8B81C-7D6A-0E44-9A27-1BC8B6976673}" type="presOf" srcId="{32BE1FFE-FA3C-48DF-896E-1CAC499E8FE8}" destId="{8750023A-750C-3648-9082-A7D98B4772AC}" srcOrd="1" destOrd="0" presId="urn:microsoft.com/office/officeart/2005/8/layout/vProcess5"/>
    <dgm:cxn modelId="{FDEAC32E-22D2-C04A-A03B-76C427E7A590}" type="presOf" srcId="{CAA450A2-F3A3-40C4-8064-2704CB8E4509}" destId="{44B4691D-9B97-4E46-9171-1AE5343B6C88}" srcOrd="0" destOrd="0" presId="urn:microsoft.com/office/officeart/2005/8/layout/vProcess5"/>
    <dgm:cxn modelId="{2BBB7F55-96D4-2149-BB4B-DDA2E36911D2}" type="presOf" srcId="{32BE1FFE-FA3C-48DF-896E-1CAC499E8FE8}" destId="{CD2F0864-138A-B144-8ECB-0BB75E62DAE3}" srcOrd="0" destOrd="0" presId="urn:microsoft.com/office/officeart/2005/8/layout/vProcess5"/>
    <dgm:cxn modelId="{EA8B746A-7A62-4006-92E0-38C50BD25A6F}" srcId="{FFDB00F5-0C00-4052-8FFD-6E6C245FCEF2}" destId="{F5BA6EC2-171F-4513-94C9-7860610FC55F}" srcOrd="1" destOrd="0" parTransId="{C5D50341-2331-40CC-9C26-0DBEF0B5500E}" sibTransId="{CAA450A2-F3A3-40C4-8064-2704CB8E4509}"/>
    <dgm:cxn modelId="{076F756D-5664-C94E-9D73-60B173E36185}" type="presOf" srcId="{2BE7A090-0DE7-40BB-89BD-C9A92677E093}" destId="{F50D6C2A-9572-AF4D-958B-B11E54B69783}" srcOrd="0" destOrd="0" presId="urn:microsoft.com/office/officeart/2005/8/layout/vProcess5"/>
    <dgm:cxn modelId="{E8855685-7147-E44A-85DF-D04D77EE8458}" type="presOf" srcId="{FFDB00F5-0C00-4052-8FFD-6E6C245FCEF2}" destId="{C796915F-C5BC-384C-9D00-24FCE0E63BA7}" srcOrd="0" destOrd="0" presId="urn:microsoft.com/office/officeart/2005/8/layout/vProcess5"/>
    <dgm:cxn modelId="{1EC6C99D-D777-D441-9449-E71827B3D02E}" type="presOf" srcId="{53E48D00-9CE2-4111-ADC1-F27445CB5A04}" destId="{E42CA8B6-9017-1545-881E-A49FE64214E6}" srcOrd="0" destOrd="0" presId="urn:microsoft.com/office/officeart/2005/8/layout/vProcess5"/>
    <dgm:cxn modelId="{F2D7F2AE-CE91-F745-8176-3C05188FDA17}" type="presOf" srcId="{1AE932C4-D46A-4C17-A005-987DF786EFE6}" destId="{16223529-BDE7-EB49-A20C-11D75FAE4E9E}" srcOrd="0" destOrd="0" presId="urn:microsoft.com/office/officeart/2005/8/layout/vProcess5"/>
    <dgm:cxn modelId="{F21AF5B1-5CD9-4833-94D2-17247E205B9B}" srcId="{FFDB00F5-0C00-4052-8FFD-6E6C245FCEF2}" destId="{32BE1FFE-FA3C-48DF-896E-1CAC499E8FE8}" srcOrd="0" destOrd="0" parTransId="{D9F80674-3D82-4734-8682-B15E37FBF518}" sibTransId="{D648B0C8-F33D-4BC6-BA06-6FE067B718EA}"/>
    <dgm:cxn modelId="{BE0CA4C9-ACDA-194E-837A-D9A82995112D}" type="presOf" srcId="{D648B0C8-F33D-4BC6-BA06-6FE067B718EA}" destId="{B43BDC30-B8FE-D040-BB9F-476F5667534E}" srcOrd="0" destOrd="0" presId="urn:microsoft.com/office/officeart/2005/8/layout/vProcess5"/>
    <dgm:cxn modelId="{4F63E2CB-0D33-4AA4-B749-757EA71FF4F3}" srcId="{FFDB00F5-0C00-4052-8FFD-6E6C245FCEF2}" destId="{1AE932C4-D46A-4C17-A005-987DF786EFE6}" srcOrd="3" destOrd="0" parTransId="{A6C2A594-B17F-42E2-81FD-16DA642B9F36}" sibTransId="{6D7106CD-4FE9-46A0-9440-AA79EC88DAD8}"/>
    <dgm:cxn modelId="{F66773DE-ED6D-1B48-B4DD-4D50C100C9DE}" type="presOf" srcId="{53E48D00-9CE2-4111-ADC1-F27445CB5A04}" destId="{BE19117E-A374-2248-A979-93DF68E71397}" srcOrd="1" destOrd="0" presId="urn:microsoft.com/office/officeart/2005/8/layout/vProcess5"/>
    <dgm:cxn modelId="{770367EA-FA4A-B248-8334-86F7C74D7EB9}" type="presOf" srcId="{F5BA6EC2-171F-4513-94C9-7860610FC55F}" destId="{8F5D0707-0DB9-EF41-AED6-F8401299FCEC}" srcOrd="0" destOrd="0" presId="urn:microsoft.com/office/officeart/2005/8/layout/vProcess5"/>
    <dgm:cxn modelId="{B39D8DF0-A239-A246-AE15-E7387212CF29}" type="presOf" srcId="{1AE932C4-D46A-4C17-A005-987DF786EFE6}" destId="{CE925C7C-2DF6-294D-8F33-FF00E790F9C3}" srcOrd="1" destOrd="0" presId="urn:microsoft.com/office/officeart/2005/8/layout/vProcess5"/>
    <dgm:cxn modelId="{CA8D61F7-EDD0-43BA-B4B1-28663DFF1ACD}" srcId="{FFDB00F5-0C00-4052-8FFD-6E6C245FCEF2}" destId="{53E48D00-9CE2-4111-ADC1-F27445CB5A04}" srcOrd="2" destOrd="0" parTransId="{5ACAED63-8D20-4173-AF48-F9F740BB2E37}" sibTransId="{2BE7A090-0DE7-40BB-89BD-C9A92677E093}"/>
    <dgm:cxn modelId="{9A97BDFE-0C44-4E48-B7DA-DAE1E3CC6702}" type="presOf" srcId="{F5BA6EC2-171F-4513-94C9-7860610FC55F}" destId="{68A38B60-175A-9D42-B326-9C5C6FAE9854}" srcOrd="1" destOrd="0" presId="urn:microsoft.com/office/officeart/2005/8/layout/vProcess5"/>
    <dgm:cxn modelId="{C4053F7B-612A-0349-936D-99130C58C174}" type="presParOf" srcId="{C796915F-C5BC-384C-9D00-24FCE0E63BA7}" destId="{E4FC8BC4-8583-9345-86E9-174E04C62C90}" srcOrd="0" destOrd="0" presId="urn:microsoft.com/office/officeart/2005/8/layout/vProcess5"/>
    <dgm:cxn modelId="{2702D6C9-4F2B-5C47-8866-C6E8A6DF1BBE}" type="presParOf" srcId="{C796915F-C5BC-384C-9D00-24FCE0E63BA7}" destId="{CD2F0864-138A-B144-8ECB-0BB75E62DAE3}" srcOrd="1" destOrd="0" presId="urn:microsoft.com/office/officeart/2005/8/layout/vProcess5"/>
    <dgm:cxn modelId="{FB042EC2-A318-C841-95B4-D5DAA7F43EE5}" type="presParOf" srcId="{C796915F-C5BC-384C-9D00-24FCE0E63BA7}" destId="{8F5D0707-0DB9-EF41-AED6-F8401299FCEC}" srcOrd="2" destOrd="0" presId="urn:microsoft.com/office/officeart/2005/8/layout/vProcess5"/>
    <dgm:cxn modelId="{D0A67604-2FE1-AB4E-8166-C8B1E58114BC}" type="presParOf" srcId="{C796915F-C5BC-384C-9D00-24FCE0E63BA7}" destId="{E42CA8B6-9017-1545-881E-A49FE64214E6}" srcOrd="3" destOrd="0" presId="urn:microsoft.com/office/officeart/2005/8/layout/vProcess5"/>
    <dgm:cxn modelId="{0E11E95B-AC10-D64A-AF2B-078CE0218953}" type="presParOf" srcId="{C796915F-C5BC-384C-9D00-24FCE0E63BA7}" destId="{16223529-BDE7-EB49-A20C-11D75FAE4E9E}" srcOrd="4" destOrd="0" presId="urn:microsoft.com/office/officeart/2005/8/layout/vProcess5"/>
    <dgm:cxn modelId="{D594FBE2-288C-494F-97E1-872D57D8FC0E}" type="presParOf" srcId="{C796915F-C5BC-384C-9D00-24FCE0E63BA7}" destId="{B43BDC30-B8FE-D040-BB9F-476F5667534E}" srcOrd="5" destOrd="0" presId="urn:microsoft.com/office/officeart/2005/8/layout/vProcess5"/>
    <dgm:cxn modelId="{44054AE9-0344-BD4E-923E-19969813BA81}" type="presParOf" srcId="{C796915F-C5BC-384C-9D00-24FCE0E63BA7}" destId="{44B4691D-9B97-4E46-9171-1AE5343B6C88}" srcOrd="6" destOrd="0" presId="urn:microsoft.com/office/officeart/2005/8/layout/vProcess5"/>
    <dgm:cxn modelId="{278CF8CF-6E67-1745-A6E6-9927B6352D3E}" type="presParOf" srcId="{C796915F-C5BC-384C-9D00-24FCE0E63BA7}" destId="{F50D6C2A-9572-AF4D-958B-B11E54B69783}" srcOrd="7" destOrd="0" presId="urn:microsoft.com/office/officeart/2005/8/layout/vProcess5"/>
    <dgm:cxn modelId="{BCB06895-73C7-4C4D-B03A-6FD873A60D29}" type="presParOf" srcId="{C796915F-C5BC-384C-9D00-24FCE0E63BA7}" destId="{8750023A-750C-3648-9082-A7D98B4772AC}" srcOrd="8" destOrd="0" presId="urn:microsoft.com/office/officeart/2005/8/layout/vProcess5"/>
    <dgm:cxn modelId="{E8AE078D-4627-DA4D-9FB6-5BD591D82CFB}" type="presParOf" srcId="{C796915F-C5BC-384C-9D00-24FCE0E63BA7}" destId="{68A38B60-175A-9D42-B326-9C5C6FAE9854}" srcOrd="9" destOrd="0" presId="urn:microsoft.com/office/officeart/2005/8/layout/vProcess5"/>
    <dgm:cxn modelId="{A86DAC8A-4BA9-1144-85F7-0523CD848D5F}" type="presParOf" srcId="{C796915F-C5BC-384C-9D00-24FCE0E63BA7}" destId="{BE19117E-A374-2248-A979-93DF68E71397}" srcOrd="10" destOrd="0" presId="urn:microsoft.com/office/officeart/2005/8/layout/vProcess5"/>
    <dgm:cxn modelId="{15165197-966F-D84F-945F-87D3B7D1D83D}" type="presParOf" srcId="{C796915F-C5BC-384C-9D00-24FCE0E63BA7}" destId="{CE925C7C-2DF6-294D-8F33-FF00E790F9C3}" srcOrd="11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1DCDDC31-659C-4E4F-B9FC-A9F8065E7A2E}" type="doc">
      <dgm:prSet loTypeId="urn:microsoft.com/office/officeart/2005/8/layout/vProcess5" loCatId="process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1EBDA835-097E-4C3D-9F98-06CFBD3C1778}">
      <dgm:prSet/>
      <dgm:spPr/>
      <dgm:t>
        <a:bodyPr/>
        <a:lstStyle/>
        <a:p>
          <a:r>
            <a:rPr lang="en-US"/>
            <a:t>First days of school are crucial, teachers must introduce procedures immediately so that they become automatic- eg setting boundaries at start of term etc</a:t>
          </a:r>
        </a:p>
      </dgm:t>
    </dgm:pt>
    <dgm:pt modelId="{1D122ED6-4A52-4649-8641-42D5343AA8F0}" type="parTrans" cxnId="{2A6EB372-BF6B-46EC-93F4-34BB712EE5AA}">
      <dgm:prSet/>
      <dgm:spPr/>
      <dgm:t>
        <a:bodyPr/>
        <a:lstStyle/>
        <a:p>
          <a:endParaRPr lang="en-US"/>
        </a:p>
      </dgm:t>
    </dgm:pt>
    <dgm:pt modelId="{A914607A-69EA-45B0-9FD9-E0DF44163E13}" type="sibTrans" cxnId="{2A6EB372-BF6B-46EC-93F4-34BB712EE5AA}">
      <dgm:prSet/>
      <dgm:spPr/>
      <dgm:t>
        <a:bodyPr/>
        <a:lstStyle/>
        <a:p>
          <a:endParaRPr lang="en-US"/>
        </a:p>
      </dgm:t>
    </dgm:pt>
    <dgm:pt modelId="{7D409D0E-7763-4601-BF7A-529A8F2E0FE4}">
      <dgm:prSet/>
      <dgm:spPr/>
      <dgm:t>
        <a:bodyPr/>
        <a:lstStyle/>
        <a:p>
          <a:r>
            <a:rPr lang="en-US" dirty="0"/>
            <a:t>High expectations for all students to positively motivate them – “you can do it”</a:t>
          </a:r>
        </a:p>
      </dgm:t>
    </dgm:pt>
    <dgm:pt modelId="{FC688A61-972C-464C-B8FD-E8E186D3909A}" type="parTrans" cxnId="{E326564B-F412-49F0-839B-6E2D685CD8BB}">
      <dgm:prSet/>
      <dgm:spPr/>
      <dgm:t>
        <a:bodyPr/>
        <a:lstStyle/>
        <a:p>
          <a:endParaRPr lang="en-US"/>
        </a:p>
      </dgm:t>
    </dgm:pt>
    <dgm:pt modelId="{63D00F30-9060-40C7-8842-2459BE5CFE37}" type="sibTrans" cxnId="{E326564B-F412-49F0-839B-6E2D685CD8BB}">
      <dgm:prSet/>
      <dgm:spPr/>
      <dgm:t>
        <a:bodyPr/>
        <a:lstStyle/>
        <a:p>
          <a:endParaRPr lang="en-US"/>
        </a:p>
      </dgm:t>
    </dgm:pt>
    <dgm:pt modelId="{547B098C-FBCC-2A44-952D-04A1A2AE8808}" type="pres">
      <dgm:prSet presAssocID="{1DCDDC31-659C-4E4F-B9FC-A9F8065E7A2E}" presName="outerComposite" presStyleCnt="0">
        <dgm:presLayoutVars>
          <dgm:chMax val="5"/>
          <dgm:dir/>
          <dgm:resizeHandles val="exact"/>
        </dgm:presLayoutVars>
      </dgm:prSet>
      <dgm:spPr/>
    </dgm:pt>
    <dgm:pt modelId="{7CEAB774-1A6F-524D-84D1-D932DE366552}" type="pres">
      <dgm:prSet presAssocID="{1DCDDC31-659C-4E4F-B9FC-A9F8065E7A2E}" presName="dummyMaxCanvas" presStyleCnt="0">
        <dgm:presLayoutVars/>
      </dgm:prSet>
      <dgm:spPr/>
    </dgm:pt>
    <dgm:pt modelId="{2CEFE40E-3C1A-8E40-8DDF-EA835A98C828}" type="pres">
      <dgm:prSet presAssocID="{1DCDDC31-659C-4E4F-B9FC-A9F8065E7A2E}" presName="TwoNodes_1" presStyleLbl="node1" presStyleIdx="0" presStyleCnt="2">
        <dgm:presLayoutVars>
          <dgm:bulletEnabled val="1"/>
        </dgm:presLayoutVars>
      </dgm:prSet>
      <dgm:spPr/>
    </dgm:pt>
    <dgm:pt modelId="{1EF616E0-E909-8E4D-B323-76B04DB0AA6D}" type="pres">
      <dgm:prSet presAssocID="{1DCDDC31-659C-4E4F-B9FC-A9F8065E7A2E}" presName="TwoNodes_2" presStyleLbl="node1" presStyleIdx="1" presStyleCnt="2">
        <dgm:presLayoutVars>
          <dgm:bulletEnabled val="1"/>
        </dgm:presLayoutVars>
      </dgm:prSet>
      <dgm:spPr/>
    </dgm:pt>
    <dgm:pt modelId="{3346B26F-EBC2-0A4E-8994-59AB7A9888CE}" type="pres">
      <dgm:prSet presAssocID="{1DCDDC31-659C-4E4F-B9FC-A9F8065E7A2E}" presName="TwoConn_1-2" presStyleLbl="fgAccFollowNode1" presStyleIdx="0" presStyleCnt="1">
        <dgm:presLayoutVars>
          <dgm:bulletEnabled val="1"/>
        </dgm:presLayoutVars>
      </dgm:prSet>
      <dgm:spPr/>
    </dgm:pt>
    <dgm:pt modelId="{2EF4669B-C4D5-224B-A793-FE180548499C}" type="pres">
      <dgm:prSet presAssocID="{1DCDDC31-659C-4E4F-B9FC-A9F8065E7A2E}" presName="TwoNodes_1_text" presStyleLbl="node1" presStyleIdx="1" presStyleCnt="2">
        <dgm:presLayoutVars>
          <dgm:bulletEnabled val="1"/>
        </dgm:presLayoutVars>
      </dgm:prSet>
      <dgm:spPr/>
    </dgm:pt>
    <dgm:pt modelId="{01FDA27F-0111-8D44-AD10-EEB59ECBC953}" type="pres">
      <dgm:prSet presAssocID="{1DCDDC31-659C-4E4F-B9FC-A9F8065E7A2E}" presName="TwoNodes_2_text" presStyleLbl="node1" presStyleIdx="1" presStyleCnt="2">
        <dgm:presLayoutVars>
          <dgm:bulletEnabled val="1"/>
        </dgm:presLayoutVars>
      </dgm:prSet>
      <dgm:spPr/>
    </dgm:pt>
  </dgm:ptLst>
  <dgm:cxnLst>
    <dgm:cxn modelId="{7FE7881D-807D-474A-90F7-43C4ED9237F7}" type="presOf" srcId="{1EBDA835-097E-4C3D-9F98-06CFBD3C1778}" destId="{2CEFE40E-3C1A-8E40-8DDF-EA835A98C828}" srcOrd="0" destOrd="0" presId="urn:microsoft.com/office/officeart/2005/8/layout/vProcess5"/>
    <dgm:cxn modelId="{E326564B-F412-49F0-839B-6E2D685CD8BB}" srcId="{1DCDDC31-659C-4E4F-B9FC-A9F8065E7A2E}" destId="{7D409D0E-7763-4601-BF7A-529A8F2E0FE4}" srcOrd="1" destOrd="0" parTransId="{FC688A61-972C-464C-B8FD-E8E186D3909A}" sibTransId="{63D00F30-9060-40C7-8842-2459BE5CFE37}"/>
    <dgm:cxn modelId="{2A6EB372-BF6B-46EC-93F4-34BB712EE5AA}" srcId="{1DCDDC31-659C-4E4F-B9FC-A9F8065E7A2E}" destId="{1EBDA835-097E-4C3D-9F98-06CFBD3C1778}" srcOrd="0" destOrd="0" parTransId="{1D122ED6-4A52-4649-8641-42D5343AA8F0}" sibTransId="{A914607A-69EA-45B0-9FD9-E0DF44163E13}"/>
    <dgm:cxn modelId="{542AD873-46B2-9F4C-AED2-96D9FC29201A}" type="presOf" srcId="{7D409D0E-7763-4601-BF7A-529A8F2E0FE4}" destId="{1EF616E0-E909-8E4D-B323-76B04DB0AA6D}" srcOrd="0" destOrd="0" presId="urn:microsoft.com/office/officeart/2005/8/layout/vProcess5"/>
    <dgm:cxn modelId="{BCC2F69A-957C-C34B-808B-4FBCDEF2B497}" type="presOf" srcId="{1DCDDC31-659C-4E4F-B9FC-A9F8065E7A2E}" destId="{547B098C-FBCC-2A44-952D-04A1A2AE8808}" srcOrd="0" destOrd="0" presId="urn:microsoft.com/office/officeart/2005/8/layout/vProcess5"/>
    <dgm:cxn modelId="{0991B4A3-477F-AE43-92A6-667964A5A62C}" type="presOf" srcId="{1EBDA835-097E-4C3D-9F98-06CFBD3C1778}" destId="{2EF4669B-C4D5-224B-A793-FE180548499C}" srcOrd="1" destOrd="0" presId="urn:microsoft.com/office/officeart/2005/8/layout/vProcess5"/>
    <dgm:cxn modelId="{4E62B6C1-5658-3E41-9C70-F75B04FD0CFF}" type="presOf" srcId="{A914607A-69EA-45B0-9FD9-E0DF44163E13}" destId="{3346B26F-EBC2-0A4E-8994-59AB7A9888CE}" srcOrd="0" destOrd="0" presId="urn:microsoft.com/office/officeart/2005/8/layout/vProcess5"/>
    <dgm:cxn modelId="{322D27DD-7B1C-5844-887F-ED101C633748}" type="presOf" srcId="{7D409D0E-7763-4601-BF7A-529A8F2E0FE4}" destId="{01FDA27F-0111-8D44-AD10-EEB59ECBC953}" srcOrd="1" destOrd="0" presId="urn:microsoft.com/office/officeart/2005/8/layout/vProcess5"/>
    <dgm:cxn modelId="{5C467B02-453E-624E-B9C8-61BB6715923C}" type="presParOf" srcId="{547B098C-FBCC-2A44-952D-04A1A2AE8808}" destId="{7CEAB774-1A6F-524D-84D1-D932DE366552}" srcOrd="0" destOrd="0" presId="urn:microsoft.com/office/officeart/2005/8/layout/vProcess5"/>
    <dgm:cxn modelId="{64BF52EC-A152-4642-91A6-C63381A32213}" type="presParOf" srcId="{547B098C-FBCC-2A44-952D-04A1A2AE8808}" destId="{2CEFE40E-3C1A-8E40-8DDF-EA835A98C828}" srcOrd="1" destOrd="0" presId="urn:microsoft.com/office/officeart/2005/8/layout/vProcess5"/>
    <dgm:cxn modelId="{66D82221-1190-CC44-9FCD-840044E22376}" type="presParOf" srcId="{547B098C-FBCC-2A44-952D-04A1A2AE8808}" destId="{1EF616E0-E909-8E4D-B323-76B04DB0AA6D}" srcOrd="2" destOrd="0" presId="urn:microsoft.com/office/officeart/2005/8/layout/vProcess5"/>
    <dgm:cxn modelId="{DA52D7E8-424D-8543-AAE5-5512E0847958}" type="presParOf" srcId="{547B098C-FBCC-2A44-952D-04A1A2AE8808}" destId="{3346B26F-EBC2-0A4E-8994-59AB7A9888CE}" srcOrd="3" destOrd="0" presId="urn:microsoft.com/office/officeart/2005/8/layout/vProcess5"/>
    <dgm:cxn modelId="{56FDED11-67D1-6949-9952-3F8F65C16A9B}" type="presParOf" srcId="{547B098C-FBCC-2A44-952D-04A1A2AE8808}" destId="{2EF4669B-C4D5-224B-A793-FE180548499C}" srcOrd="4" destOrd="0" presId="urn:microsoft.com/office/officeart/2005/8/layout/vProcess5"/>
    <dgm:cxn modelId="{2D7F079D-E442-B641-9950-D5D235F5B27E}" type="presParOf" srcId="{547B098C-FBCC-2A44-952D-04A1A2AE8808}" destId="{01FDA27F-0111-8D44-AD10-EEB59ECBC953}" srcOrd="5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F1210F99-3F8B-4C8E-BEAD-442126BFB627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3F6A795D-19A8-4A36-ADEC-C7D6BB731E91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Establish boundaries at the very start</a:t>
          </a:r>
        </a:p>
      </dgm:t>
    </dgm:pt>
    <dgm:pt modelId="{914CC267-9FDE-4343-A451-EBC0FEE303BC}" type="parTrans" cxnId="{76415C8E-E801-4210-AAFE-CB6BB60131D2}">
      <dgm:prSet/>
      <dgm:spPr/>
      <dgm:t>
        <a:bodyPr/>
        <a:lstStyle/>
        <a:p>
          <a:endParaRPr lang="en-US"/>
        </a:p>
      </dgm:t>
    </dgm:pt>
    <dgm:pt modelId="{D601B37D-CE83-4027-97CD-3EC3E6777E0A}" type="sibTrans" cxnId="{76415C8E-E801-4210-AAFE-CB6BB60131D2}">
      <dgm:prSet/>
      <dgm:spPr/>
      <dgm:t>
        <a:bodyPr/>
        <a:lstStyle/>
        <a:p>
          <a:endParaRPr lang="en-US"/>
        </a:p>
      </dgm:t>
    </dgm:pt>
    <dgm:pt modelId="{36FCF952-78E2-46F9-BE4E-3A7E4939C648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Aim and outcomes- make it clear what expectations of students are at the beginning</a:t>
          </a:r>
        </a:p>
      </dgm:t>
    </dgm:pt>
    <dgm:pt modelId="{EEF68B3A-7494-40C4-9796-FE107EF44262}" type="parTrans" cxnId="{BA3F1581-6D10-4106-8387-165BD35FD703}">
      <dgm:prSet/>
      <dgm:spPr/>
      <dgm:t>
        <a:bodyPr/>
        <a:lstStyle/>
        <a:p>
          <a:endParaRPr lang="en-US"/>
        </a:p>
      </dgm:t>
    </dgm:pt>
    <dgm:pt modelId="{76C555D3-062C-4D97-B707-53A00E877A56}" type="sibTrans" cxnId="{BA3F1581-6D10-4106-8387-165BD35FD703}">
      <dgm:prSet/>
      <dgm:spPr/>
      <dgm:t>
        <a:bodyPr/>
        <a:lstStyle/>
        <a:p>
          <a:endParaRPr lang="en-US"/>
        </a:p>
      </dgm:t>
    </dgm:pt>
    <dgm:pt modelId="{62D0FCB8-10DA-42F8-991F-0916347B1A18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Give clear outline of what you aim to give them and what you expect them to give in return</a:t>
          </a:r>
        </a:p>
      </dgm:t>
    </dgm:pt>
    <dgm:pt modelId="{8873862B-63EC-443F-8EE6-90BF4EAE4308}" type="parTrans" cxnId="{928A1F66-1F9A-4FE8-A91C-1E53DAFCF1CE}">
      <dgm:prSet/>
      <dgm:spPr/>
      <dgm:t>
        <a:bodyPr/>
        <a:lstStyle/>
        <a:p>
          <a:endParaRPr lang="en-US"/>
        </a:p>
      </dgm:t>
    </dgm:pt>
    <dgm:pt modelId="{0D0E38C5-2F58-4FDF-88F3-6B39A09C58E5}" type="sibTrans" cxnId="{928A1F66-1F9A-4FE8-A91C-1E53DAFCF1CE}">
      <dgm:prSet/>
      <dgm:spPr/>
      <dgm:t>
        <a:bodyPr/>
        <a:lstStyle/>
        <a:p>
          <a:endParaRPr lang="en-US"/>
        </a:p>
      </dgm:t>
    </dgm:pt>
    <dgm:pt modelId="{611D886C-7EDB-44FF-9D2B-794DC64F36CA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Set good example, practice what we preach</a:t>
          </a:r>
        </a:p>
      </dgm:t>
    </dgm:pt>
    <dgm:pt modelId="{31DCABBD-54D2-40E4-A68B-FEDD1400998F}" type="parTrans" cxnId="{A45A1D90-ACB7-42BB-A453-D2D936C5356A}">
      <dgm:prSet/>
      <dgm:spPr/>
      <dgm:t>
        <a:bodyPr/>
        <a:lstStyle/>
        <a:p>
          <a:endParaRPr lang="en-US"/>
        </a:p>
      </dgm:t>
    </dgm:pt>
    <dgm:pt modelId="{ED3694A4-BDB3-49BD-926F-871A55B9D5C1}" type="sibTrans" cxnId="{A45A1D90-ACB7-42BB-A453-D2D936C5356A}">
      <dgm:prSet/>
      <dgm:spPr/>
      <dgm:t>
        <a:bodyPr/>
        <a:lstStyle/>
        <a:p>
          <a:endParaRPr lang="en-US"/>
        </a:p>
      </dgm:t>
    </dgm:pt>
    <dgm:pt modelId="{D5284600-62B9-4563-9E81-549E3FEB779B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Stick to our routine, follow through on what we say</a:t>
          </a:r>
        </a:p>
      </dgm:t>
    </dgm:pt>
    <dgm:pt modelId="{AE95F121-A988-47FC-8F91-0F2A749D9BC8}" type="parTrans" cxnId="{F1DF15B8-FE00-42D7-9BEB-0A23CD253FDB}">
      <dgm:prSet/>
      <dgm:spPr/>
      <dgm:t>
        <a:bodyPr/>
        <a:lstStyle/>
        <a:p>
          <a:endParaRPr lang="en-US"/>
        </a:p>
      </dgm:t>
    </dgm:pt>
    <dgm:pt modelId="{DFC67753-C559-4AC9-9208-774FFC872899}" type="sibTrans" cxnId="{F1DF15B8-FE00-42D7-9BEB-0A23CD253FDB}">
      <dgm:prSet/>
      <dgm:spPr/>
      <dgm:t>
        <a:bodyPr/>
        <a:lstStyle/>
        <a:p>
          <a:endParaRPr lang="en-US"/>
        </a:p>
      </dgm:t>
    </dgm:pt>
    <dgm:pt modelId="{5C5C7BF2-13F7-479B-9765-816C4B0BF92A}" type="pres">
      <dgm:prSet presAssocID="{F1210F99-3F8B-4C8E-BEAD-442126BFB627}" presName="root" presStyleCnt="0">
        <dgm:presLayoutVars>
          <dgm:dir/>
          <dgm:resizeHandles val="exact"/>
        </dgm:presLayoutVars>
      </dgm:prSet>
      <dgm:spPr/>
    </dgm:pt>
    <dgm:pt modelId="{2FC44F71-7F26-4224-A378-0237156DDFF9}" type="pres">
      <dgm:prSet presAssocID="{3F6A795D-19A8-4A36-ADEC-C7D6BB731E91}" presName="compNode" presStyleCnt="0"/>
      <dgm:spPr/>
    </dgm:pt>
    <dgm:pt modelId="{00A567B1-3903-4431-9145-5C58E0986B5D}" type="pres">
      <dgm:prSet presAssocID="{3F6A795D-19A8-4A36-ADEC-C7D6BB731E91}" presName="bgRect" presStyleLbl="bgShp" presStyleIdx="0" presStyleCnt="5"/>
      <dgm:spPr/>
    </dgm:pt>
    <dgm:pt modelId="{A10810FD-8645-415E-9F41-9C9C88DB47FF}" type="pres">
      <dgm:prSet presAssocID="{3F6A795D-19A8-4A36-ADEC-C7D6BB731E91}" presName="iconRect" presStyleLbl="node1" presStyleIdx="0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9A0344A2-3906-40C8-B084-207A02DCFD45}" type="pres">
      <dgm:prSet presAssocID="{3F6A795D-19A8-4A36-ADEC-C7D6BB731E91}" presName="spaceRect" presStyleCnt="0"/>
      <dgm:spPr/>
    </dgm:pt>
    <dgm:pt modelId="{056AB0AB-9050-4095-9123-558810514646}" type="pres">
      <dgm:prSet presAssocID="{3F6A795D-19A8-4A36-ADEC-C7D6BB731E91}" presName="parTx" presStyleLbl="revTx" presStyleIdx="0" presStyleCnt="5">
        <dgm:presLayoutVars>
          <dgm:chMax val="0"/>
          <dgm:chPref val="0"/>
        </dgm:presLayoutVars>
      </dgm:prSet>
      <dgm:spPr/>
    </dgm:pt>
    <dgm:pt modelId="{57E9D8ED-C91D-4C82-A35A-ED87DF2AECAD}" type="pres">
      <dgm:prSet presAssocID="{D601B37D-CE83-4027-97CD-3EC3E6777E0A}" presName="sibTrans" presStyleCnt="0"/>
      <dgm:spPr/>
    </dgm:pt>
    <dgm:pt modelId="{A96C3202-968F-46F3-A97B-F103215BEB11}" type="pres">
      <dgm:prSet presAssocID="{36FCF952-78E2-46F9-BE4E-3A7E4939C648}" presName="compNode" presStyleCnt="0"/>
      <dgm:spPr/>
    </dgm:pt>
    <dgm:pt modelId="{82E3B2CA-68E1-44D1-B9AF-9A73BE9FBD87}" type="pres">
      <dgm:prSet presAssocID="{36FCF952-78E2-46F9-BE4E-3A7E4939C648}" presName="bgRect" presStyleLbl="bgShp" presStyleIdx="1" presStyleCnt="5"/>
      <dgm:spPr/>
    </dgm:pt>
    <dgm:pt modelId="{D55D0F39-1E44-41DB-B4DE-6780E7F2287E}" type="pres">
      <dgm:prSet presAssocID="{36FCF952-78E2-46F9-BE4E-3A7E4939C648}" presName="iconRect" presStyleLbl="node1" presStyleIdx="1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ullseye"/>
        </a:ext>
      </dgm:extLst>
    </dgm:pt>
    <dgm:pt modelId="{3C0707E0-986B-4456-9174-B34DA4C59D68}" type="pres">
      <dgm:prSet presAssocID="{36FCF952-78E2-46F9-BE4E-3A7E4939C648}" presName="spaceRect" presStyleCnt="0"/>
      <dgm:spPr/>
    </dgm:pt>
    <dgm:pt modelId="{D34AE0DE-2754-4D06-A8F3-5AA45EC492C2}" type="pres">
      <dgm:prSet presAssocID="{36FCF952-78E2-46F9-BE4E-3A7E4939C648}" presName="parTx" presStyleLbl="revTx" presStyleIdx="1" presStyleCnt="5">
        <dgm:presLayoutVars>
          <dgm:chMax val="0"/>
          <dgm:chPref val="0"/>
        </dgm:presLayoutVars>
      </dgm:prSet>
      <dgm:spPr/>
    </dgm:pt>
    <dgm:pt modelId="{1B6587C2-E0E1-4988-9A41-1A872FFE62D7}" type="pres">
      <dgm:prSet presAssocID="{76C555D3-062C-4D97-B707-53A00E877A56}" presName="sibTrans" presStyleCnt="0"/>
      <dgm:spPr/>
    </dgm:pt>
    <dgm:pt modelId="{D1523CCA-80CC-4AD6-83DA-771CCF368F53}" type="pres">
      <dgm:prSet presAssocID="{62D0FCB8-10DA-42F8-991F-0916347B1A18}" presName="compNode" presStyleCnt="0"/>
      <dgm:spPr/>
    </dgm:pt>
    <dgm:pt modelId="{5B611D4B-BA3E-485D-BE4C-8A38856977D6}" type="pres">
      <dgm:prSet presAssocID="{62D0FCB8-10DA-42F8-991F-0916347B1A18}" presName="bgRect" presStyleLbl="bgShp" presStyleIdx="2" presStyleCnt="5"/>
      <dgm:spPr/>
    </dgm:pt>
    <dgm:pt modelId="{FC9326BF-61F4-4C73-BCDB-3BAB439B55DF}" type="pres">
      <dgm:prSet presAssocID="{62D0FCB8-10DA-42F8-991F-0916347B1A18}" presName="iconRect" presStyleLbl="node1" presStyleIdx="2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Tick"/>
        </a:ext>
      </dgm:extLst>
    </dgm:pt>
    <dgm:pt modelId="{C4EC3507-8119-4712-9D30-5E0C768C48E0}" type="pres">
      <dgm:prSet presAssocID="{62D0FCB8-10DA-42F8-991F-0916347B1A18}" presName="spaceRect" presStyleCnt="0"/>
      <dgm:spPr/>
    </dgm:pt>
    <dgm:pt modelId="{4E5C619D-0D40-47B0-9906-E1751ECBD5E4}" type="pres">
      <dgm:prSet presAssocID="{62D0FCB8-10DA-42F8-991F-0916347B1A18}" presName="parTx" presStyleLbl="revTx" presStyleIdx="2" presStyleCnt="5">
        <dgm:presLayoutVars>
          <dgm:chMax val="0"/>
          <dgm:chPref val="0"/>
        </dgm:presLayoutVars>
      </dgm:prSet>
      <dgm:spPr/>
    </dgm:pt>
    <dgm:pt modelId="{F56C02C9-44E9-48BB-BBFB-274E92B901EC}" type="pres">
      <dgm:prSet presAssocID="{0D0E38C5-2F58-4FDF-88F3-6B39A09C58E5}" presName="sibTrans" presStyleCnt="0"/>
      <dgm:spPr/>
    </dgm:pt>
    <dgm:pt modelId="{DFEB84B2-92D4-47D7-8DA1-9C0DDF7FB658}" type="pres">
      <dgm:prSet presAssocID="{611D886C-7EDB-44FF-9D2B-794DC64F36CA}" presName="compNode" presStyleCnt="0"/>
      <dgm:spPr/>
    </dgm:pt>
    <dgm:pt modelId="{3D3B9C9D-DB27-46B9-A07C-481360B1C61E}" type="pres">
      <dgm:prSet presAssocID="{611D886C-7EDB-44FF-9D2B-794DC64F36CA}" presName="bgRect" presStyleLbl="bgShp" presStyleIdx="3" presStyleCnt="5"/>
      <dgm:spPr/>
    </dgm:pt>
    <dgm:pt modelId="{0747A176-A7EA-46D1-A242-2EA8446BA06E}" type="pres">
      <dgm:prSet presAssocID="{611D886C-7EDB-44FF-9D2B-794DC64F36CA}" presName="iconRect" presStyleLbl="node1" presStyleIdx="3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Lecturer"/>
        </a:ext>
      </dgm:extLst>
    </dgm:pt>
    <dgm:pt modelId="{82205D9A-7A27-48BE-A34B-647C6E7D0FFB}" type="pres">
      <dgm:prSet presAssocID="{611D886C-7EDB-44FF-9D2B-794DC64F36CA}" presName="spaceRect" presStyleCnt="0"/>
      <dgm:spPr/>
    </dgm:pt>
    <dgm:pt modelId="{10B77772-2A6E-4DF5-B2BF-CB73915FF7B5}" type="pres">
      <dgm:prSet presAssocID="{611D886C-7EDB-44FF-9D2B-794DC64F36CA}" presName="parTx" presStyleLbl="revTx" presStyleIdx="3" presStyleCnt="5">
        <dgm:presLayoutVars>
          <dgm:chMax val="0"/>
          <dgm:chPref val="0"/>
        </dgm:presLayoutVars>
      </dgm:prSet>
      <dgm:spPr/>
    </dgm:pt>
    <dgm:pt modelId="{16356967-907D-4756-A1A9-4726CF8EB2C7}" type="pres">
      <dgm:prSet presAssocID="{ED3694A4-BDB3-49BD-926F-871A55B9D5C1}" presName="sibTrans" presStyleCnt="0"/>
      <dgm:spPr/>
    </dgm:pt>
    <dgm:pt modelId="{725435D2-8ED9-4FA6-AC54-8AB29DCEE541}" type="pres">
      <dgm:prSet presAssocID="{D5284600-62B9-4563-9E81-549E3FEB779B}" presName="compNode" presStyleCnt="0"/>
      <dgm:spPr/>
    </dgm:pt>
    <dgm:pt modelId="{77E4E642-D573-4B14-A6E5-11A6ADE497CF}" type="pres">
      <dgm:prSet presAssocID="{D5284600-62B9-4563-9E81-549E3FEB779B}" presName="bgRect" presStyleLbl="bgShp" presStyleIdx="4" presStyleCnt="5"/>
      <dgm:spPr/>
    </dgm:pt>
    <dgm:pt modelId="{76E48E1E-B864-43B1-AFDD-2D2C859EE8F2}" type="pres">
      <dgm:prSet presAssocID="{D5284600-62B9-4563-9E81-549E3FEB779B}" presName="iconRect" presStyleLbl="node1" presStyleIdx="4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Workflow"/>
        </a:ext>
      </dgm:extLst>
    </dgm:pt>
    <dgm:pt modelId="{4CAC2C9D-9F8B-478D-BE97-74ACDBBBC1AB}" type="pres">
      <dgm:prSet presAssocID="{D5284600-62B9-4563-9E81-549E3FEB779B}" presName="spaceRect" presStyleCnt="0"/>
      <dgm:spPr/>
    </dgm:pt>
    <dgm:pt modelId="{B325D110-3AF6-4702-8517-710372F55EF2}" type="pres">
      <dgm:prSet presAssocID="{D5284600-62B9-4563-9E81-549E3FEB779B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F44BF04F-C4B2-4769-BAE3-0FC37068AA39}" type="presOf" srcId="{36FCF952-78E2-46F9-BE4E-3A7E4939C648}" destId="{D34AE0DE-2754-4D06-A8F3-5AA45EC492C2}" srcOrd="0" destOrd="0" presId="urn:microsoft.com/office/officeart/2018/2/layout/IconVerticalSolidList"/>
    <dgm:cxn modelId="{EA46EF64-4202-49E9-8D6D-83502F717097}" type="presOf" srcId="{F1210F99-3F8B-4C8E-BEAD-442126BFB627}" destId="{5C5C7BF2-13F7-479B-9765-816C4B0BF92A}" srcOrd="0" destOrd="0" presId="urn:microsoft.com/office/officeart/2018/2/layout/IconVerticalSolidList"/>
    <dgm:cxn modelId="{928A1F66-1F9A-4FE8-A91C-1E53DAFCF1CE}" srcId="{F1210F99-3F8B-4C8E-BEAD-442126BFB627}" destId="{62D0FCB8-10DA-42F8-991F-0916347B1A18}" srcOrd="2" destOrd="0" parTransId="{8873862B-63EC-443F-8EE6-90BF4EAE4308}" sibTransId="{0D0E38C5-2F58-4FDF-88F3-6B39A09C58E5}"/>
    <dgm:cxn modelId="{BA3F1581-6D10-4106-8387-165BD35FD703}" srcId="{F1210F99-3F8B-4C8E-BEAD-442126BFB627}" destId="{36FCF952-78E2-46F9-BE4E-3A7E4939C648}" srcOrd="1" destOrd="0" parTransId="{EEF68B3A-7494-40C4-9796-FE107EF44262}" sibTransId="{76C555D3-062C-4D97-B707-53A00E877A56}"/>
    <dgm:cxn modelId="{0FD99C85-4CBE-40EB-919A-37A14B61F129}" type="presOf" srcId="{D5284600-62B9-4563-9E81-549E3FEB779B}" destId="{B325D110-3AF6-4702-8517-710372F55EF2}" srcOrd="0" destOrd="0" presId="urn:microsoft.com/office/officeart/2018/2/layout/IconVerticalSolidList"/>
    <dgm:cxn modelId="{76415C8E-E801-4210-AAFE-CB6BB60131D2}" srcId="{F1210F99-3F8B-4C8E-BEAD-442126BFB627}" destId="{3F6A795D-19A8-4A36-ADEC-C7D6BB731E91}" srcOrd="0" destOrd="0" parTransId="{914CC267-9FDE-4343-A451-EBC0FEE303BC}" sibTransId="{D601B37D-CE83-4027-97CD-3EC3E6777E0A}"/>
    <dgm:cxn modelId="{A45A1D90-ACB7-42BB-A453-D2D936C5356A}" srcId="{F1210F99-3F8B-4C8E-BEAD-442126BFB627}" destId="{611D886C-7EDB-44FF-9D2B-794DC64F36CA}" srcOrd="3" destOrd="0" parTransId="{31DCABBD-54D2-40E4-A68B-FEDD1400998F}" sibTransId="{ED3694A4-BDB3-49BD-926F-871A55B9D5C1}"/>
    <dgm:cxn modelId="{BED303A3-5C3A-4C08-9B99-74C47ABC3633}" type="presOf" srcId="{611D886C-7EDB-44FF-9D2B-794DC64F36CA}" destId="{10B77772-2A6E-4DF5-B2BF-CB73915FF7B5}" srcOrd="0" destOrd="0" presId="urn:microsoft.com/office/officeart/2018/2/layout/IconVerticalSolidList"/>
    <dgm:cxn modelId="{F1DF15B8-FE00-42D7-9BEB-0A23CD253FDB}" srcId="{F1210F99-3F8B-4C8E-BEAD-442126BFB627}" destId="{D5284600-62B9-4563-9E81-549E3FEB779B}" srcOrd="4" destOrd="0" parTransId="{AE95F121-A988-47FC-8F91-0F2A749D9BC8}" sibTransId="{DFC67753-C559-4AC9-9208-774FFC872899}"/>
    <dgm:cxn modelId="{CCB0F6EB-E43B-44BF-B6BD-FF54767E2C61}" type="presOf" srcId="{62D0FCB8-10DA-42F8-991F-0916347B1A18}" destId="{4E5C619D-0D40-47B0-9906-E1751ECBD5E4}" srcOrd="0" destOrd="0" presId="urn:microsoft.com/office/officeart/2018/2/layout/IconVerticalSolidList"/>
    <dgm:cxn modelId="{8A23F4F7-DEC4-49B0-BAA6-334DA56B8F62}" type="presOf" srcId="{3F6A795D-19A8-4A36-ADEC-C7D6BB731E91}" destId="{056AB0AB-9050-4095-9123-558810514646}" srcOrd="0" destOrd="0" presId="urn:microsoft.com/office/officeart/2018/2/layout/IconVerticalSolidList"/>
    <dgm:cxn modelId="{5FAE2375-7D97-4EA6-96D1-85D36FFDF78C}" type="presParOf" srcId="{5C5C7BF2-13F7-479B-9765-816C4B0BF92A}" destId="{2FC44F71-7F26-4224-A378-0237156DDFF9}" srcOrd="0" destOrd="0" presId="urn:microsoft.com/office/officeart/2018/2/layout/IconVerticalSolidList"/>
    <dgm:cxn modelId="{AC24C24E-001E-428F-A31F-3F6DF4FBB384}" type="presParOf" srcId="{2FC44F71-7F26-4224-A378-0237156DDFF9}" destId="{00A567B1-3903-4431-9145-5C58E0986B5D}" srcOrd="0" destOrd="0" presId="urn:microsoft.com/office/officeart/2018/2/layout/IconVerticalSolidList"/>
    <dgm:cxn modelId="{3077A815-C5F6-465A-AF1C-34F7780EAE6C}" type="presParOf" srcId="{2FC44F71-7F26-4224-A378-0237156DDFF9}" destId="{A10810FD-8645-415E-9F41-9C9C88DB47FF}" srcOrd="1" destOrd="0" presId="urn:microsoft.com/office/officeart/2018/2/layout/IconVerticalSolidList"/>
    <dgm:cxn modelId="{FA5385FC-A18E-4B0B-BCC8-1A2B62F544B2}" type="presParOf" srcId="{2FC44F71-7F26-4224-A378-0237156DDFF9}" destId="{9A0344A2-3906-40C8-B084-207A02DCFD45}" srcOrd="2" destOrd="0" presId="urn:microsoft.com/office/officeart/2018/2/layout/IconVerticalSolidList"/>
    <dgm:cxn modelId="{412E8A17-403A-47CD-8924-0767E0B50EBF}" type="presParOf" srcId="{2FC44F71-7F26-4224-A378-0237156DDFF9}" destId="{056AB0AB-9050-4095-9123-558810514646}" srcOrd="3" destOrd="0" presId="urn:microsoft.com/office/officeart/2018/2/layout/IconVerticalSolidList"/>
    <dgm:cxn modelId="{1C4EEDB5-7469-44B2-AEC0-B278C66BC68E}" type="presParOf" srcId="{5C5C7BF2-13F7-479B-9765-816C4B0BF92A}" destId="{57E9D8ED-C91D-4C82-A35A-ED87DF2AECAD}" srcOrd="1" destOrd="0" presId="urn:microsoft.com/office/officeart/2018/2/layout/IconVerticalSolidList"/>
    <dgm:cxn modelId="{92E3423C-E176-46AF-89C7-A7CEA0B54159}" type="presParOf" srcId="{5C5C7BF2-13F7-479B-9765-816C4B0BF92A}" destId="{A96C3202-968F-46F3-A97B-F103215BEB11}" srcOrd="2" destOrd="0" presId="urn:microsoft.com/office/officeart/2018/2/layout/IconVerticalSolidList"/>
    <dgm:cxn modelId="{4589907F-6BED-49D6-AAC6-4B09961C8990}" type="presParOf" srcId="{A96C3202-968F-46F3-A97B-F103215BEB11}" destId="{82E3B2CA-68E1-44D1-B9AF-9A73BE9FBD87}" srcOrd="0" destOrd="0" presId="urn:microsoft.com/office/officeart/2018/2/layout/IconVerticalSolidList"/>
    <dgm:cxn modelId="{40F6600A-B352-4141-94CA-F2DC7C9181AA}" type="presParOf" srcId="{A96C3202-968F-46F3-A97B-F103215BEB11}" destId="{D55D0F39-1E44-41DB-B4DE-6780E7F2287E}" srcOrd="1" destOrd="0" presId="urn:microsoft.com/office/officeart/2018/2/layout/IconVerticalSolidList"/>
    <dgm:cxn modelId="{71F6DEB5-0828-4A8D-8377-9ED76A0EE96B}" type="presParOf" srcId="{A96C3202-968F-46F3-A97B-F103215BEB11}" destId="{3C0707E0-986B-4456-9174-B34DA4C59D68}" srcOrd="2" destOrd="0" presId="urn:microsoft.com/office/officeart/2018/2/layout/IconVerticalSolidList"/>
    <dgm:cxn modelId="{F7A1F0D7-9C7D-4775-816E-48B0FB796CE3}" type="presParOf" srcId="{A96C3202-968F-46F3-A97B-F103215BEB11}" destId="{D34AE0DE-2754-4D06-A8F3-5AA45EC492C2}" srcOrd="3" destOrd="0" presId="urn:microsoft.com/office/officeart/2018/2/layout/IconVerticalSolidList"/>
    <dgm:cxn modelId="{9DCA0F78-5B65-4A89-8EE3-50D48E5A67BA}" type="presParOf" srcId="{5C5C7BF2-13F7-479B-9765-816C4B0BF92A}" destId="{1B6587C2-E0E1-4988-9A41-1A872FFE62D7}" srcOrd="3" destOrd="0" presId="urn:microsoft.com/office/officeart/2018/2/layout/IconVerticalSolidList"/>
    <dgm:cxn modelId="{1019BF29-69EF-4994-AFBF-0BFD239622B5}" type="presParOf" srcId="{5C5C7BF2-13F7-479B-9765-816C4B0BF92A}" destId="{D1523CCA-80CC-4AD6-83DA-771CCF368F53}" srcOrd="4" destOrd="0" presId="urn:microsoft.com/office/officeart/2018/2/layout/IconVerticalSolidList"/>
    <dgm:cxn modelId="{4EE9AB82-C544-4EDA-B886-8670561A9CF1}" type="presParOf" srcId="{D1523CCA-80CC-4AD6-83DA-771CCF368F53}" destId="{5B611D4B-BA3E-485D-BE4C-8A38856977D6}" srcOrd="0" destOrd="0" presId="urn:microsoft.com/office/officeart/2018/2/layout/IconVerticalSolidList"/>
    <dgm:cxn modelId="{B20328EB-C43D-47E6-A278-5E6B890CEA2C}" type="presParOf" srcId="{D1523CCA-80CC-4AD6-83DA-771CCF368F53}" destId="{FC9326BF-61F4-4C73-BCDB-3BAB439B55DF}" srcOrd="1" destOrd="0" presId="urn:microsoft.com/office/officeart/2018/2/layout/IconVerticalSolidList"/>
    <dgm:cxn modelId="{9DD0AC53-1CAD-463A-9416-6FDCB1519CBC}" type="presParOf" srcId="{D1523CCA-80CC-4AD6-83DA-771CCF368F53}" destId="{C4EC3507-8119-4712-9D30-5E0C768C48E0}" srcOrd="2" destOrd="0" presId="urn:microsoft.com/office/officeart/2018/2/layout/IconVerticalSolidList"/>
    <dgm:cxn modelId="{ADC1D62D-8107-40A1-A8FA-0B55FA3012B1}" type="presParOf" srcId="{D1523CCA-80CC-4AD6-83DA-771CCF368F53}" destId="{4E5C619D-0D40-47B0-9906-E1751ECBD5E4}" srcOrd="3" destOrd="0" presId="urn:microsoft.com/office/officeart/2018/2/layout/IconVerticalSolidList"/>
    <dgm:cxn modelId="{7C6C6963-B648-4BEA-8750-DF90E702E046}" type="presParOf" srcId="{5C5C7BF2-13F7-479B-9765-816C4B0BF92A}" destId="{F56C02C9-44E9-48BB-BBFB-274E92B901EC}" srcOrd="5" destOrd="0" presId="urn:microsoft.com/office/officeart/2018/2/layout/IconVerticalSolidList"/>
    <dgm:cxn modelId="{14300CC3-3D4F-4CEA-BF20-E2D206396D85}" type="presParOf" srcId="{5C5C7BF2-13F7-479B-9765-816C4B0BF92A}" destId="{DFEB84B2-92D4-47D7-8DA1-9C0DDF7FB658}" srcOrd="6" destOrd="0" presId="urn:microsoft.com/office/officeart/2018/2/layout/IconVerticalSolidList"/>
    <dgm:cxn modelId="{38F9B351-DDFE-480C-A453-86696584A2B9}" type="presParOf" srcId="{DFEB84B2-92D4-47D7-8DA1-9C0DDF7FB658}" destId="{3D3B9C9D-DB27-46B9-A07C-481360B1C61E}" srcOrd="0" destOrd="0" presId="urn:microsoft.com/office/officeart/2018/2/layout/IconVerticalSolidList"/>
    <dgm:cxn modelId="{3F7946CC-DBEF-4378-A167-8BB8233E02F8}" type="presParOf" srcId="{DFEB84B2-92D4-47D7-8DA1-9C0DDF7FB658}" destId="{0747A176-A7EA-46D1-A242-2EA8446BA06E}" srcOrd="1" destOrd="0" presId="urn:microsoft.com/office/officeart/2018/2/layout/IconVerticalSolidList"/>
    <dgm:cxn modelId="{C6E50AE5-F943-4299-BC4A-CBA3A330D941}" type="presParOf" srcId="{DFEB84B2-92D4-47D7-8DA1-9C0DDF7FB658}" destId="{82205D9A-7A27-48BE-A34B-647C6E7D0FFB}" srcOrd="2" destOrd="0" presId="urn:microsoft.com/office/officeart/2018/2/layout/IconVerticalSolidList"/>
    <dgm:cxn modelId="{17083F2A-DA8D-4365-82FA-9F2977F95C82}" type="presParOf" srcId="{DFEB84B2-92D4-47D7-8DA1-9C0DDF7FB658}" destId="{10B77772-2A6E-4DF5-B2BF-CB73915FF7B5}" srcOrd="3" destOrd="0" presId="urn:microsoft.com/office/officeart/2018/2/layout/IconVerticalSolidList"/>
    <dgm:cxn modelId="{0767835E-DED5-44E8-835A-9763DF5E7D95}" type="presParOf" srcId="{5C5C7BF2-13F7-479B-9765-816C4B0BF92A}" destId="{16356967-907D-4756-A1A9-4726CF8EB2C7}" srcOrd="7" destOrd="0" presId="urn:microsoft.com/office/officeart/2018/2/layout/IconVerticalSolidList"/>
    <dgm:cxn modelId="{FC5B57BB-AA07-4681-9DD8-91C49006E15B}" type="presParOf" srcId="{5C5C7BF2-13F7-479B-9765-816C4B0BF92A}" destId="{725435D2-8ED9-4FA6-AC54-8AB29DCEE541}" srcOrd="8" destOrd="0" presId="urn:microsoft.com/office/officeart/2018/2/layout/IconVerticalSolidList"/>
    <dgm:cxn modelId="{7DB56D2D-2E16-4A09-8B99-86A593CE6C8C}" type="presParOf" srcId="{725435D2-8ED9-4FA6-AC54-8AB29DCEE541}" destId="{77E4E642-D573-4B14-A6E5-11A6ADE497CF}" srcOrd="0" destOrd="0" presId="urn:microsoft.com/office/officeart/2018/2/layout/IconVerticalSolidList"/>
    <dgm:cxn modelId="{70227FBF-4B6B-490B-AC73-E555C8F6E8E2}" type="presParOf" srcId="{725435D2-8ED9-4FA6-AC54-8AB29DCEE541}" destId="{76E48E1E-B864-43B1-AFDD-2D2C859EE8F2}" srcOrd="1" destOrd="0" presId="urn:microsoft.com/office/officeart/2018/2/layout/IconVerticalSolidList"/>
    <dgm:cxn modelId="{FBBFE868-BE12-4BE2-AF1A-2DC7FEED7724}" type="presParOf" srcId="{725435D2-8ED9-4FA6-AC54-8AB29DCEE541}" destId="{4CAC2C9D-9F8B-478D-BE97-74ACDBBBC1AB}" srcOrd="2" destOrd="0" presId="urn:microsoft.com/office/officeart/2018/2/layout/IconVerticalSolidList"/>
    <dgm:cxn modelId="{0C9EB6A7-78AF-42F3-8D0A-D2D74FF63061}" type="presParOf" srcId="{725435D2-8ED9-4FA6-AC54-8AB29DCEE541}" destId="{B325D110-3AF6-4702-8517-710372F55EF2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7F94FFD5-0F96-44D1-8B4E-1A82DCC0B74F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A67DD346-DDAE-4742-A9D1-BE4A99FFC1E2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Proactive planning, ensure all materials ready etc – links with professional standards </a:t>
          </a:r>
          <a:r>
            <a:rPr lang="en-GB"/>
            <a:t>Demonstrate commitment to learners, their learning, safety and well-being</a:t>
          </a:r>
          <a:endParaRPr lang="en-US"/>
        </a:p>
      </dgm:t>
    </dgm:pt>
    <dgm:pt modelId="{FE0418A0-6CA8-46B6-AA96-81230A8A4ED7}" type="parTrans" cxnId="{6DDF7E4C-A90C-4F74-AE38-349C45A69286}">
      <dgm:prSet/>
      <dgm:spPr/>
      <dgm:t>
        <a:bodyPr/>
        <a:lstStyle/>
        <a:p>
          <a:endParaRPr lang="en-US"/>
        </a:p>
      </dgm:t>
    </dgm:pt>
    <dgm:pt modelId="{46D90CA2-B089-476C-AC5F-4479195E2FD7}" type="sibTrans" cxnId="{6DDF7E4C-A90C-4F74-AE38-349C45A69286}">
      <dgm:prSet/>
      <dgm:spPr/>
      <dgm:t>
        <a:bodyPr/>
        <a:lstStyle/>
        <a:p>
          <a:endParaRPr lang="en-US"/>
        </a:p>
      </dgm:t>
    </dgm:pt>
    <dgm:pt modelId="{BEF2AEAB-19AB-4578-9490-831EC67507E3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Positive reinforcement in classrooms</a:t>
          </a:r>
          <a:endParaRPr lang="en-US"/>
        </a:p>
      </dgm:t>
    </dgm:pt>
    <dgm:pt modelId="{D90670CC-6F80-44BA-8FA2-6A889FB45AF4}" type="parTrans" cxnId="{B4746C1E-1D23-4677-9236-B13ACA6997E1}">
      <dgm:prSet/>
      <dgm:spPr/>
      <dgm:t>
        <a:bodyPr/>
        <a:lstStyle/>
        <a:p>
          <a:endParaRPr lang="en-US"/>
        </a:p>
      </dgm:t>
    </dgm:pt>
    <dgm:pt modelId="{662D8D75-2017-4A3B-A635-1134B6C7A71E}" type="sibTrans" cxnId="{B4746C1E-1D23-4677-9236-B13ACA6997E1}">
      <dgm:prSet/>
      <dgm:spPr/>
      <dgm:t>
        <a:bodyPr/>
        <a:lstStyle/>
        <a:p>
          <a:endParaRPr lang="en-US"/>
        </a:p>
      </dgm:t>
    </dgm:pt>
    <dgm:pt modelId="{ACC1F765-164C-49B5-9FF3-897D66F29E7B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Holding high expectations</a:t>
          </a:r>
          <a:endParaRPr lang="en-US"/>
        </a:p>
      </dgm:t>
    </dgm:pt>
    <dgm:pt modelId="{04185B2F-0A7B-4578-BBDF-E205C95A147F}" type="parTrans" cxnId="{B595568B-0DD4-4108-9965-7DC987CABB24}">
      <dgm:prSet/>
      <dgm:spPr/>
      <dgm:t>
        <a:bodyPr/>
        <a:lstStyle/>
        <a:p>
          <a:endParaRPr lang="en-US"/>
        </a:p>
      </dgm:t>
    </dgm:pt>
    <dgm:pt modelId="{C59021E4-C9FB-4327-A55C-5CFA512A576E}" type="sibTrans" cxnId="{B595568B-0DD4-4108-9965-7DC987CABB24}">
      <dgm:prSet/>
      <dgm:spPr/>
      <dgm:t>
        <a:bodyPr/>
        <a:lstStyle/>
        <a:p>
          <a:endParaRPr lang="en-US"/>
        </a:p>
      </dgm:t>
    </dgm:pt>
    <dgm:pt modelId="{D13D7EC4-00D0-4120-9090-ED8ADE47981D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Consistency, consistency, consistency</a:t>
          </a:r>
          <a:endParaRPr lang="en-US"/>
        </a:p>
      </dgm:t>
    </dgm:pt>
    <dgm:pt modelId="{86C969BA-823D-4A9D-AE08-43D51AD1D41F}" type="parTrans" cxnId="{04893FEC-5E0B-4B15-88BA-AA59B6CCA998}">
      <dgm:prSet/>
      <dgm:spPr/>
      <dgm:t>
        <a:bodyPr/>
        <a:lstStyle/>
        <a:p>
          <a:endParaRPr lang="en-US"/>
        </a:p>
      </dgm:t>
    </dgm:pt>
    <dgm:pt modelId="{1FE911D2-C4A2-43C6-9EEE-614C48D7F6AA}" type="sibTrans" cxnId="{04893FEC-5E0B-4B15-88BA-AA59B6CCA998}">
      <dgm:prSet/>
      <dgm:spPr/>
      <dgm:t>
        <a:bodyPr/>
        <a:lstStyle/>
        <a:p>
          <a:endParaRPr lang="en-US"/>
        </a:p>
      </dgm:t>
    </dgm:pt>
    <dgm:pt modelId="{CB3A7244-7A14-40BF-A2CC-536CD9A0FFE9}" type="pres">
      <dgm:prSet presAssocID="{7F94FFD5-0F96-44D1-8B4E-1A82DCC0B74F}" presName="root" presStyleCnt="0">
        <dgm:presLayoutVars>
          <dgm:dir/>
          <dgm:resizeHandles val="exact"/>
        </dgm:presLayoutVars>
      </dgm:prSet>
      <dgm:spPr/>
    </dgm:pt>
    <dgm:pt modelId="{1E71A236-D936-45A5-8722-80A874C31E06}" type="pres">
      <dgm:prSet presAssocID="{A67DD346-DDAE-4742-A9D1-BE4A99FFC1E2}" presName="compNode" presStyleCnt="0"/>
      <dgm:spPr/>
    </dgm:pt>
    <dgm:pt modelId="{4FE4DCC3-B0C7-43EE-9230-6C1056013A4D}" type="pres">
      <dgm:prSet presAssocID="{A67DD346-DDAE-4742-A9D1-BE4A99FFC1E2}" presName="bgRect" presStyleLbl="bgShp" presStyleIdx="0" presStyleCnt="4"/>
      <dgm:spPr/>
    </dgm:pt>
    <dgm:pt modelId="{E0BA7A6C-36DB-4AE1-A65F-0DACFF0370FA}" type="pres">
      <dgm:prSet presAssocID="{A67DD346-DDAE-4742-A9D1-BE4A99FFC1E2}" presName="iconRect" presStyleLbl="node1" presStyleIdx="0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onnections"/>
        </a:ext>
      </dgm:extLst>
    </dgm:pt>
    <dgm:pt modelId="{A7CD8939-4907-4091-B939-B37191392AEE}" type="pres">
      <dgm:prSet presAssocID="{A67DD346-DDAE-4742-A9D1-BE4A99FFC1E2}" presName="spaceRect" presStyleCnt="0"/>
      <dgm:spPr/>
    </dgm:pt>
    <dgm:pt modelId="{E7C73AC0-E7F7-4118-8994-07D2875AF608}" type="pres">
      <dgm:prSet presAssocID="{A67DD346-DDAE-4742-A9D1-BE4A99FFC1E2}" presName="parTx" presStyleLbl="revTx" presStyleIdx="0" presStyleCnt="4">
        <dgm:presLayoutVars>
          <dgm:chMax val="0"/>
          <dgm:chPref val="0"/>
        </dgm:presLayoutVars>
      </dgm:prSet>
      <dgm:spPr/>
    </dgm:pt>
    <dgm:pt modelId="{3EFF94D9-34A0-48E6-94A4-3EF44FE886BD}" type="pres">
      <dgm:prSet presAssocID="{46D90CA2-B089-476C-AC5F-4479195E2FD7}" presName="sibTrans" presStyleCnt="0"/>
      <dgm:spPr/>
    </dgm:pt>
    <dgm:pt modelId="{37D525FB-ACF9-463A-BFF2-BBBDE6BA5AC8}" type="pres">
      <dgm:prSet presAssocID="{BEF2AEAB-19AB-4578-9490-831EC67507E3}" presName="compNode" presStyleCnt="0"/>
      <dgm:spPr/>
    </dgm:pt>
    <dgm:pt modelId="{CFD85BD7-FEE4-427E-B27B-8072722AFDFB}" type="pres">
      <dgm:prSet presAssocID="{BEF2AEAB-19AB-4578-9490-831EC67507E3}" presName="bgRect" presStyleLbl="bgShp" presStyleIdx="1" presStyleCnt="4"/>
      <dgm:spPr/>
    </dgm:pt>
    <dgm:pt modelId="{44FC2691-CA91-4A31-934F-A3206D8CC983}" type="pres">
      <dgm:prSet presAssocID="{BEF2AEAB-19AB-4578-9490-831EC67507E3}" presName="iconRect" presStyleLbl="node1" presStyleIdx="1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miling Face with No Fill"/>
        </a:ext>
      </dgm:extLst>
    </dgm:pt>
    <dgm:pt modelId="{4CB517C6-B673-4D33-A2FB-6D8CE1CF7D51}" type="pres">
      <dgm:prSet presAssocID="{BEF2AEAB-19AB-4578-9490-831EC67507E3}" presName="spaceRect" presStyleCnt="0"/>
      <dgm:spPr/>
    </dgm:pt>
    <dgm:pt modelId="{17632C62-E89F-4726-B36F-2FFCED07C4E2}" type="pres">
      <dgm:prSet presAssocID="{BEF2AEAB-19AB-4578-9490-831EC67507E3}" presName="parTx" presStyleLbl="revTx" presStyleIdx="1" presStyleCnt="4">
        <dgm:presLayoutVars>
          <dgm:chMax val="0"/>
          <dgm:chPref val="0"/>
        </dgm:presLayoutVars>
      </dgm:prSet>
      <dgm:spPr/>
    </dgm:pt>
    <dgm:pt modelId="{884D6CB6-9393-4149-80EB-A892DC7BD283}" type="pres">
      <dgm:prSet presAssocID="{662D8D75-2017-4A3B-A635-1134B6C7A71E}" presName="sibTrans" presStyleCnt="0"/>
      <dgm:spPr/>
    </dgm:pt>
    <dgm:pt modelId="{987F06A3-F777-4911-BF59-ED1CF72AAE2A}" type="pres">
      <dgm:prSet presAssocID="{ACC1F765-164C-49B5-9FF3-897D66F29E7B}" presName="compNode" presStyleCnt="0"/>
      <dgm:spPr/>
    </dgm:pt>
    <dgm:pt modelId="{9DC5F294-3033-4B9B-B1EF-4B7F18CF548B}" type="pres">
      <dgm:prSet presAssocID="{ACC1F765-164C-49B5-9FF3-897D66F29E7B}" presName="bgRect" presStyleLbl="bgShp" presStyleIdx="2" presStyleCnt="4"/>
      <dgm:spPr/>
    </dgm:pt>
    <dgm:pt modelId="{FF144F34-3F8B-4FC5-A9A7-9D6E22EDCA17}" type="pres">
      <dgm:prSet presAssocID="{ACC1F765-164C-49B5-9FF3-897D66F29E7B}" presName="iconRect" presStyleLbl="node1" presStyleIdx="2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FC68F71A-1117-4537-B40D-E4B2E63CD92A}" type="pres">
      <dgm:prSet presAssocID="{ACC1F765-164C-49B5-9FF3-897D66F29E7B}" presName="spaceRect" presStyleCnt="0"/>
      <dgm:spPr/>
    </dgm:pt>
    <dgm:pt modelId="{534C07D6-9F34-4AD5-8353-1977EDAAE057}" type="pres">
      <dgm:prSet presAssocID="{ACC1F765-164C-49B5-9FF3-897D66F29E7B}" presName="parTx" presStyleLbl="revTx" presStyleIdx="2" presStyleCnt="4">
        <dgm:presLayoutVars>
          <dgm:chMax val="0"/>
          <dgm:chPref val="0"/>
        </dgm:presLayoutVars>
      </dgm:prSet>
      <dgm:spPr/>
    </dgm:pt>
    <dgm:pt modelId="{566C7303-956F-4854-A873-9F1A543856C5}" type="pres">
      <dgm:prSet presAssocID="{C59021E4-C9FB-4327-A55C-5CFA512A576E}" presName="sibTrans" presStyleCnt="0"/>
      <dgm:spPr/>
    </dgm:pt>
    <dgm:pt modelId="{12490749-92F3-4879-A5F3-B9C902B56549}" type="pres">
      <dgm:prSet presAssocID="{D13D7EC4-00D0-4120-9090-ED8ADE47981D}" presName="compNode" presStyleCnt="0"/>
      <dgm:spPr/>
    </dgm:pt>
    <dgm:pt modelId="{6033BC67-2B40-43B5-8E73-28F7E90F311D}" type="pres">
      <dgm:prSet presAssocID="{D13D7EC4-00D0-4120-9090-ED8ADE47981D}" presName="bgRect" presStyleLbl="bgShp" presStyleIdx="3" presStyleCnt="4"/>
      <dgm:spPr/>
    </dgm:pt>
    <dgm:pt modelId="{83333C2D-2A94-459C-84A0-4AF77E2BF168}" type="pres">
      <dgm:prSet presAssocID="{D13D7EC4-00D0-4120-9090-ED8ADE47981D}" presName="iconRect" presStyleLbl="node1" presStyleIdx="3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ullseye"/>
        </a:ext>
      </dgm:extLst>
    </dgm:pt>
    <dgm:pt modelId="{A3702CFE-F96E-4223-AC13-AF90B6063DEB}" type="pres">
      <dgm:prSet presAssocID="{D13D7EC4-00D0-4120-9090-ED8ADE47981D}" presName="spaceRect" presStyleCnt="0"/>
      <dgm:spPr/>
    </dgm:pt>
    <dgm:pt modelId="{81EF3BF3-C270-4F70-B60B-057A0CBA9C76}" type="pres">
      <dgm:prSet presAssocID="{D13D7EC4-00D0-4120-9090-ED8ADE47981D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B4746C1E-1D23-4677-9236-B13ACA6997E1}" srcId="{7F94FFD5-0F96-44D1-8B4E-1A82DCC0B74F}" destId="{BEF2AEAB-19AB-4578-9490-831EC67507E3}" srcOrd="1" destOrd="0" parTransId="{D90670CC-6F80-44BA-8FA2-6A889FB45AF4}" sibTransId="{662D8D75-2017-4A3B-A635-1134B6C7A71E}"/>
    <dgm:cxn modelId="{DBD71933-9260-44F4-A469-A30D03E26858}" type="presOf" srcId="{A67DD346-DDAE-4742-A9D1-BE4A99FFC1E2}" destId="{E7C73AC0-E7F7-4118-8994-07D2875AF608}" srcOrd="0" destOrd="0" presId="urn:microsoft.com/office/officeart/2018/2/layout/IconVerticalSolidList"/>
    <dgm:cxn modelId="{F3498F3B-724B-4788-9C3C-5514BBAD271C}" type="presOf" srcId="{D13D7EC4-00D0-4120-9090-ED8ADE47981D}" destId="{81EF3BF3-C270-4F70-B60B-057A0CBA9C76}" srcOrd="0" destOrd="0" presId="urn:microsoft.com/office/officeart/2018/2/layout/IconVerticalSolidList"/>
    <dgm:cxn modelId="{671C0C45-F3A2-4EFB-8503-3CF544D30A1A}" type="presOf" srcId="{BEF2AEAB-19AB-4578-9490-831EC67507E3}" destId="{17632C62-E89F-4726-B36F-2FFCED07C4E2}" srcOrd="0" destOrd="0" presId="urn:microsoft.com/office/officeart/2018/2/layout/IconVerticalSolidList"/>
    <dgm:cxn modelId="{6DDF7E4C-A90C-4F74-AE38-349C45A69286}" srcId="{7F94FFD5-0F96-44D1-8B4E-1A82DCC0B74F}" destId="{A67DD346-DDAE-4742-A9D1-BE4A99FFC1E2}" srcOrd="0" destOrd="0" parTransId="{FE0418A0-6CA8-46B6-AA96-81230A8A4ED7}" sibTransId="{46D90CA2-B089-476C-AC5F-4479195E2FD7}"/>
    <dgm:cxn modelId="{B595568B-0DD4-4108-9965-7DC987CABB24}" srcId="{7F94FFD5-0F96-44D1-8B4E-1A82DCC0B74F}" destId="{ACC1F765-164C-49B5-9FF3-897D66F29E7B}" srcOrd="2" destOrd="0" parTransId="{04185B2F-0A7B-4578-BBDF-E205C95A147F}" sibTransId="{C59021E4-C9FB-4327-A55C-5CFA512A576E}"/>
    <dgm:cxn modelId="{E9F7E6C7-DAEA-4A9B-82E8-8EC16B5778C7}" type="presOf" srcId="{ACC1F765-164C-49B5-9FF3-897D66F29E7B}" destId="{534C07D6-9F34-4AD5-8353-1977EDAAE057}" srcOrd="0" destOrd="0" presId="urn:microsoft.com/office/officeart/2018/2/layout/IconVerticalSolidList"/>
    <dgm:cxn modelId="{D37F98CD-683B-4520-A1B1-0F2AEF5AE360}" type="presOf" srcId="{7F94FFD5-0F96-44D1-8B4E-1A82DCC0B74F}" destId="{CB3A7244-7A14-40BF-A2CC-536CD9A0FFE9}" srcOrd="0" destOrd="0" presId="urn:microsoft.com/office/officeart/2018/2/layout/IconVerticalSolidList"/>
    <dgm:cxn modelId="{04893FEC-5E0B-4B15-88BA-AA59B6CCA998}" srcId="{7F94FFD5-0F96-44D1-8B4E-1A82DCC0B74F}" destId="{D13D7EC4-00D0-4120-9090-ED8ADE47981D}" srcOrd="3" destOrd="0" parTransId="{86C969BA-823D-4A9D-AE08-43D51AD1D41F}" sibTransId="{1FE911D2-C4A2-43C6-9EEE-614C48D7F6AA}"/>
    <dgm:cxn modelId="{68F28704-1A0C-49C7-BE8B-5D8A8C036055}" type="presParOf" srcId="{CB3A7244-7A14-40BF-A2CC-536CD9A0FFE9}" destId="{1E71A236-D936-45A5-8722-80A874C31E06}" srcOrd="0" destOrd="0" presId="urn:microsoft.com/office/officeart/2018/2/layout/IconVerticalSolidList"/>
    <dgm:cxn modelId="{0313B553-9211-4BAE-A43E-D07A67F8279E}" type="presParOf" srcId="{1E71A236-D936-45A5-8722-80A874C31E06}" destId="{4FE4DCC3-B0C7-43EE-9230-6C1056013A4D}" srcOrd="0" destOrd="0" presId="urn:microsoft.com/office/officeart/2018/2/layout/IconVerticalSolidList"/>
    <dgm:cxn modelId="{F10E6954-3119-47D0-8D0F-9A836FD9C113}" type="presParOf" srcId="{1E71A236-D936-45A5-8722-80A874C31E06}" destId="{E0BA7A6C-36DB-4AE1-A65F-0DACFF0370FA}" srcOrd="1" destOrd="0" presId="urn:microsoft.com/office/officeart/2018/2/layout/IconVerticalSolidList"/>
    <dgm:cxn modelId="{3A6C6B77-B38F-4E32-A88D-137A62BF5A2C}" type="presParOf" srcId="{1E71A236-D936-45A5-8722-80A874C31E06}" destId="{A7CD8939-4907-4091-B939-B37191392AEE}" srcOrd="2" destOrd="0" presId="urn:microsoft.com/office/officeart/2018/2/layout/IconVerticalSolidList"/>
    <dgm:cxn modelId="{C8A59D9C-DD5F-442E-A7AA-70C6E839A0EB}" type="presParOf" srcId="{1E71A236-D936-45A5-8722-80A874C31E06}" destId="{E7C73AC0-E7F7-4118-8994-07D2875AF608}" srcOrd="3" destOrd="0" presId="urn:microsoft.com/office/officeart/2018/2/layout/IconVerticalSolidList"/>
    <dgm:cxn modelId="{15596BCA-10DA-4E7F-8644-6B1E280D6B71}" type="presParOf" srcId="{CB3A7244-7A14-40BF-A2CC-536CD9A0FFE9}" destId="{3EFF94D9-34A0-48E6-94A4-3EF44FE886BD}" srcOrd="1" destOrd="0" presId="urn:microsoft.com/office/officeart/2018/2/layout/IconVerticalSolidList"/>
    <dgm:cxn modelId="{5D6688E4-F7C4-4929-BE41-F31F007187D5}" type="presParOf" srcId="{CB3A7244-7A14-40BF-A2CC-536CD9A0FFE9}" destId="{37D525FB-ACF9-463A-BFF2-BBBDE6BA5AC8}" srcOrd="2" destOrd="0" presId="urn:microsoft.com/office/officeart/2018/2/layout/IconVerticalSolidList"/>
    <dgm:cxn modelId="{6AC99A9A-FB4B-49F5-B1F8-18A3855CD506}" type="presParOf" srcId="{37D525FB-ACF9-463A-BFF2-BBBDE6BA5AC8}" destId="{CFD85BD7-FEE4-427E-B27B-8072722AFDFB}" srcOrd="0" destOrd="0" presId="urn:microsoft.com/office/officeart/2018/2/layout/IconVerticalSolidList"/>
    <dgm:cxn modelId="{ED7FE360-37C2-42C7-B38A-F32E465D4618}" type="presParOf" srcId="{37D525FB-ACF9-463A-BFF2-BBBDE6BA5AC8}" destId="{44FC2691-CA91-4A31-934F-A3206D8CC983}" srcOrd="1" destOrd="0" presId="urn:microsoft.com/office/officeart/2018/2/layout/IconVerticalSolidList"/>
    <dgm:cxn modelId="{2360BC65-04BC-47FE-8FFB-E1B22C395AD4}" type="presParOf" srcId="{37D525FB-ACF9-463A-BFF2-BBBDE6BA5AC8}" destId="{4CB517C6-B673-4D33-A2FB-6D8CE1CF7D51}" srcOrd="2" destOrd="0" presId="urn:microsoft.com/office/officeart/2018/2/layout/IconVerticalSolidList"/>
    <dgm:cxn modelId="{6B2FE064-B18D-4ABB-AFA6-1DB1B40E6ABB}" type="presParOf" srcId="{37D525FB-ACF9-463A-BFF2-BBBDE6BA5AC8}" destId="{17632C62-E89F-4726-B36F-2FFCED07C4E2}" srcOrd="3" destOrd="0" presId="urn:microsoft.com/office/officeart/2018/2/layout/IconVerticalSolidList"/>
    <dgm:cxn modelId="{E4651A65-6A30-4826-84C0-1ACC84C89EAC}" type="presParOf" srcId="{CB3A7244-7A14-40BF-A2CC-536CD9A0FFE9}" destId="{884D6CB6-9393-4149-80EB-A892DC7BD283}" srcOrd="3" destOrd="0" presId="urn:microsoft.com/office/officeart/2018/2/layout/IconVerticalSolidList"/>
    <dgm:cxn modelId="{C44349BC-EE61-4BE0-AFA6-6A94DCDDFF93}" type="presParOf" srcId="{CB3A7244-7A14-40BF-A2CC-536CD9A0FFE9}" destId="{987F06A3-F777-4911-BF59-ED1CF72AAE2A}" srcOrd="4" destOrd="0" presId="urn:microsoft.com/office/officeart/2018/2/layout/IconVerticalSolidList"/>
    <dgm:cxn modelId="{C4B1BB9D-E4B6-498D-96A6-B61A711057E4}" type="presParOf" srcId="{987F06A3-F777-4911-BF59-ED1CF72AAE2A}" destId="{9DC5F294-3033-4B9B-B1EF-4B7F18CF548B}" srcOrd="0" destOrd="0" presId="urn:microsoft.com/office/officeart/2018/2/layout/IconVerticalSolidList"/>
    <dgm:cxn modelId="{8B26EE7D-F0EC-49C9-809B-5524BE4DE71F}" type="presParOf" srcId="{987F06A3-F777-4911-BF59-ED1CF72AAE2A}" destId="{FF144F34-3F8B-4FC5-A9A7-9D6E22EDCA17}" srcOrd="1" destOrd="0" presId="urn:microsoft.com/office/officeart/2018/2/layout/IconVerticalSolidList"/>
    <dgm:cxn modelId="{71FC5CE2-9773-44E2-97A0-0FF08257D358}" type="presParOf" srcId="{987F06A3-F777-4911-BF59-ED1CF72AAE2A}" destId="{FC68F71A-1117-4537-B40D-E4B2E63CD92A}" srcOrd="2" destOrd="0" presId="urn:microsoft.com/office/officeart/2018/2/layout/IconVerticalSolidList"/>
    <dgm:cxn modelId="{43721D95-4EF4-40E7-93F0-659459A4B01E}" type="presParOf" srcId="{987F06A3-F777-4911-BF59-ED1CF72AAE2A}" destId="{534C07D6-9F34-4AD5-8353-1977EDAAE057}" srcOrd="3" destOrd="0" presId="urn:microsoft.com/office/officeart/2018/2/layout/IconVerticalSolidList"/>
    <dgm:cxn modelId="{4CCA860B-D818-4BC7-92F8-940D5E3A3B78}" type="presParOf" srcId="{CB3A7244-7A14-40BF-A2CC-536CD9A0FFE9}" destId="{566C7303-956F-4854-A873-9F1A543856C5}" srcOrd="5" destOrd="0" presId="urn:microsoft.com/office/officeart/2018/2/layout/IconVerticalSolidList"/>
    <dgm:cxn modelId="{D6319F2F-C734-4528-A1C4-6889060F1A28}" type="presParOf" srcId="{CB3A7244-7A14-40BF-A2CC-536CD9A0FFE9}" destId="{12490749-92F3-4879-A5F3-B9C902B56549}" srcOrd="6" destOrd="0" presId="urn:microsoft.com/office/officeart/2018/2/layout/IconVerticalSolidList"/>
    <dgm:cxn modelId="{0574E732-D35D-4719-8AC0-A986CB67A3CA}" type="presParOf" srcId="{12490749-92F3-4879-A5F3-B9C902B56549}" destId="{6033BC67-2B40-43B5-8E73-28F7E90F311D}" srcOrd="0" destOrd="0" presId="urn:microsoft.com/office/officeart/2018/2/layout/IconVerticalSolidList"/>
    <dgm:cxn modelId="{0A5DBD58-8BFA-4EA7-8065-844F352BEC56}" type="presParOf" srcId="{12490749-92F3-4879-A5F3-B9C902B56549}" destId="{83333C2D-2A94-459C-84A0-4AF77E2BF168}" srcOrd="1" destOrd="0" presId="urn:microsoft.com/office/officeart/2018/2/layout/IconVerticalSolidList"/>
    <dgm:cxn modelId="{D4AEFD36-AC05-4035-8C58-CB8BC2470B23}" type="presParOf" srcId="{12490749-92F3-4879-A5F3-B9C902B56549}" destId="{A3702CFE-F96E-4223-AC13-AF90B6063DEB}" srcOrd="2" destOrd="0" presId="urn:microsoft.com/office/officeart/2018/2/layout/IconVerticalSolidList"/>
    <dgm:cxn modelId="{4B1FB238-EE50-4757-AFEC-0792E06586ED}" type="presParOf" srcId="{12490749-92F3-4879-A5F3-B9C902B56549}" destId="{81EF3BF3-C270-4F70-B60B-057A0CBA9C76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FCFC8B48-1B4C-4EA6-8EB4-799D9D977FB2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4839D382-DC81-4DCA-BC7D-27FA0F6367CF}">
      <dgm:prSet/>
      <dgm:spPr/>
      <dgm:t>
        <a:bodyPr/>
        <a:lstStyle/>
        <a:p>
          <a:r>
            <a:rPr lang="en-US"/>
            <a:t>Theory is based around compulsory education however principles can be applied to PCET</a:t>
          </a:r>
        </a:p>
      </dgm:t>
    </dgm:pt>
    <dgm:pt modelId="{DF0230E7-65C2-4466-A536-0580EFE034FF}" type="parTrans" cxnId="{0D273EAD-53FD-4835-B464-9295660AFEF3}">
      <dgm:prSet/>
      <dgm:spPr/>
      <dgm:t>
        <a:bodyPr/>
        <a:lstStyle/>
        <a:p>
          <a:endParaRPr lang="en-US"/>
        </a:p>
      </dgm:t>
    </dgm:pt>
    <dgm:pt modelId="{C361CE5C-14F1-460C-9EF1-C7EE228D048F}" type="sibTrans" cxnId="{0D273EAD-53FD-4835-B464-9295660AFEF3}">
      <dgm:prSet/>
      <dgm:spPr/>
      <dgm:t>
        <a:bodyPr/>
        <a:lstStyle/>
        <a:p>
          <a:endParaRPr lang="en-US"/>
        </a:p>
      </dgm:t>
    </dgm:pt>
    <dgm:pt modelId="{405E8C66-1FF0-4EEB-9323-7376371FF8B7}">
      <dgm:prSet/>
      <dgm:spPr/>
      <dgm:t>
        <a:bodyPr/>
        <a:lstStyle/>
        <a:p>
          <a:r>
            <a:rPr lang="en-US" dirty="0"/>
            <a:t>Very teacher led, doesn’t take into account students input</a:t>
          </a:r>
        </a:p>
      </dgm:t>
    </dgm:pt>
    <dgm:pt modelId="{9F4DAA34-B3A7-489A-9491-B901790436B8}" type="parTrans" cxnId="{7A4205E3-E08F-438B-8AA1-A93C7D62FF40}">
      <dgm:prSet/>
      <dgm:spPr/>
      <dgm:t>
        <a:bodyPr/>
        <a:lstStyle/>
        <a:p>
          <a:endParaRPr lang="en-US"/>
        </a:p>
      </dgm:t>
    </dgm:pt>
    <dgm:pt modelId="{C670C951-412E-4112-A751-ADC486AB26A2}" type="sibTrans" cxnId="{7A4205E3-E08F-438B-8AA1-A93C7D62FF40}">
      <dgm:prSet/>
      <dgm:spPr/>
      <dgm:t>
        <a:bodyPr/>
        <a:lstStyle/>
        <a:p>
          <a:endParaRPr lang="en-US"/>
        </a:p>
      </dgm:t>
    </dgm:pt>
    <dgm:pt modelId="{1E19AE88-6642-4D93-A770-9ED650DCCC59}" type="pres">
      <dgm:prSet presAssocID="{FCFC8B48-1B4C-4EA6-8EB4-799D9D977FB2}" presName="root" presStyleCnt="0">
        <dgm:presLayoutVars>
          <dgm:dir/>
          <dgm:resizeHandles val="exact"/>
        </dgm:presLayoutVars>
      </dgm:prSet>
      <dgm:spPr/>
    </dgm:pt>
    <dgm:pt modelId="{8A2371C7-E5F3-4280-ADC5-A8884560F5A3}" type="pres">
      <dgm:prSet presAssocID="{4839D382-DC81-4DCA-BC7D-27FA0F6367CF}" presName="compNode" presStyleCnt="0"/>
      <dgm:spPr/>
    </dgm:pt>
    <dgm:pt modelId="{CFD9FA3F-55DE-4A41-9DFA-BD6F0B9E352F}" type="pres">
      <dgm:prSet presAssocID="{4839D382-DC81-4DCA-BC7D-27FA0F6367CF}" presName="iconRect" presStyleLbl="node1" presStyleIdx="0" presStyleCnt="2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31554318-2851-4A02-AF22-0A27C90C0310}" type="pres">
      <dgm:prSet presAssocID="{4839D382-DC81-4DCA-BC7D-27FA0F6367CF}" presName="spaceRect" presStyleCnt="0"/>
      <dgm:spPr/>
    </dgm:pt>
    <dgm:pt modelId="{B2C5DA0E-4B66-494E-9A54-B046067BC7B2}" type="pres">
      <dgm:prSet presAssocID="{4839D382-DC81-4DCA-BC7D-27FA0F6367CF}" presName="textRect" presStyleLbl="revTx" presStyleIdx="0" presStyleCnt="2">
        <dgm:presLayoutVars>
          <dgm:chMax val="1"/>
          <dgm:chPref val="1"/>
        </dgm:presLayoutVars>
      </dgm:prSet>
      <dgm:spPr/>
    </dgm:pt>
    <dgm:pt modelId="{3FFE44FA-5C1E-44F2-BACD-FF796507E110}" type="pres">
      <dgm:prSet presAssocID="{C361CE5C-14F1-460C-9EF1-C7EE228D048F}" presName="sibTrans" presStyleCnt="0"/>
      <dgm:spPr/>
    </dgm:pt>
    <dgm:pt modelId="{39380718-F753-4B91-985F-440B5FF34270}" type="pres">
      <dgm:prSet presAssocID="{405E8C66-1FF0-4EEB-9323-7376371FF8B7}" presName="compNode" presStyleCnt="0"/>
      <dgm:spPr/>
    </dgm:pt>
    <dgm:pt modelId="{DBD72614-3806-4EA2-957B-1F6BCB2762D3}" type="pres">
      <dgm:prSet presAssocID="{405E8C66-1FF0-4EEB-9323-7376371FF8B7}" presName="iconRect" presStyleLbl="node1" presStyleIdx="1" presStyleCnt="2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lackboard"/>
        </a:ext>
      </dgm:extLst>
    </dgm:pt>
    <dgm:pt modelId="{D08E7E32-12ED-429E-BB17-85A37196D39F}" type="pres">
      <dgm:prSet presAssocID="{405E8C66-1FF0-4EEB-9323-7376371FF8B7}" presName="spaceRect" presStyleCnt="0"/>
      <dgm:spPr/>
    </dgm:pt>
    <dgm:pt modelId="{E9E2BC86-F3CD-4CA6-BFF0-849DB468EBE0}" type="pres">
      <dgm:prSet presAssocID="{405E8C66-1FF0-4EEB-9323-7376371FF8B7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5F1FF729-BE3A-4629-97BB-CECB5EA4BE4C}" type="presOf" srcId="{4839D382-DC81-4DCA-BC7D-27FA0F6367CF}" destId="{B2C5DA0E-4B66-494E-9A54-B046067BC7B2}" srcOrd="0" destOrd="0" presId="urn:microsoft.com/office/officeart/2018/2/layout/IconLabelList"/>
    <dgm:cxn modelId="{9E413679-3CB1-4C22-B709-C4D551692F33}" type="presOf" srcId="{FCFC8B48-1B4C-4EA6-8EB4-799D9D977FB2}" destId="{1E19AE88-6642-4D93-A770-9ED650DCCC59}" srcOrd="0" destOrd="0" presId="urn:microsoft.com/office/officeart/2018/2/layout/IconLabelList"/>
    <dgm:cxn modelId="{0D273EAD-53FD-4835-B464-9295660AFEF3}" srcId="{FCFC8B48-1B4C-4EA6-8EB4-799D9D977FB2}" destId="{4839D382-DC81-4DCA-BC7D-27FA0F6367CF}" srcOrd="0" destOrd="0" parTransId="{DF0230E7-65C2-4466-A536-0580EFE034FF}" sibTransId="{C361CE5C-14F1-460C-9EF1-C7EE228D048F}"/>
    <dgm:cxn modelId="{F88457DE-6B37-4899-99AE-742ADD44E232}" type="presOf" srcId="{405E8C66-1FF0-4EEB-9323-7376371FF8B7}" destId="{E9E2BC86-F3CD-4CA6-BFF0-849DB468EBE0}" srcOrd="0" destOrd="0" presId="urn:microsoft.com/office/officeart/2018/2/layout/IconLabelList"/>
    <dgm:cxn modelId="{7A4205E3-E08F-438B-8AA1-A93C7D62FF40}" srcId="{FCFC8B48-1B4C-4EA6-8EB4-799D9D977FB2}" destId="{405E8C66-1FF0-4EEB-9323-7376371FF8B7}" srcOrd="1" destOrd="0" parTransId="{9F4DAA34-B3A7-489A-9491-B901790436B8}" sibTransId="{C670C951-412E-4112-A751-ADC486AB26A2}"/>
    <dgm:cxn modelId="{9846AF8F-2F9E-4B25-AAF3-018C8352BE35}" type="presParOf" srcId="{1E19AE88-6642-4D93-A770-9ED650DCCC59}" destId="{8A2371C7-E5F3-4280-ADC5-A8884560F5A3}" srcOrd="0" destOrd="0" presId="urn:microsoft.com/office/officeart/2018/2/layout/IconLabelList"/>
    <dgm:cxn modelId="{4C9580F2-8E45-44D1-99E1-CB1C940E6842}" type="presParOf" srcId="{8A2371C7-E5F3-4280-ADC5-A8884560F5A3}" destId="{CFD9FA3F-55DE-4A41-9DFA-BD6F0B9E352F}" srcOrd="0" destOrd="0" presId="urn:microsoft.com/office/officeart/2018/2/layout/IconLabelList"/>
    <dgm:cxn modelId="{40E10299-3AED-4CA5-94DA-1760A75C215B}" type="presParOf" srcId="{8A2371C7-E5F3-4280-ADC5-A8884560F5A3}" destId="{31554318-2851-4A02-AF22-0A27C90C0310}" srcOrd="1" destOrd="0" presId="urn:microsoft.com/office/officeart/2018/2/layout/IconLabelList"/>
    <dgm:cxn modelId="{CA8FA95E-EBDA-4726-81AA-BD43F87741D6}" type="presParOf" srcId="{8A2371C7-E5F3-4280-ADC5-A8884560F5A3}" destId="{B2C5DA0E-4B66-494E-9A54-B046067BC7B2}" srcOrd="2" destOrd="0" presId="urn:microsoft.com/office/officeart/2018/2/layout/IconLabelList"/>
    <dgm:cxn modelId="{10061CDA-1877-4A9D-9636-F16F058B6FA8}" type="presParOf" srcId="{1E19AE88-6642-4D93-A770-9ED650DCCC59}" destId="{3FFE44FA-5C1E-44F2-BACD-FF796507E110}" srcOrd="1" destOrd="0" presId="urn:microsoft.com/office/officeart/2018/2/layout/IconLabelList"/>
    <dgm:cxn modelId="{2CF1FBF7-6837-4B3D-B4AC-F6A0B71D0F0A}" type="presParOf" srcId="{1E19AE88-6642-4D93-A770-9ED650DCCC59}" destId="{39380718-F753-4B91-985F-440B5FF34270}" srcOrd="2" destOrd="0" presId="urn:microsoft.com/office/officeart/2018/2/layout/IconLabelList"/>
    <dgm:cxn modelId="{DBEF9A0D-EC32-410C-BB44-5BA2C50ADD15}" type="presParOf" srcId="{39380718-F753-4B91-985F-440B5FF34270}" destId="{DBD72614-3806-4EA2-957B-1F6BCB2762D3}" srcOrd="0" destOrd="0" presId="urn:microsoft.com/office/officeart/2018/2/layout/IconLabelList"/>
    <dgm:cxn modelId="{58362B23-DE5D-42BD-9789-B34BB96C006A}" type="presParOf" srcId="{39380718-F753-4B91-985F-440B5FF34270}" destId="{D08E7E32-12ED-429E-BB17-85A37196D39F}" srcOrd="1" destOrd="0" presId="urn:microsoft.com/office/officeart/2018/2/layout/IconLabelList"/>
    <dgm:cxn modelId="{F8E152BB-6544-4D05-A29D-6DBFBB52E43F}" type="presParOf" srcId="{39380718-F753-4B91-985F-440B5FF34270}" destId="{E9E2BC86-F3CD-4CA6-BFF0-849DB468EBE0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DEC6D61-0158-7B48-BB24-7BA391F4574C}">
      <dsp:nvSpPr>
        <dsp:cNvPr id="0" name=""/>
        <dsp:cNvSpPr/>
      </dsp:nvSpPr>
      <dsp:spPr>
        <a:xfrm>
          <a:off x="0" y="0"/>
          <a:ext cx="8742263" cy="811669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Born in 1932 in San Francisco to Chinese-American parents which strongly influenced his views on discipline, professionalism and institutional respect</a:t>
          </a:r>
        </a:p>
      </dsp:txBody>
      <dsp:txXfrm>
        <a:off x="23773" y="23773"/>
        <a:ext cx="7797822" cy="764123"/>
      </dsp:txXfrm>
    </dsp:sp>
    <dsp:sp modelId="{595F7165-BF70-744D-9826-E0211B6AD890}">
      <dsp:nvSpPr>
        <dsp:cNvPr id="0" name=""/>
        <dsp:cNvSpPr/>
      </dsp:nvSpPr>
      <dsp:spPr>
        <a:xfrm>
          <a:off x="732164" y="959245"/>
          <a:ext cx="8742263" cy="811669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Dr Harry K. Wong was a renowned American educator, author and motivational speaker</a:t>
          </a:r>
        </a:p>
      </dsp:txBody>
      <dsp:txXfrm>
        <a:off x="755937" y="983018"/>
        <a:ext cx="7434967" cy="764123"/>
      </dsp:txXfrm>
    </dsp:sp>
    <dsp:sp modelId="{75E82C45-8188-0443-9CDA-43948CC81C62}">
      <dsp:nvSpPr>
        <dsp:cNvPr id="0" name=""/>
        <dsp:cNvSpPr/>
      </dsp:nvSpPr>
      <dsp:spPr>
        <a:xfrm>
          <a:off x="1453401" y="1918490"/>
          <a:ext cx="8742263" cy="811669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Began his career as a secondary school science teacher and eventually achieving a doctorate EdD</a:t>
          </a:r>
        </a:p>
      </dsp:txBody>
      <dsp:txXfrm>
        <a:off x="1477174" y="1942263"/>
        <a:ext cx="7445895" cy="764123"/>
      </dsp:txXfrm>
    </dsp:sp>
    <dsp:sp modelId="{666EB662-17D6-6F4F-9B19-7F86ECCAC4EA}">
      <dsp:nvSpPr>
        <dsp:cNvPr id="0" name=""/>
        <dsp:cNvSpPr/>
      </dsp:nvSpPr>
      <dsp:spPr>
        <a:xfrm>
          <a:off x="2185565" y="2877735"/>
          <a:ext cx="8742263" cy="811669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Best known for authoring The First Days of School : </a:t>
          </a:r>
          <a:r>
            <a:rPr lang="en-US" sz="1800" i="1" kern="1200"/>
            <a:t>How to Be an Effective Teacher </a:t>
          </a:r>
          <a:endParaRPr lang="en-US" sz="1800" kern="1200"/>
        </a:p>
      </dsp:txBody>
      <dsp:txXfrm>
        <a:off x="2209338" y="2901508"/>
        <a:ext cx="7434967" cy="764123"/>
      </dsp:txXfrm>
    </dsp:sp>
    <dsp:sp modelId="{3B5F237E-BB79-4948-B662-547D50C29F87}">
      <dsp:nvSpPr>
        <dsp:cNvPr id="0" name=""/>
        <dsp:cNvSpPr/>
      </dsp:nvSpPr>
      <dsp:spPr>
        <a:xfrm>
          <a:off x="8214678" y="621664"/>
          <a:ext cx="527584" cy="527584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9210" tIns="29210" rIns="29210" bIns="2921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300" kern="1200"/>
        </a:p>
      </dsp:txBody>
      <dsp:txXfrm>
        <a:off x="8333384" y="621664"/>
        <a:ext cx="290172" cy="397007"/>
      </dsp:txXfrm>
    </dsp:sp>
    <dsp:sp modelId="{F623535C-6167-6748-9ABE-CC954DEEC43E}">
      <dsp:nvSpPr>
        <dsp:cNvPr id="0" name=""/>
        <dsp:cNvSpPr/>
      </dsp:nvSpPr>
      <dsp:spPr>
        <a:xfrm>
          <a:off x="8946842" y="1580910"/>
          <a:ext cx="527584" cy="527584"/>
        </a:xfrm>
        <a:prstGeom prst="downArrow">
          <a:avLst>
            <a:gd name="adj1" fmla="val 55000"/>
            <a:gd name="adj2" fmla="val 45000"/>
          </a:avLst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9210" tIns="29210" rIns="29210" bIns="2921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300" kern="1200"/>
        </a:p>
      </dsp:txBody>
      <dsp:txXfrm>
        <a:off x="9065548" y="1580910"/>
        <a:ext cx="290172" cy="397007"/>
      </dsp:txXfrm>
    </dsp:sp>
    <dsp:sp modelId="{EC43739A-C5D6-0F4F-8BA2-1C539BD7FECF}">
      <dsp:nvSpPr>
        <dsp:cNvPr id="0" name=""/>
        <dsp:cNvSpPr/>
      </dsp:nvSpPr>
      <dsp:spPr>
        <a:xfrm>
          <a:off x="9668079" y="2540155"/>
          <a:ext cx="527584" cy="527584"/>
        </a:xfrm>
        <a:prstGeom prst="downArrow">
          <a:avLst>
            <a:gd name="adj1" fmla="val 55000"/>
            <a:gd name="adj2" fmla="val 45000"/>
          </a:avLst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9210" tIns="29210" rIns="29210" bIns="2921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300" kern="1200"/>
        </a:p>
      </dsp:txBody>
      <dsp:txXfrm>
        <a:off x="9786785" y="2540155"/>
        <a:ext cx="290172" cy="39700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D2F0864-138A-B144-8ECB-0BB75E62DAE3}">
      <dsp:nvSpPr>
        <dsp:cNvPr id="0" name=""/>
        <dsp:cNvSpPr/>
      </dsp:nvSpPr>
      <dsp:spPr>
        <a:xfrm>
          <a:off x="0" y="0"/>
          <a:ext cx="8742263" cy="811669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The theory says that student achievement is driven by proactive management, not discipline</a:t>
          </a:r>
        </a:p>
      </dsp:txBody>
      <dsp:txXfrm>
        <a:off x="23773" y="23773"/>
        <a:ext cx="7797822" cy="764123"/>
      </dsp:txXfrm>
    </dsp:sp>
    <dsp:sp modelId="{8F5D0707-0DB9-EF41-AED6-F8401299FCEC}">
      <dsp:nvSpPr>
        <dsp:cNvPr id="0" name=""/>
        <dsp:cNvSpPr/>
      </dsp:nvSpPr>
      <dsp:spPr>
        <a:xfrm>
          <a:off x="732164" y="959245"/>
          <a:ext cx="8742263" cy="811669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Theory relies on high structure to create an orderly, proactive and positive learning environment </a:t>
          </a:r>
        </a:p>
      </dsp:txBody>
      <dsp:txXfrm>
        <a:off x="755937" y="983018"/>
        <a:ext cx="7434967" cy="764123"/>
      </dsp:txXfrm>
    </dsp:sp>
    <dsp:sp modelId="{E42CA8B6-9017-1545-881E-A49FE64214E6}">
      <dsp:nvSpPr>
        <dsp:cNvPr id="0" name=""/>
        <dsp:cNvSpPr/>
      </dsp:nvSpPr>
      <dsp:spPr>
        <a:xfrm>
          <a:off x="1453401" y="1918490"/>
          <a:ext cx="8742263" cy="811669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In this theory he argues that the number one problem in classrooms is a lack of procedure not discipline </a:t>
          </a:r>
        </a:p>
      </dsp:txBody>
      <dsp:txXfrm>
        <a:off x="1477174" y="1942263"/>
        <a:ext cx="7445895" cy="764123"/>
      </dsp:txXfrm>
    </dsp:sp>
    <dsp:sp modelId="{16223529-BDE7-EB49-A20C-11D75FAE4E9E}">
      <dsp:nvSpPr>
        <dsp:cNvPr id="0" name=""/>
        <dsp:cNvSpPr/>
      </dsp:nvSpPr>
      <dsp:spPr>
        <a:xfrm>
          <a:off x="2185565" y="2877735"/>
          <a:ext cx="8742263" cy="811669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Students need to know exactly what is expected of them eg how to enter classroom, submit work or ask for help</a:t>
          </a:r>
        </a:p>
      </dsp:txBody>
      <dsp:txXfrm>
        <a:off x="2209338" y="2901508"/>
        <a:ext cx="7434967" cy="764123"/>
      </dsp:txXfrm>
    </dsp:sp>
    <dsp:sp modelId="{B43BDC30-B8FE-D040-BB9F-476F5667534E}">
      <dsp:nvSpPr>
        <dsp:cNvPr id="0" name=""/>
        <dsp:cNvSpPr/>
      </dsp:nvSpPr>
      <dsp:spPr>
        <a:xfrm>
          <a:off x="8214678" y="621664"/>
          <a:ext cx="527584" cy="527584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9210" tIns="29210" rIns="29210" bIns="2921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300" kern="1200"/>
        </a:p>
      </dsp:txBody>
      <dsp:txXfrm>
        <a:off x="8333384" y="621664"/>
        <a:ext cx="290172" cy="397007"/>
      </dsp:txXfrm>
    </dsp:sp>
    <dsp:sp modelId="{44B4691D-9B97-4E46-9171-1AE5343B6C88}">
      <dsp:nvSpPr>
        <dsp:cNvPr id="0" name=""/>
        <dsp:cNvSpPr/>
      </dsp:nvSpPr>
      <dsp:spPr>
        <a:xfrm>
          <a:off x="8946842" y="1580910"/>
          <a:ext cx="527584" cy="527584"/>
        </a:xfrm>
        <a:prstGeom prst="downArrow">
          <a:avLst>
            <a:gd name="adj1" fmla="val 55000"/>
            <a:gd name="adj2" fmla="val 45000"/>
          </a:avLst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9210" tIns="29210" rIns="29210" bIns="2921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300" kern="1200"/>
        </a:p>
      </dsp:txBody>
      <dsp:txXfrm>
        <a:off x="9065548" y="1580910"/>
        <a:ext cx="290172" cy="397007"/>
      </dsp:txXfrm>
    </dsp:sp>
    <dsp:sp modelId="{F50D6C2A-9572-AF4D-958B-B11E54B69783}">
      <dsp:nvSpPr>
        <dsp:cNvPr id="0" name=""/>
        <dsp:cNvSpPr/>
      </dsp:nvSpPr>
      <dsp:spPr>
        <a:xfrm>
          <a:off x="9668079" y="2540155"/>
          <a:ext cx="527584" cy="527584"/>
        </a:xfrm>
        <a:prstGeom prst="downArrow">
          <a:avLst>
            <a:gd name="adj1" fmla="val 55000"/>
            <a:gd name="adj2" fmla="val 45000"/>
          </a:avLst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9210" tIns="29210" rIns="29210" bIns="2921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300" kern="1200"/>
        </a:p>
      </dsp:txBody>
      <dsp:txXfrm>
        <a:off x="9786785" y="2540155"/>
        <a:ext cx="290172" cy="397007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CEFE40E-3C1A-8E40-8DDF-EA835A98C828}">
      <dsp:nvSpPr>
        <dsp:cNvPr id="0" name=""/>
        <dsp:cNvSpPr/>
      </dsp:nvSpPr>
      <dsp:spPr>
        <a:xfrm>
          <a:off x="0" y="0"/>
          <a:ext cx="9288654" cy="1660232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First days of school are crucial, teachers must introduce procedures immediately so that they become automatic- eg setting boundaries at start of term etc</a:t>
          </a:r>
        </a:p>
      </dsp:txBody>
      <dsp:txXfrm>
        <a:off x="48627" y="48627"/>
        <a:ext cx="7572674" cy="1562978"/>
      </dsp:txXfrm>
    </dsp:sp>
    <dsp:sp modelId="{1EF616E0-E909-8E4D-B323-76B04DB0AA6D}">
      <dsp:nvSpPr>
        <dsp:cNvPr id="0" name=""/>
        <dsp:cNvSpPr/>
      </dsp:nvSpPr>
      <dsp:spPr>
        <a:xfrm>
          <a:off x="1639174" y="2029172"/>
          <a:ext cx="9288654" cy="1660232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High expectations for all students to positively motivate them – “you can do it”</a:t>
          </a:r>
        </a:p>
      </dsp:txBody>
      <dsp:txXfrm>
        <a:off x="1687801" y="2077799"/>
        <a:ext cx="6473075" cy="1562978"/>
      </dsp:txXfrm>
    </dsp:sp>
    <dsp:sp modelId="{3346B26F-EBC2-0A4E-8994-59AB7A9888CE}">
      <dsp:nvSpPr>
        <dsp:cNvPr id="0" name=""/>
        <dsp:cNvSpPr/>
      </dsp:nvSpPr>
      <dsp:spPr>
        <a:xfrm>
          <a:off x="8209503" y="1305127"/>
          <a:ext cx="1079150" cy="1079150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8452312" y="1305127"/>
        <a:ext cx="593532" cy="81206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0A567B1-3903-4431-9145-5C58E0986B5D}">
      <dsp:nvSpPr>
        <dsp:cNvPr id="0" name=""/>
        <dsp:cNvSpPr/>
      </dsp:nvSpPr>
      <dsp:spPr>
        <a:xfrm>
          <a:off x="0" y="3399"/>
          <a:ext cx="10515600" cy="724089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10810FD-8645-415E-9F41-9C9C88DB47FF}">
      <dsp:nvSpPr>
        <dsp:cNvPr id="0" name=""/>
        <dsp:cNvSpPr/>
      </dsp:nvSpPr>
      <dsp:spPr>
        <a:xfrm>
          <a:off x="219037" y="166319"/>
          <a:ext cx="398249" cy="398249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56AB0AB-9050-4095-9123-558810514646}">
      <dsp:nvSpPr>
        <dsp:cNvPr id="0" name=""/>
        <dsp:cNvSpPr/>
      </dsp:nvSpPr>
      <dsp:spPr>
        <a:xfrm>
          <a:off x="836323" y="3399"/>
          <a:ext cx="9679276" cy="7240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633" tIns="76633" rIns="76633" bIns="76633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Establish boundaries at the very start</a:t>
          </a:r>
        </a:p>
      </dsp:txBody>
      <dsp:txXfrm>
        <a:off x="836323" y="3399"/>
        <a:ext cx="9679276" cy="724089"/>
      </dsp:txXfrm>
    </dsp:sp>
    <dsp:sp modelId="{82E3B2CA-68E1-44D1-B9AF-9A73BE9FBD87}">
      <dsp:nvSpPr>
        <dsp:cNvPr id="0" name=""/>
        <dsp:cNvSpPr/>
      </dsp:nvSpPr>
      <dsp:spPr>
        <a:xfrm>
          <a:off x="0" y="908511"/>
          <a:ext cx="10515600" cy="724089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55D0F39-1E44-41DB-B4DE-6780E7F2287E}">
      <dsp:nvSpPr>
        <dsp:cNvPr id="0" name=""/>
        <dsp:cNvSpPr/>
      </dsp:nvSpPr>
      <dsp:spPr>
        <a:xfrm>
          <a:off x="219037" y="1071431"/>
          <a:ext cx="398249" cy="398249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34AE0DE-2754-4D06-A8F3-5AA45EC492C2}">
      <dsp:nvSpPr>
        <dsp:cNvPr id="0" name=""/>
        <dsp:cNvSpPr/>
      </dsp:nvSpPr>
      <dsp:spPr>
        <a:xfrm>
          <a:off x="836323" y="908511"/>
          <a:ext cx="9679276" cy="7240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633" tIns="76633" rIns="76633" bIns="76633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Aim and outcomes- make it clear what expectations of students are at the beginning</a:t>
          </a:r>
        </a:p>
      </dsp:txBody>
      <dsp:txXfrm>
        <a:off x="836323" y="908511"/>
        <a:ext cx="9679276" cy="724089"/>
      </dsp:txXfrm>
    </dsp:sp>
    <dsp:sp modelId="{5B611D4B-BA3E-485D-BE4C-8A38856977D6}">
      <dsp:nvSpPr>
        <dsp:cNvPr id="0" name=""/>
        <dsp:cNvSpPr/>
      </dsp:nvSpPr>
      <dsp:spPr>
        <a:xfrm>
          <a:off x="0" y="1813624"/>
          <a:ext cx="10515600" cy="724089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C9326BF-61F4-4C73-BCDB-3BAB439B55DF}">
      <dsp:nvSpPr>
        <dsp:cNvPr id="0" name=""/>
        <dsp:cNvSpPr/>
      </dsp:nvSpPr>
      <dsp:spPr>
        <a:xfrm>
          <a:off x="219037" y="1976544"/>
          <a:ext cx="398249" cy="398249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E5C619D-0D40-47B0-9906-E1751ECBD5E4}">
      <dsp:nvSpPr>
        <dsp:cNvPr id="0" name=""/>
        <dsp:cNvSpPr/>
      </dsp:nvSpPr>
      <dsp:spPr>
        <a:xfrm>
          <a:off x="836323" y="1813624"/>
          <a:ext cx="9679276" cy="7240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633" tIns="76633" rIns="76633" bIns="76633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Give clear outline of what you aim to give them and what you expect them to give in return</a:t>
          </a:r>
        </a:p>
      </dsp:txBody>
      <dsp:txXfrm>
        <a:off x="836323" y="1813624"/>
        <a:ext cx="9679276" cy="724089"/>
      </dsp:txXfrm>
    </dsp:sp>
    <dsp:sp modelId="{3D3B9C9D-DB27-46B9-A07C-481360B1C61E}">
      <dsp:nvSpPr>
        <dsp:cNvPr id="0" name=""/>
        <dsp:cNvSpPr/>
      </dsp:nvSpPr>
      <dsp:spPr>
        <a:xfrm>
          <a:off x="0" y="2718736"/>
          <a:ext cx="10515600" cy="724089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747A176-A7EA-46D1-A242-2EA8446BA06E}">
      <dsp:nvSpPr>
        <dsp:cNvPr id="0" name=""/>
        <dsp:cNvSpPr/>
      </dsp:nvSpPr>
      <dsp:spPr>
        <a:xfrm>
          <a:off x="219037" y="2881656"/>
          <a:ext cx="398249" cy="398249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0B77772-2A6E-4DF5-B2BF-CB73915FF7B5}">
      <dsp:nvSpPr>
        <dsp:cNvPr id="0" name=""/>
        <dsp:cNvSpPr/>
      </dsp:nvSpPr>
      <dsp:spPr>
        <a:xfrm>
          <a:off x="836323" y="2718736"/>
          <a:ext cx="9679276" cy="7240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633" tIns="76633" rIns="76633" bIns="76633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Set good example, practice what we preach</a:t>
          </a:r>
        </a:p>
      </dsp:txBody>
      <dsp:txXfrm>
        <a:off x="836323" y="2718736"/>
        <a:ext cx="9679276" cy="724089"/>
      </dsp:txXfrm>
    </dsp:sp>
    <dsp:sp modelId="{77E4E642-D573-4B14-A6E5-11A6ADE497CF}">
      <dsp:nvSpPr>
        <dsp:cNvPr id="0" name=""/>
        <dsp:cNvSpPr/>
      </dsp:nvSpPr>
      <dsp:spPr>
        <a:xfrm>
          <a:off x="0" y="3623848"/>
          <a:ext cx="10515600" cy="724089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6E48E1E-B864-43B1-AFDD-2D2C859EE8F2}">
      <dsp:nvSpPr>
        <dsp:cNvPr id="0" name=""/>
        <dsp:cNvSpPr/>
      </dsp:nvSpPr>
      <dsp:spPr>
        <a:xfrm>
          <a:off x="219037" y="3786768"/>
          <a:ext cx="398249" cy="398249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325D110-3AF6-4702-8517-710372F55EF2}">
      <dsp:nvSpPr>
        <dsp:cNvPr id="0" name=""/>
        <dsp:cNvSpPr/>
      </dsp:nvSpPr>
      <dsp:spPr>
        <a:xfrm>
          <a:off x="836323" y="3623848"/>
          <a:ext cx="9679276" cy="7240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633" tIns="76633" rIns="76633" bIns="76633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Stick to our routine, follow through on what we say</a:t>
          </a:r>
        </a:p>
      </dsp:txBody>
      <dsp:txXfrm>
        <a:off x="836323" y="3623848"/>
        <a:ext cx="9679276" cy="724089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FE4DCC3-B0C7-43EE-9230-6C1056013A4D}">
      <dsp:nvSpPr>
        <dsp:cNvPr id="0" name=""/>
        <dsp:cNvSpPr/>
      </dsp:nvSpPr>
      <dsp:spPr>
        <a:xfrm>
          <a:off x="0" y="1805"/>
          <a:ext cx="10515600" cy="91531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0BA7A6C-36DB-4AE1-A65F-0DACFF0370FA}">
      <dsp:nvSpPr>
        <dsp:cNvPr id="0" name=""/>
        <dsp:cNvSpPr/>
      </dsp:nvSpPr>
      <dsp:spPr>
        <a:xfrm>
          <a:off x="276881" y="207750"/>
          <a:ext cx="503420" cy="50342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7C73AC0-E7F7-4118-8994-07D2875AF608}">
      <dsp:nvSpPr>
        <dsp:cNvPr id="0" name=""/>
        <dsp:cNvSpPr/>
      </dsp:nvSpPr>
      <dsp:spPr>
        <a:xfrm>
          <a:off x="1057183" y="1805"/>
          <a:ext cx="9458416" cy="9153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70" tIns="96870" rIns="96870" bIns="96870" numCol="1" spcCol="1270" anchor="ctr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Proactive planning, ensure all materials ready etc – links with professional standards </a:t>
          </a:r>
          <a:r>
            <a:rPr lang="en-GB" sz="2000" kern="1200"/>
            <a:t>Demonstrate commitment to learners, their learning, safety and well-being</a:t>
          </a:r>
          <a:endParaRPr lang="en-US" sz="2000" kern="1200"/>
        </a:p>
      </dsp:txBody>
      <dsp:txXfrm>
        <a:off x="1057183" y="1805"/>
        <a:ext cx="9458416" cy="915310"/>
      </dsp:txXfrm>
    </dsp:sp>
    <dsp:sp modelId="{CFD85BD7-FEE4-427E-B27B-8072722AFDFB}">
      <dsp:nvSpPr>
        <dsp:cNvPr id="0" name=""/>
        <dsp:cNvSpPr/>
      </dsp:nvSpPr>
      <dsp:spPr>
        <a:xfrm>
          <a:off x="0" y="1145944"/>
          <a:ext cx="10515600" cy="91531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4FC2691-CA91-4A31-934F-A3206D8CC983}">
      <dsp:nvSpPr>
        <dsp:cNvPr id="0" name=""/>
        <dsp:cNvSpPr/>
      </dsp:nvSpPr>
      <dsp:spPr>
        <a:xfrm>
          <a:off x="276881" y="1351889"/>
          <a:ext cx="503420" cy="50342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7632C62-E89F-4726-B36F-2FFCED07C4E2}">
      <dsp:nvSpPr>
        <dsp:cNvPr id="0" name=""/>
        <dsp:cNvSpPr/>
      </dsp:nvSpPr>
      <dsp:spPr>
        <a:xfrm>
          <a:off x="1057183" y="1145944"/>
          <a:ext cx="9458416" cy="9153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70" tIns="96870" rIns="96870" bIns="96870" numCol="1" spcCol="1270" anchor="ctr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Positive reinforcement in classrooms</a:t>
          </a:r>
          <a:endParaRPr lang="en-US" sz="2000" kern="1200"/>
        </a:p>
      </dsp:txBody>
      <dsp:txXfrm>
        <a:off x="1057183" y="1145944"/>
        <a:ext cx="9458416" cy="915310"/>
      </dsp:txXfrm>
    </dsp:sp>
    <dsp:sp modelId="{9DC5F294-3033-4B9B-B1EF-4B7F18CF548B}">
      <dsp:nvSpPr>
        <dsp:cNvPr id="0" name=""/>
        <dsp:cNvSpPr/>
      </dsp:nvSpPr>
      <dsp:spPr>
        <a:xfrm>
          <a:off x="0" y="2290082"/>
          <a:ext cx="10515600" cy="91531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F144F34-3F8B-4FC5-A9A7-9D6E22EDCA17}">
      <dsp:nvSpPr>
        <dsp:cNvPr id="0" name=""/>
        <dsp:cNvSpPr/>
      </dsp:nvSpPr>
      <dsp:spPr>
        <a:xfrm>
          <a:off x="276881" y="2496027"/>
          <a:ext cx="503420" cy="50342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34C07D6-9F34-4AD5-8353-1977EDAAE057}">
      <dsp:nvSpPr>
        <dsp:cNvPr id="0" name=""/>
        <dsp:cNvSpPr/>
      </dsp:nvSpPr>
      <dsp:spPr>
        <a:xfrm>
          <a:off x="1057183" y="2290082"/>
          <a:ext cx="9458416" cy="9153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70" tIns="96870" rIns="96870" bIns="96870" numCol="1" spcCol="1270" anchor="ctr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Holding high expectations</a:t>
          </a:r>
          <a:endParaRPr lang="en-US" sz="2000" kern="1200"/>
        </a:p>
      </dsp:txBody>
      <dsp:txXfrm>
        <a:off x="1057183" y="2290082"/>
        <a:ext cx="9458416" cy="915310"/>
      </dsp:txXfrm>
    </dsp:sp>
    <dsp:sp modelId="{6033BC67-2B40-43B5-8E73-28F7E90F311D}">
      <dsp:nvSpPr>
        <dsp:cNvPr id="0" name=""/>
        <dsp:cNvSpPr/>
      </dsp:nvSpPr>
      <dsp:spPr>
        <a:xfrm>
          <a:off x="0" y="3434221"/>
          <a:ext cx="10515600" cy="91531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3333C2D-2A94-459C-84A0-4AF77E2BF168}">
      <dsp:nvSpPr>
        <dsp:cNvPr id="0" name=""/>
        <dsp:cNvSpPr/>
      </dsp:nvSpPr>
      <dsp:spPr>
        <a:xfrm>
          <a:off x="276881" y="3640166"/>
          <a:ext cx="503420" cy="50342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1EF3BF3-C270-4F70-B60B-057A0CBA9C76}">
      <dsp:nvSpPr>
        <dsp:cNvPr id="0" name=""/>
        <dsp:cNvSpPr/>
      </dsp:nvSpPr>
      <dsp:spPr>
        <a:xfrm>
          <a:off x="1057183" y="3434221"/>
          <a:ext cx="9458416" cy="9153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70" tIns="96870" rIns="96870" bIns="96870" numCol="1" spcCol="1270" anchor="ctr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Consistency, consistency, consistency</a:t>
          </a:r>
          <a:endParaRPr lang="en-US" sz="2000" kern="1200"/>
        </a:p>
      </dsp:txBody>
      <dsp:txXfrm>
        <a:off x="1057183" y="3434221"/>
        <a:ext cx="9458416" cy="915310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FD9FA3F-55DE-4A41-9DFA-BD6F0B9E352F}">
      <dsp:nvSpPr>
        <dsp:cNvPr id="0" name=""/>
        <dsp:cNvSpPr/>
      </dsp:nvSpPr>
      <dsp:spPr>
        <a:xfrm>
          <a:off x="1953914" y="277502"/>
          <a:ext cx="1944000" cy="194400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2C5DA0E-4B66-494E-9A54-B046067BC7B2}">
      <dsp:nvSpPr>
        <dsp:cNvPr id="0" name=""/>
        <dsp:cNvSpPr/>
      </dsp:nvSpPr>
      <dsp:spPr>
        <a:xfrm>
          <a:off x="765914" y="2691902"/>
          <a:ext cx="432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Theory is based around compulsory education however principles can be applied to PCET</a:t>
          </a:r>
        </a:p>
      </dsp:txBody>
      <dsp:txXfrm>
        <a:off x="765914" y="2691902"/>
        <a:ext cx="4320000" cy="720000"/>
      </dsp:txXfrm>
    </dsp:sp>
    <dsp:sp modelId="{DBD72614-3806-4EA2-957B-1F6BCB2762D3}">
      <dsp:nvSpPr>
        <dsp:cNvPr id="0" name=""/>
        <dsp:cNvSpPr/>
      </dsp:nvSpPr>
      <dsp:spPr>
        <a:xfrm>
          <a:off x="7029914" y="277502"/>
          <a:ext cx="1944000" cy="194400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9E2BC86-F3CD-4CA6-BFF0-849DB468EBE0}">
      <dsp:nvSpPr>
        <dsp:cNvPr id="0" name=""/>
        <dsp:cNvSpPr/>
      </dsp:nvSpPr>
      <dsp:spPr>
        <a:xfrm>
          <a:off x="5841914" y="2691902"/>
          <a:ext cx="432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/>
            <a:t>Very teacher led, doesn’t take into account students input</a:t>
          </a:r>
        </a:p>
      </dsp:txBody>
      <dsp:txXfrm>
        <a:off x="5841914" y="2691902"/>
        <a:ext cx="4320000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427325-EF42-BF3C-C319-D4B604FCF50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8A05BAC-6B44-8EC7-627B-33002986A87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D38B2A4-CBEC-7650-6471-0D3121C9642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4D161F-4196-B643-8F88-FE1A3BD74368}" type="datetimeFigureOut">
              <a:rPr lang="en-US" smtClean="0"/>
              <a:t>4/27/26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2D7863-F151-27C2-E355-2B3964EB8A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0D97E15-7764-5AE6-B2DF-8BA3B9B793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3C1BAE-D387-EF41-B3FE-A8C1ED7C10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916679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C79A81-AEAA-E056-4086-CD697D97D5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32A540-BF33-C864-5BA2-3B9867912E8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9DD552F-741B-D994-8821-5A6B7177A30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4D161F-4196-B643-8F88-FE1A3BD74368}" type="datetimeFigureOut">
              <a:rPr lang="en-US" smtClean="0"/>
              <a:t>4/27/26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2CF300D-344E-A2F1-F2CE-639DDFD0DB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1CBD227-CD92-521F-A7DF-9DBE0426A0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3C1BAE-D387-EF41-B3FE-A8C1ED7C10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5715234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1DFB34-84C7-E11E-BFBA-D349BE1E5D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FF115F-5094-AC1B-A93B-E588EE033F4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2275F39-DA69-FB69-8B7E-9CD13EBEBB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4D161F-4196-B643-8F88-FE1A3BD74368}" type="datetimeFigureOut">
              <a:rPr lang="en-US" smtClean="0"/>
              <a:t>4/27/26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67CAC17-EA3F-F559-431B-561CF5895CB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8A8420B-2403-4F47-CC3C-28B2B21A5B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3C1BAE-D387-EF41-B3FE-A8C1ED7C10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832160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800CF3-4E77-40B5-E78C-3FE3549970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10AA5D-3EAB-E08B-61EE-2490CEF4704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29C8B4E-15AD-DE7B-6765-57980DAC1BF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A0AE757-548B-CB03-245F-2FAF9E92E5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4D161F-4196-B643-8F88-FE1A3BD74368}" type="datetimeFigureOut">
              <a:rPr lang="en-US" smtClean="0"/>
              <a:t>4/27/26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65D7E3D-4E7B-377B-1002-9594DE5DB0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28F33B9-2B57-D613-0A84-D161A33128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3C1BAE-D387-EF41-B3FE-A8C1ED7C10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5465254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D7862F-2E1C-EE1E-ACC3-4DE38D159D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4F11C31-6565-6358-97E7-EAEB25A0326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6584CE0-76DA-561E-6A31-34085020C16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9CCDF13-1800-5819-8319-1AB2A76BC3C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1C38631-8058-D7CC-B059-44FE3E05066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6C7796C-C2B7-9613-76F7-1AD57E8FD2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4D161F-4196-B643-8F88-FE1A3BD74368}" type="datetimeFigureOut">
              <a:rPr lang="en-US" smtClean="0"/>
              <a:t>4/27/26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8D22CF9-8C22-276E-1BF9-C923C040D91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554C0CE-A5E3-47CD-C93A-CD656CEBD2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3C1BAE-D387-EF41-B3FE-A8C1ED7C10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2906874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67A7E6-B955-7015-7AAB-DB008CD279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4568D23-AB9B-463D-52AF-895A34512F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4D161F-4196-B643-8F88-FE1A3BD74368}" type="datetimeFigureOut">
              <a:rPr lang="en-US" smtClean="0"/>
              <a:t>4/27/26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32EB13F-8D54-BC03-F30B-05AC2E7E6D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EFD0AF2-E2C4-A972-05BC-0E88120C0D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3C1BAE-D387-EF41-B3FE-A8C1ED7C10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46136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60EFD95-17B4-8521-A9DB-3ACAB1A989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4D161F-4196-B643-8F88-FE1A3BD74368}" type="datetimeFigureOut">
              <a:rPr lang="en-US" smtClean="0"/>
              <a:t>4/27/26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5DB72D6-FDB1-D447-87A2-C81C1D8C61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52B8222-3C52-5254-4904-965C827219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3C1BAE-D387-EF41-B3FE-A8C1ED7C10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3818716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1B53B1-CD52-2E4C-45A8-1D031A8B97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59A9F1-50F2-D241-76C3-763D48AF8AA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4BC4DED-9791-FBB3-286D-CE0F596402A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62AB47F-B280-E930-4B93-6AA5B5E473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4D161F-4196-B643-8F88-FE1A3BD74368}" type="datetimeFigureOut">
              <a:rPr lang="en-US" smtClean="0"/>
              <a:t>4/27/26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CAD3E2F-09A8-9F64-46E8-344D63CF9C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D2012D8-DBC6-01F7-61ED-3EF899A214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3C1BAE-D387-EF41-B3FE-A8C1ED7C10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1667502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521AF7-EE49-639A-59C2-0DE73F1336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D59F6CB-0499-0192-03AB-17189C97ABF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5569609-1862-A681-E85F-55ECB9FA939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8AAD269-FAD9-71C1-158C-2700EDB3B4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4D161F-4196-B643-8F88-FE1A3BD74368}" type="datetimeFigureOut">
              <a:rPr lang="en-US" smtClean="0"/>
              <a:t>4/27/26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D85F6D2-9C24-0FAF-0FE4-A6111022306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A82EBE0-3879-1991-5565-B8B63295CB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3C1BAE-D387-EF41-B3FE-A8C1ED7C10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545557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E34AD4-60AD-48AC-D4A0-51A06626D1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A9DEFA8-8797-F622-4B42-8F8D1E088FA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634DF8E-8ABB-5761-081E-2C5764754D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4D161F-4196-B643-8F88-FE1A3BD74368}" type="datetimeFigureOut">
              <a:rPr lang="en-US" smtClean="0"/>
              <a:t>4/27/26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82FB475-B378-33E0-F989-D64663FDBF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C728420-379A-2DD1-E660-56D25AC5E3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3C1BAE-D387-EF41-B3FE-A8C1ED7C10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9009650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155130C-1469-86C1-F06C-BD04896D00D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EB0DB1D-CB56-49E8-DC2C-E72D6E4306F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C5E5197-4DD4-9954-60DF-1DF9F2B618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4D161F-4196-B643-8F88-FE1A3BD74368}" type="datetimeFigureOut">
              <a:rPr lang="en-US" smtClean="0"/>
              <a:t>4/27/26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72E195A-3E96-3DBA-32B0-E30D9849416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0EE681A-DFD3-8F3C-09C7-5360393E70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3C1BAE-D387-EF41-B3FE-A8C1ED7C10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387563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6FA3B87-95DC-098F-9091-D9607D30E4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BBAA837-5FBD-4465-3E38-6F9B97787D9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EFD3207-B74F-DBBC-E529-7207DD086EE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F84D161F-4196-B643-8F88-FE1A3BD74368}" type="datetimeFigureOut">
              <a:rPr lang="en-US" smtClean="0"/>
              <a:t>4/27/26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F1A28D6-A135-B6A3-5F32-857AD399471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5913CAF-3A0C-B008-3604-088BF0A90A3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B3C1BAE-D387-EF41-B3FE-A8C1ED7C10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643456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jpeg"/><Relationship Id="rId3" Type="http://schemas.openxmlformats.org/officeDocument/2006/relationships/diagramLayout" Target="../diagrams/layout2.xml"/><Relationship Id="rId7" Type="http://schemas.openxmlformats.org/officeDocument/2006/relationships/image" Target="../media/image3.jpeg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jpeg"/><Relationship Id="rId3" Type="http://schemas.openxmlformats.org/officeDocument/2006/relationships/diagramLayout" Target="../diagrams/layout3.xml"/><Relationship Id="rId7" Type="http://schemas.openxmlformats.org/officeDocument/2006/relationships/image" Target="../media/image5.jpeg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1" name="Rectangle 1030">
            <a:extLst>
              <a:ext uri="{FF2B5EF4-FFF2-40B4-BE49-F238E27FC236}">
                <a16:creationId xmlns:a16="http://schemas.microsoft.com/office/drawing/2014/main" id="{A4E37431-20F0-4DD6-84A9-ED2B644943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3" name="Rectangle 1032">
            <a:extLst>
              <a:ext uri="{FF2B5EF4-FFF2-40B4-BE49-F238E27FC236}">
                <a16:creationId xmlns:a16="http://schemas.microsoft.com/office/drawing/2014/main" id="{0AE98B72-66C6-4AB4-AF0D-BA830DE863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638515" y="639280"/>
            <a:ext cx="6858000" cy="557944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5" name="Rectangle 1034">
            <a:extLst>
              <a:ext uri="{FF2B5EF4-FFF2-40B4-BE49-F238E27FC236}">
                <a16:creationId xmlns:a16="http://schemas.microsoft.com/office/drawing/2014/main" id="{407EAFC6-733F-403D-BB4D-05A3A28742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93206" y="395206"/>
            <a:ext cx="6346209" cy="557608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7" name="Rectangle 1036">
            <a:extLst>
              <a:ext uri="{FF2B5EF4-FFF2-40B4-BE49-F238E27FC236}">
                <a16:creationId xmlns:a16="http://schemas.microsoft.com/office/drawing/2014/main" id="{17A36730-4CB0-4F61-AD11-A44C976583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528907" y="2818967"/>
            <a:ext cx="2501979" cy="557608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39" name="Rectangle 1038">
            <a:extLst>
              <a:ext uri="{FF2B5EF4-FFF2-40B4-BE49-F238E27FC236}">
                <a16:creationId xmlns:a16="http://schemas.microsoft.com/office/drawing/2014/main" id="{C69C79E1-F916-4929-A4F3-DE763D4BFA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425002" y="852793"/>
            <a:ext cx="6858001" cy="5152412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41" name="Oval 1040">
            <a:extLst>
              <a:ext uri="{FF2B5EF4-FFF2-40B4-BE49-F238E27FC236}">
                <a16:creationId xmlns:a16="http://schemas.microsoft.com/office/drawing/2014/main" id="{767334AB-16BD-4EC7-8C6B-4B51716009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818753" y="1128497"/>
            <a:ext cx="4318303" cy="4318303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D4100B7-A9CB-EE09-4A03-8A17847E671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60042" y="891652"/>
            <a:ext cx="4412021" cy="3030724"/>
          </a:xfrm>
        </p:spPr>
        <p:txBody>
          <a:bodyPr anchor="b">
            <a:normAutofit/>
          </a:bodyPr>
          <a:lstStyle/>
          <a:p>
            <a:pPr algn="r"/>
            <a:r>
              <a:rPr lang="en-US" sz="4000">
                <a:solidFill>
                  <a:srgbClr val="FFFFFF"/>
                </a:solidFill>
              </a:rPr>
              <a:t>Harry Wong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6EF89F2-09E6-B31A-22B2-25980E4BC2D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45791" y="4745317"/>
            <a:ext cx="4126272" cy="1375145"/>
          </a:xfrm>
        </p:spPr>
        <p:txBody>
          <a:bodyPr>
            <a:normAutofit/>
          </a:bodyPr>
          <a:lstStyle/>
          <a:p>
            <a:pPr algn="r"/>
            <a:r>
              <a:rPr lang="en-US">
                <a:solidFill>
                  <a:srgbClr val="FFFFFF"/>
                </a:solidFill>
              </a:rPr>
              <a:t>2009</a:t>
            </a:r>
          </a:p>
        </p:txBody>
      </p:sp>
      <p:pic>
        <p:nvPicPr>
          <p:cNvPr id="1026" name="Picture 2" descr="The Effective Teacher With Harry K. Wong, Part 7: The Professional Educator">
            <a:extLst>
              <a:ext uri="{FF2B5EF4-FFF2-40B4-BE49-F238E27FC236}">
                <a16:creationId xmlns:a16="http://schemas.microsoft.com/office/drawing/2014/main" id="{E6CD9989-D3A2-D566-0E17-0FE3CB23693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096000" y="1829435"/>
            <a:ext cx="5608320" cy="31546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5542707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2170031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19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082819" y="0"/>
            <a:ext cx="4097211" cy="2170661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48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5010646" y="-5010043"/>
            <a:ext cx="2170709" cy="12192000"/>
          </a:xfrm>
          <a:prstGeom prst="rect">
            <a:avLst/>
          </a:prstGeom>
          <a:gradFill>
            <a:gsLst>
              <a:gs pos="23000">
                <a:schemeClr val="accent1">
                  <a:lumMod val="75000"/>
                  <a:alpha val="16000"/>
                </a:schemeClr>
              </a:gs>
              <a:gs pos="99000">
                <a:srgbClr val="000000">
                  <a:alpha val="45000"/>
                </a:srgbClr>
              </a:gs>
            </a:gsLst>
            <a:lin ang="21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535EA05-8683-735A-6431-53C3683874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3564" y="348865"/>
            <a:ext cx="9718111" cy="1576446"/>
          </a:xfrm>
        </p:spPr>
        <p:txBody>
          <a:bodyPr anchor="ctr">
            <a:normAutofit/>
          </a:bodyPr>
          <a:lstStyle/>
          <a:p>
            <a:r>
              <a:rPr lang="en-US" sz="4000">
                <a:solidFill>
                  <a:srgbClr val="FFFFFF"/>
                </a:solidFill>
              </a:rPr>
              <a:t>Who is he?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C42CE99-8DA7-B417-D2D5-E5939FB5E5F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16907307"/>
              </p:ext>
            </p:extLst>
          </p:nvPr>
        </p:nvGraphicFramePr>
        <p:xfrm>
          <a:off x="644056" y="2615979"/>
          <a:ext cx="10927829" cy="36894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122" name="Picture 2" descr="Harry K. Wong Audiobooks | Audible.co.uk">
            <a:extLst>
              <a:ext uri="{FF2B5EF4-FFF2-40B4-BE49-F238E27FC236}">
                <a16:creationId xmlns:a16="http://schemas.microsoft.com/office/drawing/2014/main" id="{0F936BC5-5244-8D30-8293-2E5BD918A15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70798" y="674961"/>
            <a:ext cx="2040253" cy="25006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22700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2170031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19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082819" y="0"/>
            <a:ext cx="4097211" cy="2170661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48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5010646" y="-5010043"/>
            <a:ext cx="2170709" cy="12192000"/>
          </a:xfrm>
          <a:prstGeom prst="rect">
            <a:avLst/>
          </a:prstGeom>
          <a:gradFill>
            <a:gsLst>
              <a:gs pos="23000">
                <a:schemeClr val="accent1">
                  <a:lumMod val="75000"/>
                  <a:alpha val="16000"/>
                </a:schemeClr>
              </a:gs>
              <a:gs pos="99000">
                <a:srgbClr val="000000">
                  <a:alpha val="45000"/>
                </a:srgbClr>
              </a:gs>
            </a:gsLst>
            <a:lin ang="21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EE23158-6026-20C2-B978-D473F4F4AB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3564" y="348865"/>
            <a:ext cx="9718111" cy="1576446"/>
          </a:xfrm>
        </p:spPr>
        <p:txBody>
          <a:bodyPr anchor="ctr">
            <a:normAutofit/>
          </a:bodyPr>
          <a:lstStyle/>
          <a:p>
            <a:r>
              <a:rPr lang="en-US" sz="4000">
                <a:solidFill>
                  <a:srgbClr val="FFFFFF"/>
                </a:solidFill>
              </a:rPr>
              <a:t>What is the theory?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7558A34-F003-358D-A2E7-48F26777CE9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4970475"/>
              </p:ext>
            </p:extLst>
          </p:nvPr>
        </p:nvGraphicFramePr>
        <p:xfrm>
          <a:off x="644056" y="2615979"/>
          <a:ext cx="10927829" cy="36894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074" name="Picture 2" descr="Well Oiled Machine (@WelOiledMachine) / Posts / X">
            <a:extLst>
              <a:ext uri="{FF2B5EF4-FFF2-40B4-BE49-F238E27FC236}">
                <a16:creationId xmlns:a16="http://schemas.microsoft.com/office/drawing/2014/main" id="{4DF4C96D-6CB1-3601-BF9B-13622A32551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67250" y="1132388"/>
            <a:ext cx="2282371" cy="22823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Methods to Stay Organized for Different Types of People – FHNtoday.com">
            <a:extLst>
              <a:ext uri="{FF2B5EF4-FFF2-40B4-BE49-F238E27FC236}">
                <a16:creationId xmlns:a16="http://schemas.microsoft.com/office/drawing/2014/main" id="{500875CC-408E-95A0-1B4C-4EA929005DC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6320" y="5348931"/>
            <a:ext cx="2101680" cy="14011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8508018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2170031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19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082819" y="0"/>
            <a:ext cx="4097211" cy="2170661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48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5010646" y="-5010043"/>
            <a:ext cx="2170709" cy="12192000"/>
          </a:xfrm>
          <a:prstGeom prst="rect">
            <a:avLst/>
          </a:prstGeom>
          <a:gradFill>
            <a:gsLst>
              <a:gs pos="23000">
                <a:schemeClr val="accent1">
                  <a:lumMod val="75000"/>
                  <a:alpha val="16000"/>
                </a:schemeClr>
              </a:gs>
              <a:gs pos="99000">
                <a:srgbClr val="000000">
                  <a:alpha val="45000"/>
                </a:srgbClr>
              </a:gs>
            </a:gsLst>
            <a:lin ang="21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5546D58-C4B1-D9B0-D74C-AEB602465F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3564" y="348865"/>
            <a:ext cx="9718111" cy="1576446"/>
          </a:xfrm>
        </p:spPr>
        <p:txBody>
          <a:bodyPr anchor="ctr">
            <a:normAutofit/>
          </a:bodyPr>
          <a:lstStyle/>
          <a:p>
            <a:r>
              <a:rPr lang="en-US" sz="4000">
                <a:solidFill>
                  <a:srgbClr val="FFFFFF"/>
                </a:solidFill>
              </a:rPr>
              <a:t>Continued…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428F1B6-EA3F-6273-519C-F212DAC29BA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68888035"/>
              </p:ext>
            </p:extLst>
          </p:nvPr>
        </p:nvGraphicFramePr>
        <p:xfrm>
          <a:off x="644056" y="2615979"/>
          <a:ext cx="10927829" cy="36894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4098" name="Picture 2" descr="I didn't start out successful. In the beginning, I made the same mistakes  every new investor makes. None of us are natural born traders. Whether you're  a teacher, a bus driver, a">
            <a:extLst>
              <a:ext uri="{FF2B5EF4-FFF2-40B4-BE49-F238E27FC236}">
                <a16:creationId xmlns:a16="http://schemas.microsoft.com/office/drawing/2014/main" id="{DB39B9BE-E684-9FDB-3C8B-C1FF1618893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941" y="4929669"/>
            <a:ext cx="2285803" cy="12857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1st Day at School - Lifestart Foundation">
            <a:extLst>
              <a:ext uri="{FF2B5EF4-FFF2-40B4-BE49-F238E27FC236}">
                <a16:creationId xmlns:a16="http://schemas.microsoft.com/office/drawing/2014/main" id="{F418537F-D465-7612-6CD8-4E55ABFB5F5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13257" y="2486303"/>
            <a:ext cx="1576615" cy="16995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4770675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55" name="Rectangle 2054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57" name="Rectangle 2056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59" name="Rectangle 2058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61" name="Rectangle 2060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050" name="Picture 2" descr="TOP 9 QUOTES BY HARRY WONG | A-Z Quotes">
            <a:extLst>
              <a:ext uri="{FF2B5EF4-FFF2-40B4-BE49-F238E27FC236}">
                <a16:creationId xmlns:a16="http://schemas.microsoft.com/office/drawing/2014/main" id="{9F612482-1F19-9837-77A3-C6A3E715F95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57200" y="778764"/>
            <a:ext cx="11277600" cy="53004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9330002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1129DE-3791-C3A9-943B-F911E7D88E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How do we put the theory into practice?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DB50592-CBD2-F991-69E0-D50E756D0419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96722171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C25628-C452-2745-2E6B-7C7176D5AF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Continued…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CFAEF21-A7A6-F2DF-4A86-F3FB0F4378A7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77470549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2170031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19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082819" y="0"/>
            <a:ext cx="4097211" cy="2170661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48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5010646" y="-5010043"/>
            <a:ext cx="2170709" cy="12192000"/>
          </a:xfrm>
          <a:prstGeom prst="rect">
            <a:avLst/>
          </a:prstGeom>
          <a:gradFill>
            <a:gsLst>
              <a:gs pos="23000">
                <a:schemeClr val="accent1">
                  <a:lumMod val="75000"/>
                  <a:alpha val="16000"/>
                </a:schemeClr>
              </a:gs>
              <a:gs pos="99000">
                <a:srgbClr val="000000">
                  <a:alpha val="45000"/>
                </a:srgbClr>
              </a:gs>
            </a:gsLst>
            <a:lin ang="21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DFA67E1-42BA-C399-2CFA-A1331ABD76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3564" y="348865"/>
            <a:ext cx="9718111" cy="1576446"/>
          </a:xfrm>
        </p:spPr>
        <p:txBody>
          <a:bodyPr anchor="ctr">
            <a:normAutofit/>
          </a:bodyPr>
          <a:lstStyle/>
          <a:p>
            <a:r>
              <a:rPr lang="en-US" sz="4000">
                <a:solidFill>
                  <a:srgbClr val="FFFFFF"/>
                </a:solidFill>
              </a:rPr>
              <a:t>Critique</a:t>
            </a:r>
          </a:p>
        </p:txBody>
      </p:sp>
      <p:graphicFrame>
        <p:nvGraphicFramePr>
          <p:cNvPr id="21" name="Content Placeholder 2">
            <a:extLst>
              <a:ext uri="{FF2B5EF4-FFF2-40B4-BE49-F238E27FC236}">
                <a16:creationId xmlns:a16="http://schemas.microsoft.com/office/drawing/2014/main" id="{6F8039AA-7EFF-9180-160A-4A88256B550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2032428"/>
              </p:ext>
            </p:extLst>
          </p:nvPr>
        </p:nvGraphicFramePr>
        <p:xfrm>
          <a:off x="644056" y="2615979"/>
          <a:ext cx="10927829" cy="36894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09528370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44</TotalTime>
  <Words>321</Words>
  <Application>Microsoft Macintosh PowerPoint</Application>
  <PresentationFormat>Widescreen</PresentationFormat>
  <Paragraphs>29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Aptos</vt:lpstr>
      <vt:lpstr>Aptos Display</vt:lpstr>
      <vt:lpstr>Arial</vt:lpstr>
      <vt:lpstr>Office Theme</vt:lpstr>
      <vt:lpstr>Harry Wong</vt:lpstr>
      <vt:lpstr>Who is he?</vt:lpstr>
      <vt:lpstr>What is the theory?</vt:lpstr>
      <vt:lpstr>Continued…</vt:lpstr>
      <vt:lpstr>PowerPoint Presentation</vt:lpstr>
      <vt:lpstr>How do we put the theory into practice?</vt:lpstr>
      <vt:lpstr>Continued…</vt:lpstr>
      <vt:lpstr>Critique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Lucy Beckett (2000251)</dc:creator>
  <cp:lastModifiedBy>Lucy Beckett (2000251)</cp:lastModifiedBy>
  <cp:revision>1</cp:revision>
  <dcterms:created xsi:type="dcterms:W3CDTF">2026-04-27T17:52:31Z</dcterms:created>
  <dcterms:modified xsi:type="dcterms:W3CDTF">2026-04-27T18:36:39Z</dcterms:modified>
</cp:coreProperties>
</file>