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6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7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7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56" r:id="rId2"/>
    <p:sldId id="329" r:id="rId3"/>
    <p:sldId id="330" r:id="rId4"/>
    <p:sldId id="331" r:id="rId5"/>
    <p:sldId id="332" r:id="rId6"/>
    <p:sldId id="333" r:id="rId7"/>
    <p:sldId id="334" r:id="rId8"/>
    <p:sldId id="335" r:id="rId9"/>
    <p:sldId id="336" r:id="rId10"/>
    <p:sldId id="337" r:id="rId11"/>
    <p:sldId id="338" r:id="rId12"/>
    <p:sldId id="339" r:id="rId13"/>
    <p:sldId id="2563" r:id="rId14"/>
    <p:sldId id="2569" r:id="rId15"/>
    <p:sldId id="2568" r:id="rId16"/>
    <p:sldId id="2571" r:id="rId17"/>
    <p:sldId id="340" r:id="rId18"/>
    <p:sldId id="341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00" autoAdjust="0"/>
    <p:restoredTop sz="72302" autoAdjust="0"/>
  </p:normalViewPr>
  <p:slideViewPr>
    <p:cSldViewPr snapToGrid="0">
      <p:cViewPr varScale="1">
        <p:scale>
          <a:sx n="75" d="100"/>
          <a:sy n="75" d="100"/>
        </p:scale>
        <p:origin x="345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ul Hutchings" userId="585bde28-eced-4edb-8f9c-713ef82e6f71" providerId="ADAL" clId="{68E57178-E163-4CBF-99E8-41840621237C}"/>
    <pc:docChg chg="modSld">
      <pc:chgData name="Paul Hutchings" userId="585bde28-eced-4edb-8f9c-713ef82e6f71" providerId="ADAL" clId="{68E57178-E163-4CBF-99E8-41840621237C}" dt="2025-11-17T20:46:13.316" v="3" actId="6549"/>
      <pc:docMkLst>
        <pc:docMk/>
      </pc:docMkLst>
      <pc:sldChg chg="modNotesTx">
        <pc:chgData name="Paul Hutchings" userId="585bde28-eced-4edb-8f9c-713ef82e6f71" providerId="ADAL" clId="{68E57178-E163-4CBF-99E8-41840621237C}" dt="2025-11-17T20:45:50.497" v="0" actId="6549"/>
        <pc:sldMkLst>
          <pc:docMk/>
          <pc:sldMk cId="1180414694" sldId="2563"/>
        </pc:sldMkLst>
      </pc:sldChg>
      <pc:sldChg chg="modNotesTx">
        <pc:chgData name="Paul Hutchings" userId="585bde28-eced-4edb-8f9c-713ef82e6f71" providerId="ADAL" clId="{68E57178-E163-4CBF-99E8-41840621237C}" dt="2025-11-17T20:46:05.582" v="2" actId="6549"/>
        <pc:sldMkLst>
          <pc:docMk/>
          <pc:sldMk cId="698021146" sldId="2568"/>
        </pc:sldMkLst>
      </pc:sldChg>
      <pc:sldChg chg="modNotesTx">
        <pc:chgData name="Paul Hutchings" userId="585bde28-eced-4edb-8f9c-713ef82e6f71" providerId="ADAL" clId="{68E57178-E163-4CBF-99E8-41840621237C}" dt="2025-11-17T20:45:59.957" v="1" actId="6549"/>
        <pc:sldMkLst>
          <pc:docMk/>
          <pc:sldMk cId="993694289" sldId="2569"/>
        </pc:sldMkLst>
      </pc:sldChg>
      <pc:sldChg chg="modNotesTx">
        <pc:chgData name="Paul Hutchings" userId="585bde28-eced-4edb-8f9c-713ef82e6f71" providerId="ADAL" clId="{68E57178-E163-4CBF-99E8-41840621237C}" dt="2025-11-17T20:46:13.316" v="3" actId="6549"/>
        <pc:sldMkLst>
          <pc:docMk/>
          <pc:sldMk cId="3335219016" sldId="2571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BA37D74-0D19-408C-ACA0-DA0251FA3320}" type="doc">
      <dgm:prSet loTypeId="urn:microsoft.com/office/officeart/2005/8/layout/process4" loCatId="process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C76644A-C263-4A86-96B1-76FEFA696C80}">
      <dgm:prSet/>
      <dgm:spPr/>
      <dgm:t>
        <a:bodyPr/>
        <a:lstStyle/>
        <a:p>
          <a:r>
            <a:rPr lang="en-US"/>
            <a:t>An attempt to change a person’s attitude</a:t>
          </a:r>
        </a:p>
      </dgm:t>
    </dgm:pt>
    <dgm:pt modelId="{1C229AC0-A27A-4D57-A86C-01A1E9BC6E33}" type="parTrans" cxnId="{58099E7D-00E5-4464-91B7-669C424E0A65}">
      <dgm:prSet/>
      <dgm:spPr/>
      <dgm:t>
        <a:bodyPr/>
        <a:lstStyle/>
        <a:p>
          <a:endParaRPr lang="en-US"/>
        </a:p>
      </dgm:t>
    </dgm:pt>
    <dgm:pt modelId="{36EDB5B6-F39A-4E55-ACA4-1A237D3083D7}" type="sibTrans" cxnId="{58099E7D-00E5-4464-91B7-669C424E0A65}">
      <dgm:prSet/>
      <dgm:spPr/>
      <dgm:t>
        <a:bodyPr/>
        <a:lstStyle/>
        <a:p>
          <a:endParaRPr lang="en-US"/>
        </a:p>
      </dgm:t>
    </dgm:pt>
    <dgm:pt modelId="{D2A846A9-7A18-4025-96CA-6B6FD30D2DDF}">
      <dgm:prSet/>
      <dgm:spPr/>
      <dgm:t>
        <a:bodyPr/>
        <a:lstStyle/>
        <a:p>
          <a:r>
            <a:rPr lang="en-US"/>
            <a:t>Components of persuasion</a:t>
          </a:r>
        </a:p>
      </dgm:t>
    </dgm:pt>
    <dgm:pt modelId="{E4D5D791-AE9C-4DA1-83ED-596E752762F0}" type="parTrans" cxnId="{6D5FB562-77A1-4230-8D82-A3DC4FC53E4C}">
      <dgm:prSet/>
      <dgm:spPr/>
      <dgm:t>
        <a:bodyPr/>
        <a:lstStyle/>
        <a:p>
          <a:endParaRPr lang="en-US"/>
        </a:p>
      </dgm:t>
    </dgm:pt>
    <dgm:pt modelId="{C33A51D3-1000-43C5-A1E2-34683F87C00B}" type="sibTrans" cxnId="{6D5FB562-77A1-4230-8D82-A3DC4FC53E4C}">
      <dgm:prSet/>
      <dgm:spPr/>
      <dgm:t>
        <a:bodyPr/>
        <a:lstStyle/>
        <a:p>
          <a:endParaRPr lang="en-US"/>
        </a:p>
      </dgm:t>
    </dgm:pt>
    <dgm:pt modelId="{11BC526E-A28B-4213-B9A8-E76C830C9A65}">
      <dgm:prSet/>
      <dgm:spPr/>
      <dgm:t>
        <a:bodyPr/>
        <a:lstStyle/>
        <a:p>
          <a:r>
            <a:rPr lang="en-US"/>
            <a:t>Who: message source</a:t>
          </a:r>
        </a:p>
      </dgm:t>
    </dgm:pt>
    <dgm:pt modelId="{44F470A9-9AC4-493A-A207-357A6A8FB9AE}" type="parTrans" cxnId="{537C670D-C372-400C-9F7B-DE7D60FBC09E}">
      <dgm:prSet/>
      <dgm:spPr/>
      <dgm:t>
        <a:bodyPr/>
        <a:lstStyle/>
        <a:p>
          <a:endParaRPr lang="en-US"/>
        </a:p>
      </dgm:t>
    </dgm:pt>
    <dgm:pt modelId="{B73BB70C-AA6E-4969-AE85-19F4445A577F}" type="sibTrans" cxnId="{537C670D-C372-400C-9F7B-DE7D60FBC09E}">
      <dgm:prSet/>
      <dgm:spPr/>
      <dgm:t>
        <a:bodyPr/>
        <a:lstStyle/>
        <a:p>
          <a:endParaRPr lang="en-US"/>
        </a:p>
      </dgm:t>
    </dgm:pt>
    <dgm:pt modelId="{8A4859FF-394A-43FE-B95D-0F82267800DE}">
      <dgm:prSet/>
      <dgm:spPr/>
      <dgm:t>
        <a:bodyPr/>
        <a:lstStyle/>
        <a:p>
          <a:r>
            <a:rPr lang="en-US"/>
            <a:t>Says what: message</a:t>
          </a:r>
        </a:p>
      </dgm:t>
    </dgm:pt>
    <dgm:pt modelId="{81DE42BE-BE4A-4216-9A50-7069DCF67D82}" type="parTrans" cxnId="{4B597522-009D-4964-B729-3F29EFBDDB8D}">
      <dgm:prSet/>
      <dgm:spPr/>
      <dgm:t>
        <a:bodyPr/>
        <a:lstStyle/>
        <a:p>
          <a:endParaRPr lang="en-US"/>
        </a:p>
      </dgm:t>
    </dgm:pt>
    <dgm:pt modelId="{D005A293-2257-479D-BBF3-6006083F539D}" type="sibTrans" cxnId="{4B597522-009D-4964-B729-3F29EFBDDB8D}">
      <dgm:prSet/>
      <dgm:spPr/>
      <dgm:t>
        <a:bodyPr/>
        <a:lstStyle/>
        <a:p>
          <a:endParaRPr lang="en-US"/>
        </a:p>
      </dgm:t>
    </dgm:pt>
    <dgm:pt modelId="{77C9F7B3-160B-491A-8B37-005957359D33}">
      <dgm:prSet/>
      <dgm:spPr/>
      <dgm:t>
        <a:bodyPr/>
        <a:lstStyle/>
        <a:p>
          <a:r>
            <a:rPr lang="en-US"/>
            <a:t>To whom: audience</a:t>
          </a:r>
        </a:p>
      </dgm:t>
    </dgm:pt>
    <dgm:pt modelId="{6B0CA446-B7B0-4ABA-83C9-38858C6B8B63}" type="parTrans" cxnId="{FEFC3687-57E9-4167-A6FB-41DD4B5BB011}">
      <dgm:prSet/>
      <dgm:spPr/>
      <dgm:t>
        <a:bodyPr/>
        <a:lstStyle/>
        <a:p>
          <a:endParaRPr lang="en-US"/>
        </a:p>
      </dgm:t>
    </dgm:pt>
    <dgm:pt modelId="{412A9A32-C64A-4389-BB84-2BE8E4525CC9}" type="sibTrans" cxnId="{FEFC3687-57E9-4167-A6FB-41DD4B5BB011}">
      <dgm:prSet/>
      <dgm:spPr/>
      <dgm:t>
        <a:bodyPr/>
        <a:lstStyle/>
        <a:p>
          <a:endParaRPr lang="en-US"/>
        </a:p>
      </dgm:t>
    </dgm:pt>
    <dgm:pt modelId="{E14C5888-DB59-4D05-9618-81A19DE57B69}" type="pres">
      <dgm:prSet presAssocID="{ABA37D74-0D19-408C-ACA0-DA0251FA3320}" presName="Name0" presStyleCnt="0">
        <dgm:presLayoutVars>
          <dgm:dir/>
          <dgm:animLvl val="lvl"/>
          <dgm:resizeHandles val="exact"/>
        </dgm:presLayoutVars>
      </dgm:prSet>
      <dgm:spPr/>
    </dgm:pt>
    <dgm:pt modelId="{BDB40DD6-80DE-4E23-8384-F98F63C54CAC}" type="pres">
      <dgm:prSet presAssocID="{D2A846A9-7A18-4025-96CA-6B6FD30D2DDF}" presName="boxAndChildren" presStyleCnt="0"/>
      <dgm:spPr/>
    </dgm:pt>
    <dgm:pt modelId="{54D7C86F-D20C-4BF2-AC56-832357CCC082}" type="pres">
      <dgm:prSet presAssocID="{D2A846A9-7A18-4025-96CA-6B6FD30D2DDF}" presName="parentTextBox" presStyleLbl="node1" presStyleIdx="0" presStyleCnt="2"/>
      <dgm:spPr/>
    </dgm:pt>
    <dgm:pt modelId="{2434A56F-6002-4439-9B5E-61562267CC88}" type="pres">
      <dgm:prSet presAssocID="{D2A846A9-7A18-4025-96CA-6B6FD30D2DDF}" presName="entireBox" presStyleLbl="node1" presStyleIdx="0" presStyleCnt="2"/>
      <dgm:spPr/>
    </dgm:pt>
    <dgm:pt modelId="{AC4B2FB3-8D2B-4200-BD8F-A7FE1FD04A63}" type="pres">
      <dgm:prSet presAssocID="{D2A846A9-7A18-4025-96CA-6B6FD30D2DDF}" presName="descendantBox" presStyleCnt="0"/>
      <dgm:spPr/>
    </dgm:pt>
    <dgm:pt modelId="{55EF7194-B984-4F52-997F-BB87B29911A5}" type="pres">
      <dgm:prSet presAssocID="{11BC526E-A28B-4213-B9A8-E76C830C9A65}" presName="childTextBox" presStyleLbl="fgAccFollowNode1" presStyleIdx="0" presStyleCnt="3">
        <dgm:presLayoutVars>
          <dgm:bulletEnabled val="1"/>
        </dgm:presLayoutVars>
      </dgm:prSet>
      <dgm:spPr/>
    </dgm:pt>
    <dgm:pt modelId="{1B10AD30-F0FE-4B89-B420-6FAD9BAC3427}" type="pres">
      <dgm:prSet presAssocID="{8A4859FF-394A-43FE-B95D-0F82267800DE}" presName="childTextBox" presStyleLbl="fgAccFollowNode1" presStyleIdx="1" presStyleCnt="3">
        <dgm:presLayoutVars>
          <dgm:bulletEnabled val="1"/>
        </dgm:presLayoutVars>
      </dgm:prSet>
      <dgm:spPr/>
    </dgm:pt>
    <dgm:pt modelId="{FF82A123-4247-4760-B117-B9B938C28370}" type="pres">
      <dgm:prSet presAssocID="{77C9F7B3-160B-491A-8B37-005957359D33}" presName="childTextBox" presStyleLbl="fgAccFollowNode1" presStyleIdx="2" presStyleCnt="3">
        <dgm:presLayoutVars>
          <dgm:bulletEnabled val="1"/>
        </dgm:presLayoutVars>
      </dgm:prSet>
      <dgm:spPr/>
    </dgm:pt>
    <dgm:pt modelId="{5C68F0C4-03D2-403D-A655-11FE5F1823C4}" type="pres">
      <dgm:prSet presAssocID="{36EDB5B6-F39A-4E55-ACA4-1A237D3083D7}" presName="sp" presStyleCnt="0"/>
      <dgm:spPr/>
    </dgm:pt>
    <dgm:pt modelId="{F1974A6E-AC2B-471C-888D-265224B153DA}" type="pres">
      <dgm:prSet presAssocID="{FC76644A-C263-4A86-96B1-76FEFA696C80}" presName="arrowAndChildren" presStyleCnt="0"/>
      <dgm:spPr/>
    </dgm:pt>
    <dgm:pt modelId="{D24A6407-BBE1-459C-9644-86304A339B51}" type="pres">
      <dgm:prSet presAssocID="{FC76644A-C263-4A86-96B1-76FEFA696C80}" presName="parentTextArrow" presStyleLbl="node1" presStyleIdx="1" presStyleCnt="2"/>
      <dgm:spPr/>
    </dgm:pt>
  </dgm:ptLst>
  <dgm:cxnLst>
    <dgm:cxn modelId="{537C670D-C372-400C-9F7B-DE7D60FBC09E}" srcId="{D2A846A9-7A18-4025-96CA-6B6FD30D2DDF}" destId="{11BC526E-A28B-4213-B9A8-E76C830C9A65}" srcOrd="0" destOrd="0" parTransId="{44F470A9-9AC4-493A-A207-357A6A8FB9AE}" sibTransId="{B73BB70C-AA6E-4969-AE85-19F4445A577F}"/>
    <dgm:cxn modelId="{2EDB521F-A0F1-4006-BCCC-0875DF61427F}" type="presOf" srcId="{FC76644A-C263-4A86-96B1-76FEFA696C80}" destId="{D24A6407-BBE1-459C-9644-86304A339B51}" srcOrd="0" destOrd="0" presId="urn:microsoft.com/office/officeart/2005/8/layout/process4"/>
    <dgm:cxn modelId="{4B597522-009D-4964-B729-3F29EFBDDB8D}" srcId="{D2A846A9-7A18-4025-96CA-6B6FD30D2DDF}" destId="{8A4859FF-394A-43FE-B95D-0F82267800DE}" srcOrd="1" destOrd="0" parTransId="{81DE42BE-BE4A-4216-9A50-7069DCF67D82}" sibTransId="{D005A293-2257-479D-BBF3-6006083F539D}"/>
    <dgm:cxn modelId="{77820224-8822-47B6-AECB-BAA64A91F578}" type="presOf" srcId="{ABA37D74-0D19-408C-ACA0-DA0251FA3320}" destId="{E14C5888-DB59-4D05-9618-81A19DE57B69}" srcOrd="0" destOrd="0" presId="urn:microsoft.com/office/officeart/2005/8/layout/process4"/>
    <dgm:cxn modelId="{6D5FB562-77A1-4230-8D82-A3DC4FC53E4C}" srcId="{ABA37D74-0D19-408C-ACA0-DA0251FA3320}" destId="{D2A846A9-7A18-4025-96CA-6B6FD30D2DDF}" srcOrd="1" destOrd="0" parTransId="{E4D5D791-AE9C-4DA1-83ED-596E752762F0}" sibTransId="{C33A51D3-1000-43C5-A1E2-34683F87C00B}"/>
    <dgm:cxn modelId="{58099E7D-00E5-4464-91B7-669C424E0A65}" srcId="{ABA37D74-0D19-408C-ACA0-DA0251FA3320}" destId="{FC76644A-C263-4A86-96B1-76FEFA696C80}" srcOrd="0" destOrd="0" parTransId="{1C229AC0-A27A-4D57-A86C-01A1E9BC6E33}" sibTransId="{36EDB5B6-F39A-4E55-ACA4-1A237D3083D7}"/>
    <dgm:cxn modelId="{64DB7585-0DD5-45B4-92D3-173970DEC7CE}" type="presOf" srcId="{8A4859FF-394A-43FE-B95D-0F82267800DE}" destId="{1B10AD30-F0FE-4B89-B420-6FAD9BAC3427}" srcOrd="0" destOrd="0" presId="urn:microsoft.com/office/officeart/2005/8/layout/process4"/>
    <dgm:cxn modelId="{FEFC3687-57E9-4167-A6FB-41DD4B5BB011}" srcId="{D2A846A9-7A18-4025-96CA-6B6FD30D2DDF}" destId="{77C9F7B3-160B-491A-8B37-005957359D33}" srcOrd="2" destOrd="0" parTransId="{6B0CA446-B7B0-4ABA-83C9-38858C6B8B63}" sibTransId="{412A9A32-C64A-4389-BB84-2BE8E4525CC9}"/>
    <dgm:cxn modelId="{BC1E62AF-00C1-4187-93A5-2C669C1B323D}" type="presOf" srcId="{77C9F7B3-160B-491A-8B37-005957359D33}" destId="{FF82A123-4247-4760-B117-B9B938C28370}" srcOrd="0" destOrd="0" presId="urn:microsoft.com/office/officeart/2005/8/layout/process4"/>
    <dgm:cxn modelId="{CAE326BB-6AEC-4FD0-A643-C7485ABE4BD3}" type="presOf" srcId="{D2A846A9-7A18-4025-96CA-6B6FD30D2DDF}" destId="{2434A56F-6002-4439-9B5E-61562267CC88}" srcOrd="1" destOrd="0" presId="urn:microsoft.com/office/officeart/2005/8/layout/process4"/>
    <dgm:cxn modelId="{8D511CE1-486C-4656-8CDD-572C7799A8B9}" type="presOf" srcId="{D2A846A9-7A18-4025-96CA-6B6FD30D2DDF}" destId="{54D7C86F-D20C-4BF2-AC56-832357CCC082}" srcOrd="0" destOrd="0" presId="urn:microsoft.com/office/officeart/2005/8/layout/process4"/>
    <dgm:cxn modelId="{BF0E0FFE-5BB2-4154-8546-792C8EC870A7}" type="presOf" srcId="{11BC526E-A28B-4213-B9A8-E76C830C9A65}" destId="{55EF7194-B984-4F52-997F-BB87B29911A5}" srcOrd="0" destOrd="0" presId="urn:microsoft.com/office/officeart/2005/8/layout/process4"/>
    <dgm:cxn modelId="{A227BCBA-A1B4-42BD-A201-7DFA9BD2C390}" type="presParOf" srcId="{E14C5888-DB59-4D05-9618-81A19DE57B69}" destId="{BDB40DD6-80DE-4E23-8384-F98F63C54CAC}" srcOrd="0" destOrd="0" presId="urn:microsoft.com/office/officeart/2005/8/layout/process4"/>
    <dgm:cxn modelId="{ED8D6982-F8C0-4D8B-AEA3-B65AF5280467}" type="presParOf" srcId="{BDB40DD6-80DE-4E23-8384-F98F63C54CAC}" destId="{54D7C86F-D20C-4BF2-AC56-832357CCC082}" srcOrd="0" destOrd="0" presId="urn:microsoft.com/office/officeart/2005/8/layout/process4"/>
    <dgm:cxn modelId="{617A52BB-FF65-4B4B-9A3E-60752F4215AA}" type="presParOf" srcId="{BDB40DD6-80DE-4E23-8384-F98F63C54CAC}" destId="{2434A56F-6002-4439-9B5E-61562267CC88}" srcOrd="1" destOrd="0" presId="urn:microsoft.com/office/officeart/2005/8/layout/process4"/>
    <dgm:cxn modelId="{DB97BF5E-FC2B-47B8-A84E-2D671DCE5222}" type="presParOf" srcId="{BDB40DD6-80DE-4E23-8384-F98F63C54CAC}" destId="{AC4B2FB3-8D2B-4200-BD8F-A7FE1FD04A63}" srcOrd="2" destOrd="0" presId="urn:microsoft.com/office/officeart/2005/8/layout/process4"/>
    <dgm:cxn modelId="{9FB9247B-2807-430D-A406-06581D1085F5}" type="presParOf" srcId="{AC4B2FB3-8D2B-4200-BD8F-A7FE1FD04A63}" destId="{55EF7194-B984-4F52-997F-BB87B29911A5}" srcOrd="0" destOrd="0" presId="urn:microsoft.com/office/officeart/2005/8/layout/process4"/>
    <dgm:cxn modelId="{37C67777-CA1B-4C5F-BB21-F53FA49B5A3D}" type="presParOf" srcId="{AC4B2FB3-8D2B-4200-BD8F-A7FE1FD04A63}" destId="{1B10AD30-F0FE-4B89-B420-6FAD9BAC3427}" srcOrd="1" destOrd="0" presId="urn:microsoft.com/office/officeart/2005/8/layout/process4"/>
    <dgm:cxn modelId="{B6402190-FCF7-4C22-83C5-4B09C3107154}" type="presParOf" srcId="{AC4B2FB3-8D2B-4200-BD8F-A7FE1FD04A63}" destId="{FF82A123-4247-4760-B117-B9B938C28370}" srcOrd="2" destOrd="0" presId="urn:microsoft.com/office/officeart/2005/8/layout/process4"/>
    <dgm:cxn modelId="{906588BA-F9A5-4C54-A15D-5ED36CC87B4D}" type="presParOf" srcId="{E14C5888-DB59-4D05-9618-81A19DE57B69}" destId="{5C68F0C4-03D2-403D-A655-11FE5F1823C4}" srcOrd="1" destOrd="0" presId="urn:microsoft.com/office/officeart/2005/8/layout/process4"/>
    <dgm:cxn modelId="{B275D172-CA20-49EF-AFBC-71E616FA2BCA}" type="presParOf" srcId="{E14C5888-DB59-4D05-9618-81A19DE57B69}" destId="{F1974A6E-AC2B-471C-888D-265224B153DA}" srcOrd="2" destOrd="0" presId="urn:microsoft.com/office/officeart/2005/8/layout/process4"/>
    <dgm:cxn modelId="{94BFD151-A33F-4B7B-9CB2-4D4E69E2BF7E}" type="presParOf" srcId="{F1974A6E-AC2B-471C-888D-265224B153DA}" destId="{D24A6407-BBE1-459C-9644-86304A339B51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4887381-E39E-4289-83D6-1A5DDE8205EF}" type="doc">
      <dgm:prSet loTypeId="urn:microsoft.com/office/officeart/2005/8/layout/list1" loCatId="list" qsTypeId="urn:microsoft.com/office/officeart/2005/8/quickstyle/simple4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940159F2-AB8E-47CF-8C7A-CC1E278430FC}">
      <dgm:prSet/>
      <dgm:spPr/>
      <dgm:t>
        <a:bodyPr/>
        <a:lstStyle/>
        <a:p>
          <a:r>
            <a:rPr lang="en-US"/>
            <a:t>Source credibility</a:t>
          </a:r>
        </a:p>
      </dgm:t>
    </dgm:pt>
    <dgm:pt modelId="{F269050F-2DD4-4EA2-B134-C5278BFF7E90}" type="parTrans" cxnId="{2E95447D-0903-462B-A6A2-E119BE11CA0A}">
      <dgm:prSet/>
      <dgm:spPr/>
      <dgm:t>
        <a:bodyPr/>
        <a:lstStyle/>
        <a:p>
          <a:endParaRPr lang="en-US"/>
        </a:p>
      </dgm:t>
    </dgm:pt>
    <dgm:pt modelId="{2B3E97DE-7CB2-4A56-A490-2BD3AA980D16}" type="sibTrans" cxnId="{2E95447D-0903-462B-A6A2-E119BE11CA0A}">
      <dgm:prSet/>
      <dgm:spPr/>
      <dgm:t>
        <a:bodyPr/>
        <a:lstStyle/>
        <a:p>
          <a:endParaRPr lang="en-US"/>
        </a:p>
      </dgm:t>
    </dgm:pt>
    <dgm:pt modelId="{9F0AF854-3791-4CEC-A896-1455DC8AC677}">
      <dgm:prSet/>
      <dgm:spPr/>
      <dgm:t>
        <a:bodyPr/>
        <a:lstStyle/>
        <a:p>
          <a:r>
            <a:rPr lang="en-US"/>
            <a:t>Source: individual who delivers the message</a:t>
          </a:r>
        </a:p>
      </dgm:t>
    </dgm:pt>
    <dgm:pt modelId="{BD4BCB6B-1D1B-4BE1-80E9-1F579870ABB0}" type="parTrans" cxnId="{FEADEE8A-62CC-4812-80FA-42DAF26D43A5}">
      <dgm:prSet/>
      <dgm:spPr/>
      <dgm:t>
        <a:bodyPr/>
        <a:lstStyle/>
        <a:p>
          <a:endParaRPr lang="en-US"/>
        </a:p>
      </dgm:t>
    </dgm:pt>
    <dgm:pt modelId="{3C752FD9-C151-428A-81AE-9C91BE990804}" type="sibTrans" cxnId="{FEADEE8A-62CC-4812-80FA-42DAF26D43A5}">
      <dgm:prSet/>
      <dgm:spPr/>
      <dgm:t>
        <a:bodyPr/>
        <a:lstStyle/>
        <a:p>
          <a:endParaRPr lang="en-US"/>
        </a:p>
      </dgm:t>
    </dgm:pt>
    <dgm:pt modelId="{C8DE6746-025E-4708-A74B-680B5FEE0148}">
      <dgm:prSet/>
      <dgm:spPr/>
      <dgm:t>
        <a:bodyPr/>
        <a:lstStyle/>
        <a:p>
          <a:r>
            <a:rPr lang="en-US"/>
            <a:t>Credible or not: expertise and trustworthiness </a:t>
          </a:r>
        </a:p>
      </dgm:t>
    </dgm:pt>
    <dgm:pt modelId="{8BDA7F2C-3FE2-47A7-9059-0DED103C8054}" type="parTrans" cxnId="{EECDCA31-05A6-48F8-B7BF-0F1391956BC4}">
      <dgm:prSet/>
      <dgm:spPr/>
      <dgm:t>
        <a:bodyPr/>
        <a:lstStyle/>
        <a:p>
          <a:endParaRPr lang="en-US"/>
        </a:p>
      </dgm:t>
    </dgm:pt>
    <dgm:pt modelId="{567CF5FB-3771-4BE7-A3FA-48B273107452}" type="sibTrans" cxnId="{EECDCA31-05A6-48F8-B7BF-0F1391956BC4}">
      <dgm:prSet/>
      <dgm:spPr/>
      <dgm:t>
        <a:bodyPr/>
        <a:lstStyle/>
        <a:p>
          <a:endParaRPr lang="en-US"/>
        </a:p>
      </dgm:t>
    </dgm:pt>
    <dgm:pt modelId="{7A1257DB-8A44-4F42-AE45-C588FAFBB9CA}">
      <dgm:prSet/>
      <dgm:spPr/>
      <dgm:t>
        <a:bodyPr/>
        <a:lstStyle/>
        <a:p>
          <a:r>
            <a:rPr lang="en-US"/>
            <a:t>Source likability</a:t>
          </a:r>
        </a:p>
      </dgm:t>
    </dgm:pt>
    <dgm:pt modelId="{ADF69CD3-21A2-40A4-96C6-281D1C51127C}" type="parTrans" cxnId="{117FF8B7-164B-4238-9D1C-CE9021F0D53A}">
      <dgm:prSet/>
      <dgm:spPr/>
      <dgm:t>
        <a:bodyPr/>
        <a:lstStyle/>
        <a:p>
          <a:endParaRPr lang="en-US"/>
        </a:p>
      </dgm:t>
    </dgm:pt>
    <dgm:pt modelId="{FF67A5F3-6050-4C42-AA0B-3E0674133B69}" type="sibTrans" cxnId="{117FF8B7-164B-4238-9D1C-CE9021F0D53A}">
      <dgm:prSet/>
      <dgm:spPr/>
      <dgm:t>
        <a:bodyPr/>
        <a:lstStyle/>
        <a:p>
          <a:endParaRPr lang="en-US"/>
        </a:p>
      </dgm:t>
    </dgm:pt>
    <dgm:pt modelId="{195A72C1-3FDE-4FBB-B4FE-017B2E34C9B3}">
      <dgm:prSet/>
      <dgm:spPr/>
      <dgm:t>
        <a:bodyPr/>
        <a:lstStyle/>
        <a:p>
          <a:r>
            <a:rPr lang="en-US"/>
            <a:t>Influenced by similarity and physical attractiveness </a:t>
          </a:r>
        </a:p>
      </dgm:t>
    </dgm:pt>
    <dgm:pt modelId="{336A5DAB-8C8E-416B-8AC4-9BD8AC605377}" type="parTrans" cxnId="{2FE3DFDD-6ECF-4FBE-91A1-C9E42DE03ECF}">
      <dgm:prSet/>
      <dgm:spPr/>
      <dgm:t>
        <a:bodyPr/>
        <a:lstStyle/>
        <a:p>
          <a:endParaRPr lang="en-US"/>
        </a:p>
      </dgm:t>
    </dgm:pt>
    <dgm:pt modelId="{8C7A32E2-DD78-4567-807D-03B9049F3C07}" type="sibTrans" cxnId="{2FE3DFDD-6ECF-4FBE-91A1-C9E42DE03ECF}">
      <dgm:prSet/>
      <dgm:spPr/>
      <dgm:t>
        <a:bodyPr/>
        <a:lstStyle/>
        <a:p>
          <a:endParaRPr lang="en-US"/>
        </a:p>
      </dgm:t>
    </dgm:pt>
    <dgm:pt modelId="{DF77961A-C4B0-403A-9FF5-628759000920}">
      <dgm:prSet/>
      <dgm:spPr/>
      <dgm:t>
        <a:bodyPr/>
        <a:lstStyle/>
        <a:p>
          <a:r>
            <a:rPr lang="en-US"/>
            <a:t>Halo effect: assumption that people with one desirable trait (e.g., attractiveness) possess many other</a:t>
          </a:r>
          <a:r>
            <a:rPr lang="fr-FR"/>
            <a:t> </a:t>
          </a:r>
          <a:r>
            <a:rPr lang="en-US"/>
            <a:t>desirable</a:t>
          </a:r>
          <a:r>
            <a:rPr lang="fr-FR"/>
            <a:t> traits (e.g., intelligence)</a:t>
          </a:r>
          <a:endParaRPr lang="en-US"/>
        </a:p>
      </dgm:t>
    </dgm:pt>
    <dgm:pt modelId="{968E928C-970D-4487-9CF3-CEC1D48D825C}" type="parTrans" cxnId="{000AEC4A-4E32-44E0-84B6-B2759C719B7A}">
      <dgm:prSet/>
      <dgm:spPr/>
      <dgm:t>
        <a:bodyPr/>
        <a:lstStyle/>
        <a:p>
          <a:endParaRPr lang="en-US"/>
        </a:p>
      </dgm:t>
    </dgm:pt>
    <dgm:pt modelId="{BDE01D47-6E21-4759-A0DA-2E0ACB219983}" type="sibTrans" cxnId="{000AEC4A-4E32-44E0-84B6-B2759C719B7A}">
      <dgm:prSet/>
      <dgm:spPr/>
      <dgm:t>
        <a:bodyPr/>
        <a:lstStyle/>
        <a:p>
          <a:endParaRPr lang="en-US"/>
        </a:p>
      </dgm:t>
    </dgm:pt>
    <dgm:pt modelId="{6D5681AC-D640-458B-84E8-47D5ED28977A}" type="pres">
      <dgm:prSet presAssocID="{C4887381-E39E-4289-83D6-1A5DDE8205EF}" presName="linear" presStyleCnt="0">
        <dgm:presLayoutVars>
          <dgm:dir/>
          <dgm:animLvl val="lvl"/>
          <dgm:resizeHandles val="exact"/>
        </dgm:presLayoutVars>
      </dgm:prSet>
      <dgm:spPr/>
    </dgm:pt>
    <dgm:pt modelId="{591FE565-C93F-4201-83F3-992E725F1A9E}" type="pres">
      <dgm:prSet presAssocID="{940159F2-AB8E-47CF-8C7A-CC1E278430FC}" presName="parentLin" presStyleCnt="0"/>
      <dgm:spPr/>
    </dgm:pt>
    <dgm:pt modelId="{52811833-80EA-497C-9016-BCB614A3D91E}" type="pres">
      <dgm:prSet presAssocID="{940159F2-AB8E-47CF-8C7A-CC1E278430FC}" presName="parentLeftMargin" presStyleLbl="node1" presStyleIdx="0" presStyleCnt="2"/>
      <dgm:spPr/>
    </dgm:pt>
    <dgm:pt modelId="{72BCF88E-7CAC-48C1-AC29-993EC86C1304}" type="pres">
      <dgm:prSet presAssocID="{940159F2-AB8E-47CF-8C7A-CC1E278430FC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823928CF-5AE6-426A-9F65-B42EE4C4B613}" type="pres">
      <dgm:prSet presAssocID="{940159F2-AB8E-47CF-8C7A-CC1E278430FC}" presName="negativeSpace" presStyleCnt="0"/>
      <dgm:spPr/>
    </dgm:pt>
    <dgm:pt modelId="{34DEC112-2202-4406-AE30-246E4A2BB716}" type="pres">
      <dgm:prSet presAssocID="{940159F2-AB8E-47CF-8C7A-CC1E278430FC}" presName="childText" presStyleLbl="conFgAcc1" presStyleIdx="0" presStyleCnt="2">
        <dgm:presLayoutVars>
          <dgm:bulletEnabled val="1"/>
        </dgm:presLayoutVars>
      </dgm:prSet>
      <dgm:spPr/>
    </dgm:pt>
    <dgm:pt modelId="{FFA7DDE8-258A-4105-8C3C-4A8695A3E379}" type="pres">
      <dgm:prSet presAssocID="{2B3E97DE-7CB2-4A56-A490-2BD3AA980D16}" presName="spaceBetweenRectangles" presStyleCnt="0"/>
      <dgm:spPr/>
    </dgm:pt>
    <dgm:pt modelId="{8788642F-E2DF-4CB1-8830-D2F43AB9CD1E}" type="pres">
      <dgm:prSet presAssocID="{7A1257DB-8A44-4F42-AE45-C588FAFBB9CA}" presName="parentLin" presStyleCnt="0"/>
      <dgm:spPr/>
    </dgm:pt>
    <dgm:pt modelId="{E668F5B3-D1A2-4D86-9E48-6482624973AD}" type="pres">
      <dgm:prSet presAssocID="{7A1257DB-8A44-4F42-AE45-C588FAFBB9CA}" presName="parentLeftMargin" presStyleLbl="node1" presStyleIdx="0" presStyleCnt="2"/>
      <dgm:spPr/>
    </dgm:pt>
    <dgm:pt modelId="{475E95FB-6739-4DCE-9CA7-E7D85EFE08BF}" type="pres">
      <dgm:prSet presAssocID="{7A1257DB-8A44-4F42-AE45-C588FAFBB9CA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4FE27EB2-5EAF-45CA-B15F-516F9A97154A}" type="pres">
      <dgm:prSet presAssocID="{7A1257DB-8A44-4F42-AE45-C588FAFBB9CA}" presName="negativeSpace" presStyleCnt="0"/>
      <dgm:spPr/>
    </dgm:pt>
    <dgm:pt modelId="{6077C387-9BD1-4E60-89E3-3F8334688AE9}" type="pres">
      <dgm:prSet presAssocID="{7A1257DB-8A44-4F42-AE45-C588FAFBB9CA}" presName="childText" presStyleLbl="conFgAcc1" presStyleIdx="1" presStyleCnt="2">
        <dgm:presLayoutVars>
          <dgm:bulletEnabled val="1"/>
        </dgm:presLayoutVars>
      </dgm:prSet>
      <dgm:spPr/>
    </dgm:pt>
  </dgm:ptLst>
  <dgm:cxnLst>
    <dgm:cxn modelId="{E5612703-F745-48A6-9175-5A8FC3058CE9}" type="presOf" srcId="{C4887381-E39E-4289-83D6-1A5DDE8205EF}" destId="{6D5681AC-D640-458B-84E8-47D5ED28977A}" srcOrd="0" destOrd="0" presId="urn:microsoft.com/office/officeart/2005/8/layout/list1"/>
    <dgm:cxn modelId="{7F12BF20-7806-480D-AFD5-E9E190A7B237}" type="presOf" srcId="{7A1257DB-8A44-4F42-AE45-C588FAFBB9CA}" destId="{475E95FB-6739-4DCE-9CA7-E7D85EFE08BF}" srcOrd="1" destOrd="0" presId="urn:microsoft.com/office/officeart/2005/8/layout/list1"/>
    <dgm:cxn modelId="{EECDCA31-05A6-48F8-B7BF-0F1391956BC4}" srcId="{940159F2-AB8E-47CF-8C7A-CC1E278430FC}" destId="{C8DE6746-025E-4708-A74B-680B5FEE0148}" srcOrd="1" destOrd="0" parTransId="{8BDA7F2C-3FE2-47A7-9059-0DED103C8054}" sibTransId="{567CF5FB-3771-4BE7-A3FA-48B273107452}"/>
    <dgm:cxn modelId="{D7DF4A5E-324A-4DD0-8A00-8866819B78C2}" type="presOf" srcId="{C8DE6746-025E-4708-A74B-680B5FEE0148}" destId="{34DEC112-2202-4406-AE30-246E4A2BB716}" srcOrd="0" destOrd="1" presId="urn:microsoft.com/office/officeart/2005/8/layout/list1"/>
    <dgm:cxn modelId="{AE7B5662-7651-4B38-9992-C4D6FE3BDF95}" type="presOf" srcId="{195A72C1-3FDE-4FBB-B4FE-017B2E34C9B3}" destId="{6077C387-9BD1-4E60-89E3-3F8334688AE9}" srcOrd="0" destOrd="0" presId="urn:microsoft.com/office/officeart/2005/8/layout/list1"/>
    <dgm:cxn modelId="{4C3CB562-BC04-40DD-B252-F9E4AFF3597F}" type="presOf" srcId="{7A1257DB-8A44-4F42-AE45-C588FAFBB9CA}" destId="{E668F5B3-D1A2-4D86-9E48-6482624973AD}" srcOrd="0" destOrd="0" presId="urn:microsoft.com/office/officeart/2005/8/layout/list1"/>
    <dgm:cxn modelId="{000AEC4A-4E32-44E0-84B6-B2759C719B7A}" srcId="{7A1257DB-8A44-4F42-AE45-C588FAFBB9CA}" destId="{DF77961A-C4B0-403A-9FF5-628759000920}" srcOrd="1" destOrd="0" parTransId="{968E928C-970D-4487-9CF3-CEC1D48D825C}" sibTransId="{BDE01D47-6E21-4759-A0DA-2E0ACB219983}"/>
    <dgm:cxn modelId="{2E95447D-0903-462B-A6A2-E119BE11CA0A}" srcId="{C4887381-E39E-4289-83D6-1A5DDE8205EF}" destId="{940159F2-AB8E-47CF-8C7A-CC1E278430FC}" srcOrd="0" destOrd="0" parTransId="{F269050F-2DD4-4EA2-B134-C5278BFF7E90}" sibTransId="{2B3E97DE-7CB2-4A56-A490-2BD3AA980D16}"/>
    <dgm:cxn modelId="{FEADEE8A-62CC-4812-80FA-42DAF26D43A5}" srcId="{940159F2-AB8E-47CF-8C7A-CC1E278430FC}" destId="{9F0AF854-3791-4CEC-A896-1455DC8AC677}" srcOrd="0" destOrd="0" parTransId="{BD4BCB6B-1D1B-4BE1-80E9-1F579870ABB0}" sibTransId="{3C752FD9-C151-428A-81AE-9C91BE990804}"/>
    <dgm:cxn modelId="{C35689AD-D64E-40EF-A6BC-5B9F59E6F5AE}" type="presOf" srcId="{DF77961A-C4B0-403A-9FF5-628759000920}" destId="{6077C387-9BD1-4E60-89E3-3F8334688AE9}" srcOrd="0" destOrd="1" presId="urn:microsoft.com/office/officeart/2005/8/layout/list1"/>
    <dgm:cxn modelId="{117FF8B7-164B-4238-9D1C-CE9021F0D53A}" srcId="{C4887381-E39E-4289-83D6-1A5DDE8205EF}" destId="{7A1257DB-8A44-4F42-AE45-C588FAFBB9CA}" srcOrd="1" destOrd="0" parTransId="{ADF69CD3-21A2-40A4-96C6-281D1C51127C}" sibTransId="{FF67A5F3-6050-4C42-AA0B-3E0674133B69}"/>
    <dgm:cxn modelId="{D8C481BF-3D30-41EB-BC6B-7E92400F583F}" type="presOf" srcId="{940159F2-AB8E-47CF-8C7A-CC1E278430FC}" destId="{72BCF88E-7CAC-48C1-AC29-993EC86C1304}" srcOrd="1" destOrd="0" presId="urn:microsoft.com/office/officeart/2005/8/layout/list1"/>
    <dgm:cxn modelId="{DE169ED6-B9B8-49F6-A4C0-A6BC0538DFFE}" type="presOf" srcId="{940159F2-AB8E-47CF-8C7A-CC1E278430FC}" destId="{52811833-80EA-497C-9016-BCB614A3D91E}" srcOrd="0" destOrd="0" presId="urn:microsoft.com/office/officeart/2005/8/layout/list1"/>
    <dgm:cxn modelId="{2FE3DFDD-6ECF-4FBE-91A1-C9E42DE03ECF}" srcId="{7A1257DB-8A44-4F42-AE45-C588FAFBB9CA}" destId="{195A72C1-3FDE-4FBB-B4FE-017B2E34C9B3}" srcOrd="0" destOrd="0" parTransId="{336A5DAB-8C8E-416B-8AC4-9BD8AC605377}" sibTransId="{8C7A32E2-DD78-4567-807D-03B9049F3C07}"/>
    <dgm:cxn modelId="{F28F43F4-E808-434D-872E-16677BF5A45B}" type="presOf" srcId="{9F0AF854-3791-4CEC-A896-1455DC8AC677}" destId="{34DEC112-2202-4406-AE30-246E4A2BB716}" srcOrd="0" destOrd="0" presId="urn:microsoft.com/office/officeart/2005/8/layout/list1"/>
    <dgm:cxn modelId="{1DA6A629-25E4-4FF8-BFB5-26E98D412696}" type="presParOf" srcId="{6D5681AC-D640-458B-84E8-47D5ED28977A}" destId="{591FE565-C93F-4201-83F3-992E725F1A9E}" srcOrd="0" destOrd="0" presId="urn:microsoft.com/office/officeart/2005/8/layout/list1"/>
    <dgm:cxn modelId="{D9AAF1A9-5F30-4D95-B5BC-799C8F71C6B4}" type="presParOf" srcId="{591FE565-C93F-4201-83F3-992E725F1A9E}" destId="{52811833-80EA-497C-9016-BCB614A3D91E}" srcOrd="0" destOrd="0" presId="urn:microsoft.com/office/officeart/2005/8/layout/list1"/>
    <dgm:cxn modelId="{D90FC452-012F-4F57-A0FB-F4D948F15813}" type="presParOf" srcId="{591FE565-C93F-4201-83F3-992E725F1A9E}" destId="{72BCF88E-7CAC-48C1-AC29-993EC86C1304}" srcOrd="1" destOrd="0" presId="urn:microsoft.com/office/officeart/2005/8/layout/list1"/>
    <dgm:cxn modelId="{3D9E194A-E38C-415D-90A4-E915C026BC12}" type="presParOf" srcId="{6D5681AC-D640-458B-84E8-47D5ED28977A}" destId="{823928CF-5AE6-426A-9F65-B42EE4C4B613}" srcOrd="1" destOrd="0" presId="urn:microsoft.com/office/officeart/2005/8/layout/list1"/>
    <dgm:cxn modelId="{5A845966-8ED9-44A8-8953-E186BCAF36EE}" type="presParOf" srcId="{6D5681AC-D640-458B-84E8-47D5ED28977A}" destId="{34DEC112-2202-4406-AE30-246E4A2BB716}" srcOrd="2" destOrd="0" presId="urn:microsoft.com/office/officeart/2005/8/layout/list1"/>
    <dgm:cxn modelId="{1509B976-40C0-4974-8669-47CA2267A956}" type="presParOf" srcId="{6D5681AC-D640-458B-84E8-47D5ED28977A}" destId="{FFA7DDE8-258A-4105-8C3C-4A8695A3E379}" srcOrd="3" destOrd="0" presId="urn:microsoft.com/office/officeart/2005/8/layout/list1"/>
    <dgm:cxn modelId="{067A3EE4-490C-4352-8152-1843EF52D111}" type="presParOf" srcId="{6D5681AC-D640-458B-84E8-47D5ED28977A}" destId="{8788642F-E2DF-4CB1-8830-D2F43AB9CD1E}" srcOrd="4" destOrd="0" presId="urn:microsoft.com/office/officeart/2005/8/layout/list1"/>
    <dgm:cxn modelId="{8862336F-ABAC-48B4-AD3E-445A1E7A2841}" type="presParOf" srcId="{8788642F-E2DF-4CB1-8830-D2F43AB9CD1E}" destId="{E668F5B3-D1A2-4D86-9E48-6482624973AD}" srcOrd="0" destOrd="0" presId="urn:microsoft.com/office/officeart/2005/8/layout/list1"/>
    <dgm:cxn modelId="{97F25F46-F528-4C7D-A672-29906A871320}" type="presParOf" srcId="{8788642F-E2DF-4CB1-8830-D2F43AB9CD1E}" destId="{475E95FB-6739-4DCE-9CA7-E7D85EFE08BF}" srcOrd="1" destOrd="0" presId="urn:microsoft.com/office/officeart/2005/8/layout/list1"/>
    <dgm:cxn modelId="{E447E888-2478-4C68-89AC-990598DC464F}" type="presParOf" srcId="{6D5681AC-D640-458B-84E8-47D5ED28977A}" destId="{4FE27EB2-5EAF-45CA-B15F-516F9A97154A}" srcOrd="5" destOrd="0" presId="urn:microsoft.com/office/officeart/2005/8/layout/list1"/>
    <dgm:cxn modelId="{3BCEF018-5884-4CB0-A7D5-9841CB853959}" type="presParOf" srcId="{6D5681AC-D640-458B-84E8-47D5ED28977A}" destId="{6077C387-9BD1-4E60-89E3-3F8334688AE9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C0AEDC1-F6F9-4210-9887-4A0FFADD2A59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3C23276E-640B-48ED-A96B-B46F19644CB2}">
      <dgm:prSet/>
      <dgm:spPr/>
      <dgm:t>
        <a:bodyPr/>
        <a:lstStyle/>
        <a:p>
          <a:r>
            <a:rPr lang="en-US"/>
            <a:t>Convert communicator characteristics </a:t>
          </a:r>
        </a:p>
      </dgm:t>
    </dgm:pt>
    <dgm:pt modelId="{BEBB05FF-810D-46A6-9936-949B0F96FD46}" type="parTrans" cxnId="{D6C15773-1A36-4359-89B0-BFD31635A5E4}">
      <dgm:prSet/>
      <dgm:spPr/>
      <dgm:t>
        <a:bodyPr/>
        <a:lstStyle/>
        <a:p>
          <a:endParaRPr lang="en-US"/>
        </a:p>
      </dgm:t>
    </dgm:pt>
    <dgm:pt modelId="{04E0246E-7E55-4CF8-B0D6-5C11A02A49F7}" type="sibTrans" cxnId="{D6C15773-1A36-4359-89B0-BFD31635A5E4}">
      <dgm:prSet/>
      <dgm:spPr/>
      <dgm:t>
        <a:bodyPr/>
        <a:lstStyle/>
        <a:p>
          <a:endParaRPr lang="en-US"/>
        </a:p>
      </dgm:t>
    </dgm:pt>
    <dgm:pt modelId="{CC1C7A39-152D-4C72-8294-F1635815AE71}">
      <dgm:prSet/>
      <dgm:spPr/>
      <dgm:t>
        <a:bodyPr/>
        <a:lstStyle/>
        <a:p>
          <a:r>
            <a:rPr lang="en-US"/>
            <a:t>Likability: similar to their audience</a:t>
          </a:r>
        </a:p>
      </dgm:t>
    </dgm:pt>
    <dgm:pt modelId="{1B88075D-D061-437D-8EC0-2AC2B0FCD749}" type="parTrans" cxnId="{FA43D18B-0BC1-448D-827B-80CF642FF37C}">
      <dgm:prSet/>
      <dgm:spPr/>
      <dgm:t>
        <a:bodyPr/>
        <a:lstStyle/>
        <a:p>
          <a:endParaRPr lang="en-US"/>
        </a:p>
      </dgm:t>
    </dgm:pt>
    <dgm:pt modelId="{6EF9DA7F-A550-4C98-BF73-D9958F03DAB6}" type="sibTrans" cxnId="{FA43D18B-0BC1-448D-827B-80CF642FF37C}">
      <dgm:prSet/>
      <dgm:spPr/>
      <dgm:t>
        <a:bodyPr/>
        <a:lstStyle/>
        <a:p>
          <a:endParaRPr lang="en-US"/>
        </a:p>
      </dgm:t>
    </dgm:pt>
    <dgm:pt modelId="{801FC1B8-A969-4EF4-9BBA-810CAD1CE1DF}">
      <dgm:prSet/>
      <dgm:spPr/>
      <dgm:t>
        <a:bodyPr/>
        <a:lstStyle/>
        <a:p>
          <a:r>
            <a:rPr lang="en-US"/>
            <a:t>Credibility: succeeded in overcoming obstacles</a:t>
          </a:r>
        </a:p>
      </dgm:t>
    </dgm:pt>
    <dgm:pt modelId="{E20B893E-9693-434E-B13B-FFFB22105A5F}" type="parTrans" cxnId="{B96F3F26-72BD-4174-80DA-9CCDB90D6CD0}">
      <dgm:prSet/>
      <dgm:spPr/>
      <dgm:t>
        <a:bodyPr/>
        <a:lstStyle/>
        <a:p>
          <a:endParaRPr lang="en-US"/>
        </a:p>
      </dgm:t>
    </dgm:pt>
    <dgm:pt modelId="{C89E9D4E-6C7B-4A60-915A-ECAFDC6EB3AD}" type="sibTrans" cxnId="{B96F3F26-72BD-4174-80DA-9CCDB90D6CD0}">
      <dgm:prSet/>
      <dgm:spPr/>
      <dgm:t>
        <a:bodyPr/>
        <a:lstStyle/>
        <a:p>
          <a:endParaRPr lang="en-US"/>
        </a:p>
      </dgm:t>
    </dgm:pt>
    <dgm:pt modelId="{EE487A44-758B-4DCC-9C74-25F75B0B151B}" type="pres">
      <dgm:prSet presAssocID="{4C0AEDC1-F6F9-4210-9887-4A0FFADD2A59}" presName="linear" presStyleCnt="0">
        <dgm:presLayoutVars>
          <dgm:animLvl val="lvl"/>
          <dgm:resizeHandles val="exact"/>
        </dgm:presLayoutVars>
      </dgm:prSet>
      <dgm:spPr/>
    </dgm:pt>
    <dgm:pt modelId="{C13E3363-93B0-4A8B-980B-14E76D209381}" type="pres">
      <dgm:prSet presAssocID="{3C23276E-640B-48ED-A96B-B46F19644CB2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DD741EC1-C03C-4F09-A822-17F927BAE02F}" type="pres">
      <dgm:prSet presAssocID="{3C23276E-640B-48ED-A96B-B46F19644CB2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F0D7CF05-0E70-4365-9760-4D01BFF4DB18}" type="presOf" srcId="{CC1C7A39-152D-4C72-8294-F1635815AE71}" destId="{DD741EC1-C03C-4F09-A822-17F927BAE02F}" srcOrd="0" destOrd="0" presId="urn:microsoft.com/office/officeart/2005/8/layout/vList2"/>
    <dgm:cxn modelId="{B96F3F26-72BD-4174-80DA-9CCDB90D6CD0}" srcId="{3C23276E-640B-48ED-A96B-B46F19644CB2}" destId="{801FC1B8-A969-4EF4-9BBA-810CAD1CE1DF}" srcOrd="1" destOrd="0" parTransId="{E20B893E-9693-434E-B13B-FFFB22105A5F}" sibTransId="{C89E9D4E-6C7B-4A60-915A-ECAFDC6EB3AD}"/>
    <dgm:cxn modelId="{EEAB653E-0771-4CB1-8E99-DC34EE8424B1}" type="presOf" srcId="{3C23276E-640B-48ED-A96B-B46F19644CB2}" destId="{C13E3363-93B0-4A8B-980B-14E76D209381}" srcOrd="0" destOrd="0" presId="urn:microsoft.com/office/officeart/2005/8/layout/vList2"/>
    <dgm:cxn modelId="{D6C15773-1A36-4359-89B0-BFD31635A5E4}" srcId="{4C0AEDC1-F6F9-4210-9887-4A0FFADD2A59}" destId="{3C23276E-640B-48ED-A96B-B46F19644CB2}" srcOrd="0" destOrd="0" parTransId="{BEBB05FF-810D-46A6-9936-949B0F96FD46}" sibTransId="{04E0246E-7E55-4CF8-B0D6-5C11A02A49F7}"/>
    <dgm:cxn modelId="{412E7876-6471-4231-ABB8-8D7E12837465}" type="presOf" srcId="{801FC1B8-A969-4EF4-9BBA-810CAD1CE1DF}" destId="{DD741EC1-C03C-4F09-A822-17F927BAE02F}" srcOrd="0" destOrd="1" presId="urn:microsoft.com/office/officeart/2005/8/layout/vList2"/>
    <dgm:cxn modelId="{F608657F-22BE-47D5-9BEA-8AB1328F9C74}" type="presOf" srcId="{4C0AEDC1-F6F9-4210-9887-4A0FFADD2A59}" destId="{EE487A44-758B-4DCC-9C74-25F75B0B151B}" srcOrd="0" destOrd="0" presId="urn:microsoft.com/office/officeart/2005/8/layout/vList2"/>
    <dgm:cxn modelId="{FA43D18B-0BC1-448D-827B-80CF642FF37C}" srcId="{3C23276E-640B-48ED-A96B-B46F19644CB2}" destId="{CC1C7A39-152D-4C72-8294-F1635815AE71}" srcOrd="0" destOrd="0" parTransId="{1B88075D-D061-437D-8EC0-2AC2B0FCD749}" sibTransId="{6EF9DA7F-A550-4C98-BF73-D9958F03DAB6}"/>
    <dgm:cxn modelId="{2F60C6A3-5318-4735-A8A8-D3E19EE174B5}" type="presParOf" srcId="{EE487A44-758B-4DCC-9C74-25F75B0B151B}" destId="{C13E3363-93B0-4A8B-980B-14E76D209381}" srcOrd="0" destOrd="0" presId="urn:microsoft.com/office/officeart/2005/8/layout/vList2"/>
    <dgm:cxn modelId="{459D0BFD-7A22-413E-A620-E2AB0C0F48EC}" type="presParOf" srcId="{EE487A44-758B-4DCC-9C74-25F75B0B151B}" destId="{DD741EC1-C03C-4F09-A822-17F927BAE02F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C7CC208-ACE3-4AC6-B33A-7EAE80D60637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4B992B1E-0611-4012-A71C-EFFEE053C9C1}">
      <dgm:prSet/>
      <dgm:spPr/>
      <dgm:t>
        <a:bodyPr/>
        <a:lstStyle/>
        <a:p>
          <a:r>
            <a:rPr lang="en-US"/>
            <a:t>Reason versus emotion</a:t>
          </a:r>
        </a:p>
      </dgm:t>
    </dgm:pt>
    <dgm:pt modelId="{5C18EFDD-5DAC-4857-88E2-FEE6E57A61C7}" type="parTrans" cxnId="{E97D165B-75AD-4FC5-A3DE-CD3233D1DCE4}">
      <dgm:prSet/>
      <dgm:spPr/>
      <dgm:t>
        <a:bodyPr/>
        <a:lstStyle/>
        <a:p>
          <a:endParaRPr lang="en-US"/>
        </a:p>
      </dgm:t>
    </dgm:pt>
    <dgm:pt modelId="{39F9F3B6-8325-43B4-BE13-E4C5E18A9D5D}" type="sibTrans" cxnId="{E97D165B-75AD-4FC5-A3DE-CD3233D1DCE4}">
      <dgm:prSet/>
      <dgm:spPr/>
      <dgm:t>
        <a:bodyPr/>
        <a:lstStyle/>
        <a:p>
          <a:endParaRPr lang="en-US"/>
        </a:p>
      </dgm:t>
    </dgm:pt>
    <dgm:pt modelId="{17A6B514-9893-471F-AA0F-48488E4B6DDE}">
      <dgm:prSet/>
      <dgm:spPr/>
      <dgm:t>
        <a:bodyPr/>
        <a:lstStyle/>
        <a:p>
          <a:r>
            <a:rPr lang="en-US"/>
            <a:t>Cold hard facts or emotional responses (e.g., good mood, humour, and fear)</a:t>
          </a:r>
        </a:p>
      </dgm:t>
    </dgm:pt>
    <dgm:pt modelId="{28B8B70A-289D-45DE-9CA6-215253276C61}" type="parTrans" cxnId="{0585FA04-9D40-48F6-80EE-B61A2AAF6BC5}">
      <dgm:prSet/>
      <dgm:spPr/>
      <dgm:t>
        <a:bodyPr/>
        <a:lstStyle/>
        <a:p>
          <a:endParaRPr lang="en-US"/>
        </a:p>
      </dgm:t>
    </dgm:pt>
    <dgm:pt modelId="{BB91BC95-C9BC-4A3B-A7C6-166FD1C4432B}" type="sibTrans" cxnId="{0585FA04-9D40-48F6-80EE-B61A2AAF6BC5}">
      <dgm:prSet/>
      <dgm:spPr/>
      <dgm:t>
        <a:bodyPr/>
        <a:lstStyle/>
        <a:p>
          <a:endParaRPr lang="en-US"/>
        </a:p>
      </dgm:t>
    </dgm:pt>
    <dgm:pt modelId="{70D9F4BF-CBD9-4428-A870-91E0ECC31BAC}">
      <dgm:prSet/>
      <dgm:spPr/>
      <dgm:t>
        <a:bodyPr/>
        <a:lstStyle/>
        <a:p>
          <a:r>
            <a:rPr lang="en-US"/>
            <a:t>One-sided versus two-sided messages</a:t>
          </a:r>
        </a:p>
      </dgm:t>
    </dgm:pt>
    <dgm:pt modelId="{07D0A310-8C5A-40DD-AE7A-B4C53E81D389}" type="parTrans" cxnId="{2167ABC3-23EE-4705-945B-D18E3010F7AC}">
      <dgm:prSet/>
      <dgm:spPr/>
      <dgm:t>
        <a:bodyPr/>
        <a:lstStyle/>
        <a:p>
          <a:endParaRPr lang="en-US"/>
        </a:p>
      </dgm:t>
    </dgm:pt>
    <dgm:pt modelId="{406B7E72-7588-4299-A3DB-DC9A7E01A3FB}" type="sibTrans" cxnId="{2167ABC3-23EE-4705-945B-D18E3010F7AC}">
      <dgm:prSet/>
      <dgm:spPr/>
      <dgm:t>
        <a:bodyPr/>
        <a:lstStyle/>
        <a:p>
          <a:endParaRPr lang="en-US"/>
        </a:p>
      </dgm:t>
    </dgm:pt>
    <dgm:pt modelId="{E4E63572-3C33-4402-9BF5-D5F8CFBE7B20}">
      <dgm:prSet/>
      <dgm:spPr/>
      <dgm:t>
        <a:bodyPr/>
        <a:lstStyle/>
        <a:p>
          <a:r>
            <a:rPr lang="en-US"/>
            <a:t>One-sided messages: more effective when audience members are less educated or have already made up their minds</a:t>
          </a:r>
        </a:p>
      </dgm:t>
    </dgm:pt>
    <dgm:pt modelId="{E156AC14-9062-4711-AE94-D32763DF3409}" type="parTrans" cxnId="{3A8678DA-62F9-4BEE-ADDA-579AF00C3A18}">
      <dgm:prSet/>
      <dgm:spPr/>
      <dgm:t>
        <a:bodyPr/>
        <a:lstStyle/>
        <a:p>
          <a:endParaRPr lang="en-US"/>
        </a:p>
      </dgm:t>
    </dgm:pt>
    <dgm:pt modelId="{1C363E08-54E3-42B0-9DBF-5C20582ACFA0}" type="sibTrans" cxnId="{3A8678DA-62F9-4BEE-ADDA-579AF00C3A18}">
      <dgm:prSet/>
      <dgm:spPr/>
      <dgm:t>
        <a:bodyPr/>
        <a:lstStyle/>
        <a:p>
          <a:endParaRPr lang="en-US"/>
        </a:p>
      </dgm:t>
    </dgm:pt>
    <dgm:pt modelId="{B32414C3-E3A8-4EA0-B825-2CDED0156055}">
      <dgm:prSet/>
      <dgm:spPr/>
      <dgm:t>
        <a:bodyPr/>
        <a:lstStyle/>
        <a:p>
          <a:r>
            <a:rPr lang="en-US"/>
            <a:t>Repetition: repeat exposure influences memory</a:t>
          </a:r>
        </a:p>
      </dgm:t>
    </dgm:pt>
    <dgm:pt modelId="{266936AD-D0C0-46A7-B8AF-A455EF35E852}" type="parTrans" cxnId="{090BCDBD-D2A9-4FFC-91C2-B4F481E239C6}">
      <dgm:prSet/>
      <dgm:spPr/>
      <dgm:t>
        <a:bodyPr/>
        <a:lstStyle/>
        <a:p>
          <a:endParaRPr lang="en-US"/>
        </a:p>
      </dgm:t>
    </dgm:pt>
    <dgm:pt modelId="{4C2E05DF-BEFF-4809-9E56-CC94280A1425}" type="sibTrans" cxnId="{090BCDBD-D2A9-4FFC-91C2-B4F481E239C6}">
      <dgm:prSet/>
      <dgm:spPr/>
      <dgm:t>
        <a:bodyPr/>
        <a:lstStyle/>
        <a:p>
          <a:endParaRPr lang="en-US"/>
        </a:p>
      </dgm:t>
    </dgm:pt>
    <dgm:pt modelId="{B8FA9A8C-FA4C-4DFA-95BB-8EEFE53750AB}">
      <dgm:prSet/>
      <dgm:spPr/>
      <dgm:t>
        <a:bodyPr/>
        <a:lstStyle/>
        <a:p>
          <a:r>
            <a:rPr lang="en-US"/>
            <a:t>Advertisement wear-out </a:t>
          </a:r>
        </a:p>
      </dgm:t>
    </dgm:pt>
    <dgm:pt modelId="{7C7169A2-45E3-47DB-80C1-F77C36675EC6}" type="parTrans" cxnId="{2C152946-0FD5-4A35-8BCD-433E8795FA3A}">
      <dgm:prSet/>
      <dgm:spPr/>
      <dgm:t>
        <a:bodyPr/>
        <a:lstStyle/>
        <a:p>
          <a:endParaRPr lang="en-US"/>
        </a:p>
      </dgm:t>
    </dgm:pt>
    <dgm:pt modelId="{7FAB0525-F891-48A4-AF99-F653B2F81737}" type="sibTrans" cxnId="{2C152946-0FD5-4A35-8BCD-433E8795FA3A}">
      <dgm:prSet/>
      <dgm:spPr/>
      <dgm:t>
        <a:bodyPr/>
        <a:lstStyle/>
        <a:p>
          <a:endParaRPr lang="en-US"/>
        </a:p>
      </dgm:t>
    </dgm:pt>
    <dgm:pt modelId="{3D93FC4E-BCB3-4308-A229-6DAF1897A418}" type="pres">
      <dgm:prSet presAssocID="{EC7CC208-ACE3-4AC6-B33A-7EAE80D60637}" presName="linear" presStyleCnt="0">
        <dgm:presLayoutVars>
          <dgm:animLvl val="lvl"/>
          <dgm:resizeHandles val="exact"/>
        </dgm:presLayoutVars>
      </dgm:prSet>
      <dgm:spPr/>
    </dgm:pt>
    <dgm:pt modelId="{540E3512-78E9-46B1-9340-6B26C357ED30}" type="pres">
      <dgm:prSet presAssocID="{4B992B1E-0611-4012-A71C-EFFEE053C9C1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155D262A-710F-41C3-B587-D66D5122F240}" type="pres">
      <dgm:prSet presAssocID="{4B992B1E-0611-4012-A71C-EFFEE053C9C1}" presName="childText" presStyleLbl="revTx" presStyleIdx="0" presStyleCnt="3">
        <dgm:presLayoutVars>
          <dgm:bulletEnabled val="1"/>
        </dgm:presLayoutVars>
      </dgm:prSet>
      <dgm:spPr/>
    </dgm:pt>
    <dgm:pt modelId="{E5FA90A3-B715-4932-9F73-D2F746E1C292}" type="pres">
      <dgm:prSet presAssocID="{70D9F4BF-CBD9-4428-A870-91E0ECC31BAC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853F0EB7-E632-49F8-87DD-64D7A4E340EE}" type="pres">
      <dgm:prSet presAssocID="{70D9F4BF-CBD9-4428-A870-91E0ECC31BAC}" presName="childText" presStyleLbl="revTx" presStyleIdx="1" presStyleCnt="3">
        <dgm:presLayoutVars>
          <dgm:bulletEnabled val="1"/>
        </dgm:presLayoutVars>
      </dgm:prSet>
      <dgm:spPr/>
    </dgm:pt>
    <dgm:pt modelId="{B22276DB-35EC-48BD-B02A-B7454C786A35}" type="pres">
      <dgm:prSet presAssocID="{B32414C3-E3A8-4EA0-B825-2CDED0156055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928A852D-ED19-475D-BE19-3E9B27A8B351}" type="pres">
      <dgm:prSet presAssocID="{B32414C3-E3A8-4EA0-B825-2CDED0156055}" presName="childText" presStyleLbl="revTx" presStyleIdx="2" presStyleCnt="3">
        <dgm:presLayoutVars>
          <dgm:bulletEnabled val="1"/>
        </dgm:presLayoutVars>
      </dgm:prSet>
      <dgm:spPr/>
    </dgm:pt>
  </dgm:ptLst>
  <dgm:cxnLst>
    <dgm:cxn modelId="{0585FA04-9D40-48F6-80EE-B61A2AAF6BC5}" srcId="{4B992B1E-0611-4012-A71C-EFFEE053C9C1}" destId="{17A6B514-9893-471F-AA0F-48488E4B6DDE}" srcOrd="0" destOrd="0" parTransId="{28B8B70A-289D-45DE-9CA6-215253276C61}" sibTransId="{BB91BC95-C9BC-4A3B-A7C6-166FD1C4432B}"/>
    <dgm:cxn modelId="{CB2FA513-6F7E-4FCE-85C3-B3DA7ED76144}" type="presOf" srcId="{70D9F4BF-CBD9-4428-A870-91E0ECC31BAC}" destId="{E5FA90A3-B715-4932-9F73-D2F746E1C292}" srcOrd="0" destOrd="0" presId="urn:microsoft.com/office/officeart/2005/8/layout/vList2"/>
    <dgm:cxn modelId="{015C7219-C34C-4769-9BF3-BCBE7000EF62}" type="presOf" srcId="{EC7CC208-ACE3-4AC6-B33A-7EAE80D60637}" destId="{3D93FC4E-BCB3-4308-A229-6DAF1897A418}" srcOrd="0" destOrd="0" presId="urn:microsoft.com/office/officeart/2005/8/layout/vList2"/>
    <dgm:cxn modelId="{24B74D25-AB30-456E-A917-7FD848B2CCEA}" type="presOf" srcId="{B8FA9A8C-FA4C-4DFA-95BB-8EEFE53750AB}" destId="{928A852D-ED19-475D-BE19-3E9B27A8B351}" srcOrd="0" destOrd="0" presId="urn:microsoft.com/office/officeart/2005/8/layout/vList2"/>
    <dgm:cxn modelId="{E97D165B-75AD-4FC5-A3DE-CD3233D1DCE4}" srcId="{EC7CC208-ACE3-4AC6-B33A-7EAE80D60637}" destId="{4B992B1E-0611-4012-A71C-EFFEE053C9C1}" srcOrd="0" destOrd="0" parTransId="{5C18EFDD-5DAC-4857-88E2-FEE6E57A61C7}" sibTransId="{39F9F3B6-8325-43B4-BE13-E4C5E18A9D5D}"/>
    <dgm:cxn modelId="{294A5761-56A6-4C7B-8EB2-9CA31A37B2AD}" type="presOf" srcId="{4B992B1E-0611-4012-A71C-EFFEE053C9C1}" destId="{540E3512-78E9-46B1-9340-6B26C357ED30}" srcOrd="0" destOrd="0" presId="urn:microsoft.com/office/officeart/2005/8/layout/vList2"/>
    <dgm:cxn modelId="{2C152946-0FD5-4A35-8BCD-433E8795FA3A}" srcId="{B32414C3-E3A8-4EA0-B825-2CDED0156055}" destId="{B8FA9A8C-FA4C-4DFA-95BB-8EEFE53750AB}" srcOrd="0" destOrd="0" parTransId="{7C7169A2-45E3-47DB-80C1-F77C36675EC6}" sibTransId="{7FAB0525-F891-48A4-AF99-F653B2F81737}"/>
    <dgm:cxn modelId="{9817EF7B-6F2E-48E3-91DC-9E680ABB1CC6}" type="presOf" srcId="{E4E63572-3C33-4402-9BF5-D5F8CFBE7B20}" destId="{853F0EB7-E632-49F8-87DD-64D7A4E340EE}" srcOrd="0" destOrd="0" presId="urn:microsoft.com/office/officeart/2005/8/layout/vList2"/>
    <dgm:cxn modelId="{38A7EB7D-64C2-406A-AA51-271D0860EE10}" type="presOf" srcId="{17A6B514-9893-471F-AA0F-48488E4B6DDE}" destId="{155D262A-710F-41C3-B587-D66D5122F240}" srcOrd="0" destOrd="0" presId="urn:microsoft.com/office/officeart/2005/8/layout/vList2"/>
    <dgm:cxn modelId="{65F8E58C-6AEC-492C-95C9-FE58EE80A504}" type="presOf" srcId="{B32414C3-E3A8-4EA0-B825-2CDED0156055}" destId="{B22276DB-35EC-48BD-B02A-B7454C786A35}" srcOrd="0" destOrd="0" presId="urn:microsoft.com/office/officeart/2005/8/layout/vList2"/>
    <dgm:cxn modelId="{090BCDBD-D2A9-4FFC-91C2-B4F481E239C6}" srcId="{EC7CC208-ACE3-4AC6-B33A-7EAE80D60637}" destId="{B32414C3-E3A8-4EA0-B825-2CDED0156055}" srcOrd="2" destOrd="0" parTransId="{266936AD-D0C0-46A7-B8AF-A455EF35E852}" sibTransId="{4C2E05DF-BEFF-4809-9E56-CC94280A1425}"/>
    <dgm:cxn modelId="{2167ABC3-23EE-4705-945B-D18E3010F7AC}" srcId="{EC7CC208-ACE3-4AC6-B33A-7EAE80D60637}" destId="{70D9F4BF-CBD9-4428-A870-91E0ECC31BAC}" srcOrd="1" destOrd="0" parTransId="{07D0A310-8C5A-40DD-AE7A-B4C53E81D389}" sibTransId="{406B7E72-7588-4299-A3DB-DC9A7E01A3FB}"/>
    <dgm:cxn modelId="{3A8678DA-62F9-4BEE-ADDA-579AF00C3A18}" srcId="{70D9F4BF-CBD9-4428-A870-91E0ECC31BAC}" destId="{E4E63572-3C33-4402-9BF5-D5F8CFBE7B20}" srcOrd="0" destOrd="0" parTransId="{E156AC14-9062-4711-AE94-D32763DF3409}" sibTransId="{1C363E08-54E3-42B0-9DBF-5C20582ACFA0}"/>
    <dgm:cxn modelId="{9E16B9A2-D89C-44AE-AA5F-557642233532}" type="presParOf" srcId="{3D93FC4E-BCB3-4308-A229-6DAF1897A418}" destId="{540E3512-78E9-46B1-9340-6B26C357ED30}" srcOrd="0" destOrd="0" presId="urn:microsoft.com/office/officeart/2005/8/layout/vList2"/>
    <dgm:cxn modelId="{8B5F29BB-F4BA-4124-9472-D7415D6E5F85}" type="presParOf" srcId="{3D93FC4E-BCB3-4308-A229-6DAF1897A418}" destId="{155D262A-710F-41C3-B587-D66D5122F240}" srcOrd="1" destOrd="0" presId="urn:microsoft.com/office/officeart/2005/8/layout/vList2"/>
    <dgm:cxn modelId="{8C077232-71BC-4DFA-BEC1-43A2674AA9CF}" type="presParOf" srcId="{3D93FC4E-BCB3-4308-A229-6DAF1897A418}" destId="{E5FA90A3-B715-4932-9F73-D2F746E1C292}" srcOrd="2" destOrd="0" presId="urn:microsoft.com/office/officeart/2005/8/layout/vList2"/>
    <dgm:cxn modelId="{984C33E5-0C9F-4009-B54C-406D42B93DD8}" type="presParOf" srcId="{3D93FC4E-BCB3-4308-A229-6DAF1897A418}" destId="{853F0EB7-E632-49F8-87DD-64D7A4E340EE}" srcOrd="3" destOrd="0" presId="urn:microsoft.com/office/officeart/2005/8/layout/vList2"/>
    <dgm:cxn modelId="{D6909CB0-57F5-4B9E-A4DF-D22182FA6A8D}" type="presParOf" srcId="{3D93FC4E-BCB3-4308-A229-6DAF1897A418}" destId="{B22276DB-35EC-48BD-B02A-B7454C786A35}" srcOrd="4" destOrd="0" presId="urn:microsoft.com/office/officeart/2005/8/layout/vList2"/>
    <dgm:cxn modelId="{E2BC128B-5276-4C30-A52E-9ABAEA6A9EB5}" type="presParOf" srcId="{3D93FC4E-BCB3-4308-A229-6DAF1897A418}" destId="{928A852D-ED19-475D-BE19-3E9B27A8B351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FAC60EC-0D72-4449-BEAB-F75961275CC3}" type="doc">
      <dgm:prSet loTypeId="urn:microsoft.com/office/officeart/2005/8/layout/list1" loCatId="list" qsTypeId="urn:microsoft.com/office/officeart/2005/8/quickstyle/simple4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34000AB6-0F8C-48CB-8EDD-B966A4A1B5DC}">
      <dgm:prSet/>
      <dgm:spPr/>
      <dgm:t>
        <a:bodyPr/>
        <a:lstStyle/>
        <a:p>
          <a:r>
            <a:rPr lang="en-US"/>
            <a:t>Intelligence</a:t>
          </a:r>
        </a:p>
      </dgm:t>
    </dgm:pt>
    <dgm:pt modelId="{EC5F8E64-0DF7-427A-9AF8-ACD70974E8E2}" type="parTrans" cxnId="{3A851505-D91F-4252-A5D6-24DAA6606663}">
      <dgm:prSet/>
      <dgm:spPr/>
      <dgm:t>
        <a:bodyPr/>
        <a:lstStyle/>
        <a:p>
          <a:endParaRPr lang="en-US"/>
        </a:p>
      </dgm:t>
    </dgm:pt>
    <dgm:pt modelId="{545FD7AF-F1D4-4B2F-AA91-7B62E2315049}" type="sibTrans" cxnId="{3A851505-D91F-4252-A5D6-24DAA6606663}">
      <dgm:prSet/>
      <dgm:spPr/>
      <dgm:t>
        <a:bodyPr/>
        <a:lstStyle/>
        <a:p>
          <a:endParaRPr lang="en-US"/>
        </a:p>
      </dgm:t>
    </dgm:pt>
    <dgm:pt modelId="{F0DAFD8E-217F-4D51-9661-3F0E3ECF1ABB}">
      <dgm:prSet/>
      <dgm:spPr/>
      <dgm:t>
        <a:bodyPr/>
        <a:lstStyle/>
        <a:p>
          <a:r>
            <a:rPr lang="en-US"/>
            <a:t>Receptivity: understanding </a:t>
          </a:r>
        </a:p>
      </dgm:t>
    </dgm:pt>
    <dgm:pt modelId="{D71132E3-A940-4E38-90F9-2844C1E29E09}" type="parTrans" cxnId="{A95C3B01-7D7D-4E31-B0BB-DACEC7ED8CCB}">
      <dgm:prSet/>
      <dgm:spPr/>
      <dgm:t>
        <a:bodyPr/>
        <a:lstStyle/>
        <a:p>
          <a:endParaRPr lang="en-US"/>
        </a:p>
      </dgm:t>
    </dgm:pt>
    <dgm:pt modelId="{149E9E9B-E767-4615-A07E-9D4AE9E4C8C2}" type="sibTrans" cxnId="{A95C3B01-7D7D-4E31-B0BB-DACEC7ED8CCB}">
      <dgm:prSet/>
      <dgm:spPr/>
      <dgm:t>
        <a:bodyPr/>
        <a:lstStyle/>
        <a:p>
          <a:endParaRPr lang="en-US"/>
        </a:p>
      </dgm:t>
    </dgm:pt>
    <dgm:pt modelId="{466D64AA-4EE1-4574-969B-B213F22D886F}">
      <dgm:prSet/>
      <dgm:spPr/>
      <dgm:t>
        <a:bodyPr/>
        <a:lstStyle/>
        <a:p>
          <a:r>
            <a:rPr lang="en-US"/>
            <a:t>Yielding: acceptance  </a:t>
          </a:r>
        </a:p>
      </dgm:t>
    </dgm:pt>
    <dgm:pt modelId="{231DEEC6-93C7-416A-9B42-CD98CA2E3887}" type="parTrans" cxnId="{CA2E344D-69EC-4A59-83E8-69AFFBBB08DB}">
      <dgm:prSet/>
      <dgm:spPr/>
      <dgm:t>
        <a:bodyPr/>
        <a:lstStyle/>
        <a:p>
          <a:endParaRPr lang="en-US"/>
        </a:p>
      </dgm:t>
    </dgm:pt>
    <dgm:pt modelId="{0E612FE3-D9B8-470B-8744-6F371C71CE65}" type="sibTrans" cxnId="{CA2E344D-69EC-4A59-83E8-69AFFBBB08DB}">
      <dgm:prSet/>
      <dgm:spPr/>
      <dgm:t>
        <a:bodyPr/>
        <a:lstStyle/>
        <a:p>
          <a:endParaRPr lang="en-US"/>
        </a:p>
      </dgm:t>
    </dgm:pt>
    <dgm:pt modelId="{95DFA5AE-CE2B-48FA-8C3A-2A2544DB6E52}">
      <dgm:prSet/>
      <dgm:spPr/>
      <dgm:t>
        <a:bodyPr/>
        <a:lstStyle/>
        <a:p>
          <a:r>
            <a:rPr lang="en-US"/>
            <a:t>Need for cognition</a:t>
          </a:r>
        </a:p>
      </dgm:t>
    </dgm:pt>
    <dgm:pt modelId="{4DDD1E36-74A1-4764-B9B1-2806B69219FA}" type="parTrans" cxnId="{783CEB8D-9621-4D25-A190-B0FE17453643}">
      <dgm:prSet/>
      <dgm:spPr/>
      <dgm:t>
        <a:bodyPr/>
        <a:lstStyle/>
        <a:p>
          <a:endParaRPr lang="en-US"/>
        </a:p>
      </dgm:t>
    </dgm:pt>
    <dgm:pt modelId="{E55E5667-1438-49F7-8CCC-05BFF577908A}" type="sibTrans" cxnId="{783CEB8D-9621-4D25-A190-B0FE17453643}">
      <dgm:prSet/>
      <dgm:spPr/>
      <dgm:t>
        <a:bodyPr/>
        <a:lstStyle/>
        <a:p>
          <a:endParaRPr lang="en-US"/>
        </a:p>
      </dgm:t>
    </dgm:pt>
    <dgm:pt modelId="{923D0566-C7E7-40A6-AF05-35257C58A566}">
      <dgm:prSet/>
      <dgm:spPr/>
      <dgm:t>
        <a:bodyPr/>
        <a:lstStyle/>
        <a:p>
          <a:r>
            <a:rPr lang="en-US"/>
            <a:t>Tendency to engage in and enjoy effortful thinking, analysis, and mental problem solving</a:t>
          </a:r>
        </a:p>
      </dgm:t>
    </dgm:pt>
    <dgm:pt modelId="{5B6FA310-F99D-49EF-94D8-5216E3FFD0F0}" type="parTrans" cxnId="{A0EE067A-0443-4CBC-9018-C43FAFCC8086}">
      <dgm:prSet/>
      <dgm:spPr/>
      <dgm:t>
        <a:bodyPr/>
        <a:lstStyle/>
        <a:p>
          <a:endParaRPr lang="en-US"/>
        </a:p>
      </dgm:t>
    </dgm:pt>
    <dgm:pt modelId="{F79A536E-87EE-4056-895F-C7106FC05E7A}" type="sibTrans" cxnId="{A0EE067A-0443-4CBC-9018-C43FAFCC8086}">
      <dgm:prSet/>
      <dgm:spPr/>
      <dgm:t>
        <a:bodyPr/>
        <a:lstStyle/>
        <a:p>
          <a:endParaRPr lang="en-US"/>
        </a:p>
      </dgm:t>
    </dgm:pt>
    <dgm:pt modelId="{B98F5D2B-BB4B-45E6-A30B-917A1FF06DBF}">
      <dgm:prSet/>
      <dgm:spPr/>
      <dgm:t>
        <a:bodyPr/>
        <a:lstStyle/>
        <a:p>
          <a:r>
            <a:rPr lang="en-US"/>
            <a:t>Concern about public image</a:t>
          </a:r>
        </a:p>
      </dgm:t>
    </dgm:pt>
    <dgm:pt modelId="{151117FA-0114-42C9-80DA-933A6ECFF71D}" type="parTrans" cxnId="{13A508A0-B6CE-403C-ACBF-3323091064D2}">
      <dgm:prSet/>
      <dgm:spPr/>
      <dgm:t>
        <a:bodyPr/>
        <a:lstStyle/>
        <a:p>
          <a:endParaRPr lang="en-US"/>
        </a:p>
      </dgm:t>
    </dgm:pt>
    <dgm:pt modelId="{E0FD5DFE-5269-44EF-8045-7BC3FC56D4DF}" type="sibTrans" cxnId="{13A508A0-B6CE-403C-ACBF-3323091064D2}">
      <dgm:prSet/>
      <dgm:spPr/>
      <dgm:t>
        <a:bodyPr/>
        <a:lstStyle/>
        <a:p>
          <a:endParaRPr lang="en-US"/>
        </a:p>
      </dgm:t>
    </dgm:pt>
    <dgm:pt modelId="{B97F99E2-B6EE-48C9-8D7E-04322D8D2EA5}">
      <dgm:prSet/>
      <dgm:spPr/>
      <dgm:t>
        <a:bodyPr/>
        <a:lstStyle/>
        <a:p>
          <a:r>
            <a:rPr lang="en-US"/>
            <a:t>Self-monitoring and self-consciousness </a:t>
          </a:r>
        </a:p>
      </dgm:t>
    </dgm:pt>
    <dgm:pt modelId="{9FB7863B-8293-4E0F-BAF6-0BD39AE862A3}" type="parTrans" cxnId="{A6AF98E6-DB62-4D37-949C-F7477375066F}">
      <dgm:prSet/>
      <dgm:spPr/>
      <dgm:t>
        <a:bodyPr/>
        <a:lstStyle/>
        <a:p>
          <a:endParaRPr lang="en-US"/>
        </a:p>
      </dgm:t>
    </dgm:pt>
    <dgm:pt modelId="{95E29ACC-6D74-4B97-8436-0AA09C4A6448}" type="sibTrans" cxnId="{A6AF98E6-DB62-4D37-949C-F7477375066F}">
      <dgm:prSet/>
      <dgm:spPr/>
      <dgm:t>
        <a:bodyPr/>
        <a:lstStyle/>
        <a:p>
          <a:endParaRPr lang="en-US"/>
        </a:p>
      </dgm:t>
    </dgm:pt>
    <dgm:pt modelId="{EAD86411-454B-4EB5-BF05-D2C202CDB9E7}" type="pres">
      <dgm:prSet presAssocID="{6FAC60EC-0D72-4449-BEAB-F75961275CC3}" presName="linear" presStyleCnt="0">
        <dgm:presLayoutVars>
          <dgm:dir/>
          <dgm:animLvl val="lvl"/>
          <dgm:resizeHandles val="exact"/>
        </dgm:presLayoutVars>
      </dgm:prSet>
      <dgm:spPr/>
    </dgm:pt>
    <dgm:pt modelId="{1258EB5C-1BB6-473F-8704-E55A7AC7C05D}" type="pres">
      <dgm:prSet presAssocID="{34000AB6-0F8C-48CB-8EDD-B966A4A1B5DC}" presName="parentLin" presStyleCnt="0"/>
      <dgm:spPr/>
    </dgm:pt>
    <dgm:pt modelId="{74B09F5B-4A53-4A30-B285-FCD661B3DDAE}" type="pres">
      <dgm:prSet presAssocID="{34000AB6-0F8C-48CB-8EDD-B966A4A1B5DC}" presName="parentLeftMargin" presStyleLbl="node1" presStyleIdx="0" presStyleCnt="3"/>
      <dgm:spPr/>
    </dgm:pt>
    <dgm:pt modelId="{5C17A77B-ABFF-47CC-BA70-D07EFB12483C}" type="pres">
      <dgm:prSet presAssocID="{34000AB6-0F8C-48CB-8EDD-B966A4A1B5DC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369291FD-CCD4-42FD-A45C-9E452A7C5F62}" type="pres">
      <dgm:prSet presAssocID="{34000AB6-0F8C-48CB-8EDD-B966A4A1B5DC}" presName="negativeSpace" presStyleCnt="0"/>
      <dgm:spPr/>
    </dgm:pt>
    <dgm:pt modelId="{966ADE59-FD3E-4A39-AC07-B19576363630}" type="pres">
      <dgm:prSet presAssocID="{34000AB6-0F8C-48CB-8EDD-B966A4A1B5DC}" presName="childText" presStyleLbl="conFgAcc1" presStyleIdx="0" presStyleCnt="3">
        <dgm:presLayoutVars>
          <dgm:bulletEnabled val="1"/>
        </dgm:presLayoutVars>
      </dgm:prSet>
      <dgm:spPr/>
    </dgm:pt>
    <dgm:pt modelId="{A886A7C8-49D1-4B2D-AAEF-DA3FF65281DD}" type="pres">
      <dgm:prSet presAssocID="{545FD7AF-F1D4-4B2F-AA91-7B62E2315049}" presName="spaceBetweenRectangles" presStyleCnt="0"/>
      <dgm:spPr/>
    </dgm:pt>
    <dgm:pt modelId="{49F6839E-E4BC-41C9-BBCC-72487F1F6C4F}" type="pres">
      <dgm:prSet presAssocID="{95DFA5AE-CE2B-48FA-8C3A-2A2544DB6E52}" presName="parentLin" presStyleCnt="0"/>
      <dgm:spPr/>
    </dgm:pt>
    <dgm:pt modelId="{CA14778B-EF95-4E68-A352-2441633CAA74}" type="pres">
      <dgm:prSet presAssocID="{95DFA5AE-CE2B-48FA-8C3A-2A2544DB6E52}" presName="parentLeftMargin" presStyleLbl="node1" presStyleIdx="0" presStyleCnt="3"/>
      <dgm:spPr/>
    </dgm:pt>
    <dgm:pt modelId="{3EF04F35-9602-42A6-AF62-CBDBD5316B45}" type="pres">
      <dgm:prSet presAssocID="{95DFA5AE-CE2B-48FA-8C3A-2A2544DB6E52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80C6CBA8-CD4F-4C8C-9EED-62681B719624}" type="pres">
      <dgm:prSet presAssocID="{95DFA5AE-CE2B-48FA-8C3A-2A2544DB6E52}" presName="negativeSpace" presStyleCnt="0"/>
      <dgm:spPr/>
    </dgm:pt>
    <dgm:pt modelId="{B1C0FF19-B727-4163-9ED6-9D59051D2D82}" type="pres">
      <dgm:prSet presAssocID="{95DFA5AE-CE2B-48FA-8C3A-2A2544DB6E52}" presName="childText" presStyleLbl="conFgAcc1" presStyleIdx="1" presStyleCnt="3">
        <dgm:presLayoutVars>
          <dgm:bulletEnabled val="1"/>
        </dgm:presLayoutVars>
      </dgm:prSet>
      <dgm:spPr/>
    </dgm:pt>
    <dgm:pt modelId="{CB771420-E6CE-4A5A-B162-F27D67F3053A}" type="pres">
      <dgm:prSet presAssocID="{E55E5667-1438-49F7-8CCC-05BFF577908A}" presName="spaceBetweenRectangles" presStyleCnt="0"/>
      <dgm:spPr/>
    </dgm:pt>
    <dgm:pt modelId="{7F4F26AB-A025-4DE9-B595-5DDE00B8696B}" type="pres">
      <dgm:prSet presAssocID="{B98F5D2B-BB4B-45E6-A30B-917A1FF06DBF}" presName="parentLin" presStyleCnt="0"/>
      <dgm:spPr/>
    </dgm:pt>
    <dgm:pt modelId="{166A4594-4595-4FF2-BF21-99EB9273407C}" type="pres">
      <dgm:prSet presAssocID="{B98F5D2B-BB4B-45E6-A30B-917A1FF06DBF}" presName="parentLeftMargin" presStyleLbl="node1" presStyleIdx="1" presStyleCnt="3"/>
      <dgm:spPr/>
    </dgm:pt>
    <dgm:pt modelId="{2CC0E2D6-3A04-4E91-9171-5D7F8E07AD7D}" type="pres">
      <dgm:prSet presAssocID="{B98F5D2B-BB4B-45E6-A30B-917A1FF06DBF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907F0513-4E65-44A3-9134-18EE57CDD409}" type="pres">
      <dgm:prSet presAssocID="{B98F5D2B-BB4B-45E6-A30B-917A1FF06DBF}" presName="negativeSpace" presStyleCnt="0"/>
      <dgm:spPr/>
    </dgm:pt>
    <dgm:pt modelId="{3B83AF1A-2F4C-4489-A7B7-ED959DE133A5}" type="pres">
      <dgm:prSet presAssocID="{B98F5D2B-BB4B-45E6-A30B-917A1FF06DBF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A95C3B01-7D7D-4E31-B0BB-DACEC7ED8CCB}" srcId="{34000AB6-0F8C-48CB-8EDD-B966A4A1B5DC}" destId="{F0DAFD8E-217F-4D51-9661-3F0E3ECF1ABB}" srcOrd="0" destOrd="0" parTransId="{D71132E3-A940-4E38-90F9-2844C1E29E09}" sibTransId="{149E9E9B-E767-4615-A07E-9D4AE9E4C8C2}"/>
    <dgm:cxn modelId="{3A851505-D91F-4252-A5D6-24DAA6606663}" srcId="{6FAC60EC-0D72-4449-BEAB-F75961275CC3}" destId="{34000AB6-0F8C-48CB-8EDD-B966A4A1B5DC}" srcOrd="0" destOrd="0" parTransId="{EC5F8E64-0DF7-427A-9AF8-ACD70974E8E2}" sibTransId="{545FD7AF-F1D4-4B2F-AA91-7B62E2315049}"/>
    <dgm:cxn modelId="{BD344F05-D23E-4670-99DA-BA56F4664CA2}" type="presOf" srcId="{6FAC60EC-0D72-4449-BEAB-F75961275CC3}" destId="{EAD86411-454B-4EB5-BF05-D2C202CDB9E7}" srcOrd="0" destOrd="0" presId="urn:microsoft.com/office/officeart/2005/8/layout/list1"/>
    <dgm:cxn modelId="{909FD507-3960-4DD1-98FC-47EACA7EEA63}" type="presOf" srcId="{34000AB6-0F8C-48CB-8EDD-B966A4A1B5DC}" destId="{5C17A77B-ABFF-47CC-BA70-D07EFB12483C}" srcOrd="1" destOrd="0" presId="urn:microsoft.com/office/officeart/2005/8/layout/list1"/>
    <dgm:cxn modelId="{5949C448-8D7B-43F6-B439-0C126BC8C43D}" type="presOf" srcId="{B98F5D2B-BB4B-45E6-A30B-917A1FF06DBF}" destId="{2CC0E2D6-3A04-4E91-9171-5D7F8E07AD7D}" srcOrd="1" destOrd="0" presId="urn:microsoft.com/office/officeart/2005/8/layout/list1"/>
    <dgm:cxn modelId="{5D3D7D4A-25C7-4FE1-BA6E-1E1A2492128F}" type="presOf" srcId="{95DFA5AE-CE2B-48FA-8C3A-2A2544DB6E52}" destId="{3EF04F35-9602-42A6-AF62-CBDBD5316B45}" srcOrd="1" destOrd="0" presId="urn:microsoft.com/office/officeart/2005/8/layout/list1"/>
    <dgm:cxn modelId="{CA2E344D-69EC-4A59-83E8-69AFFBBB08DB}" srcId="{34000AB6-0F8C-48CB-8EDD-B966A4A1B5DC}" destId="{466D64AA-4EE1-4574-969B-B213F22D886F}" srcOrd="1" destOrd="0" parTransId="{231DEEC6-93C7-416A-9B42-CD98CA2E3887}" sibTransId="{0E612FE3-D9B8-470B-8744-6F371C71CE65}"/>
    <dgm:cxn modelId="{499FCA50-94C5-4FA9-983C-B96B7BA553A2}" type="presOf" srcId="{95DFA5AE-CE2B-48FA-8C3A-2A2544DB6E52}" destId="{CA14778B-EF95-4E68-A352-2441633CAA74}" srcOrd="0" destOrd="0" presId="urn:microsoft.com/office/officeart/2005/8/layout/list1"/>
    <dgm:cxn modelId="{4EDA3075-B4B6-4D5B-810F-E6074B74A68D}" type="presOf" srcId="{B98F5D2B-BB4B-45E6-A30B-917A1FF06DBF}" destId="{166A4594-4595-4FF2-BF21-99EB9273407C}" srcOrd="0" destOrd="0" presId="urn:microsoft.com/office/officeart/2005/8/layout/list1"/>
    <dgm:cxn modelId="{BB4C6078-2954-4EAC-A942-22C6552FFC40}" type="presOf" srcId="{F0DAFD8E-217F-4D51-9661-3F0E3ECF1ABB}" destId="{966ADE59-FD3E-4A39-AC07-B19576363630}" srcOrd="0" destOrd="0" presId="urn:microsoft.com/office/officeart/2005/8/layout/list1"/>
    <dgm:cxn modelId="{A0EE067A-0443-4CBC-9018-C43FAFCC8086}" srcId="{95DFA5AE-CE2B-48FA-8C3A-2A2544DB6E52}" destId="{923D0566-C7E7-40A6-AF05-35257C58A566}" srcOrd="0" destOrd="0" parTransId="{5B6FA310-F99D-49EF-94D8-5216E3FFD0F0}" sibTransId="{F79A536E-87EE-4056-895F-C7106FC05E7A}"/>
    <dgm:cxn modelId="{783CEB8D-9621-4D25-A190-B0FE17453643}" srcId="{6FAC60EC-0D72-4449-BEAB-F75961275CC3}" destId="{95DFA5AE-CE2B-48FA-8C3A-2A2544DB6E52}" srcOrd="1" destOrd="0" parTransId="{4DDD1E36-74A1-4764-B9B1-2806B69219FA}" sibTransId="{E55E5667-1438-49F7-8CCC-05BFF577908A}"/>
    <dgm:cxn modelId="{F635E193-875C-4BF0-9A76-C0028E5E97F8}" type="presOf" srcId="{34000AB6-0F8C-48CB-8EDD-B966A4A1B5DC}" destId="{74B09F5B-4A53-4A30-B285-FCD661B3DDAE}" srcOrd="0" destOrd="0" presId="urn:microsoft.com/office/officeart/2005/8/layout/list1"/>
    <dgm:cxn modelId="{421EF39F-BA52-4552-AA25-1B246DCCC74E}" type="presOf" srcId="{B97F99E2-B6EE-48C9-8D7E-04322D8D2EA5}" destId="{3B83AF1A-2F4C-4489-A7B7-ED959DE133A5}" srcOrd="0" destOrd="0" presId="urn:microsoft.com/office/officeart/2005/8/layout/list1"/>
    <dgm:cxn modelId="{13A508A0-B6CE-403C-ACBF-3323091064D2}" srcId="{6FAC60EC-0D72-4449-BEAB-F75961275CC3}" destId="{B98F5D2B-BB4B-45E6-A30B-917A1FF06DBF}" srcOrd="2" destOrd="0" parTransId="{151117FA-0114-42C9-80DA-933A6ECFF71D}" sibTransId="{E0FD5DFE-5269-44EF-8045-7BC3FC56D4DF}"/>
    <dgm:cxn modelId="{9F768EAF-8401-4841-832E-24EC8F81A40C}" type="presOf" srcId="{923D0566-C7E7-40A6-AF05-35257C58A566}" destId="{B1C0FF19-B727-4163-9ED6-9D59051D2D82}" srcOrd="0" destOrd="0" presId="urn:microsoft.com/office/officeart/2005/8/layout/list1"/>
    <dgm:cxn modelId="{4C9947E4-4F31-4844-981F-A495183F369C}" type="presOf" srcId="{466D64AA-4EE1-4574-969B-B213F22D886F}" destId="{966ADE59-FD3E-4A39-AC07-B19576363630}" srcOrd="0" destOrd="1" presId="urn:microsoft.com/office/officeart/2005/8/layout/list1"/>
    <dgm:cxn modelId="{A6AF98E6-DB62-4D37-949C-F7477375066F}" srcId="{B98F5D2B-BB4B-45E6-A30B-917A1FF06DBF}" destId="{B97F99E2-B6EE-48C9-8D7E-04322D8D2EA5}" srcOrd="0" destOrd="0" parTransId="{9FB7863B-8293-4E0F-BAF6-0BD39AE862A3}" sibTransId="{95E29ACC-6D74-4B97-8436-0AA09C4A6448}"/>
    <dgm:cxn modelId="{9C171E67-4CE5-4831-8E5E-9F80CB87EE73}" type="presParOf" srcId="{EAD86411-454B-4EB5-BF05-D2C202CDB9E7}" destId="{1258EB5C-1BB6-473F-8704-E55A7AC7C05D}" srcOrd="0" destOrd="0" presId="urn:microsoft.com/office/officeart/2005/8/layout/list1"/>
    <dgm:cxn modelId="{E36104CD-D559-4D1E-B1A0-6B6A10EA2121}" type="presParOf" srcId="{1258EB5C-1BB6-473F-8704-E55A7AC7C05D}" destId="{74B09F5B-4A53-4A30-B285-FCD661B3DDAE}" srcOrd="0" destOrd="0" presId="urn:microsoft.com/office/officeart/2005/8/layout/list1"/>
    <dgm:cxn modelId="{C5FA4282-9445-4195-AC8A-35B52D8DFB8B}" type="presParOf" srcId="{1258EB5C-1BB6-473F-8704-E55A7AC7C05D}" destId="{5C17A77B-ABFF-47CC-BA70-D07EFB12483C}" srcOrd="1" destOrd="0" presId="urn:microsoft.com/office/officeart/2005/8/layout/list1"/>
    <dgm:cxn modelId="{FB471880-314A-41D8-9563-03DA5A6AAF21}" type="presParOf" srcId="{EAD86411-454B-4EB5-BF05-D2C202CDB9E7}" destId="{369291FD-CCD4-42FD-A45C-9E452A7C5F62}" srcOrd="1" destOrd="0" presId="urn:microsoft.com/office/officeart/2005/8/layout/list1"/>
    <dgm:cxn modelId="{5CA9F6FA-C2CE-4FB3-B7F1-F43A112D9958}" type="presParOf" srcId="{EAD86411-454B-4EB5-BF05-D2C202CDB9E7}" destId="{966ADE59-FD3E-4A39-AC07-B19576363630}" srcOrd="2" destOrd="0" presId="urn:microsoft.com/office/officeart/2005/8/layout/list1"/>
    <dgm:cxn modelId="{3B7AF166-B623-4D5A-855D-CE083672D517}" type="presParOf" srcId="{EAD86411-454B-4EB5-BF05-D2C202CDB9E7}" destId="{A886A7C8-49D1-4B2D-AAEF-DA3FF65281DD}" srcOrd="3" destOrd="0" presId="urn:microsoft.com/office/officeart/2005/8/layout/list1"/>
    <dgm:cxn modelId="{B12284B8-6DF1-4808-A13B-38BF077C8CBB}" type="presParOf" srcId="{EAD86411-454B-4EB5-BF05-D2C202CDB9E7}" destId="{49F6839E-E4BC-41C9-BBCC-72487F1F6C4F}" srcOrd="4" destOrd="0" presId="urn:microsoft.com/office/officeart/2005/8/layout/list1"/>
    <dgm:cxn modelId="{672B2283-3B9A-4246-BEEE-F302D2A9CEB8}" type="presParOf" srcId="{49F6839E-E4BC-41C9-BBCC-72487F1F6C4F}" destId="{CA14778B-EF95-4E68-A352-2441633CAA74}" srcOrd="0" destOrd="0" presId="urn:microsoft.com/office/officeart/2005/8/layout/list1"/>
    <dgm:cxn modelId="{16DA6744-E14A-4863-8198-9E1322500A54}" type="presParOf" srcId="{49F6839E-E4BC-41C9-BBCC-72487F1F6C4F}" destId="{3EF04F35-9602-42A6-AF62-CBDBD5316B45}" srcOrd="1" destOrd="0" presId="urn:microsoft.com/office/officeart/2005/8/layout/list1"/>
    <dgm:cxn modelId="{64461C2B-E43E-405F-BF81-C95AA7CB49FE}" type="presParOf" srcId="{EAD86411-454B-4EB5-BF05-D2C202CDB9E7}" destId="{80C6CBA8-CD4F-4C8C-9EED-62681B719624}" srcOrd="5" destOrd="0" presId="urn:microsoft.com/office/officeart/2005/8/layout/list1"/>
    <dgm:cxn modelId="{9E8913B9-9B61-480C-96FC-836EA1585418}" type="presParOf" srcId="{EAD86411-454B-4EB5-BF05-D2C202CDB9E7}" destId="{B1C0FF19-B727-4163-9ED6-9D59051D2D82}" srcOrd="6" destOrd="0" presId="urn:microsoft.com/office/officeart/2005/8/layout/list1"/>
    <dgm:cxn modelId="{0AACEEC7-9D39-4CFD-8882-A134D61E76A9}" type="presParOf" srcId="{EAD86411-454B-4EB5-BF05-D2C202CDB9E7}" destId="{CB771420-E6CE-4A5A-B162-F27D67F3053A}" srcOrd="7" destOrd="0" presId="urn:microsoft.com/office/officeart/2005/8/layout/list1"/>
    <dgm:cxn modelId="{AF95A350-810E-4B1E-9004-264729DBB64A}" type="presParOf" srcId="{EAD86411-454B-4EB5-BF05-D2C202CDB9E7}" destId="{7F4F26AB-A025-4DE9-B595-5DDE00B8696B}" srcOrd="8" destOrd="0" presId="urn:microsoft.com/office/officeart/2005/8/layout/list1"/>
    <dgm:cxn modelId="{E50CCA5B-44D8-4026-9103-2EBF16456BD2}" type="presParOf" srcId="{7F4F26AB-A025-4DE9-B595-5DDE00B8696B}" destId="{166A4594-4595-4FF2-BF21-99EB9273407C}" srcOrd="0" destOrd="0" presId="urn:microsoft.com/office/officeart/2005/8/layout/list1"/>
    <dgm:cxn modelId="{8AF31816-0613-4659-B53D-672FDB2E939A}" type="presParOf" srcId="{7F4F26AB-A025-4DE9-B595-5DDE00B8696B}" destId="{2CC0E2D6-3A04-4E91-9171-5D7F8E07AD7D}" srcOrd="1" destOrd="0" presId="urn:microsoft.com/office/officeart/2005/8/layout/list1"/>
    <dgm:cxn modelId="{D1B376C3-E1E9-45F5-AB1C-D1B3B25F41AF}" type="presParOf" srcId="{EAD86411-454B-4EB5-BF05-D2C202CDB9E7}" destId="{907F0513-4E65-44A3-9134-18EE57CDD409}" srcOrd="9" destOrd="0" presId="urn:microsoft.com/office/officeart/2005/8/layout/list1"/>
    <dgm:cxn modelId="{1D090F5F-CE0A-411D-B974-250FB842CF1B}" type="presParOf" srcId="{EAD86411-454B-4EB5-BF05-D2C202CDB9E7}" destId="{3B83AF1A-2F4C-4489-A7B7-ED959DE133A5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DE741BE-CD2C-49FC-9696-349313989610}" type="doc">
      <dgm:prSet loTypeId="urn:microsoft.com/office/officeart/2005/8/layout/list1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FE2F49B-5BCF-44D3-B7CE-581EDFD28C3F}">
      <dgm:prSet/>
      <dgm:spPr/>
      <dgm:t>
        <a:bodyPr/>
        <a:lstStyle/>
        <a:p>
          <a:r>
            <a:rPr lang="en-US"/>
            <a:t>Cultural differences</a:t>
          </a:r>
        </a:p>
      </dgm:t>
    </dgm:pt>
    <dgm:pt modelId="{CEDC23D6-AB85-452B-99B4-4746A743460F}" type="parTrans" cxnId="{98B983E9-53D4-4793-81EA-00FF8A241C7C}">
      <dgm:prSet/>
      <dgm:spPr/>
      <dgm:t>
        <a:bodyPr/>
        <a:lstStyle/>
        <a:p>
          <a:endParaRPr lang="en-US"/>
        </a:p>
      </dgm:t>
    </dgm:pt>
    <dgm:pt modelId="{EC19A6D8-6C33-4C91-8259-CE9A118F13FB}" type="sibTrans" cxnId="{98B983E9-53D4-4793-81EA-00FF8A241C7C}">
      <dgm:prSet/>
      <dgm:spPr/>
      <dgm:t>
        <a:bodyPr/>
        <a:lstStyle/>
        <a:p>
          <a:endParaRPr lang="en-US"/>
        </a:p>
      </dgm:t>
    </dgm:pt>
    <dgm:pt modelId="{14B818BA-25AC-436F-8D2E-EE0CE2AC7072}">
      <dgm:prSet/>
      <dgm:spPr/>
      <dgm:t>
        <a:bodyPr/>
        <a:lstStyle/>
        <a:p>
          <a:r>
            <a:rPr lang="en-US"/>
            <a:t>Individualist versus collectivists </a:t>
          </a:r>
        </a:p>
      </dgm:t>
    </dgm:pt>
    <dgm:pt modelId="{2B8284BA-8E98-4C96-B1BE-638B2CCB68BD}" type="parTrans" cxnId="{E0962837-AF63-4B44-8FF6-ECBC8CA9654E}">
      <dgm:prSet/>
      <dgm:spPr/>
      <dgm:t>
        <a:bodyPr/>
        <a:lstStyle/>
        <a:p>
          <a:endParaRPr lang="en-US"/>
        </a:p>
      </dgm:t>
    </dgm:pt>
    <dgm:pt modelId="{69F831D0-CA63-43A6-8C4E-6A70DE485ECD}" type="sibTrans" cxnId="{E0962837-AF63-4B44-8FF6-ECBC8CA9654E}">
      <dgm:prSet/>
      <dgm:spPr/>
      <dgm:t>
        <a:bodyPr/>
        <a:lstStyle/>
        <a:p>
          <a:endParaRPr lang="en-US"/>
        </a:p>
      </dgm:t>
    </dgm:pt>
    <dgm:pt modelId="{60DC995D-6199-4E9A-890C-7A426AE15E58}">
      <dgm:prSet/>
      <dgm:spPr/>
      <dgm:t>
        <a:bodyPr/>
        <a:lstStyle/>
        <a:p>
          <a:r>
            <a:rPr lang="en-US"/>
            <a:t>Overheard messages</a:t>
          </a:r>
        </a:p>
      </dgm:t>
    </dgm:pt>
    <dgm:pt modelId="{39F38BAE-C1FA-400E-953D-2F31A1D8AC47}" type="parTrans" cxnId="{F88020AA-8F52-4922-9C51-23E4907B4443}">
      <dgm:prSet/>
      <dgm:spPr/>
      <dgm:t>
        <a:bodyPr/>
        <a:lstStyle/>
        <a:p>
          <a:endParaRPr lang="en-US"/>
        </a:p>
      </dgm:t>
    </dgm:pt>
    <dgm:pt modelId="{D950DE9C-EE4E-4F8B-956D-3C101B80B970}" type="sibTrans" cxnId="{F88020AA-8F52-4922-9C51-23E4907B4443}">
      <dgm:prSet/>
      <dgm:spPr/>
      <dgm:t>
        <a:bodyPr/>
        <a:lstStyle/>
        <a:p>
          <a:endParaRPr lang="en-US"/>
        </a:p>
      </dgm:t>
    </dgm:pt>
    <dgm:pt modelId="{84131EA1-5987-40E0-B8F6-F705A08EBB44}">
      <dgm:prSet/>
      <dgm:spPr/>
      <dgm:t>
        <a:bodyPr/>
        <a:lstStyle/>
        <a:p>
          <a:r>
            <a:rPr lang="en-US"/>
            <a:t>People are more persuaded by messages that do not seem to be designed to influence them</a:t>
          </a:r>
        </a:p>
      </dgm:t>
    </dgm:pt>
    <dgm:pt modelId="{8E9EE405-FEF3-489D-B1D9-E3231ACED7A7}" type="parTrans" cxnId="{75AF99CD-9C47-4BA1-949F-641807BBD691}">
      <dgm:prSet/>
      <dgm:spPr/>
      <dgm:t>
        <a:bodyPr/>
        <a:lstStyle/>
        <a:p>
          <a:endParaRPr lang="en-US"/>
        </a:p>
      </dgm:t>
    </dgm:pt>
    <dgm:pt modelId="{597F0E8F-9C48-46F5-9121-51BB3D9D9EF5}" type="sibTrans" cxnId="{75AF99CD-9C47-4BA1-949F-641807BBD691}">
      <dgm:prSet/>
      <dgm:spPr/>
      <dgm:t>
        <a:bodyPr/>
        <a:lstStyle/>
        <a:p>
          <a:endParaRPr lang="en-US"/>
        </a:p>
      </dgm:t>
    </dgm:pt>
    <dgm:pt modelId="{EBCA4E85-8915-447C-9D38-0A652B057441}">
      <dgm:prSet/>
      <dgm:spPr/>
      <dgm:t>
        <a:bodyPr/>
        <a:lstStyle/>
        <a:p>
          <a:r>
            <a:rPr lang="en-US"/>
            <a:t>Distraction</a:t>
          </a:r>
        </a:p>
      </dgm:t>
    </dgm:pt>
    <dgm:pt modelId="{3EC44169-AA53-4C72-A7F4-E4395CAAA1E7}" type="parTrans" cxnId="{7380456F-5912-46CD-8C50-8202BE4182EA}">
      <dgm:prSet/>
      <dgm:spPr/>
      <dgm:t>
        <a:bodyPr/>
        <a:lstStyle/>
        <a:p>
          <a:endParaRPr lang="en-US"/>
        </a:p>
      </dgm:t>
    </dgm:pt>
    <dgm:pt modelId="{76296CBB-9800-43B8-9B52-53319924E0B0}" type="sibTrans" cxnId="{7380456F-5912-46CD-8C50-8202BE4182EA}">
      <dgm:prSet/>
      <dgm:spPr/>
      <dgm:t>
        <a:bodyPr/>
        <a:lstStyle/>
        <a:p>
          <a:endParaRPr lang="en-US"/>
        </a:p>
      </dgm:t>
    </dgm:pt>
    <dgm:pt modelId="{026734B6-7AB9-4E13-954F-42088845CAFC}">
      <dgm:prSet/>
      <dgm:spPr/>
      <dgm:t>
        <a:bodyPr/>
        <a:lstStyle/>
        <a:p>
          <a:r>
            <a:rPr lang="en-US"/>
            <a:t>Gets the conscious mind out of the way</a:t>
          </a:r>
        </a:p>
      </dgm:t>
    </dgm:pt>
    <dgm:pt modelId="{22EB75C6-F897-45A9-838D-DB07A339EB6D}" type="parTrans" cxnId="{92C7DF55-6237-40A0-B931-BE43250072FE}">
      <dgm:prSet/>
      <dgm:spPr/>
      <dgm:t>
        <a:bodyPr/>
        <a:lstStyle/>
        <a:p>
          <a:endParaRPr lang="en-US"/>
        </a:p>
      </dgm:t>
    </dgm:pt>
    <dgm:pt modelId="{1E57A676-E8BE-44CB-BA8C-22F5AEE9C632}" type="sibTrans" cxnId="{92C7DF55-6237-40A0-B931-BE43250072FE}">
      <dgm:prSet/>
      <dgm:spPr/>
      <dgm:t>
        <a:bodyPr/>
        <a:lstStyle/>
        <a:p>
          <a:endParaRPr lang="en-US"/>
        </a:p>
      </dgm:t>
    </dgm:pt>
    <dgm:pt modelId="{3123A708-35D1-4EE5-97E8-C6C6D6E462FD}" type="pres">
      <dgm:prSet presAssocID="{3DE741BE-CD2C-49FC-9696-349313989610}" presName="linear" presStyleCnt="0">
        <dgm:presLayoutVars>
          <dgm:dir/>
          <dgm:animLvl val="lvl"/>
          <dgm:resizeHandles val="exact"/>
        </dgm:presLayoutVars>
      </dgm:prSet>
      <dgm:spPr/>
    </dgm:pt>
    <dgm:pt modelId="{AD9C44B9-F72C-435F-9D7D-F6F9FE4BEC54}" type="pres">
      <dgm:prSet presAssocID="{EFE2F49B-5BCF-44D3-B7CE-581EDFD28C3F}" presName="parentLin" presStyleCnt="0"/>
      <dgm:spPr/>
    </dgm:pt>
    <dgm:pt modelId="{B0D6A042-3D15-4D7E-AA1F-17701B0A6873}" type="pres">
      <dgm:prSet presAssocID="{EFE2F49B-5BCF-44D3-B7CE-581EDFD28C3F}" presName="parentLeftMargin" presStyleLbl="node1" presStyleIdx="0" presStyleCnt="3"/>
      <dgm:spPr/>
    </dgm:pt>
    <dgm:pt modelId="{26B5DB8D-E6DF-4C94-A3F8-4B5841D30FD1}" type="pres">
      <dgm:prSet presAssocID="{EFE2F49B-5BCF-44D3-B7CE-581EDFD28C3F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666F64BE-F784-4B08-9683-038B8CF922CF}" type="pres">
      <dgm:prSet presAssocID="{EFE2F49B-5BCF-44D3-B7CE-581EDFD28C3F}" presName="negativeSpace" presStyleCnt="0"/>
      <dgm:spPr/>
    </dgm:pt>
    <dgm:pt modelId="{169412CE-9619-4913-9A2E-83CC2278001E}" type="pres">
      <dgm:prSet presAssocID="{EFE2F49B-5BCF-44D3-B7CE-581EDFD28C3F}" presName="childText" presStyleLbl="conFgAcc1" presStyleIdx="0" presStyleCnt="3">
        <dgm:presLayoutVars>
          <dgm:bulletEnabled val="1"/>
        </dgm:presLayoutVars>
      </dgm:prSet>
      <dgm:spPr/>
    </dgm:pt>
    <dgm:pt modelId="{A35E7541-C8D6-44CA-BBCB-475B9F8BB712}" type="pres">
      <dgm:prSet presAssocID="{EC19A6D8-6C33-4C91-8259-CE9A118F13FB}" presName="spaceBetweenRectangles" presStyleCnt="0"/>
      <dgm:spPr/>
    </dgm:pt>
    <dgm:pt modelId="{653E0FF9-3D10-42B7-AAB4-1FC4DA44D933}" type="pres">
      <dgm:prSet presAssocID="{60DC995D-6199-4E9A-890C-7A426AE15E58}" presName="parentLin" presStyleCnt="0"/>
      <dgm:spPr/>
    </dgm:pt>
    <dgm:pt modelId="{FCEE0B26-F045-497D-976A-4374420A805B}" type="pres">
      <dgm:prSet presAssocID="{60DC995D-6199-4E9A-890C-7A426AE15E58}" presName="parentLeftMargin" presStyleLbl="node1" presStyleIdx="0" presStyleCnt="3"/>
      <dgm:spPr/>
    </dgm:pt>
    <dgm:pt modelId="{9915E604-3545-4662-9B6F-92F3F43FAB39}" type="pres">
      <dgm:prSet presAssocID="{60DC995D-6199-4E9A-890C-7A426AE15E58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783F51CF-AC31-4A57-AD8D-0F239AD4D68E}" type="pres">
      <dgm:prSet presAssocID="{60DC995D-6199-4E9A-890C-7A426AE15E58}" presName="negativeSpace" presStyleCnt="0"/>
      <dgm:spPr/>
    </dgm:pt>
    <dgm:pt modelId="{2A8A94C8-1759-4FF9-A3AB-09CD142E96F2}" type="pres">
      <dgm:prSet presAssocID="{60DC995D-6199-4E9A-890C-7A426AE15E58}" presName="childText" presStyleLbl="conFgAcc1" presStyleIdx="1" presStyleCnt="3">
        <dgm:presLayoutVars>
          <dgm:bulletEnabled val="1"/>
        </dgm:presLayoutVars>
      </dgm:prSet>
      <dgm:spPr/>
    </dgm:pt>
    <dgm:pt modelId="{291B672B-81A7-49A7-9618-82FE16EFAA5B}" type="pres">
      <dgm:prSet presAssocID="{D950DE9C-EE4E-4F8B-956D-3C101B80B970}" presName="spaceBetweenRectangles" presStyleCnt="0"/>
      <dgm:spPr/>
    </dgm:pt>
    <dgm:pt modelId="{0544CA77-F8D2-44D6-B14B-C98F88F6A307}" type="pres">
      <dgm:prSet presAssocID="{EBCA4E85-8915-447C-9D38-0A652B057441}" presName="parentLin" presStyleCnt="0"/>
      <dgm:spPr/>
    </dgm:pt>
    <dgm:pt modelId="{0B179C59-DBCD-44EF-9F39-314A0C5D770C}" type="pres">
      <dgm:prSet presAssocID="{EBCA4E85-8915-447C-9D38-0A652B057441}" presName="parentLeftMargin" presStyleLbl="node1" presStyleIdx="1" presStyleCnt="3"/>
      <dgm:spPr/>
    </dgm:pt>
    <dgm:pt modelId="{C7A007B5-BFB7-4F61-A3AA-45FDF79C0066}" type="pres">
      <dgm:prSet presAssocID="{EBCA4E85-8915-447C-9D38-0A652B057441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4EB908B6-6BD1-490E-88EB-6FE2EFA8DAC9}" type="pres">
      <dgm:prSet presAssocID="{EBCA4E85-8915-447C-9D38-0A652B057441}" presName="negativeSpace" presStyleCnt="0"/>
      <dgm:spPr/>
    </dgm:pt>
    <dgm:pt modelId="{7FF60F98-AB6A-4440-8695-FC8DBBCB414A}" type="pres">
      <dgm:prSet presAssocID="{EBCA4E85-8915-447C-9D38-0A652B057441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3B91F41E-C3CD-4533-ACCF-50E1533276B7}" type="presOf" srcId="{3DE741BE-CD2C-49FC-9696-349313989610}" destId="{3123A708-35D1-4EE5-97E8-C6C6D6E462FD}" srcOrd="0" destOrd="0" presId="urn:microsoft.com/office/officeart/2005/8/layout/list1"/>
    <dgm:cxn modelId="{4EC5DE2C-71B7-4225-978C-6022E76C528B}" type="presOf" srcId="{60DC995D-6199-4E9A-890C-7A426AE15E58}" destId="{FCEE0B26-F045-497D-976A-4374420A805B}" srcOrd="0" destOrd="0" presId="urn:microsoft.com/office/officeart/2005/8/layout/list1"/>
    <dgm:cxn modelId="{E0962837-AF63-4B44-8FF6-ECBC8CA9654E}" srcId="{EFE2F49B-5BCF-44D3-B7CE-581EDFD28C3F}" destId="{14B818BA-25AC-436F-8D2E-EE0CE2AC7072}" srcOrd="0" destOrd="0" parTransId="{2B8284BA-8E98-4C96-B1BE-638B2CCB68BD}" sibTransId="{69F831D0-CA63-43A6-8C4E-6A70DE485ECD}"/>
    <dgm:cxn modelId="{BCDB4D42-688F-4EF8-9291-DBF46B95AC87}" type="presOf" srcId="{60DC995D-6199-4E9A-890C-7A426AE15E58}" destId="{9915E604-3545-4662-9B6F-92F3F43FAB39}" srcOrd="1" destOrd="0" presId="urn:microsoft.com/office/officeart/2005/8/layout/list1"/>
    <dgm:cxn modelId="{397BAF49-FB68-4773-8A1E-3F424FA27BD6}" type="presOf" srcId="{EBCA4E85-8915-447C-9D38-0A652B057441}" destId="{0B179C59-DBCD-44EF-9F39-314A0C5D770C}" srcOrd="0" destOrd="0" presId="urn:microsoft.com/office/officeart/2005/8/layout/list1"/>
    <dgm:cxn modelId="{7380456F-5912-46CD-8C50-8202BE4182EA}" srcId="{3DE741BE-CD2C-49FC-9696-349313989610}" destId="{EBCA4E85-8915-447C-9D38-0A652B057441}" srcOrd="2" destOrd="0" parTransId="{3EC44169-AA53-4C72-A7F4-E4395CAAA1E7}" sibTransId="{76296CBB-9800-43B8-9B52-53319924E0B0}"/>
    <dgm:cxn modelId="{92C7DF55-6237-40A0-B931-BE43250072FE}" srcId="{EBCA4E85-8915-447C-9D38-0A652B057441}" destId="{026734B6-7AB9-4E13-954F-42088845CAFC}" srcOrd="0" destOrd="0" parTransId="{22EB75C6-F897-45A9-838D-DB07A339EB6D}" sibTransId="{1E57A676-E8BE-44CB-BA8C-22F5AEE9C632}"/>
    <dgm:cxn modelId="{A0C9CA82-4214-46E1-928B-C86A8E410DB4}" type="presOf" srcId="{84131EA1-5987-40E0-B8F6-F705A08EBB44}" destId="{2A8A94C8-1759-4FF9-A3AB-09CD142E96F2}" srcOrd="0" destOrd="0" presId="urn:microsoft.com/office/officeart/2005/8/layout/list1"/>
    <dgm:cxn modelId="{F88020AA-8F52-4922-9C51-23E4907B4443}" srcId="{3DE741BE-CD2C-49FC-9696-349313989610}" destId="{60DC995D-6199-4E9A-890C-7A426AE15E58}" srcOrd="1" destOrd="0" parTransId="{39F38BAE-C1FA-400E-953D-2F31A1D8AC47}" sibTransId="{D950DE9C-EE4E-4F8B-956D-3C101B80B970}"/>
    <dgm:cxn modelId="{14E80EC6-231F-453E-8C41-63D505EA3507}" type="presOf" srcId="{EBCA4E85-8915-447C-9D38-0A652B057441}" destId="{C7A007B5-BFB7-4F61-A3AA-45FDF79C0066}" srcOrd="1" destOrd="0" presId="urn:microsoft.com/office/officeart/2005/8/layout/list1"/>
    <dgm:cxn modelId="{75AF99CD-9C47-4BA1-949F-641807BBD691}" srcId="{60DC995D-6199-4E9A-890C-7A426AE15E58}" destId="{84131EA1-5987-40E0-B8F6-F705A08EBB44}" srcOrd="0" destOrd="0" parTransId="{8E9EE405-FEF3-489D-B1D9-E3231ACED7A7}" sibTransId="{597F0E8F-9C48-46F5-9121-51BB3D9D9EF5}"/>
    <dgm:cxn modelId="{1C8EAFCE-DE14-468B-BCA5-6B177A428BB6}" type="presOf" srcId="{EFE2F49B-5BCF-44D3-B7CE-581EDFD28C3F}" destId="{26B5DB8D-E6DF-4C94-A3F8-4B5841D30FD1}" srcOrd="1" destOrd="0" presId="urn:microsoft.com/office/officeart/2005/8/layout/list1"/>
    <dgm:cxn modelId="{98B983E9-53D4-4793-81EA-00FF8A241C7C}" srcId="{3DE741BE-CD2C-49FC-9696-349313989610}" destId="{EFE2F49B-5BCF-44D3-B7CE-581EDFD28C3F}" srcOrd="0" destOrd="0" parTransId="{CEDC23D6-AB85-452B-99B4-4746A743460F}" sibTransId="{EC19A6D8-6C33-4C91-8259-CE9A118F13FB}"/>
    <dgm:cxn modelId="{ABEFE6EA-3B37-4FB6-BCB9-FBA87AD80674}" type="presOf" srcId="{026734B6-7AB9-4E13-954F-42088845CAFC}" destId="{7FF60F98-AB6A-4440-8695-FC8DBBCB414A}" srcOrd="0" destOrd="0" presId="urn:microsoft.com/office/officeart/2005/8/layout/list1"/>
    <dgm:cxn modelId="{CC8997F7-8C28-43B8-BF78-8C6ACBC43558}" type="presOf" srcId="{14B818BA-25AC-436F-8D2E-EE0CE2AC7072}" destId="{169412CE-9619-4913-9A2E-83CC2278001E}" srcOrd="0" destOrd="0" presId="urn:microsoft.com/office/officeart/2005/8/layout/list1"/>
    <dgm:cxn modelId="{8306ACFD-F409-4DD2-86B7-343FAFDFD8E3}" type="presOf" srcId="{EFE2F49B-5BCF-44D3-B7CE-581EDFD28C3F}" destId="{B0D6A042-3D15-4D7E-AA1F-17701B0A6873}" srcOrd="0" destOrd="0" presId="urn:microsoft.com/office/officeart/2005/8/layout/list1"/>
    <dgm:cxn modelId="{B03775CE-F9BA-4D1A-81B4-84D11B1B40AD}" type="presParOf" srcId="{3123A708-35D1-4EE5-97E8-C6C6D6E462FD}" destId="{AD9C44B9-F72C-435F-9D7D-F6F9FE4BEC54}" srcOrd="0" destOrd="0" presId="urn:microsoft.com/office/officeart/2005/8/layout/list1"/>
    <dgm:cxn modelId="{11E6B098-D14F-4F50-BBFB-D484C17B4F5D}" type="presParOf" srcId="{AD9C44B9-F72C-435F-9D7D-F6F9FE4BEC54}" destId="{B0D6A042-3D15-4D7E-AA1F-17701B0A6873}" srcOrd="0" destOrd="0" presId="urn:microsoft.com/office/officeart/2005/8/layout/list1"/>
    <dgm:cxn modelId="{CAB3ABA8-0486-41C9-BE27-9284A7AACBDA}" type="presParOf" srcId="{AD9C44B9-F72C-435F-9D7D-F6F9FE4BEC54}" destId="{26B5DB8D-E6DF-4C94-A3F8-4B5841D30FD1}" srcOrd="1" destOrd="0" presId="urn:microsoft.com/office/officeart/2005/8/layout/list1"/>
    <dgm:cxn modelId="{D8842720-852C-4ADF-BFF1-E5D53D303846}" type="presParOf" srcId="{3123A708-35D1-4EE5-97E8-C6C6D6E462FD}" destId="{666F64BE-F784-4B08-9683-038B8CF922CF}" srcOrd="1" destOrd="0" presId="urn:microsoft.com/office/officeart/2005/8/layout/list1"/>
    <dgm:cxn modelId="{56E54D6B-48FD-4CE2-9189-537B9C3D01D2}" type="presParOf" srcId="{3123A708-35D1-4EE5-97E8-C6C6D6E462FD}" destId="{169412CE-9619-4913-9A2E-83CC2278001E}" srcOrd="2" destOrd="0" presId="urn:microsoft.com/office/officeart/2005/8/layout/list1"/>
    <dgm:cxn modelId="{C2BE9A4F-029A-46AE-8A46-C66970F48323}" type="presParOf" srcId="{3123A708-35D1-4EE5-97E8-C6C6D6E462FD}" destId="{A35E7541-C8D6-44CA-BBCB-475B9F8BB712}" srcOrd="3" destOrd="0" presId="urn:microsoft.com/office/officeart/2005/8/layout/list1"/>
    <dgm:cxn modelId="{44235EAC-7177-4F84-8287-75BC99D24CF0}" type="presParOf" srcId="{3123A708-35D1-4EE5-97E8-C6C6D6E462FD}" destId="{653E0FF9-3D10-42B7-AAB4-1FC4DA44D933}" srcOrd="4" destOrd="0" presId="urn:microsoft.com/office/officeart/2005/8/layout/list1"/>
    <dgm:cxn modelId="{BE2E47F8-5114-4A32-BE75-FB745009A083}" type="presParOf" srcId="{653E0FF9-3D10-42B7-AAB4-1FC4DA44D933}" destId="{FCEE0B26-F045-497D-976A-4374420A805B}" srcOrd="0" destOrd="0" presId="urn:microsoft.com/office/officeart/2005/8/layout/list1"/>
    <dgm:cxn modelId="{2689215E-1D04-4D10-A073-484661B6E09C}" type="presParOf" srcId="{653E0FF9-3D10-42B7-AAB4-1FC4DA44D933}" destId="{9915E604-3545-4662-9B6F-92F3F43FAB39}" srcOrd="1" destOrd="0" presId="urn:microsoft.com/office/officeart/2005/8/layout/list1"/>
    <dgm:cxn modelId="{A6468CA0-8AE2-4C63-8C0C-84E9AC2BCCC1}" type="presParOf" srcId="{3123A708-35D1-4EE5-97E8-C6C6D6E462FD}" destId="{783F51CF-AC31-4A57-AD8D-0F239AD4D68E}" srcOrd="5" destOrd="0" presId="urn:microsoft.com/office/officeart/2005/8/layout/list1"/>
    <dgm:cxn modelId="{4B1E3F45-627A-4100-A0B0-27295136B4C3}" type="presParOf" srcId="{3123A708-35D1-4EE5-97E8-C6C6D6E462FD}" destId="{2A8A94C8-1759-4FF9-A3AB-09CD142E96F2}" srcOrd="6" destOrd="0" presId="urn:microsoft.com/office/officeart/2005/8/layout/list1"/>
    <dgm:cxn modelId="{5A108E70-1ACE-4F65-B8FC-468C2CB18649}" type="presParOf" srcId="{3123A708-35D1-4EE5-97E8-C6C6D6E462FD}" destId="{291B672B-81A7-49A7-9618-82FE16EFAA5B}" srcOrd="7" destOrd="0" presId="urn:microsoft.com/office/officeart/2005/8/layout/list1"/>
    <dgm:cxn modelId="{FFCD24D2-0C57-45D8-9F05-3003E0B697D9}" type="presParOf" srcId="{3123A708-35D1-4EE5-97E8-C6C6D6E462FD}" destId="{0544CA77-F8D2-44D6-B14B-C98F88F6A307}" srcOrd="8" destOrd="0" presId="urn:microsoft.com/office/officeart/2005/8/layout/list1"/>
    <dgm:cxn modelId="{6A2429E6-A878-41C5-A921-336F1C042B0E}" type="presParOf" srcId="{0544CA77-F8D2-44D6-B14B-C98F88F6A307}" destId="{0B179C59-DBCD-44EF-9F39-314A0C5D770C}" srcOrd="0" destOrd="0" presId="urn:microsoft.com/office/officeart/2005/8/layout/list1"/>
    <dgm:cxn modelId="{209D8FA3-C6EC-4EC0-9E61-AEB3469161C3}" type="presParOf" srcId="{0544CA77-F8D2-44D6-B14B-C98F88F6A307}" destId="{C7A007B5-BFB7-4F61-A3AA-45FDF79C0066}" srcOrd="1" destOrd="0" presId="urn:microsoft.com/office/officeart/2005/8/layout/list1"/>
    <dgm:cxn modelId="{25B8E8BF-86FB-450F-8219-FCDE6B968CB6}" type="presParOf" srcId="{3123A708-35D1-4EE5-97E8-C6C6D6E462FD}" destId="{4EB908B6-6BD1-490E-88EB-6FE2EFA8DAC9}" srcOrd="9" destOrd="0" presId="urn:microsoft.com/office/officeart/2005/8/layout/list1"/>
    <dgm:cxn modelId="{292BF65A-E532-4B81-8765-21F6C5F96DBF}" type="presParOf" srcId="{3123A708-35D1-4EE5-97E8-C6C6D6E462FD}" destId="{7FF60F98-AB6A-4440-8695-FC8DBBCB414A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B0833F64-BE7E-4389-B419-1AE6CD663106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D4EACE6-163A-4CBE-A968-5D69A0BA28AC}">
      <dgm:prSet/>
      <dgm:spPr/>
      <dgm:t>
        <a:bodyPr/>
        <a:lstStyle/>
        <a:p>
          <a:r>
            <a:rPr lang="en-US"/>
            <a:t>Attitude inoculation</a:t>
          </a:r>
        </a:p>
      </dgm:t>
    </dgm:pt>
    <dgm:pt modelId="{03387058-4BD9-40B9-9351-C24E04DCF54A}" type="parTrans" cxnId="{398E5168-BA33-4B80-B68B-83D631CBDA69}">
      <dgm:prSet/>
      <dgm:spPr/>
      <dgm:t>
        <a:bodyPr/>
        <a:lstStyle/>
        <a:p>
          <a:endParaRPr lang="en-US"/>
        </a:p>
      </dgm:t>
    </dgm:pt>
    <dgm:pt modelId="{3AD5C8C3-AE13-4D6A-A53A-2721BBF9292E}" type="sibTrans" cxnId="{398E5168-BA33-4B80-B68B-83D631CBDA69}">
      <dgm:prSet/>
      <dgm:spPr/>
      <dgm:t>
        <a:bodyPr/>
        <a:lstStyle/>
        <a:p>
          <a:endParaRPr lang="en-US"/>
        </a:p>
      </dgm:t>
    </dgm:pt>
    <dgm:pt modelId="{BFEE2791-0CA4-4533-860A-B68D2619598C}">
      <dgm:prSet/>
      <dgm:spPr/>
      <dgm:t>
        <a:bodyPr/>
        <a:lstStyle/>
        <a:p>
          <a:r>
            <a:rPr lang="en-US"/>
            <a:t>Exposure increases strength</a:t>
          </a:r>
        </a:p>
      </dgm:t>
    </dgm:pt>
    <dgm:pt modelId="{A597BCE4-107F-45C9-8FE3-660692C797E3}" type="parTrans" cxnId="{7A281EE0-B575-46BB-8573-50561B5F729C}">
      <dgm:prSet/>
      <dgm:spPr/>
      <dgm:t>
        <a:bodyPr/>
        <a:lstStyle/>
        <a:p>
          <a:endParaRPr lang="en-US"/>
        </a:p>
      </dgm:t>
    </dgm:pt>
    <dgm:pt modelId="{60A40623-B988-4B64-B27F-BA254C745FFE}" type="sibTrans" cxnId="{7A281EE0-B575-46BB-8573-50561B5F729C}">
      <dgm:prSet/>
      <dgm:spPr/>
      <dgm:t>
        <a:bodyPr/>
        <a:lstStyle/>
        <a:p>
          <a:endParaRPr lang="en-US"/>
        </a:p>
      </dgm:t>
    </dgm:pt>
    <dgm:pt modelId="{206B0E10-C7A6-4FEC-A20F-473753E01B34}">
      <dgm:prSet/>
      <dgm:spPr/>
      <dgm:t>
        <a:bodyPr/>
        <a:lstStyle/>
        <a:p>
          <a:r>
            <a:rPr lang="en-US"/>
            <a:t>Forewarned is forearmed</a:t>
          </a:r>
        </a:p>
      </dgm:t>
    </dgm:pt>
    <dgm:pt modelId="{C2E3D0D2-CCC2-4E2F-BE4F-C757BBFC1E86}" type="parTrans" cxnId="{E2F57721-9E99-47CB-9A20-F3189AFC6EA4}">
      <dgm:prSet/>
      <dgm:spPr/>
      <dgm:t>
        <a:bodyPr/>
        <a:lstStyle/>
        <a:p>
          <a:endParaRPr lang="en-US"/>
        </a:p>
      </dgm:t>
    </dgm:pt>
    <dgm:pt modelId="{4D919D0E-1CA5-4FC9-819B-33DB1207D52B}" type="sibTrans" cxnId="{E2F57721-9E99-47CB-9A20-F3189AFC6EA4}">
      <dgm:prSet/>
      <dgm:spPr/>
      <dgm:t>
        <a:bodyPr/>
        <a:lstStyle/>
        <a:p>
          <a:endParaRPr lang="en-US"/>
        </a:p>
      </dgm:t>
    </dgm:pt>
    <dgm:pt modelId="{7A19E34C-680E-404E-ABC3-713803E62EB5}">
      <dgm:prSet/>
      <dgm:spPr/>
      <dgm:t>
        <a:bodyPr/>
        <a:lstStyle/>
        <a:p>
          <a:r>
            <a:rPr lang="en-US"/>
            <a:t>Allows for defence preparation </a:t>
          </a:r>
        </a:p>
      </dgm:t>
    </dgm:pt>
    <dgm:pt modelId="{A1DA4474-4866-4556-9A83-C3E0D38E0909}" type="parTrans" cxnId="{D3123536-7DA1-436A-91D7-5E0C11BCBA24}">
      <dgm:prSet/>
      <dgm:spPr/>
      <dgm:t>
        <a:bodyPr/>
        <a:lstStyle/>
        <a:p>
          <a:endParaRPr lang="en-US"/>
        </a:p>
      </dgm:t>
    </dgm:pt>
    <dgm:pt modelId="{32E2ABB6-37AC-475E-A752-AB6EF492D193}" type="sibTrans" cxnId="{D3123536-7DA1-436A-91D7-5E0C11BCBA24}">
      <dgm:prSet/>
      <dgm:spPr/>
      <dgm:t>
        <a:bodyPr/>
        <a:lstStyle/>
        <a:p>
          <a:endParaRPr lang="en-US"/>
        </a:p>
      </dgm:t>
    </dgm:pt>
    <dgm:pt modelId="{61404FEA-3C9C-4CA1-A4CD-9138B653A8A8}">
      <dgm:prSet/>
      <dgm:spPr/>
      <dgm:t>
        <a:bodyPr/>
        <a:lstStyle/>
        <a:p>
          <a:r>
            <a:rPr lang="en-US"/>
            <a:t>Stockpile resources</a:t>
          </a:r>
        </a:p>
      </dgm:t>
    </dgm:pt>
    <dgm:pt modelId="{F3FD6626-6581-41AF-BDE0-B466421F4FAE}" type="parTrans" cxnId="{51A4FEFD-31FA-40BF-BCC7-C6153CE0A6EB}">
      <dgm:prSet/>
      <dgm:spPr/>
      <dgm:t>
        <a:bodyPr/>
        <a:lstStyle/>
        <a:p>
          <a:endParaRPr lang="en-US"/>
        </a:p>
      </dgm:t>
    </dgm:pt>
    <dgm:pt modelId="{E99DDF11-A75C-4126-BCB1-A254B92A8F4F}" type="sibTrans" cxnId="{51A4FEFD-31FA-40BF-BCC7-C6153CE0A6EB}">
      <dgm:prSet/>
      <dgm:spPr/>
      <dgm:t>
        <a:bodyPr/>
        <a:lstStyle/>
        <a:p>
          <a:endParaRPr lang="en-US"/>
        </a:p>
      </dgm:t>
    </dgm:pt>
    <dgm:pt modelId="{BB788B03-5310-4FF5-9CCA-9CC50D5F1C63}">
      <dgm:prSet/>
      <dgm:spPr/>
      <dgm:t>
        <a:bodyPr/>
        <a:lstStyle/>
        <a:p>
          <a:r>
            <a:rPr lang="en-US"/>
            <a:t>Physical, cognitive, and social</a:t>
          </a:r>
        </a:p>
      </dgm:t>
    </dgm:pt>
    <dgm:pt modelId="{C1550DEF-B233-473A-BD2E-4AABBA911A67}" type="parTrans" cxnId="{BBA8F0E1-14CE-4A9D-BD75-8F852A5830FA}">
      <dgm:prSet/>
      <dgm:spPr/>
      <dgm:t>
        <a:bodyPr/>
        <a:lstStyle/>
        <a:p>
          <a:endParaRPr lang="en-US"/>
        </a:p>
      </dgm:t>
    </dgm:pt>
    <dgm:pt modelId="{6E9BD78D-982A-482A-A3B3-ACD2A81B8E07}" type="sibTrans" cxnId="{BBA8F0E1-14CE-4A9D-BD75-8F852A5830FA}">
      <dgm:prSet/>
      <dgm:spPr/>
      <dgm:t>
        <a:bodyPr/>
        <a:lstStyle/>
        <a:p>
          <a:endParaRPr lang="en-US"/>
        </a:p>
      </dgm:t>
    </dgm:pt>
    <dgm:pt modelId="{096016D4-089C-4009-8D8B-0BC4946BB291}" type="pres">
      <dgm:prSet presAssocID="{B0833F64-BE7E-4389-B419-1AE6CD663106}" presName="linear" presStyleCnt="0">
        <dgm:presLayoutVars>
          <dgm:animLvl val="lvl"/>
          <dgm:resizeHandles val="exact"/>
        </dgm:presLayoutVars>
      </dgm:prSet>
      <dgm:spPr/>
    </dgm:pt>
    <dgm:pt modelId="{BEC8F23A-1CC9-416E-8F41-5EEFF21CE2B6}" type="pres">
      <dgm:prSet presAssocID="{DD4EACE6-163A-4CBE-A968-5D69A0BA28AC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8DB56C26-B382-4062-8567-788A1CCE2881}" type="pres">
      <dgm:prSet presAssocID="{DD4EACE6-163A-4CBE-A968-5D69A0BA28AC}" presName="childText" presStyleLbl="revTx" presStyleIdx="0" presStyleCnt="3">
        <dgm:presLayoutVars>
          <dgm:bulletEnabled val="1"/>
        </dgm:presLayoutVars>
      </dgm:prSet>
      <dgm:spPr/>
    </dgm:pt>
    <dgm:pt modelId="{C28B75D7-9F7D-4184-BFA8-F02C8D589D3D}" type="pres">
      <dgm:prSet presAssocID="{206B0E10-C7A6-4FEC-A20F-473753E01B34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1539D3A6-7B1D-450E-B3D0-EDD9278373DC}" type="pres">
      <dgm:prSet presAssocID="{206B0E10-C7A6-4FEC-A20F-473753E01B34}" presName="childText" presStyleLbl="revTx" presStyleIdx="1" presStyleCnt="3">
        <dgm:presLayoutVars>
          <dgm:bulletEnabled val="1"/>
        </dgm:presLayoutVars>
      </dgm:prSet>
      <dgm:spPr/>
    </dgm:pt>
    <dgm:pt modelId="{976F31A0-438C-456F-ADFB-C050F6B8F93C}" type="pres">
      <dgm:prSet presAssocID="{61404FEA-3C9C-4CA1-A4CD-9138B653A8A8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D4C8CFF3-DC20-4AB7-B7F9-44D9C2697F35}" type="pres">
      <dgm:prSet presAssocID="{61404FEA-3C9C-4CA1-A4CD-9138B653A8A8}" presName="childText" presStyleLbl="revTx" presStyleIdx="2" presStyleCnt="3">
        <dgm:presLayoutVars>
          <dgm:bulletEnabled val="1"/>
        </dgm:presLayoutVars>
      </dgm:prSet>
      <dgm:spPr/>
    </dgm:pt>
  </dgm:ptLst>
  <dgm:cxnLst>
    <dgm:cxn modelId="{E2F57721-9E99-47CB-9A20-F3189AFC6EA4}" srcId="{B0833F64-BE7E-4389-B419-1AE6CD663106}" destId="{206B0E10-C7A6-4FEC-A20F-473753E01B34}" srcOrd="1" destOrd="0" parTransId="{C2E3D0D2-CCC2-4E2F-BE4F-C757BBFC1E86}" sibTransId="{4D919D0E-1CA5-4FC9-819B-33DB1207D52B}"/>
    <dgm:cxn modelId="{48C3B435-B73F-4C16-916A-BAFA25A2147D}" type="presOf" srcId="{61404FEA-3C9C-4CA1-A4CD-9138B653A8A8}" destId="{976F31A0-438C-456F-ADFB-C050F6B8F93C}" srcOrd="0" destOrd="0" presId="urn:microsoft.com/office/officeart/2005/8/layout/vList2"/>
    <dgm:cxn modelId="{D3123536-7DA1-436A-91D7-5E0C11BCBA24}" srcId="{206B0E10-C7A6-4FEC-A20F-473753E01B34}" destId="{7A19E34C-680E-404E-ABC3-713803E62EB5}" srcOrd="0" destOrd="0" parTransId="{A1DA4474-4866-4556-9A83-C3E0D38E0909}" sibTransId="{32E2ABB6-37AC-475E-A752-AB6EF492D193}"/>
    <dgm:cxn modelId="{191AFA62-DC60-4852-9651-2BD8431F6AE4}" type="presOf" srcId="{BFEE2791-0CA4-4533-860A-B68D2619598C}" destId="{8DB56C26-B382-4062-8567-788A1CCE2881}" srcOrd="0" destOrd="0" presId="urn:microsoft.com/office/officeart/2005/8/layout/vList2"/>
    <dgm:cxn modelId="{398E5168-BA33-4B80-B68B-83D631CBDA69}" srcId="{B0833F64-BE7E-4389-B419-1AE6CD663106}" destId="{DD4EACE6-163A-4CBE-A968-5D69A0BA28AC}" srcOrd="0" destOrd="0" parTransId="{03387058-4BD9-40B9-9351-C24E04DCF54A}" sibTransId="{3AD5C8C3-AE13-4D6A-A53A-2721BBF9292E}"/>
    <dgm:cxn modelId="{31A3616C-B5CA-4761-A986-577DC8809EBF}" type="presOf" srcId="{DD4EACE6-163A-4CBE-A968-5D69A0BA28AC}" destId="{BEC8F23A-1CC9-416E-8F41-5EEFF21CE2B6}" srcOrd="0" destOrd="0" presId="urn:microsoft.com/office/officeart/2005/8/layout/vList2"/>
    <dgm:cxn modelId="{AA6EFA8D-D9BC-4F2E-8D39-A9C8F152B929}" type="presOf" srcId="{B0833F64-BE7E-4389-B419-1AE6CD663106}" destId="{096016D4-089C-4009-8D8B-0BC4946BB291}" srcOrd="0" destOrd="0" presId="urn:microsoft.com/office/officeart/2005/8/layout/vList2"/>
    <dgm:cxn modelId="{269644B8-C536-4BB2-B3FA-8FFE56828207}" type="presOf" srcId="{BB788B03-5310-4FF5-9CCA-9CC50D5F1C63}" destId="{D4C8CFF3-DC20-4AB7-B7F9-44D9C2697F35}" srcOrd="0" destOrd="0" presId="urn:microsoft.com/office/officeart/2005/8/layout/vList2"/>
    <dgm:cxn modelId="{E28255C2-825A-45A7-B674-2BF92106D36C}" type="presOf" srcId="{7A19E34C-680E-404E-ABC3-713803E62EB5}" destId="{1539D3A6-7B1D-450E-B3D0-EDD9278373DC}" srcOrd="0" destOrd="0" presId="urn:microsoft.com/office/officeart/2005/8/layout/vList2"/>
    <dgm:cxn modelId="{7A281EE0-B575-46BB-8573-50561B5F729C}" srcId="{DD4EACE6-163A-4CBE-A968-5D69A0BA28AC}" destId="{BFEE2791-0CA4-4533-860A-B68D2619598C}" srcOrd="0" destOrd="0" parTransId="{A597BCE4-107F-45C9-8FE3-660692C797E3}" sibTransId="{60A40623-B988-4B64-B27F-BA254C745FFE}"/>
    <dgm:cxn modelId="{BBA8F0E1-14CE-4A9D-BD75-8F852A5830FA}" srcId="{61404FEA-3C9C-4CA1-A4CD-9138B653A8A8}" destId="{BB788B03-5310-4FF5-9CCA-9CC50D5F1C63}" srcOrd="0" destOrd="0" parTransId="{C1550DEF-B233-473A-BD2E-4AABBA911A67}" sibTransId="{6E9BD78D-982A-482A-A3B3-ACD2A81B8E07}"/>
    <dgm:cxn modelId="{AE073DE2-D654-4F49-B59D-48738E1EAF34}" type="presOf" srcId="{206B0E10-C7A6-4FEC-A20F-473753E01B34}" destId="{C28B75D7-9F7D-4184-BFA8-F02C8D589D3D}" srcOrd="0" destOrd="0" presId="urn:microsoft.com/office/officeart/2005/8/layout/vList2"/>
    <dgm:cxn modelId="{51A4FEFD-31FA-40BF-BCC7-C6153CE0A6EB}" srcId="{B0833F64-BE7E-4389-B419-1AE6CD663106}" destId="{61404FEA-3C9C-4CA1-A4CD-9138B653A8A8}" srcOrd="2" destOrd="0" parTransId="{F3FD6626-6581-41AF-BDE0-B466421F4FAE}" sibTransId="{E99DDF11-A75C-4126-BCB1-A254B92A8F4F}"/>
    <dgm:cxn modelId="{F5893B5E-2E31-43A1-8919-B2E526EC2A45}" type="presParOf" srcId="{096016D4-089C-4009-8D8B-0BC4946BB291}" destId="{BEC8F23A-1CC9-416E-8F41-5EEFF21CE2B6}" srcOrd="0" destOrd="0" presId="urn:microsoft.com/office/officeart/2005/8/layout/vList2"/>
    <dgm:cxn modelId="{92D87CDA-AD48-4CC1-8DB9-73AD97E1C2E8}" type="presParOf" srcId="{096016D4-089C-4009-8D8B-0BC4946BB291}" destId="{8DB56C26-B382-4062-8567-788A1CCE2881}" srcOrd="1" destOrd="0" presId="urn:microsoft.com/office/officeart/2005/8/layout/vList2"/>
    <dgm:cxn modelId="{22BE0CF0-4DD5-4107-8FB4-E6F19A1D2216}" type="presParOf" srcId="{096016D4-089C-4009-8D8B-0BC4946BB291}" destId="{C28B75D7-9F7D-4184-BFA8-F02C8D589D3D}" srcOrd="2" destOrd="0" presId="urn:microsoft.com/office/officeart/2005/8/layout/vList2"/>
    <dgm:cxn modelId="{8D5ABAB5-50C4-43FA-9E53-6AD39EF0D1DB}" type="presParOf" srcId="{096016D4-089C-4009-8D8B-0BC4946BB291}" destId="{1539D3A6-7B1D-450E-B3D0-EDD9278373DC}" srcOrd="3" destOrd="0" presId="urn:microsoft.com/office/officeart/2005/8/layout/vList2"/>
    <dgm:cxn modelId="{DFAD1DE4-7673-4E5F-9A62-BDF76FBC42A9}" type="presParOf" srcId="{096016D4-089C-4009-8D8B-0BC4946BB291}" destId="{976F31A0-438C-456F-ADFB-C050F6B8F93C}" srcOrd="4" destOrd="0" presId="urn:microsoft.com/office/officeart/2005/8/layout/vList2"/>
    <dgm:cxn modelId="{02C74273-020B-4D9C-B8D1-2090ACCEFE50}" type="presParOf" srcId="{096016D4-089C-4009-8D8B-0BC4946BB291}" destId="{D4C8CFF3-DC20-4AB7-B7F9-44D9C2697F35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4B6B5946-1B53-47B6-BC59-F2BBD5F4B278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C42AE3D-A102-4298-A0EF-1E2FAE216E39}">
      <dgm:prSet/>
      <dgm:spPr/>
      <dgm:t>
        <a:bodyPr/>
        <a:lstStyle/>
        <a:p>
          <a:r>
            <a:rPr lang="en-US"/>
            <a:t>People’s ideas and beliefs are influenced by others around them</a:t>
          </a:r>
        </a:p>
      </dgm:t>
    </dgm:pt>
    <dgm:pt modelId="{B40A11C7-B523-4648-9A04-3A12548AEA9A}" type="parTrans" cxnId="{EA8EF667-9C7D-4B1F-BC8D-CEB7A9B2FDCF}">
      <dgm:prSet/>
      <dgm:spPr/>
      <dgm:t>
        <a:bodyPr/>
        <a:lstStyle/>
        <a:p>
          <a:endParaRPr lang="en-US"/>
        </a:p>
      </dgm:t>
    </dgm:pt>
    <dgm:pt modelId="{AE96FBCC-505F-406C-84A8-E5B81FF2E125}" type="sibTrans" cxnId="{EA8EF667-9C7D-4B1F-BC8D-CEB7A9B2FDCF}">
      <dgm:prSet/>
      <dgm:spPr/>
      <dgm:t>
        <a:bodyPr/>
        <a:lstStyle/>
        <a:p>
          <a:endParaRPr lang="en-US"/>
        </a:p>
      </dgm:t>
    </dgm:pt>
    <dgm:pt modelId="{6FEC1C65-2130-4FAE-8545-DF597623950B}">
      <dgm:prSet/>
      <dgm:spPr/>
      <dgm:t>
        <a:bodyPr/>
        <a:lstStyle/>
        <a:p>
          <a:r>
            <a:rPr lang="en-US"/>
            <a:t>Many techniques are used to influence and persuade other people</a:t>
          </a:r>
        </a:p>
      </dgm:t>
    </dgm:pt>
    <dgm:pt modelId="{ECF89BE2-0B76-472F-B979-830E2639BDC0}" type="parTrans" cxnId="{843A1439-0644-4F56-A603-45B9DFED7B0C}">
      <dgm:prSet/>
      <dgm:spPr/>
      <dgm:t>
        <a:bodyPr/>
        <a:lstStyle/>
        <a:p>
          <a:endParaRPr lang="en-US"/>
        </a:p>
      </dgm:t>
    </dgm:pt>
    <dgm:pt modelId="{B8299BF2-CB0E-4AE2-84B6-2608D9DF0959}" type="sibTrans" cxnId="{843A1439-0644-4F56-A603-45B9DFED7B0C}">
      <dgm:prSet/>
      <dgm:spPr/>
      <dgm:t>
        <a:bodyPr/>
        <a:lstStyle/>
        <a:p>
          <a:endParaRPr lang="en-US"/>
        </a:p>
      </dgm:t>
    </dgm:pt>
    <dgm:pt modelId="{7C3011FC-E223-421F-B884-EAB45479506E}">
      <dgm:prSet/>
      <dgm:spPr/>
      <dgm:t>
        <a:bodyPr/>
        <a:lstStyle/>
        <a:p>
          <a:r>
            <a:rPr lang="en-US"/>
            <a:t>People are susceptible to persuasion, but can be taught to resist it</a:t>
          </a:r>
        </a:p>
      </dgm:t>
    </dgm:pt>
    <dgm:pt modelId="{8D84D659-8D99-42E7-9153-C9789D91A99B}" type="parTrans" cxnId="{542F6391-3156-4E47-B77A-E3A8CD7516C3}">
      <dgm:prSet/>
      <dgm:spPr/>
      <dgm:t>
        <a:bodyPr/>
        <a:lstStyle/>
        <a:p>
          <a:endParaRPr lang="en-US"/>
        </a:p>
      </dgm:t>
    </dgm:pt>
    <dgm:pt modelId="{5EB5F84A-79FB-4954-8D42-A0DBE44199DC}" type="sibTrans" cxnId="{542F6391-3156-4E47-B77A-E3A8CD7516C3}">
      <dgm:prSet/>
      <dgm:spPr/>
      <dgm:t>
        <a:bodyPr/>
        <a:lstStyle/>
        <a:p>
          <a:endParaRPr lang="en-US"/>
        </a:p>
      </dgm:t>
    </dgm:pt>
    <dgm:pt modelId="{64AB26C7-1FA3-4D8D-9F51-9917C81D3281}" type="pres">
      <dgm:prSet presAssocID="{4B6B5946-1B53-47B6-BC59-F2BBD5F4B278}" presName="linear" presStyleCnt="0">
        <dgm:presLayoutVars>
          <dgm:animLvl val="lvl"/>
          <dgm:resizeHandles val="exact"/>
        </dgm:presLayoutVars>
      </dgm:prSet>
      <dgm:spPr/>
    </dgm:pt>
    <dgm:pt modelId="{62B4DBCF-9E7A-4CAD-A466-362C681FF32D}" type="pres">
      <dgm:prSet presAssocID="{AC42AE3D-A102-4298-A0EF-1E2FAE216E39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2BB0BE48-EAF5-47D0-A368-FFF8C2E77F18}" type="pres">
      <dgm:prSet presAssocID="{AE96FBCC-505F-406C-84A8-E5B81FF2E125}" presName="spacer" presStyleCnt="0"/>
      <dgm:spPr/>
    </dgm:pt>
    <dgm:pt modelId="{506EF57F-2DE9-490F-9B29-3E6C5545863D}" type="pres">
      <dgm:prSet presAssocID="{6FEC1C65-2130-4FAE-8545-DF597623950B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3073026D-7751-4785-A295-4BE9264FB8AB}" type="pres">
      <dgm:prSet presAssocID="{B8299BF2-CB0E-4AE2-84B6-2608D9DF0959}" presName="spacer" presStyleCnt="0"/>
      <dgm:spPr/>
    </dgm:pt>
    <dgm:pt modelId="{648A1824-75C0-4513-A17C-3B406DA5A2DB}" type="pres">
      <dgm:prSet presAssocID="{7C3011FC-E223-421F-B884-EAB45479506E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0ADE8F27-6774-4D24-B34A-2E3D2870437A}" type="presOf" srcId="{4B6B5946-1B53-47B6-BC59-F2BBD5F4B278}" destId="{64AB26C7-1FA3-4D8D-9F51-9917C81D3281}" srcOrd="0" destOrd="0" presId="urn:microsoft.com/office/officeart/2005/8/layout/vList2"/>
    <dgm:cxn modelId="{843A1439-0644-4F56-A603-45B9DFED7B0C}" srcId="{4B6B5946-1B53-47B6-BC59-F2BBD5F4B278}" destId="{6FEC1C65-2130-4FAE-8545-DF597623950B}" srcOrd="1" destOrd="0" parTransId="{ECF89BE2-0B76-472F-B979-830E2639BDC0}" sibTransId="{B8299BF2-CB0E-4AE2-84B6-2608D9DF0959}"/>
    <dgm:cxn modelId="{EA8EF667-9C7D-4B1F-BC8D-CEB7A9B2FDCF}" srcId="{4B6B5946-1B53-47B6-BC59-F2BBD5F4B278}" destId="{AC42AE3D-A102-4298-A0EF-1E2FAE216E39}" srcOrd="0" destOrd="0" parTransId="{B40A11C7-B523-4648-9A04-3A12548AEA9A}" sibTransId="{AE96FBCC-505F-406C-84A8-E5B81FF2E125}"/>
    <dgm:cxn modelId="{3ABCFF88-302A-474B-89FF-84A35F61237C}" type="presOf" srcId="{6FEC1C65-2130-4FAE-8545-DF597623950B}" destId="{506EF57F-2DE9-490F-9B29-3E6C5545863D}" srcOrd="0" destOrd="0" presId="urn:microsoft.com/office/officeart/2005/8/layout/vList2"/>
    <dgm:cxn modelId="{542F6391-3156-4E47-B77A-E3A8CD7516C3}" srcId="{4B6B5946-1B53-47B6-BC59-F2BBD5F4B278}" destId="{7C3011FC-E223-421F-B884-EAB45479506E}" srcOrd="2" destOrd="0" parTransId="{8D84D659-8D99-42E7-9153-C9789D91A99B}" sibTransId="{5EB5F84A-79FB-4954-8D42-A0DBE44199DC}"/>
    <dgm:cxn modelId="{0098B1E0-9B32-4D07-8387-D88EDDCF5CD8}" type="presOf" srcId="{7C3011FC-E223-421F-B884-EAB45479506E}" destId="{648A1824-75C0-4513-A17C-3B406DA5A2DB}" srcOrd="0" destOrd="0" presId="urn:microsoft.com/office/officeart/2005/8/layout/vList2"/>
    <dgm:cxn modelId="{E644A1E7-3987-46D2-A1E0-79F4D7D0EB62}" type="presOf" srcId="{AC42AE3D-A102-4298-A0EF-1E2FAE216E39}" destId="{62B4DBCF-9E7A-4CAD-A466-362C681FF32D}" srcOrd="0" destOrd="0" presId="urn:microsoft.com/office/officeart/2005/8/layout/vList2"/>
    <dgm:cxn modelId="{B100A47D-FFD3-4574-ABB5-56ED48C2AB24}" type="presParOf" srcId="{64AB26C7-1FA3-4D8D-9F51-9917C81D3281}" destId="{62B4DBCF-9E7A-4CAD-A466-362C681FF32D}" srcOrd="0" destOrd="0" presId="urn:microsoft.com/office/officeart/2005/8/layout/vList2"/>
    <dgm:cxn modelId="{C3A4D41F-D821-4660-A889-2DAFAD1358C3}" type="presParOf" srcId="{64AB26C7-1FA3-4D8D-9F51-9917C81D3281}" destId="{2BB0BE48-EAF5-47D0-A368-FFF8C2E77F18}" srcOrd="1" destOrd="0" presId="urn:microsoft.com/office/officeart/2005/8/layout/vList2"/>
    <dgm:cxn modelId="{A8AAB836-5824-4762-83AA-55152F1937E5}" type="presParOf" srcId="{64AB26C7-1FA3-4D8D-9F51-9917C81D3281}" destId="{506EF57F-2DE9-490F-9B29-3E6C5545863D}" srcOrd="2" destOrd="0" presId="urn:microsoft.com/office/officeart/2005/8/layout/vList2"/>
    <dgm:cxn modelId="{C45CE188-47DF-4854-8840-EA0B32C3B0C5}" type="presParOf" srcId="{64AB26C7-1FA3-4D8D-9F51-9917C81D3281}" destId="{3073026D-7751-4785-A295-4BE9264FB8AB}" srcOrd="3" destOrd="0" presId="urn:microsoft.com/office/officeart/2005/8/layout/vList2"/>
    <dgm:cxn modelId="{B1424769-27C0-4734-B032-166C7BB865E6}" type="presParOf" srcId="{64AB26C7-1FA3-4D8D-9F51-9917C81D3281}" destId="{648A1824-75C0-4513-A17C-3B406DA5A2DB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34A56F-6002-4439-9B5E-61562267CC88}">
      <dsp:nvSpPr>
        <dsp:cNvPr id="0" name=""/>
        <dsp:cNvSpPr/>
      </dsp:nvSpPr>
      <dsp:spPr>
        <a:xfrm>
          <a:off x="0" y="3291729"/>
          <a:ext cx="6666833" cy="2159731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84480" tIns="284480" rIns="284480" bIns="28448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Components of persuasion</a:t>
          </a:r>
        </a:p>
      </dsp:txBody>
      <dsp:txXfrm>
        <a:off x="0" y="3291729"/>
        <a:ext cx="6666833" cy="1166254"/>
      </dsp:txXfrm>
    </dsp:sp>
    <dsp:sp modelId="{55EF7194-B984-4F52-997F-BB87B29911A5}">
      <dsp:nvSpPr>
        <dsp:cNvPr id="0" name=""/>
        <dsp:cNvSpPr/>
      </dsp:nvSpPr>
      <dsp:spPr>
        <a:xfrm>
          <a:off x="3255" y="4414789"/>
          <a:ext cx="2220107" cy="993476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576" tIns="29210" rIns="163576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Who: message source</a:t>
          </a:r>
        </a:p>
      </dsp:txBody>
      <dsp:txXfrm>
        <a:off x="3255" y="4414789"/>
        <a:ext cx="2220107" cy="993476"/>
      </dsp:txXfrm>
    </dsp:sp>
    <dsp:sp modelId="{1B10AD30-F0FE-4B89-B420-6FAD9BAC3427}">
      <dsp:nvSpPr>
        <dsp:cNvPr id="0" name=""/>
        <dsp:cNvSpPr/>
      </dsp:nvSpPr>
      <dsp:spPr>
        <a:xfrm>
          <a:off x="2223362" y="4414789"/>
          <a:ext cx="2220107" cy="993476"/>
        </a:xfrm>
        <a:prstGeom prst="rect">
          <a:avLst/>
        </a:prstGeom>
        <a:solidFill>
          <a:schemeClr val="accent2">
            <a:tint val="40000"/>
            <a:alpha val="90000"/>
            <a:hueOff val="3367359"/>
            <a:satOff val="-31116"/>
            <a:lumOff val="-3508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3367359"/>
              <a:satOff val="-31116"/>
              <a:lumOff val="-3508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576" tIns="29210" rIns="163576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Says what: message</a:t>
          </a:r>
        </a:p>
      </dsp:txBody>
      <dsp:txXfrm>
        <a:off x="2223362" y="4414789"/>
        <a:ext cx="2220107" cy="993476"/>
      </dsp:txXfrm>
    </dsp:sp>
    <dsp:sp modelId="{FF82A123-4247-4760-B117-B9B938C28370}">
      <dsp:nvSpPr>
        <dsp:cNvPr id="0" name=""/>
        <dsp:cNvSpPr/>
      </dsp:nvSpPr>
      <dsp:spPr>
        <a:xfrm>
          <a:off x="4443470" y="4414789"/>
          <a:ext cx="2220107" cy="993476"/>
        </a:xfrm>
        <a:prstGeom prst="rect">
          <a:avLst/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576" tIns="29210" rIns="163576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To whom: audience</a:t>
          </a:r>
        </a:p>
      </dsp:txBody>
      <dsp:txXfrm>
        <a:off x="4443470" y="4414789"/>
        <a:ext cx="2220107" cy="993476"/>
      </dsp:txXfrm>
    </dsp:sp>
    <dsp:sp modelId="{D24A6407-BBE1-459C-9644-86304A339B51}">
      <dsp:nvSpPr>
        <dsp:cNvPr id="0" name=""/>
        <dsp:cNvSpPr/>
      </dsp:nvSpPr>
      <dsp:spPr>
        <a:xfrm rot="10800000">
          <a:off x="0" y="2459"/>
          <a:ext cx="6666833" cy="3321666"/>
        </a:xfrm>
        <a:prstGeom prst="upArrowCallou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84480" tIns="284480" rIns="284480" bIns="28448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An attempt to change a person’s attitude</a:t>
          </a:r>
        </a:p>
      </dsp:txBody>
      <dsp:txXfrm rot="10800000">
        <a:off x="0" y="2459"/>
        <a:ext cx="6666833" cy="215831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DEC112-2202-4406-AE30-246E4A2BB716}">
      <dsp:nvSpPr>
        <dsp:cNvPr id="0" name=""/>
        <dsp:cNvSpPr/>
      </dsp:nvSpPr>
      <dsp:spPr>
        <a:xfrm>
          <a:off x="0" y="588559"/>
          <a:ext cx="6666833" cy="15939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17420" tIns="458216" rIns="517420" bIns="156464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200" kern="1200"/>
            <a:t>Source: individual who delivers the message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200" kern="1200"/>
            <a:t>Credible or not: expertise and trustworthiness </a:t>
          </a:r>
        </a:p>
      </dsp:txBody>
      <dsp:txXfrm>
        <a:off x="0" y="588559"/>
        <a:ext cx="6666833" cy="1593900"/>
      </dsp:txXfrm>
    </dsp:sp>
    <dsp:sp modelId="{72BCF88E-7CAC-48C1-AC29-993EC86C1304}">
      <dsp:nvSpPr>
        <dsp:cNvPr id="0" name=""/>
        <dsp:cNvSpPr/>
      </dsp:nvSpPr>
      <dsp:spPr>
        <a:xfrm>
          <a:off x="333341" y="263839"/>
          <a:ext cx="4666783" cy="64944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Source credibility</a:t>
          </a:r>
        </a:p>
      </dsp:txBody>
      <dsp:txXfrm>
        <a:off x="365044" y="295542"/>
        <a:ext cx="4603377" cy="586034"/>
      </dsp:txXfrm>
    </dsp:sp>
    <dsp:sp modelId="{6077C387-9BD1-4E60-89E3-3F8334688AE9}">
      <dsp:nvSpPr>
        <dsp:cNvPr id="0" name=""/>
        <dsp:cNvSpPr/>
      </dsp:nvSpPr>
      <dsp:spPr>
        <a:xfrm>
          <a:off x="0" y="2625980"/>
          <a:ext cx="6666833" cy="25640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17420" tIns="458216" rIns="517420" bIns="156464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200" kern="1200"/>
            <a:t>Influenced by similarity and physical attractiveness 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200" kern="1200"/>
            <a:t>Halo effect: assumption that people with one desirable trait (e.g., attractiveness) possess many other</a:t>
          </a:r>
          <a:r>
            <a:rPr lang="fr-FR" sz="2200" kern="1200"/>
            <a:t> </a:t>
          </a:r>
          <a:r>
            <a:rPr lang="en-US" sz="2200" kern="1200"/>
            <a:t>desirable</a:t>
          </a:r>
          <a:r>
            <a:rPr lang="fr-FR" sz="2200" kern="1200"/>
            <a:t> traits (e.g., intelligence)</a:t>
          </a:r>
          <a:endParaRPr lang="en-US" sz="2200" kern="1200"/>
        </a:p>
      </dsp:txBody>
      <dsp:txXfrm>
        <a:off x="0" y="2625980"/>
        <a:ext cx="6666833" cy="2564099"/>
      </dsp:txXfrm>
    </dsp:sp>
    <dsp:sp modelId="{475E95FB-6739-4DCE-9CA7-E7D85EFE08BF}">
      <dsp:nvSpPr>
        <dsp:cNvPr id="0" name=""/>
        <dsp:cNvSpPr/>
      </dsp:nvSpPr>
      <dsp:spPr>
        <a:xfrm>
          <a:off x="333341" y="2301259"/>
          <a:ext cx="4666783" cy="64944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Source likability</a:t>
          </a:r>
        </a:p>
      </dsp:txBody>
      <dsp:txXfrm>
        <a:off x="365044" y="2332962"/>
        <a:ext cx="4603377" cy="58603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3E3363-93B0-4A8B-980B-14E76D209381}">
      <dsp:nvSpPr>
        <dsp:cNvPr id="0" name=""/>
        <dsp:cNvSpPr/>
      </dsp:nvSpPr>
      <dsp:spPr>
        <a:xfrm>
          <a:off x="0" y="5539"/>
          <a:ext cx="6666833" cy="285948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marL="0" lvl="0" indent="0" algn="l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200" kern="1200"/>
            <a:t>Convert communicator characteristics </a:t>
          </a:r>
        </a:p>
      </dsp:txBody>
      <dsp:txXfrm>
        <a:off x="139588" y="145127"/>
        <a:ext cx="6387657" cy="2580304"/>
      </dsp:txXfrm>
    </dsp:sp>
    <dsp:sp modelId="{DD741EC1-C03C-4F09-A822-17F927BAE02F}">
      <dsp:nvSpPr>
        <dsp:cNvPr id="0" name=""/>
        <dsp:cNvSpPr/>
      </dsp:nvSpPr>
      <dsp:spPr>
        <a:xfrm>
          <a:off x="0" y="2865020"/>
          <a:ext cx="6666833" cy="25833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1672" tIns="66040" rIns="369824" bIns="66040" numCol="1" spcCol="1270" anchor="t" anchorCtr="0">
          <a:noAutofit/>
        </a:bodyPr>
        <a:lstStyle/>
        <a:p>
          <a:pPr marL="285750" lvl="1" indent="-285750" algn="l" defTabSz="1822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4100" kern="1200"/>
            <a:t>Likability: similar to their audience</a:t>
          </a:r>
        </a:p>
        <a:p>
          <a:pPr marL="285750" lvl="1" indent="-285750" algn="l" defTabSz="1822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4100" kern="1200"/>
            <a:t>Credibility: succeeded in overcoming obstacles</a:t>
          </a:r>
        </a:p>
      </dsp:txBody>
      <dsp:txXfrm>
        <a:off x="0" y="2865020"/>
        <a:ext cx="6666833" cy="258336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0E3512-78E9-46B1-9340-6B26C357ED30}">
      <dsp:nvSpPr>
        <dsp:cNvPr id="0" name=""/>
        <dsp:cNvSpPr/>
      </dsp:nvSpPr>
      <dsp:spPr>
        <a:xfrm>
          <a:off x="0" y="82968"/>
          <a:ext cx="6666833" cy="1078008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Reason versus emotion</a:t>
          </a:r>
        </a:p>
      </dsp:txBody>
      <dsp:txXfrm>
        <a:off x="52624" y="135592"/>
        <a:ext cx="6561585" cy="972760"/>
      </dsp:txXfrm>
    </dsp:sp>
    <dsp:sp modelId="{155D262A-710F-41C3-B587-D66D5122F240}">
      <dsp:nvSpPr>
        <dsp:cNvPr id="0" name=""/>
        <dsp:cNvSpPr/>
      </dsp:nvSpPr>
      <dsp:spPr>
        <a:xfrm>
          <a:off x="0" y="1160976"/>
          <a:ext cx="6666833" cy="6567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1672" tIns="34290" rIns="192024" bIns="34290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100" kern="1200"/>
            <a:t>Cold hard facts or emotional responses (e.g., good mood, humour, and fear)</a:t>
          </a:r>
        </a:p>
      </dsp:txBody>
      <dsp:txXfrm>
        <a:off x="0" y="1160976"/>
        <a:ext cx="6666833" cy="656707"/>
      </dsp:txXfrm>
    </dsp:sp>
    <dsp:sp modelId="{E5FA90A3-B715-4932-9F73-D2F746E1C292}">
      <dsp:nvSpPr>
        <dsp:cNvPr id="0" name=""/>
        <dsp:cNvSpPr/>
      </dsp:nvSpPr>
      <dsp:spPr>
        <a:xfrm>
          <a:off x="0" y="1817684"/>
          <a:ext cx="6666833" cy="1078008"/>
        </a:xfrm>
        <a:prstGeom prst="roundRect">
          <a:avLst/>
        </a:prstGeom>
        <a:gradFill rotWithShape="0">
          <a:gsLst>
            <a:gs pos="0">
              <a:schemeClr val="accent5">
                <a:hueOff val="-6076075"/>
                <a:satOff val="-413"/>
                <a:lumOff val="9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076075"/>
                <a:satOff val="-413"/>
                <a:lumOff val="9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076075"/>
                <a:satOff val="-413"/>
                <a:lumOff val="9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One-sided versus two-sided messages</a:t>
          </a:r>
        </a:p>
      </dsp:txBody>
      <dsp:txXfrm>
        <a:off x="52624" y="1870308"/>
        <a:ext cx="6561585" cy="972760"/>
      </dsp:txXfrm>
    </dsp:sp>
    <dsp:sp modelId="{853F0EB7-E632-49F8-87DD-64D7A4E340EE}">
      <dsp:nvSpPr>
        <dsp:cNvPr id="0" name=""/>
        <dsp:cNvSpPr/>
      </dsp:nvSpPr>
      <dsp:spPr>
        <a:xfrm>
          <a:off x="0" y="2895693"/>
          <a:ext cx="6666833" cy="9501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1672" tIns="34290" rIns="192024" bIns="34290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100" kern="1200"/>
            <a:t>One-sided messages: more effective when audience members are less educated or have already made up their minds</a:t>
          </a:r>
        </a:p>
      </dsp:txBody>
      <dsp:txXfrm>
        <a:off x="0" y="2895693"/>
        <a:ext cx="6666833" cy="950130"/>
      </dsp:txXfrm>
    </dsp:sp>
    <dsp:sp modelId="{B22276DB-35EC-48BD-B02A-B7454C786A35}">
      <dsp:nvSpPr>
        <dsp:cNvPr id="0" name=""/>
        <dsp:cNvSpPr/>
      </dsp:nvSpPr>
      <dsp:spPr>
        <a:xfrm>
          <a:off x="0" y="3845823"/>
          <a:ext cx="6666833" cy="1078008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Repetition: repeat exposure influences memory</a:t>
          </a:r>
        </a:p>
      </dsp:txBody>
      <dsp:txXfrm>
        <a:off x="52624" y="3898447"/>
        <a:ext cx="6561585" cy="972760"/>
      </dsp:txXfrm>
    </dsp:sp>
    <dsp:sp modelId="{928A852D-ED19-475D-BE19-3E9B27A8B351}">
      <dsp:nvSpPr>
        <dsp:cNvPr id="0" name=""/>
        <dsp:cNvSpPr/>
      </dsp:nvSpPr>
      <dsp:spPr>
        <a:xfrm>
          <a:off x="0" y="4923831"/>
          <a:ext cx="6666833" cy="4471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1672" tIns="34290" rIns="192024" bIns="34290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100" kern="1200"/>
            <a:t>Advertisement wear-out </a:t>
          </a:r>
        </a:p>
      </dsp:txBody>
      <dsp:txXfrm>
        <a:off x="0" y="4923831"/>
        <a:ext cx="6666833" cy="44712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6ADE59-FD3E-4A39-AC07-B19576363630}">
      <dsp:nvSpPr>
        <dsp:cNvPr id="0" name=""/>
        <dsp:cNvSpPr/>
      </dsp:nvSpPr>
      <dsp:spPr>
        <a:xfrm>
          <a:off x="0" y="360139"/>
          <a:ext cx="6666833" cy="1398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17420" tIns="499872" rIns="517420" bIns="170688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/>
            <a:t>Receptivity: understanding 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/>
            <a:t>Yielding: acceptance  </a:t>
          </a:r>
        </a:p>
      </dsp:txBody>
      <dsp:txXfrm>
        <a:off x="0" y="360139"/>
        <a:ext cx="6666833" cy="1398600"/>
      </dsp:txXfrm>
    </dsp:sp>
    <dsp:sp modelId="{5C17A77B-ABFF-47CC-BA70-D07EFB12483C}">
      <dsp:nvSpPr>
        <dsp:cNvPr id="0" name=""/>
        <dsp:cNvSpPr/>
      </dsp:nvSpPr>
      <dsp:spPr>
        <a:xfrm>
          <a:off x="333341" y="5899"/>
          <a:ext cx="4666783" cy="70848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Intelligence</a:t>
          </a:r>
        </a:p>
      </dsp:txBody>
      <dsp:txXfrm>
        <a:off x="367926" y="40484"/>
        <a:ext cx="4597613" cy="639310"/>
      </dsp:txXfrm>
    </dsp:sp>
    <dsp:sp modelId="{B1C0FF19-B727-4163-9ED6-9D59051D2D82}">
      <dsp:nvSpPr>
        <dsp:cNvPr id="0" name=""/>
        <dsp:cNvSpPr/>
      </dsp:nvSpPr>
      <dsp:spPr>
        <a:xfrm>
          <a:off x="0" y="2242580"/>
          <a:ext cx="6666833" cy="1701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17420" tIns="499872" rIns="517420" bIns="170688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/>
            <a:t>Tendency to engage in and enjoy effortful thinking, analysis, and mental problem solving</a:t>
          </a:r>
        </a:p>
      </dsp:txBody>
      <dsp:txXfrm>
        <a:off x="0" y="2242580"/>
        <a:ext cx="6666833" cy="1701000"/>
      </dsp:txXfrm>
    </dsp:sp>
    <dsp:sp modelId="{3EF04F35-9602-42A6-AF62-CBDBD5316B45}">
      <dsp:nvSpPr>
        <dsp:cNvPr id="0" name=""/>
        <dsp:cNvSpPr/>
      </dsp:nvSpPr>
      <dsp:spPr>
        <a:xfrm>
          <a:off x="333341" y="1888340"/>
          <a:ext cx="4666783" cy="70848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Need for cognition</a:t>
          </a:r>
        </a:p>
      </dsp:txBody>
      <dsp:txXfrm>
        <a:off x="367926" y="1922925"/>
        <a:ext cx="4597613" cy="639310"/>
      </dsp:txXfrm>
    </dsp:sp>
    <dsp:sp modelId="{3B83AF1A-2F4C-4489-A7B7-ED959DE133A5}">
      <dsp:nvSpPr>
        <dsp:cNvPr id="0" name=""/>
        <dsp:cNvSpPr/>
      </dsp:nvSpPr>
      <dsp:spPr>
        <a:xfrm>
          <a:off x="0" y="4427420"/>
          <a:ext cx="6666833" cy="1020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17420" tIns="499872" rIns="517420" bIns="170688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/>
            <a:t>Self-monitoring and self-consciousness </a:t>
          </a:r>
        </a:p>
      </dsp:txBody>
      <dsp:txXfrm>
        <a:off x="0" y="4427420"/>
        <a:ext cx="6666833" cy="1020600"/>
      </dsp:txXfrm>
    </dsp:sp>
    <dsp:sp modelId="{2CC0E2D6-3A04-4E91-9171-5D7F8E07AD7D}">
      <dsp:nvSpPr>
        <dsp:cNvPr id="0" name=""/>
        <dsp:cNvSpPr/>
      </dsp:nvSpPr>
      <dsp:spPr>
        <a:xfrm>
          <a:off x="333341" y="4073180"/>
          <a:ext cx="4666783" cy="70848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Concern about public image</a:t>
          </a:r>
        </a:p>
      </dsp:txBody>
      <dsp:txXfrm>
        <a:off x="367926" y="4107765"/>
        <a:ext cx="4597613" cy="63931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9412CE-9619-4913-9A2E-83CC2278001E}">
      <dsp:nvSpPr>
        <dsp:cNvPr id="0" name=""/>
        <dsp:cNvSpPr/>
      </dsp:nvSpPr>
      <dsp:spPr>
        <a:xfrm>
          <a:off x="0" y="458397"/>
          <a:ext cx="6666833" cy="10631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17420" tIns="520700" rIns="517420" bIns="177800" numCol="1" spcCol="1270" anchor="t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500" kern="1200"/>
            <a:t>Individualist versus collectivists </a:t>
          </a:r>
        </a:p>
      </dsp:txBody>
      <dsp:txXfrm>
        <a:off x="0" y="458397"/>
        <a:ext cx="6666833" cy="1063125"/>
      </dsp:txXfrm>
    </dsp:sp>
    <dsp:sp modelId="{26B5DB8D-E6DF-4C94-A3F8-4B5841D30FD1}">
      <dsp:nvSpPr>
        <dsp:cNvPr id="0" name=""/>
        <dsp:cNvSpPr/>
      </dsp:nvSpPr>
      <dsp:spPr>
        <a:xfrm>
          <a:off x="333341" y="89397"/>
          <a:ext cx="4666783" cy="7380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Cultural differences</a:t>
          </a:r>
        </a:p>
      </dsp:txBody>
      <dsp:txXfrm>
        <a:off x="369367" y="125423"/>
        <a:ext cx="4594731" cy="665948"/>
      </dsp:txXfrm>
    </dsp:sp>
    <dsp:sp modelId="{2A8A94C8-1759-4FF9-A3AB-09CD142E96F2}">
      <dsp:nvSpPr>
        <dsp:cNvPr id="0" name=""/>
        <dsp:cNvSpPr/>
      </dsp:nvSpPr>
      <dsp:spPr>
        <a:xfrm>
          <a:off x="0" y="2025522"/>
          <a:ext cx="6666833" cy="17718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3221807"/>
              <a:satOff val="-9246"/>
              <a:lumOff val="-1480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17420" tIns="520700" rIns="517420" bIns="177800" numCol="1" spcCol="1270" anchor="t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500" kern="1200"/>
            <a:t>People are more persuaded by messages that do not seem to be designed to influence them</a:t>
          </a:r>
        </a:p>
      </dsp:txBody>
      <dsp:txXfrm>
        <a:off x="0" y="2025522"/>
        <a:ext cx="6666833" cy="1771875"/>
      </dsp:txXfrm>
    </dsp:sp>
    <dsp:sp modelId="{9915E604-3545-4662-9B6F-92F3F43FAB39}">
      <dsp:nvSpPr>
        <dsp:cNvPr id="0" name=""/>
        <dsp:cNvSpPr/>
      </dsp:nvSpPr>
      <dsp:spPr>
        <a:xfrm>
          <a:off x="333341" y="1656522"/>
          <a:ext cx="4666783" cy="738000"/>
        </a:xfrm>
        <a:prstGeom prst="roundRect">
          <a:avLst/>
        </a:prstGeom>
        <a:gradFill rotWithShape="0">
          <a:gsLst>
            <a:gs pos="0">
              <a:schemeClr val="accent2">
                <a:hueOff val="3221807"/>
                <a:satOff val="-9246"/>
                <a:lumOff val="-1480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3221807"/>
                <a:satOff val="-9246"/>
                <a:lumOff val="-1480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3221807"/>
                <a:satOff val="-9246"/>
                <a:lumOff val="-1480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Overheard messages</a:t>
          </a:r>
        </a:p>
      </dsp:txBody>
      <dsp:txXfrm>
        <a:off x="369367" y="1692548"/>
        <a:ext cx="4594731" cy="665948"/>
      </dsp:txXfrm>
    </dsp:sp>
    <dsp:sp modelId="{7FF60F98-AB6A-4440-8695-FC8DBBCB414A}">
      <dsp:nvSpPr>
        <dsp:cNvPr id="0" name=""/>
        <dsp:cNvSpPr/>
      </dsp:nvSpPr>
      <dsp:spPr>
        <a:xfrm>
          <a:off x="0" y="4301397"/>
          <a:ext cx="6666833" cy="10631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17420" tIns="520700" rIns="517420" bIns="177800" numCol="1" spcCol="1270" anchor="t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500" kern="1200"/>
            <a:t>Gets the conscious mind out of the way</a:t>
          </a:r>
        </a:p>
      </dsp:txBody>
      <dsp:txXfrm>
        <a:off x="0" y="4301397"/>
        <a:ext cx="6666833" cy="1063125"/>
      </dsp:txXfrm>
    </dsp:sp>
    <dsp:sp modelId="{C7A007B5-BFB7-4F61-A3AA-45FDF79C0066}">
      <dsp:nvSpPr>
        <dsp:cNvPr id="0" name=""/>
        <dsp:cNvSpPr/>
      </dsp:nvSpPr>
      <dsp:spPr>
        <a:xfrm>
          <a:off x="333341" y="3932397"/>
          <a:ext cx="4666783" cy="738000"/>
        </a:xfrm>
        <a:prstGeom prst="round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Distraction</a:t>
          </a:r>
        </a:p>
      </dsp:txBody>
      <dsp:txXfrm>
        <a:off x="369367" y="3968423"/>
        <a:ext cx="4594731" cy="66594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C8F23A-1CC9-416E-8F41-5EEFF21CE2B6}">
      <dsp:nvSpPr>
        <dsp:cNvPr id="0" name=""/>
        <dsp:cNvSpPr/>
      </dsp:nvSpPr>
      <dsp:spPr>
        <a:xfrm>
          <a:off x="0" y="12379"/>
          <a:ext cx="6666833" cy="108108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400" kern="1200"/>
            <a:t>Attitude inoculation</a:t>
          </a:r>
        </a:p>
      </dsp:txBody>
      <dsp:txXfrm>
        <a:off x="52774" y="65153"/>
        <a:ext cx="6561285" cy="975532"/>
      </dsp:txXfrm>
    </dsp:sp>
    <dsp:sp modelId="{8DB56C26-B382-4062-8567-788A1CCE2881}">
      <dsp:nvSpPr>
        <dsp:cNvPr id="0" name=""/>
        <dsp:cNvSpPr/>
      </dsp:nvSpPr>
      <dsp:spPr>
        <a:xfrm>
          <a:off x="0" y="1093459"/>
          <a:ext cx="6666833" cy="728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1672" tIns="55880" rIns="312928" bIns="55880" numCol="1" spcCol="1270" anchor="t" anchorCtr="0">
          <a:noAutofit/>
        </a:bodyPr>
        <a:lstStyle/>
        <a:p>
          <a:pPr marL="285750" lvl="1" indent="-285750" algn="l" defTabSz="1511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3400" kern="1200"/>
            <a:t>Exposure increases strength</a:t>
          </a:r>
        </a:p>
      </dsp:txBody>
      <dsp:txXfrm>
        <a:off x="0" y="1093459"/>
        <a:ext cx="6666833" cy="728640"/>
      </dsp:txXfrm>
    </dsp:sp>
    <dsp:sp modelId="{C28B75D7-9F7D-4184-BFA8-F02C8D589D3D}">
      <dsp:nvSpPr>
        <dsp:cNvPr id="0" name=""/>
        <dsp:cNvSpPr/>
      </dsp:nvSpPr>
      <dsp:spPr>
        <a:xfrm>
          <a:off x="0" y="1822099"/>
          <a:ext cx="6666833" cy="1081080"/>
        </a:xfrm>
        <a:prstGeom prst="roundRect">
          <a:avLst/>
        </a:prstGeom>
        <a:gradFill rotWithShape="0">
          <a:gsLst>
            <a:gs pos="0">
              <a:schemeClr val="accent2">
                <a:hueOff val="3221807"/>
                <a:satOff val="-9246"/>
                <a:lumOff val="-1480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3221807"/>
                <a:satOff val="-9246"/>
                <a:lumOff val="-1480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3221807"/>
                <a:satOff val="-9246"/>
                <a:lumOff val="-1480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400" kern="1200"/>
            <a:t>Forewarned is forearmed</a:t>
          </a:r>
        </a:p>
      </dsp:txBody>
      <dsp:txXfrm>
        <a:off x="52774" y="1874873"/>
        <a:ext cx="6561285" cy="975532"/>
      </dsp:txXfrm>
    </dsp:sp>
    <dsp:sp modelId="{1539D3A6-7B1D-450E-B3D0-EDD9278373DC}">
      <dsp:nvSpPr>
        <dsp:cNvPr id="0" name=""/>
        <dsp:cNvSpPr/>
      </dsp:nvSpPr>
      <dsp:spPr>
        <a:xfrm>
          <a:off x="0" y="2903179"/>
          <a:ext cx="6666833" cy="728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1672" tIns="55880" rIns="312928" bIns="55880" numCol="1" spcCol="1270" anchor="t" anchorCtr="0">
          <a:noAutofit/>
        </a:bodyPr>
        <a:lstStyle/>
        <a:p>
          <a:pPr marL="285750" lvl="1" indent="-285750" algn="l" defTabSz="1511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3400" kern="1200"/>
            <a:t>Allows for defence preparation </a:t>
          </a:r>
        </a:p>
      </dsp:txBody>
      <dsp:txXfrm>
        <a:off x="0" y="2903179"/>
        <a:ext cx="6666833" cy="728640"/>
      </dsp:txXfrm>
    </dsp:sp>
    <dsp:sp modelId="{976F31A0-438C-456F-ADFB-C050F6B8F93C}">
      <dsp:nvSpPr>
        <dsp:cNvPr id="0" name=""/>
        <dsp:cNvSpPr/>
      </dsp:nvSpPr>
      <dsp:spPr>
        <a:xfrm>
          <a:off x="0" y="3631820"/>
          <a:ext cx="6666833" cy="1081080"/>
        </a:xfrm>
        <a:prstGeom prst="round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400" kern="1200"/>
            <a:t>Stockpile resources</a:t>
          </a:r>
        </a:p>
      </dsp:txBody>
      <dsp:txXfrm>
        <a:off x="52774" y="3684594"/>
        <a:ext cx="6561285" cy="975532"/>
      </dsp:txXfrm>
    </dsp:sp>
    <dsp:sp modelId="{D4C8CFF3-DC20-4AB7-B7F9-44D9C2697F35}">
      <dsp:nvSpPr>
        <dsp:cNvPr id="0" name=""/>
        <dsp:cNvSpPr/>
      </dsp:nvSpPr>
      <dsp:spPr>
        <a:xfrm>
          <a:off x="0" y="4712900"/>
          <a:ext cx="6666833" cy="728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1672" tIns="55880" rIns="312928" bIns="55880" numCol="1" spcCol="1270" anchor="t" anchorCtr="0">
          <a:noAutofit/>
        </a:bodyPr>
        <a:lstStyle/>
        <a:p>
          <a:pPr marL="285750" lvl="1" indent="-285750" algn="l" defTabSz="1511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3400" kern="1200"/>
            <a:t>Physical, cognitive, and social</a:t>
          </a:r>
        </a:p>
      </dsp:txBody>
      <dsp:txXfrm>
        <a:off x="0" y="4712900"/>
        <a:ext cx="6666833" cy="72864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B4DBCF-9E7A-4CAD-A466-362C681FF32D}">
      <dsp:nvSpPr>
        <dsp:cNvPr id="0" name=""/>
        <dsp:cNvSpPr/>
      </dsp:nvSpPr>
      <dsp:spPr>
        <a:xfrm>
          <a:off x="0" y="36440"/>
          <a:ext cx="6666833" cy="173415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People’s ideas and beliefs are influenced by others around them</a:t>
          </a:r>
        </a:p>
      </dsp:txBody>
      <dsp:txXfrm>
        <a:off x="84655" y="121095"/>
        <a:ext cx="6497523" cy="1564849"/>
      </dsp:txXfrm>
    </dsp:sp>
    <dsp:sp modelId="{506EF57F-2DE9-490F-9B29-3E6C5545863D}">
      <dsp:nvSpPr>
        <dsp:cNvPr id="0" name=""/>
        <dsp:cNvSpPr/>
      </dsp:nvSpPr>
      <dsp:spPr>
        <a:xfrm>
          <a:off x="0" y="1859880"/>
          <a:ext cx="6666833" cy="1734159"/>
        </a:xfrm>
        <a:prstGeom prst="roundRect">
          <a:avLst/>
        </a:prstGeom>
        <a:gradFill rotWithShape="0">
          <a:gsLst>
            <a:gs pos="0">
              <a:schemeClr val="accent2">
                <a:hueOff val="3221807"/>
                <a:satOff val="-9246"/>
                <a:lumOff val="-1480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3221807"/>
                <a:satOff val="-9246"/>
                <a:lumOff val="-1480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3221807"/>
                <a:satOff val="-9246"/>
                <a:lumOff val="-1480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Many techniques are used to influence and persuade other people</a:t>
          </a:r>
        </a:p>
      </dsp:txBody>
      <dsp:txXfrm>
        <a:off x="84655" y="1944535"/>
        <a:ext cx="6497523" cy="1564849"/>
      </dsp:txXfrm>
    </dsp:sp>
    <dsp:sp modelId="{648A1824-75C0-4513-A17C-3B406DA5A2DB}">
      <dsp:nvSpPr>
        <dsp:cNvPr id="0" name=""/>
        <dsp:cNvSpPr/>
      </dsp:nvSpPr>
      <dsp:spPr>
        <a:xfrm>
          <a:off x="0" y="3683319"/>
          <a:ext cx="6666833" cy="1734159"/>
        </a:xfrm>
        <a:prstGeom prst="round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People are susceptible to persuasion, but can be taught to resist it</a:t>
          </a:r>
        </a:p>
      </dsp:txBody>
      <dsp:txXfrm>
        <a:off x="84655" y="3767974"/>
        <a:ext cx="6497523" cy="156484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E87F26-D3F8-48A9-9894-694E82A49F1A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31BCE17-179F-49B3-8F2C-5E88D707C1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64043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43D8EBFA-17B4-4F9B-9370-A5486B6E86D7}" type="slidenum">
              <a:rPr lang="en-US" smtClean="0"/>
              <a:pPr eaLnBrk="1" hangingPunct="1"/>
              <a:t>2</a:t>
            </a:fld>
            <a:endParaRPr lang="en-US" dirty="0"/>
          </a:p>
        </p:txBody>
      </p:sp>
      <p:sp>
        <p:nvSpPr>
          <p:cNvPr id="675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5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b="1" dirty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603448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A4DAF097-8859-4D48-BD30-A350934E79DA}" type="slidenum">
              <a:rPr lang="en-US" smtClean="0"/>
              <a:pPr eaLnBrk="1" hangingPunct="1"/>
              <a:t>3</a:t>
            </a:fld>
            <a:endParaRPr lang="en-US" dirty="0"/>
          </a:p>
        </p:txBody>
      </p:sp>
      <p:sp>
        <p:nvSpPr>
          <p:cNvPr id="686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86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marR="0" lvl="1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eaLnBrk="1" hangingPunct="1"/>
            <a:endParaRPr lang="en-US" b="1" dirty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3207457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F64FD860-C91F-4596-87C1-E7DBCA25D690}" type="slidenum">
              <a:rPr lang="en-US" smtClean="0">
                <a:ea typeface="MS PGothic" pitchFamily="34" charset="-128"/>
              </a:rPr>
              <a:pPr eaLnBrk="1" hangingPunct="1"/>
              <a:t>4</a:t>
            </a:fld>
            <a:endParaRPr lang="en-US" dirty="0">
              <a:ea typeface="MS PGothic" pitchFamily="34" charset="-128"/>
            </a:endParaRPr>
          </a:p>
        </p:txBody>
      </p:sp>
      <p:sp>
        <p:nvSpPr>
          <p:cNvPr id="696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96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dirty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154209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F59AEA7-C5AE-419A-9597-E8E43F4873D4}" type="slidenum">
              <a:rPr lang="en-US" smtClean="0"/>
              <a:pPr>
                <a:defRPr/>
              </a:pPr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560441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64E9DC78-B3DB-4FA5-BAF9-AAAD542CCE3C}" type="slidenum">
              <a:rPr lang="en-US" smtClean="0"/>
              <a:pPr eaLnBrk="1" hangingPunct="1"/>
              <a:t>6</a:t>
            </a:fld>
            <a:endParaRPr lang="en-US" dirty="0"/>
          </a:p>
        </p:txBody>
      </p:sp>
      <p:sp>
        <p:nvSpPr>
          <p:cNvPr id="706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06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eaLnBrk="1" hangingPunct="1"/>
            <a:endParaRPr lang="en-US" b="1" dirty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6120306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99D56715-4FF1-46D0-8874-056D562958EB}" type="slidenum">
              <a:rPr lang="en-US" smtClean="0"/>
              <a:pPr eaLnBrk="1" hangingPunct="1"/>
              <a:t>7</a:t>
            </a:fld>
            <a:endParaRPr lang="en-US" dirty="0"/>
          </a:p>
        </p:txBody>
      </p:sp>
      <p:sp>
        <p:nvSpPr>
          <p:cNvPr id="727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27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marR="0" lvl="1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397908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99D56715-4FF1-46D0-8874-056D562958EB}" type="slidenum">
              <a:rPr lang="en-US" smtClean="0"/>
              <a:pPr eaLnBrk="1" hangingPunct="1"/>
              <a:t>8</a:t>
            </a:fld>
            <a:endParaRPr lang="en-US" dirty="0"/>
          </a:p>
        </p:txBody>
      </p:sp>
      <p:sp>
        <p:nvSpPr>
          <p:cNvPr id="727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27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marR="0" lvl="1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1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591172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727C0D12-F1AE-4514-B16A-A119FEE1DC7A}" type="slidenum">
              <a:rPr lang="en-US" smtClean="0"/>
              <a:pPr eaLnBrk="1" hangingPunct="1"/>
              <a:t>9</a:t>
            </a:fld>
            <a:endParaRPr lang="en-US" dirty="0"/>
          </a:p>
        </p:txBody>
      </p:sp>
      <p:sp>
        <p:nvSpPr>
          <p:cNvPr id="757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57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dirty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50089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EE429972-D7E5-45AF-B358-5897F3FA6731}" type="slidenum">
              <a:rPr lang="en-US" smtClean="0"/>
              <a:pPr eaLnBrk="1" hangingPunct="1"/>
              <a:t>10</a:t>
            </a:fld>
            <a:endParaRPr lang="en-US" dirty="0"/>
          </a:p>
        </p:txBody>
      </p:sp>
      <p:sp>
        <p:nvSpPr>
          <p:cNvPr id="768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680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dirty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4210609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DDBCB44C-F61E-4B4E-95FE-8B8CABDCB2B6}" type="slidenum">
              <a:rPr lang="en-US" smtClean="0"/>
              <a:pPr eaLnBrk="1" hangingPunct="1"/>
              <a:t>11</a:t>
            </a:fld>
            <a:endParaRPr lang="en-US" dirty="0"/>
          </a:p>
        </p:txBody>
      </p:sp>
      <p:sp>
        <p:nvSpPr>
          <p:cNvPr id="788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88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dirty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257632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B9787214-DFA3-4C19-A288-EC4EA6FB5341}" type="slidenum">
              <a:rPr lang="en-US" smtClean="0"/>
              <a:pPr eaLnBrk="1" hangingPunct="1"/>
              <a:t>12</a:t>
            </a:fld>
            <a:endParaRPr lang="en-US" dirty="0"/>
          </a:p>
        </p:txBody>
      </p:sp>
      <p:sp>
        <p:nvSpPr>
          <p:cNvPr id="819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b="1" dirty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6942768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0A5065-63A7-4746-8961-FECAD65CC941}" type="slidenum"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657612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0A5065-63A7-4746-8961-FECAD65CC941}" type="slidenum"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402404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0A5065-63A7-4746-8961-FECAD65CC941}" type="slidenum"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940854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0A5065-63A7-4746-8961-FECAD65CC941}" type="slidenum"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184579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34E05106-F358-47BE-93ED-2FFB56CFFEFC}" type="slidenum">
              <a:rPr lang="en-US" smtClean="0"/>
              <a:pPr eaLnBrk="1" hangingPunct="1"/>
              <a:t>17</a:t>
            </a:fld>
            <a:endParaRPr lang="en-US" dirty="0"/>
          </a:p>
        </p:txBody>
      </p:sp>
      <p:sp>
        <p:nvSpPr>
          <p:cNvPr id="829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29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b="1" dirty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0425090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4244CFF9-30FB-4F9C-8B8A-D370BFCCCAED}" type="slidenum">
              <a:rPr lang="en-US" smtClean="0">
                <a:ea typeface="MS PGothic" pitchFamily="34" charset="-128"/>
              </a:rPr>
              <a:pPr eaLnBrk="1" hangingPunct="1"/>
              <a:t>18</a:t>
            </a:fld>
            <a:endParaRPr lang="en-US" dirty="0">
              <a:ea typeface="MS PGothic" pitchFamily="34" charset="-128"/>
            </a:endParaRPr>
          </a:p>
        </p:txBody>
      </p:sp>
      <p:sp>
        <p:nvSpPr>
          <p:cNvPr id="870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70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b="1" dirty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54750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299DDE-0C97-3E18-5203-2A138573D97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8E8DB57-ED17-D8D8-ABC4-8554D4843F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3F05A8-E683-1115-5B7A-519DF5BF6E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2E31F-226B-4EB5-8618-40137CC0216B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9FD339-F2C0-74D2-F67B-968AC68074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85A1CB-ED7E-D83B-4283-E9BE7AC573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ECD10-08BE-43FA-9F90-CE3029D9AF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30673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B5DB4D-153E-2FBB-C49D-D9832C6C43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44BE09-ED38-CBF0-A003-4929B66414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F9C1A9-28B5-D3A7-45EB-F07D9EEF53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2E31F-226B-4EB5-8618-40137CC0216B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3F362D-C290-74C9-03D9-B0B8D84734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AE6D3A-44AB-7AE1-4B77-DBD4FC90DC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ECD10-08BE-43FA-9F90-CE3029D9AF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12018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CCCBDF-AAAF-4592-FA93-7DACA6131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DD32A9-51C8-AC2E-6293-2995BB258D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34EB3-6FAB-BEED-F044-0428B28E9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2E31F-226B-4EB5-8618-40137CC0216B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37C3B7-47B5-6B5D-FD12-E2DE1E290C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4A0D38-7E7B-B5E4-3B3F-942E1D3693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ECD10-08BE-43FA-9F90-CE3029D9AF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79184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689DAE-4C5A-3AFA-FD20-AAB1318586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87A0F4-6E51-EE8A-8299-7C376EBE91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195C0F1-5D89-47A9-C98C-8471BEB329A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541477-D5CC-229A-D427-4675F28123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2E31F-226B-4EB5-8618-40137CC0216B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16FE0A-5E65-8F57-610B-8C072C8AC6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7638809-9215-D0B3-34C3-35E7803D19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ECD10-08BE-43FA-9F90-CE3029D9AF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5057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A94303-B807-8E26-C8ED-7BAE33D15B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A8AE6F-2655-834B-E6F8-BAA3F4C8E18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C85ADC5-5B1D-3609-6C5C-2D0328D2A0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69D0021-D038-D625-E3F5-368CD6AD0A2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6ED10EC-13AE-6740-2E9A-9AC2883BABF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E203E2F-29C1-9749-F050-4EE8946201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2E31F-226B-4EB5-8618-40137CC0216B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C1BDC75-C497-7FAD-A7E5-B3461723E6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8C51A8D-9E67-C510-4FF6-A586FA3FB7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ECD10-08BE-43FA-9F90-CE3029D9AF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87623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E3EBF1-B4BE-82F6-2A0A-75E1992BA7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2263E9A-BE38-DC5C-820D-8D7BA2EA46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2E31F-226B-4EB5-8618-40137CC0216B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884465C-E5C9-2AC0-9217-247F4B175B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92B22E8-F3BA-218B-6219-C709BD5E3D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ECD10-08BE-43FA-9F90-CE3029D9AF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39010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0A5CB9-C22A-CF14-54C2-FE6CFD1D36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2E31F-226B-4EB5-8618-40137CC0216B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E10FA8A-773C-91E0-6DE9-78473E0CA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65BF2C7-D1AC-7F08-59CF-8DB56C87A2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ECD10-08BE-43FA-9F90-CE3029D9AF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74260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C7A980-2736-4BAC-6F22-F5399A74F6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23DBCB-B17D-C258-3690-77D266E280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AFA00A8-5667-182D-BBED-8E6634714B8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A1B6FC5-4841-E9A6-E96E-5764454FA7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2E31F-226B-4EB5-8618-40137CC0216B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4C135F-AE54-C530-79FB-789524AEAD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E459D37-FBB0-086A-6B33-1974A91D7E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ECD10-08BE-43FA-9F90-CE3029D9AF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93148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1388F0-F23F-C86F-828A-AAB5B092CD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0D199BE-71C4-11DD-5B20-723891F871F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ADE0153-D07B-C73D-932B-29268A9D6F7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C4C71A-3BF6-9E8B-766B-98902575BF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2E31F-226B-4EB5-8618-40137CC0216B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C76DEA-FFF5-8735-0B4C-1053632F3F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2425170-821E-2867-94E9-BB0D421C3D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ECD10-08BE-43FA-9F90-CE3029D9AF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22037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D11DB7-F0B1-D2C9-4727-8700E67A89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E04F0F7-772D-DF86-3FA8-BE21E863011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154506-9749-4BF3-E165-40A81E89D4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2E31F-226B-4EB5-8618-40137CC0216B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8CDB05-F2E9-3C56-8FA7-A5D867C360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7D6C9F-37F0-6791-29B7-801185941E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ECD10-08BE-43FA-9F90-CE3029D9AF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52075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845D66C-2298-0D6F-F059-C005EBF382E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0EF9521-8B10-74CE-5957-D73B13A8A85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72B356-81C2-F3D7-9DAD-FD42D19FD0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2E31F-226B-4EB5-8618-40137CC0216B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DFA49B-9ECE-A7F6-1F4A-BD28AF0ABB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35E68D-EEF4-0DDF-9D6A-6A7ABED689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ECD10-08BE-43FA-9F90-CE3029D9AF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447530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2A81A6">
              <a:alpha val="32000"/>
            </a:srgbClr>
          </a:solidFill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dirty="0"/>
              <a:t>Copyright © 2017 Cengage Learning. All Rights Reserved.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825263F-CFBD-4D4E-A762-BCD1710B4A93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6" name="Straight Connector 5"/>
          <p:cNvCxnSpPr/>
          <p:nvPr userDrawn="1"/>
        </p:nvCxnSpPr>
        <p:spPr>
          <a:xfrm>
            <a:off x="4840" y="6858000"/>
            <a:ext cx="12187161" cy="0"/>
          </a:xfrm>
          <a:prstGeom prst="line">
            <a:avLst/>
          </a:prstGeom>
          <a:ln w="38100" cmpd="sng">
            <a:solidFill>
              <a:srgbClr val="EBC50A"/>
            </a:solidFill>
          </a:ln>
          <a:effectLst>
            <a:outerShdw dist="12700" dir="2700000" sx="1000" sy="1000" algn="tl" rotWithShape="0">
              <a:schemeClr val="tx1"/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 userDrawn="1"/>
        </p:nvCxnSpPr>
        <p:spPr>
          <a:xfrm>
            <a:off x="1" y="1143000"/>
            <a:ext cx="12187161" cy="0"/>
          </a:xfrm>
          <a:prstGeom prst="line">
            <a:avLst/>
          </a:prstGeom>
          <a:ln w="38100" cmpd="sng">
            <a:solidFill>
              <a:srgbClr val="EBC50A"/>
            </a:solidFill>
          </a:ln>
          <a:effectLst>
            <a:outerShdw dist="12700" dir="2700000" sx="1000" sy="1000" algn="tl" rotWithShape="0">
              <a:schemeClr val="tx1"/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4805018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ontent with Pictur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8AB8C-6B7B-EBD3-4D71-F5150448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377072"/>
            <a:ext cx="4958078" cy="1225485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FBB1EB8E-9C26-DC32-8498-7F599839255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842182"/>
            <a:ext cx="5758172" cy="4546457"/>
          </a:xfrm>
          <a:blipFill dpi="0" rotWithShape="1">
            <a:blip r:embed="rId2">
              <a:alphaModFix amt="8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27223-CF88-A3FD-E8DF-370D7C19B1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6142" y="377072"/>
            <a:ext cx="5558655" cy="579748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E38D70-266E-0D00-4BB2-CEF20A35B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7200" y="6445997"/>
            <a:ext cx="3949302" cy="365125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C28223-FDFF-908F-158A-3401127BA5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A916D-ECC1-407F-9384-347E5A5D7944}" type="datetime1">
              <a:rPr lang="en-US" smtClean="0"/>
              <a:t>11/17/2025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1F0CF0-00B7-2F2A-2E49-88AB87A201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60B60-82CA-4BB9-BA6E-A62FADF2374B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EB92977-9D16-C370-F779-0B9C67993046}"/>
              </a:ext>
            </a:extLst>
          </p:cNvPr>
          <p:cNvCxnSpPr>
            <a:cxnSpLocks/>
          </p:cNvCxnSpPr>
          <p:nvPr/>
        </p:nvCxnSpPr>
        <p:spPr>
          <a:xfrm flipH="1">
            <a:off x="0" y="6398068"/>
            <a:ext cx="12192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B57362BC-3CD1-D6F5-CB9B-B2AAD7EAD176}"/>
              </a:ext>
            </a:extLst>
          </p:cNvPr>
          <p:cNvCxnSpPr>
            <a:cxnSpLocks/>
          </p:cNvCxnSpPr>
          <p:nvPr/>
        </p:nvCxnSpPr>
        <p:spPr>
          <a:xfrm>
            <a:off x="5758174" y="0"/>
            <a:ext cx="0" cy="685800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0F4F50A3-1136-13EC-E499-F6DDCBFE375F}"/>
              </a:ext>
            </a:extLst>
          </p:cNvPr>
          <p:cNvCxnSpPr>
            <a:cxnSpLocks/>
          </p:cNvCxnSpPr>
          <p:nvPr/>
        </p:nvCxnSpPr>
        <p:spPr>
          <a:xfrm flipH="1">
            <a:off x="0" y="1842182"/>
            <a:ext cx="5758174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749753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7BD60A3-6550-BDF0-FAB0-EC0AE325C2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F18355-1E16-FE41-8BD4-0F4319F45A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FEBC61-7EE2-ABA1-6B14-22882F42DE9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D82E31F-226B-4EB5-8618-40137CC0216B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477B28-D8FB-54E7-8E2D-87C30F1A9A4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F7A89B-E7C6-6D37-6762-2C61A942AD6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CECD10-08BE-43FA-9F90-CE3029D9AF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5467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5E3B49-43D2-72B0-838E-2CCED9D53B9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Persuasion and Messaging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667A97-6120-B9FC-BA38-5627A63B8CB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20723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585" name="Rectangle 24584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587" name="Rectangle 24586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589" name="Rectangle 24588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591" name="Rectangle 24590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593" name="Freeform: Shape 24592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595" name="Rectangle 24594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Persuasion</a:t>
            </a:r>
          </a:p>
        </p:txBody>
      </p:sp>
      <p:graphicFrame>
        <p:nvGraphicFramePr>
          <p:cNvPr id="24581" name="Rectangle 3">
            <a:extLst>
              <a:ext uri="{FF2B5EF4-FFF2-40B4-BE49-F238E27FC236}">
                <a16:creationId xmlns:a16="http://schemas.microsoft.com/office/drawing/2014/main" id="{626D1EB3-C5BB-8EE5-9F22-6ED8421640E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06251087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686948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609" name="Rectangle 2560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611" name="Rectangle 256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613" name="Rectangle 256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615" name="Rectangle 256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617" name="Freeform: Shape 256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5619" name="Rectangle 256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Who: The Source</a:t>
            </a:r>
          </a:p>
        </p:txBody>
      </p:sp>
      <p:graphicFrame>
        <p:nvGraphicFramePr>
          <p:cNvPr id="25605" name="Rectangle 3">
            <a:extLst>
              <a:ext uri="{FF2B5EF4-FFF2-40B4-BE49-F238E27FC236}">
                <a16:creationId xmlns:a16="http://schemas.microsoft.com/office/drawing/2014/main" id="{6AD411C2-8335-7B5F-9B0C-177E18FB0CA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94403434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906662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633" name="Rectangle 26632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635" name="Rectangle 26634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637" name="Rectangle 26636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639" name="Rectangle 26638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641" name="Freeform: Shape 26640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6643" name="Rectangle 26642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6629" name="Rectangle 3">
            <a:extLst>
              <a:ext uri="{FF2B5EF4-FFF2-40B4-BE49-F238E27FC236}">
                <a16:creationId xmlns:a16="http://schemas.microsoft.com/office/drawing/2014/main" id="{931BE203-A118-CF70-DE93-A06860F4A9F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47506601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1033234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0041" y="2767106"/>
            <a:ext cx="2880828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Trade Offs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0042" y="806824"/>
            <a:ext cx="2919738" cy="1494117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0" indent="0">
              <a:buNone/>
            </a:pPr>
            <a:r>
              <a:rPr lang="en-US" sz="2000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People talk fast when trying to persuade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 rot="5400000">
            <a:off x="-1828800" y="2002536"/>
            <a:ext cx="4114800" cy="36576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spcAft>
                <a:spcPts val="600"/>
              </a:spcAft>
              <a:defRPr/>
            </a:pPr>
            <a:r>
              <a:rPr lang="en-US" sz="1100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Smith and Shaffer (1991)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1059" y="467208"/>
            <a:ext cx="6948486" cy="59235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49908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657" name="Rectangle 27656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659" name="Rectangle 27658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661" name="Rectangle 27660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663" name="Rectangle 27662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665" name="Freeform: Shape 27664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7667" name="Rectangle 27666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The Message</a:t>
            </a:r>
          </a:p>
        </p:txBody>
      </p:sp>
      <p:graphicFrame>
        <p:nvGraphicFramePr>
          <p:cNvPr id="27653" name="Rectangle 3">
            <a:extLst>
              <a:ext uri="{FF2B5EF4-FFF2-40B4-BE49-F238E27FC236}">
                <a16:creationId xmlns:a16="http://schemas.microsoft.com/office/drawing/2014/main" id="{A23AE7B6-819D-3403-21AF-B4F4CBAEB22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1192635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197623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705" name="Rectangle 29704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707" name="Rectangle 29706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709" name="Rectangle 29708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711" name="Rectangle 29710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713" name="Freeform: Shape 29712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9715" name="Rectangle 29714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To Whom: The Audience</a:t>
            </a:r>
          </a:p>
        </p:txBody>
      </p:sp>
      <p:graphicFrame>
        <p:nvGraphicFramePr>
          <p:cNvPr id="29701" name="Rectangle 3">
            <a:extLst>
              <a:ext uri="{FF2B5EF4-FFF2-40B4-BE49-F238E27FC236}">
                <a16:creationId xmlns:a16="http://schemas.microsoft.com/office/drawing/2014/main" id="{A2AA42F4-1A73-8225-DEB6-0D1C51DB51B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95090572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111187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705" name="Rectangle 29704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707" name="Rectangle 29706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709" name="Rectangle 29708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711" name="Rectangle 29710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713" name="Freeform: Shape 29712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9715" name="Rectangle 29714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To Whom: The Audience (cont’d.)</a:t>
            </a:r>
          </a:p>
        </p:txBody>
      </p:sp>
      <p:graphicFrame>
        <p:nvGraphicFramePr>
          <p:cNvPr id="29701" name="Rectangle 3">
            <a:extLst>
              <a:ext uri="{FF2B5EF4-FFF2-40B4-BE49-F238E27FC236}">
                <a16:creationId xmlns:a16="http://schemas.microsoft.com/office/drawing/2014/main" id="{6F6FE844-9E8A-2DA7-8F4D-9BE750BD868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42171962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282302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anchor="ctr">
            <a:normAutofit/>
          </a:bodyPr>
          <a:lstStyle/>
          <a:p>
            <a:r>
              <a:rPr lang="en-US" dirty="0"/>
              <a:t>Persuasion Research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200" y="2147920"/>
            <a:ext cx="10515600" cy="370674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2935878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800" name="Rectangle 33799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802" name="Freeform: Shape 33801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Two Routes to Persuasion</a:t>
            </a:r>
          </a:p>
        </p:txBody>
      </p:sp>
      <p:sp>
        <p:nvSpPr>
          <p:cNvPr id="33804" name="Arc 33803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795" name="Rectangle 3"/>
          <p:cNvSpPr>
            <a:spLocks noGrp="1" noChangeArrowheads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US" dirty="0"/>
              <a:t>Elaboration likelihood model (Petty &amp; Cacioppo, 1986)and heuristic/systematic model (Chaiken, 1980)</a:t>
            </a:r>
          </a:p>
          <a:p>
            <a:pPr lvl="1"/>
            <a:r>
              <a:rPr lang="en-US" dirty="0"/>
              <a:t>Both propose automatic and conscious processing are involved in persuasion</a:t>
            </a:r>
          </a:p>
          <a:p>
            <a:pPr lvl="2"/>
            <a:r>
              <a:rPr lang="en-US" dirty="0"/>
              <a:t>Central route involves the deliberate mind: careful and thoughtful consideration</a:t>
            </a:r>
          </a:p>
          <a:p>
            <a:pPr lvl="2"/>
            <a:r>
              <a:rPr lang="en-US" dirty="0"/>
              <a:t>Peripheral route involves the automatic mind: influenced by some simple cue</a:t>
            </a:r>
          </a:p>
        </p:txBody>
      </p:sp>
    </p:spTree>
    <p:extLst>
      <p:ext uri="{BB962C8B-B14F-4D97-AF65-F5344CB8AC3E}">
        <p14:creationId xmlns:p14="http://schemas.microsoft.com/office/powerpoint/2010/main" val="15786182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anchor="ctr">
            <a:normAutofit/>
          </a:bodyPr>
          <a:lstStyle/>
          <a:p>
            <a:r>
              <a:rPr lang="en-US" dirty="0"/>
              <a:t>ELM</a:t>
            </a: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38200" y="2187354"/>
            <a:ext cx="10515600" cy="362788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639976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920" name="Rectangle 38919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922" name="Freeform: Shape 38921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Two Routes to Persuasion (cont’d.)</a:t>
            </a:r>
          </a:p>
        </p:txBody>
      </p:sp>
      <p:sp>
        <p:nvSpPr>
          <p:cNvPr id="38924" name="Arc 38923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915" name="Rectangle 3"/>
          <p:cNvSpPr>
            <a:spLocks noGrp="1" noChangeArrowheads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US" dirty="0"/>
              <a:t>Peripheral cues</a:t>
            </a:r>
          </a:p>
          <a:p>
            <a:pPr lvl="1"/>
            <a:r>
              <a:rPr lang="en-US" dirty="0"/>
              <a:t>Experts know best</a:t>
            </a:r>
          </a:p>
          <a:p>
            <a:pPr lvl="1"/>
            <a:r>
              <a:rPr lang="en-US" dirty="0"/>
              <a:t>The more arguments, the better</a:t>
            </a:r>
          </a:p>
          <a:p>
            <a:pPr lvl="1"/>
            <a:r>
              <a:rPr lang="en-US" dirty="0"/>
              <a:t>Expensive products are good</a:t>
            </a:r>
          </a:p>
          <a:p>
            <a:pPr lvl="1"/>
            <a:r>
              <a:rPr lang="en-US" dirty="0"/>
              <a:t>Rare products are good</a:t>
            </a:r>
          </a:p>
          <a:p>
            <a:pPr lvl="1"/>
            <a:r>
              <a:rPr lang="en-US" dirty="0"/>
              <a:t>What is beautiful is good</a:t>
            </a:r>
          </a:p>
        </p:txBody>
      </p:sp>
    </p:spTree>
    <p:extLst>
      <p:ext uri="{BB962C8B-B14F-4D97-AF65-F5344CB8AC3E}">
        <p14:creationId xmlns:p14="http://schemas.microsoft.com/office/powerpoint/2010/main" val="429329936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895E66-0BB7-6E4F-6F10-2E3772D6CA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377072"/>
            <a:ext cx="4958078" cy="1225485"/>
          </a:xfrm>
        </p:spPr>
        <p:txBody>
          <a:bodyPr anchor="t">
            <a:normAutofit/>
          </a:bodyPr>
          <a:lstStyle/>
          <a:p>
            <a:r>
              <a:rPr lang="en-US" sz="3200" dirty="0"/>
              <a:t>Petty, Wells, &amp; Brock (1976)</a:t>
            </a:r>
          </a:p>
        </p:txBody>
      </p:sp>
      <p:pic>
        <p:nvPicPr>
          <p:cNvPr id="8" name="Content Placeholder 7" descr="face to face, concept composition woman and man, science, mind and communication">
            <a:extLst>
              <a:ext uri="{FF2B5EF4-FFF2-40B4-BE49-F238E27FC236}">
                <a16:creationId xmlns:a16="http://schemas.microsoft.com/office/drawing/2014/main" id="{D998AFAB-5CD7-4192-9141-D209DFEA41C7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r="5012" b="1"/>
          <a:stretch>
            <a:fillRect/>
          </a:stretch>
        </p:blipFill>
        <p:spPr>
          <a:xfrm>
            <a:off x="20" y="1842182"/>
            <a:ext cx="5758152" cy="4546457"/>
          </a:xfrm>
          <a:prstGeom prst="rect">
            <a:avLst/>
          </a:prstGeom>
          <a:noFill/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BCE554-8897-C596-6C90-2838A5B4F300}"/>
              </a:ext>
            </a:extLst>
          </p:cNvPr>
          <p:cNvSpPr>
            <a:spLocks noGrp="1"/>
          </p:cNvSpPr>
          <p:nvPr>
            <p:ph idx="1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6176142" y="377072"/>
            <a:ext cx="5558655" cy="5797484"/>
          </a:xfrm>
        </p:spPr>
        <p:txBody>
          <a:bodyPr>
            <a:normAutofit/>
          </a:bodyPr>
          <a:lstStyle/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2400" b="1" dirty="0"/>
              <a:t>Thought Disruption Hypothesis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dirty="0"/>
              <a:t>Distraction disrupts counterarguing, potentially increasing the effectiveness of persuasion.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2400" b="1" dirty="0"/>
              <a:t>Effort Justification Hypothesis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dirty="0"/>
              <a:t>Distraction may raise perceived effort in processing messages, enhancing persuasion through justification.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2400" b="1" dirty="0"/>
              <a:t>Significance of Study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dirty="0"/>
              <a:t>This study challenges the idea that distraction always increases persuasion, highlighting nuanced cognitive effects.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33542E-9DF6-E94F-22EF-A18913E789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7200" y="6445997"/>
            <a:ext cx="3949302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Sample Footer Text</a:t>
            </a:r>
            <a:endParaRPr lang="en-US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269876D0-7729-669F-5C7E-6E4988DA065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737594" y="6445997"/>
            <a:ext cx="1842115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20F022F-161E-41B9-A1BC-CC85E43B1AF4}" type="datetime1">
              <a:rPr lang="en-US" smtClean="0"/>
              <a:pPr>
                <a:spcAft>
                  <a:spcPts val="600"/>
                </a:spcAft>
              </a:pPr>
              <a:t>11/17/2025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E4FB5CF-6AEB-0F21-72FD-6EBDA7FE7C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34800" y="6445997"/>
            <a:ext cx="457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DDF60B60-82CA-4BB9-BA6E-A62FADF2374B}" type="slidenum">
              <a:rPr lang="en-US" smtClean="0"/>
              <a:pPr>
                <a:spcAft>
                  <a:spcPts val="600"/>
                </a:spcAft>
              </a:pPr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0414694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E075EC-2995-34BB-2B67-E5A36F1374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US"/>
              <a:t>Results and Interpretation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38BABD-F6D3-1474-52C0-FBD6CB6C2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73254" y="6356350"/>
            <a:ext cx="2477498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DDF60B60-82CA-4BB9-BA6E-A62FADF2374B}" type="slidenum">
              <a:rPr lang="en-US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Aft>
                  <a:spcPts val="600"/>
                </a:spcAft>
              </a:pPr>
              <a:t>14</a:t>
            </a:fld>
            <a:endParaRPr lang="en-US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D7D0B562-8DE3-4B5E-870A-0C29718C18D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13151282"/>
              </p:ext>
            </p:extLst>
          </p:nvPr>
        </p:nvGraphicFramePr>
        <p:xfrm>
          <a:off x="838200" y="2279528"/>
          <a:ext cx="10515601" cy="3651002"/>
        </p:xfrm>
        <a:graphic>
          <a:graphicData uri="http://schemas.openxmlformats.org/drawingml/2006/table">
            <a:tbl>
              <a:tblPr firstRow="1" bandRow="1">
                <a:noFill/>
                <a:tableStyleId>{5C22544A-7EE6-4342-B048-85BDC9FD1C3A}</a:tableStyleId>
              </a:tblPr>
              <a:tblGrid>
                <a:gridCol w="2966387">
                  <a:extLst>
                    <a:ext uri="{9D8B030D-6E8A-4147-A177-3AD203B41FA5}">
                      <a16:colId xmlns:a16="http://schemas.microsoft.com/office/drawing/2014/main" val="2626670314"/>
                    </a:ext>
                  </a:extLst>
                </a:gridCol>
                <a:gridCol w="3459970">
                  <a:extLst>
                    <a:ext uri="{9D8B030D-6E8A-4147-A177-3AD203B41FA5}">
                      <a16:colId xmlns:a16="http://schemas.microsoft.com/office/drawing/2014/main" val="2784439466"/>
                    </a:ext>
                  </a:extLst>
                </a:gridCol>
                <a:gridCol w="4089244">
                  <a:extLst>
                    <a:ext uri="{9D8B030D-6E8A-4147-A177-3AD203B41FA5}">
                      <a16:colId xmlns:a16="http://schemas.microsoft.com/office/drawing/2014/main" val="1226346816"/>
                    </a:ext>
                  </a:extLst>
                </a:gridCol>
              </a:tblGrid>
              <a:tr h="121700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500" b="1" cap="all" spc="150">
                          <a:solidFill>
                            <a:schemeClr val="tx1"/>
                          </a:solidFill>
                        </a:rPr>
                        <a:t>Experiment</a:t>
                      </a:r>
                    </a:p>
                  </a:txBody>
                  <a:tcPr marL="211117" marR="211117" marT="211117" marB="211117" anchor="ctr">
                    <a:lnL w="12700" cmpd="sng">
                      <a:noFill/>
                    </a:lnL>
                    <a:lnR w="12700" cmpd="sng">
                      <a:noFill/>
                    </a:lnR>
                    <a:lnT w="6350" cap="flat" cmpd="sng" algn="ctr">
                      <a:noFill/>
                      <a:prstDash val="solid"/>
                    </a:lnT>
                    <a:lnB w="19050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500" b="1" cap="all" spc="150">
                          <a:solidFill>
                            <a:schemeClr val="tx1"/>
                          </a:solidFill>
                        </a:rPr>
                        <a:t>Message Type</a:t>
                      </a:r>
                    </a:p>
                  </a:txBody>
                  <a:tcPr marL="211117" marR="211117" marT="211117" marB="211117" anchor="ctr">
                    <a:lnL w="12700" cmpd="sng">
                      <a:noFill/>
                    </a:lnL>
                    <a:lnR w="12700" cmpd="sng">
                      <a:noFill/>
                    </a:lnR>
                    <a:lnT w="6350" cap="flat" cmpd="sng" algn="ctr">
                      <a:noFill/>
                      <a:prstDash val="solid"/>
                    </a:lnT>
                    <a:lnB w="19050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500" b="1" cap="all" spc="150">
                          <a:solidFill>
                            <a:schemeClr val="tx1"/>
                          </a:solidFill>
                        </a:rPr>
                        <a:t>Effect of Distraction</a:t>
                      </a:r>
                    </a:p>
                  </a:txBody>
                  <a:tcPr marL="211117" marR="211117" marT="211117" marB="211117" anchor="ctr">
                    <a:lnL w="12700" cmpd="sng">
                      <a:noFill/>
                    </a:lnL>
                    <a:lnR w="12700" cmpd="sng">
                      <a:noFill/>
                    </a:lnR>
                    <a:lnT w="6350" cap="flat" cmpd="sng" algn="ctr">
                      <a:noFill/>
                      <a:prstDash val="solid"/>
                    </a:lnT>
                    <a:lnB w="19050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85653942"/>
                  </a:ext>
                </a:extLst>
              </a:tr>
              <a:tr h="106532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 b="1" cap="none" spc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</a:txBody>
                  <a:tcPr marL="211117" marR="211117" marT="211117" marB="21111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chemeClr val="accent1"/>
                      </a:solidFill>
                      <a:prstDash val="soli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 cap="none" spc="0">
                          <a:solidFill>
                            <a:schemeClr val="tx1"/>
                          </a:solidFill>
                        </a:rPr>
                        <a:t>Discrepant</a:t>
                      </a:r>
                    </a:p>
                  </a:txBody>
                  <a:tcPr marL="211117" marR="211117" marT="211117" marB="21111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chemeClr val="accent1"/>
                      </a:solidFill>
                      <a:prstDash val="soli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 cap="none" spc="0">
                          <a:solidFill>
                            <a:schemeClr val="tx1"/>
                          </a:solidFill>
                        </a:rPr>
                        <a:t>Enhanced persuasion for easy messages; reduced for hard</a:t>
                      </a:r>
                    </a:p>
                  </a:txBody>
                  <a:tcPr marL="211117" marR="211117" marT="211117" marB="21111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chemeClr val="accent1"/>
                      </a:solidFill>
                      <a:prstDash val="soli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29004911"/>
                  </a:ext>
                </a:extLst>
              </a:tr>
              <a:tr h="136867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 b="1" cap="none" spc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 marL="211117" marR="211117" marT="211117" marB="21111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 b="0" cap="none" spc="0">
                          <a:solidFill>
                            <a:schemeClr val="tx1"/>
                          </a:solidFill>
                        </a:rPr>
                        <a:t>Nondiscrepant</a:t>
                      </a:r>
                    </a:p>
                  </a:txBody>
                  <a:tcPr marL="211117" marR="211117" marT="211117" marB="21111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 b="0" cap="none" spc="0">
                          <a:solidFill>
                            <a:schemeClr val="tx1"/>
                          </a:solidFill>
                        </a:rPr>
                        <a:t>Reduced favourable thoughts for strong messages; reduced counterarguments for weak</a:t>
                      </a:r>
                    </a:p>
                  </a:txBody>
                  <a:tcPr marL="211117" marR="211117" marT="211117" marB="21111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4424789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93694289"/>
      </p:ext>
    </p:extLst>
  </p:cSld>
  <p:clrMapOvr>
    <a:masterClrMapping/>
  </p:clrMapOvr>
  <p:transition>
    <p:fad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39" name="Freeform: Shape 1038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411267-47AD-73F6-C36B-EAF9F1F1F3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41" y="2767106"/>
            <a:ext cx="2880828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Key Findings</a:t>
            </a:r>
          </a:p>
        </p:txBody>
      </p:sp>
      <p:pic>
        <p:nvPicPr>
          <p:cNvPr id="1026" name="Picture 2" descr="The cognitive response model">
            <a:extLst>
              <a:ext uri="{FF2B5EF4-FFF2-40B4-BE49-F238E27FC236}">
                <a16:creationId xmlns:a16="http://schemas.microsoft.com/office/drawing/2014/main" id="{9A75CB7A-0CAC-6916-15CC-D06DCA6227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02428" y="1170954"/>
            <a:ext cx="7225748" cy="4516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602C31-5D12-CF07-70D7-7D21E859C17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970264" y="6455664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spcAft>
                <a:spcPts val="600"/>
              </a:spcAft>
            </a:pPr>
            <a:fld id="{8A278C13-F8B8-4237-9811-6A882F130BDA}" type="datetime1">
              <a:rPr lang="en-US" sz="1100">
                <a:solidFill>
                  <a:schemeClr val="tx1">
                    <a:lumMod val="50000"/>
                    <a:lumOff val="50000"/>
                  </a:schemeClr>
                </a:solidFill>
              </a:rPr>
              <a:pPr algn="r">
                <a:spcAft>
                  <a:spcPts val="600"/>
                </a:spcAft>
              </a:pPr>
              <a:t>11/17/2025</a:t>
            </a:fld>
            <a:endParaRPr lang="en-US" sz="11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F68F14-50D9-D528-679D-3EB84176F9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04319" y="6455664"/>
            <a:ext cx="448056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DDF60B60-82CA-4BB9-BA6E-A62FADF2374B}" type="slidenum">
              <a:rPr lang="en-US" sz="1100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Aft>
                  <a:spcPts val="600"/>
                </a:spcAft>
              </a:pPr>
              <a:t>15</a:t>
            </a:fld>
            <a:endParaRPr lang="en-US" sz="11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8021146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1DF986-3518-09DF-077D-9C4E884F2D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377072"/>
            <a:ext cx="4958078" cy="1225485"/>
          </a:xfrm>
        </p:spPr>
        <p:txBody>
          <a:bodyPr anchor="t">
            <a:normAutofit/>
          </a:bodyPr>
          <a:lstStyle/>
          <a:p>
            <a:r>
              <a:rPr lang="en-US" dirty="0"/>
              <a:t>Broader Impact</a:t>
            </a:r>
          </a:p>
        </p:txBody>
      </p:sp>
      <p:pic>
        <p:nvPicPr>
          <p:cNvPr id="8" name="Content Placeholder 7" descr="Perspective , Word with Alphabet Blocks on wooden table">
            <a:extLst>
              <a:ext uri="{FF2B5EF4-FFF2-40B4-BE49-F238E27FC236}">
                <a16:creationId xmlns:a16="http://schemas.microsoft.com/office/drawing/2014/main" id="{4E82E4CD-44F3-495E-9F70-9E6AD65BD4C8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tretch/>
        </p:blipFill>
        <p:spPr>
          <a:xfrm>
            <a:off x="0" y="2193621"/>
            <a:ext cx="5758172" cy="3843579"/>
          </a:xfrm>
          <a:prstGeom prst="rect">
            <a:avLst/>
          </a:prstGeom>
          <a:noFill/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AD7489-4BC0-F62E-8B25-86669BF9FE49}"/>
              </a:ext>
            </a:extLst>
          </p:cNvPr>
          <p:cNvSpPr>
            <a:spLocks noGrp="1"/>
          </p:cNvSpPr>
          <p:nvPr>
            <p:ph idx="1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6176142" y="377072"/>
            <a:ext cx="5558655" cy="5797484"/>
          </a:xfrm>
        </p:spPr>
        <p:txBody>
          <a:bodyPr>
            <a:normAutofit/>
          </a:bodyPr>
          <a:lstStyle/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2000" b="1" dirty="0"/>
              <a:t>Distraction's Dual Effects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sz="2000" dirty="0"/>
              <a:t>Distraction can either enhance or reduce persuasion based on cognitive responses to the message.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2000" b="1" dirty="0"/>
              <a:t>Cognitive Response Model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sz="2000" dirty="0"/>
              <a:t>The study contributed to the Cognitive Response Model highlighting the role of thought generation in attitude change.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2000" b="1" dirty="0"/>
              <a:t>Elaboration Likelihood Model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sz="2000" dirty="0"/>
              <a:t>The research laid the foundation for the Elaboration Likelihood Model </a:t>
            </a:r>
            <a:r>
              <a:rPr lang="en-US" sz="2000" dirty="0" err="1"/>
              <a:t>emphasising</a:t>
            </a:r>
            <a:r>
              <a:rPr lang="en-US" sz="2000" dirty="0"/>
              <a:t> central and peripheral persuasion routes.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2000" b="1" dirty="0"/>
              <a:t>Practical Implications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sz="2000" dirty="0"/>
              <a:t>Findings inform advertising, political communication, and education by highlighting distraction's role in message delivery.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A7B9F88-FF82-E05E-8ABC-200CE113DA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34800" y="6445997"/>
            <a:ext cx="457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DDF60B60-82CA-4BB9-BA6E-A62FADF2374B}" type="slidenum">
              <a:rPr lang="en-US" smtClean="0"/>
              <a:pPr>
                <a:spcAft>
                  <a:spcPts val="600"/>
                </a:spcAft>
              </a:pPr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5219016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945" name="Rectangle 39944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947" name="Rectangle 39946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949" name="Rectangle 39948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951" name="Rectangle 39950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9953" name="Freeform: Shape 39952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9955" name="Rectangle 39954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Resisting Social Influence Techniques</a:t>
            </a:r>
          </a:p>
        </p:txBody>
      </p:sp>
      <p:graphicFrame>
        <p:nvGraphicFramePr>
          <p:cNvPr id="39941" name="Rectangle 3">
            <a:extLst>
              <a:ext uri="{FF2B5EF4-FFF2-40B4-BE49-F238E27FC236}">
                <a16:creationId xmlns:a16="http://schemas.microsoft.com/office/drawing/2014/main" id="{649FD7EC-5C41-8A03-671B-A8322C827D1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28514970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5827764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041" name="Rectangle 44040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043" name="Rectangle 44042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045" name="Rectangle 44044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047" name="Rectangle 44046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4049" name="Freeform: Shape 44048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4051" name="Rectangle 44050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Summary </a:t>
            </a:r>
          </a:p>
        </p:txBody>
      </p:sp>
      <p:graphicFrame>
        <p:nvGraphicFramePr>
          <p:cNvPr id="44037" name="Rectangle 3">
            <a:extLst>
              <a:ext uri="{FF2B5EF4-FFF2-40B4-BE49-F238E27FC236}">
                <a16:creationId xmlns:a16="http://schemas.microsoft.com/office/drawing/2014/main" id="{A378B07F-6E41-6FC8-9F52-88F5F5742C4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63167146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375364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601</Words>
  <Application>Microsoft Office PowerPoint</Application>
  <PresentationFormat>Widescreen</PresentationFormat>
  <Paragraphs>122</Paragraphs>
  <Slides>18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MS PGothic</vt:lpstr>
      <vt:lpstr>Aptos</vt:lpstr>
      <vt:lpstr>Aptos Display</vt:lpstr>
      <vt:lpstr>Arial</vt:lpstr>
      <vt:lpstr>Calibri</vt:lpstr>
      <vt:lpstr>Office Theme</vt:lpstr>
      <vt:lpstr>Persuasion and Messaging</vt:lpstr>
      <vt:lpstr>Persuasion</vt:lpstr>
      <vt:lpstr>Who: The Source</vt:lpstr>
      <vt:lpstr>PowerPoint Presentation</vt:lpstr>
      <vt:lpstr>Trade Offs </vt:lpstr>
      <vt:lpstr>The Message</vt:lpstr>
      <vt:lpstr>To Whom: The Audience</vt:lpstr>
      <vt:lpstr>To Whom: The Audience (cont’d.)</vt:lpstr>
      <vt:lpstr>Persuasion Research</vt:lpstr>
      <vt:lpstr>Two Routes to Persuasion</vt:lpstr>
      <vt:lpstr>ELM</vt:lpstr>
      <vt:lpstr>Two Routes to Persuasion (cont’d.)</vt:lpstr>
      <vt:lpstr>Petty, Wells, &amp; Brock (1976)</vt:lpstr>
      <vt:lpstr>Results and Interpretation</vt:lpstr>
      <vt:lpstr>Key Findings</vt:lpstr>
      <vt:lpstr>Broader Impact</vt:lpstr>
      <vt:lpstr>Resisting Social Influence Techniques</vt:lpstr>
      <vt:lpstr>Summary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Paul Hutchings</dc:creator>
  <cp:lastModifiedBy>Paul Hutchings</cp:lastModifiedBy>
  <cp:revision>1</cp:revision>
  <dcterms:created xsi:type="dcterms:W3CDTF">2025-11-17T19:37:48Z</dcterms:created>
  <dcterms:modified xsi:type="dcterms:W3CDTF">2025-11-17T20:46:17Z</dcterms:modified>
</cp:coreProperties>
</file>