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8" r:id="rId2"/>
    <p:sldMasterId id="2147483690" r:id="rId3"/>
  </p:sldMasterIdLst>
  <p:notesMasterIdLst>
    <p:notesMasterId r:id="rId10"/>
  </p:notesMasterIdLst>
  <p:sldIdLst>
    <p:sldId id="257" r:id="rId4"/>
    <p:sldId id="258" r:id="rId5"/>
    <p:sldId id="261" r:id="rId6"/>
    <p:sldId id="263" r:id="rId7"/>
    <p:sldId id="262" r:id="rId8"/>
    <p:sldId id="26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26" autoAdjust="0"/>
    <p:restoredTop sz="94660"/>
  </p:normalViewPr>
  <p:slideViewPr>
    <p:cSldViewPr snapToGrid="0">
      <p:cViewPr varScale="1">
        <p:scale>
          <a:sx n="74" d="100"/>
          <a:sy n="74" d="100"/>
        </p:scale>
        <p:origin x="40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AC6294-4022-4F17-BD5F-63ED1DF96454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278167-B7C8-4523-AD04-7A030C2974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9864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Have a plan B in the event of technical difficulties. </a:t>
            </a:r>
            <a:endParaRPr lang="en-US"/>
          </a:p>
          <a:p>
            <a:r>
              <a:rPr lang="en-US" err="1">
                <a:cs typeface="Calibri"/>
              </a:rPr>
              <a:t>E.g</a:t>
            </a:r>
            <a:r>
              <a:rPr lang="en-US">
                <a:cs typeface="Calibri"/>
              </a:rPr>
              <a:t> printouts of your presentation.</a:t>
            </a:r>
          </a:p>
          <a:p>
            <a:r>
              <a:rPr lang="en-US">
                <a:cs typeface="Calibri"/>
              </a:rPr>
              <a:t>Researching your project. </a:t>
            </a:r>
          </a:p>
          <a:p>
            <a:r>
              <a:rPr lang="en-US">
                <a:cs typeface="Calibri"/>
              </a:rPr>
              <a:t>Preparation is the key. </a:t>
            </a: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EE7B59-8A6D-804B-B58E-4610DD64901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911691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>
                <a:latin typeface="Abadi Extra Light"/>
              </a:rPr>
              <a:t>David </a:t>
            </a:r>
            <a:r>
              <a:rPr lang="en-GB" err="1">
                <a:latin typeface="Abadi Extra Light"/>
              </a:rPr>
              <a:t>jp</a:t>
            </a:r>
            <a:r>
              <a:rPr lang="en-GB">
                <a:latin typeface="Abadi Extra Light"/>
              </a:rPr>
              <a:t> Phillips who presented on TED Talks about Death By PowerPoint, presented some invaluable sources about how to create  said, contrast  controls your focus.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>
                <a:latin typeface="Abadi Extra Light" panose="020B0204020104020204" pitchFamily="34" charset="0"/>
              </a:rPr>
              <a:t>The use of effective contrast, helps you to focus on what's being presented to you.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>
              <a:latin typeface="Abadi Extra Light" panose="020B02040201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>
                <a:latin typeface="Abadi Extra Light" panose="020B0204020104020204" pitchFamily="34" charset="0"/>
              </a:rPr>
              <a:t>Use contrasting colours for text and background. Light text and dark background is best.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>
              <a:latin typeface="Abadi Extra Light" panose="020B0204020104020204" pitchFamily="34" charset="0"/>
            </a:endParaRP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EE7B59-8A6D-804B-B58E-4610DD64901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374532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message in a PowerPoint presentation is very important because the audience must be focused on a single message, in order to understand the subject, the topic itself and to unfold as concretely as possible and on everyone's understanding of the presentation / subject.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99FAF0B-239D-436A-B28D-046F22F839A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041618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kern="1200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To create a slide in Power Point you don’t need big sentences. </a:t>
            </a:r>
          </a:p>
          <a:p>
            <a:pPr>
              <a:lnSpc>
                <a:spcPct val="90000"/>
              </a:lnSpc>
            </a:pPr>
            <a:r>
              <a:rPr lang="en-US" kern="1200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If the sentences are too long and too complex, people could find it hard to understand.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It is more efficient to use short phrases that convey the idea in fewer words.</a:t>
            </a:r>
            <a:r>
              <a:rPr lang="en-US" kern="1200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        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badi Extra Light" panose="020B0204020104020204" pitchFamily="34" charset="0"/>
              </a:rPr>
              <a:t>The information should relate to your subject and created as an easy-to-remember point so that we understand the idea behind it.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7EC2BD7-A098-475D-B35F-5D7D71FE629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989006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410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9362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64266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97335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39594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5243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5981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10895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10/24/2021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0958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83138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42851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1864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71378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accent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3739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2737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203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85756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FCBBA-905A-4FD1-BFBA-F3EE6DA26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098"/>
            <a:ext cx="8986580" cy="2832404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8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D287E-F1C8-463F-8429-D1B5B1582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63522"/>
            <a:ext cx="8986580" cy="650311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F44ED-7973-4A99-B2CA-A8962BCE0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96F2-D6BE-49AC-A605-5AE87C3F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FC50-B13C-4B63-AE64-F71A6EDE6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</a:extLst>
          </p:cNvPr>
          <p:cNvCxnSpPr>
            <a:cxnSpLocks/>
          </p:cNvCxnSpPr>
          <p:nvPr/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35384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D6F3-88F1-4195-8395-57AA096B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D06C-EB08-40B3-AFB3-A62F44112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3962F-B413-4C4C-A490-724DDB9E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71813-4E87-4C04-835D-76246010B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22BA3-033C-491E-A045-F0052AC1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40495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19AD-2EDD-4B4F-9F9E-46A44418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09738"/>
            <a:ext cx="8520952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E5927-21D5-4EBA-A112-CAD1BD38B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4589466"/>
            <a:ext cx="8520952" cy="813266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F0D16-9D87-4D76-A5A5-534E24B7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F387-5AAC-45D0-ABCE-B1CF4BC7E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AF6FE-0006-4F40-A7FB-E0FDBADF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4973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8AADE-587E-4574-B21B-7ABDE5A23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9DA5-4DFB-4211-A58A-FFD842C27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339501"/>
            <a:ext cx="4798979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99F26-66AF-4614-91CE-C93A24BAC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0020" y="2339501"/>
            <a:ext cx="4798980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F678E-59B5-4DF9-ABCB-506B9CB70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50A53-317B-444A-9BA2-F69CDBF5D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269A1-B0FB-4C8F-B6AA-0718C92D3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5727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BBBF-42B2-4A5D-B145-46983A530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33272"/>
            <a:ext cx="9905999" cy="84630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4BE44-5271-4B5D-B649-35E3AF20B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999" y="2067127"/>
            <a:ext cx="4798980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7891E-0C0A-4688-97DD-C0715E322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3001" y="2864795"/>
            <a:ext cx="4798978" cy="30253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EAF30-3412-49B0-93D1-596CC2695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018" y="2067127"/>
            <a:ext cx="4798981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07B9B7-F41C-4314-9F0C-BB84547FB8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019" y="2864795"/>
            <a:ext cx="4798982" cy="30253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1587F-6AFC-4906-86EB-6B0A86EEF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BE2C5-583B-49BC-9864-B01EEF798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39B236-45F5-4CC6-8D53-A6903A1C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39059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6B206-0678-4577-B79F-760526A5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1322615"/>
            <a:ext cx="8175171" cy="421277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5FCB8-AFD3-4801-BBD6-9548F4CF7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6DACF8-CBC0-416B-B28E-EE18C423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C7421-FF49-4CE9-87D0-2B4FFE0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16749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19CBFE-15AA-4447-9F9C-D8B0BEB2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B48227-EC1E-4063-9682-891A2DB1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C6A63-C3F4-4563-A542-9A41AC946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20823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900C1-FE18-461C-801C-8626C775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0"/>
            <a:ext cx="3932237" cy="1964986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4CFF3-3406-49E3-9D5A-1BE90FFA5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451" y="987425"/>
            <a:ext cx="5421548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3D14FF-9082-4BBA-BC7A-F4C5B7859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62464"/>
            <a:ext cx="3932237" cy="2206523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A2726-EB8E-4DF7-9A1B-F03BD8C71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929BE-611C-4FE6-B0A5-E0FF9DF9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90B32-1D0E-4BCD-8850-59EA235F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3269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1460E-1069-4FCA-B04E-28F77C8610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3614" y="987425"/>
            <a:ext cx="55353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38C1E-867B-4FE9-8783-9B1246AEB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57601"/>
            <a:ext cx="3932236" cy="2211388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21568-4870-46F2-9F7E-F4107020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3CC65-0E73-45A1-9D4F-3F4559B3B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C58CD-9BC3-431E-A7B4-D596A7F06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8F756-D171-474C-8B1A-C818032F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1"/>
            <a:ext cx="3932236" cy="1959428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8698879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3BF2-BCE9-47D7-B1C0-1F0E4936B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722E9-C3E4-48AF-996A-495AE659F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9E516-382B-4845-93BF-20C16EE0D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6E16-F168-442A-843C-5D490D54B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61BEA-A969-437A-BD8B-CB1B709A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2845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528449-3E11-45FF-BF3A-651867603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572500" y="870625"/>
            <a:ext cx="2476499" cy="50292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0EAB0-2DFA-4CBA-86B1-1826EF523D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43000" y="870625"/>
            <a:ext cx="7324928" cy="5029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2F89-E1F5-45D7-945A-8A2886C4B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7E82-5FB8-4289-AD0C-0BA788E1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A4046-1A2C-41F5-A177-1C3919C20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568028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Sunday, October 24,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4031974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Sunday, October 24,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85104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Sunday, October 24,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861217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Sunday, October 24,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41928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Sunday, October 24, 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0640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Sunday, October 24, 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42203489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Sunday, October 24, 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98762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Sunday, October 24,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20238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Sunday, October 24,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757861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Sunday, October 24,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965170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Sunday, October 24,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219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10/24/2021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54475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accent1"/>
          </a:soli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20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8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6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1C2F78B-DEE8-4195-A196-DFC51BDADFF9}"/>
              </a:ext>
            </a:extLst>
          </p:cNvPr>
          <p:cNvSpPr/>
          <p:nvPr/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D79D08-4BE8-4799-BE09-5078DFEE2256}"/>
              </a:ext>
            </a:extLst>
          </p:cNvPr>
          <p:cNvSpPr/>
          <p:nvPr/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5D65A1-16CB-407F-993F-2A6D59BCC0C8}"/>
              </a:ext>
            </a:extLst>
          </p:cNvPr>
          <p:cNvCxnSpPr>
            <a:cxnSpLocks/>
          </p:cNvCxnSpPr>
          <p:nvPr/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A018A2-815D-41B0-A189-FDF7A5E8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FAE63-1276-4C7C-BFF5-F5DF1CDB2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332026"/>
            <a:ext cx="9905999" cy="35671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80268-2D73-487C-843B-51648AE181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8157" y="6356350"/>
            <a:ext cx="30933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10/24/2021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1E6D-D51F-4BD7-B59D-19AF179177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43000" y="6356350"/>
            <a:ext cx="39591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701B1-1C93-41C2-AEE1-815DEA51B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23186" y="6356350"/>
            <a:ext cx="6258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923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029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Sunday, October 24,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0365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FA71A-6717-4EE7-94AE-61F68AA663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600" b="1">
                <a:solidFill>
                  <a:srgbClr val="FF40C4"/>
                </a:solidFill>
                <a:latin typeface="Abadi Extra Light"/>
              </a:rPr>
              <a:t>THE ART OF POWERPOINT PRESENTATION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2C2D76-F4DC-4C87-B390-5DE19988C4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1411" y="5001246"/>
            <a:ext cx="10369378" cy="625196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>
              <a:latin typeface="Abadi Extra Light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>
              <a:latin typeface="Abadi Extra Light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>
              <a:latin typeface="Abadi Extra Light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latin typeface="Abadi Extra Light"/>
              </a:rPr>
              <a:t>To create a consistent and simple design.</a:t>
            </a:r>
            <a:endParaRPr lang="en-GB" sz="32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badi Extra Light"/>
              </a:rPr>
              <a:t>Not to overcrowd your slides.</a:t>
            </a:r>
            <a:endParaRPr lang="en-GB" sz="32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badi Extra Light"/>
              </a:rPr>
              <a:t>Simplify and limit the number of words.</a:t>
            </a:r>
            <a:endParaRPr lang="en-GB" sz="32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badi Extra Light"/>
              </a:rPr>
              <a:t>Always have a plan B</a:t>
            </a:r>
            <a:endParaRPr lang="en-GB" sz="32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endParaRPr lang="en-GB" sz="36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1193CB-DED8-405B-B7E2-02B27C8736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182" y="83602"/>
            <a:ext cx="1267635" cy="170080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C6F29B3-F8A6-4E8C-B045-830687C65C69}"/>
              </a:ext>
            </a:extLst>
          </p:cNvPr>
          <p:cNvSpPr txBox="1"/>
          <p:nvPr/>
        </p:nvSpPr>
        <p:spPr>
          <a:xfrm>
            <a:off x="4209535" y="934994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64E5DE-24CB-446B-A4A2-8519B518C34F}"/>
              </a:ext>
            </a:extLst>
          </p:cNvPr>
          <p:cNvSpPr txBox="1"/>
          <p:nvPr/>
        </p:nvSpPr>
        <p:spPr>
          <a:xfrm>
            <a:off x="1460157" y="49427"/>
            <a:ext cx="186793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badi Extra Light"/>
                <a:ea typeface="+mn-ea"/>
                <a:cs typeface="Segoe UI"/>
              </a:rPr>
              <a:t>Sky Diaz Chin 2110748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badi Extra Light"/>
                <a:ea typeface="+mn-ea"/>
                <a:cs typeface="Segoe UI"/>
              </a:rPr>
              <a:t>​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badi Extra Light"/>
                <a:ea typeface="+mn-ea"/>
                <a:cs typeface="Segoe UI"/>
              </a:rPr>
              <a:t>Lecturer: 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badi Extra Light"/>
                <a:ea typeface="+mn-ea"/>
                <a:cs typeface="Segoe UI"/>
              </a:rPr>
              <a:t>​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badi Extra Light"/>
                <a:ea typeface="+mn-ea"/>
                <a:cs typeface="Segoe UI"/>
              </a:rPr>
              <a:t>Abdi Rahman</a:t>
            </a: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badi"/>
                <a:ea typeface="+mn-ea"/>
                <a:cs typeface="Segoe UI"/>
              </a:rPr>
              <a:t> 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badi"/>
                <a:ea typeface="+mn-ea"/>
                <a:cs typeface="Segoe UI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4127206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686C14A-1930-6944-A5BE-1E073EB850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3896" y="716377"/>
            <a:ext cx="9905999" cy="1631091"/>
          </a:xfrm>
        </p:spPr>
        <p:txBody>
          <a:bodyPr>
            <a:normAutofit/>
          </a:bodyPr>
          <a:lstStyle/>
          <a:p>
            <a:pPr algn="ctr"/>
            <a:r>
              <a:rPr lang="en-GB" sz="3600" b="1">
                <a:solidFill>
                  <a:srgbClr val="FF40C4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badi"/>
                <a:ea typeface="Arial Rounded MT Bold" panose="02000000000000000000" pitchFamily="2" charset="0"/>
              </a:rPr>
              <a:t>CONTRAST</a:t>
            </a:r>
            <a:endParaRPr lang="en-US" sz="3600" b="1">
              <a:solidFill>
                <a:srgbClr val="FF40C4"/>
              </a:solidFill>
              <a:effectLst>
                <a:glow rad="38100">
                  <a:prstClr val="black">
                    <a:lumMod val="65000"/>
                    <a:lumOff val="35000"/>
                    <a:alpha val="40000"/>
                  </a:prst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badi"/>
              <a:ea typeface="Arial Rounded MT Bold" panose="02000000000000000000" pitchFamily="2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8A3182-2A85-5D46-8388-321AF9C985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1411" y="2869407"/>
            <a:ext cx="9906000" cy="2131218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>
                <a:latin typeface="Abadi Extra Light" panose="020B0204020104020204" pitchFamily="34" charset="0"/>
              </a:rPr>
              <a:t>Can you see it?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>
                <a:latin typeface="Abadi Extra Light" panose="020B0204020104020204" pitchFamily="34" charset="0"/>
              </a:rPr>
              <a:t>You don’t always know what to focus on in a PowerPoint presentation but applying the principles of contrasting, and it will look like this.</a:t>
            </a:r>
            <a:endParaRPr lang="en-US" sz="3600">
              <a:latin typeface="Abadi Extra Light" panose="020B0204020104020204" pitchFamily="34" charset="0"/>
            </a:endParaRPr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9018A1AD-00C9-BC43-8F64-EBFA4E851D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182" y="83602"/>
            <a:ext cx="1267635" cy="170080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BB9950-CBE1-6046-A179-C4D5892647C6}"/>
              </a:ext>
            </a:extLst>
          </p:cNvPr>
          <p:cNvSpPr txBox="1"/>
          <p:nvPr/>
        </p:nvSpPr>
        <p:spPr>
          <a:xfrm>
            <a:off x="1416843" y="190499"/>
            <a:ext cx="25241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Sky Diaz Chin 2110748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Lecturer: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Abdi Rahman 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90875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56">
            <a:extLst>
              <a:ext uri="{FF2B5EF4-FFF2-40B4-BE49-F238E27FC236}">
                <a16:creationId xmlns:a16="http://schemas.microsoft.com/office/drawing/2014/main" id="{C3B0A228-9EA3-4009-A82E-9402BBC726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Walbaum Display"/>
              <a:ea typeface="+mn-ea"/>
              <a:cs typeface="+mn-cs"/>
            </a:endParaRPr>
          </a:p>
        </p:txBody>
      </p:sp>
      <p:sp>
        <p:nvSpPr>
          <p:cNvPr id="68" name="Freeform: Shape 58">
            <a:extLst>
              <a:ext uri="{FF2B5EF4-FFF2-40B4-BE49-F238E27FC236}">
                <a16:creationId xmlns:a16="http://schemas.microsoft.com/office/drawing/2014/main" id="{40D5ECB1-AC85-4830-AF8E-3E8C2A1ACE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9113106" cy="6858000"/>
          </a:xfrm>
          <a:custGeom>
            <a:avLst/>
            <a:gdLst>
              <a:gd name="connsiteX0" fmla="*/ 2227781 w 9113106"/>
              <a:gd name="connsiteY0" fmla="*/ 6858000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6885325 w 9113106"/>
              <a:gd name="connsiteY4" fmla="*/ 0 h 6858000"/>
              <a:gd name="connsiteX5" fmla="*/ 6885325 w 9113106"/>
              <a:gd name="connsiteY5" fmla="*/ 1543809 h 6858000"/>
              <a:gd name="connsiteX6" fmla="*/ 8238373 w 9113106"/>
              <a:gd name="connsiteY6" fmla="*/ 0 h 6858000"/>
              <a:gd name="connsiteX7" fmla="*/ 9113106 w 9113106"/>
              <a:gd name="connsiteY7" fmla="*/ 0 h 6858000"/>
              <a:gd name="connsiteX8" fmla="*/ 9113106 w 9113106"/>
              <a:gd name="connsiteY8" fmla="*/ 6857999 h 6858000"/>
              <a:gd name="connsiteX0" fmla="*/ 2227781 w 9113106"/>
              <a:gd name="connsiteY0" fmla="*/ 6858000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6885325 w 9113106"/>
              <a:gd name="connsiteY4" fmla="*/ 0 h 6858000"/>
              <a:gd name="connsiteX5" fmla="*/ 8238373 w 9113106"/>
              <a:gd name="connsiteY5" fmla="*/ 0 h 6858000"/>
              <a:gd name="connsiteX6" fmla="*/ 9113106 w 9113106"/>
              <a:gd name="connsiteY6" fmla="*/ 0 h 6858000"/>
              <a:gd name="connsiteX7" fmla="*/ 9113106 w 9113106"/>
              <a:gd name="connsiteY7" fmla="*/ 6857999 h 6858000"/>
              <a:gd name="connsiteX8" fmla="*/ 2227781 w 9113106"/>
              <a:gd name="connsiteY8" fmla="*/ 6858000 h 6858000"/>
              <a:gd name="connsiteX0" fmla="*/ 2227781 w 9113106"/>
              <a:gd name="connsiteY0" fmla="*/ 6858000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8238373 w 9113106"/>
              <a:gd name="connsiteY4" fmla="*/ 0 h 6858000"/>
              <a:gd name="connsiteX5" fmla="*/ 9113106 w 9113106"/>
              <a:gd name="connsiteY5" fmla="*/ 0 h 6858000"/>
              <a:gd name="connsiteX6" fmla="*/ 9113106 w 9113106"/>
              <a:gd name="connsiteY6" fmla="*/ 6857999 h 6858000"/>
              <a:gd name="connsiteX7" fmla="*/ 2227781 w 9113106"/>
              <a:gd name="connsiteY7" fmla="*/ 6858000 h 6858000"/>
              <a:gd name="connsiteX0" fmla="*/ 2227781 w 9113106"/>
              <a:gd name="connsiteY0" fmla="*/ 6858000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9113106 w 9113106"/>
              <a:gd name="connsiteY4" fmla="*/ 0 h 6858000"/>
              <a:gd name="connsiteX5" fmla="*/ 9113106 w 9113106"/>
              <a:gd name="connsiteY5" fmla="*/ 6857999 h 6858000"/>
              <a:gd name="connsiteX6" fmla="*/ 2227781 w 9113106"/>
              <a:gd name="connsiteY6" fmla="*/ 6858000 h 6858000"/>
              <a:gd name="connsiteX0" fmla="*/ 9113106 w 9113106"/>
              <a:gd name="connsiteY0" fmla="*/ 6857999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9113106 w 9113106"/>
              <a:gd name="connsiteY4" fmla="*/ 0 h 6858000"/>
              <a:gd name="connsiteX5" fmla="*/ 9113106 w 9113106"/>
              <a:gd name="connsiteY5" fmla="*/ 6857999 h 6858000"/>
              <a:gd name="connsiteX0" fmla="*/ 9113106 w 9113106"/>
              <a:gd name="connsiteY0" fmla="*/ 6857999 h 6858000"/>
              <a:gd name="connsiteX1" fmla="*/ 0 w 9113106"/>
              <a:gd name="connsiteY1" fmla="*/ 6858000 h 6858000"/>
              <a:gd name="connsiteX2" fmla="*/ 6010592 w 9113106"/>
              <a:gd name="connsiteY2" fmla="*/ 0 h 6858000"/>
              <a:gd name="connsiteX3" fmla="*/ 9113106 w 9113106"/>
              <a:gd name="connsiteY3" fmla="*/ 0 h 6858000"/>
              <a:gd name="connsiteX4" fmla="*/ 9113106 w 9113106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106" h="6858000">
                <a:moveTo>
                  <a:pt x="9113106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9113106" y="0"/>
                </a:lnTo>
                <a:lnTo>
                  <a:pt x="9113106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Walbaum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3E823A-93D4-4EA1-828B-C32F54DDD9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885" y="225951"/>
            <a:ext cx="4582569" cy="650312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600" b="1">
                <a:latin typeface="Abadi Extra Light" panose="020B0204020104020204" pitchFamily="34" charset="0"/>
                <a:cs typeface="Arial" panose="020B0604020202020204" pitchFamily="34" charset="0"/>
              </a:rPr>
              <a:t>One message</a:t>
            </a:r>
          </a:p>
        </p:txBody>
      </p:sp>
      <p:pic>
        <p:nvPicPr>
          <p:cNvPr id="4" name="Picture 3" descr="An abstract cyber space concept">
            <a:extLst>
              <a:ext uri="{FF2B5EF4-FFF2-40B4-BE49-F238E27FC236}">
                <a16:creationId xmlns:a16="http://schemas.microsoft.com/office/drawing/2014/main" id="{7B243F73-4DDF-41C2-9259-63E4F68F687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371"/>
          <a:stretch/>
        </p:blipFill>
        <p:spPr>
          <a:xfrm>
            <a:off x="3126471" y="10"/>
            <a:ext cx="9098732" cy="6857990"/>
          </a:xfrm>
          <a:custGeom>
            <a:avLst/>
            <a:gdLst/>
            <a:ahLst/>
            <a:cxnLst/>
            <a:rect l="l" t="t" r="r" b="b"/>
            <a:pathLst>
              <a:path w="9098732" h="6858000">
                <a:moveTo>
                  <a:pt x="6010592" y="0"/>
                </a:moveTo>
                <a:lnTo>
                  <a:pt x="8235629" y="4"/>
                </a:lnTo>
                <a:cubicBezTo>
                  <a:pt x="8235629" y="3"/>
                  <a:pt x="8235630" y="3"/>
                  <a:pt x="8235630" y="2"/>
                </a:cubicBezTo>
                <a:lnTo>
                  <a:pt x="9098732" y="0"/>
                </a:lnTo>
                <a:lnTo>
                  <a:pt x="909873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  <p:sp>
        <p:nvSpPr>
          <p:cNvPr id="69" name="Freeform: Shape 60">
            <a:extLst>
              <a:ext uri="{FF2B5EF4-FFF2-40B4-BE49-F238E27FC236}">
                <a16:creationId xmlns:a16="http://schemas.microsoft.com/office/drawing/2014/main" id="{FD1C9DFA-A617-4257-95D3-CE862A146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6675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rgbClr val="000000">
              <a:alpha val="6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Walbaum Display"/>
              <a:ea typeface="+mn-ea"/>
              <a:cs typeface="+mn-cs"/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00FD25F9-0405-41E8-86B7-F601D2BEDB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5470" y="1102204"/>
            <a:ext cx="8986580" cy="2000151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endParaRPr lang="en-GB" sz="14400">
              <a:latin typeface="Abadi Extra Light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400">
                <a:latin typeface="Abadi Extra Light"/>
              </a:rPr>
              <a:t>A key message is the number ONE thing you want your audience to remember.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400">
                <a:latin typeface="Abadi Extra Light"/>
              </a:rPr>
              <a:t>Some experts call it “ the big idea” 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400">
                <a:latin typeface="Abadi Extra Light"/>
              </a:rPr>
              <a:t>Start planning your presentation by deciding on the key message.</a:t>
            </a:r>
          </a:p>
          <a:p>
            <a:endParaRPr lang="en-GB" sz="14400">
              <a:latin typeface="Abadi Extra Light" panose="020B0204020104020204" pitchFamily="34" charset="0"/>
            </a:endParaRPr>
          </a:p>
          <a:p>
            <a:endParaRPr lang="en-GB" sz="3400">
              <a:latin typeface="Abadi Extra Light" panose="020B0204020104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/>
          </a:p>
        </p:txBody>
      </p:sp>
      <p:sp>
        <p:nvSpPr>
          <p:cNvPr id="53" name="Subtitle 5">
            <a:extLst>
              <a:ext uri="{FF2B5EF4-FFF2-40B4-BE49-F238E27FC236}">
                <a16:creationId xmlns:a16="http://schemas.microsoft.com/office/drawing/2014/main" id="{79B621EA-4C07-4E4A-BDB6-BA8A48A1E777}"/>
              </a:ext>
            </a:extLst>
          </p:cNvPr>
          <p:cNvSpPr txBox="1">
            <a:spLocks/>
          </p:cNvSpPr>
          <p:nvPr/>
        </p:nvSpPr>
        <p:spPr>
          <a:xfrm>
            <a:off x="7371329" y="5686114"/>
            <a:ext cx="2941164" cy="62262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20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16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badi Extra Light" panose="020B0204020104020204" pitchFamily="34" charset="0"/>
                <a:ea typeface="+mn-ea"/>
                <a:cs typeface="+mn-cs"/>
              </a:rPr>
              <a:t>*Alice Iuliana Ioan*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badi Extra Light" panose="020B0204020104020204" pitchFamily="34" charset="0"/>
                <a:ea typeface="+mn-ea"/>
                <a:cs typeface="+mn-cs"/>
              </a:rPr>
              <a:t>Id student: 1911517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badi Extra Light" panose="020B0204020104020204" pitchFamily="34" charset="0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badi Extra Light" panose="020B0204020104020204" pitchFamily="34" charset="0"/>
              <a:ea typeface="+mn-ea"/>
              <a:cs typeface="+mn-cs"/>
            </a:endParaRPr>
          </a:p>
        </p:txBody>
      </p:sp>
      <p:pic>
        <p:nvPicPr>
          <p:cNvPr id="8" name="Picture 7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CEFE4AAB-06BC-45EB-A363-B7120B9DF5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29914" y="4675921"/>
            <a:ext cx="1136559" cy="2020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327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uiExpand="1" build="p"/>
      <p:bldP spid="5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51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51C6A6-1F5C-40E9-97E2-C4585B0778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7414" y="717412"/>
            <a:ext cx="5274677" cy="473073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r>
              <a:rPr lang="en-US" sz="2400" kern="1200" dirty="0">
                <a:solidFill>
                  <a:schemeClr val="tx1"/>
                </a:solidFill>
                <a:latin typeface="Abadi Extra Light" panose="020B0204020104020204" pitchFamily="34" charset="0"/>
              </a:rPr>
              <a:t>Sweet and short  sentences in power point</a:t>
            </a:r>
            <a:r>
              <a:rPr lang="en-US" sz="2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58152-45EB-46D9-B698-F8A7E0A056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68" y="2373823"/>
            <a:ext cx="8990252" cy="2827551"/>
          </a:xfr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ct val="90000"/>
              </a:lnSpc>
            </a:pPr>
            <a:r>
              <a:rPr lang="en-US" sz="3600" kern="1200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you don’t need big sentences. </a:t>
            </a:r>
          </a:p>
          <a:p>
            <a:pPr>
              <a:lnSpc>
                <a:spcPct val="90000"/>
              </a:lnSpc>
            </a:pPr>
            <a:r>
              <a:rPr lang="en-US" sz="3600" kern="1200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people could find it hard to understand.</a:t>
            </a:r>
          </a:p>
          <a:p>
            <a:pPr>
              <a:lnSpc>
                <a:spcPct val="90000"/>
              </a:lnSpc>
            </a:pPr>
            <a:r>
              <a:rPr lang="en-US" sz="3600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use short phrases that convey the idea in fewer words.</a:t>
            </a:r>
            <a:r>
              <a:rPr lang="en-US" sz="3600" kern="1200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     </a:t>
            </a:r>
          </a:p>
          <a:p>
            <a:pPr>
              <a:lnSpc>
                <a:spcPct val="90000"/>
              </a:lnSpc>
            </a:pPr>
            <a:r>
              <a:rPr lang="en-US" sz="3600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Easy to remember</a:t>
            </a:r>
            <a:endParaRPr lang="en-US" sz="3600" kern="1200" dirty="0">
              <a:solidFill>
                <a:schemeClr val="tx1">
                  <a:alpha val="60000"/>
                </a:schemeClr>
              </a:solidFill>
              <a:latin typeface="Abadi Extra Light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3600" kern="1200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  </a:t>
            </a:r>
          </a:p>
        </p:txBody>
      </p:sp>
      <p:sp>
        <p:nvSpPr>
          <p:cNvPr id="69" name="Oval 53">
            <a:extLst>
              <a:ext uri="{FF2B5EF4-FFF2-40B4-BE49-F238E27FC236}">
                <a16:creationId xmlns:a16="http://schemas.microsoft.com/office/drawing/2014/main" id="{D87560B9-86B8-4558-93E9-FAB8DBE40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66122" y="7174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70" name="Freeform: Shape 55">
            <a:extLst>
              <a:ext uri="{FF2B5EF4-FFF2-40B4-BE49-F238E27FC236}">
                <a16:creationId xmlns:a16="http://schemas.microsoft.com/office/drawing/2014/main" id="{71400469-1077-4353-BFB5-E4159ADF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11524143" y="5425719"/>
            <a:ext cx="826527" cy="463493"/>
          </a:xfrm>
          <a:custGeom>
            <a:avLst/>
            <a:gdLst>
              <a:gd name="connsiteX0" fmla="*/ 791231 w 826527"/>
              <a:gd name="connsiteY0" fmla="*/ 135754 h 463493"/>
              <a:gd name="connsiteX1" fmla="*/ 826527 w 826527"/>
              <a:gd name="connsiteY1" fmla="*/ 178533 h 463493"/>
              <a:gd name="connsiteX2" fmla="*/ 658803 w 826527"/>
              <a:gd name="connsiteY2" fmla="*/ 346257 h 463493"/>
              <a:gd name="connsiteX3" fmla="*/ 627362 w 826527"/>
              <a:gd name="connsiteY3" fmla="*/ 299623 h 463493"/>
              <a:gd name="connsiteX4" fmla="*/ 463493 w 826527"/>
              <a:gd name="connsiteY4" fmla="*/ 231747 h 463493"/>
              <a:gd name="connsiteX5" fmla="*/ 231747 w 826527"/>
              <a:gd name="connsiteY5" fmla="*/ 463493 h 463493"/>
              <a:gd name="connsiteX6" fmla="*/ 0 w 826527"/>
              <a:gd name="connsiteY6" fmla="*/ 463493 h 463493"/>
              <a:gd name="connsiteX7" fmla="*/ 463492 w 826527"/>
              <a:gd name="connsiteY7" fmla="*/ 0 h 463493"/>
              <a:gd name="connsiteX8" fmla="*/ 791231 w 826527"/>
              <a:gd name="connsiteY8" fmla="*/ 135754 h 463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26527" h="463493">
                <a:moveTo>
                  <a:pt x="791231" y="135754"/>
                </a:moveTo>
                <a:lnTo>
                  <a:pt x="826527" y="178533"/>
                </a:lnTo>
                <a:lnTo>
                  <a:pt x="658803" y="346257"/>
                </a:lnTo>
                <a:lnTo>
                  <a:pt x="627362" y="299623"/>
                </a:lnTo>
                <a:cubicBezTo>
                  <a:pt x="585424" y="257686"/>
                  <a:pt x="527487" y="231747"/>
                  <a:pt x="463493" y="231747"/>
                </a:cubicBezTo>
                <a:cubicBezTo>
                  <a:pt x="335503" y="231746"/>
                  <a:pt x="231746" y="335503"/>
                  <a:pt x="231747" y="463493"/>
                </a:cubicBezTo>
                <a:lnTo>
                  <a:pt x="0" y="463493"/>
                </a:lnTo>
                <a:cubicBezTo>
                  <a:pt x="0" y="207513"/>
                  <a:pt x="207513" y="0"/>
                  <a:pt x="463492" y="0"/>
                </a:cubicBezTo>
                <a:cubicBezTo>
                  <a:pt x="591482" y="0"/>
                  <a:pt x="707356" y="51879"/>
                  <a:pt x="791231" y="135754"/>
                </a:cubicBez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innerShdw blurRad="127000" dir="2700000">
              <a:schemeClr val="accent1">
                <a:lumMod val="60000"/>
                <a:lumOff val="40000"/>
                <a:alpha val="2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F28851F7-6B20-43F1-90FF-B41CE11AF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11562489" y="5445666"/>
            <a:ext cx="807174" cy="508309"/>
          </a:xfrm>
          <a:custGeom>
            <a:avLst/>
            <a:gdLst>
              <a:gd name="connsiteX0" fmla="*/ 791232 w 807174"/>
              <a:gd name="connsiteY0" fmla="*/ 148880 h 508309"/>
              <a:gd name="connsiteX1" fmla="*/ 807174 w 807174"/>
              <a:gd name="connsiteY1" fmla="*/ 170072 h 508309"/>
              <a:gd name="connsiteX2" fmla="*/ 636502 w 807174"/>
              <a:gd name="connsiteY2" fmla="*/ 340744 h 508309"/>
              <a:gd name="connsiteX3" fmla="*/ 627362 w 807174"/>
              <a:gd name="connsiteY3" fmla="*/ 328595 h 508309"/>
              <a:gd name="connsiteX4" fmla="*/ 463493 w 807174"/>
              <a:gd name="connsiteY4" fmla="*/ 254155 h 508309"/>
              <a:gd name="connsiteX5" fmla="*/ 231747 w 807174"/>
              <a:gd name="connsiteY5" fmla="*/ 508309 h 508309"/>
              <a:gd name="connsiteX6" fmla="*/ 0 w 807174"/>
              <a:gd name="connsiteY6" fmla="*/ 508309 h 508309"/>
              <a:gd name="connsiteX7" fmla="*/ 463493 w 807174"/>
              <a:gd name="connsiteY7" fmla="*/ 0 h 508309"/>
              <a:gd name="connsiteX8" fmla="*/ 791232 w 807174"/>
              <a:gd name="connsiteY8" fmla="*/ 148880 h 5083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07174" h="508309">
                <a:moveTo>
                  <a:pt x="791232" y="148880"/>
                </a:moveTo>
                <a:lnTo>
                  <a:pt x="807174" y="170072"/>
                </a:lnTo>
                <a:lnTo>
                  <a:pt x="636502" y="340744"/>
                </a:lnTo>
                <a:lnTo>
                  <a:pt x="627362" y="328595"/>
                </a:lnTo>
                <a:cubicBezTo>
                  <a:pt x="585425" y="282602"/>
                  <a:pt x="527487" y="254155"/>
                  <a:pt x="463493" y="254155"/>
                </a:cubicBezTo>
                <a:cubicBezTo>
                  <a:pt x="335503" y="254155"/>
                  <a:pt x="231746" y="367943"/>
                  <a:pt x="231747" y="508309"/>
                </a:cubicBezTo>
                <a:lnTo>
                  <a:pt x="0" y="508309"/>
                </a:lnTo>
                <a:cubicBezTo>
                  <a:pt x="0" y="227578"/>
                  <a:pt x="207513" y="0"/>
                  <a:pt x="463493" y="0"/>
                </a:cubicBezTo>
                <a:cubicBezTo>
                  <a:pt x="591482" y="-1"/>
                  <a:pt x="707356" y="56895"/>
                  <a:pt x="791232" y="148880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  <a:alpha val="20000"/>
            </a:schemeClr>
          </a:solidFill>
          <a:ln>
            <a:noFill/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71" name="Oval 59">
            <a:extLst>
              <a:ext uri="{FF2B5EF4-FFF2-40B4-BE49-F238E27FC236}">
                <a16:creationId xmlns:a16="http://schemas.microsoft.com/office/drawing/2014/main" id="{09E6BACC-8290-425B-A517-1914E16D8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865497" y="5915162"/>
            <a:ext cx="53549" cy="233295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63500" dist="2540000">
              <a:schemeClr val="accent1">
                <a:lumMod val="60000"/>
                <a:lumOff val="40000"/>
                <a:alpha val="2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pic>
        <p:nvPicPr>
          <p:cNvPr id="7" name="Picture 6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E3B208B4-3E5C-4C78-95CE-8E27E85AEA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47814" y="211137"/>
            <a:ext cx="1267002" cy="161947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0D01EB6-2651-4D4D-BD7B-B4FD86006B04}"/>
              </a:ext>
            </a:extLst>
          </p:cNvPr>
          <p:cNvSpPr txBox="1"/>
          <p:nvPr/>
        </p:nvSpPr>
        <p:spPr>
          <a:xfrm>
            <a:off x="8900233" y="728487"/>
            <a:ext cx="15259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rPr>
              <a:t>Florina Gugoi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rPr>
              <a:t>      2111163</a:t>
            </a:r>
          </a:p>
        </p:txBody>
      </p:sp>
    </p:spTree>
    <p:extLst>
      <p:ext uri="{BB962C8B-B14F-4D97-AF65-F5344CB8AC3E}">
        <p14:creationId xmlns:p14="http://schemas.microsoft.com/office/powerpoint/2010/main" val="2719474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D57F13B-6973-4CE9-92F3-5EC476ED9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Walbaum Display"/>
              <a:ea typeface="+mn-ea"/>
              <a:cs typeface="+mn-cs"/>
            </a:endParaRPr>
          </a:p>
        </p:txBody>
      </p:sp>
      <p:pic>
        <p:nvPicPr>
          <p:cNvPr id="2" name="Picture 2" descr="A picture containing text, sign, screenshot&#10;&#10;Description automatically generated">
            <a:extLst>
              <a:ext uri="{FF2B5EF4-FFF2-40B4-BE49-F238E27FC236}">
                <a16:creationId xmlns:a16="http://schemas.microsoft.com/office/drawing/2014/main" id="{EFDA1838-2001-4241-9FD3-0285E2142D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49" b="425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22176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ED5C2A28-5EC5-4E1D-B7A6-51AE198744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266" y="62814"/>
            <a:ext cx="10013090" cy="6619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09785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5AD0B8"/>
      </a:accent1>
      <a:accent2>
        <a:srgbClr val="47BB7E"/>
      </a:accent2>
      <a:accent3>
        <a:srgbClr val="96CD4B"/>
      </a:accent3>
      <a:accent4>
        <a:srgbClr val="61C7DD"/>
      </a:accent4>
      <a:accent5>
        <a:srgbClr val="2495CF"/>
      </a:accent5>
      <a:accent6>
        <a:srgbClr val="5A74D1"/>
      </a:accent6>
      <a:hlink>
        <a:srgbClr val="72CEBB"/>
      </a:hlink>
      <a:folHlink>
        <a:srgbClr val="98E6D6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0F262FD6-3409-4039-A531-64BD4D2F99E4}"/>
    </a:ext>
  </a:extLst>
</a:theme>
</file>

<file path=ppt/theme/theme2.xml><?xml version="1.0" encoding="utf-8"?>
<a:theme xmlns:a="http://schemas.openxmlformats.org/drawingml/2006/main" name="RegattaVTI">
  <a:themeElements>
    <a:clrScheme name="Regatta Yellow">
      <a:dk1>
        <a:sysClr val="windowText" lastClr="000000"/>
      </a:dk1>
      <a:lt1>
        <a:sysClr val="window" lastClr="FFFFFF"/>
      </a:lt1>
      <a:dk2>
        <a:srgbClr val="181C30"/>
      </a:dk2>
      <a:lt2>
        <a:srgbClr val="C8E1F4"/>
      </a:lt2>
      <a:accent1>
        <a:srgbClr val="217ED3"/>
      </a:accent1>
      <a:accent2>
        <a:srgbClr val="B92525"/>
      </a:accent2>
      <a:accent3>
        <a:srgbClr val="18558C"/>
      </a:accent3>
      <a:accent4>
        <a:srgbClr val="1D8B35"/>
      </a:accent4>
      <a:accent5>
        <a:srgbClr val="EA75AA"/>
      </a:accent5>
      <a:accent6>
        <a:srgbClr val="F5A700"/>
      </a:accent6>
      <a:hlink>
        <a:srgbClr val="DB0000"/>
      </a:hlink>
      <a:folHlink>
        <a:srgbClr val="066BB6"/>
      </a:folHlink>
    </a:clrScheme>
    <a:fontScheme name="Walbaum Display">
      <a:majorFont>
        <a:latin typeface="Walbaum Display"/>
        <a:ea typeface=""/>
        <a:cs typeface=""/>
      </a:majorFont>
      <a:minorFont>
        <a:latin typeface="Walbaum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gattaVTI" id="{FFC3BCE5-6357-41D1-8E67-3F85B69D7E86}" vid="{893A6374-FE17-48E5-8B62-678C1B11AA1B}"/>
    </a:ext>
  </a:extLst>
</a:theme>
</file>

<file path=ppt/theme/theme3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Sitka Heading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379</Words>
  <Application>Microsoft Office PowerPoint</Application>
  <PresentationFormat>Widescreen</PresentationFormat>
  <Paragraphs>57</Paragraphs>
  <Slides>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6</vt:i4>
      </vt:variant>
    </vt:vector>
  </HeadingPairs>
  <TitlesOfParts>
    <vt:vector size="18" baseType="lpstr">
      <vt:lpstr>Abadi</vt:lpstr>
      <vt:lpstr>Abadi Extra Light</vt:lpstr>
      <vt:lpstr>Arial</vt:lpstr>
      <vt:lpstr>Calibri</vt:lpstr>
      <vt:lpstr>Century Gothic</vt:lpstr>
      <vt:lpstr>Sitka Heading</vt:lpstr>
      <vt:lpstr>Source Sans Pro</vt:lpstr>
      <vt:lpstr>Walbaum Display</vt:lpstr>
      <vt:lpstr>Wingdings</vt:lpstr>
      <vt:lpstr>Mesh</vt:lpstr>
      <vt:lpstr>RegattaVTI</vt:lpstr>
      <vt:lpstr>3DFloatVTI</vt:lpstr>
      <vt:lpstr>THE ART OF POWERPOINT PRESENTATION</vt:lpstr>
      <vt:lpstr>CONTRAST</vt:lpstr>
      <vt:lpstr>One message</vt:lpstr>
      <vt:lpstr>Sweet and short  sentences in power point.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ART OF POWERPOINT PRESENTATION</dc:title>
  <dc:creator>Abdi Rahman</dc:creator>
  <cp:lastModifiedBy>Abdi Rahman</cp:lastModifiedBy>
  <cp:revision>1</cp:revision>
  <dcterms:created xsi:type="dcterms:W3CDTF">2021-10-24T11:25:15Z</dcterms:created>
  <dcterms:modified xsi:type="dcterms:W3CDTF">2021-10-24T11:25:42Z</dcterms:modified>
</cp:coreProperties>
</file>