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687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324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259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174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74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35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304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571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56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935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645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D57B8-2436-4AA8-B3E5-E6D57774C907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9C7B8-2E10-408E-A05C-EABF30EC8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784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types of archaeological evidence can help you with studying warfare?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354977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sz="2400" dirty="0" smtClean="0"/>
              <a:t>Votive offerings (Arms and Armour from Olympia)</a:t>
            </a:r>
          </a:p>
          <a:p>
            <a:r>
              <a:rPr lang="en-GB" sz="2000" dirty="0" smtClean="0"/>
              <a:t>Examples of High Quality armour </a:t>
            </a:r>
          </a:p>
          <a:p>
            <a:r>
              <a:rPr lang="en-GB" sz="2000" dirty="0" smtClean="0"/>
              <a:t>Actual weapons and Armour</a:t>
            </a:r>
          </a:p>
          <a:p>
            <a:r>
              <a:rPr lang="en-GB" sz="2000" dirty="0" smtClean="0"/>
              <a:t>Understanding construction of ancient weapons and shields </a:t>
            </a:r>
          </a:p>
          <a:p>
            <a:r>
              <a:rPr lang="en-GB" sz="2000" dirty="0" smtClean="0"/>
              <a:t>Belief about Protection (</a:t>
            </a:r>
            <a:r>
              <a:rPr lang="en-GB" sz="2000" dirty="0" err="1" smtClean="0"/>
              <a:t>gorgoneion</a:t>
            </a:r>
            <a:r>
              <a:rPr lang="en-GB" sz="2000" dirty="0"/>
              <a:t>)</a:t>
            </a:r>
            <a:r>
              <a:rPr lang="en-GB" sz="2000" dirty="0" smtClean="0"/>
              <a:t> </a:t>
            </a: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88629" y="1690688"/>
            <a:ext cx="363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Grave Finds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Battle Flied/</a:t>
            </a:r>
            <a:r>
              <a:rPr lang="en-GB" sz="2000" dirty="0" err="1" smtClean="0"/>
              <a:t>Burail</a:t>
            </a:r>
            <a:r>
              <a:rPr lang="en-GB" sz="2000" dirty="0" smtClean="0"/>
              <a:t> Graves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 </a:t>
            </a:r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8107" t="29664" r="48630" b="13661"/>
          <a:stretch/>
        </p:blipFill>
        <p:spPr>
          <a:xfrm>
            <a:off x="4454433" y="1816850"/>
            <a:ext cx="1985555" cy="1902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051" t="36393" r="57998" b="25750"/>
          <a:stretch/>
        </p:blipFill>
        <p:spPr>
          <a:xfrm>
            <a:off x="4454433" y="4023361"/>
            <a:ext cx="1685109" cy="27693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0679" y="4409122"/>
            <a:ext cx="3019425" cy="15144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88629" y="3219182"/>
            <a:ext cx="4663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Experimental Archaeology:</a:t>
            </a:r>
          </a:p>
          <a:p>
            <a:r>
              <a:rPr lang="en-GB" dirty="0" smtClean="0"/>
              <a:t>Useful in the study of weapon tactics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6331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the problems?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354977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sz="2400" dirty="0" smtClean="0"/>
              <a:t>Votive offerings (Arms and Armour from Olympia)</a:t>
            </a:r>
          </a:p>
          <a:p>
            <a:r>
              <a:rPr lang="en-GB" sz="2000" dirty="0" smtClean="0"/>
              <a:t>Sacrificial nature.</a:t>
            </a:r>
          </a:p>
          <a:p>
            <a:r>
              <a:rPr lang="en-GB" sz="2000" dirty="0" smtClean="0"/>
              <a:t>Non-battle use. (Ceremonial uses)</a:t>
            </a:r>
          </a:p>
          <a:p>
            <a:r>
              <a:rPr lang="en-GB" sz="2000" dirty="0" smtClean="0"/>
              <a:t>Generally represents the elite class of society. </a:t>
            </a:r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4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6988629" y="1690688"/>
            <a:ext cx="36314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Grave Finds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Partial surviving evidence because of damage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 Also be votive </a:t>
            </a:r>
            <a:r>
              <a:rPr lang="en-GB" sz="2000" smtClean="0"/>
              <a:t>in nature.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60043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106</Words>
  <Application>Microsoft Office PowerPoint</Application>
  <PresentationFormat>Widescreen</PresentationFormat>
  <Paragraphs>20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What types of archaeological evidence can help you with studying warfare? </vt:lpstr>
      <vt:lpstr>What are the problems?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types of archaeological evidence can help you with studying warfare?</dc:title>
  <dc:creator>Luke Carter (1500745)</dc:creator>
  <cp:lastModifiedBy>Luke Carter (1500745)</cp:lastModifiedBy>
  <cp:revision>3</cp:revision>
  <dcterms:created xsi:type="dcterms:W3CDTF">2018-02-02T09:56:06Z</dcterms:created>
  <dcterms:modified xsi:type="dcterms:W3CDTF">2018-02-02T10:12:50Z</dcterms:modified>
</cp:coreProperties>
</file>