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9.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theme/theme13.xml" ContentType="application/vnd.openxmlformats-officedocument.theme+xml"/>
  <Override PartName="/ppt/slideLayouts/slideLayout33.xml" ContentType="application/vnd.openxmlformats-officedocument.presentationml.slideLayout+xml"/>
  <Override PartName="/ppt/theme/theme14.xml" ContentType="application/vnd.openxmlformats-officedocument.theme+xml"/>
  <Override PartName="/ppt/slideLayouts/slideLayout34.xml" ContentType="application/vnd.openxmlformats-officedocument.presentationml.slideLayout+xml"/>
  <Override PartName="/ppt/theme/theme15.xml" ContentType="application/vnd.openxmlformats-officedocument.theme+xml"/>
  <Override PartName="/ppt/slideLayouts/slideLayout35.xml" ContentType="application/vnd.openxmlformats-officedocument.presentationml.slideLayout+xml"/>
  <Override PartName="/ppt/theme/theme16.xml" ContentType="application/vnd.openxmlformats-officedocument.theme+xml"/>
  <Override PartName="/ppt/slideLayouts/slideLayout36.xml" ContentType="application/vnd.openxmlformats-officedocument.presentationml.slideLayout+xml"/>
  <Override PartName="/ppt/theme/theme17.xml" ContentType="application/vnd.openxmlformats-officedocument.theme+xml"/>
  <Override PartName="/ppt/slideLayouts/slideLayout37.xml" ContentType="application/vnd.openxmlformats-officedocument.presentationml.slideLayout+xml"/>
  <Override PartName="/ppt/theme/theme18.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8" r:id="rId5"/>
    <p:sldMasterId id="2147483670" r:id="rId6"/>
    <p:sldMasterId id="2147483671" r:id="rId7"/>
    <p:sldMasterId id="2147483673" r:id="rId8"/>
    <p:sldMasterId id="2147483674" r:id="rId9"/>
    <p:sldMasterId id="2147483677" r:id="rId10"/>
    <p:sldMasterId id="2147483680" r:id="rId11"/>
    <p:sldMasterId id="2147483687" r:id="rId12"/>
    <p:sldMasterId id="2147483693" r:id="rId13"/>
    <p:sldMasterId id="2147483698" r:id="rId14"/>
    <p:sldMasterId id="2147483700" r:id="rId15"/>
    <p:sldMasterId id="2147483702" r:id="rId16"/>
    <p:sldMasterId id="2147483704" r:id="rId17"/>
    <p:sldMasterId id="2147483706" r:id="rId18"/>
    <p:sldMasterId id="2147483708" r:id="rId19"/>
    <p:sldMasterId id="2147483710" r:id="rId20"/>
    <p:sldMasterId id="2147483712" r:id="rId21"/>
    <p:sldMasterId id="2147483714" r:id="rId22"/>
  </p:sldMasterIdLst>
  <p:notesMasterIdLst>
    <p:notesMasterId r:id="rId36"/>
  </p:notesMasterIdLst>
  <p:handoutMasterIdLst>
    <p:handoutMasterId r:id="rId37"/>
  </p:handoutMasterIdLst>
  <p:sldIdLst>
    <p:sldId id="335" r:id="rId23"/>
    <p:sldId id="366" r:id="rId24"/>
    <p:sldId id="300" r:id="rId25"/>
    <p:sldId id="338" r:id="rId26"/>
    <p:sldId id="367" r:id="rId27"/>
    <p:sldId id="368" r:id="rId28"/>
    <p:sldId id="369" r:id="rId29"/>
    <p:sldId id="370" r:id="rId30"/>
    <p:sldId id="371" r:id="rId31"/>
    <p:sldId id="346" r:id="rId32"/>
    <p:sldId id="363" r:id="rId33"/>
    <p:sldId id="365" r:id="rId34"/>
    <p:sldId id="268"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30B150-8939-4644-B34E-C779B3ED902A}" v="12" dt="2024-03-12T10:03:17.4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94343" autoAdjust="0"/>
  </p:normalViewPr>
  <p:slideViewPr>
    <p:cSldViewPr>
      <p:cViewPr varScale="1">
        <p:scale>
          <a:sx n="93" d="100"/>
          <a:sy n="93" d="100"/>
        </p:scale>
        <p:origin x="735" y="57"/>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0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viewProps" Target="viewProps.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7.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0F886817-8DAF-44C4-9193-9DCFAE060205}"/>
    <pc:docChg chg="modSld">
      <pc:chgData name="Nichola Welton" userId="33867cc6-3c98-481e-a066-a55221f849bb" providerId="ADAL" clId="{0F886817-8DAF-44C4-9193-9DCFAE060205}" dt="2023-03-15T16:16:09.596" v="56" actId="20577"/>
      <pc:docMkLst>
        <pc:docMk/>
      </pc:docMkLst>
      <pc:sldChg chg="modSp">
        <pc:chgData name="Nichola Welton" userId="33867cc6-3c98-481e-a066-a55221f849bb" providerId="ADAL" clId="{0F886817-8DAF-44C4-9193-9DCFAE060205}" dt="2023-03-15T16:14:39.112" v="4" actId="20577"/>
        <pc:sldMkLst>
          <pc:docMk/>
          <pc:sldMk cId="2060250992" sldId="368"/>
        </pc:sldMkLst>
        <pc:graphicFrameChg chg="mod">
          <ac:chgData name="Nichola Welton" userId="33867cc6-3c98-481e-a066-a55221f849bb" providerId="ADAL" clId="{0F886817-8DAF-44C4-9193-9DCFAE060205}" dt="2023-03-15T16:14:39.112" v="4" actId="20577"/>
          <ac:graphicFrameMkLst>
            <pc:docMk/>
            <pc:sldMk cId="2060250992" sldId="368"/>
            <ac:graphicFrameMk id="7" creationId="{54BAA386-21C1-44D9-8A34-4AB0333D43D8}"/>
          </ac:graphicFrameMkLst>
        </pc:graphicFrameChg>
      </pc:sldChg>
      <pc:sldChg chg="addSp delSp modSp">
        <pc:chgData name="Nichola Welton" userId="33867cc6-3c98-481e-a066-a55221f849bb" providerId="ADAL" clId="{0F886817-8DAF-44C4-9193-9DCFAE060205}" dt="2023-03-15T16:16:09.596" v="56" actId="20577"/>
        <pc:sldMkLst>
          <pc:docMk/>
          <pc:sldMk cId="1328291925" sldId="370"/>
        </pc:sldMkLst>
        <pc:spChg chg="add del">
          <ac:chgData name="Nichola Welton" userId="33867cc6-3c98-481e-a066-a55221f849bb" providerId="ADAL" clId="{0F886817-8DAF-44C4-9193-9DCFAE060205}" dt="2023-03-15T16:15:14.469" v="7" actId="12084"/>
          <ac:spMkLst>
            <pc:docMk/>
            <pc:sldMk cId="1328291925" sldId="370"/>
            <ac:spMk id="3" creationId="{B1C3C032-C0A7-4514-B8CE-8EBDC087C5E8}"/>
          </ac:spMkLst>
        </pc:spChg>
        <pc:graphicFrameChg chg="add del mod">
          <ac:chgData name="Nichola Welton" userId="33867cc6-3c98-481e-a066-a55221f849bb" providerId="ADAL" clId="{0F886817-8DAF-44C4-9193-9DCFAE060205}" dt="2023-03-15T16:15:08.406" v="6" actId="12084"/>
          <ac:graphicFrameMkLst>
            <pc:docMk/>
            <pc:sldMk cId="1328291925" sldId="370"/>
            <ac:graphicFrameMk id="4" creationId="{0C016896-22B7-CFCC-AE73-C1C5F0B08761}"/>
          </ac:graphicFrameMkLst>
        </pc:graphicFrameChg>
        <pc:graphicFrameChg chg="add mod">
          <ac:chgData name="Nichola Welton" userId="33867cc6-3c98-481e-a066-a55221f849bb" providerId="ADAL" clId="{0F886817-8DAF-44C4-9193-9DCFAE060205}" dt="2023-03-15T16:16:09.596" v="56" actId="20577"/>
          <ac:graphicFrameMkLst>
            <pc:docMk/>
            <pc:sldMk cId="1328291925" sldId="370"/>
            <ac:graphicFrameMk id="5" creationId="{2E894514-2DF7-387F-3F91-7F4C82A2D2C2}"/>
          </ac:graphicFrameMkLst>
        </pc:graphicFrameChg>
      </pc:sldChg>
    </pc:docChg>
  </pc:docChgLst>
  <pc:docChgLst>
    <pc:chgData name="Nichola Welton" userId="33867cc6-3c98-481e-a066-a55221f849bb" providerId="ADAL" clId="{F930B150-8939-4644-B34E-C779B3ED902A}"/>
    <pc:docChg chg="custSel delSld modSld">
      <pc:chgData name="Nichola Welton" userId="33867cc6-3c98-481e-a066-a55221f849bb" providerId="ADAL" clId="{F930B150-8939-4644-B34E-C779B3ED902A}" dt="2024-03-12T10:03:58.956" v="54" actId="2696"/>
      <pc:docMkLst>
        <pc:docMk/>
      </pc:docMkLst>
      <pc:sldChg chg="modSp">
        <pc:chgData name="Nichola Welton" userId="33867cc6-3c98-481e-a066-a55221f849bb" providerId="ADAL" clId="{F930B150-8939-4644-B34E-C779B3ED902A}" dt="2024-03-12T09:58:30.081" v="3"/>
        <pc:sldMkLst>
          <pc:docMk/>
          <pc:sldMk cId="1678031094" sldId="268"/>
        </pc:sldMkLst>
        <pc:spChg chg="mod">
          <ac:chgData name="Nichola Welton" userId="33867cc6-3c98-481e-a066-a55221f849bb" providerId="ADAL" clId="{F930B150-8939-4644-B34E-C779B3ED902A}" dt="2024-03-12T09:58:30.081" v="3"/>
          <ac:spMkLst>
            <pc:docMk/>
            <pc:sldMk cId="1678031094" sldId="268"/>
            <ac:spMk id="2" creationId="{00000000-0000-0000-0000-000000000000}"/>
          </ac:spMkLst>
        </pc:spChg>
      </pc:sldChg>
      <pc:sldChg chg="modSp">
        <pc:chgData name="Nichola Welton" userId="33867cc6-3c98-481e-a066-a55221f849bb" providerId="ADAL" clId="{F930B150-8939-4644-B34E-C779B3ED902A}" dt="2024-03-12T09:59:00.573" v="9"/>
        <pc:sldMkLst>
          <pc:docMk/>
          <pc:sldMk cId="3409387523" sldId="300"/>
        </pc:sldMkLst>
        <pc:graphicFrameChg chg="mod">
          <ac:chgData name="Nichola Welton" userId="33867cc6-3c98-481e-a066-a55221f849bb" providerId="ADAL" clId="{F930B150-8939-4644-B34E-C779B3ED902A}" dt="2024-03-12T09:59:00.573" v="9"/>
          <ac:graphicFrameMkLst>
            <pc:docMk/>
            <pc:sldMk cId="3409387523" sldId="300"/>
            <ac:graphicFrameMk id="21" creationId="{00000000-0000-0000-0000-000000000000}"/>
          </ac:graphicFrameMkLst>
        </pc:graphicFrameChg>
      </pc:sldChg>
      <pc:sldChg chg="modSp">
        <pc:chgData name="Nichola Welton" userId="33867cc6-3c98-481e-a066-a55221f849bb" providerId="ADAL" clId="{F930B150-8939-4644-B34E-C779B3ED902A}" dt="2024-03-12T09:58:30.081" v="3"/>
        <pc:sldMkLst>
          <pc:docMk/>
          <pc:sldMk cId="1443272739" sldId="335"/>
        </pc:sldMkLst>
        <pc:spChg chg="mod">
          <ac:chgData name="Nichola Welton" userId="33867cc6-3c98-481e-a066-a55221f849bb" providerId="ADAL" clId="{F930B150-8939-4644-B34E-C779B3ED902A}" dt="2024-03-12T09:58:30.081" v="3"/>
          <ac:spMkLst>
            <pc:docMk/>
            <pc:sldMk cId="1443272739" sldId="335"/>
            <ac:spMk id="3" creationId="{00000000-0000-0000-0000-000000000000}"/>
          </ac:spMkLst>
        </pc:spChg>
        <pc:spChg chg="mod">
          <ac:chgData name="Nichola Welton" userId="33867cc6-3c98-481e-a066-a55221f849bb" providerId="ADAL" clId="{F930B150-8939-4644-B34E-C779B3ED902A}" dt="2024-03-12T09:58:30.081" v="3"/>
          <ac:spMkLst>
            <pc:docMk/>
            <pc:sldMk cId="1443272739" sldId="335"/>
            <ac:spMk id="5" creationId="{7305F41E-8E1E-4A2B-B712-2B316B0C171D}"/>
          </ac:spMkLst>
        </pc:spChg>
      </pc:sldChg>
      <pc:sldChg chg="modSp del mod">
        <pc:chgData name="Nichola Welton" userId="33867cc6-3c98-481e-a066-a55221f849bb" providerId="ADAL" clId="{F930B150-8939-4644-B34E-C779B3ED902A}" dt="2024-03-12T10:03:58.956" v="54" actId="2696"/>
        <pc:sldMkLst>
          <pc:docMk/>
          <pc:sldMk cId="1349972944" sldId="361"/>
        </pc:sldMkLst>
        <pc:spChg chg="mod">
          <ac:chgData name="Nichola Welton" userId="33867cc6-3c98-481e-a066-a55221f849bb" providerId="ADAL" clId="{F930B150-8939-4644-B34E-C779B3ED902A}" dt="2024-03-12T10:03:54.723" v="53" actId="1076"/>
          <ac:spMkLst>
            <pc:docMk/>
            <pc:sldMk cId="1349972944" sldId="361"/>
            <ac:spMk id="5" creationId="{00000000-0000-0000-0000-000000000000}"/>
          </ac:spMkLst>
        </pc:spChg>
        <pc:spChg chg="mod">
          <ac:chgData name="Nichola Welton" userId="33867cc6-3c98-481e-a066-a55221f849bb" providerId="ADAL" clId="{F930B150-8939-4644-B34E-C779B3ED902A}" dt="2024-03-12T09:58:30.081" v="3"/>
          <ac:spMkLst>
            <pc:docMk/>
            <pc:sldMk cId="1349972944" sldId="361"/>
            <ac:spMk id="7" creationId="{00000000-0000-0000-0000-000000000000}"/>
          </ac:spMkLst>
        </pc:spChg>
      </pc:sldChg>
      <pc:sldChg chg="modSp">
        <pc:chgData name="Nichola Welton" userId="33867cc6-3c98-481e-a066-a55221f849bb" providerId="ADAL" clId="{F930B150-8939-4644-B34E-C779B3ED902A}" dt="2024-03-12T09:58:30.081" v="3"/>
        <pc:sldMkLst>
          <pc:docMk/>
          <pc:sldMk cId="3152866205" sldId="363"/>
        </pc:sldMkLst>
        <pc:graphicFrameChg chg="mod">
          <ac:chgData name="Nichola Welton" userId="33867cc6-3c98-481e-a066-a55221f849bb" providerId="ADAL" clId="{F930B150-8939-4644-B34E-C779B3ED902A}" dt="2024-03-12T09:58:30.081" v="3"/>
          <ac:graphicFrameMkLst>
            <pc:docMk/>
            <pc:sldMk cId="3152866205" sldId="363"/>
            <ac:graphicFrameMk id="5" creationId="{00000000-0000-0000-0000-000000000000}"/>
          </ac:graphicFrameMkLst>
        </pc:graphicFrameChg>
        <pc:picChg chg="mod">
          <ac:chgData name="Nichola Welton" userId="33867cc6-3c98-481e-a066-a55221f849bb" providerId="ADAL" clId="{F930B150-8939-4644-B34E-C779B3ED902A}" dt="2024-03-12T09:58:30.081" v="3"/>
          <ac:picMkLst>
            <pc:docMk/>
            <pc:sldMk cId="3152866205" sldId="363"/>
            <ac:picMk id="1028" creationId="{00000000-0000-0000-0000-000000000000}"/>
          </ac:picMkLst>
        </pc:picChg>
      </pc:sldChg>
      <pc:sldChg chg="modSp">
        <pc:chgData name="Nichola Welton" userId="33867cc6-3c98-481e-a066-a55221f849bb" providerId="ADAL" clId="{F930B150-8939-4644-B34E-C779B3ED902A}" dt="2024-03-12T09:58:44.264" v="5" actId="20577"/>
        <pc:sldMkLst>
          <pc:docMk/>
          <pc:sldMk cId="3994002428" sldId="366"/>
        </pc:sldMkLst>
        <pc:spChg chg="mod">
          <ac:chgData name="Nichola Welton" userId="33867cc6-3c98-481e-a066-a55221f849bb" providerId="ADAL" clId="{F930B150-8939-4644-B34E-C779B3ED902A}" dt="2024-03-12T09:58:30.081" v="3"/>
          <ac:spMkLst>
            <pc:docMk/>
            <pc:sldMk cId="3994002428" sldId="366"/>
            <ac:spMk id="2" creationId="{ABD10D7F-A00C-4456-A09A-CFDCF41078D8}"/>
          </ac:spMkLst>
        </pc:spChg>
        <pc:graphicFrameChg chg="mod">
          <ac:chgData name="Nichola Welton" userId="33867cc6-3c98-481e-a066-a55221f849bb" providerId="ADAL" clId="{F930B150-8939-4644-B34E-C779B3ED902A}" dt="2024-03-12T09:58:44.264" v="5" actId="20577"/>
          <ac:graphicFrameMkLst>
            <pc:docMk/>
            <pc:sldMk cId="3994002428" sldId="366"/>
            <ac:graphicFrameMk id="4" creationId="{59D6C1B3-CDAF-4613-82EA-53F7727B6EDC}"/>
          </ac:graphicFrameMkLst>
        </pc:graphicFrameChg>
      </pc:sldChg>
      <pc:sldChg chg="modSp mod">
        <pc:chgData name="Nichola Welton" userId="33867cc6-3c98-481e-a066-a55221f849bb" providerId="ADAL" clId="{F930B150-8939-4644-B34E-C779B3ED902A}" dt="2024-03-12T09:59:45.657" v="21" actId="20577"/>
        <pc:sldMkLst>
          <pc:docMk/>
          <pc:sldMk cId="105140113" sldId="367"/>
        </pc:sldMkLst>
        <pc:spChg chg="mod">
          <ac:chgData name="Nichola Welton" userId="33867cc6-3c98-481e-a066-a55221f849bb" providerId="ADAL" clId="{F930B150-8939-4644-B34E-C779B3ED902A}" dt="2024-03-12T09:58:30.081" v="3"/>
          <ac:spMkLst>
            <pc:docMk/>
            <pc:sldMk cId="105140113" sldId="367"/>
            <ac:spMk id="5" creationId="{702578FF-E5A9-420F-A406-1673E5D8FC3E}"/>
          </ac:spMkLst>
        </pc:spChg>
        <pc:spChg chg="mod">
          <ac:chgData name="Nichola Welton" userId="33867cc6-3c98-481e-a066-a55221f849bb" providerId="ADAL" clId="{F930B150-8939-4644-B34E-C779B3ED902A}" dt="2024-03-12T09:59:45.657" v="21" actId="20577"/>
          <ac:spMkLst>
            <pc:docMk/>
            <pc:sldMk cId="105140113" sldId="367"/>
            <ac:spMk id="6" creationId="{4DBF4C81-72B7-429A-ADE4-1E38E2354850}"/>
          </ac:spMkLst>
        </pc:spChg>
      </pc:sldChg>
      <pc:sldChg chg="modSp">
        <pc:chgData name="Nichola Welton" userId="33867cc6-3c98-481e-a066-a55221f849bb" providerId="ADAL" clId="{F930B150-8939-4644-B34E-C779B3ED902A}" dt="2024-03-12T09:59:57.042" v="22" actId="20577"/>
        <pc:sldMkLst>
          <pc:docMk/>
          <pc:sldMk cId="2060250992" sldId="368"/>
        </pc:sldMkLst>
        <pc:spChg chg="mod">
          <ac:chgData name="Nichola Welton" userId="33867cc6-3c98-481e-a066-a55221f849bb" providerId="ADAL" clId="{F930B150-8939-4644-B34E-C779B3ED902A}" dt="2024-03-12T09:58:30.081" v="3"/>
          <ac:spMkLst>
            <pc:docMk/>
            <pc:sldMk cId="2060250992" sldId="368"/>
            <ac:spMk id="4" creationId="{B24C6EFB-50D9-4D70-A790-E5E6FC940B6C}"/>
          </ac:spMkLst>
        </pc:spChg>
        <pc:graphicFrameChg chg="mod">
          <ac:chgData name="Nichola Welton" userId="33867cc6-3c98-481e-a066-a55221f849bb" providerId="ADAL" clId="{F930B150-8939-4644-B34E-C779B3ED902A}" dt="2024-03-12T09:59:57.042" v="22" actId="20577"/>
          <ac:graphicFrameMkLst>
            <pc:docMk/>
            <pc:sldMk cId="2060250992" sldId="368"/>
            <ac:graphicFrameMk id="7" creationId="{54BAA386-21C1-44D9-8A34-4AB0333D43D8}"/>
          </ac:graphicFrameMkLst>
        </pc:graphicFrameChg>
      </pc:sldChg>
      <pc:sldChg chg="modSp mod">
        <pc:chgData name="Nichola Welton" userId="33867cc6-3c98-481e-a066-a55221f849bb" providerId="ADAL" clId="{F930B150-8939-4644-B34E-C779B3ED902A}" dt="2024-03-12T10:02:28.032" v="47" actId="27636"/>
        <pc:sldMkLst>
          <pc:docMk/>
          <pc:sldMk cId="2904919809" sldId="369"/>
        </pc:sldMkLst>
        <pc:spChg chg="mod">
          <ac:chgData name="Nichola Welton" userId="33867cc6-3c98-481e-a066-a55221f849bb" providerId="ADAL" clId="{F930B150-8939-4644-B34E-C779B3ED902A}" dt="2024-03-12T10:02:28.032" v="47" actId="27636"/>
          <ac:spMkLst>
            <pc:docMk/>
            <pc:sldMk cId="2904919809" sldId="369"/>
            <ac:spMk id="5" creationId="{CFFB80FC-727F-4943-8C53-18F5935A4E64}"/>
          </ac:spMkLst>
        </pc:spChg>
      </pc:sldChg>
      <pc:sldChg chg="modSp mod">
        <pc:chgData name="Nichola Welton" userId="33867cc6-3c98-481e-a066-a55221f849bb" providerId="ADAL" clId="{F930B150-8939-4644-B34E-C779B3ED902A}" dt="2024-03-12T10:03:17.489" v="52" actId="20577"/>
        <pc:sldMkLst>
          <pc:docMk/>
          <pc:sldMk cId="1328291925" sldId="370"/>
        </pc:sldMkLst>
        <pc:spChg chg="mod">
          <ac:chgData name="Nichola Welton" userId="33867cc6-3c98-481e-a066-a55221f849bb" providerId="ADAL" clId="{F930B150-8939-4644-B34E-C779B3ED902A}" dt="2024-03-12T09:58:30.081" v="3"/>
          <ac:spMkLst>
            <pc:docMk/>
            <pc:sldMk cId="1328291925" sldId="370"/>
            <ac:spMk id="2" creationId="{1B734E9D-DBB1-4DCD-AFD7-DDA5DED9488D}"/>
          </ac:spMkLst>
        </pc:spChg>
        <pc:graphicFrameChg chg="mod">
          <ac:chgData name="Nichola Welton" userId="33867cc6-3c98-481e-a066-a55221f849bb" providerId="ADAL" clId="{F930B150-8939-4644-B34E-C779B3ED902A}" dt="2024-03-12T10:03:17.489" v="52" actId="20577"/>
          <ac:graphicFrameMkLst>
            <pc:docMk/>
            <pc:sldMk cId="1328291925" sldId="370"/>
            <ac:graphicFrameMk id="5" creationId="{2E894514-2DF7-387F-3F91-7F4C82A2D2C2}"/>
          </ac:graphicFrameMkLst>
        </pc:graphicFrameChg>
      </pc:sldChg>
      <pc:sldChg chg="modSp">
        <pc:chgData name="Nichola Welton" userId="33867cc6-3c98-481e-a066-a55221f849bb" providerId="ADAL" clId="{F930B150-8939-4644-B34E-C779B3ED902A}" dt="2024-03-12T09:58:30.081" v="3"/>
        <pc:sldMkLst>
          <pc:docMk/>
          <pc:sldMk cId="658116347" sldId="371"/>
        </pc:sldMkLst>
        <pc:spChg chg="mod">
          <ac:chgData name="Nichola Welton" userId="33867cc6-3c98-481e-a066-a55221f849bb" providerId="ADAL" clId="{F930B150-8939-4644-B34E-C779B3ED902A}" dt="2024-03-12T09:58:30.081" v="3"/>
          <ac:spMkLst>
            <pc:docMk/>
            <pc:sldMk cId="658116347" sldId="371"/>
            <ac:spMk id="2" creationId="{F2DF1AC3-8899-4028-A3FD-D3761E91BA4B}"/>
          </ac:spMkLst>
        </pc:spChg>
        <pc:spChg chg="mod">
          <ac:chgData name="Nichola Welton" userId="33867cc6-3c98-481e-a066-a55221f849bb" providerId="ADAL" clId="{F930B150-8939-4644-B34E-C779B3ED902A}" dt="2024-03-12T09:58:30.081" v="3"/>
          <ac:spMkLst>
            <pc:docMk/>
            <pc:sldMk cId="658116347" sldId="371"/>
            <ac:spMk id="3" creationId="{EC61B1EE-B370-4369-83DB-1C36013B1C0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2E70D4-CA8F-4F47-BD90-9C7FCA97D7C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A9D29C1-4A4F-4EE7-870D-367D357D7D37}">
      <dgm:prSet/>
      <dgm:spPr/>
      <dgm:t>
        <a:bodyPr/>
        <a:lstStyle/>
        <a:p>
          <a:r>
            <a:rPr lang="en-GB"/>
            <a:t>Brief overview of submission process </a:t>
          </a:r>
        </a:p>
      </dgm:t>
    </dgm:pt>
    <dgm:pt modelId="{73960D63-F48E-4459-9D82-38D86206F052}" type="parTrans" cxnId="{EDF603D4-ECAE-4F29-A9C0-3C1E5D0E2C8F}">
      <dgm:prSet/>
      <dgm:spPr/>
      <dgm:t>
        <a:bodyPr/>
        <a:lstStyle/>
        <a:p>
          <a:endParaRPr lang="en-GB"/>
        </a:p>
      </dgm:t>
    </dgm:pt>
    <dgm:pt modelId="{CAB0E1FB-3C0B-4E6F-B352-3212E265F1E4}" type="sibTrans" cxnId="{EDF603D4-ECAE-4F29-A9C0-3C1E5D0E2C8F}">
      <dgm:prSet/>
      <dgm:spPr/>
      <dgm:t>
        <a:bodyPr/>
        <a:lstStyle/>
        <a:p>
          <a:endParaRPr lang="en-GB"/>
        </a:p>
      </dgm:t>
    </dgm:pt>
    <dgm:pt modelId="{A6022180-4D58-49F0-B7CD-CC6D83D5A328}">
      <dgm:prSet/>
      <dgm:spPr/>
      <dgm:t>
        <a:bodyPr/>
        <a:lstStyle/>
        <a:p>
          <a:r>
            <a:rPr lang="en-GB" dirty="0"/>
            <a:t>Discussion / Question sessions  </a:t>
          </a:r>
        </a:p>
      </dgm:t>
    </dgm:pt>
    <dgm:pt modelId="{25F1FDE8-605F-498C-A8DE-F0DDEA015F35}" type="parTrans" cxnId="{9E3ABD13-80B7-420A-B272-DE1B2546BA10}">
      <dgm:prSet/>
      <dgm:spPr/>
      <dgm:t>
        <a:bodyPr/>
        <a:lstStyle/>
        <a:p>
          <a:endParaRPr lang="en-GB"/>
        </a:p>
      </dgm:t>
    </dgm:pt>
    <dgm:pt modelId="{93B41B83-6914-4A64-B7AD-6383E0E34BD1}" type="sibTrans" cxnId="{9E3ABD13-80B7-420A-B272-DE1B2546BA10}">
      <dgm:prSet/>
      <dgm:spPr/>
      <dgm:t>
        <a:bodyPr/>
        <a:lstStyle/>
        <a:p>
          <a:endParaRPr lang="en-GB"/>
        </a:p>
      </dgm:t>
    </dgm:pt>
    <dgm:pt modelId="{6D359C55-EDDC-4240-ADF8-45080E5ECCFE}" type="pres">
      <dgm:prSet presAssocID="{B82E70D4-CA8F-4F47-BD90-9C7FCA97D7C0}" presName="linear" presStyleCnt="0">
        <dgm:presLayoutVars>
          <dgm:animLvl val="lvl"/>
          <dgm:resizeHandles val="exact"/>
        </dgm:presLayoutVars>
      </dgm:prSet>
      <dgm:spPr/>
    </dgm:pt>
    <dgm:pt modelId="{33C625FD-896A-4FF6-958A-49F205F9D521}" type="pres">
      <dgm:prSet presAssocID="{3A9D29C1-4A4F-4EE7-870D-367D357D7D37}" presName="parentText" presStyleLbl="node1" presStyleIdx="0" presStyleCnt="2" custLinFactNeighborX="211" custLinFactNeighborY="-5270">
        <dgm:presLayoutVars>
          <dgm:chMax val="0"/>
          <dgm:bulletEnabled val="1"/>
        </dgm:presLayoutVars>
      </dgm:prSet>
      <dgm:spPr/>
    </dgm:pt>
    <dgm:pt modelId="{C1BE1D31-68FC-4F3B-9A37-71A20AF8A8CF}" type="pres">
      <dgm:prSet presAssocID="{CAB0E1FB-3C0B-4E6F-B352-3212E265F1E4}" presName="spacer" presStyleCnt="0"/>
      <dgm:spPr/>
    </dgm:pt>
    <dgm:pt modelId="{7DAC49AB-896B-49DE-8C03-85B9AEA0629E}" type="pres">
      <dgm:prSet presAssocID="{A6022180-4D58-49F0-B7CD-CC6D83D5A328}" presName="parentText" presStyleLbl="node1" presStyleIdx="1" presStyleCnt="2">
        <dgm:presLayoutVars>
          <dgm:chMax val="0"/>
          <dgm:bulletEnabled val="1"/>
        </dgm:presLayoutVars>
      </dgm:prSet>
      <dgm:spPr/>
    </dgm:pt>
  </dgm:ptLst>
  <dgm:cxnLst>
    <dgm:cxn modelId="{9E3ABD13-80B7-420A-B272-DE1B2546BA10}" srcId="{B82E70D4-CA8F-4F47-BD90-9C7FCA97D7C0}" destId="{A6022180-4D58-49F0-B7CD-CC6D83D5A328}" srcOrd="1" destOrd="0" parTransId="{25F1FDE8-605F-498C-A8DE-F0DDEA015F35}" sibTransId="{93B41B83-6914-4A64-B7AD-6383E0E34BD1}"/>
    <dgm:cxn modelId="{9AA00661-1719-4483-8829-7CA2D33F16D2}" type="presOf" srcId="{A6022180-4D58-49F0-B7CD-CC6D83D5A328}" destId="{7DAC49AB-896B-49DE-8C03-85B9AEA0629E}" srcOrd="0" destOrd="0" presId="urn:microsoft.com/office/officeart/2005/8/layout/vList2"/>
    <dgm:cxn modelId="{F3510452-3D8D-46EB-BF7E-02D80DA66F9C}" type="presOf" srcId="{B82E70D4-CA8F-4F47-BD90-9C7FCA97D7C0}" destId="{6D359C55-EDDC-4240-ADF8-45080E5ECCFE}" srcOrd="0" destOrd="0" presId="urn:microsoft.com/office/officeart/2005/8/layout/vList2"/>
    <dgm:cxn modelId="{010F8191-A01F-4003-BE9F-31249CEF23D1}" type="presOf" srcId="{3A9D29C1-4A4F-4EE7-870D-367D357D7D37}" destId="{33C625FD-896A-4FF6-958A-49F205F9D521}" srcOrd="0" destOrd="0" presId="urn:microsoft.com/office/officeart/2005/8/layout/vList2"/>
    <dgm:cxn modelId="{EDF603D4-ECAE-4F29-A9C0-3C1E5D0E2C8F}" srcId="{B82E70D4-CA8F-4F47-BD90-9C7FCA97D7C0}" destId="{3A9D29C1-4A4F-4EE7-870D-367D357D7D37}" srcOrd="0" destOrd="0" parTransId="{73960D63-F48E-4459-9D82-38D86206F052}" sibTransId="{CAB0E1FB-3C0B-4E6F-B352-3212E265F1E4}"/>
    <dgm:cxn modelId="{4C854299-69EF-47BD-83C4-A870A3602BED}" type="presParOf" srcId="{6D359C55-EDDC-4240-ADF8-45080E5ECCFE}" destId="{33C625FD-896A-4FF6-958A-49F205F9D521}" srcOrd="0" destOrd="0" presId="urn:microsoft.com/office/officeart/2005/8/layout/vList2"/>
    <dgm:cxn modelId="{189684CF-BC7B-41B1-AB02-26139CBFC223}" type="presParOf" srcId="{6D359C55-EDDC-4240-ADF8-45080E5ECCFE}" destId="{C1BE1D31-68FC-4F3B-9A37-71A20AF8A8CF}" srcOrd="1" destOrd="0" presId="urn:microsoft.com/office/officeart/2005/8/layout/vList2"/>
    <dgm:cxn modelId="{E791D0A6-69AD-4F91-BE7B-C95DD3180578}" type="presParOf" srcId="{6D359C55-EDDC-4240-ADF8-45080E5ECCFE}" destId="{7DAC49AB-896B-49DE-8C03-85B9AEA062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9D515-5ACE-48AB-992F-700F246249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147E077-822A-477E-97C9-57962FBFD651}">
      <dgm:prSet/>
      <dgm:spPr/>
      <dgm:t>
        <a:bodyPr/>
        <a:lstStyle/>
        <a:p>
          <a:pPr rtl="0"/>
          <a:r>
            <a:rPr lang="en-GB" dirty="0"/>
            <a:t>1. Dissertation structure reminder</a:t>
          </a:r>
        </a:p>
      </dgm:t>
    </dgm:pt>
    <dgm:pt modelId="{0C76F5A1-C908-4400-AF19-6BD970EEE8FE}" type="parTrans" cxnId="{611547A3-AF1B-4345-958E-881E2E2678B6}">
      <dgm:prSet/>
      <dgm:spPr/>
      <dgm:t>
        <a:bodyPr/>
        <a:lstStyle/>
        <a:p>
          <a:endParaRPr lang="en-US"/>
        </a:p>
      </dgm:t>
    </dgm:pt>
    <dgm:pt modelId="{2ED9E4F0-0DBB-468A-BFE5-31B32016C74B}" type="sibTrans" cxnId="{611547A3-AF1B-4345-958E-881E2E2678B6}">
      <dgm:prSet/>
      <dgm:spPr/>
      <dgm:t>
        <a:bodyPr/>
        <a:lstStyle/>
        <a:p>
          <a:endParaRPr lang="en-US"/>
        </a:p>
      </dgm:t>
    </dgm:pt>
    <dgm:pt modelId="{ECCE068B-A2EB-4E3F-B774-42FCE1E3E508}">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3. Submitting your final dissertation : requirements    </a:t>
          </a:r>
        </a:p>
      </dgm:t>
    </dgm:pt>
    <dgm:pt modelId="{04227AAD-6CA1-44BF-A93E-4B3070B3073E}" type="parTrans" cxnId="{98790EF7-8C84-4B0E-A6E6-6B26E9484841}">
      <dgm:prSet/>
      <dgm:spPr/>
      <dgm:t>
        <a:bodyPr/>
        <a:lstStyle/>
        <a:p>
          <a:endParaRPr lang="en-US"/>
        </a:p>
      </dgm:t>
    </dgm:pt>
    <dgm:pt modelId="{522764DD-4530-45B3-8A62-E16E4AA8537F}" type="sibTrans" cxnId="{98790EF7-8C84-4B0E-A6E6-6B26E9484841}">
      <dgm:prSet/>
      <dgm:spPr/>
      <dgm:t>
        <a:bodyPr/>
        <a:lstStyle/>
        <a:p>
          <a:endParaRPr lang="en-US"/>
        </a:p>
      </dgm:t>
    </dgm:pt>
    <dgm:pt modelId="{9CF2C489-F156-4D1A-80D5-98FFFA59345E}">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2. Why submit a draft ? </a:t>
          </a:r>
        </a:p>
      </dgm:t>
    </dgm:pt>
    <dgm:pt modelId="{068F0B9F-A9B5-427B-81F2-43A9C50F0079}" type="sibTrans" cxnId="{C2A3C7D0-3308-4FC2-AAA6-20E59CBFE02E}">
      <dgm:prSet/>
      <dgm:spPr/>
      <dgm:t>
        <a:bodyPr/>
        <a:lstStyle/>
        <a:p>
          <a:endParaRPr lang="en-US"/>
        </a:p>
      </dgm:t>
    </dgm:pt>
    <dgm:pt modelId="{C51AD204-290C-4FFA-931C-9F10CFD6F740}" type="parTrans" cxnId="{C2A3C7D0-3308-4FC2-AAA6-20E59CBFE02E}">
      <dgm:prSet/>
      <dgm:spPr/>
      <dgm:t>
        <a:bodyPr/>
        <a:lstStyle/>
        <a:p>
          <a:endParaRPr lang="en-US"/>
        </a:p>
      </dgm:t>
    </dgm:pt>
    <dgm:pt modelId="{7CF02E43-86B5-482A-9D7A-C7E963D22616}">
      <dgm:prSet/>
      <dgm:spPr/>
      <dgm:t>
        <a:bodyPr/>
        <a:lstStyle/>
        <a:p>
          <a:pPr rtl="0"/>
          <a:r>
            <a:rPr lang="en-GB" dirty="0"/>
            <a:t>5. Where are you ? What is useful for you at this stage? / Group discussions </a:t>
          </a:r>
        </a:p>
      </dgm:t>
    </dgm:pt>
    <dgm:pt modelId="{C28789ED-D28F-4F6D-A17E-C5294B28F7AF}" type="parTrans" cxnId="{9D1328AE-E93B-44B8-9806-C312DA69613E}">
      <dgm:prSet/>
      <dgm:spPr/>
      <dgm:t>
        <a:bodyPr/>
        <a:lstStyle/>
        <a:p>
          <a:endParaRPr lang="en-GB"/>
        </a:p>
      </dgm:t>
    </dgm:pt>
    <dgm:pt modelId="{2AE06570-8FF9-4431-B9D5-41C451D2D46C}" type="sibTrans" cxnId="{9D1328AE-E93B-44B8-9806-C312DA69613E}">
      <dgm:prSet/>
      <dgm:spPr/>
      <dgm:t>
        <a:bodyPr/>
        <a:lstStyle/>
        <a:p>
          <a:endParaRPr lang="en-GB"/>
        </a:p>
      </dgm:t>
    </dgm:pt>
    <dgm:pt modelId="{35A43FB5-91A0-43E1-AE06-A8CF14BDDEEE}" type="pres">
      <dgm:prSet presAssocID="{BF19D515-5ACE-48AB-992F-700F24624960}" presName="linear" presStyleCnt="0">
        <dgm:presLayoutVars>
          <dgm:animLvl val="lvl"/>
          <dgm:resizeHandles val="exact"/>
        </dgm:presLayoutVars>
      </dgm:prSet>
      <dgm:spPr/>
    </dgm:pt>
    <dgm:pt modelId="{7F241F1B-6B67-4B0F-957A-F4F52E87DFB6}" type="pres">
      <dgm:prSet presAssocID="{0147E077-822A-477E-97C9-57962FBFD651}" presName="parentText" presStyleLbl="node1" presStyleIdx="0" presStyleCnt="4" custLinFactY="31222" custLinFactNeighborX="798" custLinFactNeighborY="100000">
        <dgm:presLayoutVars>
          <dgm:chMax val="0"/>
          <dgm:bulletEnabled val="1"/>
        </dgm:presLayoutVars>
      </dgm:prSet>
      <dgm:spPr/>
    </dgm:pt>
    <dgm:pt modelId="{D25EA118-2033-49D5-BD67-C8373EB2FB85}" type="pres">
      <dgm:prSet presAssocID="{2ED9E4F0-0DBB-468A-BFE5-31B32016C74B}" presName="spacer" presStyleCnt="0"/>
      <dgm:spPr/>
    </dgm:pt>
    <dgm:pt modelId="{422CDC94-C792-40F6-B1D8-5E1D9001B6B5}" type="pres">
      <dgm:prSet presAssocID="{9CF2C489-F156-4D1A-80D5-98FFFA59345E}" presName="parentText" presStyleLbl="node1" presStyleIdx="1" presStyleCnt="4" custLinFactY="27470" custLinFactNeighborY="100000">
        <dgm:presLayoutVars>
          <dgm:chMax val="0"/>
          <dgm:bulletEnabled val="1"/>
        </dgm:presLayoutVars>
      </dgm:prSet>
      <dgm:spPr/>
    </dgm:pt>
    <dgm:pt modelId="{EC1CB485-CA33-4CC1-9176-C38F50EBFC54}" type="pres">
      <dgm:prSet presAssocID="{068F0B9F-A9B5-427B-81F2-43A9C50F0079}" presName="spacer" presStyleCnt="0"/>
      <dgm:spPr/>
    </dgm:pt>
    <dgm:pt modelId="{CF2A43F8-14BC-409D-994C-927A1801F531}" type="pres">
      <dgm:prSet presAssocID="{ECCE068B-A2EB-4E3F-B774-42FCE1E3E508}" presName="parentText" presStyleLbl="node1" presStyleIdx="2" presStyleCnt="4" custLinFactY="9929" custLinFactNeighborY="100000">
        <dgm:presLayoutVars>
          <dgm:chMax val="0"/>
          <dgm:bulletEnabled val="1"/>
        </dgm:presLayoutVars>
      </dgm:prSet>
      <dgm:spPr/>
    </dgm:pt>
    <dgm:pt modelId="{D6121B6A-5A8B-4ADB-9825-D27BFD3FDCE4}" type="pres">
      <dgm:prSet presAssocID="{522764DD-4530-45B3-8A62-E16E4AA8537F}" presName="spacer" presStyleCnt="0"/>
      <dgm:spPr/>
    </dgm:pt>
    <dgm:pt modelId="{AF9E4F99-EAD2-459C-9920-6E50942C1C3B}" type="pres">
      <dgm:prSet presAssocID="{7CF02E43-86B5-482A-9D7A-C7E963D22616}" presName="parentText" presStyleLbl="node1" presStyleIdx="3" presStyleCnt="4" custLinFactNeighborX="-833" custLinFactNeighborY="89999">
        <dgm:presLayoutVars>
          <dgm:chMax val="0"/>
          <dgm:bulletEnabled val="1"/>
        </dgm:presLayoutVars>
      </dgm:prSet>
      <dgm:spPr/>
    </dgm:pt>
  </dgm:ptLst>
  <dgm:cxnLst>
    <dgm:cxn modelId="{4982200C-B1E9-4AB2-888B-8405899E4790}" type="presOf" srcId="{BF19D515-5ACE-48AB-992F-700F24624960}" destId="{35A43FB5-91A0-43E1-AE06-A8CF14BDDEEE}" srcOrd="0" destOrd="0" presId="urn:microsoft.com/office/officeart/2005/8/layout/vList2"/>
    <dgm:cxn modelId="{ADE3312B-32B1-4DBB-9EC0-7C42FF4B7063}" type="presOf" srcId="{0147E077-822A-477E-97C9-57962FBFD651}" destId="{7F241F1B-6B67-4B0F-957A-F4F52E87DFB6}" srcOrd="0" destOrd="0" presId="urn:microsoft.com/office/officeart/2005/8/layout/vList2"/>
    <dgm:cxn modelId="{392B884D-D321-4738-9779-AA8D2EED9556}" type="presOf" srcId="{9CF2C489-F156-4D1A-80D5-98FFFA59345E}" destId="{422CDC94-C792-40F6-B1D8-5E1D9001B6B5}" srcOrd="0" destOrd="0" presId="urn:microsoft.com/office/officeart/2005/8/layout/vList2"/>
    <dgm:cxn modelId="{22570293-20E6-407A-8679-EF3B194B14A3}" type="presOf" srcId="{ECCE068B-A2EB-4E3F-B774-42FCE1E3E508}" destId="{CF2A43F8-14BC-409D-994C-927A1801F531}" srcOrd="0" destOrd="0" presId="urn:microsoft.com/office/officeart/2005/8/layout/vList2"/>
    <dgm:cxn modelId="{611547A3-AF1B-4345-958E-881E2E2678B6}" srcId="{BF19D515-5ACE-48AB-992F-700F24624960}" destId="{0147E077-822A-477E-97C9-57962FBFD651}" srcOrd="0" destOrd="0" parTransId="{0C76F5A1-C908-4400-AF19-6BD970EEE8FE}" sibTransId="{2ED9E4F0-0DBB-468A-BFE5-31B32016C74B}"/>
    <dgm:cxn modelId="{9D1328AE-E93B-44B8-9806-C312DA69613E}" srcId="{BF19D515-5ACE-48AB-992F-700F24624960}" destId="{7CF02E43-86B5-482A-9D7A-C7E963D22616}" srcOrd="3" destOrd="0" parTransId="{C28789ED-D28F-4F6D-A17E-C5294B28F7AF}" sibTransId="{2AE06570-8FF9-4431-B9D5-41C451D2D46C}"/>
    <dgm:cxn modelId="{EAD404B4-4020-4E9F-82A5-A8B82EC689F5}" type="presOf" srcId="{7CF02E43-86B5-482A-9D7A-C7E963D22616}" destId="{AF9E4F99-EAD2-459C-9920-6E50942C1C3B}" srcOrd="0" destOrd="0" presId="urn:microsoft.com/office/officeart/2005/8/layout/vList2"/>
    <dgm:cxn modelId="{C2A3C7D0-3308-4FC2-AAA6-20E59CBFE02E}" srcId="{BF19D515-5ACE-48AB-992F-700F24624960}" destId="{9CF2C489-F156-4D1A-80D5-98FFFA59345E}" srcOrd="1" destOrd="0" parTransId="{C51AD204-290C-4FFA-931C-9F10CFD6F740}" sibTransId="{068F0B9F-A9B5-427B-81F2-43A9C50F0079}"/>
    <dgm:cxn modelId="{98790EF7-8C84-4B0E-A6E6-6B26E9484841}" srcId="{BF19D515-5ACE-48AB-992F-700F24624960}" destId="{ECCE068B-A2EB-4E3F-B774-42FCE1E3E508}" srcOrd="2" destOrd="0" parTransId="{04227AAD-6CA1-44BF-A93E-4B3070B3073E}" sibTransId="{522764DD-4530-45B3-8A62-E16E4AA8537F}"/>
    <dgm:cxn modelId="{189D51AE-F6D7-4875-88DD-3DEA380CA7C5}" type="presParOf" srcId="{35A43FB5-91A0-43E1-AE06-A8CF14BDDEEE}" destId="{7F241F1B-6B67-4B0F-957A-F4F52E87DFB6}" srcOrd="0" destOrd="0" presId="urn:microsoft.com/office/officeart/2005/8/layout/vList2"/>
    <dgm:cxn modelId="{A4F01564-0170-4B00-8A53-B4EEB0A6048E}" type="presParOf" srcId="{35A43FB5-91A0-43E1-AE06-A8CF14BDDEEE}" destId="{D25EA118-2033-49D5-BD67-C8373EB2FB85}" srcOrd="1" destOrd="0" presId="urn:microsoft.com/office/officeart/2005/8/layout/vList2"/>
    <dgm:cxn modelId="{4DEA3246-1D88-4910-8807-C457D0808E1C}" type="presParOf" srcId="{35A43FB5-91A0-43E1-AE06-A8CF14BDDEEE}" destId="{422CDC94-C792-40F6-B1D8-5E1D9001B6B5}" srcOrd="2" destOrd="0" presId="urn:microsoft.com/office/officeart/2005/8/layout/vList2"/>
    <dgm:cxn modelId="{BCEF71DE-F64B-4F11-89BC-74B6830B2D63}" type="presParOf" srcId="{35A43FB5-91A0-43E1-AE06-A8CF14BDDEEE}" destId="{EC1CB485-CA33-4CC1-9176-C38F50EBFC54}" srcOrd="3" destOrd="0" presId="urn:microsoft.com/office/officeart/2005/8/layout/vList2"/>
    <dgm:cxn modelId="{2B216D03-94F6-4164-BD5C-22F53CF892F6}" type="presParOf" srcId="{35A43FB5-91A0-43E1-AE06-A8CF14BDDEEE}" destId="{CF2A43F8-14BC-409D-994C-927A1801F531}" srcOrd="4" destOrd="0" presId="urn:microsoft.com/office/officeart/2005/8/layout/vList2"/>
    <dgm:cxn modelId="{1698F006-0E19-46C4-9CD9-BCE4E08CEA9E}" type="presParOf" srcId="{35A43FB5-91A0-43E1-AE06-A8CF14BDDEEE}" destId="{D6121B6A-5A8B-4ADB-9825-D27BFD3FDCE4}" srcOrd="5" destOrd="0" presId="urn:microsoft.com/office/officeart/2005/8/layout/vList2"/>
    <dgm:cxn modelId="{42680625-0360-426B-824C-63DDC22D3DF6}" type="presParOf" srcId="{35A43FB5-91A0-43E1-AE06-A8CF14BDDEEE}" destId="{AF9E4F99-EAD2-459C-9920-6E50942C1C3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230A2F-DDE1-4918-B834-498876618E5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70A957B-5BEF-47C1-98A6-E68ACB4EE5D3}">
      <dgm:prSet/>
      <dgm:spPr/>
      <dgm:t>
        <a:bodyPr/>
        <a:lstStyle/>
        <a:p>
          <a:r>
            <a:rPr lang="en-GB" b="1" dirty="0"/>
            <a:t>Empirical Study Literature Review </a:t>
          </a:r>
          <a:endParaRPr lang="en-GB" dirty="0"/>
        </a:p>
      </dgm:t>
    </dgm:pt>
    <dgm:pt modelId="{D721A8DA-C997-48F0-A62B-325DB8A6B332}" type="parTrans" cxnId="{0DEFC362-E353-4087-A82D-3B63254046E8}">
      <dgm:prSet/>
      <dgm:spPr/>
      <dgm:t>
        <a:bodyPr/>
        <a:lstStyle/>
        <a:p>
          <a:endParaRPr lang="en-GB"/>
        </a:p>
      </dgm:t>
    </dgm:pt>
    <dgm:pt modelId="{033688F0-DD8D-44F4-8EC5-403CB5AB1E1C}" type="sibTrans" cxnId="{0DEFC362-E353-4087-A82D-3B63254046E8}">
      <dgm:prSet/>
      <dgm:spPr/>
      <dgm:t>
        <a:bodyPr/>
        <a:lstStyle/>
        <a:p>
          <a:endParaRPr lang="en-GB"/>
        </a:p>
      </dgm:t>
    </dgm:pt>
    <dgm:pt modelId="{8934AD22-6F56-48FB-92EE-EE6C7744EA2D}" type="pres">
      <dgm:prSet presAssocID="{B7230A2F-DDE1-4918-B834-498876618E51}" presName="linear" presStyleCnt="0">
        <dgm:presLayoutVars>
          <dgm:animLvl val="lvl"/>
          <dgm:resizeHandles val="exact"/>
        </dgm:presLayoutVars>
      </dgm:prSet>
      <dgm:spPr/>
    </dgm:pt>
    <dgm:pt modelId="{F6325D7C-4BF3-4AF1-B7F2-EEC17130B939}" type="pres">
      <dgm:prSet presAssocID="{A70A957B-5BEF-47C1-98A6-E68ACB4EE5D3}" presName="parentText" presStyleLbl="node1" presStyleIdx="0" presStyleCnt="1" custLinFactNeighborX="-493" custLinFactNeighborY="3311">
        <dgm:presLayoutVars>
          <dgm:chMax val="0"/>
          <dgm:bulletEnabled val="1"/>
        </dgm:presLayoutVars>
      </dgm:prSet>
      <dgm:spPr/>
    </dgm:pt>
  </dgm:ptLst>
  <dgm:cxnLst>
    <dgm:cxn modelId="{1BE74C12-4176-4C2D-B068-DDD889292E0F}" type="presOf" srcId="{A70A957B-5BEF-47C1-98A6-E68ACB4EE5D3}" destId="{F6325D7C-4BF3-4AF1-B7F2-EEC17130B939}" srcOrd="0" destOrd="0" presId="urn:microsoft.com/office/officeart/2005/8/layout/vList2"/>
    <dgm:cxn modelId="{0DEFC362-E353-4087-A82D-3B63254046E8}" srcId="{B7230A2F-DDE1-4918-B834-498876618E51}" destId="{A70A957B-5BEF-47C1-98A6-E68ACB4EE5D3}" srcOrd="0" destOrd="0" parTransId="{D721A8DA-C997-48F0-A62B-325DB8A6B332}" sibTransId="{033688F0-DD8D-44F4-8EC5-403CB5AB1E1C}"/>
    <dgm:cxn modelId="{F04822B1-A068-4DF1-A922-CCFE03D49A02}" type="presOf" srcId="{B7230A2F-DDE1-4918-B834-498876618E51}" destId="{8934AD22-6F56-48FB-92EE-EE6C7744EA2D}" srcOrd="0" destOrd="0" presId="urn:microsoft.com/office/officeart/2005/8/layout/vList2"/>
    <dgm:cxn modelId="{B40696D8-14C3-4101-B95E-42B2ED580E2B}" type="presParOf" srcId="{8934AD22-6F56-48FB-92EE-EE6C7744EA2D}" destId="{F6325D7C-4BF3-4AF1-B7F2-EEC17130B93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4F22EA-A819-4CC0-87D3-CE2969FC42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E1A5BF63-1316-455E-93AA-F6B9C877ACEF}">
      <dgm:prSet/>
      <dgm:spPr/>
      <dgm:t>
        <a:bodyPr/>
        <a:lstStyle/>
        <a:p>
          <a:r>
            <a:rPr lang="en-GB" b="1"/>
            <a:t>Systematic Literature Review </a:t>
          </a:r>
          <a:endParaRPr lang="en-GB"/>
        </a:p>
      </dgm:t>
    </dgm:pt>
    <dgm:pt modelId="{43FB0E96-01D3-4680-BFE2-C91FE765EA4C}" type="parTrans" cxnId="{FFCBF6ED-01BA-4BFB-9B62-C6CC3915B3BA}">
      <dgm:prSet/>
      <dgm:spPr/>
      <dgm:t>
        <a:bodyPr/>
        <a:lstStyle/>
        <a:p>
          <a:endParaRPr lang="en-GB"/>
        </a:p>
      </dgm:t>
    </dgm:pt>
    <dgm:pt modelId="{C7028138-9128-4300-9313-651C3E0ACA70}" type="sibTrans" cxnId="{FFCBF6ED-01BA-4BFB-9B62-C6CC3915B3BA}">
      <dgm:prSet/>
      <dgm:spPr/>
      <dgm:t>
        <a:bodyPr/>
        <a:lstStyle/>
        <a:p>
          <a:endParaRPr lang="en-GB"/>
        </a:p>
      </dgm:t>
    </dgm:pt>
    <dgm:pt modelId="{81E3DF84-D5E4-4C8A-B8C5-24FD41E85F75}" type="pres">
      <dgm:prSet presAssocID="{AA4F22EA-A819-4CC0-87D3-CE2969FC42FF}" presName="linear" presStyleCnt="0">
        <dgm:presLayoutVars>
          <dgm:animLvl val="lvl"/>
          <dgm:resizeHandles val="exact"/>
        </dgm:presLayoutVars>
      </dgm:prSet>
      <dgm:spPr/>
    </dgm:pt>
    <dgm:pt modelId="{ED379CD2-0391-40E4-AFE4-BD4B50C8D050}" type="pres">
      <dgm:prSet presAssocID="{E1A5BF63-1316-455E-93AA-F6B9C877ACEF}" presName="parentText" presStyleLbl="node1" presStyleIdx="0" presStyleCnt="1">
        <dgm:presLayoutVars>
          <dgm:chMax val="0"/>
          <dgm:bulletEnabled val="1"/>
        </dgm:presLayoutVars>
      </dgm:prSet>
      <dgm:spPr/>
    </dgm:pt>
  </dgm:ptLst>
  <dgm:cxnLst>
    <dgm:cxn modelId="{C3597A0C-8B33-4A97-BDCD-57ECB3F97521}" type="presOf" srcId="{E1A5BF63-1316-455E-93AA-F6B9C877ACEF}" destId="{ED379CD2-0391-40E4-AFE4-BD4B50C8D050}" srcOrd="0" destOrd="0" presId="urn:microsoft.com/office/officeart/2005/8/layout/vList2"/>
    <dgm:cxn modelId="{FFCBF6ED-01BA-4BFB-9B62-C6CC3915B3BA}" srcId="{AA4F22EA-A819-4CC0-87D3-CE2969FC42FF}" destId="{E1A5BF63-1316-455E-93AA-F6B9C877ACEF}" srcOrd="0" destOrd="0" parTransId="{43FB0E96-01D3-4680-BFE2-C91FE765EA4C}" sibTransId="{C7028138-9128-4300-9313-651C3E0ACA70}"/>
    <dgm:cxn modelId="{6C0B64F5-C0EA-443A-9335-4E6D2FB13B35}" type="presOf" srcId="{AA4F22EA-A819-4CC0-87D3-CE2969FC42FF}" destId="{81E3DF84-D5E4-4C8A-B8C5-24FD41E85F75}" srcOrd="0" destOrd="0" presId="urn:microsoft.com/office/officeart/2005/8/layout/vList2"/>
    <dgm:cxn modelId="{7266F2D1-CF5B-4D9F-BE17-4F2906679849}" type="presParOf" srcId="{81E3DF84-D5E4-4C8A-B8C5-24FD41E85F75}" destId="{ED379CD2-0391-40E4-AFE4-BD4B50C8D05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C21259-D7E5-4A32-B069-A2EBE3A3060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D8B6AEA-28BF-46D5-9FF0-FBD410EC9543}">
      <dgm:prSet/>
      <dgm:spPr/>
      <dgm:t>
        <a:bodyPr/>
        <a:lstStyle/>
        <a:p>
          <a:r>
            <a:rPr lang="en-GB" dirty="0"/>
            <a:t>If you have not completed a draft, forward what you have done and ask your supervisor for specific feedback on the sections yet to complete to support you over the Easter period (as they may not be available at that time).</a:t>
          </a:r>
        </a:p>
      </dgm:t>
    </dgm:pt>
    <dgm:pt modelId="{472CF221-78BD-4D71-932B-870929C767A5}" type="parTrans" cxnId="{C8EE08CD-3B5C-48AB-A01A-2802148FBF2E}">
      <dgm:prSet/>
      <dgm:spPr/>
      <dgm:t>
        <a:bodyPr/>
        <a:lstStyle/>
        <a:p>
          <a:endParaRPr lang="en-GB"/>
        </a:p>
      </dgm:t>
    </dgm:pt>
    <dgm:pt modelId="{5012285C-CECC-47D7-AE1E-951D96EEE73C}" type="sibTrans" cxnId="{C8EE08CD-3B5C-48AB-A01A-2802148FBF2E}">
      <dgm:prSet/>
      <dgm:spPr/>
      <dgm:t>
        <a:bodyPr/>
        <a:lstStyle/>
        <a:p>
          <a:endParaRPr lang="en-GB"/>
        </a:p>
      </dgm:t>
    </dgm:pt>
    <dgm:pt modelId="{14A9349A-FE76-4EAE-9334-15C24EFA0F20}" type="pres">
      <dgm:prSet presAssocID="{4CC21259-D7E5-4A32-B069-A2EBE3A3060D}" presName="linear" presStyleCnt="0">
        <dgm:presLayoutVars>
          <dgm:animLvl val="lvl"/>
          <dgm:resizeHandles val="exact"/>
        </dgm:presLayoutVars>
      </dgm:prSet>
      <dgm:spPr/>
    </dgm:pt>
    <dgm:pt modelId="{62FCB469-ED33-44D3-AC96-DD72BB9F87B3}" type="pres">
      <dgm:prSet presAssocID="{2D8B6AEA-28BF-46D5-9FF0-FBD410EC9543}" presName="parentText" presStyleLbl="node1" presStyleIdx="0" presStyleCnt="1">
        <dgm:presLayoutVars>
          <dgm:chMax val="0"/>
          <dgm:bulletEnabled val="1"/>
        </dgm:presLayoutVars>
      </dgm:prSet>
      <dgm:spPr/>
    </dgm:pt>
  </dgm:ptLst>
  <dgm:cxnLst>
    <dgm:cxn modelId="{3F531C42-20DF-4F60-BB57-38C77AB90609}" type="presOf" srcId="{4CC21259-D7E5-4A32-B069-A2EBE3A3060D}" destId="{14A9349A-FE76-4EAE-9334-15C24EFA0F20}" srcOrd="0" destOrd="0" presId="urn:microsoft.com/office/officeart/2005/8/layout/vList2"/>
    <dgm:cxn modelId="{FA766A92-4D86-42B6-BFF6-6D45D61D4FF1}" type="presOf" srcId="{2D8B6AEA-28BF-46D5-9FF0-FBD410EC9543}" destId="{62FCB469-ED33-44D3-AC96-DD72BB9F87B3}" srcOrd="0" destOrd="0" presId="urn:microsoft.com/office/officeart/2005/8/layout/vList2"/>
    <dgm:cxn modelId="{C8EE08CD-3B5C-48AB-A01A-2802148FBF2E}" srcId="{4CC21259-D7E5-4A32-B069-A2EBE3A3060D}" destId="{2D8B6AEA-28BF-46D5-9FF0-FBD410EC9543}" srcOrd="0" destOrd="0" parTransId="{472CF221-78BD-4D71-932B-870929C767A5}" sibTransId="{5012285C-CECC-47D7-AE1E-951D96EEE73C}"/>
    <dgm:cxn modelId="{5C4222C4-51B7-482A-B746-ACE2555A74A5}" type="presParOf" srcId="{14A9349A-FE76-4EAE-9334-15C24EFA0F20}" destId="{62FCB469-ED33-44D3-AC96-DD72BB9F87B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9CE4D6D-BC0D-4A88-8EAE-22FA857B40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725AFB7-DFBD-4390-8519-BB65F6A35D67}">
      <dgm:prSet/>
      <dgm:spPr/>
      <dgm:t>
        <a:bodyPr/>
        <a:lstStyle/>
        <a:p>
          <a:r>
            <a:rPr lang="en-GB"/>
            <a:t>Ensure it is formatted appropriately with </a:t>
          </a:r>
        </a:p>
      </dgm:t>
    </dgm:pt>
    <dgm:pt modelId="{5588F15C-A101-47A9-80A8-79C36E7CE109}" type="parTrans" cxnId="{5266776B-D2ED-479A-909C-2A1D9D43CF46}">
      <dgm:prSet/>
      <dgm:spPr/>
      <dgm:t>
        <a:bodyPr/>
        <a:lstStyle/>
        <a:p>
          <a:endParaRPr lang="en-GB"/>
        </a:p>
      </dgm:t>
    </dgm:pt>
    <dgm:pt modelId="{A81726F6-0C47-4180-BA74-5F8713E22DB0}" type="sibTrans" cxnId="{5266776B-D2ED-479A-909C-2A1D9D43CF46}">
      <dgm:prSet/>
      <dgm:spPr/>
      <dgm:t>
        <a:bodyPr/>
        <a:lstStyle/>
        <a:p>
          <a:endParaRPr lang="en-GB"/>
        </a:p>
      </dgm:t>
    </dgm:pt>
    <dgm:pt modelId="{28B74B3D-037A-40D6-97A0-A759D2F9B301}">
      <dgm:prSet/>
      <dgm:spPr/>
      <dgm:t>
        <a:bodyPr/>
        <a:lstStyle/>
        <a:p>
          <a:r>
            <a:rPr lang="en-GB" b="1" dirty="0"/>
            <a:t>A title page:  </a:t>
          </a:r>
          <a:r>
            <a:rPr lang="en-GB" dirty="0"/>
            <a:t>diss title, your name and UWTSD, date. </a:t>
          </a:r>
        </a:p>
      </dgm:t>
    </dgm:pt>
    <dgm:pt modelId="{3E4377AA-0949-45BB-950C-70343279F86F}" type="parTrans" cxnId="{40A8C124-36D8-4AD6-857C-EBF7994999D0}">
      <dgm:prSet/>
      <dgm:spPr/>
      <dgm:t>
        <a:bodyPr/>
        <a:lstStyle/>
        <a:p>
          <a:endParaRPr lang="en-GB"/>
        </a:p>
      </dgm:t>
    </dgm:pt>
    <dgm:pt modelId="{E7F4E414-715A-4FD7-9525-30C2A6300BFF}" type="sibTrans" cxnId="{40A8C124-36D8-4AD6-857C-EBF7994999D0}">
      <dgm:prSet/>
      <dgm:spPr/>
      <dgm:t>
        <a:bodyPr/>
        <a:lstStyle/>
        <a:p>
          <a:endParaRPr lang="en-GB"/>
        </a:p>
      </dgm:t>
    </dgm:pt>
    <dgm:pt modelId="{4F1C4ED9-4465-4B20-A61F-A92F98BF8998}">
      <dgm:prSet/>
      <dgm:spPr/>
      <dgm:t>
        <a:bodyPr/>
        <a:lstStyle/>
        <a:p>
          <a:r>
            <a:rPr lang="en-GB" b="1" dirty="0"/>
            <a:t>a contents page </a:t>
          </a:r>
        </a:p>
      </dgm:t>
    </dgm:pt>
    <dgm:pt modelId="{FBA69010-0DEE-4C4E-9C95-F9C9EB98DEFE}" type="parTrans" cxnId="{48EDD0BD-266D-401A-B618-8B0FB245E6B2}">
      <dgm:prSet/>
      <dgm:spPr/>
      <dgm:t>
        <a:bodyPr/>
        <a:lstStyle/>
        <a:p>
          <a:endParaRPr lang="en-GB"/>
        </a:p>
      </dgm:t>
    </dgm:pt>
    <dgm:pt modelId="{2C1A42B5-0DCF-4187-95AD-2F37749EA8E3}" type="sibTrans" cxnId="{48EDD0BD-266D-401A-B618-8B0FB245E6B2}">
      <dgm:prSet/>
      <dgm:spPr/>
      <dgm:t>
        <a:bodyPr/>
        <a:lstStyle/>
        <a:p>
          <a:endParaRPr lang="en-GB"/>
        </a:p>
      </dgm:t>
    </dgm:pt>
    <dgm:pt modelId="{5A070486-4672-4E73-951E-94B809BD6BC7}">
      <dgm:prSet/>
      <dgm:spPr/>
      <dgm:t>
        <a:bodyPr/>
        <a:lstStyle/>
        <a:p>
          <a:r>
            <a:rPr lang="en-GB" b="1" dirty="0"/>
            <a:t>you can include acknowledgments </a:t>
          </a:r>
        </a:p>
      </dgm:t>
    </dgm:pt>
    <dgm:pt modelId="{96B2E2C5-A7B1-4ABE-A089-7CCAD13AF44E}" type="parTrans" cxnId="{4CB8BD03-F51A-4294-89B8-8EF79FF4BBF8}">
      <dgm:prSet/>
      <dgm:spPr/>
      <dgm:t>
        <a:bodyPr/>
        <a:lstStyle/>
        <a:p>
          <a:endParaRPr lang="en-GB"/>
        </a:p>
      </dgm:t>
    </dgm:pt>
    <dgm:pt modelId="{0895C822-05DE-46BC-8266-70BA9DF9B5EB}" type="sibTrans" cxnId="{4CB8BD03-F51A-4294-89B8-8EF79FF4BBF8}">
      <dgm:prSet/>
      <dgm:spPr/>
      <dgm:t>
        <a:bodyPr/>
        <a:lstStyle/>
        <a:p>
          <a:endParaRPr lang="en-GB"/>
        </a:p>
      </dgm:t>
    </dgm:pt>
    <dgm:pt modelId="{88E4F364-E61A-45E3-8C44-D6B4869128FC}">
      <dgm:prSet/>
      <dgm:spPr/>
      <dgm:t>
        <a:bodyPr/>
        <a:lstStyle/>
        <a:p>
          <a:r>
            <a:rPr lang="en-GB" dirty="0"/>
            <a:t>It should contain a  </a:t>
          </a:r>
          <a:r>
            <a:rPr lang="en-GB" b="1" dirty="0"/>
            <a:t>short abstract, no more than half an A4 page </a:t>
          </a:r>
          <a:r>
            <a:rPr lang="en-GB" dirty="0"/>
            <a:t>(a succinct summary of your work, and key findings) </a:t>
          </a:r>
        </a:p>
      </dgm:t>
    </dgm:pt>
    <dgm:pt modelId="{238790A6-B51C-4E8E-8B68-E6AA427F64A3}" type="parTrans" cxnId="{47EB95A9-EE66-4CC9-8FD5-6563126D040A}">
      <dgm:prSet/>
      <dgm:spPr/>
      <dgm:t>
        <a:bodyPr/>
        <a:lstStyle/>
        <a:p>
          <a:endParaRPr lang="en-GB"/>
        </a:p>
      </dgm:t>
    </dgm:pt>
    <dgm:pt modelId="{54C61507-FD9C-47B1-865D-7CADC33BEAAC}" type="sibTrans" cxnId="{47EB95A9-EE66-4CC9-8FD5-6563126D040A}">
      <dgm:prSet/>
      <dgm:spPr/>
      <dgm:t>
        <a:bodyPr/>
        <a:lstStyle/>
        <a:p>
          <a:endParaRPr lang="en-GB"/>
        </a:p>
      </dgm:t>
    </dgm:pt>
    <dgm:pt modelId="{E84EACD8-C427-4245-9DDC-61C1D0E0CED3}">
      <dgm:prSet/>
      <dgm:spPr/>
      <dgm:t>
        <a:bodyPr/>
        <a:lstStyle/>
        <a:p>
          <a:r>
            <a:rPr lang="en-GB"/>
            <a:t>Ensure you include the </a:t>
          </a:r>
          <a:r>
            <a:rPr lang="en-GB" b="1" i="1"/>
            <a:t>Declaration Form </a:t>
          </a:r>
          <a:r>
            <a:rPr lang="en-GB"/>
            <a:t>in your Dissertation, found on Moodle and in the Handbook. You can copy and paste it and ensure you sign it </a:t>
          </a:r>
        </a:p>
      </dgm:t>
    </dgm:pt>
    <dgm:pt modelId="{52B9B5BE-7860-4801-9FFA-273209C7BEF5}" type="parTrans" cxnId="{BA43CE11-39C5-4FCC-89E4-BBF2EFDA627C}">
      <dgm:prSet/>
      <dgm:spPr/>
      <dgm:t>
        <a:bodyPr/>
        <a:lstStyle/>
        <a:p>
          <a:endParaRPr lang="en-GB"/>
        </a:p>
      </dgm:t>
    </dgm:pt>
    <dgm:pt modelId="{D086DE66-FBDF-43A3-8413-99B7E5D44A36}" type="sibTrans" cxnId="{BA43CE11-39C5-4FCC-89E4-BBF2EFDA627C}">
      <dgm:prSet/>
      <dgm:spPr/>
      <dgm:t>
        <a:bodyPr/>
        <a:lstStyle/>
        <a:p>
          <a:endParaRPr lang="en-GB"/>
        </a:p>
      </dgm:t>
    </dgm:pt>
    <dgm:pt modelId="{D40C118E-50E6-4BBA-B9F2-BCEE673BA6F3}" type="pres">
      <dgm:prSet presAssocID="{A9CE4D6D-BC0D-4A88-8EAE-22FA857B40D2}" presName="linear" presStyleCnt="0">
        <dgm:presLayoutVars>
          <dgm:animLvl val="lvl"/>
          <dgm:resizeHandles val="exact"/>
        </dgm:presLayoutVars>
      </dgm:prSet>
      <dgm:spPr/>
    </dgm:pt>
    <dgm:pt modelId="{16E187F9-EF21-44B6-AB7B-47A22D89032E}" type="pres">
      <dgm:prSet presAssocID="{2725AFB7-DFBD-4390-8519-BB65F6A35D67}" presName="parentText" presStyleLbl="node1" presStyleIdx="0" presStyleCnt="2">
        <dgm:presLayoutVars>
          <dgm:chMax val="0"/>
          <dgm:bulletEnabled val="1"/>
        </dgm:presLayoutVars>
      </dgm:prSet>
      <dgm:spPr/>
    </dgm:pt>
    <dgm:pt modelId="{14B5F884-A02B-4483-B433-07533CFB58D3}" type="pres">
      <dgm:prSet presAssocID="{2725AFB7-DFBD-4390-8519-BB65F6A35D67}" presName="childText" presStyleLbl="revTx" presStyleIdx="0" presStyleCnt="1">
        <dgm:presLayoutVars>
          <dgm:bulletEnabled val="1"/>
        </dgm:presLayoutVars>
      </dgm:prSet>
      <dgm:spPr/>
    </dgm:pt>
    <dgm:pt modelId="{BB94EC8F-46FA-4D78-8C41-A3BEA9CB7A87}" type="pres">
      <dgm:prSet presAssocID="{E84EACD8-C427-4245-9DDC-61C1D0E0CED3}" presName="parentText" presStyleLbl="node1" presStyleIdx="1" presStyleCnt="2">
        <dgm:presLayoutVars>
          <dgm:chMax val="0"/>
          <dgm:bulletEnabled val="1"/>
        </dgm:presLayoutVars>
      </dgm:prSet>
      <dgm:spPr/>
    </dgm:pt>
  </dgm:ptLst>
  <dgm:cxnLst>
    <dgm:cxn modelId="{4CB8BD03-F51A-4294-89B8-8EF79FF4BBF8}" srcId="{2725AFB7-DFBD-4390-8519-BB65F6A35D67}" destId="{5A070486-4672-4E73-951E-94B809BD6BC7}" srcOrd="2" destOrd="0" parTransId="{96B2E2C5-A7B1-4ABE-A089-7CCAD13AF44E}" sibTransId="{0895C822-05DE-46BC-8266-70BA9DF9B5EB}"/>
    <dgm:cxn modelId="{BA43CE11-39C5-4FCC-89E4-BBF2EFDA627C}" srcId="{A9CE4D6D-BC0D-4A88-8EAE-22FA857B40D2}" destId="{E84EACD8-C427-4245-9DDC-61C1D0E0CED3}" srcOrd="1" destOrd="0" parTransId="{52B9B5BE-7860-4801-9FFA-273209C7BEF5}" sibTransId="{D086DE66-FBDF-43A3-8413-99B7E5D44A36}"/>
    <dgm:cxn modelId="{3CCE1215-62F1-4877-B974-D73032DF3112}" type="presOf" srcId="{A9CE4D6D-BC0D-4A88-8EAE-22FA857B40D2}" destId="{D40C118E-50E6-4BBA-B9F2-BCEE673BA6F3}" srcOrd="0" destOrd="0" presId="urn:microsoft.com/office/officeart/2005/8/layout/vList2"/>
    <dgm:cxn modelId="{E174A01C-5DED-4CEB-8BA6-9D596C1E3041}" type="presOf" srcId="{28B74B3D-037A-40D6-97A0-A759D2F9B301}" destId="{14B5F884-A02B-4483-B433-07533CFB58D3}" srcOrd="0" destOrd="0" presId="urn:microsoft.com/office/officeart/2005/8/layout/vList2"/>
    <dgm:cxn modelId="{40A8C124-36D8-4AD6-857C-EBF7994999D0}" srcId="{2725AFB7-DFBD-4390-8519-BB65F6A35D67}" destId="{28B74B3D-037A-40D6-97A0-A759D2F9B301}" srcOrd="0" destOrd="0" parTransId="{3E4377AA-0949-45BB-950C-70343279F86F}" sibTransId="{E7F4E414-715A-4FD7-9525-30C2A6300BFF}"/>
    <dgm:cxn modelId="{5266776B-D2ED-479A-909C-2A1D9D43CF46}" srcId="{A9CE4D6D-BC0D-4A88-8EAE-22FA857B40D2}" destId="{2725AFB7-DFBD-4390-8519-BB65F6A35D67}" srcOrd="0" destOrd="0" parTransId="{5588F15C-A101-47A9-80A8-79C36E7CE109}" sibTransId="{A81726F6-0C47-4180-BA74-5F8713E22DB0}"/>
    <dgm:cxn modelId="{BCF4826B-0222-4E63-BB56-A4980705CEA2}" type="presOf" srcId="{E84EACD8-C427-4245-9DDC-61C1D0E0CED3}" destId="{BB94EC8F-46FA-4D78-8C41-A3BEA9CB7A87}" srcOrd="0" destOrd="0" presId="urn:microsoft.com/office/officeart/2005/8/layout/vList2"/>
    <dgm:cxn modelId="{2C44DE6D-470F-4925-91A6-B03DDD2F1F3A}" type="presOf" srcId="{2725AFB7-DFBD-4390-8519-BB65F6A35D67}" destId="{16E187F9-EF21-44B6-AB7B-47A22D89032E}" srcOrd="0" destOrd="0" presId="urn:microsoft.com/office/officeart/2005/8/layout/vList2"/>
    <dgm:cxn modelId="{785A3751-1D59-436E-9E3E-396DF6185CB9}" type="presOf" srcId="{4F1C4ED9-4465-4B20-A61F-A92F98BF8998}" destId="{14B5F884-A02B-4483-B433-07533CFB58D3}" srcOrd="0" destOrd="1" presId="urn:microsoft.com/office/officeart/2005/8/layout/vList2"/>
    <dgm:cxn modelId="{F9AB4C90-78EE-4F19-BA8E-4A249F14289B}" type="presOf" srcId="{88E4F364-E61A-45E3-8C44-D6B4869128FC}" destId="{14B5F884-A02B-4483-B433-07533CFB58D3}" srcOrd="0" destOrd="3" presId="urn:microsoft.com/office/officeart/2005/8/layout/vList2"/>
    <dgm:cxn modelId="{47EB95A9-EE66-4CC9-8FD5-6563126D040A}" srcId="{2725AFB7-DFBD-4390-8519-BB65F6A35D67}" destId="{88E4F364-E61A-45E3-8C44-D6B4869128FC}" srcOrd="3" destOrd="0" parTransId="{238790A6-B51C-4E8E-8B68-E6AA427F64A3}" sibTransId="{54C61507-FD9C-47B1-865D-7CADC33BEAAC}"/>
    <dgm:cxn modelId="{48EDD0BD-266D-401A-B618-8B0FB245E6B2}" srcId="{2725AFB7-DFBD-4390-8519-BB65F6A35D67}" destId="{4F1C4ED9-4465-4B20-A61F-A92F98BF8998}" srcOrd="1" destOrd="0" parTransId="{FBA69010-0DEE-4C4E-9C95-F9C9EB98DEFE}" sibTransId="{2C1A42B5-0DCF-4187-95AD-2F37749EA8E3}"/>
    <dgm:cxn modelId="{5F7E98CE-B9F4-401E-BF02-FB0C4657DD6D}" type="presOf" srcId="{5A070486-4672-4E73-951E-94B809BD6BC7}" destId="{14B5F884-A02B-4483-B433-07533CFB58D3}" srcOrd="0" destOrd="2" presId="urn:microsoft.com/office/officeart/2005/8/layout/vList2"/>
    <dgm:cxn modelId="{DA494265-FBAC-4DC8-9AF4-8D1698ED8BC3}" type="presParOf" srcId="{D40C118E-50E6-4BBA-B9F2-BCEE673BA6F3}" destId="{16E187F9-EF21-44B6-AB7B-47A22D89032E}" srcOrd="0" destOrd="0" presId="urn:microsoft.com/office/officeart/2005/8/layout/vList2"/>
    <dgm:cxn modelId="{66860881-C502-4ECB-9BD9-DC546889950B}" type="presParOf" srcId="{D40C118E-50E6-4BBA-B9F2-BCEE673BA6F3}" destId="{14B5F884-A02B-4483-B433-07533CFB58D3}" srcOrd="1" destOrd="0" presId="urn:microsoft.com/office/officeart/2005/8/layout/vList2"/>
    <dgm:cxn modelId="{0A70EEB3-4C29-4F18-8943-9DC7001C9D91}" type="presParOf" srcId="{D40C118E-50E6-4BBA-B9F2-BCEE673BA6F3}" destId="{BB94EC8F-46FA-4D78-8C41-A3BEA9CB7A8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EB6CD7-FD5A-4932-8629-E2664C011E1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FF52690-80AD-47EA-BB22-BD976F34FE08}">
      <dgm:prSet/>
      <dgm:spPr/>
      <dgm:t>
        <a:bodyPr/>
        <a:lstStyle/>
        <a:p>
          <a:pPr rtl="0"/>
          <a:r>
            <a:rPr lang="en-GB"/>
            <a:t>Pop lwc !!  </a:t>
          </a:r>
        </a:p>
      </dgm:t>
    </dgm:pt>
    <dgm:pt modelId="{8755062B-C9FD-4100-968C-6CD1427D20DB}" type="parTrans" cxnId="{16BB39AF-84DB-48AF-A3ED-D68DD749FF29}">
      <dgm:prSet/>
      <dgm:spPr/>
      <dgm:t>
        <a:bodyPr/>
        <a:lstStyle/>
        <a:p>
          <a:endParaRPr lang="en-US"/>
        </a:p>
      </dgm:t>
    </dgm:pt>
    <dgm:pt modelId="{B2F5E40B-B620-43E4-ADD3-584BFA1A0193}" type="sibTrans" cxnId="{16BB39AF-84DB-48AF-A3ED-D68DD749FF29}">
      <dgm:prSet/>
      <dgm:spPr/>
      <dgm:t>
        <a:bodyPr/>
        <a:lstStyle/>
        <a:p>
          <a:endParaRPr lang="en-US"/>
        </a:p>
      </dgm:t>
    </dgm:pt>
    <dgm:pt modelId="{2ECD4FB4-DE24-45DC-AC8E-BFDED1DC877F}">
      <dgm:prSet/>
      <dgm:spPr/>
      <dgm:t>
        <a:bodyPr/>
        <a:lstStyle/>
        <a:p>
          <a:pPr rtl="0"/>
          <a:r>
            <a:rPr lang="en-GB"/>
            <a:t>Good luck!!</a:t>
          </a:r>
        </a:p>
      </dgm:t>
    </dgm:pt>
    <dgm:pt modelId="{D73B36DB-0DDA-4B3F-9E1A-AF14E31AA923}" type="parTrans" cxnId="{644FD9B4-D47A-4621-9E5F-F11902E3CD59}">
      <dgm:prSet/>
      <dgm:spPr/>
      <dgm:t>
        <a:bodyPr/>
        <a:lstStyle/>
        <a:p>
          <a:endParaRPr lang="en-US"/>
        </a:p>
      </dgm:t>
    </dgm:pt>
    <dgm:pt modelId="{E57D95BF-C1A1-4E4F-95A1-1FE7F4FC65F0}" type="sibTrans" cxnId="{644FD9B4-D47A-4621-9E5F-F11902E3CD59}">
      <dgm:prSet/>
      <dgm:spPr/>
      <dgm:t>
        <a:bodyPr/>
        <a:lstStyle/>
        <a:p>
          <a:endParaRPr lang="en-US"/>
        </a:p>
      </dgm:t>
    </dgm:pt>
    <dgm:pt modelId="{3D559E20-0500-4902-8136-184F9F10285A}" type="pres">
      <dgm:prSet presAssocID="{16EB6CD7-FD5A-4932-8629-E2664C011E1C}" presName="diagram" presStyleCnt="0">
        <dgm:presLayoutVars>
          <dgm:dir/>
          <dgm:resizeHandles val="exact"/>
        </dgm:presLayoutVars>
      </dgm:prSet>
      <dgm:spPr/>
    </dgm:pt>
    <dgm:pt modelId="{D0BD3224-AC86-425F-9812-35C4262FA961}" type="pres">
      <dgm:prSet presAssocID="{EFF52690-80AD-47EA-BB22-BD976F34FE08}" presName="node" presStyleLbl="node1" presStyleIdx="0" presStyleCnt="2">
        <dgm:presLayoutVars>
          <dgm:bulletEnabled val="1"/>
        </dgm:presLayoutVars>
      </dgm:prSet>
      <dgm:spPr/>
    </dgm:pt>
    <dgm:pt modelId="{C29EB86A-FF56-4A8D-8860-7352E81797E3}" type="pres">
      <dgm:prSet presAssocID="{B2F5E40B-B620-43E4-ADD3-584BFA1A0193}" presName="sibTrans" presStyleCnt="0"/>
      <dgm:spPr/>
    </dgm:pt>
    <dgm:pt modelId="{58DECB7C-A76E-43FE-B01C-C1FC63EB985E}" type="pres">
      <dgm:prSet presAssocID="{2ECD4FB4-DE24-45DC-AC8E-BFDED1DC877F}" presName="node" presStyleLbl="node1" presStyleIdx="1" presStyleCnt="2">
        <dgm:presLayoutVars>
          <dgm:bulletEnabled val="1"/>
        </dgm:presLayoutVars>
      </dgm:prSet>
      <dgm:spPr/>
    </dgm:pt>
  </dgm:ptLst>
  <dgm:cxnLst>
    <dgm:cxn modelId="{BE70773A-2B00-4B65-A204-4759FCBEF7FD}" type="presOf" srcId="{16EB6CD7-FD5A-4932-8629-E2664C011E1C}" destId="{3D559E20-0500-4902-8136-184F9F10285A}" srcOrd="0" destOrd="0" presId="urn:microsoft.com/office/officeart/2005/8/layout/default"/>
    <dgm:cxn modelId="{DD727065-C0CC-4948-9CF4-1FCFF6D29026}" type="presOf" srcId="{EFF52690-80AD-47EA-BB22-BD976F34FE08}" destId="{D0BD3224-AC86-425F-9812-35C4262FA961}" srcOrd="0" destOrd="0" presId="urn:microsoft.com/office/officeart/2005/8/layout/default"/>
    <dgm:cxn modelId="{16BB39AF-84DB-48AF-A3ED-D68DD749FF29}" srcId="{16EB6CD7-FD5A-4932-8629-E2664C011E1C}" destId="{EFF52690-80AD-47EA-BB22-BD976F34FE08}" srcOrd="0" destOrd="0" parTransId="{8755062B-C9FD-4100-968C-6CD1427D20DB}" sibTransId="{B2F5E40B-B620-43E4-ADD3-584BFA1A0193}"/>
    <dgm:cxn modelId="{644FD9B4-D47A-4621-9E5F-F11902E3CD59}" srcId="{16EB6CD7-FD5A-4932-8629-E2664C011E1C}" destId="{2ECD4FB4-DE24-45DC-AC8E-BFDED1DC877F}" srcOrd="1" destOrd="0" parTransId="{D73B36DB-0DDA-4B3F-9E1A-AF14E31AA923}" sibTransId="{E57D95BF-C1A1-4E4F-95A1-1FE7F4FC65F0}"/>
    <dgm:cxn modelId="{1EF251DC-B818-4F0C-9126-A4DC2E66202E}" type="presOf" srcId="{2ECD4FB4-DE24-45DC-AC8E-BFDED1DC877F}" destId="{58DECB7C-A76E-43FE-B01C-C1FC63EB985E}" srcOrd="0" destOrd="0" presId="urn:microsoft.com/office/officeart/2005/8/layout/default"/>
    <dgm:cxn modelId="{9531950F-EB41-4CC6-B439-C796B7A1BC0F}" type="presParOf" srcId="{3D559E20-0500-4902-8136-184F9F10285A}" destId="{D0BD3224-AC86-425F-9812-35C4262FA961}" srcOrd="0" destOrd="0" presId="urn:microsoft.com/office/officeart/2005/8/layout/default"/>
    <dgm:cxn modelId="{500291E6-60DA-4867-AC1C-7DD29E2BD092}" type="presParOf" srcId="{3D559E20-0500-4902-8136-184F9F10285A}" destId="{C29EB86A-FF56-4A8D-8860-7352E81797E3}" srcOrd="1" destOrd="0" presId="urn:microsoft.com/office/officeart/2005/8/layout/default"/>
    <dgm:cxn modelId="{B124D597-363B-4B28-A0DF-3FC6C8D2AA92}" type="presParOf" srcId="{3D559E20-0500-4902-8136-184F9F10285A}" destId="{58DECB7C-A76E-43FE-B01C-C1FC63EB985E}"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625FD-896A-4FF6-958A-49F205F9D521}">
      <dsp:nvSpPr>
        <dsp:cNvPr id="0" name=""/>
        <dsp:cNvSpPr/>
      </dsp:nvSpPr>
      <dsp:spPr>
        <a:xfrm>
          <a:off x="0" y="0"/>
          <a:ext cx="7886700" cy="175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Brief overview of submission process </a:t>
          </a:r>
        </a:p>
      </dsp:txBody>
      <dsp:txXfrm>
        <a:off x="85444" y="85444"/>
        <a:ext cx="7715812" cy="1579432"/>
      </dsp:txXfrm>
    </dsp:sp>
    <dsp:sp modelId="{7DAC49AB-896B-49DE-8C03-85B9AEA0629E}">
      <dsp:nvSpPr>
        <dsp:cNvPr id="0" name=""/>
        <dsp:cNvSpPr/>
      </dsp:nvSpPr>
      <dsp:spPr>
        <a:xfrm>
          <a:off x="0" y="1883429"/>
          <a:ext cx="7886700" cy="175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Discussion / Question sessions  </a:t>
          </a:r>
        </a:p>
      </dsp:txBody>
      <dsp:txXfrm>
        <a:off x="85444" y="1968873"/>
        <a:ext cx="7715812" cy="157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41F1B-6B67-4B0F-957A-F4F52E87DFB6}">
      <dsp:nvSpPr>
        <dsp:cNvPr id="0" name=""/>
        <dsp:cNvSpPr/>
      </dsp:nvSpPr>
      <dsp:spPr>
        <a:xfrm>
          <a:off x="0" y="446348"/>
          <a:ext cx="8647047" cy="1044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1. Dissertation structure reminder</a:t>
          </a:r>
        </a:p>
      </dsp:txBody>
      <dsp:txXfrm>
        <a:off x="50985" y="497333"/>
        <a:ext cx="8545077" cy="942454"/>
      </dsp:txXfrm>
    </dsp:sp>
    <dsp:sp modelId="{422CDC94-C792-40F6-B1D8-5E1D9001B6B5}">
      <dsp:nvSpPr>
        <dsp:cNvPr id="0" name=""/>
        <dsp:cNvSpPr/>
      </dsp:nvSpPr>
      <dsp:spPr>
        <a:xfrm>
          <a:off x="0" y="1526466"/>
          <a:ext cx="8647047" cy="1044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600" kern="1200" dirty="0"/>
            <a:t>2. Why submit a draft ? </a:t>
          </a:r>
        </a:p>
      </dsp:txBody>
      <dsp:txXfrm>
        <a:off x="50985" y="1577451"/>
        <a:ext cx="8545077" cy="942454"/>
      </dsp:txXfrm>
    </dsp:sp>
    <dsp:sp modelId="{CF2A43F8-14BC-409D-994C-927A1801F531}">
      <dsp:nvSpPr>
        <dsp:cNvPr id="0" name=""/>
        <dsp:cNvSpPr/>
      </dsp:nvSpPr>
      <dsp:spPr>
        <a:xfrm>
          <a:off x="0" y="2462568"/>
          <a:ext cx="8647047" cy="1044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600" kern="1200" dirty="0"/>
            <a:t>3. Submitting your final dissertation : requirements    </a:t>
          </a:r>
        </a:p>
      </dsp:txBody>
      <dsp:txXfrm>
        <a:off x="50985" y="2513553"/>
        <a:ext cx="8545077" cy="942454"/>
      </dsp:txXfrm>
    </dsp:sp>
    <dsp:sp modelId="{AF9E4F99-EAD2-459C-9920-6E50942C1C3B}">
      <dsp:nvSpPr>
        <dsp:cNvPr id="0" name=""/>
        <dsp:cNvSpPr/>
      </dsp:nvSpPr>
      <dsp:spPr>
        <a:xfrm>
          <a:off x="0" y="3448671"/>
          <a:ext cx="8647047" cy="10444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5. Where are you ? What is useful for you at this stage? / Group discussions </a:t>
          </a:r>
        </a:p>
      </dsp:txBody>
      <dsp:txXfrm>
        <a:off x="50985" y="3499656"/>
        <a:ext cx="8545077" cy="9424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25D7C-4BF3-4AF1-B7F2-EEC17130B939}">
      <dsp:nvSpPr>
        <dsp:cNvPr id="0" name=""/>
        <dsp:cNvSpPr/>
      </dsp:nvSpPr>
      <dsp:spPr>
        <a:xfrm>
          <a:off x="0" y="84715"/>
          <a:ext cx="4040188"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Empirical Study Literature Review </a:t>
          </a:r>
          <a:endParaRPr lang="en-GB" sz="2100" kern="1200" dirty="0"/>
        </a:p>
      </dsp:txBody>
      <dsp:txXfrm>
        <a:off x="24588" y="109303"/>
        <a:ext cx="3991012" cy="454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79CD2-0391-40E4-AFE4-BD4B50C8D050}">
      <dsp:nvSpPr>
        <dsp:cNvPr id="0" name=""/>
        <dsp:cNvSpPr/>
      </dsp:nvSpPr>
      <dsp:spPr>
        <a:xfrm>
          <a:off x="0" y="32061"/>
          <a:ext cx="4041775"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Systematic Literature Review </a:t>
          </a:r>
          <a:endParaRPr lang="en-GB" sz="2400" kern="1200"/>
        </a:p>
      </dsp:txBody>
      <dsp:txXfrm>
        <a:off x="28100" y="60161"/>
        <a:ext cx="3985575" cy="5194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CB469-ED33-44D3-AC96-DD72BB9F87B3}">
      <dsp:nvSpPr>
        <dsp:cNvPr id="0" name=""/>
        <dsp:cNvSpPr/>
      </dsp:nvSpPr>
      <dsp:spPr>
        <a:xfrm>
          <a:off x="0" y="107879"/>
          <a:ext cx="3867150" cy="359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If you have not completed a draft, forward what you have done and ask your supervisor for specific feedback on the sections yet to complete to support you over the Easter period (as they may not be available at that time).</a:t>
          </a:r>
        </a:p>
      </dsp:txBody>
      <dsp:txXfrm>
        <a:off x="175456" y="283335"/>
        <a:ext cx="3516238" cy="32433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187F9-EF21-44B6-AB7B-47A22D89032E}">
      <dsp:nvSpPr>
        <dsp:cNvPr id="0" name=""/>
        <dsp:cNvSpPr/>
      </dsp:nvSpPr>
      <dsp:spPr>
        <a:xfrm>
          <a:off x="0" y="36937"/>
          <a:ext cx="8119814"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Ensure it is formatted appropriately with </a:t>
          </a:r>
        </a:p>
      </dsp:txBody>
      <dsp:txXfrm>
        <a:off x="62275" y="99212"/>
        <a:ext cx="7995264" cy="1151152"/>
      </dsp:txXfrm>
    </dsp:sp>
    <dsp:sp modelId="{14B5F884-A02B-4483-B433-07533CFB58D3}">
      <dsp:nvSpPr>
        <dsp:cNvPr id="0" name=""/>
        <dsp:cNvSpPr/>
      </dsp:nvSpPr>
      <dsp:spPr>
        <a:xfrm>
          <a:off x="0" y="1312639"/>
          <a:ext cx="8119814" cy="1499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7804"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b="1" kern="1200" dirty="0"/>
            <a:t>A title page:  </a:t>
          </a:r>
          <a:r>
            <a:rPr lang="en-GB" sz="1800" kern="1200" dirty="0"/>
            <a:t>diss title, your name and UWTSD, date. </a:t>
          </a:r>
        </a:p>
        <a:p>
          <a:pPr marL="171450" lvl="1" indent="-171450" algn="l" defTabSz="800100">
            <a:lnSpc>
              <a:spcPct val="90000"/>
            </a:lnSpc>
            <a:spcBef>
              <a:spcPct val="0"/>
            </a:spcBef>
            <a:spcAft>
              <a:spcPct val="20000"/>
            </a:spcAft>
            <a:buChar char="•"/>
          </a:pPr>
          <a:r>
            <a:rPr lang="en-GB" sz="1800" b="1" kern="1200" dirty="0"/>
            <a:t>a contents page </a:t>
          </a:r>
        </a:p>
        <a:p>
          <a:pPr marL="171450" lvl="1" indent="-171450" algn="l" defTabSz="800100">
            <a:lnSpc>
              <a:spcPct val="90000"/>
            </a:lnSpc>
            <a:spcBef>
              <a:spcPct val="0"/>
            </a:spcBef>
            <a:spcAft>
              <a:spcPct val="20000"/>
            </a:spcAft>
            <a:buChar char="•"/>
          </a:pPr>
          <a:r>
            <a:rPr lang="en-GB" sz="1800" b="1" kern="1200" dirty="0"/>
            <a:t>you can include acknowledgments </a:t>
          </a:r>
        </a:p>
        <a:p>
          <a:pPr marL="171450" lvl="1" indent="-171450" algn="l" defTabSz="800100">
            <a:lnSpc>
              <a:spcPct val="90000"/>
            </a:lnSpc>
            <a:spcBef>
              <a:spcPct val="0"/>
            </a:spcBef>
            <a:spcAft>
              <a:spcPct val="20000"/>
            </a:spcAft>
            <a:buChar char="•"/>
          </a:pPr>
          <a:r>
            <a:rPr lang="en-GB" sz="1800" kern="1200" dirty="0"/>
            <a:t>It should contain a  </a:t>
          </a:r>
          <a:r>
            <a:rPr lang="en-GB" sz="1800" b="1" kern="1200" dirty="0"/>
            <a:t>short abstract, no more than half an A4 page </a:t>
          </a:r>
          <a:r>
            <a:rPr lang="en-GB" sz="1800" kern="1200" dirty="0"/>
            <a:t>(a succinct summary of your work, and key findings) </a:t>
          </a:r>
        </a:p>
      </dsp:txBody>
      <dsp:txXfrm>
        <a:off x="0" y="1312639"/>
        <a:ext cx="8119814" cy="1499715"/>
      </dsp:txXfrm>
    </dsp:sp>
    <dsp:sp modelId="{BB94EC8F-46FA-4D78-8C41-A3BEA9CB7A87}">
      <dsp:nvSpPr>
        <dsp:cNvPr id="0" name=""/>
        <dsp:cNvSpPr/>
      </dsp:nvSpPr>
      <dsp:spPr>
        <a:xfrm>
          <a:off x="0" y="2812355"/>
          <a:ext cx="8119814"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Ensure you include the </a:t>
          </a:r>
          <a:r>
            <a:rPr lang="en-GB" sz="2300" b="1" i="1" kern="1200"/>
            <a:t>Declaration Form </a:t>
          </a:r>
          <a:r>
            <a:rPr lang="en-GB" sz="2300" kern="1200"/>
            <a:t>in your Dissertation, found on Moodle and in the Handbook. You can copy and paste it and ensure you sign it </a:t>
          </a:r>
        </a:p>
      </dsp:txBody>
      <dsp:txXfrm>
        <a:off x="62275" y="2874630"/>
        <a:ext cx="7995264" cy="11511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D3224-AC86-425F-9812-35C4262FA961}">
      <dsp:nvSpPr>
        <dsp:cNvPr id="0" name=""/>
        <dsp:cNvSpPr/>
      </dsp:nvSpPr>
      <dsp:spPr>
        <a:xfrm>
          <a:off x="468287" y="126"/>
          <a:ext cx="2930574" cy="1758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rtl="0">
            <a:lnSpc>
              <a:spcPct val="90000"/>
            </a:lnSpc>
            <a:spcBef>
              <a:spcPct val="0"/>
            </a:spcBef>
            <a:spcAft>
              <a:spcPct val="35000"/>
            </a:spcAft>
            <a:buNone/>
          </a:pPr>
          <a:r>
            <a:rPr lang="en-GB" sz="4900" kern="1200"/>
            <a:t>Pop lwc !!  </a:t>
          </a:r>
        </a:p>
      </dsp:txBody>
      <dsp:txXfrm>
        <a:off x="468287" y="126"/>
        <a:ext cx="2930574" cy="1758344"/>
      </dsp:txXfrm>
    </dsp:sp>
    <dsp:sp modelId="{58DECB7C-A76E-43FE-B01C-C1FC63EB985E}">
      <dsp:nvSpPr>
        <dsp:cNvPr id="0" name=""/>
        <dsp:cNvSpPr/>
      </dsp:nvSpPr>
      <dsp:spPr>
        <a:xfrm>
          <a:off x="468287" y="2051528"/>
          <a:ext cx="2930574" cy="1758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rtl="0">
            <a:lnSpc>
              <a:spcPct val="90000"/>
            </a:lnSpc>
            <a:spcBef>
              <a:spcPct val="0"/>
            </a:spcBef>
            <a:spcAft>
              <a:spcPct val="35000"/>
            </a:spcAft>
            <a:buNone/>
          </a:pPr>
          <a:r>
            <a:rPr lang="en-GB" sz="4900" kern="1200"/>
            <a:t>Good luck!!</a:t>
          </a:r>
        </a:p>
      </dsp:txBody>
      <dsp:txXfrm>
        <a:off x="468287" y="2051528"/>
        <a:ext cx="2930574" cy="17583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12/03/2024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6300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7371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93320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8506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3991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4231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8000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626040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373992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03137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53926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13105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46925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52359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5258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6755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757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589003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419753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73529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91974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792701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46653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241428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436260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5229184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37766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402066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9833960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958906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414758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1902118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412194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688357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1343041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9875611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771967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2090806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84207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81050544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4672901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4225171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2812581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547038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09498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10.png"/><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theme" Target="../theme/theme9.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3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33.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3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3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7.xml"/><Relationship Id="rId1" Type="http://schemas.openxmlformats.org/officeDocument/2006/relationships/slideLayout" Target="../slideLayouts/slideLayout36.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8.xml"/><Relationship Id="rId1" Type="http://schemas.openxmlformats.org/officeDocument/2006/relationships/slideLayout" Target="../slideLayouts/slideLayout3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203497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92837302"/>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0284765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95628562"/>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96655636"/>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638519466"/>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3/12/2024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280069636"/>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3/12/2024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99332110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72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3/12/2024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62356169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3/12/2024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5064938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73763973"/>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10800853"/>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09639728"/>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78745539"/>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73365990"/>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7515774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77945796"/>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01472652"/>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350499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1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7.jpeg"/><Relationship Id="rId2" Type="http://schemas.openxmlformats.org/officeDocument/2006/relationships/diagramData" Target="../diagrams/data5.xml"/><Relationship Id="rId1" Type="http://schemas.openxmlformats.org/officeDocument/2006/relationships/slideLayout" Target="../slideLayouts/slideLayout1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ac.uk/about/governance-and-management/procedures-academic-appeals-complaints-and-other-student-cases" TargetMode="Externa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8.jpeg"/><Relationship Id="rId2" Type="http://schemas.openxmlformats.org/officeDocument/2006/relationships/diagramData" Target="../diagrams/data7.xml"/><Relationship Id="rId1" Type="http://schemas.openxmlformats.org/officeDocument/2006/relationships/slideLayout" Target="../slideLayouts/slideLayout1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fif"/><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305F41E-8E1E-4A2B-B712-2B316B0C171D}"/>
              </a:ext>
            </a:extLst>
          </p:cNvPr>
          <p:cNvSpPr>
            <a:spLocks noGrp="1"/>
          </p:cNvSpPr>
          <p:nvPr>
            <p:ph type="ctrTitle"/>
          </p:nvPr>
        </p:nvSpPr>
        <p:spPr/>
        <p:txBody>
          <a:bodyPr/>
          <a:lstStyle/>
          <a:p>
            <a:r>
              <a:rPr lang="en-GB" dirty="0"/>
              <a:t>Submitting your Dissertation </a:t>
            </a:r>
          </a:p>
        </p:txBody>
      </p:sp>
      <p:sp>
        <p:nvSpPr>
          <p:cNvPr id="3" name="Subtitle 2"/>
          <p:cNvSpPr>
            <a:spLocks noGrp="1"/>
          </p:cNvSpPr>
          <p:nvPr>
            <p:ph type="subTitle" idx="1"/>
          </p:nvPr>
        </p:nvSpPr>
        <p:spPr/>
        <p:txBody>
          <a:bodyPr/>
          <a:lstStyle/>
          <a:p>
            <a:r>
              <a:rPr lang="en-GB" dirty="0"/>
              <a:t>Session 4</a:t>
            </a:r>
          </a:p>
        </p:txBody>
      </p:sp>
    </p:spTree>
    <p:extLst>
      <p:ext uri="{BB962C8B-B14F-4D97-AF65-F5344CB8AC3E}">
        <p14:creationId xmlns:p14="http://schemas.microsoft.com/office/powerpoint/2010/main" val="144327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10D7F-A00C-4456-A09A-CFDCF41078D8}"/>
              </a:ext>
            </a:extLst>
          </p:cNvPr>
          <p:cNvSpPr>
            <a:spLocks noGrp="1"/>
          </p:cNvSpPr>
          <p:nvPr>
            <p:ph type="title"/>
          </p:nvPr>
        </p:nvSpPr>
        <p:spPr/>
        <p:txBody>
          <a:bodyPr/>
          <a:lstStyle/>
          <a:p>
            <a:r>
              <a:rPr lang="en-GB" dirty="0"/>
              <a:t>Submitting your Dissertation </a:t>
            </a:r>
          </a:p>
        </p:txBody>
      </p:sp>
      <p:graphicFrame>
        <p:nvGraphicFramePr>
          <p:cNvPr id="4" name="Content Placeholder 3">
            <a:extLst>
              <a:ext uri="{FF2B5EF4-FFF2-40B4-BE49-F238E27FC236}">
                <a16:creationId xmlns:a16="http://schemas.microsoft.com/office/drawing/2014/main" id="{59D6C1B3-CDAF-4613-82EA-53F7727B6EDC}"/>
              </a:ext>
            </a:extLst>
          </p:cNvPr>
          <p:cNvGraphicFramePr>
            <a:graphicFrameLocks noGrp="1"/>
          </p:cNvGraphicFramePr>
          <p:nvPr>
            <p:ph idx="1"/>
            <p:extLst>
              <p:ext uri="{D42A27DB-BD31-4B8C-83A1-F6EECF244321}">
                <p14:modId xmlns:p14="http://schemas.microsoft.com/office/powerpoint/2010/main" val="1975383043"/>
              </p:ext>
            </p:extLst>
          </p:nvPr>
        </p:nvGraphicFramePr>
        <p:xfrm>
          <a:off x="628650" y="1825625"/>
          <a:ext cx="78867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4002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4"/>
          <p:cNvSpPr>
            <a:spLocks noGrp="1"/>
          </p:cNvSpPr>
          <p:nvPr>
            <p:ph type="title"/>
          </p:nvPr>
        </p:nvSpPr>
        <p:spPr>
          <a:xfrm>
            <a:off x="457199" y="252994"/>
            <a:ext cx="8229600" cy="1143000"/>
          </a:xfrm>
        </p:spPr>
        <p:txBody>
          <a:bodyPr>
            <a:normAutofit fontScale="90000"/>
          </a:bodyPr>
          <a:lstStyle/>
          <a:p>
            <a:r>
              <a:rPr lang="en-GB" dirty="0"/>
              <a:t>Methodology /Data Analysis Session Overview </a:t>
            </a:r>
          </a:p>
        </p:txBody>
      </p:sp>
      <p:graphicFrame>
        <p:nvGraphicFramePr>
          <p:cNvPr id="21" name="Content Placeholder 20"/>
          <p:cNvGraphicFramePr>
            <a:graphicFrameLocks noGrp="1"/>
          </p:cNvGraphicFramePr>
          <p:nvPr>
            <p:ph sz="half" idx="1"/>
            <p:extLst>
              <p:ext uri="{D42A27DB-BD31-4B8C-83A1-F6EECF244321}">
                <p14:modId xmlns:p14="http://schemas.microsoft.com/office/powerpoint/2010/main" val="2996790931"/>
              </p:ext>
            </p:extLst>
          </p:nvPr>
        </p:nvGraphicFramePr>
        <p:xfrm>
          <a:off x="179512" y="1182452"/>
          <a:ext cx="8647047" cy="4493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Rectangle 3"/>
          <p:cNvSpPr>
            <a:spLocks noChangeArrowheads="1"/>
          </p:cNvSpPr>
          <p:nvPr/>
        </p:nvSpPr>
        <p:spPr bwMode="auto">
          <a:xfrm>
            <a:off x="1043608" y="91709"/>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5"/>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6"/>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7" name="Rectangle 7"/>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0938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0AA9DE2A-A0C4-4EFA-B0EB-52E0E81C9025}"/>
              </a:ext>
            </a:extLst>
          </p:cNvPr>
          <p:cNvGraphicFramePr/>
          <p:nvPr>
            <p:extLst>
              <p:ext uri="{D42A27DB-BD31-4B8C-83A1-F6EECF244321}">
                <p14:modId xmlns:p14="http://schemas.microsoft.com/office/powerpoint/2010/main" val="3048158595"/>
              </p:ext>
            </p:extLst>
          </p:nvPr>
        </p:nvGraphicFramePr>
        <p:xfrm>
          <a:off x="457200" y="1231425"/>
          <a:ext cx="4040188" cy="639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1D84166A-601B-4A69-8201-C1FF3B97DF9A}"/>
              </a:ext>
            </a:extLst>
          </p:cNvPr>
          <p:cNvSpPr>
            <a:spLocks noGrp="1"/>
          </p:cNvSpPr>
          <p:nvPr>
            <p:ph sz="half" idx="2"/>
          </p:nvPr>
        </p:nvSpPr>
        <p:spPr>
          <a:xfrm>
            <a:off x="457200" y="1988096"/>
            <a:ext cx="4040188" cy="3414365"/>
          </a:xfrm>
        </p:spPr>
        <p:txBody>
          <a:bodyPr/>
          <a:lstStyle/>
          <a:p>
            <a:pPr marL="457200" lvl="1" indent="0">
              <a:buNone/>
            </a:pPr>
            <a:r>
              <a:rPr lang="en-GB" b="1" i="1" dirty="0"/>
              <a:t>See suggested outline on Moodle </a:t>
            </a:r>
          </a:p>
          <a:p>
            <a:pPr marL="0" indent="0">
              <a:buNone/>
            </a:pPr>
            <a:r>
              <a:rPr lang="en-GB" dirty="0"/>
              <a:t>Your literature review will inform your choice of methodology , through reviewing research that has been carried out to date </a:t>
            </a:r>
          </a:p>
        </p:txBody>
      </p:sp>
      <p:sp>
        <p:nvSpPr>
          <p:cNvPr id="5" name="Content Placeholder 4">
            <a:extLst>
              <a:ext uri="{FF2B5EF4-FFF2-40B4-BE49-F238E27FC236}">
                <a16:creationId xmlns:a16="http://schemas.microsoft.com/office/drawing/2014/main" id="{6CE79DDF-8851-49B4-88B2-493287971FB7}"/>
              </a:ext>
            </a:extLst>
          </p:cNvPr>
          <p:cNvSpPr>
            <a:spLocks noGrp="1"/>
          </p:cNvSpPr>
          <p:nvPr>
            <p:ph sz="quarter" idx="4"/>
          </p:nvPr>
        </p:nvSpPr>
        <p:spPr>
          <a:xfrm>
            <a:off x="4585960" y="1916832"/>
            <a:ext cx="4041775" cy="3414365"/>
          </a:xfrm>
        </p:spPr>
        <p:txBody>
          <a:bodyPr/>
          <a:lstStyle/>
          <a:p>
            <a:pPr marL="457200" lvl="1" indent="0">
              <a:buNone/>
            </a:pPr>
            <a:r>
              <a:rPr lang="en-GB" b="1" i="1" dirty="0"/>
              <a:t>See suggested outline on Moodle </a:t>
            </a:r>
          </a:p>
          <a:p>
            <a:pPr marL="457200" lvl="1" indent="0">
              <a:buNone/>
            </a:pPr>
            <a:r>
              <a:rPr lang="en-GB" sz="2400" dirty="0"/>
              <a:t>Your literature Review will be your methodology, you need to describe your Literature review Methodology</a:t>
            </a:r>
            <a:endParaRPr lang="en-GB" dirty="0"/>
          </a:p>
          <a:p>
            <a:pPr lvl="1"/>
            <a:endParaRPr lang="en-GB" dirty="0"/>
          </a:p>
          <a:p>
            <a:pPr lvl="1"/>
            <a:endParaRPr lang="en-GB" dirty="0"/>
          </a:p>
          <a:p>
            <a:pPr lvl="1"/>
            <a:endParaRPr lang="en-GB" dirty="0"/>
          </a:p>
          <a:p>
            <a:pPr lvl="1"/>
            <a:endParaRPr lang="en-GB" dirty="0"/>
          </a:p>
        </p:txBody>
      </p:sp>
      <p:graphicFrame>
        <p:nvGraphicFramePr>
          <p:cNvPr id="12" name="Diagram 11">
            <a:extLst>
              <a:ext uri="{FF2B5EF4-FFF2-40B4-BE49-F238E27FC236}">
                <a16:creationId xmlns:a16="http://schemas.microsoft.com/office/drawing/2014/main" id="{EC34E38F-7790-42DC-AFF7-B15D00A92FC2}"/>
              </a:ext>
            </a:extLst>
          </p:cNvPr>
          <p:cNvGraphicFramePr/>
          <p:nvPr/>
        </p:nvGraphicFramePr>
        <p:xfrm>
          <a:off x="4572000" y="1231425"/>
          <a:ext cx="4041775" cy="6397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54655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2578FF-E5A9-420F-A406-1673E5D8FC3E}"/>
              </a:ext>
            </a:extLst>
          </p:cNvPr>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br>
              <a:rPr lang="en-GB" dirty="0"/>
            </a:br>
            <a:r>
              <a:rPr lang="en-GB" dirty="0"/>
              <a:t>Why submit a draft ? </a:t>
            </a:r>
            <a:br>
              <a:rPr lang="en-GB" dirty="0"/>
            </a:br>
            <a:endParaRPr lang="en-GB" dirty="0"/>
          </a:p>
        </p:txBody>
      </p:sp>
      <p:sp>
        <p:nvSpPr>
          <p:cNvPr id="6" name="Content Placeholder 5">
            <a:extLst>
              <a:ext uri="{FF2B5EF4-FFF2-40B4-BE49-F238E27FC236}">
                <a16:creationId xmlns:a16="http://schemas.microsoft.com/office/drawing/2014/main" id="{4DBF4C81-72B7-429A-ADE4-1E38E2354850}"/>
              </a:ext>
            </a:extLst>
          </p:cNvPr>
          <p:cNvSpPr>
            <a:spLocks noGrp="1"/>
          </p:cNvSpPr>
          <p:nvPr>
            <p:ph idx="1"/>
          </p:nvPr>
        </p:nvSpPr>
        <p:spPr/>
        <p:txBody>
          <a:bodyPr>
            <a:normAutofit fontScale="77500" lnSpcReduction="20000"/>
          </a:bodyPr>
          <a:lstStyle/>
          <a:p>
            <a:r>
              <a:rPr lang="en-GB" dirty="0"/>
              <a:t>Discuss with your supervisor  the process of getting feedback on your whole draft dissertation: </a:t>
            </a:r>
          </a:p>
          <a:p>
            <a:endParaRPr lang="en-GB" dirty="0"/>
          </a:p>
          <a:p>
            <a:pPr lvl="1"/>
            <a:r>
              <a:rPr lang="en-GB" dirty="0"/>
              <a:t>It is an opportunity for you to get feedback on how your dissertation all hangs together as  a coherent argument.  </a:t>
            </a:r>
          </a:p>
          <a:p>
            <a:pPr marL="457200" lvl="1" indent="0">
              <a:buNone/>
            </a:pPr>
            <a:endParaRPr lang="en-GB" dirty="0"/>
          </a:p>
          <a:p>
            <a:pPr lvl="1"/>
            <a:r>
              <a:rPr lang="en-GB" dirty="0"/>
              <a:t>You should </a:t>
            </a:r>
            <a:r>
              <a:rPr lang="en-GB" b="1" dirty="0"/>
              <a:t>not</a:t>
            </a:r>
            <a:r>
              <a:rPr lang="en-GB" dirty="0"/>
              <a:t> be expecting in-depth feedback of the whole dissertation at this point as you should have been sending individual chapters to your supervisors for this through the academic year. </a:t>
            </a:r>
          </a:p>
          <a:p>
            <a:pPr lvl="1"/>
            <a:endParaRPr lang="en-GB" dirty="0"/>
          </a:p>
          <a:p>
            <a:pPr lvl="1"/>
            <a:r>
              <a:rPr lang="en-GB" dirty="0"/>
              <a:t>Often staff will be on leave during the Easter period hence you should try and  gain feedback on your work before Easter to address any issues prior to submission. </a:t>
            </a:r>
          </a:p>
        </p:txBody>
      </p:sp>
    </p:spTree>
    <p:extLst>
      <p:ext uri="{BB962C8B-B14F-4D97-AF65-F5344CB8AC3E}">
        <p14:creationId xmlns:p14="http://schemas.microsoft.com/office/powerpoint/2010/main" val="105140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4C6EFB-50D9-4D70-A790-E5E6FC940B6C}"/>
              </a:ext>
            </a:extLst>
          </p:cNvPr>
          <p:cNvSpPr>
            <a:spLocks noGrp="1"/>
          </p:cNvSpPr>
          <p:nvPr>
            <p:ph type="title"/>
          </p:nvPr>
        </p:nvSpPr>
        <p:spPr/>
        <p:txBody>
          <a:bodyPr/>
          <a:lstStyle/>
          <a:p>
            <a:endParaRPr lang="en-GB" dirty="0"/>
          </a:p>
        </p:txBody>
      </p:sp>
      <p:graphicFrame>
        <p:nvGraphicFramePr>
          <p:cNvPr id="7" name="Content Placeholder 6">
            <a:extLst>
              <a:ext uri="{FF2B5EF4-FFF2-40B4-BE49-F238E27FC236}">
                <a16:creationId xmlns:a16="http://schemas.microsoft.com/office/drawing/2014/main" id="{54BAA386-21C1-44D9-8A34-4AB0333D43D8}"/>
              </a:ext>
            </a:extLst>
          </p:cNvPr>
          <p:cNvGraphicFramePr>
            <a:graphicFrameLocks noGrp="1"/>
          </p:cNvGraphicFramePr>
          <p:nvPr>
            <p:ph sz="half" idx="1"/>
            <p:extLst>
              <p:ext uri="{D42A27DB-BD31-4B8C-83A1-F6EECF244321}">
                <p14:modId xmlns:p14="http://schemas.microsoft.com/office/powerpoint/2010/main" val="3749116890"/>
              </p:ext>
            </p:extLst>
          </p:nvPr>
        </p:nvGraphicFramePr>
        <p:xfrm>
          <a:off x="628650" y="1825625"/>
          <a:ext cx="386715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Free Resources — Calm Blog">
            <a:extLst>
              <a:ext uri="{FF2B5EF4-FFF2-40B4-BE49-F238E27FC236}">
                <a16:creationId xmlns:a16="http://schemas.microsoft.com/office/drawing/2014/main" id="{C9D0BF6E-9176-44FF-B119-9C065DD7F8D9}"/>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4544945" y="1844824"/>
            <a:ext cx="437542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250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39FB-CBE9-4AEE-974E-8839B598486F}"/>
              </a:ext>
            </a:extLst>
          </p:cNvPr>
          <p:cNvSpPr>
            <a:spLocks noGrp="1"/>
          </p:cNvSpPr>
          <p:nvPr>
            <p:ph type="title"/>
          </p:nvPr>
        </p:nvSpPr>
        <p:spPr>
          <a:xfrm>
            <a:off x="119658" y="378470"/>
            <a:ext cx="8229600" cy="1143000"/>
          </a:xfrm>
        </p:spPr>
        <p:txBody>
          <a:bodyPr/>
          <a:lstStyle/>
          <a:p>
            <a:r>
              <a:rPr lang="en-GB" dirty="0"/>
              <a:t>Extension to time limit </a:t>
            </a:r>
          </a:p>
        </p:txBody>
      </p:sp>
      <p:sp>
        <p:nvSpPr>
          <p:cNvPr id="5" name="Content Placeholder 4">
            <a:extLst>
              <a:ext uri="{FF2B5EF4-FFF2-40B4-BE49-F238E27FC236}">
                <a16:creationId xmlns:a16="http://schemas.microsoft.com/office/drawing/2014/main" id="{CFFB80FC-727F-4943-8C53-18F5935A4E64}"/>
              </a:ext>
            </a:extLst>
          </p:cNvPr>
          <p:cNvSpPr>
            <a:spLocks noGrp="1"/>
          </p:cNvSpPr>
          <p:nvPr>
            <p:ph idx="1"/>
          </p:nvPr>
        </p:nvSpPr>
        <p:spPr/>
        <p:txBody>
          <a:bodyPr>
            <a:normAutofit fontScale="85000" lnSpcReduction="20000"/>
          </a:bodyPr>
          <a:lstStyle/>
          <a:p>
            <a:r>
              <a:rPr lang="en-GB" dirty="0"/>
              <a:t>Students will have different end dates depending on your programme whether you are full/part time students, and these are essentially  the period you have to submit your work </a:t>
            </a:r>
          </a:p>
          <a:p>
            <a:r>
              <a:rPr lang="en-GB" dirty="0"/>
              <a:t>The Spring term deadline for submission are set for students wishing to Graduate in July of this year, and whose end date might fall in this period. </a:t>
            </a:r>
          </a:p>
          <a:p>
            <a:r>
              <a:rPr lang="en-GB" dirty="0"/>
              <a:t>If there are any issues / extenuating circumstances then you will need to apply for an </a:t>
            </a:r>
            <a:r>
              <a:rPr lang="en-GB" b="1" u="sng" dirty="0"/>
              <a:t>SC03 form Extension to Time limit </a:t>
            </a:r>
            <a:r>
              <a:rPr lang="en-GB" i="1" dirty="0"/>
              <a:t>(</a:t>
            </a:r>
            <a:r>
              <a:rPr lang="en-GB" b="1" u="sng" dirty="0"/>
              <a:t>not</a:t>
            </a:r>
            <a:r>
              <a:rPr lang="en-GB" b="1" dirty="0"/>
              <a:t> an Extenuating circumstances form,) this will depend on your MA end date. </a:t>
            </a:r>
          </a:p>
          <a:p>
            <a:r>
              <a:rPr lang="en-GB" dirty="0"/>
              <a:t>Go to :</a:t>
            </a:r>
            <a:r>
              <a:rPr lang="en-GB" dirty="0">
                <a:hlinkClick r:id="rId2"/>
              </a:rPr>
              <a:t>Forms</a:t>
            </a:r>
            <a:endParaRPr lang="en-GB" dirty="0"/>
          </a:p>
        </p:txBody>
      </p:sp>
    </p:spTree>
    <p:extLst>
      <p:ext uri="{BB962C8B-B14F-4D97-AF65-F5344CB8AC3E}">
        <p14:creationId xmlns:p14="http://schemas.microsoft.com/office/powerpoint/2010/main" val="2904919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34E9D-DBB1-4DCD-AFD7-DDA5DED9488D}"/>
              </a:ext>
            </a:extLst>
          </p:cNvPr>
          <p:cNvSpPr>
            <a:spLocks noGrp="1"/>
          </p:cNvSpPr>
          <p:nvPr>
            <p:ph type="title"/>
          </p:nvPr>
        </p:nvSpPr>
        <p:spPr/>
        <p:txBody>
          <a:bodyPr/>
          <a:lstStyle/>
          <a:p>
            <a:r>
              <a:rPr lang="en-GB" dirty="0"/>
              <a:t>Submitting your Dissertation </a:t>
            </a:r>
          </a:p>
        </p:txBody>
      </p:sp>
      <p:graphicFrame>
        <p:nvGraphicFramePr>
          <p:cNvPr id="5" name="Content Placeholder 4">
            <a:extLst>
              <a:ext uri="{FF2B5EF4-FFF2-40B4-BE49-F238E27FC236}">
                <a16:creationId xmlns:a16="http://schemas.microsoft.com/office/drawing/2014/main" id="{2E894514-2DF7-387F-3F91-7F4C82A2D2C2}"/>
              </a:ext>
            </a:extLst>
          </p:cNvPr>
          <p:cNvGraphicFramePr>
            <a:graphicFrameLocks noGrp="1"/>
          </p:cNvGraphicFramePr>
          <p:nvPr>
            <p:ph idx="1"/>
            <p:extLst>
              <p:ext uri="{D42A27DB-BD31-4B8C-83A1-F6EECF244321}">
                <p14:modId xmlns:p14="http://schemas.microsoft.com/office/powerpoint/2010/main" val="4095834429"/>
              </p:ext>
            </p:extLst>
          </p:nvPr>
        </p:nvGraphicFramePr>
        <p:xfrm>
          <a:off x="395536" y="1340768"/>
          <a:ext cx="8119814" cy="4124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8291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1AC3-8899-4028-A3FD-D3761E91BA4B}"/>
              </a:ext>
            </a:extLst>
          </p:cNvPr>
          <p:cNvSpPr>
            <a:spLocks noGrp="1"/>
          </p:cNvSpPr>
          <p:nvPr>
            <p:ph type="title"/>
          </p:nvPr>
        </p:nvSpPr>
        <p:spPr/>
        <p:txBody>
          <a:bodyPr/>
          <a:lstStyle/>
          <a:p>
            <a:r>
              <a:rPr lang="en-GB" dirty="0"/>
              <a:t>Submitting your dissertation </a:t>
            </a:r>
          </a:p>
        </p:txBody>
      </p:sp>
      <p:sp>
        <p:nvSpPr>
          <p:cNvPr id="3" name="Content Placeholder 2">
            <a:extLst>
              <a:ext uri="{FF2B5EF4-FFF2-40B4-BE49-F238E27FC236}">
                <a16:creationId xmlns:a16="http://schemas.microsoft.com/office/drawing/2014/main" id="{EC61B1EE-B370-4369-83DB-1C36013B1C0C}"/>
              </a:ext>
            </a:extLst>
          </p:cNvPr>
          <p:cNvSpPr>
            <a:spLocks noGrp="1"/>
          </p:cNvSpPr>
          <p:nvPr>
            <p:ph idx="1"/>
          </p:nvPr>
        </p:nvSpPr>
        <p:spPr/>
        <p:txBody>
          <a:bodyPr/>
          <a:lstStyle/>
          <a:p>
            <a:r>
              <a:rPr lang="en-GB" dirty="0"/>
              <a:t>You need to submit your dissertation via the </a:t>
            </a:r>
            <a:r>
              <a:rPr lang="en-GB" b="1" dirty="0"/>
              <a:t>Turn it in </a:t>
            </a:r>
            <a:r>
              <a:rPr lang="en-GB" dirty="0"/>
              <a:t>links on your moodle pages. </a:t>
            </a:r>
          </a:p>
          <a:p>
            <a:r>
              <a:rPr lang="en-GB" dirty="0"/>
              <a:t>No paper copies are required. </a:t>
            </a:r>
          </a:p>
        </p:txBody>
      </p:sp>
    </p:spTree>
    <p:extLst>
      <p:ext uri="{BB962C8B-B14F-4D97-AF65-F5344CB8AC3E}">
        <p14:creationId xmlns:p14="http://schemas.microsoft.com/office/powerpoint/2010/main" val="658116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1403DC-691A-4FCF-A376-FA939FBC7524}"/>
              </a:ext>
            </a:extLst>
          </p:cNvPr>
          <p:cNvSpPr>
            <a:spLocks noGrp="1"/>
          </p:cNvSpPr>
          <p:nvPr>
            <p:ph idx="1"/>
          </p:nvPr>
        </p:nvSpPr>
        <p:spPr>
          <a:xfrm>
            <a:off x="323528" y="764704"/>
            <a:ext cx="8229600" cy="3917032"/>
          </a:xfrm>
        </p:spPr>
        <p:style>
          <a:lnRef idx="2">
            <a:schemeClr val="accent1">
              <a:shade val="50000"/>
            </a:schemeClr>
          </a:lnRef>
          <a:fillRef idx="1">
            <a:schemeClr val="accent1"/>
          </a:fillRef>
          <a:effectRef idx="0">
            <a:schemeClr val="accent1"/>
          </a:effectRef>
          <a:fontRef idx="minor">
            <a:schemeClr val="lt1"/>
          </a:fontRef>
        </p:style>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Questions? </a:t>
            </a:r>
          </a:p>
        </p:txBody>
      </p:sp>
    </p:spTree>
    <p:extLst>
      <p:ext uri="{BB962C8B-B14F-4D97-AF65-F5344CB8AC3E}">
        <p14:creationId xmlns:p14="http://schemas.microsoft.com/office/powerpoint/2010/main" val="73360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half" idx="1"/>
          </p:nvPr>
        </p:nvGraphicFramePr>
        <p:xfrm>
          <a:off x="628650" y="1825625"/>
          <a:ext cx="386715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Dissertation Memes on Pinterest"/>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tretch>
            <a:fillRect/>
          </a:stretch>
        </p:blipFill>
        <p:spPr bwMode="auto">
          <a:xfrm>
            <a:off x="4676775" y="1825625"/>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866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94DECCF-9B95-4AE2-A8DD-F914818D40EA}"/>
              </a:ext>
            </a:extLst>
          </p:cNvPr>
          <p:cNvGrpSpPr/>
          <p:nvPr/>
        </p:nvGrpSpPr>
        <p:grpSpPr>
          <a:xfrm>
            <a:off x="107504" y="836712"/>
            <a:ext cx="8788019" cy="3007647"/>
            <a:chOff x="0" y="3444039"/>
            <a:chExt cx="8647047" cy="830718"/>
          </a:xfrm>
        </p:grpSpPr>
        <p:sp>
          <p:nvSpPr>
            <p:cNvPr id="4" name="Rectangle: Rounded Corners 3">
              <a:extLst>
                <a:ext uri="{FF2B5EF4-FFF2-40B4-BE49-F238E27FC236}">
                  <a16:creationId xmlns:a16="http://schemas.microsoft.com/office/drawing/2014/main" id="{3A9ED8A4-2A67-4231-93A9-1ACECE04C1A1}"/>
                </a:ext>
              </a:extLst>
            </p:cNvPr>
            <p:cNvSpPr/>
            <p:nvPr/>
          </p:nvSpPr>
          <p:spPr>
            <a:xfrm>
              <a:off x="0" y="3444039"/>
              <a:ext cx="8647047" cy="830718"/>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5" name="Rectangle: Rounded Corners 4">
              <a:extLst>
                <a:ext uri="{FF2B5EF4-FFF2-40B4-BE49-F238E27FC236}">
                  <a16:creationId xmlns:a16="http://schemas.microsoft.com/office/drawing/2014/main" id="{3F99BC22-98AA-47B9-B5E7-A57AFECA2461}"/>
                </a:ext>
              </a:extLst>
            </p:cNvPr>
            <p:cNvSpPr txBox="1"/>
            <p:nvPr/>
          </p:nvSpPr>
          <p:spPr>
            <a:xfrm>
              <a:off x="40552" y="3484591"/>
              <a:ext cx="8565943" cy="74961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5. Where are you ? What is useful for you at this stage? / Group discussions</a:t>
              </a:r>
            </a:p>
            <a:p>
              <a:pPr marL="0" lvl="0" indent="0" algn="l" defTabSz="800100" rtl="0">
                <a:lnSpc>
                  <a:spcPct val="90000"/>
                </a:lnSpc>
                <a:spcBef>
                  <a:spcPct val="0"/>
                </a:spcBef>
                <a:spcAft>
                  <a:spcPct val="35000"/>
                </a:spcAft>
                <a:buNone/>
              </a:pPr>
              <a:endParaRPr lang="en-GB" dirty="0"/>
            </a:p>
            <a:p>
              <a:pPr marL="0" lvl="0" indent="0" algn="l" defTabSz="800100" rtl="0">
                <a:lnSpc>
                  <a:spcPct val="90000"/>
                </a:lnSpc>
                <a:spcBef>
                  <a:spcPct val="0"/>
                </a:spcBef>
                <a:spcAft>
                  <a:spcPct val="35000"/>
                </a:spcAft>
                <a:buNone/>
              </a:pPr>
              <a:r>
                <a:rPr lang="en-GB" sz="1800" kern="1200" dirty="0"/>
                <a:t>We will split into groups after the break to have an opportunity for you to discuss your work.  </a:t>
              </a:r>
            </a:p>
          </p:txBody>
        </p:sp>
      </p:grpSp>
    </p:spTree>
    <p:extLst>
      <p:ext uri="{BB962C8B-B14F-4D97-AF65-F5344CB8AC3E}">
        <p14:creationId xmlns:p14="http://schemas.microsoft.com/office/powerpoint/2010/main" val="3189362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Llyfrau</a:t>
            </a:r>
            <a:r>
              <a:rPr lang="en-GB" dirty="0"/>
              <a:t>…  Books…</a:t>
            </a:r>
          </a:p>
        </p:txBody>
      </p:sp>
      <p:pic>
        <p:nvPicPr>
          <p:cNvPr id="11" name="Content Placeholder 10"/>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92080" y="1844824"/>
            <a:ext cx="1857375" cy="2790825"/>
          </a:xfrm>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2780928"/>
            <a:ext cx="2026568" cy="2891237"/>
          </a:xfrm>
          <a:prstGeom prst="rect">
            <a:avLst/>
          </a:prstGeom>
        </p:spPr>
      </p:pic>
    </p:spTree>
    <p:extLst>
      <p:ext uri="{BB962C8B-B14F-4D97-AF65-F5344CB8AC3E}">
        <p14:creationId xmlns:p14="http://schemas.microsoft.com/office/powerpoint/2010/main" val="167803109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1974</TotalTime>
  <Words>529</Words>
  <Application>Microsoft Office PowerPoint</Application>
  <PresentationFormat>On-screen Show (4:3)</PresentationFormat>
  <Paragraphs>52</Paragraphs>
  <Slides>13</Slides>
  <Notes>0</Notes>
  <HiddenSlides>0</HiddenSlides>
  <MMClips>0</MMClips>
  <ScaleCrop>false</ScaleCrop>
  <HeadingPairs>
    <vt:vector size="6" baseType="variant">
      <vt:variant>
        <vt:lpstr>Fonts Used</vt:lpstr>
      </vt:variant>
      <vt:variant>
        <vt:i4>3</vt:i4>
      </vt:variant>
      <vt:variant>
        <vt:lpstr>Theme</vt:lpstr>
      </vt:variant>
      <vt:variant>
        <vt:i4>19</vt:i4>
      </vt:variant>
      <vt:variant>
        <vt:lpstr>Slide Titles</vt:lpstr>
      </vt:variant>
      <vt:variant>
        <vt:i4>13</vt:i4>
      </vt:variant>
    </vt:vector>
  </HeadingPairs>
  <TitlesOfParts>
    <vt:vector size="35" baseType="lpstr">
      <vt:lpstr>Arial</vt:lpstr>
      <vt:lpstr>Calibri</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Submitting your Dissertation </vt:lpstr>
      <vt:lpstr>Submitting your Dissertation </vt:lpstr>
      <vt:lpstr>Methodology /Data Analysis Session Overview </vt:lpstr>
      <vt:lpstr>PowerPoint Presentation</vt:lpstr>
      <vt:lpstr> Why submit a draft ?  </vt:lpstr>
      <vt:lpstr>PowerPoint Presentation</vt:lpstr>
      <vt:lpstr>Extension to time limit </vt:lpstr>
      <vt:lpstr>Submitting your Dissertation </vt:lpstr>
      <vt:lpstr>Submitting your dissertation </vt:lpstr>
      <vt:lpstr>PowerPoint Presentation</vt:lpstr>
      <vt:lpstr>PowerPoint Presentation</vt:lpstr>
      <vt:lpstr>PowerPoint Presentation</vt:lpstr>
      <vt:lpstr>Llyfrau…  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Nichola Welton</cp:lastModifiedBy>
  <cp:revision>82</cp:revision>
  <dcterms:created xsi:type="dcterms:W3CDTF">2015-04-14T15:21:28Z</dcterms:created>
  <dcterms:modified xsi:type="dcterms:W3CDTF">2024-03-12T10:04:03Z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