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8"/>
  </p:notesMasterIdLst>
  <p:handoutMasterIdLst>
    <p:handoutMasterId r:id="rId9"/>
  </p:handoutMasterIdLst>
  <p:sldIdLst>
    <p:sldId id="256" r:id="rId6"/>
    <p:sldId id="262" r:id="rId7"/>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B80B82-00F7-372B-C714-D8927C5323F3}" v="3" dt="2026-03-26T19:28:29.408"/>
    <p1510:client id="{FF8AC5A8-EA3A-1111-6572-DF34F3C49144}" v="4" dt="2026-03-25T21:15:03.15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898"/>
        <p:guide pos="288"/>
        <p:guide pos="27369"/>
      </p:guideLst>
    </p:cSldViewPr>
  </p:slide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viewProps" Target="viewProps.xml"/><Relationship Id="rId2" Type="http://schemas.openxmlformats.org/officeDocument/2006/relationships/slideMaster" Target="slideMasters/slideMaster2.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presProps" Target="presProps.xml"/><Relationship Id="rId5" Type="http://schemas.openxmlformats.org/officeDocument/2006/relationships/slideMaster" Target="slideMasters/slideMaster5.xml"/><Relationship Id="rId15" Type="http://schemas.microsoft.com/office/2016/11/relationships/changesInfo" Target="changesInfos/changesInfo1.xml"/><Relationship Id="rId10" Type="http://schemas.openxmlformats.org/officeDocument/2006/relationships/commentAuthors" Target="commentAuthors.xml"/><Relationship Id="rId4" Type="http://schemas.openxmlformats.org/officeDocument/2006/relationships/slideMaster" Target="slideMasters/slideMaster4.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izjana Mertiri (2324432)" userId="S::2324432@student.uwtsd.ac.uk::c31975e1-de96-4af1-ae80-a18c5b0f7666" providerId="AD" clId="Web-{FD271818-1732-25D8-5A89-09BBE171FC2F}"/>
    <pc:docChg chg="modSld">
      <pc:chgData name="Elizjana Mertiri (2324432)" userId="S::2324432@student.uwtsd.ac.uk::c31975e1-de96-4af1-ae80-a18c5b0f7666" providerId="AD" clId="Web-{FD271818-1732-25D8-5A89-09BBE171FC2F}" dt="2026-03-15T11:36:34.386" v="36" actId="20577"/>
      <pc:docMkLst>
        <pc:docMk/>
      </pc:docMkLst>
    </pc:docChg>
  </pc:docChgLst>
  <pc:docChgLst>
    <pc:chgData name="Elizjana Mertiri (2324432)" userId="S::2324432@student.uwtsd.ac.uk::c31975e1-de96-4af1-ae80-a18c5b0f7666" providerId="AD" clId="Web-{FF8AC5A8-EA3A-1111-6572-DF34F3C49144}"/>
    <pc:docChg chg="delSld modSld">
      <pc:chgData name="Elizjana Mertiri (2324432)" userId="S::2324432@student.uwtsd.ac.uk::c31975e1-de96-4af1-ae80-a18c5b0f7666" providerId="AD" clId="Web-{FF8AC5A8-EA3A-1111-6572-DF34F3C49144}" dt="2026-03-25T21:15:03.153" v="3" actId="20577"/>
      <pc:docMkLst>
        <pc:docMk/>
      </pc:docMkLst>
      <pc:sldChg chg="modSp">
        <pc:chgData name="Elizjana Mertiri (2324432)" userId="S::2324432@student.uwtsd.ac.uk::c31975e1-de96-4af1-ae80-a18c5b0f7666" providerId="AD" clId="Web-{FF8AC5A8-EA3A-1111-6572-DF34F3C49144}" dt="2026-03-25T21:15:03.153" v="3" actId="20577"/>
        <pc:sldMkLst>
          <pc:docMk/>
          <pc:sldMk cId="2465510357" sldId="256"/>
        </pc:sldMkLst>
        <pc:spChg chg="mod">
          <ac:chgData name="Elizjana Mertiri (2324432)" userId="S::2324432@student.uwtsd.ac.uk::c31975e1-de96-4af1-ae80-a18c5b0f7666" providerId="AD" clId="Web-{FF8AC5A8-EA3A-1111-6572-DF34F3C49144}" dt="2026-03-25T21:15:03.153" v="3" actId="20577"/>
          <ac:spMkLst>
            <pc:docMk/>
            <pc:sldMk cId="2465510357" sldId="256"/>
            <ac:spMk id="3" creationId="{8FC115E9-2559-9124-E2DA-727C7D7E63C8}"/>
          </ac:spMkLst>
        </pc:spChg>
      </pc:sldChg>
      <pc:sldChg chg="del">
        <pc:chgData name="Elizjana Mertiri (2324432)" userId="S::2324432@student.uwtsd.ac.uk::c31975e1-de96-4af1-ae80-a18c5b0f7666" providerId="AD" clId="Web-{FF8AC5A8-EA3A-1111-6572-DF34F3C49144}" dt="2026-03-25T21:14:35.542" v="0"/>
        <pc:sldMkLst>
          <pc:docMk/>
          <pc:sldMk cId="531086080" sldId="261"/>
        </pc:sldMkLst>
      </pc:sldChg>
      <pc:sldChg chg="del">
        <pc:chgData name="Elizjana Mertiri (2324432)" userId="S::2324432@student.uwtsd.ac.uk::c31975e1-de96-4af1-ae80-a18c5b0f7666" providerId="AD" clId="Web-{FF8AC5A8-EA3A-1111-6572-DF34F3C49144}" dt="2026-03-25T21:14:41.277" v="1"/>
        <pc:sldMkLst>
          <pc:docMk/>
          <pc:sldMk cId="1715818326" sldId="263"/>
        </pc:sldMkLst>
      </pc:sldChg>
    </pc:docChg>
  </pc:docChgLst>
  <pc:docChgLst>
    <pc:chgData name="Elizjana Mertiri (2324432)" userId="S::2324432@student.uwtsd.ac.uk::c31975e1-de96-4af1-ae80-a18c5b0f7666" providerId="AD" clId="Web-{DCB5AB1C-3B8A-4C06-DCEC-A8AAA30E2CC4}"/>
    <pc:docChg chg="modSld">
      <pc:chgData name="Elizjana Mertiri (2324432)" userId="S::2324432@student.uwtsd.ac.uk::c31975e1-de96-4af1-ae80-a18c5b0f7666" providerId="AD" clId="Web-{DCB5AB1C-3B8A-4C06-DCEC-A8AAA30E2CC4}" dt="2026-03-15T12:07:16.993" v="11" actId="14100"/>
      <pc:docMkLst>
        <pc:docMk/>
      </pc:docMkLst>
    </pc:docChg>
  </pc:docChgLst>
  <pc:docChgLst>
    <pc:chgData name="Elizjana Mertiri (2324432)" userId="S::2324432@student.uwtsd.ac.uk::c31975e1-de96-4af1-ae80-a18c5b0f7666" providerId="AD" clId="Web-{9BA87778-7A4B-2DFE-FB55-07F0D38D58C0}"/>
    <pc:docChg chg="modSld">
      <pc:chgData name="Elizjana Mertiri (2324432)" userId="S::2324432@student.uwtsd.ac.uk::c31975e1-de96-4af1-ae80-a18c5b0f7666" providerId="AD" clId="Web-{9BA87778-7A4B-2DFE-FB55-07F0D38D58C0}" dt="2026-03-24T12:07:30.454" v="31"/>
      <pc:docMkLst>
        <pc:docMk/>
      </pc:docMkLst>
      <pc:sldChg chg="modSp">
        <pc:chgData name="Elizjana Mertiri (2324432)" userId="S::2324432@student.uwtsd.ac.uk::c31975e1-de96-4af1-ae80-a18c5b0f7666" providerId="AD" clId="Web-{9BA87778-7A4B-2DFE-FB55-07F0D38D58C0}" dt="2026-03-24T12:06:36.218" v="9" actId="20577"/>
        <pc:sldMkLst>
          <pc:docMk/>
          <pc:sldMk cId="1372674550" sldId="262"/>
        </pc:sldMkLst>
        <pc:spChg chg="mod">
          <ac:chgData name="Elizjana Mertiri (2324432)" userId="S::2324432@student.uwtsd.ac.uk::c31975e1-de96-4af1-ae80-a18c5b0f7666" providerId="AD" clId="Web-{9BA87778-7A4B-2DFE-FB55-07F0D38D58C0}" dt="2026-03-24T12:06:36.218" v="9" actId="20577"/>
          <ac:spMkLst>
            <pc:docMk/>
            <pc:sldMk cId="1372674550" sldId="262"/>
            <ac:spMk id="9" creationId="{18E87801-627B-7323-032B-196ED2A3CC9B}"/>
          </ac:spMkLst>
        </pc:spChg>
      </pc:sldChg>
    </pc:docChg>
  </pc:docChgLst>
  <pc:docChgLst>
    <pc:chgData clId="Web-{B8B80B82-00F7-372B-C714-D8927C5323F3}"/>
    <pc:docChg chg="modSld">
      <pc:chgData name="" userId="" providerId="" clId="Web-{B8B80B82-00F7-372B-C714-D8927C5323F3}" dt="2026-03-26T19:28:26.048" v="0" actId="20577"/>
      <pc:docMkLst>
        <pc:docMk/>
      </pc:docMkLst>
      <pc:sldChg chg="modSp">
        <pc:chgData name="" userId="" providerId="" clId="Web-{B8B80B82-00F7-372B-C714-D8927C5323F3}" dt="2026-03-26T19:28:26.048" v="0" actId="20577"/>
        <pc:sldMkLst>
          <pc:docMk/>
          <pc:sldMk cId="1372674550" sldId="262"/>
        </pc:sldMkLst>
        <pc:spChg chg="mod">
          <ac:chgData name="" userId="" providerId="" clId="Web-{B8B80B82-00F7-372B-C714-D8927C5323F3}" dt="2026-03-26T19:28:26.048" v="0" actId="20577"/>
          <ac:spMkLst>
            <pc:docMk/>
            <pc:sldMk cId="1372674550" sldId="262"/>
            <ac:spMk id="18" creationId="{C3F76DF2-C069-1FCD-E000-4C169E1D5F3A}"/>
          </ac:spMkLst>
        </pc:spChg>
      </pc:sldChg>
    </pc:docChg>
  </pc:docChgLst>
  <pc:docChgLst>
    <pc:chgData name="Elizjana Mertiri (2324432)" userId="S::2324432@student.uwtsd.ac.uk::c31975e1-de96-4af1-ae80-a18c5b0f7666" providerId="AD" clId="Web-{91A19431-1D97-B8D1-A67D-C032D3259FFE}"/>
    <pc:docChg chg="addSld modSld sldOrd">
      <pc:chgData name="Elizjana Mertiri (2324432)" userId="S::2324432@student.uwtsd.ac.uk::c31975e1-de96-4af1-ae80-a18c5b0f7666" providerId="AD" clId="Web-{91A19431-1D97-B8D1-A67D-C032D3259FFE}" dt="2026-03-15T23:09:09.431" v="596" actId="20577"/>
      <pc:docMkLst>
        <pc:docMk/>
      </pc:docMkLst>
      <pc:sldChg chg="addSp delSp modSp add ord replId">
        <pc:chgData name="Elizjana Mertiri (2324432)" userId="S::2324432@student.uwtsd.ac.uk::c31975e1-de96-4af1-ae80-a18c5b0f7666" providerId="AD" clId="Web-{91A19431-1D97-B8D1-A67D-C032D3259FFE}" dt="2026-03-15T23:09:09.431" v="596" actId="20577"/>
        <pc:sldMkLst>
          <pc:docMk/>
          <pc:sldMk cId="1372674550" sldId="262"/>
        </pc:sldMkLst>
        <pc:spChg chg="mod">
          <ac:chgData name="Elizjana Mertiri (2324432)" userId="S::2324432@student.uwtsd.ac.uk::c31975e1-de96-4af1-ae80-a18c5b0f7666" providerId="AD" clId="Web-{91A19431-1D97-B8D1-A67D-C032D3259FFE}" dt="2026-03-15T22:35:36.494" v="416" actId="20577"/>
          <ac:spMkLst>
            <pc:docMk/>
            <pc:sldMk cId="1372674550" sldId="262"/>
            <ac:spMk id="3" creationId="{E6E000D4-567E-F9CD-C040-E06ED872BEA2}"/>
          </ac:spMkLst>
        </pc:spChg>
        <pc:spChg chg="mod">
          <ac:chgData name="Elizjana Mertiri (2324432)" userId="S::2324432@student.uwtsd.ac.uk::c31975e1-de96-4af1-ae80-a18c5b0f7666" providerId="AD" clId="Web-{91A19431-1D97-B8D1-A67D-C032D3259FFE}" dt="2026-03-15T23:05:14.267" v="595" actId="20577"/>
          <ac:spMkLst>
            <pc:docMk/>
            <pc:sldMk cId="1372674550" sldId="262"/>
            <ac:spMk id="9" creationId="{18E87801-627B-7323-032B-196ED2A3CC9B}"/>
          </ac:spMkLst>
        </pc:spChg>
        <pc:spChg chg="mod">
          <ac:chgData name="Elizjana Mertiri (2324432)" userId="S::2324432@student.uwtsd.ac.uk::c31975e1-de96-4af1-ae80-a18c5b0f7666" providerId="AD" clId="Web-{91A19431-1D97-B8D1-A67D-C032D3259FFE}" dt="2026-03-15T22:26:41.030" v="360" actId="14100"/>
          <ac:spMkLst>
            <pc:docMk/>
            <pc:sldMk cId="1372674550" sldId="262"/>
            <ac:spMk id="10" creationId="{1AA09EC9-99F8-4703-CDB5-B9EF2F607BE0}"/>
          </ac:spMkLst>
        </pc:spChg>
        <pc:spChg chg="mod">
          <ac:chgData name="Elizjana Mertiri (2324432)" userId="S::2324432@student.uwtsd.ac.uk::c31975e1-de96-4af1-ae80-a18c5b0f7666" providerId="AD" clId="Web-{91A19431-1D97-B8D1-A67D-C032D3259FFE}" dt="2026-03-15T22:54:28.897" v="499" actId="20577"/>
          <ac:spMkLst>
            <pc:docMk/>
            <pc:sldMk cId="1372674550" sldId="262"/>
            <ac:spMk id="12" creationId="{F262A7F6-598A-DF35-28CD-BC39698DEAE3}"/>
          </ac:spMkLst>
        </pc:spChg>
        <pc:spChg chg="add mod">
          <ac:chgData name="Elizjana Mertiri (2324432)" userId="S::2324432@student.uwtsd.ac.uk::c31975e1-de96-4af1-ae80-a18c5b0f7666" providerId="AD" clId="Web-{91A19431-1D97-B8D1-A67D-C032D3259FFE}" dt="2026-03-15T22:50:36.805" v="457" actId="20577"/>
          <ac:spMkLst>
            <pc:docMk/>
            <pc:sldMk cId="1372674550" sldId="262"/>
            <ac:spMk id="17" creationId="{1C635080-A523-5EC0-DD42-153D3B3EA9E0}"/>
          </ac:spMkLst>
        </pc:spChg>
        <pc:spChg chg="mod">
          <ac:chgData name="Elizjana Mertiri (2324432)" userId="S::2324432@student.uwtsd.ac.uk::c31975e1-de96-4af1-ae80-a18c5b0f7666" providerId="AD" clId="Web-{91A19431-1D97-B8D1-A67D-C032D3259FFE}" dt="2026-03-15T23:09:09.431" v="596" actId="20577"/>
          <ac:spMkLst>
            <pc:docMk/>
            <pc:sldMk cId="1372674550" sldId="262"/>
            <ac:spMk id="20" creationId="{39E115A9-D8D2-6375-9783-722A81ADB981}"/>
          </ac:spMkLst>
        </pc:spChg>
        <pc:spChg chg="mod">
          <ac:chgData name="Elizjana Mertiri (2324432)" userId="S::2324432@student.uwtsd.ac.uk::c31975e1-de96-4af1-ae80-a18c5b0f7666" providerId="AD" clId="Web-{91A19431-1D97-B8D1-A67D-C032D3259FFE}" dt="2026-03-15T22:35:55.916" v="418" actId="1076"/>
          <ac:spMkLst>
            <pc:docMk/>
            <pc:sldMk cId="1372674550" sldId="262"/>
            <ac:spMk id="22" creationId="{40CEAD61-038E-F29D-11F4-B26871ED6A2D}"/>
          </ac:spMkLst>
        </pc:spChg>
        <pc:picChg chg="mod">
          <ac:chgData name="Elizjana Mertiri (2324432)" userId="S::2324432@student.uwtsd.ac.uk::c31975e1-de96-4af1-ae80-a18c5b0f7666" providerId="AD" clId="Web-{91A19431-1D97-B8D1-A67D-C032D3259FFE}" dt="2026-03-15T22:35:49.182" v="417" actId="1076"/>
          <ac:picMkLst>
            <pc:docMk/>
            <pc:sldMk cId="1372674550" sldId="262"/>
            <ac:picMk id="23" creationId="{DC71AAEA-6DC3-50A6-231E-0850B1869B1E}"/>
          </ac:picMkLst>
        </pc:picChg>
        <pc:picChg chg="mod">
          <ac:chgData name="Elizjana Mertiri (2324432)" userId="S::2324432@student.uwtsd.ac.uk::c31975e1-de96-4af1-ae80-a18c5b0f7666" providerId="AD" clId="Web-{91A19431-1D97-B8D1-A67D-C032D3259FFE}" dt="2026-03-15T23:04:37.485" v="592" actId="1076"/>
          <ac:picMkLst>
            <pc:docMk/>
            <pc:sldMk cId="1372674550" sldId="262"/>
            <ac:picMk id="25" creationId="{D7A109BD-0FF8-55C1-2F04-D2A5C0E3164C}"/>
          </ac:picMkLst>
        </pc:picChg>
      </pc:sldChg>
    </pc:docChg>
  </pc:docChgLst>
  <pc:docChgLst>
    <pc:chgData name="Elizjana Mertiri (2324432)" userId="S::2324432@student.uwtsd.ac.uk::c31975e1-de96-4af1-ae80-a18c5b0f7666" providerId="AD" clId="Web-{29FC4B87-19DA-E77C-78AA-C2A1E7D29DC4}"/>
    <pc:docChg chg="modSld">
      <pc:chgData name="Elizjana Mertiri (2324432)" userId="S::2324432@student.uwtsd.ac.uk::c31975e1-de96-4af1-ae80-a18c5b0f7666" providerId="AD" clId="Web-{29FC4B87-19DA-E77C-78AA-C2A1E7D29DC4}" dt="2026-03-10T15:09:55.703" v="27" actId="20577"/>
      <pc:docMkLst>
        <pc:docMk/>
      </pc:docMkLst>
      <pc:sldChg chg="modSp">
        <pc:chgData name="Elizjana Mertiri (2324432)" userId="S::2324432@student.uwtsd.ac.uk::c31975e1-de96-4af1-ae80-a18c5b0f7666" providerId="AD" clId="Web-{29FC4B87-19DA-E77C-78AA-C2A1E7D29DC4}" dt="2026-03-10T15:09:55.703" v="27" actId="20577"/>
        <pc:sldMkLst>
          <pc:docMk/>
          <pc:sldMk cId="2465510357" sldId="256"/>
        </pc:sldMkLst>
        <pc:spChg chg="mod">
          <ac:chgData name="Elizjana Mertiri (2324432)" userId="S::2324432@student.uwtsd.ac.uk::c31975e1-de96-4af1-ae80-a18c5b0f7666" providerId="AD" clId="Web-{29FC4B87-19DA-E77C-78AA-C2A1E7D29DC4}" dt="2026-03-10T15:09:55.703" v="27" actId="20577"/>
          <ac:spMkLst>
            <pc:docMk/>
            <pc:sldMk cId="2465510357" sldId="256"/>
            <ac:spMk id="2" creationId="{DA2D9CAF-62E4-A56C-BC72-03583E71A03A}"/>
          </ac:spMkLst>
        </pc:spChg>
      </pc:sldChg>
    </pc:docChg>
  </pc:docChgLst>
  <pc:docChgLst>
    <pc:chgData name="Elizjana Mertiri (2324432)" userId="S::2324432@student.uwtsd.ac.uk::c31975e1-de96-4af1-ae80-a18c5b0f7666" providerId="AD" clId="Web-{FFD0DE42-71BA-A210-5A68-12BCD3749F53}"/>
    <pc:docChg chg="modSld">
      <pc:chgData name="Elizjana Mertiri (2324432)" userId="S::2324432@student.uwtsd.ac.uk::c31975e1-de96-4af1-ae80-a18c5b0f7666" providerId="AD" clId="Web-{FFD0DE42-71BA-A210-5A68-12BCD3749F53}" dt="2026-03-15T11:32:22.006" v="476" actId="20577"/>
      <pc:docMkLst>
        <pc:docMk/>
      </pc:docMkLst>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3/26/2026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3/26/2026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26/03/2026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26/03/2026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26/03/2026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26/03/2026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26/03/2026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26/03/2026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26/03/2026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26/03/2026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26/03/2026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26/03/2026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26/03/2026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a:solidFill>
                            <a:srgbClr val="1F3A4E"/>
                          </a:solidFill>
                          <a:latin typeface="Arial Black" panose="020B0A04020102020204" pitchFamily="34" charset="0"/>
                        </a:rPr>
                        <a:t>QUICK START GUIDE</a:t>
                      </a:r>
                      <a:br>
                        <a:rPr lang="en-US" sz="3600" b="0" spc="600">
                          <a:solidFill>
                            <a:srgbClr val="1F3A4E"/>
                          </a:solidFill>
                          <a:latin typeface="Arial Black" panose="020B0A04020102020204" pitchFamily="34" charset="0"/>
                        </a:rPr>
                      </a:br>
                      <a:r>
                        <a:rPr lang="en-US" sz="2800" b="1" spc="0">
                          <a:solidFill>
                            <a:srgbClr val="FF0000"/>
                          </a:solidFill>
                          <a:latin typeface="Trebuchet MS" pitchFamily="34" charset="0"/>
                        </a:rPr>
                        <a:t>(THIS SIDEBAR WILL NOT PRINT)</a:t>
                      </a:r>
                      <a:endParaRPr lang="en-US" sz="3600" b="1" spc="600">
                        <a:solidFill>
                          <a:schemeClr val="bg1"/>
                        </a:solidFill>
                        <a:latin typeface="Trebuchet MS" pitchFamily="34" charset="0"/>
                      </a:endParaRPr>
                    </a:p>
                  </a:txBody>
                  <a:tcPr marL="182880" marT="137160">
                    <a:solidFill>
                      <a:srgbClr val="FFC000"/>
                    </a:solidFill>
                  </a:tcPr>
                </a:tc>
                <a:tc hMerge="1">
                  <a:txBody>
                    <a:bodyPr/>
                    <a:lstStyle/>
                    <a:p>
                      <a:endParaRPr lang="en-US"/>
                    </a:p>
                  </a:txBody>
                  <a:tcPr/>
                </a:tc>
                <a:extLst>
                  <a:ext uri="{0D108BD9-81ED-4DB2-BD59-A6C34878D82A}">
                    <a16:rowId xmlns:a16="http://schemas.microsoft.com/office/drawing/2014/main" val="10000"/>
                  </a:ext>
                </a:extLst>
              </a:tr>
              <a:tr h="4206624">
                <a:tc gridSpan="2">
                  <a:txBody>
                    <a:bodyPr/>
                    <a:lstStyle/>
                    <a:p>
                      <a:pPr defTabSz="3765639"/>
                      <a:r>
                        <a:rPr lang="en-US" sz="2000" i="0">
                          <a:solidFill>
                            <a:srgbClr val="D9D9D9"/>
                          </a:solidFill>
                          <a:latin typeface="Arial"/>
                          <a:cs typeface="Arial"/>
                        </a:rPr>
                        <a:t>This PowerPoint template produces a </a:t>
                      </a:r>
                      <a:r>
                        <a:rPr lang="en-US" sz="2000" i="0">
                          <a:solidFill>
                            <a:srgbClr val="FFC000"/>
                          </a:solidFill>
                          <a:latin typeface="Arial"/>
                          <a:cs typeface="Arial"/>
                        </a:rPr>
                        <a:t>36"x48" </a:t>
                      </a:r>
                      <a:r>
                        <a:rPr lang="en-US" sz="2000" i="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a:solidFill>
                          <a:srgbClr val="D9D9D9"/>
                        </a:solidFill>
                        <a:latin typeface="Arial"/>
                        <a:cs typeface="Arial"/>
                      </a:endParaRPr>
                    </a:p>
                    <a:p>
                      <a:pPr defTabSz="3765639"/>
                      <a:r>
                        <a:rPr lang="en-US" sz="2000" i="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err="1">
                          <a:solidFill>
                            <a:srgbClr val="FFC000"/>
                          </a:solidFill>
                          <a:latin typeface="Arial"/>
                          <a:cs typeface="Arial"/>
                        </a:rPr>
                        <a:t>PosterPresentations.com</a:t>
                      </a:r>
                      <a:r>
                        <a:rPr lang="en-US" sz="2000" i="0">
                          <a:solidFill>
                            <a:srgbClr val="D9D9D9"/>
                          </a:solidFill>
                          <a:latin typeface="Arial"/>
                          <a:cs typeface="Arial"/>
                        </a:rPr>
                        <a:t> and click on the  </a:t>
                      </a:r>
                      <a:r>
                        <a:rPr lang="en-US" sz="2000" i="0">
                          <a:solidFill>
                            <a:srgbClr val="FFC000"/>
                          </a:solidFill>
                          <a:latin typeface="Arial"/>
                          <a:cs typeface="Arial"/>
                        </a:rPr>
                        <a:t>HELP DESK</a:t>
                      </a:r>
                      <a:r>
                        <a:rPr lang="en-US" sz="2000" i="0" baseline="0">
                          <a:solidFill>
                            <a:srgbClr val="D9D9D9"/>
                          </a:solidFill>
                          <a:latin typeface="Arial"/>
                          <a:cs typeface="Arial"/>
                        </a:rPr>
                        <a:t> </a:t>
                      </a:r>
                      <a:r>
                        <a:rPr lang="en-US" sz="2000" i="0">
                          <a:solidFill>
                            <a:srgbClr val="D9D9D9"/>
                          </a:solidFill>
                          <a:latin typeface="Arial"/>
                          <a:cs typeface="Arial"/>
                        </a:rPr>
                        <a:t>tab.</a:t>
                      </a:r>
                    </a:p>
                    <a:p>
                      <a:pPr defTabSz="3765639"/>
                      <a:endParaRPr lang="en-US" sz="2000" i="0">
                        <a:solidFill>
                          <a:srgbClr val="D9D9D9"/>
                        </a:solidFill>
                        <a:latin typeface="Arial"/>
                        <a:cs typeface="Arial"/>
                      </a:endParaRPr>
                    </a:p>
                    <a:p>
                      <a:pPr defTabSz="3765639"/>
                      <a:r>
                        <a:rPr lang="en-US" sz="2000" i="0">
                          <a:solidFill>
                            <a:srgbClr val="D9D9D9"/>
                          </a:solidFill>
                          <a:latin typeface="Arial"/>
                          <a:cs typeface="Arial"/>
                        </a:rPr>
                        <a:t>To print your poster using our same-day professional printing service, go online to </a:t>
                      </a:r>
                      <a:r>
                        <a:rPr lang="en-US" sz="2000" i="0" err="1">
                          <a:solidFill>
                            <a:srgbClr val="FFC000"/>
                          </a:solidFill>
                          <a:latin typeface="Arial"/>
                          <a:cs typeface="Arial"/>
                        </a:rPr>
                        <a:t>PosterPresentations.com</a:t>
                      </a:r>
                      <a:r>
                        <a:rPr lang="en-US" sz="2000" i="0">
                          <a:solidFill>
                            <a:srgbClr val="D9D9D9"/>
                          </a:solidFill>
                          <a:latin typeface="Arial"/>
                          <a:cs typeface="Arial"/>
                        </a:rPr>
                        <a:t> and click on "</a:t>
                      </a:r>
                      <a:r>
                        <a:rPr lang="en-US" sz="2000" i="0">
                          <a:solidFill>
                            <a:srgbClr val="FFC000"/>
                          </a:solidFill>
                          <a:latin typeface="Arial"/>
                          <a:cs typeface="Arial"/>
                        </a:rPr>
                        <a:t>Order your poster</a:t>
                      </a:r>
                      <a:r>
                        <a:rPr lang="en-US" sz="2000" i="0">
                          <a:solidFill>
                            <a:srgbClr val="D9D9D9"/>
                          </a:solidFill>
                          <a:latin typeface="Arial"/>
                          <a:cs typeface="Arial"/>
                        </a:rPr>
                        <a:t>".</a:t>
                      </a:r>
                      <a:endParaRPr lang="en-US" sz="2000" b="1">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a:solidFill>
                          <a:srgbClr val="1F3A4E"/>
                        </a:solidFill>
                      </a:endParaRPr>
                    </a:p>
                    <a:p>
                      <a:pPr algn="ctr"/>
                      <a:endParaRPr lang="en-US" sz="2000">
                        <a:solidFill>
                          <a:srgbClr val="1F3A4E"/>
                        </a:solidFill>
                      </a:endParaRPr>
                    </a:p>
                    <a:p>
                      <a:pPr algn="ctr"/>
                      <a:r>
                        <a:rPr lang="en-US" sz="2000">
                          <a:solidFill>
                            <a:schemeClr val="bg1"/>
                          </a:solidFill>
                          <a:latin typeface="Arial" panose="020B0604020202020204" pitchFamily="34" charset="0"/>
                          <a:cs typeface="Arial" panose="020B0604020202020204" pitchFamily="34" charset="0"/>
                        </a:rPr>
                        <a:t>This is a template for a </a:t>
                      </a:r>
                    </a:p>
                    <a:p>
                      <a:pPr algn="ctr"/>
                      <a:r>
                        <a:rPr lang="en-US" sz="2000">
                          <a:solidFill>
                            <a:schemeClr val="bg1"/>
                          </a:solidFill>
                          <a:latin typeface="Arial" panose="020B0604020202020204" pitchFamily="34" charset="0"/>
                          <a:cs typeface="Arial" panose="020B0604020202020204" pitchFamily="34" charset="0"/>
                        </a:rPr>
                        <a:t>presentation poster</a:t>
                      </a:r>
                      <a:br>
                        <a:rPr lang="en-US" sz="2000">
                          <a:solidFill>
                            <a:schemeClr val="bg1"/>
                          </a:solidFill>
                          <a:latin typeface="Arial" panose="020B0604020202020204" pitchFamily="34" charset="0"/>
                          <a:cs typeface="Arial" panose="020B0604020202020204" pitchFamily="34" charset="0"/>
                        </a:rPr>
                      </a:br>
                      <a:r>
                        <a:rPr lang="en-US" sz="3600" b="1">
                          <a:solidFill>
                            <a:srgbClr val="FFC000"/>
                          </a:solidFill>
                          <a:latin typeface="Arial" panose="020B0604020202020204" pitchFamily="34" charset="0"/>
                          <a:cs typeface="Arial" panose="020B0604020202020204" pitchFamily="34" charset="0"/>
                        </a:rPr>
                        <a:t>36 inches tall</a:t>
                      </a:r>
                      <a:br>
                        <a:rPr lang="en-US" sz="3600" b="1">
                          <a:solidFill>
                            <a:srgbClr val="FFC000"/>
                          </a:solidFill>
                          <a:latin typeface="Arial" panose="020B0604020202020204" pitchFamily="34" charset="0"/>
                          <a:cs typeface="Arial" panose="020B0604020202020204" pitchFamily="34" charset="0"/>
                        </a:rPr>
                      </a:br>
                      <a:r>
                        <a:rPr lang="en-US" sz="3600" b="1">
                          <a:solidFill>
                            <a:srgbClr val="FFC000"/>
                          </a:solidFill>
                          <a:latin typeface="Arial" panose="020B0604020202020204" pitchFamily="34" charset="0"/>
                          <a:cs typeface="Arial" panose="020B0604020202020204" pitchFamily="34" charset="0"/>
                        </a:rPr>
                        <a:t>by</a:t>
                      </a:r>
                      <a:br>
                        <a:rPr lang="en-US" sz="3600" b="1">
                          <a:solidFill>
                            <a:srgbClr val="FFC000"/>
                          </a:solidFill>
                          <a:latin typeface="Arial" panose="020B0604020202020204" pitchFamily="34" charset="0"/>
                          <a:cs typeface="Arial" panose="020B0604020202020204" pitchFamily="34" charset="0"/>
                        </a:rPr>
                      </a:br>
                      <a:r>
                        <a:rPr lang="en-US" sz="3600" b="1">
                          <a:solidFill>
                            <a:srgbClr val="FFC000"/>
                          </a:solidFill>
                          <a:latin typeface="Arial" panose="020B0604020202020204" pitchFamily="34" charset="0"/>
                          <a:cs typeface="Arial" panose="020B0604020202020204" pitchFamily="34" charset="0"/>
                        </a:rPr>
                        <a:t>48 inches wide</a:t>
                      </a:r>
                      <a:br>
                        <a:rPr lang="en-US" sz="2000">
                          <a:solidFill>
                            <a:schemeClr val="bg1"/>
                          </a:solidFill>
                          <a:latin typeface="Arial" panose="020B0604020202020204" pitchFamily="34" charset="0"/>
                          <a:cs typeface="Arial" panose="020B0604020202020204" pitchFamily="34" charset="0"/>
                        </a:rPr>
                      </a:br>
                      <a:endParaRPr lang="en-US" sz="200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a:solidFill>
                            <a:srgbClr val="FFC000"/>
                          </a:solidFill>
                          <a:latin typeface="Arial" panose="020B0604020202020204" pitchFamily="34" charset="0"/>
                          <a:cs typeface="Arial" panose="020B0604020202020204" pitchFamily="34" charset="0"/>
                        </a:rPr>
                        <a:t>Important: Check the template size</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30 tall x 40 wide</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42 tall x 56 wide</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a:solidFill>
                          <a:srgbClr val="1F3A4E"/>
                        </a:solidFill>
                      </a:endParaRPr>
                    </a:p>
                  </a:txBody>
                  <a:tcPr>
                    <a:blipFill rotWithShape="1">
                      <a:blip r:embed="rId3"/>
                      <a:stretch>
                        <a:fillRect/>
                      </a:stretch>
                    </a:blipFill>
                  </a:tcPr>
                </a:tc>
                <a:tc>
                  <a:txBody>
                    <a:bodyPr/>
                    <a:lstStyle/>
                    <a:p>
                      <a:pPr algn="l"/>
                      <a:r>
                        <a:rPr lang="en-US" sz="2400" b="1" baseline="0">
                          <a:solidFill>
                            <a:srgbClr val="FFC000"/>
                          </a:solidFill>
                          <a:latin typeface="Arial" panose="020B0604020202020204" pitchFamily="34" charset="0"/>
                          <a:cs typeface="Arial" panose="020B0604020202020204" pitchFamily="34" charset="0"/>
                        </a:rPr>
                        <a:t>How to </a:t>
                      </a:r>
                      <a:r>
                        <a:rPr lang="en-US" sz="4000" b="1" baseline="0">
                          <a:solidFill>
                            <a:srgbClr val="FFC000"/>
                          </a:solidFill>
                          <a:latin typeface="Arial" panose="020B0604020202020204" pitchFamily="34" charset="0"/>
                          <a:cs typeface="Arial" panose="020B0604020202020204" pitchFamily="34" charset="0"/>
                        </a:rPr>
                        <a:t>Zoom in </a:t>
                      </a:r>
                      <a:r>
                        <a:rPr lang="en-US" sz="2400" b="1" baseline="0">
                          <a:solidFill>
                            <a:srgbClr val="FFC000"/>
                          </a:solidFill>
                          <a:latin typeface="Arial" panose="020B0604020202020204" pitchFamily="34" charset="0"/>
                          <a:cs typeface="Arial" panose="020B0604020202020204" pitchFamily="34" charset="0"/>
                        </a:rPr>
                        <a:t>and </a:t>
                      </a:r>
                      <a:r>
                        <a:rPr lang="en-US" sz="1800" b="1" baseline="0">
                          <a:solidFill>
                            <a:srgbClr val="FFC000"/>
                          </a:solidFill>
                          <a:latin typeface="Arial" panose="020B0604020202020204" pitchFamily="34" charset="0"/>
                          <a:cs typeface="Arial" panose="020B0604020202020204" pitchFamily="34" charset="0"/>
                        </a:rPr>
                        <a:t>out</a:t>
                      </a:r>
                      <a:endParaRPr lang="en-US" sz="2400" b="1" baseline="0">
                        <a:solidFill>
                          <a:srgbClr val="FFC000"/>
                        </a:solidFill>
                        <a:latin typeface="Arial" panose="020B0604020202020204" pitchFamily="34" charset="0"/>
                        <a:cs typeface="Arial" panose="020B0604020202020204" pitchFamily="34" charset="0"/>
                      </a:endParaRPr>
                    </a:p>
                    <a:p>
                      <a:pPr algn="l"/>
                      <a:r>
                        <a:rPr lang="en-US" sz="2000" b="0" baseline="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1. </a:t>
                      </a:r>
                      <a:r>
                        <a:rPr lang="en-US" sz="2000" b="0" baseline="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2. </a:t>
                      </a:r>
                      <a:r>
                        <a:rPr lang="en-US" sz="2000" b="0" baseline="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a:solidFill>
                            <a:srgbClr val="FFC000"/>
                          </a:solidFill>
                          <a:latin typeface="Arial" panose="020B0604020202020204" pitchFamily="34" charset="0"/>
                          <a:cs typeface="Arial" panose="020B0604020202020204" pitchFamily="34" charset="0"/>
                        </a:rPr>
                        <a:t>Ruler and Guides</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a:solidFill>
                          <a:srgbClr val="1F3A4E"/>
                        </a:solidFill>
                      </a:endParaRPr>
                    </a:p>
                  </a:txBody>
                  <a:tcPr>
                    <a:blipFill rotWithShape="1">
                      <a:blip r:embed="rId4"/>
                      <a:stretch>
                        <a:fillRect/>
                      </a:stretch>
                    </a:blipFill>
                  </a:tcPr>
                </a:tc>
                <a:tc>
                  <a:txBody>
                    <a:bodyPr/>
                    <a:lstStyle/>
                    <a:p>
                      <a:pPr marL="0" lvl="1" indent="0" algn="l" defTabSz="114300"/>
                      <a:r>
                        <a:rPr lang="en-US" sz="2400" b="1" baseline="0">
                          <a:solidFill>
                            <a:srgbClr val="FFC000"/>
                          </a:solidFill>
                          <a:latin typeface="Arial" panose="020B0604020202020204" pitchFamily="34" charset="0"/>
                          <a:cs typeface="Arial" panose="020B0604020202020204" pitchFamily="34" charset="0"/>
                        </a:rPr>
                        <a:t>Headers and text containers</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a:t>
                      </a:r>
                      <a:r>
                        <a:rPr lang="en-US" sz="2000" b="0" baseline="0">
                          <a:solidFill>
                            <a:schemeClr val="bg1"/>
                          </a:solidFill>
                          <a:latin typeface="Arial" panose="020B0604020202020204" pitchFamily="34" charset="0"/>
                          <a:cs typeface="Arial" panose="020B0604020202020204" pitchFamily="34" charset="0"/>
                        </a:rPr>
                        <a:t> </a:t>
                      </a:r>
                      <a:r>
                        <a:rPr lang="en-US" sz="2000" b="0" baseline="0">
                          <a:solidFill>
                            <a:srgbClr val="D9D9D9"/>
                          </a:solidFill>
                          <a:latin typeface="Arial" panose="020B0604020202020204" pitchFamily="34" charset="0"/>
                          <a:cs typeface="Arial" panose="020B0604020202020204" pitchFamily="34" charset="0"/>
                        </a:rPr>
                        <a:t>Click inside a section header to add its text. </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a:t>
                      </a:r>
                      <a:r>
                        <a:rPr lang="en-US" sz="2000" b="0" baseline="0">
                          <a:solidFill>
                            <a:schemeClr val="bg1"/>
                          </a:solidFill>
                          <a:latin typeface="Arial" panose="020B0604020202020204" pitchFamily="34" charset="0"/>
                          <a:cs typeface="Arial" panose="020B0604020202020204" pitchFamily="34" charset="0"/>
                        </a:rPr>
                        <a:t> </a:t>
                      </a:r>
                      <a:r>
                        <a:rPr lang="en-US" sz="2000" b="0" baseline="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a:t>
                      </a:r>
                      <a:r>
                        <a:rPr lang="en-US" sz="2000" b="0" baseline="0">
                          <a:solidFill>
                            <a:schemeClr val="bg1"/>
                          </a:solidFill>
                          <a:latin typeface="Arial" panose="020B0604020202020204" pitchFamily="34" charset="0"/>
                          <a:cs typeface="Arial" panose="020B0604020202020204" pitchFamily="34" charset="0"/>
                        </a:rPr>
                        <a:t> </a:t>
                      </a:r>
                      <a:r>
                        <a:rPr lang="en-US" sz="2000" b="0" baseline="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a:solidFill>
                            <a:srgbClr val="FFC000"/>
                          </a:solidFill>
                          <a:latin typeface="Arial" panose="020B0604020202020204" pitchFamily="34" charset="0"/>
                          <a:cs typeface="Arial" panose="020B0604020202020204" pitchFamily="34" charset="0"/>
                        </a:rPr>
                        <a:t>Adding content to the poster</a:t>
                      </a:r>
                    </a:p>
                    <a:p>
                      <a:r>
                        <a:rPr lang="en-US" sz="2000" baseline="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a:solidFill>
                            <a:srgbClr val="1F3A4E"/>
                          </a:solidFill>
                          <a:latin typeface="Arial Black" panose="020B0A04020102020204" pitchFamily="34" charset="0"/>
                        </a:rPr>
                        <a:t>QUICK START GUIDE</a:t>
                      </a:r>
                      <a:br>
                        <a:rPr lang="en-US" sz="4000" b="0" spc="600">
                          <a:solidFill>
                            <a:srgbClr val="1F3A4E"/>
                          </a:solidFill>
                          <a:latin typeface="Arial Black" panose="020B0A04020102020204" pitchFamily="34" charset="0"/>
                        </a:rPr>
                      </a:br>
                      <a:r>
                        <a:rPr lang="en-US" sz="3200" b="1" spc="0">
                          <a:solidFill>
                            <a:srgbClr val="FF0000"/>
                          </a:solidFill>
                          <a:latin typeface="Trebuchet MS" pitchFamily="34" charset="0"/>
                        </a:rPr>
                        <a:t>(THIS SIDEBAR WILL NOT PRINT)</a:t>
                      </a:r>
                      <a:endParaRPr lang="en-US" sz="4000" b="1" spc="60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a:solidFill>
                          <a:srgbClr val="FFC000"/>
                        </a:solidFill>
                      </a:endParaRPr>
                    </a:p>
                    <a:p>
                      <a:pPr marL="0" indent="0" algn="l" defTabSz="114300"/>
                      <a:endParaRPr lang="en-US" sz="2400" b="0" baseline="0">
                        <a:solidFill>
                          <a:srgbClr val="D9D9D9"/>
                        </a:solidFill>
                        <a:latin typeface="Arial" panose="020B0604020202020204" pitchFamily="34" charset="0"/>
                        <a:cs typeface="Arial" panose="020B0604020202020204" pitchFamily="34" charset="0"/>
                      </a:endParaRPr>
                    </a:p>
                    <a:p>
                      <a:pPr marL="0" indent="0" algn="l" defTabSz="114300"/>
                      <a:r>
                        <a:rPr lang="en-US" sz="2400" b="0" baseline="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a:solidFill>
                          <a:srgbClr val="D9D9D9"/>
                        </a:solidFill>
                        <a:latin typeface="Arial" panose="020B0604020202020204" pitchFamily="34" charset="0"/>
                        <a:cs typeface="Arial" panose="020B0604020202020204" pitchFamily="34" charset="0"/>
                      </a:endParaRPr>
                    </a:p>
                    <a:p>
                      <a:pPr marL="0" indent="0" algn="l" defTabSz="114300"/>
                      <a:r>
                        <a:rPr lang="en-US" sz="2400" b="0" baseline="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a:solidFill>
                            <a:srgbClr val="FFC000"/>
                          </a:solidFill>
                          <a:latin typeface="Arial" panose="020B0604020202020204" pitchFamily="34" charset="0"/>
                          <a:cs typeface="Arial" panose="020B0604020202020204" pitchFamily="34" charset="0"/>
                        </a:rPr>
                        <a:t>How to change the column layout configuration</a:t>
                      </a:r>
                    </a:p>
                    <a:p>
                      <a:r>
                        <a:rPr lang="en-US" sz="240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a:solidFill>
                            <a:srgbClr val="D9D9D9"/>
                          </a:solidFill>
                          <a:latin typeface="Arial" panose="020B0604020202020204" pitchFamily="34" charset="0"/>
                          <a:cs typeface="Arial" panose="020B0604020202020204" pitchFamily="34" charset="0"/>
                        </a:rPr>
                        <a:t>You can see a tutorial here: </a:t>
                      </a:r>
                      <a:r>
                        <a:rPr lang="en-US" sz="2400" u="sng">
                          <a:solidFill>
                            <a:srgbClr val="FFC000"/>
                          </a:solidFill>
                          <a:latin typeface="Arial" panose="020B0604020202020204" pitchFamily="34" charset="0"/>
                          <a:cs typeface="Arial" panose="020B0604020202020204" pitchFamily="34" charset="0"/>
                        </a:rPr>
                        <a:t>https://</a:t>
                      </a:r>
                      <a:r>
                        <a:rPr lang="en-US" sz="2400" u="sng" err="1">
                          <a:solidFill>
                            <a:srgbClr val="FFC000"/>
                          </a:solidFill>
                          <a:latin typeface="Arial" panose="020B0604020202020204" pitchFamily="34" charset="0"/>
                          <a:cs typeface="Arial" panose="020B0604020202020204" pitchFamily="34" charset="0"/>
                        </a:rPr>
                        <a:t>www.posterpresentations.com</a:t>
                      </a:r>
                      <a:r>
                        <a:rPr lang="en-US" sz="2400" u="sng">
                          <a:solidFill>
                            <a:srgbClr val="FFC000"/>
                          </a:solidFill>
                          <a:latin typeface="Arial" panose="020B0604020202020204" pitchFamily="34" charset="0"/>
                          <a:cs typeface="Arial" panose="020B0604020202020204" pitchFamily="34" charset="0"/>
                        </a:rPr>
                        <a:t>/how-to-change-the-column-</a:t>
                      </a:r>
                      <a:r>
                        <a:rPr lang="en-US" sz="2400" u="sng" err="1">
                          <a:solidFill>
                            <a:srgbClr val="FFC000"/>
                          </a:solidFill>
                          <a:latin typeface="Arial" panose="020B0604020202020204" pitchFamily="34" charset="0"/>
                          <a:cs typeface="Arial" panose="020B0604020202020204" pitchFamily="34" charset="0"/>
                        </a:rPr>
                        <a:t>configuration.html</a:t>
                      </a:r>
                      <a:endParaRPr lang="en-US" u="sng">
                        <a:solidFill>
                          <a:srgbClr val="FFC000"/>
                        </a:solidFill>
                      </a:endParaRPr>
                    </a:p>
                  </a:txBody>
                  <a:tcPr marL="182880" marT="137160">
                    <a:solidFill>
                      <a:schemeClr val="tx1"/>
                    </a:solidFill>
                  </a:tcPr>
                </a:tc>
                <a:tc hMerge="1">
                  <a:txBody>
                    <a:bodyPr/>
                    <a:lstStyle/>
                    <a:p>
                      <a:endParaRPr lang="en-US" sz="2400">
                        <a:solidFill>
                          <a:srgbClr val="1F3A4E"/>
                        </a:solidFill>
                      </a:endParaRPr>
                    </a:p>
                  </a:txBody>
                  <a:tcPr marL="182880" marT="137160">
                    <a:blipFill rotWithShape="1">
                      <a:blip r:embed="rId9"/>
                      <a:stretch>
                        <a:fillRect/>
                      </a:stretch>
                    </a:blipFill>
                  </a:tcPr>
                </a:tc>
                <a:tc hMerge="1">
                  <a:txBody>
                    <a:bodyPr/>
                    <a:lstStyle/>
                    <a:p>
                      <a:endParaRPr lang="en-US"/>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a:solidFill>
                            <a:srgbClr val="D9D9D9"/>
                          </a:solidFill>
                          <a:latin typeface="Arial" panose="020B0604020202020204" pitchFamily="34" charset="0"/>
                          <a:cs typeface="Arial" panose="020B0604020202020204" pitchFamily="34" charset="0"/>
                        </a:rPr>
                        <a:t>The Quick Start</a:t>
                      </a:r>
                      <a:r>
                        <a:rPr lang="en-US" sz="2400" baseline="0" noProof="0">
                          <a:solidFill>
                            <a:srgbClr val="D9D9D9"/>
                          </a:solidFill>
                          <a:latin typeface="Arial" panose="020B0604020202020204" pitchFamily="34" charset="0"/>
                          <a:cs typeface="Arial" panose="020B0604020202020204" pitchFamily="34" charset="0"/>
                        </a:rPr>
                        <a:t> Guides</a:t>
                      </a:r>
                      <a:r>
                        <a:rPr lang="en-US" sz="2400" noProof="0">
                          <a:solidFill>
                            <a:srgbClr val="D9D9D9"/>
                          </a:solidFill>
                          <a:latin typeface="Arial" panose="020B0604020202020204" pitchFamily="34" charset="0"/>
                          <a:cs typeface="Arial" panose="020B0604020202020204" pitchFamily="34" charset="0"/>
                        </a:rPr>
                        <a:t> </a:t>
                      </a:r>
                      <a:r>
                        <a:rPr lang="en-US" sz="2400" u="sng" noProof="0">
                          <a:solidFill>
                            <a:srgbClr val="D9D9D9"/>
                          </a:solidFill>
                          <a:latin typeface="Arial" panose="020B0604020202020204" pitchFamily="34" charset="0"/>
                          <a:cs typeface="Arial" panose="020B0604020202020204" pitchFamily="34" charset="0"/>
                        </a:rPr>
                        <a:t>are outside the template’s printable area</a:t>
                      </a:r>
                      <a:r>
                        <a:rPr lang="en-US" sz="2400" noProof="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a:solidFill>
                            <a:srgbClr val="D9D9D9"/>
                          </a:solidFill>
                          <a:latin typeface="Arial" panose="020B0604020202020204" pitchFamily="34" charset="0"/>
                          <a:cs typeface="Arial" panose="020B0604020202020204" pitchFamily="34" charset="0"/>
                        </a:rPr>
                        <a:t>To hide the guides click on the </a:t>
                      </a:r>
                      <a:r>
                        <a:rPr lang="en-US" sz="2400" b="1" baseline="0" noProof="0">
                          <a:solidFill>
                            <a:srgbClr val="D9D9D9"/>
                          </a:solidFill>
                          <a:latin typeface="Arial" panose="020B0604020202020204" pitchFamily="34" charset="0"/>
                          <a:cs typeface="Arial" panose="020B0604020202020204" pitchFamily="34" charset="0"/>
                        </a:rPr>
                        <a:t>Home</a:t>
                      </a:r>
                      <a:r>
                        <a:rPr lang="en-US" sz="2400" baseline="0" noProof="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a:solidFill>
                            <a:srgbClr val="D9D9D9"/>
                          </a:solidFill>
                          <a:latin typeface="Arial" panose="020B0604020202020204" pitchFamily="34" charset="0"/>
                          <a:cs typeface="Arial" panose="020B0604020202020204" pitchFamily="34" charset="0"/>
                        </a:rPr>
                        <a:t>Layout</a:t>
                      </a:r>
                      <a:r>
                        <a:rPr lang="en-US" sz="2400" baseline="0" noProof="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a:solidFill>
                            <a:srgbClr val="D9D9D9"/>
                          </a:solidFill>
                          <a:latin typeface="Arial" panose="020B0604020202020204" pitchFamily="34" charset="0"/>
                          <a:cs typeface="Arial" panose="020B0604020202020204" pitchFamily="34" charset="0"/>
                        </a:rPr>
                        <a:t>Without Guides </a:t>
                      </a:r>
                      <a:r>
                        <a:rPr lang="en-US" sz="2400" b="0" baseline="0" noProof="0">
                          <a:solidFill>
                            <a:srgbClr val="D9D9D9"/>
                          </a:solidFill>
                          <a:latin typeface="Arial" panose="020B0604020202020204" pitchFamily="34" charset="0"/>
                          <a:cs typeface="Arial" panose="020B0604020202020204" pitchFamily="34" charset="0"/>
                        </a:rPr>
                        <a:t>layout</a:t>
                      </a:r>
                      <a:r>
                        <a:rPr lang="en-US" sz="2400" baseline="0" noProof="0">
                          <a:solidFill>
                            <a:srgbClr val="D9D9D9"/>
                          </a:solidFill>
                          <a:latin typeface="Arial" panose="020B0604020202020204" pitchFamily="34" charset="0"/>
                          <a:cs typeface="Arial" panose="020B0604020202020204" pitchFamily="34" charset="0"/>
                        </a:rPr>
                        <a:t>.</a:t>
                      </a:r>
                      <a:endParaRPr lang="en-US" sz="240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a:solidFill>
                            <a:srgbClr val="FFC000"/>
                          </a:solidFill>
                          <a:latin typeface="Arial" panose="020B0604020202020204" pitchFamily="34" charset="0"/>
                          <a:cs typeface="Arial" panose="020B0604020202020204" pitchFamily="34" charset="0"/>
                        </a:rPr>
                        <a:t>How to</a:t>
                      </a:r>
                      <a:r>
                        <a:rPr lang="en-US" sz="2800" b="1" baseline="0">
                          <a:solidFill>
                            <a:srgbClr val="FFC000"/>
                          </a:solidFill>
                          <a:latin typeface="Arial" panose="020B0604020202020204" pitchFamily="34" charset="0"/>
                          <a:cs typeface="Arial" panose="020B0604020202020204" pitchFamily="34" charset="0"/>
                        </a:rPr>
                        <a:t> preview your poster prior to printing</a:t>
                      </a:r>
                      <a:endParaRPr lang="en-US" sz="2800" b="1">
                        <a:solidFill>
                          <a:srgbClr val="FFC000"/>
                        </a:solidFill>
                        <a:latin typeface="Arial" panose="020B0604020202020204" pitchFamily="34" charset="0"/>
                        <a:cs typeface="Arial" panose="020B0604020202020204" pitchFamily="34" charset="0"/>
                      </a:endParaRPr>
                    </a:p>
                    <a:p>
                      <a:r>
                        <a:rPr lang="en-US" sz="2400">
                          <a:solidFill>
                            <a:srgbClr val="D9D9D9"/>
                          </a:solidFill>
                          <a:latin typeface="Arial" panose="020B0604020202020204" pitchFamily="34" charset="0"/>
                          <a:cs typeface="Arial" panose="020B0604020202020204" pitchFamily="34" charset="0"/>
                        </a:rPr>
                        <a:t>You can preview your poster at any time by pressing the </a:t>
                      </a:r>
                      <a:r>
                        <a:rPr lang="en-US" sz="2400">
                          <a:solidFill>
                            <a:srgbClr val="FFC000"/>
                          </a:solidFill>
                          <a:latin typeface="Arial" panose="020B0604020202020204" pitchFamily="34" charset="0"/>
                          <a:cs typeface="Arial" panose="020B0604020202020204" pitchFamily="34" charset="0"/>
                        </a:rPr>
                        <a:t>F5 key</a:t>
                      </a:r>
                      <a:r>
                        <a:rPr lang="en-US" sz="240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a:solidFill>
                            <a:srgbClr val="FFC000"/>
                          </a:solidFill>
                          <a:latin typeface="Arial" panose="020B0604020202020204" pitchFamily="34" charset="0"/>
                          <a:cs typeface="Arial" panose="020B0604020202020204" pitchFamily="34" charset="0"/>
                        </a:rPr>
                        <a:t>ESC key </a:t>
                      </a:r>
                      <a:r>
                        <a:rPr lang="en-US" sz="240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a:solidFill>
                            <a:srgbClr val="D9D9D9"/>
                          </a:solidFill>
                          <a:latin typeface="Arial" panose="020B0604020202020204" pitchFamily="34" charset="0"/>
                          <a:cs typeface="Arial" panose="020B0604020202020204" pitchFamily="34" charset="0"/>
                        </a:rPr>
                        <a:t>F5</a:t>
                      </a:r>
                      <a:r>
                        <a:rPr lang="en-US" sz="2400" baseline="0">
                          <a:solidFill>
                            <a:srgbClr val="D9D9D9"/>
                          </a:solidFill>
                          <a:latin typeface="Arial" panose="020B0604020202020204" pitchFamily="34" charset="0"/>
                          <a:cs typeface="Arial" panose="020B0604020202020204" pitchFamily="34" charset="0"/>
                        </a:rPr>
                        <a:t> </a:t>
                      </a:r>
                      <a:endParaRPr lang="en-US"/>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a:solidFill>
                            <a:srgbClr val="D9D9D9"/>
                          </a:solidFill>
                          <a:latin typeface="Arial"/>
                          <a:cs typeface="Arial"/>
                        </a:rPr>
                        <a:t>When you are ready to have your poster printed go online to </a:t>
                      </a:r>
                      <a:r>
                        <a:rPr lang="en-US" sz="2400" noProof="0" err="1">
                          <a:solidFill>
                            <a:srgbClr val="FFC000"/>
                          </a:solidFill>
                          <a:latin typeface="Arial"/>
                          <a:cs typeface="Arial"/>
                        </a:rPr>
                        <a:t>PosterPresentations.com</a:t>
                      </a:r>
                      <a:r>
                        <a:rPr lang="en-US" sz="2400" noProof="0">
                          <a:solidFill>
                            <a:srgbClr val="D9D9D9"/>
                          </a:solidFill>
                          <a:latin typeface="Arial"/>
                          <a:cs typeface="Arial"/>
                        </a:rPr>
                        <a:t> and click on the "</a:t>
                      </a:r>
                      <a:r>
                        <a:rPr lang="en-US" sz="2400" noProof="0">
                          <a:solidFill>
                            <a:srgbClr val="FFC000"/>
                          </a:solidFill>
                          <a:latin typeface="Arial"/>
                          <a:cs typeface="Arial"/>
                        </a:rPr>
                        <a:t>Order Your Poster</a:t>
                      </a:r>
                      <a:r>
                        <a:rPr lang="en-US" sz="2400" noProof="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a:solidFill>
                            <a:srgbClr val="D9D9D9"/>
                          </a:solidFill>
                          <a:latin typeface="Arial"/>
                          <a:cs typeface="Arial"/>
                        </a:rPr>
                      </a:br>
                      <a:r>
                        <a:rPr lang="en-US" sz="2400" noProof="0">
                          <a:solidFill>
                            <a:srgbClr val="D9D9D9"/>
                          </a:solidFill>
                          <a:latin typeface="Arial"/>
                          <a:cs typeface="Arial"/>
                        </a:rPr>
                        <a:t>Go to </a:t>
                      </a:r>
                      <a:r>
                        <a:rPr lang="en-US" sz="2400" noProof="0" err="1">
                          <a:solidFill>
                            <a:srgbClr val="FFC000"/>
                          </a:solidFill>
                          <a:latin typeface="Arial"/>
                          <a:cs typeface="Arial"/>
                        </a:rPr>
                        <a:t>PosterPresentations.com</a:t>
                      </a:r>
                      <a:r>
                        <a:rPr lang="en-US" sz="2400" noProof="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a:solidFill>
                            <a:schemeClr val="bg1">
                              <a:lumMod val="85000"/>
                            </a:schemeClr>
                          </a:solidFill>
                          <a:latin typeface="Arial"/>
                          <a:cs typeface="Arial"/>
                        </a:rPr>
                        <a:t>© 2019</a:t>
                      </a:r>
                      <a:r>
                        <a:rPr lang="en-US" sz="2000" baseline="0">
                          <a:solidFill>
                            <a:schemeClr val="bg1">
                              <a:lumMod val="85000"/>
                            </a:schemeClr>
                          </a:solidFill>
                          <a:latin typeface="Arial"/>
                          <a:cs typeface="Arial"/>
                        </a:rPr>
                        <a:t> </a:t>
                      </a:r>
                      <a:r>
                        <a:rPr lang="en-US" sz="2000" err="1">
                          <a:solidFill>
                            <a:schemeClr val="bg1">
                              <a:lumMod val="85000"/>
                            </a:schemeClr>
                          </a:solidFill>
                          <a:latin typeface="Arial"/>
                          <a:cs typeface="Arial"/>
                        </a:rPr>
                        <a:t>PosterPresentations.com</a:t>
                      </a:r>
                      <a:br>
                        <a:rPr lang="en-US" sz="2000">
                          <a:solidFill>
                            <a:schemeClr val="bg1">
                              <a:lumMod val="85000"/>
                            </a:schemeClr>
                          </a:solidFill>
                          <a:latin typeface="Arial"/>
                          <a:cs typeface="Arial"/>
                        </a:rPr>
                      </a:br>
                      <a:r>
                        <a:rPr lang="en-US" sz="2000">
                          <a:solidFill>
                            <a:schemeClr val="bg1">
                              <a:lumMod val="85000"/>
                            </a:schemeClr>
                          </a:solidFill>
                          <a:latin typeface="Arial"/>
                          <a:cs typeface="Arial"/>
                        </a:rPr>
                        <a:t>2117 Fourth Street ,</a:t>
                      </a:r>
                      <a:r>
                        <a:rPr lang="en-US" sz="2000" baseline="0">
                          <a:solidFill>
                            <a:schemeClr val="bg1">
                              <a:lumMod val="85000"/>
                            </a:schemeClr>
                          </a:solidFill>
                          <a:latin typeface="Arial"/>
                          <a:cs typeface="Arial"/>
                        </a:rPr>
                        <a:t> STE C        </a:t>
                      </a:r>
                    </a:p>
                    <a:p>
                      <a:pPr>
                        <a:lnSpc>
                          <a:spcPts val="2600"/>
                        </a:lnSpc>
                      </a:pPr>
                      <a:r>
                        <a:rPr lang="en-US" sz="2000" baseline="0">
                          <a:solidFill>
                            <a:schemeClr val="bg1">
                              <a:lumMod val="85000"/>
                            </a:schemeClr>
                          </a:solidFill>
                          <a:latin typeface="Arial"/>
                          <a:cs typeface="Arial"/>
                        </a:rPr>
                        <a:t>Berkeley CA 94710 USA</a:t>
                      </a:r>
                      <a:endParaRPr lang="en-US" sz="200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a:solidFill>
                            <a:srgbClr val="D0D0D0"/>
                          </a:solidFill>
                          <a:latin typeface="Arial"/>
                          <a:cs typeface="Arial"/>
                        </a:rPr>
                        <a:t>For complete tutorials</a:t>
                      </a:r>
                      <a:r>
                        <a:rPr lang="en-US" sz="2400" b="1" baseline="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a:solidFill>
                            <a:srgbClr val="FFC000"/>
                          </a:solidFill>
                          <a:latin typeface="Arial"/>
                          <a:cs typeface="Arial"/>
                        </a:rPr>
                        <a:t>https://</a:t>
                      </a:r>
                      <a:r>
                        <a:rPr lang="en-US" sz="1800" b="1" err="1">
                          <a:solidFill>
                            <a:srgbClr val="FFC000"/>
                          </a:solidFill>
                          <a:latin typeface="Arial"/>
                          <a:cs typeface="Arial"/>
                        </a:rPr>
                        <a:t>www.posterpresentations.com</a:t>
                      </a:r>
                      <a:r>
                        <a:rPr lang="en-US" sz="1800" b="1">
                          <a:solidFill>
                            <a:srgbClr val="FFC000"/>
                          </a:solidFill>
                          <a:latin typeface="Arial"/>
                          <a:cs typeface="Arial"/>
                        </a:rPr>
                        <a:t>/</a:t>
                      </a:r>
                      <a:r>
                        <a:rPr lang="en-US" sz="1800" b="1" err="1">
                          <a:solidFill>
                            <a:srgbClr val="FFC000"/>
                          </a:solidFill>
                          <a:latin typeface="Arial"/>
                          <a:cs typeface="Arial"/>
                        </a:rPr>
                        <a:t>helpdesk.html</a:t>
                      </a:r>
                      <a:endParaRPr lang="en-US" sz="180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a:solidFill>
                            <a:srgbClr val="1F3A4E"/>
                          </a:solidFill>
                          <a:latin typeface="Arial Black" panose="020B0A04020102020204" pitchFamily="34" charset="0"/>
                        </a:rPr>
                        <a:t>QUICK START GUIDE</a:t>
                      </a:r>
                      <a:br>
                        <a:rPr lang="en-US" sz="3600" b="0" spc="600">
                          <a:solidFill>
                            <a:srgbClr val="1F3A4E"/>
                          </a:solidFill>
                          <a:latin typeface="Arial Black" panose="020B0A04020102020204" pitchFamily="34" charset="0"/>
                        </a:rPr>
                      </a:br>
                      <a:r>
                        <a:rPr lang="en-US" sz="2800" b="1" spc="0">
                          <a:solidFill>
                            <a:srgbClr val="FF0000"/>
                          </a:solidFill>
                          <a:latin typeface="Trebuchet MS" pitchFamily="34" charset="0"/>
                        </a:rPr>
                        <a:t>(THIS SIDEBAR WILL NOT PRINT)</a:t>
                      </a:r>
                      <a:endParaRPr lang="en-US" sz="3600" b="1" spc="600">
                        <a:solidFill>
                          <a:schemeClr val="bg1"/>
                        </a:solidFill>
                        <a:latin typeface="Trebuchet MS" pitchFamily="34" charset="0"/>
                      </a:endParaRPr>
                    </a:p>
                  </a:txBody>
                  <a:tcPr marL="182880" marT="137160">
                    <a:solidFill>
                      <a:srgbClr val="FFC000"/>
                    </a:solidFill>
                  </a:tcPr>
                </a:tc>
                <a:tc hMerge="1">
                  <a:txBody>
                    <a:bodyPr/>
                    <a:lstStyle/>
                    <a:p>
                      <a:endParaRPr lang="en-US"/>
                    </a:p>
                  </a:txBody>
                  <a:tcPr/>
                </a:tc>
                <a:extLst>
                  <a:ext uri="{0D108BD9-81ED-4DB2-BD59-A6C34878D82A}">
                    <a16:rowId xmlns:a16="http://schemas.microsoft.com/office/drawing/2014/main" val="10000"/>
                  </a:ext>
                </a:extLst>
              </a:tr>
              <a:tr h="4206624">
                <a:tc gridSpan="2">
                  <a:txBody>
                    <a:bodyPr/>
                    <a:lstStyle/>
                    <a:p>
                      <a:pPr defTabSz="3765639"/>
                      <a:r>
                        <a:rPr lang="en-US" sz="2000" i="0">
                          <a:solidFill>
                            <a:srgbClr val="D9D9D9"/>
                          </a:solidFill>
                          <a:latin typeface="Arial"/>
                          <a:cs typeface="Arial"/>
                        </a:rPr>
                        <a:t>This PowerPoint template produces a </a:t>
                      </a:r>
                      <a:r>
                        <a:rPr lang="en-US" sz="2000" i="0">
                          <a:solidFill>
                            <a:srgbClr val="FFC000"/>
                          </a:solidFill>
                          <a:latin typeface="Arial"/>
                          <a:cs typeface="Arial"/>
                        </a:rPr>
                        <a:t>36"x48" </a:t>
                      </a:r>
                      <a:r>
                        <a:rPr lang="en-US" sz="2000" i="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a:solidFill>
                          <a:srgbClr val="D9D9D9"/>
                        </a:solidFill>
                        <a:latin typeface="Arial"/>
                        <a:cs typeface="Arial"/>
                      </a:endParaRPr>
                    </a:p>
                    <a:p>
                      <a:pPr defTabSz="3765639"/>
                      <a:r>
                        <a:rPr lang="en-US" sz="2000" i="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err="1">
                          <a:solidFill>
                            <a:srgbClr val="FFC000"/>
                          </a:solidFill>
                          <a:latin typeface="Arial"/>
                          <a:cs typeface="Arial"/>
                        </a:rPr>
                        <a:t>PosterPresentations.com</a:t>
                      </a:r>
                      <a:r>
                        <a:rPr lang="en-US" sz="2000" i="0">
                          <a:solidFill>
                            <a:srgbClr val="D9D9D9"/>
                          </a:solidFill>
                          <a:latin typeface="Arial"/>
                          <a:cs typeface="Arial"/>
                        </a:rPr>
                        <a:t> and click on the  </a:t>
                      </a:r>
                      <a:r>
                        <a:rPr lang="en-US" sz="2000" i="0">
                          <a:solidFill>
                            <a:srgbClr val="FFC000"/>
                          </a:solidFill>
                          <a:latin typeface="Arial"/>
                          <a:cs typeface="Arial"/>
                        </a:rPr>
                        <a:t>HELP DESK</a:t>
                      </a:r>
                      <a:r>
                        <a:rPr lang="en-US" sz="2000" i="0" baseline="0">
                          <a:solidFill>
                            <a:srgbClr val="D9D9D9"/>
                          </a:solidFill>
                          <a:latin typeface="Arial"/>
                          <a:cs typeface="Arial"/>
                        </a:rPr>
                        <a:t> </a:t>
                      </a:r>
                      <a:r>
                        <a:rPr lang="en-US" sz="2000" i="0">
                          <a:solidFill>
                            <a:srgbClr val="D9D9D9"/>
                          </a:solidFill>
                          <a:latin typeface="Arial"/>
                          <a:cs typeface="Arial"/>
                        </a:rPr>
                        <a:t>tab.</a:t>
                      </a:r>
                    </a:p>
                    <a:p>
                      <a:pPr defTabSz="3765639"/>
                      <a:endParaRPr lang="en-US" sz="2000" i="0">
                        <a:solidFill>
                          <a:srgbClr val="D9D9D9"/>
                        </a:solidFill>
                        <a:latin typeface="Arial"/>
                        <a:cs typeface="Arial"/>
                      </a:endParaRPr>
                    </a:p>
                    <a:p>
                      <a:pPr defTabSz="3765639"/>
                      <a:r>
                        <a:rPr lang="en-US" sz="2000" i="0">
                          <a:solidFill>
                            <a:srgbClr val="D9D9D9"/>
                          </a:solidFill>
                          <a:latin typeface="Arial"/>
                          <a:cs typeface="Arial"/>
                        </a:rPr>
                        <a:t>To print your poster using our same-day professional printing service, go online to </a:t>
                      </a:r>
                      <a:r>
                        <a:rPr lang="en-US" sz="2000" i="0" err="1">
                          <a:solidFill>
                            <a:srgbClr val="FFC000"/>
                          </a:solidFill>
                          <a:latin typeface="Arial"/>
                          <a:cs typeface="Arial"/>
                        </a:rPr>
                        <a:t>PosterPresentations.com</a:t>
                      </a:r>
                      <a:r>
                        <a:rPr lang="en-US" sz="2000" i="0">
                          <a:solidFill>
                            <a:srgbClr val="D9D9D9"/>
                          </a:solidFill>
                          <a:latin typeface="Arial"/>
                          <a:cs typeface="Arial"/>
                        </a:rPr>
                        <a:t> and click on "</a:t>
                      </a:r>
                      <a:r>
                        <a:rPr lang="en-US" sz="2000" i="0">
                          <a:solidFill>
                            <a:srgbClr val="FFC000"/>
                          </a:solidFill>
                          <a:latin typeface="Arial"/>
                          <a:cs typeface="Arial"/>
                        </a:rPr>
                        <a:t>Order your poster</a:t>
                      </a:r>
                      <a:r>
                        <a:rPr lang="en-US" sz="2000" i="0">
                          <a:solidFill>
                            <a:srgbClr val="D9D9D9"/>
                          </a:solidFill>
                          <a:latin typeface="Arial"/>
                          <a:cs typeface="Arial"/>
                        </a:rPr>
                        <a:t>".</a:t>
                      </a:r>
                      <a:endParaRPr lang="en-US" sz="2000" b="1">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a:solidFill>
                          <a:srgbClr val="1F3A4E"/>
                        </a:solidFill>
                      </a:endParaRPr>
                    </a:p>
                    <a:p>
                      <a:pPr algn="ctr"/>
                      <a:endParaRPr lang="en-US" sz="2000">
                        <a:solidFill>
                          <a:srgbClr val="1F3A4E"/>
                        </a:solidFill>
                      </a:endParaRPr>
                    </a:p>
                    <a:p>
                      <a:pPr algn="ctr"/>
                      <a:r>
                        <a:rPr lang="en-US" sz="2000">
                          <a:solidFill>
                            <a:schemeClr val="bg1"/>
                          </a:solidFill>
                          <a:latin typeface="Arial" panose="020B0604020202020204" pitchFamily="34" charset="0"/>
                          <a:cs typeface="Arial" panose="020B0604020202020204" pitchFamily="34" charset="0"/>
                        </a:rPr>
                        <a:t>This is a template for a </a:t>
                      </a:r>
                    </a:p>
                    <a:p>
                      <a:pPr algn="ctr"/>
                      <a:r>
                        <a:rPr lang="en-US" sz="2000">
                          <a:solidFill>
                            <a:schemeClr val="bg1"/>
                          </a:solidFill>
                          <a:latin typeface="Arial" panose="020B0604020202020204" pitchFamily="34" charset="0"/>
                          <a:cs typeface="Arial" panose="020B0604020202020204" pitchFamily="34" charset="0"/>
                        </a:rPr>
                        <a:t>presentation poster</a:t>
                      </a:r>
                      <a:br>
                        <a:rPr lang="en-US" sz="2000">
                          <a:solidFill>
                            <a:schemeClr val="bg1"/>
                          </a:solidFill>
                          <a:latin typeface="Arial" panose="020B0604020202020204" pitchFamily="34" charset="0"/>
                          <a:cs typeface="Arial" panose="020B0604020202020204" pitchFamily="34" charset="0"/>
                        </a:rPr>
                      </a:br>
                      <a:r>
                        <a:rPr lang="en-US" sz="3600" b="1">
                          <a:solidFill>
                            <a:srgbClr val="FFC000"/>
                          </a:solidFill>
                          <a:latin typeface="Arial" panose="020B0604020202020204" pitchFamily="34" charset="0"/>
                          <a:cs typeface="Arial" panose="020B0604020202020204" pitchFamily="34" charset="0"/>
                        </a:rPr>
                        <a:t>36 inches tall</a:t>
                      </a:r>
                      <a:br>
                        <a:rPr lang="en-US" sz="3600" b="1">
                          <a:solidFill>
                            <a:srgbClr val="FFC000"/>
                          </a:solidFill>
                          <a:latin typeface="Arial" panose="020B0604020202020204" pitchFamily="34" charset="0"/>
                          <a:cs typeface="Arial" panose="020B0604020202020204" pitchFamily="34" charset="0"/>
                        </a:rPr>
                      </a:br>
                      <a:r>
                        <a:rPr lang="en-US" sz="3600" b="1">
                          <a:solidFill>
                            <a:srgbClr val="FFC000"/>
                          </a:solidFill>
                          <a:latin typeface="Arial" panose="020B0604020202020204" pitchFamily="34" charset="0"/>
                          <a:cs typeface="Arial" panose="020B0604020202020204" pitchFamily="34" charset="0"/>
                        </a:rPr>
                        <a:t>by</a:t>
                      </a:r>
                      <a:br>
                        <a:rPr lang="en-US" sz="3600" b="1">
                          <a:solidFill>
                            <a:srgbClr val="FFC000"/>
                          </a:solidFill>
                          <a:latin typeface="Arial" panose="020B0604020202020204" pitchFamily="34" charset="0"/>
                          <a:cs typeface="Arial" panose="020B0604020202020204" pitchFamily="34" charset="0"/>
                        </a:rPr>
                      </a:br>
                      <a:r>
                        <a:rPr lang="en-US" sz="3600" b="1">
                          <a:solidFill>
                            <a:srgbClr val="FFC000"/>
                          </a:solidFill>
                          <a:latin typeface="Arial" panose="020B0604020202020204" pitchFamily="34" charset="0"/>
                          <a:cs typeface="Arial" panose="020B0604020202020204" pitchFamily="34" charset="0"/>
                        </a:rPr>
                        <a:t>48 inches wide</a:t>
                      </a:r>
                      <a:br>
                        <a:rPr lang="en-US" sz="2000">
                          <a:solidFill>
                            <a:schemeClr val="bg1"/>
                          </a:solidFill>
                          <a:latin typeface="Arial" panose="020B0604020202020204" pitchFamily="34" charset="0"/>
                          <a:cs typeface="Arial" panose="020B0604020202020204" pitchFamily="34" charset="0"/>
                        </a:rPr>
                      </a:br>
                      <a:endParaRPr lang="en-US" sz="200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a:solidFill>
                            <a:srgbClr val="FFC000"/>
                          </a:solidFill>
                          <a:latin typeface="Arial" panose="020B0604020202020204" pitchFamily="34" charset="0"/>
                          <a:cs typeface="Arial" panose="020B0604020202020204" pitchFamily="34" charset="0"/>
                        </a:rPr>
                        <a:t>Important: Check the template size</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30 tall x 40 wide</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42 tall x 56 wide</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a:solidFill>
                          <a:srgbClr val="1F3A4E"/>
                        </a:solidFill>
                      </a:endParaRPr>
                    </a:p>
                  </a:txBody>
                  <a:tcPr>
                    <a:blipFill rotWithShape="1">
                      <a:blip r:embed="rId3"/>
                      <a:stretch>
                        <a:fillRect/>
                      </a:stretch>
                    </a:blipFill>
                  </a:tcPr>
                </a:tc>
                <a:tc>
                  <a:txBody>
                    <a:bodyPr/>
                    <a:lstStyle/>
                    <a:p>
                      <a:pPr algn="l"/>
                      <a:r>
                        <a:rPr lang="en-US" sz="2400" b="1" baseline="0">
                          <a:solidFill>
                            <a:srgbClr val="FFC000"/>
                          </a:solidFill>
                          <a:latin typeface="Arial" panose="020B0604020202020204" pitchFamily="34" charset="0"/>
                          <a:cs typeface="Arial" panose="020B0604020202020204" pitchFamily="34" charset="0"/>
                        </a:rPr>
                        <a:t>How to </a:t>
                      </a:r>
                      <a:r>
                        <a:rPr lang="en-US" sz="4000" b="1" baseline="0">
                          <a:solidFill>
                            <a:srgbClr val="FFC000"/>
                          </a:solidFill>
                          <a:latin typeface="Arial" panose="020B0604020202020204" pitchFamily="34" charset="0"/>
                          <a:cs typeface="Arial" panose="020B0604020202020204" pitchFamily="34" charset="0"/>
                        </a:rPr>
                        <a:t>Zoom in </a:t>
                      </a:r>
                      <a:r>
                        <a:rPr lang="en-US" sz="2400" b="1" baseline="0">
                          <a:solidFill>
                            <a:srgbClr val="FFC000"/>
                          </a:solidFill>
                          <a:latin typeface="Arial" panose="020B0604020202020204" pitchFamily="34" charset="0"/>
                          <a:cs typeface="Arial" panose="020B0604020202020204" pitchFamily="34" charset="0"/>
                        </a:rPr>
                        <a:t>and </a:t>
                      </a:r>
                      <a:r>
                        <a:rPr lang="en-US" sz="1800" b="1" baseline="0">
                          <a:solidFill>
                            <a:srgbClr val="FFC000"/>
                          </a:solidFill>
                          <a:latin typeface="Arial" panose="020B0604020202020204" pitchFamily="34" charset="0"/>
                          <a:cs typeface="Arial" panose="020B0604020202020204" pitchFamily="34" charset="0"/>
                        </a:rPr>
                        <a:t>out</a:t>
                      </a:r>
                      <a:endParaRPr lang="en-US" sz="2400" b="1" baseline="0">
                        <a:solidFill>
                          <a:srgbClr val="FFC000"/>
                        </a:solidFill>
                        <a:latin typeface="Arial" panose="020B0604020202020204" pitchFamily="34" charset="0"/>
                        <a:cs typeface="Arial" panose="020B0604020202020204" pitchFamily="34" charset="0"/>
                      </a:endParaRPr>
                    </a:p>
                    <a:p>
                      <a:pPr algn="l"/>
                      <a:r>
                        <a:rPr lang="en-US" sz="2000" b="0" baseline="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1. </a:t>
                      </a:r>
                      <a:r>
                        <a:rPr lang="en-US" sz="2000" b="0" baseline="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2. </a:t>
                      </a:r>
                      <a:r>
                        <a:rPr lang="en-US" sz="2000" b="0" baseline="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a:solidFill>
                            <a:srgbClr val="FFC000"/>
                          </a:solidFill>
                          <a:latin typeface="Arial" panose="020B0604020202020204" pitchFamily="34" charset="0"/>
                          <a:cs typeface="Arial" panose="020B0604020202020204" pitchFamily="34" charset="0"/>
                        </a:rPr>
                        <a:t>Ruler and Guides</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a:solidFill>
                          <a:srgbClr val="1F3A4E"/>
                        </a:solidFill>
                      </a:endParaRPr>
                    </a:p>
                  </a:txBody>
                  <a:tcPr>
                    <a:blipFill rotWithShape="1">
                      <a:blip r:embed="rId4"/>
                      <a:stretch>
                        <a:fillRect/>
                      </a:stretch>
                    </a:blipFill>
                  </a:tcPr>
                </a:tc>
                <a:tc>
                  <a:txBody>
                    <a:bodyPr/>
                    <a:lstStyle/>
                    <a:p>
                      <a:pPr marL="0" lvl="1" indent="0" algn="l" defTabSz="114300"/>
                      <a:r>
                        <a:rPr lang="en-US" sz="2400" b="1" baseline="0">
                          <a:solidFill>
                            <a:srgbClr val="FFC000"/>
                          </a:solidFill>
                          <a:latin typeface="Arial" panose="020B0604020202020204" pitchFamily="34" charset="0"/>
                          <a:cs typeface="Arial" panose="020B0604020202020204" pitchFamily="34" charset="0"/>
                        </a:rPr>
                        <a:t>Headers and text containers</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a:t>
                      </a:r>
                      <a:r>
                        <a:rPr lang="en-US" sz="2000" b="0" baseline="0">
                          <a:solidFill>
                            <a:schemeClr val="bg1"/>
                          </a:solidFill>
                          <a:latin typeface="Arial" panose="020B0604020202020204" pitchFamily="34" charset="0"/>
                          <a:cs typeface="Arial" panose="020B0604020202020204" pitchFamily="34" charset="0"/>
                        </a:rPr>
                        <a:t> </a:t>
                      </a:r>
                      <a:r>
                        <a:rPr lang="en-US" sz="2000" b="0" baseline="0">
                          <a:solidFill>
                            <a:srgbClr val="D9D9D9"/>
                          </a:solidFill>
                          <a:latin typeface="Arial" panose="020B0604020202020204" pitchFamily="34" charset="0"/>
                          <a:cs typeface="Arial" panose="020B0604020202020204" pitchFamily="34" charset="0"/>
                        </a:rPr>
                        <a:t>Click inside a section header to add its text. </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a:t>
                      </a:r>
                      <a:r>
                        <a:rPr lang="en-US" sz="2000" b="0" baseline="0">
                          <a:solidFill>
                            <a:schemeClr val="bg1"/>
                          </a:solidFill>
                          <a:latin typeface="Arial" panose="020B0604020202020204" pitchFamily="34" charset="0"/>
                          <a:cs typeface="Arial" panose="020B0604020202020204" pitchFamily="34" charset="0"/>
                        </a:rPr>
                        <a:t> </a:t>
                      </a:r>
                      <a:r>
                        <a:rPr lang="en-US" sz="2000" b="0" baseline="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a:t>
                      </a:r>
                      <a:r>
                        <a:rPr lang="en-US" sz="2000" b="0" baseline="0">
                          <a:solidFill>
                            <a:schemeClr val="bg1"/>
                          </a:solidFill>
                          <a:latin typeface="Arial" panose="020B0604020202020204" pitchFamily="34" charset="0"/>
                          <a:cs typeface="Arial" panose="020B0604020202020204" pitchFamily="34" charset="0"/>
                        </a:rPr>
                        <a:t> </a:t>
                      </a:r>
                      <a:r>
                        <a:rPr lang="en-US" sz="2000" b="0" baseline="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a:solidFill>
                            <a:srgbClr val="FFC000"/>
                          </a:solidFill>
                          <a:latin typeface="Arial" panose="020B0604020202020204" pitchFamily="34" charset="0"/>
                          <a:cs typeface="Arial" panose="020B0604020202020204" pitchFamily="34" charset="0"/>
                        </a:rPr>
                        <a:t>Adding content to the poster</a:t>
                      </a:r>
                    </a:p>
                    <a:p>
                      <a:r>
                        <a:rPr lang="en-US" sz="2000" baseline="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a:solidFill>
                            <a:srgbClr val="1F3A4E"/>
                          </a:solidFill>
                          <a:latin typeface="Arial Black" panose="020B0A04020102020204" pitchFamily="34" charset="0"/>
                        </a:rPr>
                        <a:t>QUICK START GUIDE</a:t>
                      </a:r>
                      <a:br>
                        <a:rPr lang="en-US" sz="4000" b="0" spc="600">
                          <a:solidFill>
                            <a:srgbClr val="1F3A4E"/>
                          </a:solidFill>
                          <a:latin typeface="Arial Black" panose="020B0A04020102020204" pitchFamily="34" charset="0"/>
                        </a:rPr>
                      </a:br>
                      <a:r>
                        <a:rPr lang="en-US" sz="3200" b="1" spc="0">
                          <a:solidFill>
                            <a:srgbClr val="FF0000"/>
                          </a:solidFill>
                          <a:latin typeface="Trebuchet MS" pitchFamily="34" charset="0"/>
                        </a:rPr>
                        <a:t>(THIS SIDEBAR WILL NOT PRINT)</a:t>
                      </a:r>
                      <a:endParaRPr lang="en-US" sz="4000" b="1" spc="60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a:solidFill>
                          <a:srgbClr val="FFC000"/>
                        </a:solidFill>
                      </a:endParaRPr>
                    </a:p>
                    <a:p>
                      <a:pPr marL="0" indent="0" algn="l" defTabSz="114300"/>
                      <a:endParaRPr lang="en-US" sz="2400" b="0" baseline="0">
                        <a:solidFill>
                          <a:srgbClr val="D9D9D9"/>
                        </a:solidFill>
                        <a:latin typeface="Arial" panose="020B0604020202020204" pitchFamily="34" charset="0"/>
                        <a:cs typeface="Arial" panose="020B0604020202020204" pitchFamily="34" charset="0"/>
                      </a:endParaRPr>
                    </a:p>
                    <a:p>
                      <a:pPr marL="0" indent="0" algn="l" defTabSz="114300"/>
                      <a:r>
                        <a:rPr lang="en-US" sz="2400" b="0" baseline="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a:solidFill>
                          <a:srgbClr val="D9D9D9"/>
                        </a:solidFill>
                        <a:latin typeface="Arial" panose="020B0604020202020204" pitchFamily="34" charset="0"/>
                        <a:cs typeface="Arial" panose="020B0604020202020204" pitchFamily="34" charset="0"/>
                      </a:endParaRPr>
                    </a:p>
                    <a:p>
                      <a:pPr marL="0" indent="0" algn="l" defTabSz="114300"/>
                      <a:r>
                        <a:rPr lang="en-US" sz="2400" b="0" baseline="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a:solidFill>
                            <a:srgbClr val="FFC000"/>
                          </a:solidFill>
                          <a:latin typeface="Arial" panose="020B0604020202020204" pitchFamily="34" charset="0"/>
                          <a:cs typeface="Arial" panose="020B0604020202020204" pitchFamily="34" charset="0"/>
                        </a:rPr>
                        <a:t>How to change the column layout configuration</a:t>
                      </a:r>
                    </a:p>
                    <a:p>
                      <a:r>
                        <a:rPr lang="en-US" sz="240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a:solidFill>
                            <a:srgbClr val="D9D9D9"/>
                          </a:solidFill>
                          <a:latin typeface="Arial" panose="020B0604020202020204" pitchFamily="34" charset="0"/>
                          <a:cs typeface="Arial" panose="020B0604020202020204" pitchFamily="34" charset="0"/>
                        </a:rPr>
                        <a:t>You can see a tutorial here: </a:t>
                      </a:r>
                      <a:r>
                        <a:rPr lang="en-US" sz="2400" u="sng">
                          <a:solidFill>
                            <a:srgbClr val="FFC000"/>
                          </a:solidFill>
                          <a:latin typeface="Arial" panose="020B0604020202020204" pitchFamily="34" charset="0"/>
                          <a:cs typeface="Arial" panose="020B0604020202020204" pitchFamily="34" charset="0"/>
                        </a:rPr>
                        <a:t>https://</a:t>
                      </a:r>
                      <a:r>
                        <a:rPr lang="en-US" sz="2400" u="sng" err="1">
                          <a:solidFill>
                            <a:srgbClr val="FFC000"/>
                          </a:solidFill>
                          <a:latin typeface="Arial" panose="020B0604020202020204" pitchFamily="34" charset="0"/>
                          <a:cs typeface="Arial" panose="020B0604020202020204" pitchFamily="34" charset="0"/>
                        </a:rPr>
                        <a:t>www.posterpresentations.com</a:t>
                      </a:r>
                      <a:r>
                        <a:rPr lang="en-US" sz="2400" u="sng">
                          <a:solidFill>
                            <a:srgbClr val="FFC000"/>
                          </a:solidFill>
                          <a:latin typeface="Arial" panose="020B0604020202020204" pitchFamily="34" charset="0"/>
                          <a:cs typeface="Arial" panose="020B0604020202020204" pitchFamily="34" charset="0"/>
                        </a:rPr>
                        <a:t>/how-to-change-the-column-</a:t>
                      </a:r>
                      <a:r>
                        <a:rPr lang="en-US" sz="2400" u="sng" err="1">
                          <a:solidFill>
                            <a:srgbClr val="FFC000"/>
                          </a:solidFill>
                          <a:latin typeface="Arial" panose="020B0604020202020204" pitchFamily="34" charset="0"/>
                          <a:cs typeface="Arial" panose="020B0604020202020204" pitchFamily="34" charset="0"/>
                        </a:rPr>
                        <a:t>configuration.html</a:t>
                      </a:r>
                      <a:endParaRPr lang="en-US" u="sng">
                        <a:solidFill>
                          <a:srgbClr val="FFC000"/>
                        </a:solidFill>
                      </a:endParaRPr>
                    </a:p>
                  </a:txBody>
                  <a:tcPr marL="182880" marT="137160">
                    <a:solidFill>
                      <a:schemeClr val="tx1"/>
                    </a:solidFill>
                  </a:tcPr>
                </a:tc>
                <a:tc hMerge="1">
                  <a:txBody>
                    <a:bodyPr/>
                    <a:lstStyle/>
                    <a:p>
                      <a:endParaRPr lang="en-US" sz="2400">
                        <a:solidFill>
                          <a:srgbClr val="1F3A4E"/>
                        </a:solidFill>
                      </a:endParaRPr>
                    </a:p>
                  </a:txBody>
                  <a:tcPr marL="182880" marT="137160">
                    <a:blipFill rotWithShape="1">
                      <a:blip r:embed="rId9"/>
                      <a:stretch>
                        <a:fillRect/>
                      </a:stretch>
                    </a:blipFill>
                  </a:tcPr>
                </a:tc>
                <a:tc hMerge="1">
                  <a:txBody>
                    <a:bodyPr/>
                    <a:lstStyle/>
                    <a:p>
                      <a:endParaRPr lang="en-US"/>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a:solidFill>
                            <a:srgbClr val="D9D9D9"/>
                          </a:solidFill>
                          <a:latin typeface="Arial" panose="020B0604020202020204" pitchFamily="34" charset="0"/>
                          <a:cs typeface="Arial" panose="020B0604020202020204" pitchFamily="34" charset="0"/>
                        </a:rPr>
                        <a:t>The Quick Start</a:t>
                      </a:r>
                      <a:r>
                        <a:rPr lang="en-US" sz="2400" baseline="0" noProof="0">
                          <a:solidFill>
                            <a:srgbClr val="D9D9D9"/>
                          </a:solidFill>
                          <a:latin typeface="Arial" panose="020B0604020202020204" pitchFamily="34" charset="0"/>
                          <a:cs typeface="Arial" panose="020B0604020202020204" pitchFamily="34" charset="0"/>
                        </a:rPr>
                        <a:t> Guides</a:t>
                      </a:r>
                      <a:r>
                        <a:rPr lang="en-US" sz="2400" noProof="0">
                          <a:solidFill>
                            <a:srgbClr val="D9D9D9"/>
                          </a:solidFill>
                          <a:latin typeface="Arial" panose="020B0604020202020204" pitchFamily="34" charset="0"/>
                          <a:cs typeface="Arial" panose="020B0604020202020204" pitchFamily="34" charset="0"/>
                        </a:rPr>
                        <a:t> </a:t>
                      </a:r>
                      <a:r>
                        <a:rPr lang="en-US" sz="2400" u="sng" noProof="0">
                          <a:solidFill>
                            <a:srgbClr val="D9D9D9"/>
                          </a:solidFill>
                          <a:latin typeface="Arial" panose="020B0604020202020204" pitchFamily="34" charset="0"/>
                          <a:cs typeface="Arial" panose="020B0604020202020204" pitchFamily="34" charset="0"/>
                        </a:rPr>
                        <a:t>are outside the template’s printable area</a:t>
                      </a:r>
                      <a:r>
                        <a:rPr lang="en-US" sz="2400" noProof="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a:solidFill>
                            <a:srgbClr val="D9D9D9"/>
                          </a:solidFill>
                          <a:latin typeface="Arial" panose="020B0604020202020204" pitchFamily="34" charset="0"/>
                          <a:cs typeface="Arial" panose="020B0604020202020204" pitchFamily="34" charset="0"/>
                        </a:rPr>
                        <a:t>To hide the guides click on the </a:t>
                      </a:r>
                      <a:r>
                        <a:rPr lang="en-US" sz="2400" b="1" baseline="0" noProof="0">
                          <a:solidFill>
                            <a:srgbClr val="D9D9D9"/>
                          </a:solidFill>
                          <a:latin typeface="Arial" panose="020B0604020202020204" pitchFamily="34" charset="0"/>
                          <a:cs typeface="Arial" panose="020B0604020202020204" pitchFamily="34" charset="0"/>
                        </a:rPr>
                        <a:t>Home</a:t>
                      </a:r>
                      <a:r>
                        <a:rPr lang="en-US" sz="2400" baseline="0" noProof="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a:solidFill>
                            <a:srgbClr val="D9D9D9"/>
                          </a:solidFill>
                          <a:latin typeface="Arial" panose="020B0604020202020204" pitchFamily="34" charset="0"/>
                          <a:cs typeface="Arial" panose="020B0604020202020204" pitchFamily="34" charset="0"/>
                        </a:rPr>
                        <a:t>Layout</a:t>
                      </a:r>
                      <a:r>
                        <a:rPr lang="en-US" sz="2400" baseline="0" noProof="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a:solidFill>
                            <a:srgbClr val="D9D9D9"/>
                          </a:solidFill>
                          <a:latin typeface="Arial" panose="020B0604020202020204" pitchFamily="34" charset="0"/>
                          <a:cs typeface="Arial" panose="020B0604020202020204" pitchFamily="34" charset="0"/>
                        </a:rPr>
                        <a:t>Without Guides </a:t>
                      </a:r>
                      <a:r>
                        <a:rPr lang="en-US" sz="2400" b="0" baseline="0" noProof="0">
                          <a:solidFill>
                            <a:srgbClr val="D9D9D9"/>
                          </a:solidFill>
                          <a:latin typeface="Arial" panose="020B0604020202020204" pitchFamily="34" charset="0"/>
                          <a:cs typeface="Arial" panose="020B0604020202020204" pitchFamily="34" charset="0"/>
                        </a:rPr>
                        <a:t>layout</a:t>
                      </a:r>
                      <a:r>
                        <a:rPr lang="en-US" sz="2400" baseline="0" noProof="0">
                          <a:solidFill>
                            <a:srgbClr val="D9D9D9"/>
                          </a:solidFill>
                          <a:latin typeface="Arial" panose="020B0604020202020204" pitchFamily="34" charset="0"/>
                          <a:cs typeface="Arial" panose="020B0604020202020204" pitchFamily="34" charset="0"/>
                        </a:rPr>
                        <a:t>.</a:t>
                      </a:r>
                      <a:endParaRPr lang="en-US" sz="240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a:solidFill>
                            <a:srgbClr val="FFC000"/>
                          </a:solidFill>
                          <a:latin typeface="Arial" panose="020B0604020202020204" pitchFamily="34" charset="0"/>
                          <a:cs typeface="Arial" panose="020B0604020202020204" pitchFamily="34" charset="0"/>
                        </a:rPr>
                        <a:t>How to</a:t>
                      </a:r>
                      <a:r>
                        <a:rPr lang="en-US" sz="2800" b="1" baseline="0">
                          <a:solidFill>
                            <a:srgbClr val="FFC000"/>
                          </a:solidFill>
                          <a:latin typeface="Arial" panose="020B0604020202020204" pitchFamily="34" charset="0"/>
                          <a:cs typeface="Arial" panose="020B0604020202020204" pitchFamily="34" charset="0"/>
                        </a:rPr>
                        <a:t> preview your poster prior to printing</a:t>
                      </a:r>
                      <a:endParaRPr lang="en-US" sz="2800" b="1">
                        <a:solidFill>
                          <a:srgbClr val="FFC000"/>
                        </a:solidFill>
                        <a:latin typeface="Arial" panose="020B0604020202020204" pitchFamily="34" charset="0"/>
                        <a:cs typeface="Arial" panose="020B0604020202020204" pitchFamily="34" charset="0"/>
                      </a:endParaRPr>
                    </a:p>
                    <a:p>
                      <a:r>
                        <a:rPr lang="en-US" sz="2400">
                          <a:solidFill>
                            <a:srgbClr val="D9D9D9"/>
                          </a:solidFill>
                          <a:latin typeface="Arial" panose="020B0604020202020204" pitchFamily="34" charset="0"/>
                          <a:cs typeface="Arial" panose="020B0604020202020204" pitchFamily="34" charset="0"/>
                        </a:rPr>
                        <a:t>You can preview your poster at any time by pressing the </a:t>
                      </a:r>
                      <a:r>
                        <a:rPr lang="en-US" sz="2400">
                          <a:solidFill>
                            <a:srgbClr val="FFC000"/>
                          </a:solidFill>
                          <a:latin typeface="Arial" panose="020B0604020202020204" pitchFamily="34" charset="0"/>
                          <a:cs typeface="Arial" panose="020B0604020202020204" pitchFamily="34" charset="0"/>
                        </a:rPr>
                        <a:t>F5 key</a:t>
                      </a:r>
                      <a:r>
                        <a:rPr lang="en-US" sz="240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a:solidFill>
                            <a:srgbClr val="FFC000"/>
                          </a:solidFill>
                          <a:latin typeface="Arial" panose="020B0604020202020204" pitchFamily="34" charset="0"/>
                          <a:cs typeface="Arial" panose="020B0604020202020204" pitchFamily="34" charset="0"/>
                        </a:rPr>
                        <a:t>ESC key </a:t>
                      </a:r>
                      <a:r>
                        <a:rPr lang="en-US" sz="240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a:solidFill>
                            <a:srgbClr val="D9D9D9"/>
                          </a:solidFill>
                          <a:latin typeface="Arial" panose="020B0604020202020204" pitchFamily="34" charset="0"/>
                          <a:cs typeface="Arial" panose="020B0604020202020204" pitchFamily="34" charset="0"/>
                        </a:rPr>
                        <a:t>F5</a:t>
                      </a:r>
                      <a:r>
                        <a:rPr lang="en-US" sz="2400" baseline="0">
                          <a:solidFill>
                            <a:srgbClr val="D9D9D9"/>
                          </a:solidFill>
                          <a:latin typeface="Arial" panose="020B0604020202020204" pitchFamily="34" charset="0"/>
                          <a:cs typeface="Arial" panose="020B0604020202020204" pitchFamily="34" charset="0"/>
                        </a:rPr>
                        <a:t> </a:t>
                      </a:r>
                      <a:endParaRPr lang="en-US"/>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a:solidFill>
                            <a:srgbClr val="D9D9D9"/>
                          </a:solidFill>
                          <a:latin typeface="Arial"/>
                          <a:cs typeface="Arial"/>
                        </a:rPr>
                        <a:t>When you are ready to have your poster printed go online to </a:t>
                      </a:r>
                      <a:r>
                        <a:rPr lang="en-US" sz="2400" noProof="0" err="1">
                          <a:solidFill>
                            <a:srgbClr val="FFC000"/>
                          </a:solidFill>
                          <a:latin typeface="Arial"/>
                          <a:cs typeface="Arial"/>
                        </a:rPr>
                        <a:t>PosterPresentations.com</a:t>
                      </a:r>
                      <a:r>
                        <a:rPr lang="en-US" sz="2400" noProof="0">
                          <a:solidFill>
                            <a:srgbClr val="D9D9D9"/>
                          </a:solidFill>
                          <a:latin typeface="Arial"/>
                          <a:cs typeface="Arial"/>
                        </a:rPr>
                        <a:t> and click on the "</a:t>
                      </a:r>
                      <a:r>
                        <a:rPr lang="en-US" sz="2400" noProof="0">
                          <a:solidFill>
                            <a:srgbClr val="FFC000"/>
                          </a:solidFill>
                          <a:latin typeface="Arial"/>
                          <a:cs typeface="Arial"/>
                        </a:rPr>
                        <a:t>Order Your Poster</a:t>
                      </a:r>
                      <a:r>
                        <a:rPr lang="en-US" sz="2400" noProof="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a:solidFill>
                            <a:srgbClr val="D9D9D9"/>
                          </a:solidFill>
                          <a:latin typeface="Arial"/>
                          <a:cs typeface="Arial"/>
                        </a:rPr>
                      </a:br>
                      <a:r>
                        <a:rPr lang="en-US" sz="2400" noProof="0">
                          <a:solidFill>
                            <a:srgbClr val="D9D9D9"/>
                          </a:solidFill>
                          <a:latin typeface="Arial"/>
                          <a:cs typeface="Arial"/>
                        </a:rPr>
                        <a:t>Go to </a:t>
                      </a:r>
                      <a:r>
                        <a:rPr lang="en-US" sz="2400" noProof="0" err="1">
                          <a:solidFill>
                            <a:srgbClr val="FFC000"/>
                          </a:solidFill>
                          <a:latin typeface="Arial"/>
                          <a:cs typeface="Arial"/>
                        </a:rPr>
                        <a:t>PosterPresentations.com</a:t>
                      </a:r>
                      <a:r>
                        <a:rPr lang="en-US" sz="2400" noProof="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a:solidFill>
                            <a:schemeClr val="bg1">
                              <a:lumMod val="85000"/>
                            </a:schemeClr>
                          </a:solidFill>
                          <a:latin typeface="Arial"/>
                          <a:cs typeface="Arial"/>
                        </a:rPr>
                        <a:t>© 2019</a:t>
                      </a:r>
                      <a:r>
                        <a:rPr lang="en-US" sz="2000" baseline="0">
                          <a:solidFill>
                            <a:schemeClr val="bg1">
                              <a:lumMod val="85000"/>
                            </a:schemeClr>
                          </a:solidFill>
                          <a:latin typeface="Arial"/>
                          <a:cs typeface="Arial"/>
                        </a:rPr>
                        <a:t> </a:t>
                      </a:r>
                      <a:r>
                        <a:rPr lang="en-US" sz="2000" err="1">
                          <a:solidFill>
                            <a:schemeClr val="bg1">
                              <a:lumMod val="85000"/>
                            </a:schemeClr>
                          </a:solidFill>
                          <a:latin typeface="Arial"/>
                          <a:cs typeface="Arial"/>
                        </a:rPr>
                        <a:t>PosterPresentations.com</a:t>
                      </a:r>
                      <a:br>
                        <a:rPr lang="en-US" sz="2000">
                          <a:solidFill>
                            <a:schemeClr val="bg1">
                              <a:lumMod val="85000"/>
                            </a:schemeClr>
                          </a:solidFill>
                          <a:latin typeface="Arial"/>
                          <a:cs typeface="Arial"/>
                        </a:rPr>
                      </a:br>
                      <a:r>
                        <a:rPr lang="en-US" sz="2000">
                          <a:solidFill>
                            <a:schemeClr val="bg1">
                              <a:lumMod val="85000"/>
                            </a:schemeClr>
                          </a:solidFill>
                          <a:latin typeface="Arial"/>
                          <a:cs typeface="Arial"/>
                        </a:rPr>
                        <a:t>2117 Fourth Street ,</a:t>
                      </a:r>
                      <a:r>
                        <a:rPr lang="en-US" sz="2000" baseline="0">
                          <a:solidFill>
                            <a:schemeClr val="bg1">
                              <a:lumMod val="85000"/>
                            </a:schemeClr>
                          </a:solidFill>
                          <a:latin typeface="Arial"/>
                          <a:cs typeface="Arial"/>
                        </a:rPr>
                        <a:t> STE C        </a:t>
                      </a:r>
                    </a:p>
                    <a:p>
                      <a:pPr>
                        <a:lnSpc>
                          <a:spcPts val="2600"/>
                        </a:lnSpc>
                      </a:pPr>
                      <a:r>
                        <a:rPr lang="en-US" sz="2000" baseline="0">
                          <a:solidFill>
                            <a:schemeClr val="bg1">
                              <a:lumMod val="85000"/>
                            </a:schemeClr>
                          </a:solidFill>
                          <a:latin typeface="Arial"/>
                          <a:cs typeface="Arial"/>
                        </a:rPr>
                        <a:t>Berkeley CA 94710 USA</a:t>
                      </a:r>
                      <a:endParaRPr lang="en-US" sz="200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a:solidFill>
                            <a:srgbClr val="D0D0D0"/>
                          </a:solidFill>
                          <a:latin typeface="Arial"/>
                          <a:cs typeface="Arial"/>
                        </a:rPr>
                        <a:t>For complete tutorials</a:t>
                      </a:r>
                      <a:r>
                        <a:rPr lang="en-US" sz="2400" b="1" baseline="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a:solidFill>
                            <a:srgbClr val="FFC000"/>
                          </a:solidFill>
                          <a:latin typeface="Arial"/>
                          <a:cs typeface="Arial"/>
                        </a:rPr>
                        <a:t>https://</a:t>
                      </a:r>
                      <a:r>
                        <a:rPr lang="en-US" sz="1800" b="1" err="1">
                          <a:solidFill>
                            <a:srgbClr val="FFC000"/>
                          </a:solidFill>
                          <a:latin typeface="Arial"/>
                          <a:cs typeface="Arial"/>
                        </a:rPr>
                        <a:t>www.posterpresentations.com</a:t>
                      </a:r>
                      <a:r>
                        <a:rPr lang="en-US" sz="1800" b="1">
                          <a:solidFill>
                            <a:srgbClr val="FFC000"/>
                          </a:solidFill>
                          <a:latin typeface="Arial"/>
                          <a:cs typeface="Arial"/>
                        </a:rPr>
                        <a:t>/</a:t>
                      </a:r>
                      <a:r>
                        <a:rPr lang="en-US" sz="1800" b="1" err="1">
                          <a:solidFill>
                            <a:srgbClr val="FFC000"/>
                          </a:solidFill>
                          <a:latin typeface="Arial"/>
                          <a:cs typeface="Arial"/>
                        </a:rPr>
                        <a:t>helpdesk.html</a:t>
                      </a:r>
                      <a:endParaRPr lang="en-US" sz="180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26/03/2026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hyperlink" Target="https://www.who.int/news-room/fact-sheets/detail/schizophrenia?utm_source=chatgpt.com" TargetMode="External"/><Relationship Id="rId2" Type="http://schemas.openxmlformats.org/officeDocument/2006/relationships/hyperlink" Target="https://www.nhs.uk/mental-health/conditions/schizophrenia/?utm_source=chatgpt.com" TargetMode="External"/><Relationship Id="rId1" Type="http://schemas.openxmlformats.org/officeDocument/2006/relationships/slideLayout" Target="../slideLayouts/slideLayout2.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652337" y="11935326"/>
            <a:ext cx="40987579" cy="4957011"/>
          </a:xfrm>
        </p:spPr>
        <p:txBody>
          <a:bodyPr>
            <a:normAutofit/>
          </a:bodyPr>
          <a:lstStyle/>
          <a:p>
            <a:pPr algn="l"/>
            <a:br>
              <a:rPr lang="en-GB" sz="3200" b="1">
                <a:effectLst/>
                <a:ea typeface="Aptos" panose="020B0004020202020204" pitchFamily="34" charset="0"/>
              </a:rPr>
            </a:br>
            <a:br>
              <a:rPr lang="en-GB" sz="3200"/>
            </a:br>
            <a:r>
              <a:rPr lang="en-GB" sz="5400">
                <a:latin typeface="Arial"/>
                <a:cs typeface="Arial"/>
              </a:rPr>
              <a:t>Student name :</a:t>
            </a:r>
            <a:r>
              <a:rPr lang="en-GB" sz="5400" err="1">
                <a:latin typeface="Arial"/>
                <a:cs typeface="Arial"/>
              </a:rPr>
              <a:t>Elizjana</a:t>
            </a:r>
            <a:r>
              <a:rPr lang="en-GB" sz="5400">
                <a:latin typeface="Arial"/>
                <a:cs typeface="Arial"/>
              </a:rPr>
              <a:t> </a:t>
            </a:r>
            <a:r>
              <a:rPr lang="en-GB" sz="5400" err="1">
                <a:latin typeface="Arial"/>
                <a:cs typeface="Arial"/>
              </a:rPr>
              <a:t>Mertiri</a:t>
            </a:r>
            <a:br>
              <a:rPr lang="en-GB" sz="5400">
                <a:latin typeface="Arial" panose="020B0604020202020204" pitchFamily="34" charset="0"/>
                <a:cs typeface="Arial" panose="020B0604020202020204" pitchFamily="34" charset="0"/>
              </a:rPr>
            </a:br>
            <a:r>
              <a:rPr lang="en-GB" sz="5400">
                <a:latin typeface="Arial"/>
                <a:cs typeface="Arial"/>
              </a:rPr>
              <a:t>Student number :2324432</a:t>
            </a:r>
            <a:br>
              <a:rPr lang="en-GB" sz="5400"/>
            </a:br>
            <a:endParaRPr lang="en-GB" sz="540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828799" y="21031200"/>
            <a:ext cx="39848589" cy="5293895"/>
          </a:xfrm>
        </p:spPr>
        <p:txBody>
          <a:bodyPr vert="horz" lIns="91440" tIns="45720" rIns="91440" bIns="45720" rtlCol="0" anchor="t">
            <a:normAutofit/>
          </a:bodyPr>
          <a:lstStyle/>
          <a:p>
            <a:pPr algn="l"/>
            <a:r>
              <a:rPr lang="en-GB" sz="4400" b="1" dirty="0">
                <a:latin typeface="Arial"/>
                <a:cs typeface="Arial"/>
              </a:rPr>
              <a:t>Acknowledgement of the use of AI tools</a:t>
            </a:r>
          </a:p>
          <a:p>
            <a:pPr algn="l"/>
            <a:r>
              <a:rPr lang="en-GB" sz="4400" dirty="0">
                <a:latin typeface="Arial"/>
                <a:cs typeface="Arial"/>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endParaRPr lang="en-GB" sz="4400">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4154984"/>
          </a:xfrm>
          <a:prstGeom prst="rect">
            <a:avLst/>
          </a:prstGeom>
          <a:noFill/>
        </p:spPr>
        <p:txBody>
          <a:bodyPr wrap="square" rtlCol="0">
            <a:spAutoFit/>
          </a:bodyPr>
          <a:lstStyle/>
          <a:p>
            <a:pPr algn="ctr"/>
            <a:r>
              <a:rPr lang="en-GB" sz="8800" b="1" i="0" u="none" strike="noStrike">
                <a:effectLst/>
                <a:latin typeface="Arial" panose="020B0604020202020204" pitchFamily="34" charset="0"/>
                <a:cs typeface="Arial" panose="020B0604020202020204" pitchFamily="34" charset="0"/>
              </a:rPr>
              <a:t>BMHP6029</a:t>
            </a:r>
          </a:p>
          <a:p>
            <a:pPr algn="ctr"/>
            <a:r>
              <a:rPr lang="en-GB" sz="8800" b="1" i="0" u="none" strike="noStrike">
                <a:effectLst/>
                <a:latin typeface="Arial" panose="020B0604020202020204" pitchFamily="34" charset="0"/>
                <a:cs typeface="Arial" panose="020B0604020202020204" pitchFamily="34" charset="0"/>
              </a:rPr>
              <a:t>Psychopathological Classifications and Provisions </a:t>
            </a:r>
            <a:r>
              <a:rPr lang="en-GB" sz="8800" b="1">
                <a:effectLst/>
                <a:latin typeface="Arial" panose="020B0604020202020204" pitchFamily="34" charset="0"/>
                <a:ea typeface="Aptos" panose="020B0004020202020204" pitchFamily="34" charset="0"/>
                <a:cs typeface="Arial" panose="020B0604020202020204" pitchFamily="34" charset="0"/>
              </a:rPr>
              <a:t>Component</a:t>
            </a:r>
            <a:endParaRPr lang="en-GB">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9A5E83-8C28-AB1F-4638-19EDA5A2ABE6}"/>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DF07174A-8712-1C28-7B1A-B3DD3F360889}"/>
              </a:ext>
            </a:extLst>
          </p:cNvPr>
          <p:cNvSpPr>
            <a:spLocks noGrp="1"/>
          </p:cNvSpPr>
          <p:nvPr>
            <p:ph type="body" sz="quarter" idx="10"/>
          </p:nvPr>
        </p:nvSpPr>
        <p:spPr>
          <a:xfrm flipV="1">
            <a:off x="459674" y="5459592"/>
            <a:ext cx="9090655" cy="44238"/>
          </a:xfrm>
          <a:noFill/>
        </p:spPr>
        <p:txBody>
          <a:bodyPr/>
          <a:lstStyle/>
          <a:p>
            <a:pPr algn="just"/>
            <a:endParaRPr lang="en-GB" sz="3200" kern="100" dirty="0">
              <a:solidFill>
                <a:srgbClr val="000000"/>
              </a:solidFill>
              <a:effectLst/>
              <a:latin typeface="Arial Nova"/>
              <a:ea typeface="Aptos" panose="020B0004020202020204" pitchFamily="34" charset="0"/>
              <a:cs typeface="Times New Roman"/>
            </a:endParaRPr>
          </a:p>
          <a:p>
            <a:pPr algn="just"/>
            <a:endParaRPr lang="en-GB" sz="4800" b="1" dirty="0">
              <a:latin typeface="Arial Nova"/>
            </a:endParaRPr>
          </a:p>
          <a:p>
            <a:endParaRPr lang="en-GB" dirty="0">
              <a:solidFill>
                <a:srgbClr val="000000"/>
              </a:solidFill>
            </a:endParaRPr>
          </a:p>
        </p:txBody>
      </p:sp>
      <p:sp>
        <p:nvSpPr>
          <p:cNvPr id="3" name="Text Placeholder 2">
            <a:extLst>
              <a:ext uri="{FF2B5EF4-FFF2-40B4-BE49-F238E27FC236}">
                <a16:creationId xmlns:a16="http://schemas.microsoft.com/office/drawing/2014/main" id="{E6E000D4-567E-F9CD-C040-E06ED872BEA2}"/>
              </a:ext>
            </a:extLst>
          </p:cNvPr>
          <p:cNvSpPr>
            <a:spLocks noGrp="1"/>
          </p:cNvSpPr>
          <p:nvPr>
            <p:ph type="body" sz="quarter" idx="11"/>
          </p:nvPr>
        </p:nvSpPr>
        <p:spPr>
          <a:xfrm>
            <a:off x="989271" y="4812121"/>
            <a:ext cx="9013706" cy="33005950"/>
          </a:xfrm>
        </p:spPr>
        <p:txBody>
          <a:bodyPr/>
          <a:lstStyle/>
          <a:p>
            <a:r>
              <a:rPr lang="en-GB" sz="4000">
                <a:latin typeface="Arial Nova"/>
              </a:rPr>
              <a:t>Introduction</a:t>
            </a:r>
            <a:endParaRPr lang="en-US" sz="4000">
              <a:latin typeface="Arial Nova"/>
            </a:endParaRPr>
          </a:p>
          <a:p>
            <a:pPr algn="l"/>
            <a:r>
              <a:rPr lang="en-GB" sz="4000" b="0" u="none" dirty="0">
                <a:latin typeface="Arial Nova"/>
                <a:ea typeface="+mn-lt"/>
                <a:cs typeface="+mn-lt"/>
              </a:rPr>
              <a:t>• Schizophrenia is a long-term </a:t>
            </a:r>
            <a:r>
              <a:rPr lang="en-GB" sz="4000" b="0" u="none">
                <a:latin typeface="Arial Nova"/>
                <a:ea typeface="+mn-lt"/>
                <a:cs typeface="+mn-lt"/>
              </a:rPr>
              <a:t>mental health disorder that affects</a:t>
            </a:r>
            <a:endParaRPr lang="en-GB" sz="4000" b="0">
              <a:latin typeface="Arial Nova"/>
              <a:ea typeface="+mn-lt"/>
              <a:cs typeface="+mn-lt"/>
            </a:endParaRPr>
          </a:p>
          <a:p>
            <a:pPr algn="l"/>
            <a:r>
              <a:rPr lang="en-GB" sz="4000" b="0" u="none" dirty="0">
                <a:latin typeface="Arial Nova"/>
                <a:ea typeface="+mn-lt"/>
                <a:cs typeface="+mn-lt"/>
              </a:rPr>
              <a:t>how a person thinks, feels and behaves. • People may experience hallucinations, delusions and disorganised thinking. • Around 24 million people worldwide live with schizophrenia (World Health Organization, 2022).</a:t>
            </a:r>
            <a:endParaRPr lang="en-GB" sz="4000" b="0">
              <a:latin typeface="Arial Nova"/>
              <a:ea typeface="Calibri"/>
              <a:cs typeface="Calibri"/>
            </a:endParaRPr>
          </a:p>
          <a:p>
            <a:r>
              <a:rPr lang="en-GB" sz="4000">
                <a:latin typeface="Arial Nova"/>
              </a:rPr>
              <a:t>Definition</a:t>
            </a:r>
            <a:endParaRPr lang="en-GB" sz="4000" dirty="0">
              <a:latin typeface="Arial Nova"/>
              <a:ea typeface="Calibri"/>
              <a:cs typeface="Calibri"/>
            </a:endParaRPr>
          </a:p>
          <a:p>
            <a:pPr algn="l"/>
            <a:r>
              <a:rPr lang="en-GB" sz="4000" b="0" u="none" dirty="0">
                <a:latin typeface="Arial Nova"/>
                <a:ea typeface="+mn-lt"/>
                <a:cs typeface="+mn-lt"/>
              </a:rPr>
              <a:t>• In 1910 Swiss psychiatrist Paul Eugen Bleuler introduced the term schizophrenia.</a:t>
            </a:r>
            <a:br>
              <a:rPr lang="en-GB" sz="4000" b="0" u="none" dirty="0">
                <a:latin typeface="Arial Nova"/>
                <a:ea typeface="+mn-lt"/>
                <a:cs typeface="+mn-lt"/>
              </a:rPr>
            </a:br>
            <a:r>
              <a:rPr lang="en-GB" sz="4000" b="0" u="none" dirty="0">
                <a:latin typeface="Arial Nova"/>
                <a:ea typeface="+mn-lt"/>
                <a:cs typeface="+mn-lt"/>
              </a:rPr>
              <a:t> • The word comes from Greek: </a:t>
            </a:r>
            <a:r>
              <a:rPr lang="en-GB" sz="4000" b="0" u="none" dirty="0" err="1">
                <a:latin typeface="Arial Nova"/>
                <a:ea typeface="+mn-lt"/>
                <a:cs typeface="+mn-lt"/>
              </a:rPr>
              <a:t>schizo</a:t>
            </a:r>
            <a:r>
              <a:rPr lang="en-GB" sz="4000" b="0" u="none" dirty="0">
                <a:latin typeface="Arial Nova"/>
                <a:ea typeface="+mn-lt"/>
                <a:cs typeface="+mn-lt"/>
              </a:rPr>
              <a:t> (split) and </a:t>
            </a:r>
            <a:r>
              <a:rPr lang="en-GB" sz="4000" b="0" u="none" dirty="0" err="1">
                <a:latin typeface="Arial Nova"/>
                <a:ea typeface="+mn-lt"/>
                <a:cs typeface="+mn-lt"/>
              </a:rPr>
              <a:t>phren</a:t>
            </a:r>
            <a:r>
              <a:rPr lang="en-GB" sz="4000" b="0" u="none" dirty="0">
                <a:latin typeface="Arial Nova"/>
                <a:ea typeface="+mn-lt"/>
                <a:cs typeface="+mn-lt"/>
              </a:rPr>
              <a:t> (mind).</a:t>
            </a:r>
            <a:br>
              <a:rPr lang="en-GB" sz="4000" b="0" u="none" dirty="0">
                <a:latin typeface="Arial Nova"/>
                <a:ea typeface="+mn-lt"/>
                <a:cs typeface="+mn-lt"/>
              </a:rPr>
            </a:br>
            <a:r>
              <a:rPr lang="en-GB" sz="4000" b="0" u="none" dirty="0">
                <a:latin typeface="Arial Nova"/>
                <a:ea typeface="+mn-lt"/>
                <a:cs typeface="+mn-lt"/>
              </a:rPr>
              <a:t> • It affects thinking, perception and behaviour.</a:t>
            </a:r>
            <a:br>
              <a:rPr lang="en-GB" sz="4000" b="0" u="none" dirty="0">
                <a:latin typeface="Arial Nova"/>
                <a:ea typeface="+mn-lt"/>
                <a:cs typeface="+mn-lt"/>
              </a:rPr>
            </a:br>
            <a:r>
              <a:rPr lang="en-GB" sz="4000" b="0" u="none" dirty="0">
                <a:latin typeface="Arial Nova"/>
                <a:ea typeface="+mn-lt"/>
                <a:cs typeface="+mn-lt"/>
              </a:rPr>
              <a:t> • Schizophrenia does not mean having two personalities (American Psychiatric Association, 2022).</a:t>
            </a:r>
            <a:endParaRPr lang="en-GB" sz="4000" b="0">
              <a:latin typeface="Arial Nova"/>
            </a:endParaRPr>
          </a:p>
          <a:p>
            <a:pPr algn="l"/>
            <a:r>
              <a:rPr lang="en-GB" sz="4000">
                <a:latin typeface="Arial Nova"/>
              </a:rPr>
              <a:t>How Common Is It?</a:t>
            </a:r>
            <a:endParaRPr lang="en-GB" sz="4000" dirty="0">
              <a:latin typeface="Arial Nova"/>
              <a:ea typeface="Calibri"/>
              <a:cs typeface="Calibri"/>
            </a:endParaRPr>
          </a:p>
          <a:p>
            <a:pPr algn="l"/>
            <a:r>
              <a:rPr lang="en-GB" sz="4000" b="0" u="none" dirty="0">
                <a:latin typeface="Arial Nova"/>
                <a:ea typeface="+mn-lt"/>
                <a:cs typeface="+mn-lt"/>
              </a:rPr>
              <a:t>• Schizophrenia affects about 1 in 300 people worldwide.</a:t>
            </a:r>
            <a:br>
              <a:rPr lang="en-GB" sz="4000" b="0" u="none" dirty="0">
                <a:latin typeface="Arial Nova"/>
                <a:ea typeface="+mn-lt"/>
                <a:cs typeface="+mn-lt"/>
              </a:rPr>
            </a:br>
            <a:r>
              <a:rPr lang="en-GB" sz="4000" b="0" u="none" dirty="0">
                <a:latin typeface="Arial Nova"/>
                <a:ea typeface="+mn-lt"/>
                <a:cs typeface="+mn-lt"/>
              </a:rPr>
              <a:t> • Usually develops in late adolescence or early adulthood (McCutcheon, Marques and Howes, 2020)</a:t>
            </a:r>
            <a:endParaRPr lang="en-GB" sz="4000" b="0">
              <a:latin typeface="Arial Nova"/>
              <a:ea typeface="+mn-lt"/>
              <a:cs typeface="+mn-lt"/>
            </a:endParaRPr>
          </a:p>
          <a:p>
            <a:pPr algn="l"/>
            <a:r>
              <a:rPr lang="en-GB" sz="4000">
                <a:latin typeface="Arial Nova"/>
                <a:ea typeface="+mn-lt"/>
                <a:cs typeface="+mn-lt"/>
              </a:rPr>
              <a:t>Causes</a:t>
            </a:r>
            <a:br>
              <a:rPr lang="en-GB" sz="4000" b="0" u="none" dirty="0">
                <a:latin typeface="Arial Nova"/>
                <a:ea typeface="+mn-lt"/>
                <a:cs typeface="+mn-lt"/>
              </a:rPr>
            </a:br>
            <a:r>
              <a:rPr lang="en-GB" sz="4000" b="0" u="none" dirty="0">
                <a:latin typeface="Arial Nova"/>
                <a:ea typeface="+mn-lt"/>
                <a:cs typeface="+mn-lt"/>
              </a:rPr>
              <a:t> • Genetic, biological and environmental factors; brain chemical imbalance (Owen, Sawa and Mortensen, 2016).</a:t>
            </a:r>
            <a:endParaRPr lang="en-GB" sz="4000" b="0">
              <a:latin typeface="Arial Nova"/>
            </a:endParaRPr>
          </a:p>
          <a:p>
            <a:pPr algn="l"/>
            <a:r>
              <a:rPr lang="en-GB" sz="4000" dirty="0">
                <a:latin typeface="Arial Nova"/>
                <a:ea typeface="+mn-lt"/>
                <a:cs typeface="+mn-lt"/>
              </a:rPr>
              <a:t>Symptoms</a:t>
            </a:r>
            <a:br>
              <a:rPr lang="en-GB" sz="4000" b="0" u="none" dirty="0">
                <a:latin typeface="Arial Nova"/>
                <a:ea typeface="+mn-lt"/>
                <a:cs typeface="+mn-lt"/>
              </a:rPr>
            </a:br>
            <a:r>
              <a:rPr lang="en-GB" sz="4000" b="0" u="none" dirty="0">
                <a:latin typeface="Arial Nova"/>
                <a:ea typeface="+mn-lt"/>
                <a:cs typeface="+mn-lt"/>
              </a:rPr>
              <a:t> • Hallucinations, delusions and disorganised thinking (Correll and Schooler, 2020).</a:t>
            </a:r>
            <a:endParaRPr lang="en-GB" sz="4000" b="0">
              <a:latin typeface="Arial Nova"/>
            </a:endParaRPr>
          </a:p>
          <a:p>
            <a:pPr algn="l"/>
            <a:r>
              <a:rPr lang="en-GB" sz="4000">
                <a:latin typeface="Arial Nova"/>
                <a:ea typeface="+mn-lt"/>
                <a:cs typeface="+mn-lt"/>
              </a:rPr>
              <a:t>Diagnosis</a:t>
            </a:r>
            <a:br>
              <a:rPr lang="en-GB" sz="4000" b="0" u="none" dirty="0">
                <a:latin typeface="Arial Nova"/>
                <a:ea typeface="+mn-lt"/>
                <a:cs typeface="+mn-lt"/>
              </a:rPr>
            </a:br>
            <a:r>
              <a:rPr lang="en-GB" sz="4000" b="0" u="none">
                <a:latin typeface="Arial Nova"/>
                <a:ea typeface="+mn-lt"/>
                <a:cs typeface="+mn-lt"/>
              </a:rPr>
              <a:t> • Diagnosed by a mental health professional based on symptoms and behaviour (NHS, 2023).</a:t>
            </a:r>
            <a:endParaRPr lang="en-GB" sz="4000" b="0">
              <a:latin typeface="Arial Nova"/>
            </a:endParaRPr>
          </a:p>
          <a:p>
            <a:endParaRPr lang="en-GB" sz="4800" b="0" u="none" dirty="0">
              <a:latin typeface="Arial Nova"/>
              <a:ea typeface="Calibri"/>
              <a:cs typeface="Calibri"/>
            </a:endParaRPr>
          </a:p>
          <a:p>
            <a:endParaRPr lang="en-GB" sz="4800" b="0" u="none" dirty="0">
              <a:latin typeface="Calibri"/>
              <a:ea typeface="Calibri"/>
              <a:cs typeface="Calibri"/>
            </a:endParaRPr>
          </a:p>
          <a:p>
            <a:endParaRPr lang="en-GB" sz="4800" b="0" u="none" dirty="0">
              <a:latin typeface="Calibri"/>
              <a:ea typeface="Calibri"/>
              <a:cs typeface="Calibri"/>
            </a:endParaRPr>
          </a:p>
          <a:p>
            <a:endParaRPr lang="en-GB" sz="4800" b="0" u="none" dirty="0">
              <a:latin typeface="Calibri"/>
              <a:ea typeface="Calibri"/>
              <a:cs typeface="Calibri"/>
            </a:endParaRPr>
          </a:p>
          <a:p>
            <a:endParaRPr lang="en-GB" sz="4800" b="0" u="none" dirty="0">
              <a:latin typeface="Calibri"/>
              <a:ea typeface="Calibri"/>
              <a:cs typeface="Calibri"/>
            </a:endParaRPr>
          </a:p>
          <a:p>
            <a:endParaRPr lang="en-GB" sz="4800" b="0" u="none" dirty="0">
              <a:latin typeface="Calibri"/>
              <a:ea typeface="Calibri"/>
              <a:cs typeface="Calibri"/>
            </a:endParaRPr>
          </a:p>
          <a:p>
            <a:endParaRPr lang="en-GB" sz="4800" dirty="0">
              <a:latin typeface="Aptos" panose="020B0004020202020204" pitchFamily="34" charset="0"/>
            </a:endParaRPr>
          </a:p>
          <a:p>
            <a:endParaRPr lang="en-GB" sz="4800" dirty="0">
              <a:latin typeface="Aptos" panose="020B0004020202020204" pitchFamily="34" charset="0"/>
            </a:endParaRPr>
          </a:p>
        </p:txBody>
      </p:sp>
      <p:sp>
        <p:nvSpPr>
          <p:cNvPr id="4" name="Text Placeholder 3">
            <a:extLst>
              <a:ext uri="{FF2B5EF4-FFF2-40B4-BE49-F238E27FC236}">
                <a16:creationId xmlns:a16="http://schemas.microsoft.com/office/drawing/2014/main" id="{1C1E43DE-6C4B-055A-15F3-60CA0BE4CB2E}"/>
              </a:ext>
            </a:extLst>
          </p:cNvPr>
          <p:cNvSpPr>
            <a:spLocks noGrp="1"/>
          </p:cNvSpPr>
          <p:nvPr>
            <p:ph type="body" sz="quarter" idx="20"/>
          </p:nvPr>
        </p:nvSpPr>
        <p:spPr>
          <a:xfrm>
            <a:off x="488043" y="16408572"/>
            <a:ext cx="10038660" cy="1437308"/>
          </a:xfrm>
        </p:spPr>
        <p:txBody>
          <a:bodyPr/>
          <a:lstStyle/>
          <a:p>
            <a:endParaRPr lang="en-GB"/>
          </a:p>
          <a:p>
            <a:endParaRPr lang="en-GB">
              <a:latin typeface="Calibri"/>
              <a:ea typeface="Calibri"/>
              <a:cs typeface="Calibri"/>
            </a:endParaRPr>
          </a:p>
        </p:txBody>
      </p:sp>
      <p:sp>
        <p:nvSpPr>
          <p:cNvPr id="5" name="Text Placeholder 4">
            <a:extLst>
              <a:ext uri="{FF2B5EF4-FFF2-40B4-BE49-F238E27FC236}">
                <a16:creationId xmlns:a16="http://schemas.microsoft.com/office/drawing/2014/main" id="{A235B20D-36CC-C11D-127E-5DFBC020B3CD}"/>
              </a:ext>
            </a:extLst>
          </p:cNvPr>
          <p:cNvSpPr>
            <a:spLocks noGrp="1"/>
          </p:cNvSpPr>
          <p:nvPr>
            <p:ph type="body" sz="quarter" idx="21"/>
          </p:nvPr>
        </p:nvSpPr>
        <p:spPr>
          <a:xfrm>
            <a:off x="11419035" y="6243830"/>
            <a:ext cx="9979863" cy="5664628"/>
          </a:xfrm>
        </p:spPr>
        <p:txBody>
          <a:bodyPr/>
          <a:lstStyle/>
          <a:p>
            <a:endParaRPr lang="en-GB" sz="4800" kern="100" dirty="0">
              <a:solidFill>
                <a:srgbClr val="FF0000"/>
              </a:solidFill>
              <a:latin typeface="Aptos"/>
            </a:endParaRPr>
          </a:p>
          <a:p>
            <a:endParaRPr lang="en-GB"/>
          </a:p>
        </p:txBody>
      </p:sp>
      <p:sp>
        <p:nvSpPr>
          <p:cNvPr id="6" name="Text Placeholder 5">
            <a:extLst>
              <a:ext uri="{FF2B5EF4-FFF2-40B4-BE49-F238E27FC236}">
                <a16:creationId xmlns:a16="http://schemas.microsoft.com/office/drawing/2014/main" id="{76EBF7C9-7F6D-AD22-F923-AE3D7F5D1496}"/>
              </a:ext>
            </a:extLst>
          </p:cNvPr>
          <p:cNvSpPr>
            <a:spLocks noGrp="1"/>
          </p:cNvSpPr>
          <p:nvPr>
            <p:ph type="body" sz="quarter" idx="22"/>
          </p:nvPr>
        </p:nvSpPr>
        <p:spPr>
          <a:xfrm>
            <a:off x="10945333" y="4812121"/>
            <a:ext cx="10531953" cy="8632127"/>
          </a:xfrm>
        </p:spPr>
        <p:txBody>
          <a:bodyPr/>
          <a:lstStyle/>
          <a:p>
            <a:r>
              <a:rPr lang="en-GB" sz="4800">
                <a:latin typeface="Aptos" panose="020B0004020202020204" pitchFamily="34" charset="0"/>
              </a:rPr>
              <a:t>Historical perspectives and treatments </a:t>
            </a:r>
          </a:p>
        </p:txBody>
      </p:sp>
      <p:sp>
        <p:nvSpPr>
          <p:cNvPr id="8" name="Text Placeholder 7">
            <a:extLst>
              <a:ext uri="{FF2B5EF4-FFF2-40B4-BE49-F238E27FC236}">
                <a16:creationId xmlns:a16="http://schemas.microsoft.com/office/drawing/2014/main" id="{59CA02CD-CFF1-D074-650F-FE2FA6283C7C}"/>
              </a:ext>
            </a:extLst>
          </p:cNvPr>
          <p:cNvSpPr>
            <a:spLocks noGrp="1"/>
          </p:cNvSpPr>
          <p:nvPr>
            <p:ph type="body" sz="quarter" idx="24"/>
          </p:nvPr>
        </p:nvSpPr>
        <p:spPr>
          <a:xfrm>
            <a:off x="22402351" y="4830085"/>
            <a:ext cx="10058400" cy="17493666"/>
          </a:xfrm>
        </p:spPr>
        <p:txBody>
          <a:bodyPr/>
          <a:lstStyle/>
          <a:p>
            <a:r>
              <a:rPr lang="en-GB" sz="4800">
                <a:latin typeface="Aptos" panose="020B0004020202020204" pitchFamily="34" charset="0"/>
              </a:rPr>
              <a:t>Current services and treatments </a:t>
            </a:r>
          </a:p>
          <a:p>
            <a:pPr algn="l"/>
            <a:r>
              <a:rPr lang="en-GB" sz="4800" b="0" u="none" dirty="0">
                <a:latin typeface="Aptos"/>
              </a:rPr>
              <a:t> </a:t>
            </a:r>
            <a:r>
              <a:rPr lang="en-GB" sz="4000" u="none">
                <a:latin typeface="Arial Nova"/>
                <a:ea typeface="+mn-lt"/>
                <a:cs typeface="+mn-lt"/>
              </a:rPr>
              <a:t>Pharmacological </a:t>
            </a:r>
            <a:r>
              <a:rPr lang="en-GB" sz="4000" u="none" dirty="0">
                <a:latin typeface="Arial Nova"/>
                <a:ea typeface="+mn-lt"/>
                <a:cs typeface="+mn-lt"/>
              </a:rPr>
              <a:t>interventions</a:t>
            </a:r>
            <a:r>
              <a:rPr lang="en-GB" sz="4000" b="0" u="none" dirty="0">
                <a:latin typeface="Arial Nova"/>
                <a:ea typeface="+mn-lt"/>
                <a:cs typeface="+mn-lt"/>
              </a:rPr>
              <a:t> – antipsychotic medication to manage symptoms.</a:t>
            </a:r>
            <a:br>
              <a:rPr lang="en-GB" sz="4000" b="0" u="none" dirty="0">
                <a:latin typeface="Arial Nova"/>
                <a:ea typeface="+mn-lt"/>
                <a:cs typeface="+mn-lt"/>
              </a:rPr>
            </a:br>
            <a:r>
              <a:rPr lang="en-GB" sz="4000" b="0" u="none" dirty="0">
                <a:latin typeface="Arial Nova"/>
                <a:ea typeface="+mn-lt"/>
                <a:cs typeface="+mn-lt"/>
              </a:rPr>
              <a:t> • </a:t>
            </a:r>
            <a:r>
              <a:rPr lang="en-GB" sz="4000" u="none" dirty="0">
                <a:latin typeface="Arial Nova"/>
                <a:ea typeface="+mn-lt"/>
                <a:cs typeface="+mn-lt"/>
              </a:rPr>
              <a:t>Psychological therapies</a:t>
            </a:r>
            <a:r>
              <a:rPr lang="en-GB" sz="4000" b="0" u="none" dirty="0">
                <a:latin typeface="Arial Nova"/>
                <a:ea typeface="+mn-lt"/>
                <a:cs typeface="+mn-lt"/>
              </a:rPr>
              <a:t> – cognitive-behavioural therapy and supportive counselling.</a:t>
            </a:r>
            <a:br>
              <a:rPr lang="en-GB" sz="4000" b="0" u="none" dirty="0">
                <a:latin typeface="Arial Nova"/>
                <a:ea typeface="+mn-lt"/>
                <a:cs typeface="+mn-lt"/>
              </a:rPr>
            </a:br>
            <a:r>
              <a:rPr lang="en-GB" sz="4000" b="0" u="none" dirty="0">
                <a:latin typeface="Arial Nova"/>
                <a:ea typeface="+mn-lt"/>
                <a:cs typeface="+mn-lt"/>
              </a:rPr>
              <a:t> • </a:t>
            </a:r>
            <a:r>
              <a:rPr lang="en-GB" sz="4000" u="none" dirty="0">
                <a:latin typeface="Arial Nova"/>
                <a:ea typeface="+mn-lt"/>
                <a:cs typeface="+mn-lt"/>
              </a:rPr>
              <a:t>Community-based support</a:t>
            </a:r>
            <a:r>
              <a:rPr lang="en-GB" sz="4000" b="0" u="none" dirty="0">
                <a:latin typeface="Arial Nova"/>
                <a:ea typeface="+mn-lt"/>
                <a:cs typeface="+mn-lt"/>
              </a:rPr>
              <a:t> – long-term care, rehabilitation, and recovery programs.</a:t>
            </a:r>
            <a:br>
              <a:rPr lang="en-GB" sz="4000" b="0" u="none" dirty="0">
                <a:latin typeface="Arial Nova"/>
                <a:ea typeface="+mn-lt"/>
                <a:cs typeface="+mn-lt"/>
              </a:rPr>
            </a:br>
            <a:r>
              <a:rPr lang="en-GB" sz="4000" b="0" u="none" dirty="0">
                <a:latin typeface="Arial Nova"/>
                <a:ea typeface="+mn-lt"/>
                <a:cs typeface="+mn-lt"/>
              </a:rPr>
              <a:t> • </a:t>
            </a:r>
            <a:r>
              <a:rPr lang="en-GB" sz="4000" u="none" dirty="0">
                <a:latin typeface="Arial Nova"/>
                <a:ea typeface="+mn-lt"/>
                <a:cs typeface="+mn-lt"/>
              </a:rPr>
              <a:t>Early intervention services</a:t>
            </a:r>
            <a:r>
              <a:rPr lang="en-GB" sz="4000" b="0" u="none" dirty="0">
                <a:latin typeface="Arial Nova"/>
                <a:ea typeface="+mn-lt"/>
                <a:cs typeface="+mn-lt"/>
              </a:rPr>
              <a:t> – aimed at improving prognosis and functional outcomes (National Institute for Health and Care Excellence, 2023).</a:t>
            </a:r>
          </a:p>
          <a:p>
            <a:endParaRPr lang="en-GB"/>
          </a:p>
        </p:txBody>
      </p:sp>
      <p:sp>
        <p:nvSpPr>
          <p:cNvPr id="9" name="Text Placeholder 8">
            <a:extLst>
              <a:ext uri="{FF2B5EF4-FFF2-40B4-BE49-F238E27FC236}">
                <a16:creationId xmlns:a16="http://schemas.microsoft.com/office/drawing/2014/main" id="{18E87801-627B-7323-032B-196ED2A3CC9B}"/>
              </a:ext>
            </a:extLst>
          </p:cNvPr>
          <p:cNvSpPr>
            <a:spLocks noGrp="1"/>
          </p:cNvSpPr>
          <p:nvPr>
            <p:ph type="body" sz="quarter" idx="25"/>
          </p:nvPr>
        </p:nvSpPr>
        <p:spPr>
          <a:xfrm>
            <a:off x="33353031" y="4812122"/>
            <a:ext cx="10047017" cy="27207440"/>
          </a:xfrm>
        </p:spPr>
        <p:txBody>
          <a:bodyPr/>
          <a:lstStyle/>
          <a:p>
            <a:pPr algn="l"/>
            <a:r>
              <a:rPr lang="en-US" sz="4400" u="none">
                <a:latin typeface="Arial Nova"/>
                <a:ea typeface="Calibri"/>
                <a:cs typeface="Times New Roman"/>
              </a:rPr>
              <a:t>•Conclusions</a:t>
            </a:r>
            <a:r>
              <a:rPr lang="en-US" sz="4400" u="none" dirty="0">
                <a:latin typeface="Arial Nova"/>
                <a:ea typeface="Calibri"/>
                <a:cs typeface="Calibri"/>
              </a:rPr>
              <a:t> </a:t>
            </a:r>
            <a:endParaRPr lang="en-US" sz="4400">
              <a:latin typeface="Arial Nova"/>
              <a:ea typeface="Calibri"/>
              <a:cs typeface="Calibri"/>
            </a:endParaRPr>
          </a:p>
          <a:p>
            <a:pPr algn="l"/>
            <a:r>
              <a:rPr lang="en-US" sz="4000" b="0" u="none">
                <a:latin typeface="Arial Nova"/>
                <a:ea typeface="Calibri"/>
                <a:cs typeface="Calibri"/>
              </a:rPr>
              <a:t>Schizophrenia is a complex </a:t>
            </a:r>
            <a:r>
              <a:rPr lang="en-US" sz="4000" b="0" u="none" dirty="0">
                <a:latin typeface="Arial Nova"/>
                <a:ea typeface="Calibri"/>
                <a:cs typeface="Calibri"/>
              </a:rPr>
              <a:t>but treatable mental health disorder.</a:t>
            </a:r>
            <a:br>
              <a:rPr lang="en-US" sz="4000" b="0" u="none" dirty="0">
                <a:latin typeface="Arial Nova"/>
                <a:ea typeface="Calibri"/>
                <a:cs typeface="Calibri"/>
              </a:rPr>
            </a:br>
            <a:r>
              <a:rPr lang="en-US" sz="4000" b="0" u="none" dirty="0">
                <a:latin typeface="Arial Nova"/>
                <a:ea typeface="Calibri"/>
                <a:cs typeface="Calibri"/>
              </a:rPr>
              <a:t> • Early diagnosis, medication, therapy, and community support improve outcomes.</a:t>
            </a:r>
            <a:br>
              <a:rPr lang="en-US" sz="4000" b="0" u="none" dirty="0">
                <a:latin typeface="Arial Nova"/>
                <a:ea typeface="Calibri"/>
                <a:cs typeface="Calibri"/>
              </a:rPr>
            </a:br>
            <a:r>
              <a:rPr lang="en-US" sz="4000" b="0" u="none" dirty="0">
                <a:latin typeface="Arial Nova"/>
                <a:ea typeface="Calibri"/>
                <a:cs typeface="Calibri"/>
              </a:rPr>
              <a:t>• Awareness and education help reduce stigma and support recovery.</a:t>
            </a:r>
            <a:br>
              <a:rPr lang="en-US" sz="4000" b="0" u="none" dirty="0">
                <a:latin typeface="Arial Nova"/>
                <a:ea typeface="Calibri"/>
                <a:cs typeface="Calibri"/>
              </a:rPr>
            </a:br>
            <a:r>
              <a:rPr lang="en-US" sz="4000" b="0" u="none" dirty="0">
                <a:latin typeface="Arial Nova"/>
                <a:ea typeface="Calibri"/>
                <a:cs typeface="Calibri"/>
              </a:rPr>
              <a:t>• With proper care, people with schizophrenia can live fulfilling lives (NICE, 2023)</a:t>
            </a:r>
          </a:p>
          <a:p>
            <a:pPr marL="285750" indent="-285750" algn="l">
              <a:buChar char="•"/>
            </a:pPr>
            <a:r>
              <a:rPr lang="en-US" sz="3600" u="none">
                <a:latin typeface="Arial Nova"/>
                <a:ea typeface="Calibri"/>
                <a:cs typeface="Calibri"/>
              </a:rPr>
              <a:t>References</a:t>
            </a:r>
            <a:r>
              <a:rPr lang="en-US" sz="3600" b="0" u="none">
                <a:latin typeface="Arial Nova"/>
                <a:ea typeface="Calibri"/>
                <a:cs typeface="Times New Roman"/>
              </a:rPr>
              <a:t>•</a:t>
            </a:r>
            <a:r>
              <a:rPr lang="en-US" sz="3600" b="0" u="none" dirty="0">
                <a:latin typeface="Arial Nova"/>
                <a:ea typeface="Calibri"/>
                <a:cs typeface="Calibri"/>
              </a:rPr>
              <a:t> </a:t>
            </a:r>
            <a:r>
              <a:rPr lang="en-US" sz="3600" b="0" u="none">
                <a:latin typeface="Arial Nova"/>
                <a:ea typeface="+mn-lt"/>
                <a:cs typeface="+mn-lt"/>
              </a:rPr>
              <a:t>American Psychiatric Association (2022) </a:t>
            </a:r>
            <a:r>
              <a:rPr lang="en-US" sz="3600" b="0" i="1" u="none">
                <a:latin typeface="Arial Nova"/>
                <a:ea typeface="+mn-lt"/>
                <a:cs typeface="+mn-lt"/>
              </a:rPr>
              <a:t>Diagnostic and statistical manual of mental disorders</a:t>
            </a:r>
            <a:r>
              <a:rPr lang="en-US" sz="3600" b="0" u="none">
                <a:latin typeface="Arial Nova"/>
                <a:ea typeface="+mn-lt"/>
                <a:cs typeface="+mn-lt"/>
              </a:rPr>
              <a:t> (5th ed.). Arlington, VA: APA.</a:t>
            </a:r>
            <a:endParaRPr lang="en-US" sz="3600" b="0" u="none" dirty="0">
              <a:latin typeface="Arial Nova"/>
              <a:ea typeface="+mn-lt"/>
              <a:cs typeface="+mn-lt"/>
            </a:endParaRPr>
          </a:p>
          <a:p>
            <a:pPr marL="285750" indent="-285750" algn="l">
              <a:buChar char="•"/>
            </a:pPr>
            <a:r>
              <a:rPr lang="en-US" sz="3600" b="0" u="none">
                <a:latin typeface="Arial Nova"/>
                <a:ea typeface="+mn-lt"/>
                <a:cs typeface="+mn-lt"/>
              </a:rPr>
              <a:t>Charlson, F. et al. (2018) ‘Global epidemiology and burden of schizophrenia’, </a:t>
            </a:r>
            <a:r>
              <a:rPr lang="en-US" sz="3600" b="0" i="1" u="none">
                <a:latin typeface="Arial Nova"/>
                <a:ea typeface="+mn-lt"/>
                <a:cs typeface="+mn-lt"/>
              </a:rPr>
              <a:t>Schizophrenia Bulletin</a:t>
            </a:r>
            <a:r>
              <a:rPr lang="en-US" sz="3600" b="0" u="none">
                <a:latin typeface="Arial Nova"/>
                <a:ea typeface="+mn-lt"/>
                <a:cs typeface="+mn-lt"/>
              </a:rPr>
              <a:t>, 44(6), pp. 1195–1203.</a:t>
            </a:r>
            <a:endParaRPr lang="en-US" sz="3600">
              <a:latin typeface="Arial Nova"/>
            </a:endParaRPr>
          </a:p>
          <a:p>
            <a:pPr marL="285750" indent="-285750" algn="l">
              <a:buChar char="•"/>
            </a:pPr>
            <a:r>
              <a:rPr lang="en-US" sz="3600" b="0" u="none">
                <a:latin typeface="Arial Nova"/>
                <a:ea typeface="+mn-lt"/>
                <a:cs typeface="+mn-lt"/>
              </a:rPr>
              <a:t>Correll, C. and Schooler, N. (2020) ‘Negative symptoms in schizophrenia’, </a:t>
            </a:r>
            <a:r>
              <a:rPr lang="en-US" sz="3600" b="0" i="1" u="none">
                <a:latin typeface="Arial Nova"/>
                <a:ea typeface="+mn-lt"/>
                <a:cs typeface="+mn-lt"/>
              </a:rPr>
              <a:t>Schizophrenia Research</a:t>
            </a:r>
            <a:r>
              <a:rPr lang="en-US" sz="3600" b="0" u="none">
                <a:latin typeface="Arial Nova"/>
                <a:ea typeface="+mn-lt"/>
                <a:cs typeface="+mn-lt"/>
              </a:rPr>
              <a:t>, 186, pp. 1–2.</a:t>
            </a:r>
            <a:endParaRPr lang="en-US" sz="3600">
              <a:latin typeface="Arial Nova"/>
            </a:endParaRPr>
          </a:p>
          <a:p>
            <a:pPr marL="285750" indent="-285750" algn="l">
              <a:buChar char="•"/>
            </a:pPr>
            <a:r>
              <a:rPr lang="en-US" sz="3600" b="0" u="none">
                <a:latin typeface="Arial Nova"/>
                <a:ea typeface="+mn-lt"/>
                <a:cs typeface="+mn-lt"/>
              </a:rPr>
              <a:t>Millan, M. et al. (2016) ‘Cognitive dysfunction in schizophrenia’, </a:t>
            </a:r>
            <a:r>
              <a:rPr lang="en-US" sz="3600" b="0" i="1" u="none">
                <a:latin typeface="Arial Nova"/>
                <a:ea typeface="+mn-lt"/>
                <a:cs typeface="+mn-lt"/>
              </a:rPr>
              <a:t>Nature Reviews Neuroscience</a:t>
            </a:r>
            <a:r>
              <a:rPr lang="en-US" sz="3600" b="0" u="none">
                <a:latin typeface="Arial Nova"/>
                <a:ea typeface="+mn-lt"/>
                <a:cs typeface="+mn-lt"/>
              </a:rPr>
              <a:t>, 17(7), pp. 425–436.</a:t>
            </a:r>
            <a:endParaRPr lang="en-US" sz="3600">
              <a:latin typeface="Arial Nova"/>
            </a:endParaRPr>
          </a:p>
          <a:p>
            <a:pPr marL="285750" indent="-285750" algn="l">
              <a:buChar char="•"/>
            </a:pPr>
            <a:r>
              <a:rPr lang="en-US" sz="3600" b="0" u="none">
                <a:latin typeface="Arial Nova"/>
                <a:ea typeface="+mn-lt"/>
                <a:cs typeface="+mn-lt"/>
              </a:rPr>
              <a:t>National Health Service (2023) </a:t>
            </a:r>
            <a:r>
              <a:rPr lang="en-US" sz="3600" b="0" i="1" u="none">
                <a:latin typeface="Arial Nova"/>
                <a:ea typeface="+mn-lt"/>
                <a:cs typeface="+mn-lt"/>
              </a:rPr>
              <a:t>Schizophrenia</a:t>
            </a:r>
            <a:r>
              <a:rPr lang="en-US" sz="3600" b="0" u="none">
                <a:latin typeface="Arial Nova"/>
                <a:ea typeface="+mn-lt"/>
                <a:cs typeface="+mn-lt"/>
              </a:rPr>
              <a:t>. Available at: </a:t>
            </a:r>
            <a:r>
              <a:rPr lang="en-US" sz="3600" b="0" u="none" dirty="0">
                <a:latin typeface="Arial Nova"/>
                <a:ea typeface="+mn-lt"/>
                <a:cs typeface="+mn-lt"/>
                <a:hlinkClick r:id="rId2"/>
              </a:rPr>
              <a:t>https://www.nhs.uk/mental-health/conditions/schizophrenia/</a:t>
            </a:r>
            <a:r>
              <a:rPr lang="en-US" sz="3600" b="0" u="none" dirty="0">
                <a:latin typeface="Arial Nova"/>
                <a:ea typeface="+mn-lt"/>
                <a:cs typeface="+mn-lt"/>
              </a:rPr>
              <a:t> </a:t>
            </a:r>
            <a:r>
              <a:rPr lang="en-US" sz="3600" b="0" u="none">
                <a:latin typeface="Arial Nova"/>
                <a:ea typeface="+mn-lt"/>
                <a:cs typeface="+mn-lt"/>
              </a:rPr>
              <a:t>(Accessed: 15 March 2026).</a:t>
            </a:r>
            <a:endParaRPr lang="en-US" sz="3600">
              <a:latin typeface="Arial Nova"/>
            </a:endParaRPr>
          </a:p>
          <a:p>
            <a:pPr marL="285750" indent="-285750" algn="l">
              <a:buChar char="•"/>
            </a:pPr>
            <a:r>
              <a:rPr lang="en-US" sz="3600" b="0" u="none">
                <a:latin typeface="Arial Nova"/>
                <a:ea typeface="+mn-lt"/>
                <a:cs typeface="+mn-lt"/>
              </a:rPr>
              <a:t>National Institute for Health and Care Excellence (2023) </a:t>
            </a:r>
            <a:r>
              <a:rPr lang="en-US" sz="3600" b="0" i="1" u="none">
                <a:latin typeface="Arial Nova"/>
                <a:ea typeface="+mn-lt"/>
                <a:cs typeface="+mn-lt"/>
              </a:rPr>
              <a:t>Psychosis and schizophrenia in adults: prevention and management</a:t>
            </a:r>
            <a:r>
              <a:rPr lang="en-US" sz="3600" b="0" u="none">
                <a:latin typeface="Arial Nova"/>
                <a:ea typeface="+mn-lt"/>
                <a:cs typeface="+mn-lt"/>
              </a:rPr>
              <a:t>. London: NICE.</a:t>
            </a:r>
            <a:endParaRPr lang="en-US" sz="3600">
              <a:latin typeface="Arial Nova"/>
            </a:endParaRPr>
          </a:p>
          <a:p>
            <a:pPr marL="285750" indent="-285750" algn="l">
              <a:buChar char="•"/>
            </a:pPr>
            <a:r>
              <a:rPr lang="en-US" sz="3600" b="0" u="none">
                <a:latin typeface="Arial Nova"/>
                <a:ea typeface="+mn-lt"/>
                <a:cs typeface="+mn-lt"/>
              </a:rPr>
              <a:t>Owen, M., Sawa, A. and Mortensen, P. (2016) ‘Schizophrenia’, </a:t>
            </a:r>
            <a:r>
              <a:rPr lang="en-US" sz="3600" b="0" i="1" u="none">
                <a:latin typeface="Arial Nova"/>
                <a:ea typeface="+mn-lt"/>
                <a:cs typeface="+mn-lt"/>
              </a:rPr>
              <a:t>Lancet</a:t>
            </a:r>
            <a:r>
              <a:rPr lang="en-US" sz="3600" b="0" u="none">
                <a:latin typeface="Arial Nova"/>
                <a:ea typeface="+mn-lt"/>
                <a:cs typeface="+mn-lt"/>
              </a:rPr>
              <a:t>, 388(10039), pp. 86–97.</a:t>
            </a:r>
            <a:endParaRPr lang="en-US" sz="3600">
              <a:latin typeface="Arial Nova"/>
            </a:endParaRPr>
          </a:p>
          <a:p>
            <a:pPr marL="285750" indent="-285750" algn="l">
              <a:buChar char="•"/>
            </a:pPr>
            <a:r>
              <a:rPr lang="en-US" sz="3600" b="0" u="none" dirty="0">
                <a:latin typeface="Arial Nova"/>
                <a:ea typeface="+mn-lt"/>
                <a:cs typeface="+mn-lt"/>
              </a:rPr>
              <a:t>Tandon, R., Nasrallah, H. and Keshavan, M. (2013) ‘Schizophrenia: Just the facts’, </a:t>
            </a:r>
            <a:r>
              <a:rPr lang="en-US" sz="3600" b="0" i="1" u="none" dirty="0">
                <a:latin typeface="Arial Nova"/>
                <a:ea typeface="+mn-lt"/>
                <a:cs typeface="+mn-lt"/>
              </a:rPr>
              <a:t>Schizophrenia Research</a:t>
            </a:r>
            <a:r>
              <a:rPr lang="en-US" sz="3600" b="0" u="none" dirty="0">
                <a:latin typeface="Arial Nova"/>
                <a:ea typeface="+mn-lt"/>
                <a:cs typeface="+mn-lt"/>
              </a:rPr>
              <a:t>, 150(1), pp. 3–10.</a:t>
            </a:r>
            <a:endParaRPr lang="en-US" sz="3600">
              <a:latin typeface="Arial Nova"/>
            </a:endParaRPr>
          </a:p>
          <a:p>
            <a:pPr marL="285750" indent="-285750" algn="l">
              <a:buChar char="•"/>
            </a:pPr>
            <a:r>
              <a:rPr lang="en-US" sz="3600" b="0" u="none" dirty="0">
                <a:latin typeface="Arial Nova"/>
                <a:ea typeface="+mn-lt"/>
                <a:cs typeface="+mn-lt"/>
              </a:rPr>
              <a:t>van </a:t>
            </a:r>
            <a:r>
              <a:rPr lang="en-US" sz="3600" b="0" u="none" dirty="0" err="1">
                <a:latin typeface="Arial Nova"/>
                <a:ea typeface="+mn-lt"/>
                <a:cs typeface="+mn-lt"/>
              </a:rPr>
              <a:t>Os</a:t>
            </a:r>
            <a:r>
              <a:rPr lang="en-US" sz="3600" b="0" u="none" dirty="0">
                <a:latin typeface="Arial Nova"/>
                <a:ea typeface="+mn-lt"/>
                <a:cs typeface="+mn-lt"/>
              </a:rPr>
              <a:t>, J. and Kapur, S. (2019) ‘Schizophrenia’, </a:t>
            </a:r>
            <a:r>
              <a:rPr lang="en-US" sz="3600" b="0" i="1" u="none" dirty="0">
                <a:latin typeface="Arial Nova"/>
                <a:ea typeface="+mn-lt"/>
                <a:cs typeface="+mn-lt"/>
              </a:rPr>
              <a:t>Lancet</a:t>
            </a:r>
            <a:r>
              <a:rPr lang="en-US" sz="3600" b="0" u="none" dirty="0">
                <a:latin typeface="Arial Nova"/>
                <a:ea typeface="+mn-lt"/>
                <a:cs typeface="+mn-lt"/>
              </a:rPr>
              <a:t>, 374(9690), pp. 635–645.</a:t>
            </a:r>
            <a:endParaRPr lang="en-US" sz="3600">
              <a:latin typeface="Arial Nova"/>
            </a:endParaRPr>
          </a:p>
          <a:p>
            <a:pPr marL="285750" indent="-285750" algn="l">
              <a:buChar char="•"/>
            </a:pPr>
            <a:r>
              <a:rPr lang="en-US" sz="3600" b="0" u="none">
                <a:latin typeface="Arial Nova"/>
                <a:ea typeface="+mn-lt"/>
                <a:cs typeface="+mn-lt"/>
              </a:rPr>
              <a:t>World Health Organization (2022) </a:t>
            </a:r>
            <a:r>
              <a:rPr lang="en-US" sz="3600" b="0" i="1" u="none">
                <a:latin typeface="Arial Nova"/>
                <a:ea typeface="+mn-lt"/>
                <a:cs typeface="+mn-lt"/>
              </a:rPr>
              <a:t>Schizophrenia</a:t>
            </a:r>
            <a:r>
              <a:rPr lang="en-US" sz="3600" b="0" u="none">
                <a:latin typeface="Arial Nova"/>
                <a:ea typeface="+mn-lt"/>
                <a:cs typeface="+mn-lt"/>
              </a:rPr>
              <a:t>. Available at: </a:t>
            </a:r>
            <a:r>
              <a:rPr lang="en-US" sz="3600" b="0" u="none" dirty="0">
                <a:latin typeface="Arial Nova"/>
                <a:ea typeface="+mn-lt"/>
                <a:cs typeface="+mn-lt"/>
                <a:hlinkClick r:id="rId3"/>
              </a:rPr>
              <a:t>https://www.who.int/news-room/fact-sheets/detail/schizophrenia</a:t>
            </a:r>
            <a:r>
              <a:rPr lang="en-US" sz="3600" b="0" u="none">
                <a:latin typeface="Arial Nova"/>
                <a:ea typeface="+mn-lt"/>
                <a:cs typeface="+mn-lt"/>
              </a:rPr>
              <a:t> (Accessed: 15 March 2026).</a:t>
            </a:r>
            <a:endParaRPr lang="en-US" sz="3600">
              <a:latin typeface="Arial Nova"/>
            </a:endParaRPr>
          </a:p>
          <a:p>
            <a:pPr algn="l"/>
            <a:endParaRPr lang="en-US" sz="4000" b="0" u="none" dirty="0">
              <a:latin typeface="Arial Nova"/>
              <a:ea typeface="Calibri"/>
              <a:cs typeface="Calibri"/>
            </a:endParaRPr>
          </a:p>
        </p:txBody>
      </p:sp>
      <p:sp>
        <p:nvSpPr>
          <p:cNvPr id="10" name="Text Placeholder 9">
            <a:extLst>
              <a:ext uri="{FF2B5EF4-FFF2-40B4-BE49-F238E27FC236}">
                <a16:creationId xmlns:a16="http://schemas.microsoft.com/office/drawing/2014/main" id="{1AA09EC9-99F8-4703-CDB5-B9EF2F607BE0}"/>
              </a:ext>
            </a:extLst>
          </p:cNvPr>
          <p:cNvSpPr>
            <a:spLocks noGrp="1"/>
          </p:cNvSpPr>
          <p:nvPr>
            <p:ph type="body" sz="quarter" idx="26"/>
          </p:nvPr>
        </p:nvSpPr>
        <p:spPr>
          <a:xfrm>
            <a:off x="33353031" y="5710865"/>
            <a:ext cx="9563939" cy="10015381"/>
          </a:xfrm>
        </p:spPr>
        <p:txBody>
          <a:bodyPr/>
          <a:lstStyle/>
          <a:p>
            <a:pPr>
              <a:spcAft>
                <a:spcPts val="1100"/>
              </a:spcAft>
            </a:pPr>
            <a:endParaRPr lang="en-US" sz="4800" dirty="0">
              <a:solidFill>
                <a:srgbClr val="EE0000"/>
              </a:solidFill>
              <a:effectLst/>
              <a:latin typeface="Aptos" panose="020B0004020202020204" pitchFamily="34" charset="0"/>
              <a:ea typeface="Century Schoolbook" panose="02040604050505020304" pitchFamily="18" charset="0"/>
            </a:endParaRPr>
          </a:p>
          <a:p>
            <a:endParaRPr lang="en-GB"/>
          </a:p>
        </p:txBody>
      </p:sp>
      <p:sp>
        <p:nvSpPr>
          <p:cNvPr id="12" name="Text Placeholder 11">
            <a:extLst>
              <a:ext uri="{FF2B5EF4-FFF2-40B4-BE49-F238E27FC236}">
                <a16:creationId xmlns:a16="http://schemas.microsoft.com/office/drawing/2014/main" id="{F262A7F6-598A-DF35-28CD-BC39698DEAE3}"/>
              </a:ext>
            </a:extLst>
          </p:cNvPr>
          <p:cNvSpPr>
            <a:spLocks noGrp="1"/>
          </p:cNvSpPr>
          <p:nvPr>
            <p:ph type="body" sz="quarter" idx="28"/>
          </p:nvPr>
        </p:nvSpPr>
        <p:spPr>
          <a:xfrm>
            <a:off x="33353032" y="13556763"/>
            <a:ext cx="8257757" cy="1200306"/>
          </a:xfrm>
        </p:spPr>
        <p:txBody>
          <a:bodyPr/>
          <a:lstStyle/>
          <a:p>
            <a:pPr>
              <a:spcAft>
                <a:spcPts val="1100"/>
              </a:spcAft>
            </a:pPr>
            <a:r>
              <a:rPr lang="en-US" sz="4800">
                <a:latin typeface="Times New Roman"/>
                <a:ea typeface="Century Schoolbook" panose="02040604050505020304" pitchFamily="18" charset="0"/>
                <a:cs typeface="Times New Roman"/>
              </a:rPr>
              <a:t>•</a:t>
            </a:r>
            <a:endParaRPr lang="en-US" sz="4000">
              <a:effectLst/>
              <a:latin typeface="Arial Nova"/>
              <a:ea typeface="Century Schoolbook" panose="02040604050505020304" pitchFamily="18" charset="0"/>
            </a:endParaRPr>
          </a:p>
        </p:txBody>
      </p:sp>
      <p:sp>
        <p:nvSpPr>
          <p:cNvPr id="14" name="Text Placeholder 13">
            <a:extLst>
              <a:ext uri="{FF2B5EF4-FFF2-40B4-BE49-F238E27FC236}">
                <a16:creationId xmlns:a16="http://schemas.microsoft.com/office/drawing/2014/main" id="{43A249C3-A7E2-2CD9-0892-AB8DFF018408}"/>
              </a:ext>
            </a:extLst>
          </p:cNvPr>
          <p:cNvSpPr>
            <a:spLocks noGrp="1"/>
          </p:cNvSpPr>
          <p:nvPr>
            <p:ph type="body" sz="quarter" idx="30"/>
          </p:nvPr>
        </p:nvSpPr>
        <p:spPr>
          <a:xfrm>
            <a:off x="33422043" y="25558796"/>
            <a:ext cx="10052050" cy="1138751"/>
          </a:xfrm>
        </p:spPr>
        <p:txBody>
          <a:bodyPr/>
          <a:lstStyle/>
          <a:p>
            <a:r>
              <a:rPr lang="en-GB" sz="4400" dirty="0">
                <a:solidFill>
                  <a:srgbClr val="FF0000"/>
                </a:solidFill>
                <a:latin typeface="Aptos"/>
                <a:cs typeface="Times New Roman"/>
              </a:rPr>
              <a:t> </a:t>
            </a:r>
            <a:endParaRPr lang="en-GB" sz="4800" dirty="0">
              <a:solidFill>
                <a:srgbClr val="FF0000"/>
              </a:solidFill>
              <a:latin typeface="Aptos"/>
              <a:cs typeface="Times New Roman"/>
            </a:endParaRPr>
          </a:p>
        </p:txBody>
      </p:sp>
      <p:sp>
        <p:nvSpPr>
          <p:cNvPr id="15" name="Text Placeholder 14">
            <a:extLst>
              <a:ext uri="{FF2B5EF4-FFF2-40B4-BE49-F238E27FC236}">
                <a16:creationId xmlns:a16="http://schemas.microsoft.com/office/drawing/2014/main" id="{0CE2165C-AF05-3BA6-5902-E166491EEAC5}"/>
              </a:ext>
            </a:extLst>
          </p:cNvPr>
          <p:cNvSpPr>
            <a:spLocks noGrp="1"/>
          </p:cNvSpPr>
          <p:nvPr>
            <p:ph type="body" sz="quarter" idx="96"/>
          </p:nvPr>
        </p:nvSpPr>
        <p:spPr>
          <a:xfrm>
            <a:off x="488043" y="28789917"/>
            <a:ext cx="10038659" cy="6998817"/>
          </a:xfrm>
        </p:spPr>
        <p:txBody>
          <a:bodyPr/>
          <a:lstStyle/>
          <a:p>
            <a:endParaRPr lang="en-GB" sz="3600" kern="100" dirty="0">
              <a:latin typeface="Arial Nova"/>
              <a:ea typeface="Aptos" panose="020B0004020202020204" pitchFamily="34" charset="0"/>
            </a:endParaRPr>
          </a:p>
          <a:p>
            <a:endParaRPr lang="en-GB" sz="4800" b="1" kern="100" dirty="0">
              <a:solidFill>
                <a:srgbClr val="FF0000"/>
              </a:solidFill>
              <a:latin typeface="Aptos"/>
              <a:ea typeface="Aptos" panose="020B0004020202020204" pitchFamily="34" charset="0"/>
              <a:cs typeface="Times New Roman"/>
            </a:endParaRPr>
          </a:p>
          <a:p>
            <a:endParaRPr lang="en-GB" sz="4800" b="1" kern="100" dirty="0">
              <a:solidFill>
                <a:srgbClr val="FF0000"/>
              </a:solidFill>
              <a:latin typeface="Aptos"/>
              <a:ea typeface="Aptos" panose="020B0004020202020204" pitchFamily="34" charset="0"/>
              <a:cs typeface="Times New Roman"/>
            </a:endParaRPr>
          </a:p>
          <a:p>
            <a:endParaRPr lang="en-GB" sz="4800" b="1" kern="100" dirty="0">
              <a:solidFill>
                <a:srgbClr val="FF0000"/>
              </a:solidFill>
              <a:latin typeface="Aptos"/>
              <a:ea typeface="Aptos" panose="020B0004020202020204" pitchFamily="34" charset="0"/>
              <a:cs typeface="Times New Roman"/>
            </a:endParaRPr>
          </a:p>
          <a:p>
            <a:endParaRPr lang="en-GB" sz="4800" b="1" kern="100" dirty="0">
              <a:solidFill>
                <a:srgbClr val="FF0000"/>
              </a:solidFill>
              <a:latin typeface="Aptos"/>
              <a:ea typeface="Aptos" panose="020B0004020202020204" pitchFamily="34" charset="0"/>
              <a:cs typeface="Times New Roman"/>
            </a:endParaRPr>
          </a:p>
          <a:p>
            <a:endParaRPr lang="en-GB" sz="4800" kern="100" dirty="0">
              <a:solidFill>
                <a:srgbClr val="FF0000"/>
              </a:solidFill>
              <a:latin typeface="Aptos"/>
              <a:cs typeface="Times New Roman"/>
            </a:endParaRPr>
          </a:p>
          <a:p>
            <a:endParaRPr lang="en-GB" sz="4400" kern="10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000" kern="100">
              <a:effectLst/>
              <a:latin typeface="Aptos" panose="020B0004020202020204" pitchFamily="34" charset="0"/>
              <a:ea typeface="Aptos" panose="020B0004020202020204" pitchFamily="34" charset="0"/>
              <a:cs typeface="Times New Roman" panose="02020603050405020304" pitchFamily="18" charset="0"/>
            </a:endParaRPr>
          </a:p>
        </p:txBody>
      </p:sp>
      <p:sp>
        <p:nvSpPr>
          <p:cNvPr id="16" name="Text Placeholder 15">
            <a:extLst>
              <a:ext uri="{FF2B5EF4-FFF2-40B4-BE49-F238E27FC236}">
                <a16:creationId xmlns:a16="http://schemas.microsoft.com/office/drawing/2014/main" id="{D980FAF0-22BA-CF45-1B8B-4CBB3A6450C8}"/>
              </a:ext>
            </a:extLst>
          </p:cNvPr>
          <p:cNvSpPr>
            <a:spLocks noGrp="1"/>
          </p:cNvSpPr>
          <p:nvPr>
            <p:ph type="body" sz="quarter" idx="150"/>
          </p:nvPr>
        </p:nvSpPr>
        <p:spPr>
          <a:xfrm>
            <a:off x="5932593" y="3073871"/>
            <a:ext cx="31998968" cy="769441"/>
          </a:xfrm>
        </p:spPr>
        <p:txBody>
          <a:bodyPr/>
          <a:lstStyle/>
          <a:p>
            <a:endParaRPr lang="en-GB"/>
          </a:p>
        </p:txBody>
      </p:sp>
      <p:sp>
        <p:nvSpPr>
          <p:cNvPr id="18" name="Text Placeholder 17">
            <a:extLst>
              <a:ext uri="{FF2B5EF4-FFF2-40B4-BE49-F238E27FC236}">
                <a16:creationId xmlns:a16="http://schemas.microsoft.com/office/drawing/2014/main" id="{C3F76DF2-C069-1FCD-E000-4C169E1D5F3A}"/>
              </a:ext>
            </a:extLst>
          </p:cNvPr>
          <p:cNvSpPr>
            <a:spLocks noGrp="1"/>
          </p:cNvSpPr>
          <p:nvPr>
            <p:ph type="body" sz="quarter" idx="153"/>
          </p:nvPr>
        </p:nvSpPr>
        <p:spPr>
          <a:xfrm>
            <a:off x="5932593" y="389601"/>
            <a:ext cx="31998968" cy="1323439"/>
          </a:xfrm>
        </p:spPr>
        <p:txBody>
          <a:bodyPr lIns="91440" tIns="45720" rIns="91440" bIns="45720" anchor="t" anchorCtr="0">
            <a:spAutoFit/>
          </a:bodyPr>
          <a:lstStyle/>
          <a:p>
            <a:r>
              <a:rPr lang="en-GB" sz="8000">
                <a:ea typeface="Calibri"/>
                <a:cs typeface="Calibri"/>
              </a:rPr>
              <a:t>Schizophrenia</a:t>
            </a:r>
            <a:r>
              <a:rPr lang="en-GB" sz="8000" b="0">
                <a:ea typeface="+mj-lt"/>
                <a:cs typeface="+mj-lt"/>
              </a:rPr>
              <a:t>ICD-11 Diagnostic Criteria (6A20),</a:t>
            </a:r>
            <a:endParaRPr lang="en-GB" sz="8000">
              <a:ea typeface="Calibri"/>
              <a:cs typeface="Calibri"/>
            </a:endParaRPr>
          </a:p>
        </p:txBody>
      </p:sp>
      <p:sp>
        <p:nvSpPr>
          <p:cNvPr id="19" name="TextBox 18">
            <a:extLst>
              <a:ext uri="{FF2B5EF4-FFF2-40B4-BE49-F238E27FC236}">
                <a16:creationId xmlns:a16="http://schemas.microsoft.com/office/drawing/2014/main" id="{D51215FA-8FDE-D77B-C55D-8FA541A4FA3E}"/>
              </a:ext>
            </a:extLst>
          </p:cNvPr>
          <p:cNvSpPr txBox="1"/>
          <p:nvPr/>
        </p:nvSpPr>
        <p:spPr>
          <a:xfrm>
            <a:off x="34209318" y="7315200"/>
            <a:ext cx="184731" cy="1415772"/>
          </a:xfrm>
          <a:prstGeom prst="rect">
            <a:avLst/>
          </a:prstGeom>
          <a:noFill/>
        </p:spPr>
        <p:txBody>
          <a:bodyPr wrap="none" rtlCol="0">
            <a:spAutoFit/>
          </a:bodyPr>
          <a:lstStyle/>
          <a:p>
            <a:endParaRPr lang="en-GB"/>
          </a:p>
        </p:txBody>
      </p:sp>
      <p:sp>
        <p:nvSpPr>
          <p:cNvPr id="20" name="Text Placeholder 19">
            <a:extLst>
              <a:ext uri="{FF2B5EF4-FFF2-40B4-BE49-F238E27FC236}">
                <a16:creationId xmlns:a16="http://schemas.microsoft.com/office/drawing/2014/main" id="{39E115A9-D8D2-6375-9783-722A81ADB981}"/>
              </a:ext>
            </a:extLst>
          </p:cNvPr>
          <p:cNvSpPr>
            <a:spLocks noGrp="1"/>
          </p:cNvSpPr>
          <p:nvPr>
            <p:ph type="body" sz="quarter" idx="151"/>
          </p:nvPr>
        </p:nvSpPr>
        <p:spPr/>
        <p:txBody>
          <a:bodyPr lIns="91440" tIns="45720" rIns="91440" bIns="45720" anchor="t" anchorCtr="0">
            <a:spAutoFit/>
          </a:bodyPr>
          <a:lstStyle/>
          <a:p>
            <a:r>
              <a:rPr lang="en-GB" b="0">
                <a:ea typeface="+mj-lt"/>
                <a:cs typeface="+mj-lt"/>
              </a:rPr>
              <a:t>Schizophrenia: Causes, Symptoms and Treatment</a:t>
            </a:r>
            <a:endParaRPr lang="en-US"/>
          </a:p>
        </p:txBody>
      </p:sp>
      <p:pic>
        <p:nvPicPr>
          <p:cNvPr id="7" name="Picture 6" descr="https://www.sciencemuseum.org.uk/sites/default/files/styles/carousel/public/2018-06/rowlandson.jpg?itok=JR3xBGE1">
            <a:extLst>
              <a:ext uri="{FF2B5EF4-FFF2-40B4-BE49-F238E27FC236}">
                <a16:creationId xmlns:a16="http://schemas.microsoft.com/office/drawing/2014/main" id="{480CD577-E7CF-70A5-FFB3-F7429325460C}"/>
              </a:ext>
            </a:extLst>
          </p:cNvPr>
          <p:cNvPicPr>
            <a:picLocks noChangeAspect="1"/>
          </p:cNvPicPr>
          <p:nvPr/>
        </p:nvPicPr>
        <p:blipFill>
          <a:blip r:embed="rId4"/>
          <a:stretch>
            <a:fillRect/>
          </a:stretch>
        </p:blipFill>
        <p:spPr>
          <a:xfrm>
            <a:off x="11671540" y="6437268"/>
            <a:ext cx="9713343" cy="5344452"/>
          </a:xfrm>
          <a:prstGeom prst="rect">
            <a:avLst/>
          </a:prstGeom>
        </p:spPr>
      </p:pic>
      <p:sp>
        <p:nvSpPr>
          <p:cNvPr id="22" name="TextBox 21">
            <a:extLst>
              <a:ext uri="{FF2B5EF4-FFF2-40B4-BE49-F238E27FC236}">
                <a16:creationId xmlns:a16="http://schemas.microsoft.com/office/drawing/2014/main" id="{40CEAD61-038E-F29D-11F4-B26871ED6A2D}"/>
              </a:ext>
            </a:extLst>
          </p:cNvPr>
          <p:cNvSpPr txBox="1"/>
          <p:nvPr/>
        </p:nvSpPr>
        <p:spPr>
          <a:xfrm>
            <a:off x="11807479" y="11845554"/>
            <a:ext cx="9437297" cy="50167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a:latin typeface="Arial Nova"/>
                <a:ea typeface="+mn-lt"/>
                <a:cs typeface="+mn-lt"/>
              </a:rPr>
              <a:t>Photo:</a:t>
            </a:r>
            <a:r>
              <a:rPr lang="en-GB" sz="4000">
                <a:latin typeface="Arial Nova"/>
                <a:ea typeface="+mn-lt"/>
                <a:cs typeface="+mn-lt"/>
              </a:rPr>
              <a:t> Historical mental health care (asylum)</a:t>
            </a:r>
            <a:endParaRPr lang="en-US" sz="4000">
              <a:latin typeface="Arial Nova"/>
              <a:ea typeface="Calibri"/>
              <a:cs typeface="Calibri"/>
            </a:endParaRPr>
          </a:p>
          <a:p>
            <a:r>
              <a:rPr lang="en-GB" sz="4000">
                <a:latin typeface="Arial Nova"/>
              </a:rPr>
              <a:t>•People</a:t>
            </a:r>
            <a:r>
              <a:rPr lang="en-GB" sz="4000" dirty="0">
                <a:latin typeface="Arial Nova"/>
              </a:rPr>
              <a:t> with schizophrenia were misunderstood and feared.</a:t>
            </a:r>
            <a:br>
              <a:rPr lang="en-GB" sz="4000" dirty="0">
                <a:latin typeface="Arial Nova"/>
              </a:rPr>
            </a:br>
            <a:r>
              <a:rPr lang="en-GB" sz="4000" dirty="0">
                <a:latin typeface="Arial Nova"/>
              </a:rPr>
              <a:t>• Called dementia praecox, thought degenerative.</a:t>
            </a:r>
            <a:br>
              <a:rPr lang="en-GB" sz="4000" dirty="0">
                <a:latin typeface="Arial Nova"/>
              </a:rPr>
            </a:br>
            <a:r>
              <a:rPr lang="en-GB" sz="4000" dirty="0">
                <a:latin typeface="Arial Nova"/>
              </a:rPr>
              <a:t>• Treatment: asylums and confinement (Tandon, Nasrallah </a:t>
            </a:r>
            <a:r>
              <a:rPr lang="en-GB" sz="4000">
                <a:latin typeface="Arial Nova"/>
              </a:rPr>
              <a:t>and Keshavan, 2013).</a:t>
            </a:r>
          </a:p>
        </p:txBody>
      </p:sp>
      <p:pic>
        <p:nvPicPr>
          <p:cNvPr id="23" name="Picture 22" descr="https://www.sciencemuseum.org.uk/sites/default/files/styles/social_twitter/public/2018-06/claybornWard_0.jpg?h=a42d98f9&amp;itok=pHJUCqDg%2C">
            <a:extLst>
              <a:ext uri="{FF2B5EF4-FFF2-40B4-BE49-F238E27FC236}">
                <a16:creationId xmlns:a16="http://schemas.microsoft.com/office/drawing/2014/main" id="{DC71AAEA-6DC3-50A6-231E-0850B1869B1E}"/>
              </a:ext>
            </a:extLst>
          </p:cNvPr>
          <p:cNvPicPr>
            <a:picLocks noChangeAspect="1"/>
          </p:cNvPicPr>
          <p:nvPr/>
        </p:nvPicPr>
        <p:blipFill>
          <a:blip r:embed="rId5"/>
          <a:srcRect l="-858" t="-3021" r="123" b="1722"/>
          <a:stretch>
            <a:fillRect/>
          </a:stretch>
        </p:blipFill>
        <p:spPr>
          <a:xfrm>
            <a:off x="11787043" y="16919644"/>
            <a:ext cx="9692678" cy="5408011"/>
          </a:xfrm>
          <a:prstGeom prst="rect">
            <a:avLst/>
          </a:prstGeom>
        </p:spPr>
      </p:pic>
      <p:sp>
        <p:nvSpPr>
          <p:cNvPr id="24" name="TextBox 23">
            <a:extLst>
              <a:ext uri="{FF2B5EF4-FFF2-40B4-BE49-F238E27FC236}">
                <a16:creationId xmlns:a16="http://schemas.microsoft.com/office/drawing/2014/main" id="{29180BFC-E7AB-A20D-629D-941C90330031}"/>
              </a:ext>
            </a:extLst>
          </p:cNvPr>
          <p:cNvSpPr txBox="1"/>
          <p:nvPr/>
        </p:nvSpPr>
        <p:spPr>
          <a:xfrm>
            <a:off x="11707944" y="22308494"/>
            <a:ext cx="9661587" cy="95102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a:latin typeface="Arial Nova"/>
                <a:ea typeface="+mn-lt"/>
                <a:cs typeface="+mn-lt"/>
              </a:rPr>
              <a:t>Photo:</a:t>
            </a:r>
            <a:r>
              <a:rPr lang="en-US" sz="4000">
                <a:latin typeface="Arial Nova"/>
                <a:ea typeface="+mn-lt"/>
                <a:cs typeface="+mn-lt"/>
              </a:rPr>
              <a:t> Modern psychiatrist with patient</a:t>
            </a:r>
          </a:p>
          <a:p>
            <a:r>
              <a:rPr lang="en-US" sz="4000">
                <a:latin typeface="Arial Nova"/>
                <a:ea typeface="+mn-lt"/>
                <a:cs typeface="+mn-lt"/>
              </a:rPr>
              <a:t>(NICE, 2023)</a:t>
            </a:r>
            <a:endParaRPr lang="en-US" sz="4000">
              <a:latin typeface="Arial Nova"/>
              <a:ea typeface="Calibri"/>
              <a:cs typeface="Calibri"/>
            </a:endParaRPr>
          </a:p>
          <a:p>
            <a:r>
              <a:rPr lang="en-US" sz="4000">
                <a:latin typeface="Arial Nova"/>
              </a:rPr>
              <a:t>• Today, schizophrenia is a treatable mental health disorder.</a:t>
            </a:r>
            <a:br>
              <a:rPr lang="en-US" sz="4000" dirty="0">
                <a:latin typeface="Arial Nova"/>
              </a:rPr>
            </a:br>
            <a:r>
              <a:rPr lang="en-US" sz="4000">
                <a:latin typeface="Arial Nova"/>
              </a:rPr>
              <a:t>• Treatment focuses on medication, psychological therapy, and community support.</a:t>
            </a:r>
            <a:br>
              <a:rPr lang="en-US" sz="4000" dirty="0">
                <a:latin typeface="Arial Nova"/>
              </a:rPr>
            </a:br>
            <a:r>
              <a:rPr lang="en-US" sz="4000">
                <a:latin typeface="Arial Nova"/>
              </a:rPr>
              <a:t>• People with schizophrenia can live fulfilling lives with proper care (National Institute for Health and Care Excellence, 2023).</a:t>
            </a:r>
            <a:endParaRPr lang="en-US" sz="4000">
              <a:ea typeface="Calibri"/>
              <a:cs typeface="Calibri"/>
            </a:endParaRPr>
          </a:p>
          <a:p>
            <a:endParaRPr lang="en-US"/>
          </a:p>
          <a:p>
            <a:pPr algn="ctr"/>
            <a:endParaRPr lang="en-GB"/>
          </a:p>
        </p:txBody>
      </p:sp>
      <p:pic>
        <p:nvPicPr>
          <p:cNvPr id="25" name="Picture 24" descr="https://dy7glz37jgl0b.cloudfront.net/advice/images/betterhelp/7211/1684051dfc2731bf6ba7540b07914d6d-latina-therapist-takes-notes.jpeg">
            <a:extLst>
              <a:ext uri="{FF2B5EF4-FFF2-40B4-BE49-F238E27FC236}">
                <a16:creationId xmlns:a16="http://schemas.microsoft.com/office/drawing/2014/main" id="{D7A109BD-0FF8-55C1-2F04-D2A5C0E3164C}"/>
              </a:ext>
            </a:extLst>
          </p:cNvPr>
          <p:cNvPicPr>
            <a:picLocks noChangeAspect="1"/>
          </p:cNvPicPr>
          <p:nvPr/>
        </p:nvPicPr>
        <p:blipFill>
          <a:blip r:embed="rId6"/>
          <a:stretch>
            <a:fillRect/>
          </a:stretch>
        </p:blipFill>
        <p:spPr>
          <a:xfrm>
            <a:off x="21975656" y="13524616"/>
            <a:ext cx="10084552" cy="6707538"/>
          </a:xfrm>
          <a:prstGeom prst="rect">
            <a:avLst/>
          </a:prstGeom>
        </p:spPr>
      </p:pic>
      <p:sp>
        <p:nvSpPr>
          <p:cNvPr id="17" name="TextBox 16">
            <a:extLst>
              <a:ext uri="{FF2B5EF4-FFF2-40B4-BE49-F238E27FC236}">
                <a16:creationId xmlns:a16="http://schemas.microsoft.com/office/drawing/2014/main" id="{1C635080-A523-5EC0-DD42-153D3B3EA9E0}"/>
              </a:ext>
            </a:extLst>
          </p:cNvPr>
          <p:cNvSpPr txBox="1"/>
          <p:nvPr/>
        </p:nvSpPr>
        <p:spPr>
          <a:xfrm>
            <a:off x="22849471" y="20178209"/>
            <a:ext cx="9989387" cy="96734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spcBef>
                <a:spcPct val="20000"/>
              </a:spcBef>
            </a:pPr>
            <a:r>
              <a:rPr lang="en-GB" sz="4000">
                <a:latin typeface="Arial Nova"/>
                <a:ea typeface="+mn-lt"/>
                <a:cs typeface="+mn-lt"/>
              </a:rPr>
              <a:t>Therapy session with mental health professional (Getty Images, 2023)</a:t>
            </a:r>
            <a:endParaRPr lang="en-US" sz="4800">
              <a:latin typeface="Aptos"/>
              <a:ea typeface="+mn-lt"/>
              <a:cs typeface="+mn-lt"/>
            </a:endParaRPr>
          </a:p>
          <a:p>
            <a:pPr algn="ctr">
              <a:spcBef>
                <a:spcPct val="20000"/>
              </a:spcBef>
            </a:pPr>
            <a:r>
              <a:rPr lang="en-GB" sz="4800" b="1" u="sng">
                <a:latin typeface="Aptos"/>
                <a:ea typeface="+mn-lt"/>
                <a:cs typeface="+mn-lt"/>
              </a:rPr>
              <a:t>Recommendations</a:t>
            </a:r>
            <a:endParaRPr lang="en-US" sz="4800">
              <a:latin typeface="Aptos"/>
              <a:ea typeface="+mn-lt"/>
              <a:cs typeface="+mn-lt"/>
            </a:endParaRPr>
          </a:p>
          <a:p>
            <a:pPr>
              <a:spcBef>
                <a:spcPct val="20000"/>
              </a:spcBef>
            </a:pPr>
            <a:r>
              <a:rPr lang="en-GB" sz="4000">
                <a:latin typeface="Arial Nova"/>
                <a:ea typeface="+mn-lt"/>
                <a:cs typeface="+mn-lt"/>
              </a:rPr>
              <a:t>• Early diagnosis can help people get better outcomes (NICE, 2023).</a:t>
            </a:r>
            <a:br>
              <a:rPr lang="en-GB" sz="4000" dirty="0">
                <a:latin typeface="Arial Nova"/>
                <a:ea typeface="+mn-lt"/>
                <a:cs typeface="+mn-lt"/>
              </a:rPr>
            </a:br>
            <a:r>
              <a:rPr lang="en-GB" sz="4000">
                <a:latin typeface="Arial Nova"/>
                <a:ea typeface="+mn-lt"/>
                <a:cs typeface="+mn-lt"/>
              </a:rPr>
              <a:t> • Access to combined care – medication, therapy, and community support – should be available to all (Correll and Schooler, </a:t>
            </a:r>
            <a:r>
              <a:rPr lang="en-GB" sz="4000">
                <a:solidFill>
                  <a:schemeClr val="tx1">
                    <a:lumMod val="95000"/>
                    <a:lumOff val="5000"/>
                  </a:schemeClr>
                </a:solidFill>
                <a:latin typeface="Arial Nova"/>
                <a:ea typeface="+mn-lt"/>
                <a:cs typeface="+mn-lt"/>
              </a:rPr>
              <a:t>2020).</a:t>
            </a:r>
            <a:br>
              <a:rPr lang="en-GB" sz="4000" dirty="0">
                <a:solidFill>
                  <a:schemeClr val="tx1">
                    <a:lumMod val="95000"/>
                    <a:lumOff val="5000"/>
                  </a:schemeClr>
                </a:solidFill>
                <a:latin typeface="Arial Nova"/>
                <a:ea typeface="+mn-lt"/>
                <a:cs typeface="+mn-lt"/>
              </a:rPr>
            </a:br>
            <a:r>
              <a:rPr lang="en-GB" sz="4000">
                <a:solidFill>
                  <a:schemeClr val="tx1">
                    <a:lumMod val="95000"/>
                    <a:lumOff val="5000"/>
                  </a:schemeClr>
                </a:solidFill>
                <a:latin typeface="Arial Nova"/>
                <a:ea typeface="+mn-lt"/>
                <a:cs typeface="+mn-lt"/>
              </a:rPr>
              <a:t>• Education and awareness </a:t>
            </a:r>
            <a:r>
              <a:rPr lang="en-GB" sz="4000">
                <a:latin typeface="Arial Nova"/>
                <a:ea typeface="+mn-lt"/>
                <a:cs typeface="+mn-lt"/>
              </a:rPr>
              <a:t>can reduce stigma and improve support (Charlson et al., 2018).</a:t>
            </a:r>
            <a:br>
              <a:rPr lang="en-GB" sz="4000" dirty="0">
                <a:latin typeface="Arial Nova"/>
                <a:ea typeface="+mn-lt"/>
                <a:cs typeface="+mn-lt"/>
              </a:rPr>
            </a:br>
            <a:r>
              <a:rPr lang="en-GB" sz="4000">
                <a:latin typeface="Arial Nova"/>
                <a:ea typeface="+mn-lt"/>
                <a:cs typeface="+mn-lt"/>
              </a:rPr>
              <a:t> • Ongoing follow-up helps people stick to treatment and avoid relapse (Millan et</a:t>
            </a:r>
            <a:r>
              <a:rPr lang="en-GB" sz="3700">
                <a:latin typeface="Calibri"/>
                <a:ea typeface="+mn-lt"/>
                <a:cs typeface="+mn-lt"/>
              </a:rPr>
              <a:t> al., 2016).</a:t>
            </a:r>
            <a:endParaRPr lang="en-US"/>
          </a:p>
        </p:txBody>
      </p:sp>
    </p:spTree>
    <p:extLst>
      <p:ext uri="{BB962C8B-B14F-4D97-AF65-F5344CB8AC3E}">
        <p14:creationId xmlns:p14="http://schemas.microsoft.com/office/powerpoint/2010/main" val="137267455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Application>Microsoft Office PowerPoint</Application>
  <PresentationFormat>Custom</PresentationFormat>
  <Slides>2</Slides>
  <Notes>0</Notes>
  <HiddenSlides>0</HiddenSlides>
  <ScaleCrop>false</ScaleCrop>
  <HeadingPairs>
    <vt:vector size="4" baseType="variant">
      <vt:variant>
        <vt:lpstr>Theme</vt:lpstr>
      </vt:variant>
      <vt:variant>
        <vt:i4>5</vt:i4>
      </vt:variant>
      <vt:variant>
        <vt:lpstr>Slide Titles</vt:lpstr>
      </vt:variant>
      <vt:variant>
        <vt:i4>2</vt:i4>
      </vt:variant>
    </vt:vector>
  </HeadingPairs>
  <TitlesOfParts>
    <vt:vector size="7" baseType="lpstr">
      <vt:lpstr>36x48-Template-V2b</vt:lpstr>
      <vt:lpstr>Without Quick Guides</vt:lpstr>
      <vt:lpstr>Classic 3 Columns</vt:lpstr>
      <vt:lpstr>Trifold - Wide Center</vt:lpstr>
      <vt:lpstr>Office Theme</vt:lpstr>
      <vt:lpstr>  Student name :Elizjana Mertiri Student number :2324432 </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revision>520</cp:revision>
  <cp:lastPrinted>2015-06-29T17:31:11Z</cp:lastPrinted>
  <dcterms:created xsi:type="dcterms:W3CDTF">2012-02-03T19:11:35Z</dcterms:created>
  <dcterms:modified xsi:type="dcterms:W3CDTF">2026-03-26T19:28:36Z</dcterms:modified>
</cp:coreProperties>
</file>