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7" r:id="rId1"/>
  </p:sldMasterIdLst>
  <p:notesMasterIdLst>
    <p:notesMasterId r:id="rId15"/>
  </p:notesMasterIdLst>
  <p:sldIdLst>
    <p:sldId id="256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12"/>
  </p:normalViewPr>
  <p:slideViewPr>
    <p:cSldViewPr snapToGrid="0" snapToObjects="1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sv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91E808-4890-4B0E-8E08-FC3205C997D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40C473-A25F-43C1-B9F3-9FFEB91BBE52}">
      <dgm:prSet/>
      <dgm:spPr/>
      <dgm:t>
        <a:bodyPr/>
        <a:lstStyle/>
        <a:p>
          <a:r>
            <a:rPr lang="en-US" dirty="0">
              <a:latin typeface="+mj-lt"/>
            </a:rPr>
            <a:t>Private Camps.</a:t>
          </a:r>
        </a:p>
      </dgm:t>
    </dgm:pt>
    <dgm:pt modelId="{01C28E68-6CF7-4267-ADD9-C02CA994E6BB}" type="parTrans" cxnId="{342FF8BC-99A3-47C6-8D01-989A115E556B}">
      <dgm:prSet/>
      <dgm:spPr/>
      <dgm:t>
        <a:bodyPr/>
        <a:lstStyle/>
        <a:p>
          <a:endParaRPr lang="en-US"/>
        </a:p>
      </dgm:t>
    </dgm:pt>
    <dgm:pt modelId="{771B66AD-41D4-4FAA-8E8A-2E21E616FC4F}" type="sibTrans" cxnId="{342FF8BC-99A3-47C6-8D01-989A115E556B}">
      <dgm:prSet/>
      <dgm:spPr/>
      <dgm:t>
        <a:bodyPr/>
        <a:lstStyle/>
        <a:p>
          <a:endParaRPr lang="en-US"/>
        </a:p>
      </dgm:t>
    </dgm:pt>
    <dgm:pt modelId="{023A0286-C72A-49F9-99E2-B518E9CEE8BB}">
      <dgm:prSet/>
      <dgm:spPr/>
      <dgm:t>
        <a:bodyPr/>
        <a:lstStyle/>
        <a:p>
          <a:r>
            <a:rPr lang="en-US" dirty="0">
              <a:latin typeface="+mj-lt"/>
            </a:rPr>
            <a:t>Day Camps</a:t>
          </a:r>
        </a:p>
      </dgm:t>
    </dgm:pt>
    <dgm:pt modelId="{F68CB3F8-64DE-4704-B8CC-3A66925D211A}" type="parTrans" cxnId="{304723AA-496E-43AD-92B6-71FE5EC2A8AC}">
      <dgm:prSet/>
      <dgm:spPr/>
      <dgm:t>
        <a:bodyPr/>
        <a:lstStyle/>
        <a:p>
          <a:endParaRPr lang="en-US"/>
        </a:p>
      </dgm:t>
    </dgm:pt>
    <dgm:pt modelId="{A4FC263B-3D4E-437C-9CD7-EC976553FA1F}" type="sibTrans" cxnId="{304723AA-496E-43AD-92B6-71FE5EC2A8AC}">
      <dgm:prSet/>
      <dgm:spPr/>
      <dgm:t>
        <a:bodyPr/>
        <a:lstStyle/>
        <a:p>
          <a:endParaRPr lang="en-US"/>
        </a:p>
      </dgm:t>
    </dgm:pt>
    <dgm:pt modelId="{8B926C94-FB28-47E7-989A-62EAD249DD82}">
      <dgm:prSet/>
      <dgm:spPr/>
      <dgm:t>
        <a:bodyPr/>
        <a:lstStyle/>
        <a:p>
          <a:r>
            <a:rPr lang="en-US" dirty="0">
              <a:latin typeface="+mj-lt"/>
            </a:rPr>
            <a:t>Specials Need Camps</a:t>
          </a:r>
        </a:p>
      </dgm:t>
    </dgm:pt>
    <dgm:pt modelId="{D4A94616-DF71-43FA-B64B-C5D72EDFFAC8}" type="parTrans" cxnId="{ABFB8441-BF8F-4800-91D9-92A15F9351B2}">
      <dgm:prSet/>
      <dgm:spPr/>
      <dgm:t>
        <a:bodyPr/>
        <a:lstStyle/>
        <a:p>
          <a:endParaRPr lang="en-US"/>
        </a:p>
      </dgm:t>
    </dgm:pt>
    <dgm:pt modelId="{5DB83708-898B-4DA6-8B7F-39A9DE34780B}" type="sibTrans" cxnId="{ABFB8441-BF8F-4800-91D9-92A15F9351B2}">
      <dgm:prSet/>
      <dgm:spPr/>
      <dgm:t>
        <a:bodyPr/>
        <a:lstStyle/>
        <a:p>
          <a:endParaRPr lang="en-US"/>
        </a:p>
      </dgm:t>
    </dgm:pt>
    <dgm:pt modelId="{594420E4-CF22-4F58-9E67-FD85EAC0CA41}">
      <dgm:prSet/>
      <dgm:spPr/>
      <dgm:t>
        <a:bodyPr/>
        <a:lstStyle/>
        <a:p>
          <a:r>
            <a:rPr lang="en-US" dirty="0">
              <a:latin typeface="+mj-lt"/>
            </a:rPr>
            <a:t>Christian Camps</a:t>
          </a:r>
        </a:p>
      </dgm:t>
    </dgm:pt>
    <dgm:pt modelId="{EF1F0D65-4C01-4C9D-A846-293835476103}" type="parTrans" cxnId="{43E04308-5BAC-41D5-B95C-AA2573F3A3B0}">
      <dgm:prSet/>
      <dgm:spPr/>
      <dgm:t>
        <a:bodyPr/>
        <a:lstStyle/>
        <a:p>
          <a:endParaRPr lang="en-US"/>
        </a:p>
      </dgm:t>
    </dgm:pt>
    <dgm:pt modelId="{2AF247AB-0C9C-43C5-9687-FC6A6F0D9E15}" type="sibTrans" cxnId="{43E04308-5BAC-41D5-B95C-AA2573F3A3B0}">
      <dgm:prSet/>
      <dgm:spPr/>
      <dgm:t>
        <a:bodyPr/>
        <a:lstStyle/>
        <a:p>
          <a:endParaRPr lang="en-US"/>
        </a:p>
      </dgm:t>
    </dgm:pt>
    <dgm:pt modelId="{C3F838BC-DD40-4308-B2DB-A3FD66BADFAB}">
      <dgm:prSet/>
      <dgm:spPr/>
      <dgm:t>
        <a:bodyPr/>
        <a:lstStyle/>
        <a:p>
          <a:r>
            <a:rPr lang="en-US" dirty="0">
              <a:latin typeface="+mj-lt"/>
            </a:rPr>
            <a:t>Jewish Camps</a:t>
          </a:r>
        </a:p>
      </dgm:t>
    </dgm:pt>
    <dgm:pt modelId="{0A2CD3B4-2CD6-425B-9DF7-410D207FEC26}" type="parTrans" cxnId="{8D870FDB-DFDC-4A7C-8DD4-C77039DE1BC6}">
      <dgm:prSet/>
      <dgm:spPr/>
      <dgm:t>
        <a:bodyPr/>
        <a:lstStyle/>
        <a:p>
          <a:endParaRPr lang="en-US"/>
        </a:p>
      </dgm:t>
    </dgm:pt>
    <dgm:pt modelId="{9BF68E1B-D75A-4E22-A7AC-4B5D5E18D388}" type="sibTrans" cxnId="{8D870FDB-DFDC-4A7C-8DD4-C77039DE1BC6}">
      <dgm:prSet/>
      <dgm:spPr/>
      <dgm:t>
        <a:bodyPr/>
        <a:lstStyle/>
        <a:p>
          <a:endParaRPr lang="en-US"/>
        </a:p>
      </dgm:t>
    </dgm:pt>
    <dgm:pt modelId="{DCF3DD41-F256-4540-A338-79357AAF70EE}">
      <dgm:prSet/>
      <dgm:spPr/>
      <dgm:t>
        <a:bodyPr/>
        <a:lstStyle/>
        <a:p>
          <a:r>
            <a:rPr lang="en-US" dirty="0">
              <a:latin typeface="+mj-lt"/>
            </a:rPr>
            <a:t>Girls Scout Camps</a:t>
          </a:r>
        </a:p>
      </dgm:t>
    </dgm:pt>
    <dgm:pt modelId="{26EF6EC4-C320-4C15-9C0A-7FD584846565}" type="parTrans" cxnId="{69267CE7-43D8-42BF-9627-059B83D8F880}">
      <dgm:prSet/>
      <dgm:spPr/>
      <dgm:t>
        <a:bodyPr/>
        <a:lstStyle/>
        <a:p>
          <a:endParaRPr lang="en-US"/>
        </a:p>
      </dgm:t>
    </dgm:pt>
    <dgm:pt modelId="{7011B533-DA53-4BE5-A8A8-5B0B454C7184}" type="sibTrans" cxnId="{69267CE7-43D8-42BF-9627-059B83D8F880}">
      <dgm:prSet/>
      <dgm:spPr/>
      <dgm:t>
        <a:bodyPr/>
        <a:lstStyle/>
        <a:p>
          <a:endParaRPr lang="en-US"/>
        </a:p>
      </dgm:t>
    </dgm:pt>
    <dgm:pt modelId="{5CDABF7C-4EA0-4693-83CF-EA3F4A611B10}">
      <dgm:prSet/>
      <dgm:spPr/>
      <dgm:t>
        <a:bodyPr/>
        <a:lstStyle/>
        <a:p>
          <a:r>
            <a:rPr lang="en-US" dirty="0">
              <a:latin typeface="+mj-lt"/>
            </a:rPr>
            <a:t>Underprivilege Camps </a:t>
          </a:r>
        </a:p>
      </dgm:t>
    </dgm:pt>
    <dgm:pt modelId="{69D7C1D1-C235-4AE0-950E-AFAAD412D2C3}" type="parTrans" cxnId="{6EC7BCD2-0585-4155-802E-F6DC166BE3C0}">
      <dgm:prSet/>
      <dgm:spPr/>
      <dgm:t>
        <a:bodyPr/>
        <a:lstStyle/>
        <a:p>
          <a:endParaRPr lang="en-US"/>
        </a:p>
      </dgm:t>
    </dgm:pt>
    <dgm:pt modelId="{2BA527EC-7360-436A-896F-76FD3809629F}" type="sibTrans" cxnId="{6EC7BCD2-0585-4155-802E-F6DC166BE3C0}">
      <dgm:prSet/>
      <dgm:spPr/>
      <dgm:t>
        <a:bodyPr/>
        <a:lstStyle/>
        <a:p>
          <a:endParaRPr lang="en-US"/>
        </a:p>
      </dgm:t>
    </dgm:pt>
    <dgm:pt modelId="{89A2FE92-5634-CD44-AAF5-2CA8C9F8B995}" type="pres">
      <dgm:prSet presAssocID="{6C91E808-4890-4B0E-8E08-FC3205C997DB}" presName="vert0" presStyleCnt="0">
        <dgm:presLayoutVars>
          <dgm:dir/>
          <dgm:animOne val="branch"/>
          <dgm:animLvl val="lvl"/>
        </dgm:presLayoutVars>
      </dgm:prSet>
      <dgm:spPr/>
    </dgm:pt>
    <dgm:pt modelId="{A1B90B01-2E5D-394B-B26C-D3F58B6AB92D}" type="pres">
      <dgm:prSet presAssocID="{1C40C473-A25F-43C1-B9F3-9FFEB91BBE52}" presName="thickLine" presStyleLbl="alignNode1" presStyleIdx="0" presStyleCnt="7"/>
      <dgm:spPr/>
    </dgm:pt>
    <dgm:pt modelId="{F504E363-1C41-244B-85F5-2357D05B617C}" type="pres">
      <dgm:prSet presAssocID="{1C40C473-A25F-43C1-B9F3-9FFEB91BBE52}" presName="horz1" presStyleCnt="0"/>
      <dgm:spPr/>
    </dgm:pt>
    <dgm:pt modelId="{71B2B81A-1446-0D4C-AC7C-9EFA3122339F}" type="pres">
      <dgm:prSet presAssocID="{1C40C473-A25F-43C1-B9F3-9FFEB91BBE52}" presName="tx1" presStyleLbl="revTx" presStyleIdx="0" presStyleCnt="7"/>
      <dgm:spPr/>
    </dgm:pt>
    <dgm:pt modelId="{4EC58409-774E-7E4E-80C3-C8179D9939F1}" type="pres">
      <dgm:prSet presAssocID="{1C40C473-A25F-43C1-B9F3-9FFEB91BBE52}" presName="vert1" presStyleCnt="0"/>
      <dgm:spPr/>
    </dgm:pt>
    <dgm:pt modelId="{FAA0ED8E-2B1E-FF4F-9FF6-2883B4578A83}" type="pres">
      <dgm:prSet presAssocID="{023A0286-C72A-49F9-99E2-B518E9CEE8BB}" presName="thickLine" presStyleLbl="alignNode1" presStyleIdx="1" presStyleCnt="7"/>
      <dgm:spPr/>
    </dgm:pt>
    <dgm:pt modelId="{A00A34F6-A641-9540-A0B5-FD76724A419F}" type="pres">
      <dgm:prSet presAssocID="{023A0286-C72A-49F9-99E2-B518E9CEE8BB}" presName="horz1" presStyleCnt="0"/>
      <dgm:spPr/>
    </dgm:pt>
    <dgm:pt modelId="{DFFA9747-DEC1-8141-8A0D-F46A043C556B}" type="pres">
      <dgm:prSet presAssocID="{023A0286-C72A-49F9-99E2-B518E9CEE8BB}" presName="tx1" presStyleLbl="revTx" presStyleIdx="1" presStyleCnt="7"/>
      <dgm:spPr/>
    </dgm:pt>
    <dgm:pt modelId="{6966AF5E-E43F-954C-A71A-1D15DC4E0E4C}" type="pres">
      <dgm:prSet presAssocID="{023A0286-C72A-49F9-99E2-B518E9CEE8BB}" presName="vert1" presStyleCnt="0"/>
      <dgm:spPr/>
    </dgm:pt>
    <dgm:pt modelId="{5760CE13-6416-7E49-BB42-FD5844171182}" type="pres">
      <dgm:prSet presAssocID="{8B926C94-FB28-47E7-989A-62EAD249DD82}" presName="thickLine" presStyleLbl="alignNode1" presStyleIdx="2" presStyleCnt="7"/>
      <dgm:spPr/>
    </dgm:pt>
    <dgm:pt modelId="{C120C27D-E6D7-E742-B457-647E4B748F46}" type="pres">
      <dgm:prSet presAssocID="{8B926C94-FB28-47E7-989A-62EAD249DD82}" presName="horz1" presStyleCnt="0"/>
      <dgm:spPr/>
    </dgm:pt>
    <dgm:pt modelId="{65A3843F-6465-ED49-B3F3-B125D080C978}" type="pres">
      <dgm:prSet presAssocID="{8B926C94-FB28-47E7-989A-62EAD249DD82}" presName="tx1" presStyleLbl="revTx" presStyleIdx="2" presStyleCnt="7"/>
      <dgm:spPr/>
    </dgm:pt>
    <dgm:pt modelId="{66415F87-E73A-F349-A6AD-4739230359F5}" type="pres">
      <dgm:prSet presAssocID="{8B926C94-FB28-47E7-989A-62EAD249DD82}" presName="vert1" presStyleCnt="0"/>
      <dgm:spPr/>
    </dgm:pt>
    <dgm:pt modelId="{D0F18C07-DC11-9447-BE7E-7E5F65D50D7D}" type="pres">
      <dgm:prSet presAssocID="{594420E4-CF22-4F58-9E67-FD85EAC0CA41}" presName="thickLine" presStyleLbl="alignNode1" presStyleIdx="3" presStyleCnt="7"/>
      <dgm:spPr/>
    </dgm:pt>
    <dgm:pt modelId="{A46BF55C-7929-7546-A531-05A8022EB0C4}" type="pres">
      <dgm:prSet presAssocID="{594420E4-CF22-4F58-9E67-FD85EAC0CA41}" presName="horz1" presStyleCnt="0"/>
      <dgm:spPr/>
    </dgm:pt>
    <dgm:pt modelId="{9DC5F62F-3423-1F42-986B-077BF630A05C}" type="pres">
      <dgm:prSet presAssocID="{594420E4-CF22-4F58-9E67-FD85EAC0CA41}" presName="tx1" presStyleLbl="revTx" presStyleIdx="3" presStyleCnt="7"/>
      <dgm:spPr/>
    </dgm:pt>
    <dgm:pt modelId="{0BFDE739-69EF-0245-B687-660D2064A9EF}" type="pres">
      <dgm:prSet presAssocID="{594420E4-CF22-4F58-9E67-FD85EAC0CA41}" presName="vert1" presStyleCnt="0"/>
      <dgm:spPr/>
    </dgm:pt>
    <dgm:pt modelId="{FB69AA86-6644-0349-9ED8-D10516A19B75}" type="pres">
      <dgm:prSet presAssocID="{C3F838BC-DD40-4308-B2DB-A3FD66BADFAB}" presName="thickLine" presStyleLbl="alignNode1" presStyleIdx="4" presStyleCnt="7"/>
      <dgm:spPr/>
    </dgm:pt>
    <dgm:pt modelId="{1931E2B2-B2D3-DD4B-91B9-7DFF107C0F2F}" type="pres">
      <dgm:prSet presAssocID="{C3F838BC-DD40-4308-B2DB-A3FD66BADFAB}" presName="horz1" presStyleCnt="0"/>
      <dgm:spPr/>
    </dgm:pt>
    <dgm:pt modelId="{6852829B-53E9-4245-B63B-367CFD4B496C}" type="pres">
      <dgm:prSet presAssocID="{C3F838BC-DD40-4308-B2DB-A3FD66BADFAB}" presName="tx1" presStyleLbl="revTx" presStyleIdx="4" presStyleCnt="7"/>
      <dgm:spPr/>
    </dgm:pt>
    <dgm:pt modelId="{A01385BC-FFE3-1445-9F44-40245BFCE4D6}" type="pres">
      <dgm:prSet presAssocID="{C3F838BC-DD40-4308-B2DB-A3FD66BADFAB}" presName="vert1" presStyleCnt="0"/>
      <dgm:spPr/>
    </dgm:pt>
    <dgm:pt modelId="{EB9C8E16-CA7A-6644-93CD-DD9D14753971}" type="pres">
      <dgm:prSet presAssocID="{DCF3DD41-F256-4540-A338-79357AAF70EE}" presName="thickLine" presStyleLbl="alignNode1" presStyleIdx="5" presStyleCnt="7"/>
      <dgm:spPr/>
    </dgm:pt>
    <dgm:pt modelId="{BBDD5370-3625-9045-86DE-016C99D9D530}" type="pres">
      <dgm:prSet presAssocID="{DCF3DD41-F256-4540-A338-79357AAF70EE}" presName="horz1" presStyleCnt="0"/>
      <dgm:spPr/>
    </dgm:pt>
    <dgm:pt modelId="{D625F23E-E378-4E4C-A5BE-D8C3CE4A4C89}" type="pres">
      <dgm:prSet presAssocID="{DCF3DD41-F256-4540-A338-79357AAF70EE}" presName="tx1" presStyleLbl="revTx" presStyleIdx="5" presStyleCnt="7"/>
      <dgm:spPr/>
    </dgm:pt>
    <dgm:pt modelId="{7B82F251-5868-5346-946D-69DC820AD974}" type="pres">
      <dgm:prSet presAssocID="{DCF3DD41-F256-4540-A338-79357AAF70EE}" presName="vert1" presStyleCnt="0"/>
      <dgm:spPr/>
    </dgm:pt>
    <dgm:pt modelId="{EC03A629-C24D-214A-AA07-77C0EB61AAA5}" type="pres">
      <dgm:prSet presAssocID="{5CDABF7C-4EA0-4693-83CF-EA3F4A611B10}" presName="thickLine" presStyleLbl="alignNode1" presStyleIdx="6" presStyleCnt="7"/>
      <dgm:spPr/>
    </dgm:pt>
    <dgm:pt modelId="{9C3CC2C0-73CB-5642-9290-A701C5866987}" type="pres">
      <dgm:prSet presAssocID="{5CDABF7C-4EA0-4693-83CF-EA3F4A611B10}" presName="horz1" presStyleCnt="0"/>
      <dgm:spPr/>
    </dgm:pt>
    <dgm:pt modelId="{8A2F58EE-4237-0C4B-9284-4ACC7E706D3D}" type="pres">
      <dgm:prSet presAssocID="{5CDABF7C-4EA0-4693-83CF-EA3F4A611B10}" presName="tx1" presStyleLbl="revTx" presStyleIdx="6" presStyleCnt="7"/>
      <dgm:spPr/>
    </dgm:pt>
    <dgm:pt modelId="{C124608C-1ABB-0E4E-A20D-43D4504852E1}" type="pres">
      <dgm:prSet presAssocID="{5CDABF7C-4EA0-4693-83CF-EA3F4A611B10}" presName="vert1" presStyleCnt="0"/>
      <dgm:spPr/>
    </dgm:pt>
  </dgm:ptLst>
  <dgm:cxnLst>
    <dgm:cxn modelId="{43E04308-5BAC-41D5-B95C-AA2573F3A3B0}" srcId="{6C91E808-4890-4B0E-8E08-FC3205C997DB}" destId="{594420E4-CF22-4F58-9E67-FD85EAC0CA41}" srcOrd="3" destOrd="0" parTransId="{EF1F0D65-4C01-4C9D-A846-293835476103}" sibTransId="{2AF247AB-0C9C-43C5-9687-FC6A6F0D9E15}"/>
    <dgm:cxn modelId="{F4874724-8656-9C46-8B12-2520366D4DD7}" type="presOf" srcId="{023A0286-C72A-49F9-99E2-B518E9CEE8BB}" destId="{DFFA9747-DEC1-8141-8A0D-F46A043C556B}" srcOrd="0" destOrd="0" presId="urn:microsoft.com/office/officeart/2008/layout/LinedList"/>
    <dgm:cxn modelId="{BBCFCA27-B781-C949-907F-AC42D7D43AAB}" type="presOf" srcId="{DCF3DD41-F256-4540-A338-79357AAF70EE}" destId="{D625F23E-E378-4E4C-A5BE-D8C3CE4A4C89}" srcOrd="0" destOrd="0" presId="urn:microsoft.com/office/officeart/2008/layout/LinedList"/>
    <dgm:cxn modelId="{8A446730-4699-8049-9FA8-7AB7CF1893DA}" type="presOf" srcId="{C3F838BC-DD40-4308-B2DB-A3FD66BADFAB}" destId="{6852829B-53E9-4245-B63B-367CFD4B496C}" srcOrd="0" destOrd="0" presId="urn:microsoft.com/office/officeart/2008/layout/LinedList"/>
    <dgm:cxn modelId="{ABFB8441-BF8F-4800-91D9-92A15F9351B2}" srcId="{6C91E808-4890-4B0E-8E08-FC3205C997DB}" destId="{8B926C94-FB28-47E7-989A-62EAD249DD82}" srcOrd="2" destOrd="0" parTransId="{D4A94616-DF71-43FA-B64B-C5D72EDFFAC8}" sibTransId="{5DB83708-898B-4DA6-8B7F-39A9DE34780B}"/>
    <dgm:cxn modelId="{8161FB5F-526E-8F4D-8411-29662B475D47}" type="presOf" srcId="{8B926C94-FB28-47E7-989A-62EAD249DD82}" destId="{65A3843F-6465-ED49-B3F3-B125D080C978}" srcOrd="0" destOrd="0" presId="urn:microsoft.com/office/officeart/2008/layout/LinedList"/>
    <dgm:cxn modelId="{0A106562-D11E-EC4E-950D-0E91BB0E4575}" type="presOf" srcId="{6C91E808-4890-4B0E-8E08-FC3205C997DB}" destId="{89A2FE92-5634-CD44-AAF5-2CA8C9F8B995}" srcOrd="0" destOrd="0" presId="urn:microsoft.com/office/officeart/2008/layout/LinedList"/>
    <dgm:cxn modelId="{6A0F597A-D75D-734E-B03B-2850F9FAAE1F}" type="presOf" srcId="{1C40C473-A25F-43C1-B9F3-9FFEB91BBE52}" destId="{71B2B81A-1446-0D4C-AC7C-9EFA3122339F}" srcOrd="0" destOrd="0" presId="urn:microsoft.com/office/officeart/2008/layout/LinedList"/>
    <dgm:cxn modelId="{304723AA-496E-43AD-92B6-71FE5EC2A8AC}" srcId="{6C91E808-4890-4B0E-8E08-FC3205C997DB}" destId="{023A0286-C72A-49F9-99E2-B518E9CEE8BB}" srcOrd="1" destOrd="0" parTransId="{F68CB3F8-64DE-4704-B8CC-3A66925D211A}" sibTransId="{A4FC263B-3D4E-437C-9CD7-EC976553FA1F}"/>
    <dgm:cxn modelId="{342FF8BC-99A3-47C6-8D01-989A115E556B}" srcId="{6C91E808-4890-4B0E-8E08-FC3205C997DB}" destId="{1C40C473-A25F-43C1-B9F3-9FFEB91BBE52}" srcOrd="0" destOrd="0" parTransId="{01C28E68-6CF7-4267-ADD9-C02CA994E6BB}" sibTransId="{771B66AD-41D4-4FAA-8E8A-2E21E616FC4F}"/>
    <dgm:cxn modelId="{11CA03D2-983B-504D-8621-5EC4F7D299A3}" type="presOf" srcId="{5CDABF7C-4EA0-4693-83CF-EA3F4A611B10}" destId="{8A2F58EE-4237-0C4B-9284-4ACC7E706D3D}" srcOrd="0" destOrd="0" presId="urn:microsoft.com/office/officeart/2008/layout/LinedList"/>
    <dgm:cxn modelId="{6EC7BCD2-0585-4155-802E-F6DC166BE3C0}" srcId="{6C91E808-4890-4B0E-8E08-FC3205C997DB}" destId="{5CDABF7C-4EA0-4693-83CF-EA3F4A611B10}" srcOrd="6" destOrd="0" parTransId="{69D7C1D1-C235-4AE0-950E-AFAAD412D2C3}" sibTransId="{2BA527EC-7360-436A-896F-76FD3809629F}"/>
    <dgm:cxn modelId="{8D870FDB-DFDC-4A7C-8DD4-C77039DE1BC6}" srcId="{6C91E808-4890-4B0E-8E08-FC3205C997DB}" destId="{C3F838BC-DD40-4308-B2DB-A3FD66BADFAB}" srcOrd="4" destOrd="0" parTransId="{0A2CD3B4-2CD6-425B-9DF7-410D207FEC26}" sibTransId="{9BF68E1B-D75A-4E22-A7AC-4B5D5E18D388}"/>
    <dgm:cxn modelId="{A04CF1E1-0C64-3D4A-BD57-AF456B1090AB}" type="presOf" srcId="{594420E4-CF22-4F58-9E67-FD85EAC0CA41}" destId="{9DC5F62F-3423-1F42-986B-077BF630A05C}" srcOrd="0" destOrd="0" presId="urn:microsoft.com/office/officeart/2008/layout/LinedList"/>
    <dgm:cxn modelId="{69267CE7-43D8-42BF-9627-059B83D8F880}" srcId="{6C91E808-4890-4B0E-8E08-FC3205C997DB}" destId="{DCF3DD41-F256-4540-A338-79357AAF70EE}" srcOrd="5" destOrd="0" parTransId="{26EF6EC4-C320-4C15-9C0A-7FD584846565}" sibTransId="{7011B533-DA53-4BE5-A8A8-5B0B454C7184}"/>
    <dgm:cxn modelId="{A7A603A2-8B7E-DE40-B3DB-6F5AB1733F46}" type="presParOf" srcId="{89A2FE92-5634-CD44-AAF5-2CA8C9F8B995}" destId="{A1B90B01-2E5D-394B-B26C-D3F58B6AB92D}" srcOrd="0" destOrd="0" presId="urn:microsoft.com/office/officeart/2008/layout/LinedList"/>
    <dgm:cxn modelId="{3375B14C-1D33-3640-B012-45A2940E042D}" type="presParOf" srcId="{89A2FE92-5634-CD44-AAF5-2CA8C9F8B995}" destId="{F504E363-1C41-244B-85F5-2357D05B617C}" srcOrd="1" destOrd="0" presId="urn:microsoft.com/office/officeart/2008/layout/LinedList"/>
    <dgm:cxn modelId="{4F86BBA3-C50A-0945-9012-546F8C36C4A0}" type="presParOf" srcId="{F504E363-1C41-244B-85F5-2357D05B617C}" destId="{71B2B81A-1446-0D4C-AC7C-9EFA3122339F}" srcOrd="0" destOrd="0" presId="urn:microsoft.com/office/officeart/2008/layout/LinedList"/>
    <dgm:cxn modelId="{06081E07-9525-3842-A7CB-130BFB4F10E0}" type="presParOf" srcId="{F504E363-1C41-244B-85F5-2357D05B617C}" destId="{4EC58409-774E-7E4E-80C3-C8179D9939F1}" srcOrd="1" destOrd="0" presId="urn:microsoft.com/office/officeart/2008/layout/LinedList"/>
    <dgm:cxn modelId="{AFEE3584-85D3-2F40-AE60-33C701D65537}" type="presParOf" srcId="{89A2FE92-5634-CD44-AAF5-2CA8C9F8B995}" destId="{FAA0ED8E-2B1E-FF4F-9FF6-2883B4578A83}" srcOrd="2" destOrd="0" presId="urn:microsoft.com/office/officeart/2008/layout/LinedList"/>
    <dgm:cxn modelId="{4665369F-3B2F-2549-8245-8EEEF41CCB75}" type="presParOf" srcId="{89A2FE92-5634-CD44-AAF5-2CA8C9F8B995}" destId="{A00A34F6-A641-9540-A0B5-FD76724A419F}" srcOrd="3" destOrd="0" presId="urn:microsoft.com/office/officeart/2008/layout/LinedList"/>
    <dgm:cxn modelId="{CFF5F751-C237-8B4F-8435-BF2A07250CBF}" type="presParOf" srcId="{A00A34F6-A641-9540-A0B5-FD76724A419F}" destId="{DFFA9747-DEC1-8141-8A0D-F46A043C556B}" srcOrd="0" destOrd="0" presId="urn:microsoft.com/office/officeart/2008/layout/LinedList"/>
    <dgm:cxn modelId="{B091418C-6E83-D04A-A829-FBD26064FD6F}" type="presParOf" srcId="{A00A34F6-A641-9540-A0B5-FD76724A419F}" destId="{6966AF5E-E43F-954C-A71A-1D15DC4E0E4C}" srcOrd="1" destOrd="0" presId="urn:microsoft.com/office/officeart/2008/layout/LinedList"/>
    <dgm:cxn modelId="{BA0EAF1F-7E3E-2140-9A63-1C430807F68C}" type="presParOf" srcId="{89A2FE92-5634-CD44-AAF5-2CA8C9F8B995}" destId="{5760CE13-6416-7E49-BB42-FD5844171182}" srcOrd="4" destOrd="0" presId="urn:microsoft.com/office/officeart/2008/layout/LinedList"/>
    <dgm:cxn modelId="{0F7C9D42-E238-3342-BC1E-7B691CC59C32}" type="presParOf" srcId="{89A2FE92-5634-CD44-AAF5-2CA8C9F8B995}" destId="{C120C27D-E6D7-E742-B457-647E4B748F46}" srcOrd="5" destOrd="0" presId="urn:microsoft.com/office/officeart/2008/layout/LinedList"/>
    <dgm:cxn modelId="{800C5216-4DBA-8D45-81D8-1484ECC7F885}" type="presParOf" srcId="{C120C27D-E6D7-E742-B457-647E4B748F46}" destId="{65A3843F-6465-ED49-B3F3-B125D080C978}" srcOrd="0" destOrd="0" presId="urn:microsoft.com/office/officeart/2008/layout/LinedList"/>
    <dgm:cxn modelId="{E81E8A4F-CC74-E74D-BFE6-CF676A50D7CF}" type="presParOf" srcId="{C120C27D-E6D7-E742-B457-647E4B748F46}" destId="{66415F87-E73A-F349-A6AD-4739230359F5}" srcOrd="1" destOrd="0" presId="urn:microsoft.com/office/officeart/2008/layout/LinedList"/>
    <dgm:cxn modelId="{43E2BC36-447B-A644-9D7B-4DC20DBF4F55}" type="presParOf" srcId="{89A2FE92-5634-CD44-AAF5-2CA8C9F8B995}" destId="{D0F18C07-DC11-9447-BE7E-7E5F65D50D7D}" srcOrd="6" destOrd="0" presId="urn:microsoft.com/office/officeart/2008/layout/LinedList"/>
    <dgm:cxn modelId="{25B1B5D6-550E-0A42-90DD-8A7029F9DE66}" type="presParOf" srcId="{89A2FE92-5634-CD44-AAF5-2CA8C9F8B995}" destId="{A46BF55C-7929-7546-A531-05A8022EB0C4}" srcOrd="7" destOrd="0" presId="urn:microsoft.com/office/officeart/2008/layout/LinedList"/>
    <dgm:cxn modelId="{09A07245-FBF9-0D48-8E45-C1C055D85B39}" type="presParOf" srcId="{A46BF55C-7929-7546-A531-05A8022EB0C4}" destId="{9DC5F62F-3423-1F42-986B-077BF630A05C}" srcOrd="0" destOrd="0" presId="urn:microsoft.com/office/officeart/2008/layout/LinedList"/>
    <dgm:cxn modelId="{B38A5513-9E52-DD4A-896F-7B82FC666102}" type="presParOf" srcId="{A46BF55C-7929-7546-A531-05A8022EB0C4}" destId="{0BFDE739-69EF-0245-B687-660D2064A9EF}" srcOrd="1" destOrd="0" presId="urn:microsoft.com/office/officeart/2008/layout/LinedList"/>
    <dgm:cxn modelId="{A4400E7E-0828-5C46-9E61-3BE8773DFED2}" type="presParOf" srcId="{89A2FE92-5634-CD44-AAF5-2CA8C9F8B995}" destId="{FB69AA86-6644-0349-9ED8-D10516A19B75}" srcOrd="8" destOrd="0" presId="urn:microsoft.com/office/officeart/2008/layout/LinedList"/>
    <dgm:cxn modelId="{84291F46-9207-0B4F-8B8E-9C7B47A091EA}" type="presParOf" srcId="{89A2FE92-5634-CD44-AAF5-2CA8C9F8B995}" destId="{1931E2B2-B2D3-DD4B-91B9-7DFF107C0F2F}" srcOrd="9" destOrd="0" presId="urn:microsoft.com/office/officeart/2008/layout/LinedList"/>
    <dgm:cxn modelId="{B45F971F-82BE-094B-ABF9-97DDF0705C1F}" type="presParOf" srcId="{1931E2B2-B2D3-DD4B-91B9-7DFF107C0F2F}" destId="{6852829B-53E9-4245-B63B-367CFD4B496C}" srcOrd="0" destOrd="0" presId="urn:microsoft.com/office/officeart/2008/layout/LinedList"/>
    <dgm:cxn modelId="{AF41CA45-8A56-AF4D-92F7-655AD96744D2}" type="presParOf" srcId="{1931E2B2-B2D3-DD4B-91B9-7DFF107C0F2F}" destId="{A01385BC-FFE3-1445-9F44-40245BFCE4D6}" srcOrd="1" destOrd="0" presId="urn:microsoft.com/office/officeart/2008/layout/LinedList"/>
    <dgm:cxn modelId="{A25508FF-F138-F146-9885-72FF6B09E890}" type="presParOf" srcId="{89A2FE92-5634-CD44-AAF5-2CA8C9F8B995}" destId="{EB9C8E16-CA7A-6644-93CD-DD9D14753971}" srcOrd="10" destOrd="0" presId="urn:microsoft.com/office/officeart/2008/layout/LinedList"/>
    <dgm:cxn modelId="{6B7607FF-90CD-964F-9312-9F359C43AA8F}" type="presParOf" srcId="{89A2FE92-5634-CD44-AAF5-2CA8C9F8B995}" destId="{BBDD5370-3625-9045-86DE-016C99D9D530}" srcOrd="11" destOrd="0" presId="urn:microsoft.com/office/officeart/2008/layout/LinedList"/>
    <dgm:cxn modelId="{97BF1120-F374-5343-AB46-36C3CEB20784}" type="presParOf" srcId="{BBDD5370-3625-9045-86DE-016C99D9D530}" destId="{D625F23E-E378-4E4C-A5BE-D8C3CE4A4C89}" srcOrd="0" destOrd="0" presId="urn:microsoft.com/office/officeart/2008/layout/LinedList"/>
    <dgm:cxn modelId="{4F03D3D1-A9B8-B543-AEA5-0A45239C1F2E}" type="presParOf" srcId="{BBDD5370-3625-9045-86DE-016C99D9D530}" destId="{7B82F251-5868-5346-946D-69DC820AD974}" srcOrd="1" destOrd="0" presId="urn:microsoft.com/office/officeart/2008/layout/LinedList"/>
    <dgm:cxn modelId="{4D70CFC4-9FC2-2A45-BBA9-EAE8B1D4EFE5}" type="presParOf" srcId="{89A2FE92-5634-CD44-AAF5-2CA8C9F8B995}" destId="{EC03A629-C24D-214A-AA07-77C0EB61AAA5}" srcOrd="12" destOrd="0" presId="urn:microsoft.com/office/officeart/2008/layout/LinedList"/>
    <dgm:cxn modelId="{86B43FA6-C364-FF49-BEBB-E32A36C7C08D}" type="presParOf" srcId="{89A2FE92-5634-CD44-AAF5-2CA8C9F8B995}" destId="{9C3CC2C0-73CB-5642-9290-A701C5866987}" srcOrd="13" destOrd="0" presId="urn:microsoft.com/office/officeart/2008/layout/LinedList"/>
    <dgm:cxn modelId="{0B3215A6-2FDF-524C-997D-F89A5A641938}" type="presParOf" srcId="{9C3CC2C0-73CB-5642-9290-A701C5866987}" destId="{8A2F58EE-4237-0C4B-9284-4ACC7E706D3D}" srcOrd="0" destOrd="0" presId="urn:microsoft.com/office/officeart/2008/layout/LinedList"/>
    <dgm:cxn modelId="{499D35C6-6EB8-D54F-8B6A-87159E8A655D}" type="presParOf" srcId="{9C3CC2C0-73CB-5642-9290-A701C5866987}" destId="{C124608C-1ABB-0E4E-A20D-43D4504852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CDB868-1B42-4066-87AF-B12B7AC4AB0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DC08974-7736-432F-9AA7-EDC64BD363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Communication Skills</a:t>
          </a:r>
        </a:p>
      </dgm:t>
    </dgm:pt>
    <dgm:pt modelId="{FF54FB63-7DB3-4E69-9DA7-2D1B648B0624}" type="parTrans" cxnId="{299FF4FD-C275-4D0E-8E34-B4375CE8E77B}">
      <dgm:prSet/>
      <dgm:spPr/>
      <dgm:t>
        <a:bodyPr/>
        <a:lstStyle/>
        <a:p>
          <a:endParaRPr lang="en-US"/>
        </a:p>
      </dgm:t>
    </dgm:pt>
    <dgm:pt modelId="{133E15BA-7005-44B9-89F6-144D4157C3EE}" type="sibTrans" cxnId="{299FF4FD-C275-4D0E-8E34-B4375CE8E77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5504DA-D31B-4910-9A39-768841A006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Leadership Skills</a:t>
          </a:r>
        </a:p>
      </dgm:t>
    </dgm:pt>
    <dgm:pt modelId="{099821E4-008D-4662-9D60-2B850E8335B5}" type="parTrans" cxnId="{26D3E713-74C6-4A03-AC09-A09A48122EA7}">
      <dgm:prSet/>
      <dgm:spPr/>
      <dgm:t>
        <a:bodyPr/>
        <a:lstStyle/>
        <a:p>
          <a:endParaRPr lang="en-US"/>
        </a:p>
      </dgm:t>
    </dgm:pt>
    <dgm:pt modelId="{0A52074F-05E2-4025-A5FD-46EB16126772}" type="sibTrans" cxnId="{26D3E713-74C6-4A03-AC09-A09A48122E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9876BE8-CC48-4463-B075-DA311C5A61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Teamwork</a:t>
          </a:r>
        </a:p>
      </dgm:t>
    </dgm:pt>
    <dgm:pt modelId="{9A899AF0-F64A-4DA5-8A1C-0C4C05B29EE0}" type="parTrans" cxnId="{849E2E96-C938-4046-8E98-B148F6B7365D}">
      <dgm:prSet/>
      <dgm:spPr/>
      <dgm:t>
        <a:bodyPr/>
        <a:lstStyle/>
        <a:p>
          <a:endParaRPr lang="en-US"/>
        </a:p>
      </dgm:t>
    </dgm:pt>
    <dgm:pt modelId="{6811D378-B4B4-470F-9041-F09FEA8C3F64}" type="sibTrans" cxnId="{849E2E96-C938-4046-8E98-B148F6B736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0A6D20-8275-458A-81A5-81525DC6F1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Self Confidence </a:t>
          </a:r>
        </a:p>
      </dgm:t>
    </dgm:pt>
    <dgm:pt modelId="{D0132303-6B42-4776-BCE5-891161EAE267}" type="parTrans" cxnId="{29DAA903-B979-452C-BD1A-932F79FFB5BA}">
      <dgm:prSet/>
      <dgm:spPr/>
      <dgm:t>
        <a:bodyPr/>
        <a:lstStyle/>
        <a:p>
          <a:endParaRPr lang="en-US"/>
        </a:p>
      </dgm:t>
    </dgm:pt>
    <dgm:pt modelId="{49459A6E-441F-40DF-B0ED-460AC51ECA83}" type="sibTrans" cxnId="{29DAA903-B979-452C-BD1A-932F79FFB5B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A58A9D-C74F-4BA5-92CC-0F20B1D9AD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Organization Skills </a:t>
          </a:r>
        </a:p>
      </dgm:t>
    </dgm:pt>
    <dgm:pt modelId="{682ADC24-4A2A-4602-8192-1B26AC73775F}" type="parTrans" cxnId="{43E731D8-D4CD-463C-A9BE-698564F375F0}">
      <dgm:prSet/>
      <dgm:spPr/>
      <dgm:t>
        <a:bodyPr/>
        <a:lstStyle/>
        <a:p>
          <a:endParaRPr lang="en-US"/>
        </a:p>
      </dgm:t>
    </dgm:pt>
    <dgm:pt modelId="{126001AB-78C9-4060-96E5-FC6DA886DD9A}" type="sibTrans" cxnId="{43E731D8-D4CD-463C-A9BE-698564F375F0}">
      <dgm:prSet/>
      <dgm:spPr/>
      <dgm:t>
        <a:bodyPr/>
        <a:lstStyle/>
        <a:p>
          <a:endParaRPr lang="en-US"/>
        </a:p>
      </dgm:t>
    </dgm:pt>
    <dgm:pt modelId="{D594F39B-88C1-4CF3-BB8B-16F76B766CDC}" type="pres">
      <dgm:prSet presAssocID="{3DCDB868-1B42-4066-87AF-B12B7AC4AB01}" presName="root" presStyleCnt="0">
        <dgm:presLayoutVars>
          <dgm:dir/>
          <dgm:resizeHandles val="exact"/>
        </dgm:presLayoutVars>
      </dgm:prSet>
      <dgm:spPr/>
    </dgm:pt>
    <dgm:pt modelId="{D1377504-5832-49B8-B9E8-71057808957C}" type="pres">
      <dgm:prSet presAssocID="{0DC08974-7736-432F-9AA7-EDC64BD36356}" presName="compNode" presStyleCnt="0"/>
      <dgm:spPr/>
    </dgm:pt>
    <dgm:pt modelId="{11D5326E-44B0-4655-9665-1F13D4DD1F3D}" type="pres">
      <dgm:prSet presAssocID="{0DC08974-7736-432F-9AA7-EDC64BD3635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8F234B0-430D-473B-B39B-30FA1A2A1A5A}" type="pres">
      <dgm:prSet presAssocID="{0DC08974-7736-432F-9AA7-EDC64BD36356}" presName="spaceRect" presStyleCnt="0"/>
      <dgm:spPr/>
    </dgm:pt>
    <dgm:pt modelId="{5D3C3894-C3DE-444E-98DB-3D96F802192B}" type="pres">
      <dgm:prSet presAssocID="{0DC08974-7736-432F-9AA7-EDC64BD36356}" presName="textRect" presStyleLbl="revTx" presStyleIdx="0" presStyleCnt="5">
        <dgm:presLayoutVars>
          <dgm:chMax val="1"/>
          <dgm:chPref val="1"/>
        </dgm:presLayoutVars>
      </dgm:prSet>
      <dgm:spPr/>
    </dgm:pt>
    <dgm:pt modelId="{B9DFEB94-31EC-44FD-ABDF-65469F17A5C9}" type="pres">
      <dgm:prSet presAssocID="{133E15BA-7005-44B9-89F6-144D4157C3EE}" presName="sibTrans" presStyleCnt="0"/>
      <dgm:spPr/>
    </dgm:pt>
    <dgm:pt modelId="{6C6A95B7-E6A8-41F4-BFE8-7543416A10C1}" type="pres">
      <dgm:prSet presAssocID="{2B5504DA-D31B-4910-9A39-768841A0066B}" presName="compNode" presStyleCnt="0"/>
      <dgm:spPr/>
    </dgm:pt>
    <dgm:pt modelId="{C65B3927-1016-4189-BA32-5CF6B1C69196}" type="pres">
      <dgm:prSet presAssocID="{2B5504DA-D31B-4910-9A39-768841A006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570B0D87-3A47-47BD-B53E-3DB0681A7A43}" type="pres">
      <dgm:prSet presAssocID="{2B5504DA-D31B-4910-9A39-768841A0066B}" presName="spaceRect" presStyleCnt="0"/>
      <dgm:spPr/>
    </dgm:pt>
    <dgm:pt modelId="{6ADB4BA7-41BA-4CD2-9AB2-B05754E957FD}" type="pres">
      <dgm:prSet presAssocID="{2B5504DA-D31B-4910-9A39-768841A0066B}" presName="textRect" presStyleLbl="revTx" presStyleIdx="1" presStyleCnt="5">
        <dgm:presLayoutVars>
          <dgm:chMax val="1"/>
          <dgm:chPref val="1"/>
        </dgm:presLayoutVars>
      </dgm:prSet>
      <dgm:spPr/>
    </dgm:pt>
    <dgm:pt modelId="{5449CF57-5803-4D22-9A5D-E188DC212FEF}" type="pres">
      <dgm:prSet presAssocID="{0A52074F-05E2-4025-A5FD-46EB16126772}" presName="sibTrans" presStyleCnt="0"/>
      <dgm:spPr/>
    </dgm:pt>
    <dgm:pt modelId="{5EE710F8-576A-4FD3-B2EE-900F8EACC66A}" type="pres">
      <dgm:prSet presAssocID="{C9876BE8-CC48-4463-B075-DA311C5A61A0}" presName="compNode" presStyleCnt="0"/>
      <dgm:spPr/>
    </dgm:pt>
    <dgm:pt modelId="{E02D46BD-F1E1-465D-92AC-687C4934EFEC}" type="pres">
      <dgm:prSet presAssocID="{C9876BE8-CC48-4463-B075-DA311C5A61A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1BC7081-09C8-417E-B1DD-BC8F330A63D3}" type="pres">
      <dgm:prSet presAssocID="{C9876BE8-CC48-4463-B075-DA311C5A61A0}" presName="spaceRect" presStyleCnt="0"/>
      <dgm:spPr/>
    </dgm:pt>
    <dgm:pt modelId="{627F676B-B221-4019-9897-C02B37A188C0}" type="pres">
      <dgm:prSet presAssocID="{C9876BE8-CC48-4463-B075-DA311C5A61A0}" presName="textRect" presStyleLbl="revTx" presStyleIdx="2" presStyleCnt="5">
        <dgm:presLayoutVars>
          <dgm:chMax val="1"/>
          <dgm:chPref val="1"/>
        </dgm:presLayoutVars>
      </dgm:prSet>
      <dgm:spPr/>
    </dgm:pt>
    <dgm:pt modelId="{7AE250CB-8F1D-42CD-9972-F67230773859}" type="pres">
      <dgm:prSet presAssocID="{6811D378-B4B4-470F-9041-F09FEA8C3F64}" presName="sibTrans" presStyleCnt="0"/>
      <dgm:spPr/>
    </dgm:pt>
    <dgm:pt modelId="{B0BAA036-92C4-474F-87D3-91804796ABDC}" type="pres">
      <dgm:prSet presAssocID="{D80A6D20-8275-458A-81A5-81525DC6F1E8}" presName="compNode" presStyleCnt="0"/>
      <dgm:spPr/>
    </dgm:pt>
    <dgm:pt modelId="{33F06742-BA48-44C7-9635-4679FAB4B304}" type="pres">
      <dgm:prSet presAssocID="{D80A6D20-8275-458A-81A5-81525DC6F1E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D719C6B5-661E-445F-876A-BA0C1FC25376}" type="pres">
      <dgm:prSet presAssocID="{D80A6D20-8275-458A-81A5-81525DC6F1E8}" presName="spaceRect" presStyleCnt="0"/>
      <dgm:spPr/>
    </dgm:pt>
    <dgm:pt modelId="{3829E8CC-6B84-4BAE-945A-490A6A1A60B1}" type="pres">
      <dgm:prSet presAssocID="{D80A6D20-8275-458A-81A5-81525DC6F1E8}" presName="textRect" presStyleLbl="revTx" presStyleIdx="3" presStyleCnt="5">
        <dgm:presLayoutVars>
          <dgm:chMax val="1"/>
          <dgm:chPref val="1"/>
        </dgm:presLayoutVars>
      </dgm:prSet>
      <dgm:spPr/>
    </dgm:pt>
    <dgm:pt modelId="{84F79093-F1CD-4C52-8D7B-71338768CEC9}" type="pres">
      <dgm:prSet presAssocID="{49459A6E-441F-40DF-B0ED-460AC51ECA83}" presName="sibTrans" presStyleCnt="0"/>
      <dgm:spPr/>
    </dgm:pt>
    <dgm:pt modelId="{C68AC415-F463-46F0-AFED-EF1628A8E262}" type="pres">
      <dgm:prSet presAssocID="{0AA58A9D-C74F-4BA5-92CC-0F20B1D9AD3B}" presName="compNode" presStyleCnt="0"/>
      <dgm:spPr/>
    </dgm:pt>
    <dgm:pt modelId="{293A8A88-EA07-4AD4-ACF8-430B8C6CAEE4}" type="pres">
      <dgm:prSet presAssocID="{0AA58A9D-C74F-4BA5-92CC-0F20B1D9AD3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6A51978E-0A3A-43B4-B25C-210A92BFCF05}" type="pres">
      <dgm:prSet presAssocID="{0AA58A9D-C74F-4BA5-92CC-0F20B1D9AD3B}" presName="spaceRect" presStyleCnt="0"/>
      <dgm:spPr/>
    </dgm:pt>
    <dgm:pt modelId="{BCEA9E6D-873F-4A23-BC86-25935140268A}" type="pres">
      <dgm:prSet presAssocID="{0AA58A9D-C74F-4BA5-92CC-0F20B1D9AD3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9DAA903-B979-452C-BD1A-932F79FFB5BA}" srcId="{3DCDB868-1B42-4066-87AF-B12B7AC4AB01}" destId="{D80A6D20-8275-458A-81A5-81525DC6F1E8}" srcOrd="3" destOrd="0" parTransId="{D0132303-6B42-4776-BCE5-891161EAE267}" sibTransId="{49459A6E-441F-40DF-B0ED-460AC51ECA83}"/>
    <dgm:cxn modelId="{C4A11613-F204-A140-B9E7-E0B2F660BD9C}" type="presOf" srcId="{3DCDB868-1B42-4066-87AF-B12B7AC4AB01}" destId="{D594F39B-88C1-4CF3-BB8B-16F76B766CDC}" srcOrd="0" destOrd="0" presId="urn:microsoft.com/office/officeart/2018/2/layout/IconLabelList"/>
    <dgm:cxn modelId="{26D3E713-74C6-4A03-AC09-A09A48122EA7}" srcId="{3DCDB868-1B42-4066-87AF-B12B7AC4AB01}" destId="{2B5504DA-D31B-4910-9A39-768841A0066B}" srcOrd="1" destOrd="0" parTransId="{099821E4-008D-4662-9D60-2B850E8335B5}" sibTransId="{0A52074F-05E2-4025-A5FD-46EB16126772}"/>
    <dgm:cxn modelId="{599DF736-B9D7-734E-B685-613A9487122B}" type="presOf" srcId="{0DC08974-7736-432F-9AA7-EDC64BD36356}" destId="{5D3C3894-C3DE-444E-98DB-3D96F802192B}" srcOrd="0" destOrd="0" presId="urn:microsoft.com/office/officeart/2018/2/layout/IconLabelList"/>
    <dgm:cxn modelId="{43B18D68-62CC-3A48-90D7-AB7535F61A31}" type="presOf" srcId="{C9876BE8-CC48-4463-B075-DA311C5A61A0}" destId="{627F676B-B221-4019-9897-C02B37A188C0}" srcOrd="0" destOrd="0" presId="urn:microsoft.com/office/officeart/2018/2/layout/IconLabelList"/>
    <dgm:cxn modelId="{849E2E96-C938-4046-8E98-B148F6B7365D}" srcId="{3DCDB868-1B42-4066-87AF-B12B7AC4AB01}" destId="{C9876BE8-CC48-4463-B075-DA311C5A61A0}" srcOrd="2" destOrd="0" parTransId="{9A899AF0-F64A-4DA5-8A1C-0C4C05B29EE0}" sibTransId="{6811D378-B4B4-470F-9041-F09FEA8C3F64}"/>
    <dgm:cxn modelId="{464924BE-65FD-DC4B-B401-DCAE26830D16}" type="presOf" srcId="{0AA58A9D-C74F-4BA5-92CC-0F20B1D9AD3B}" destId="{BCEA9E6D-873F-4A23-BC86-25935140268A}" srcOrd="0" destOrd="0" presId="urn:microsoft.com/office/officeart/2018/2/layout/IconLabelList"/>
    <dgm:cxn modelId="{C59354C2-382A-334B-8194-A9CDA37B9888}" type="presOf" srcId="{2B5504DA-D31B-4910-9A39-768841A0066B}" destId="{6ADB4BA7-41BA-4CD2-9AB2-B05754E957FD}" srcOrd="0" destOrd="0" presId="urn:microsoft.com/office/officeart/2018/2/layout/IconLabelList"/>
    <dgm:cxn modelId="{43E731D8-D4CD-463C-A9BE-698564F375F0}" srcId="{3DCDB868-1B42-4066-87AF-B12B7AC4AB01}" destId="{0AA58A9D-C74F-4BA5-92CC-0F20B1D9AD3B}" srcOrd="4" destOrd="0" parTransId="{682ADC24-4A2A-4602-8192-1B26AC73775F}" sibTransId="{126001AB-78C9-4060-96E5-FC6DA886DD9A}"/>
    <dgm:cxn modelId="{16CC1CFD-AA7B-3A4B-854D-B0FFA6D6A40B}" type="presOf" srcId="{D80A6D20-8275-458A-81A5-81525DC6F1E8}" destId="{3829E8CC-6B84-4BAE-945A-490A6A1A60B1}" srcOrd="0" destOrd="0" presId="urn:microsoft.com/office/officeart/2018/2/layout/IconLabelList"/>
    <dgm:cxn modelId="{299FF4FD-C275-4D0E-8E34-B4375CE8E77B}" srcId="{3DCDB868-1B42-4066-87AF-B12B7AC4AB01}" destId="{0DC08974-7736-432F-9AA7-EDC64BD36356}" srcOrd="0" destOrd="0" parTransId="{FF54FB63-7DB3-4E69-9DA7-2D1B648B0624}" sibTransId="{133E15BA-7005-44B9-89F6-144D4157C3EE}"/>
    <dgm:cxn modelId="{EA61D30A-B574-B448-848E-75078BD41B07}" type="presParOf" srcId="{D594F39B-88C1-4CF3-BB8B-16F76B766CDC}" destId="{D1377504-5832-49B8-B9E8-71057808957C}" srcOrd="0" destOrd="0" presId="urn:microsoft.com/office/officeart/2018/2/layout/IconLabelList"/>
    <dgm:cxn modelId="{3ED43F7A-67A5-014C-BB6F-D15FCAA095D6}" type="presParOf" srcId="{D1377504-5832-49B8-B9E8-71057808957C}" destId="{11D5326E-44B0-4655-9665-1F13D4DD1F3D}" srcOrd="0" destOrd="0" presId="urn:microsoft.com/office/officeart/2018/2/layout/IconLabelList"/>
    <dgm:cxn modelId="{094F8055-78B6-D744-A288-66551CF58C4A}" type="presParOf" srcId="{D1377504-5832-49B8-B9E8-71057808957C}" destId="{58F234B0-430D-473B-B39B-30FA1A2A1A5A}" srcOrd="1" destOrd="0" presId="urn:microsoft.com/office/officeart/2018/2/layout/IconLabelList"/>
    <dgm:cxn modelId="{08193E7D-B786-9045-B26F-A20E9FA03273}" type="presParOf" srcId="{D1377504-5832-49B8-B9E8-71057808957C}" destId="{5D3C3894-C3DE-444E-98DB-3D96F802192B}" srcOrd="2" destOrd="0" presId="urn:microsoft.com/office/officeart/2018/2/layout/IconLabelList"/>
    <dgm:cxn modelId="{AB0EFB57-012C-EC48-A9B9-91A8FD6D1049}" type="presParOf" srcId="{D594F39B-88C1-4CF3-BB8B-16F76B766CDC}" destId="{B9DFEB94-31EC-44FD-ABDF-65469F17A5C9}" srcOrd="1" destOrd="0" presId="urn:microsoft.com/office/officeart/2018/2/layout/IconLabelList"/>
    <dgm:cxn modelId="{18195607-9AAD-6F4E-A2E2-BD7469E0B3E2}" type="presParOf" srcId="{D594F39B-88C1-4CF3-BB8B-16F76B766CDC}" destId="{6C6A95B7-E6A8-41F4-BFE8-7543416A10C1}" srcOrd="2" destOrd="0" presId="urn:microsoft.com/office/officeart/2018/2/layout/IconLabelList"/>
    <dgm:cxn modelId="{B250A808-685C-6645-8FAB-065FA12D71CA}" type="presParOf" srcId="{6C6A95B7-E6A8-41F4-BFE8-7543416A10C1}" destId="{C65B3927-1016-4189-BA32-5CF6B1C69196}" srcOrd="0" destOrd="0" presId="urn:microsoft.com/office/officeart/2018/2/layout/IconLabelList"/>
    <dgm:cxn modelId="{2288BABB-4314-AD49-8BAC-B1F7D4AFE1AD}" type="presParOf" srcId="{6C6A95B7-E6A8-41F4-BFE8-7543416A10C1}" destId="{570B0D87-3A47-47BD-B53E-3DB0681A7A43}" srcOrd="1" destOrd="0" presId="urn:microsoft.com/office/officeart/2018/2/layout/IconLabelList"/>
    <dgm:cxn modelId="{7412613B-5AA6-2446-B8B6-310C98E09522}" type="presParOf" srcId="{6C6A95B7-E6A8-41F4-BFE8-7543416A10C1}" destId="{6ADB4BA7-41BA-4CD2-9AB2-B05754E957FD}" srcOrd="2" destOrd="0" presId="urn:microsoft.com/office/officeart/2018/2/layout/IconLabelList"/>
    <dgm:cxn modelId="{91724ABF-81AD-DE42-BFD5-99A68EC85635}" type="presParOf" srcId="{D594F39B-88C1-4CF3-BB8B-16F76B766CDC}" destId="{5449CF57-5803-4D22-9A5D-E188DC212FEF}" srcOrd="3" destOrd="0" presId="urn:microsoft.com/office/officeart/2018/2/layout/IconLabelList"/>
    <dgm:cxn modelId="{B1E02442-B85D-7C40-BE07-C3945B31B939}" type="presParOf" srcId="{D594F39B-88C1-4CF3-BB8B-16F76B766CDC}" destId="{5EE710F8-576A-4FD3-B2EE-900F8EACC66A}" srcOrd="4" destOrd="0" presId="urn:microsoft.com/office/officeart/2018/2/layout/IconLabelList"/>
    <dgm:cxn modelId="{0795DD76-736A-6240-AC95-4E160A6AF3B6}" type="presParOf" srcId="{5EE710F8-576A-4FD3-B2EE-900F8EACC66A}" destId="{E02D46BD-F1E1-465D-92AC-687C4934EFEC}" srcOrd="0" destOrd="0" presId="urn:microsoft.com/office/officeart/2018/2/layout/IconLabelList"/>
    <dgm:cxn modelId="{C236F81C-B26D-3B40-A20A-5429811D5FE2}" type="presParOf" srcId="{5EE710F8-576A-4FD3-B2EE-900F8EACC66A}" destId="{11BC7081-09C8-417E-B1DD-BC8F330A63D3}" srcOrd="1" destOrd="0" presId="urn:microsoft.com/office/officeart/2018/2/layout/IconLabelList"/>
    <dgm:cxn modelId="{CD29FDB5-F60F-744E-9430-AF3520A4C4B9}" type="presParOf" srcId="{5EE710F8-576A-4FD3-B2EE-900F8EACC66A}" destId="{627F676B-B221-4019-9897-C02B37A188C0}" srcOrd="2" destOrd="0" presId="urn:microsoft.com/office/officeart/2018/2/layout/IconLabelList"/>
    <dgm:cxn modelId="{DE35AECD-2D35-B640-B67C-4D29BE0C513A}" type="presParOf" srcId="{D594F39B-88C1-4CF3-BB8B-16F76B766CDC}" destId="{7AE250CB-8F1D-42CD-9972-F67230773859}" srcOrd="5" destOrd="0" presId="urn:microsoft.com/office/officeart/2018/2/layout/IconLabelList"/>
    <dgm:cxn modelId="{CF292CD6-B2A5-F14C-BDD2-467840CC5B63}" type="presParOf" srcId="{D594F39B-88C1-4CF3-BB8B-16F76B766CDC}" destId="{B0BAA036-92C4-474F-87D3-91804796ABDC}" srcOrd="6" destOrd="0" presId="urn:microsoft.com/office/officeart/2018/2/layout/IconLabelList"/>
    <dgm:cxn modelId="{E6EF1F2B-5E0A-AC4D-BD7D-0172B40C6A76}" type="presParOf" srcId="{B0BAA036-92C4-474F-87D3-91804796ABDC}" destId="{33F06742-BA48-44C7-9635-4679FAB4B304}" srcOrd="0" destOrd="0" presId="urn:microsoft.com/office/officeart/2018/2/layout/IconLabelList"/>
    <dgm:cxn modelId="{D1909E55-F0FB-BA4E-871E-4F59EBA1E762}" type="presParOf" srcId="{B0BAA036-92C4-474F-87D3-91804796ABDC}" destId="{D719C6B5-661E-445F-876A-BA0C1FC25376}" srcOrd="1" destOrd="0" presId="urn:microsoft.com/office/officeart/2018/2/layout/IconLabelList"/>
    <dgm:cxn modelId="{D4A25771-3CB2-F446-A09D-9D28891918A9}" type="presParOf" srcId="{B0BAA036-92C4-474F-87D3-91804796ABDC}" destId="{3829E8CC-6B84-4BAE-945A-490A6A1A60B1}" srcOrd="2" destOrd="0" presId="urn:microsoft.com/office/officeart/2018/2/layout/IconLabelList"/>
    <dgm:cxn modelId="{214739EE-B786-224E-9DA7-997DC5888F7A}" type="presParOf" srcId="{D594F39B-88C1-4CF3-BB8B-16F76B766CDC}" destId="{84F79093-F1CD-4C52-8D7B-71338768CEC9}" srcOrd="7" destOrd="0" presId="urn:microsoft.com/office/officeart/2018/2/layout/IconLabelList"/>
    <dgm:cxn modelId="{3539D363-8060-034E-86D5-2DC08BBE6C2D}" type="presParOf" srcId="{D594F39B-88C1-4CF3-BB8B-16F76B766CDC}" destId="{C68AC415-F463-46F0-AFED-EF1628A8E262}" srcOrd="8" destOrd="0" presId="urn:microsoft.com/office/officeart/2018/2/layout/IconLabelList"/>
    <dgm:cxn modelId="{087EC71B-30CD-8C46-A9FB-98B0A6160CA4}" type="presParOf" srcId="{C68AC415-F463-46F0-AFED-EF1628A8E262}" destId="{293A8A88-EA07-4AD4-ACF8-430B8C6CAEE4}" srcOrd="0" destOrd="0" presId="urn:microsoft.com/office/officeart/2018/2/layout/IconLabelList"/>
    <dgm:cxn modelId="{35E0A002-CCE2-1348-9511-E4E7F5735DFA}" type="presParOf" srcId="{C68AC415-F463-46F0-AFED-EF1628A8E262}" destId="{6A51978E-0A3A-43B4-B25C-210A92BFCF05}" srcOrd="1" destOrd="0" presId="urn:microsoft.com/office/officeart/2018/2/layout/IconLabelList"/>
    <dgm:cxn modelId="{8636A666-98A6-9941-AE45-079B1CCF849D}" type="presParOf" srcId="{C68AC415-F463-46F0-AFED-EF1628A8E262}" destId="{BCEA9E6D-873F-4A23-BC86-25935140268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4EF639-62AE-4F7B-BB3F-5F949AB7E3F1}" type="doc">
      <dgm:prSet loTypeId="urn:microsoft.com/office/officeart/2008/layout/LinedList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8A11355-6D69-4188-A14C-91FDD5DA86C0}">
      <dgm:prSet/>
      <dgm:spPr/>
      <dgm:t>
        <a:bodyPr/>
        <a:lstStyle/>
        <a:p>
          <a:r>
            <a:rPr lang="en-US">
              <a:latin typeface="+mj-lt"/>
            </a:rPr>
            <a:t>PGL is an Outdoor educational provider since 1957.</a:t>
          </a:r>
        </a:p>
      </dgm:t>
    </dgm:pt>
    <dgm:pt modelId="{65DC2217-676E-4EC6-BBAC-B76306D0F4A1}" type="parTrans" cxnId="{2F89DBD6-FEAE-4A66-8816-F1541E847AA1}">
      <dgm:prSet/>
      <dgm:spPr/>
      <dgm:t>
        <a:bodyPr/>
        <a:lstStyle/>
        <a:p>
          <a:endParaRPr lang="en-US"/>
        </a:p>
      </dgm:t>
    </dgm:pt>
    <dgm:pt modelId="{0B576FD5-DC9B-4000-8A4C-F18C5623AFF3}" type="sibTrans" cxnId="{2F89DBD6-FEAE-4A66-8816-F1541E847AA1}">
      <dgm:prSet/>
      <dgm:spPr/>
      <dgm:t>
        <a:bodyPr/>
        <a:lstStyle/>
        <a:p>
          <a:endParaRPr lang="en-US"/>
        </a:p>
      </dgm:t>
    </dgm:pt>
    <dgm:pt modelId="{2AC7B83B-7160-4504-8129-DF5778D7A0C2}">
      <dgm:prSet/>
      <dgm:spPr/>
      <dgm:t>
        <a:bodyPr/>
        <a:lstStyle/>
        <a:p>
          <a:r>
            <a:rPr lang="en-GB">
              <a:latin typeface="+mj-lt"/>
            </a:rPr>
            <a:t>The Company takes its Name from Peter Gordon Lawrence</a:t>
          </a:r>
          <a:r>
            <a:rPr lang="en-GB"/>
            <a:t>. </a:t>
          </a:r>
          <a:endParaRPr lang="en-US"/>
        </a:p>
      </dgm:t>
    </dgm:pt>
    <dgm:pt modelId="{D2469A79-6B4C-4AEF-84A8-5449500ED094}" type="parTrans" cxnId="{F96624AB-4F75-45CD-8B69-9150D5E50A1E}">
      <dgm:prSet/>
      <dgm:spPr/>
      <dgm:t>
        <a:bodyPr/>
        <a:lstStyle/>
        <a:p>
          <a:endParaRPr lang="en-US"/>
        </a:p>
      </dgm:t>
    </dgm:pt>
    <dgm:pt modelId="{8BD5C528-19F4-482B-B44E-30DB851154A8}" type="sibTrans" cxnId="{F96624AB-4F75-45CD-8B69-9150D5E50A1E}">
      <dgm:prSet/>
      <dgm:spPr/>
      <dgm:t>
        <a:bodyPr/>
        <a:lstStyle/>
        <a:p>
          <a:endParaRPr lang="en-US"/>
        </a:p>
      </dgm:t>
    </dgm:pt>
    <dgm:pt modelId="{06D014E3-E8CE-42E7-A789-FCAE0529319B}">
      <dgm:prSet/>
      <dgm:spPr/>
      <dgm:t>
        <a:bodyPr/>
        <a:lstStyle/>
        <a:p>
          <a:r>
            <a:rPr lang="en-GB">
              <a:latin typeface="+mj-lt"/>
            </a:rPr>
            <a:t>He was inspired by his passion for the outdoors and wanted to share his experience to enrich the lives of others</a:t>
          </a:r>
          <a:r>
            <a:rPr lang="en-GB"/>
            <a:t>.</a:t>
          </a:r>
          <a:endParaRPr lang="en-US"/>
        </a:p>
      </dgm:t>
    </dgm:pt>
    <dgm:pt modelId="{E20B033D-89D3-4827-BC4B-F1B6DDAA0814}" type="parTrans" cxnId="{C56B8505-A656-4B9B-BD48-DD15A4259B24}">
      <dgm:prSet/>
      <dgm:spPr/>
      <dgm:t>
        <a:bodyPr/>
        <a:lstStyle/>
        <a:p>
          <a:endParaRPr lang="en-US"/>
        </a:p>
      </dgm:t>
    </dgm:pt>
    <dgm:pt modelId="{5E5498F9-0279-4F91-98DA-E16E1AC4A528}" type="sibTrans" cxnId="{C56B8505-A656-4B9B-BD48-DD15A4259B24}">
      <dgm:prSet/>
      <dgm:spPr/>
      <dgm:t>
        <a:bodyPr/>
        <a:lstStyle/>
        <a:p>
          <a:endParaRPr lang="en-US"/>
        </a:p>
      </dgm:t>
    </dgm:pt>
    <dgm:pt modelId="{3A461EA2-3AFC-4BEC-BDA2-409DF72EA415}">
      <dgm:prSet/>
      <dgm:spPr/>
      <dgm:t>
        <a:bodyPr/>
        <a:lstStyle/>
        <a:p>
          <a:r>
            <a:rPr lang="en-GB">
              <a:latin typeface="+mj-lt"/>
            </a:rPr>
            <a:t>PGL specialise in </a:t>
          </a:r>
          <a:r>
            <a:rPr lang="en-US">
              <a:latin typeface="+mj-lt"/>
            </a:rPr>
            <a:t>Educational Activities, School Trips, Children Activity Holidays, Summer Camps and Ski Trips</a:t>
          </a:r>
          <a:r>
            <a:rPr lang="en-US"/>
            <a:t>.</a:t>
          </a:r>
        </a:p>
      </dgm:t>
    </dgm:pt>
    <dgm:pt modelId="{F889D48A-9D21-43EC-8DD2-FD12247DAEDF}" type="parTrans" cxnId="{7186455C-E291-4E52-8DF6-D61E75167EAE}">
      <dgm:prSet/>
      <dgm:spPr/>
      <dgm:t>
        <a:bodyPr/>
        <a:lstStyle/>
        <a:p>
          <a:endParaRPr lang="en-US"/>
        </a:p>
      </dgm:t>
    </dgm:pt>
    <dgm:pt modelId="{1F59E954-ADC7-4F58-AD49-BD302CDB0548}" type="sibTrans" cxnId="{7186455C-E291-4E52-8DF6-D61E75167EAE}">
      <dgm:prSet/>
      <dgm:spPr/>
      <dgm:t>
        <a:bodyPr/>
        <a:lstStyle/>
        <a:p>
          <a:endParaRPr lang="en-US"/>
        </a:p>
      </dgm:t>
    </dgm:pt>
    <dgm:pt modelId="{512DB351-5B11-40B2-B79D-0AE3D51F135C}">
      <dgm:prSet/>
      <dgm:spPr/>
      <dgm:t>
        <a:bodyPr/>
        <a:lstStyle/>
        <a:p>
          <a:r>
            <a:rPr lang="en-US">
              <a:latin typeface="+mj-lt"/>
            </a:rPr>
            <a:t>PGL has Centers in UK, France and offers students a minimum of 8 weeks of experience across  different industries.</a:t>
          </a:r>
        </a:p>
      </dgm:t>
    </dgm:pt>
    <dgm:pt modelId="{F1FAB7E2-099D-405B-AEAB-FB5745056A02}" type="parTrans" cxnId="{986B8582-A87E-4E8C-BB42-F8568022D899}">
      <dgm:prSet/>
      <dgm:spPr/>
      <dgm:t>
        <a:bodyPr/>
        <a:lstStyle/>
        <a:p>
          <a:endParaRPr lang="en-US"/>
        </a:p>
      </dgm:t>
    </dgm:pt>
    <dgm:pt modelId="{5BA96C2E-D007-46F0-9F9A-2E69A13FDBF4}" type="sibTrans" cxnId="{986B8582-A87E-4E8C-BB42-F8568022D899}">
      <dgm:prSet/>
      <dgm:spPr/>
      <dgm:t>
        <a:bodyPr/>
        <a:lstStyle/>
        <a:p>
          <a:endParaRPr lang="en-US"/>
        </a:p>
      </dgm:t>
    </dgm:pt>
    <dgm:pt modelId="{FFA1B8B6-78A6-1147-A662-D4055028B0A0}" type="pres">
      <dgm:prSet presAssocID="{144EF639-62AE-4F7B-BB3F-5F949AB7E3F1}" presName="vert0" presStyleCnt="0">
        <dgm:presLayoutVars>
          <dgm:dir/>
          <dgm:animOne val="branch"/>
          <dgm:animLvl val="lvl"/>
        </dgm:presLayoutVars>
      </dgm:prSet>
      <dgm:spPr/>
    </dgm:pt>
    <dgm:pt modelId="{6C3F44A9-CBD2-8642-900E-EF72EB66F69D}" type="pres">
      <dgm:prSet presAssocID="{B8A11355-6D69-4188-A14C-91FDD5DA86C0}" presName="thickLine" presStyleLbl="alignNode1" presStyleIdx="0" presStyleCnt="5"/>
      <dgm:spPr/>
    </dgm:pt>
    <dgm:pt modelId="{78BB2B1A-CC69-294F-A2B6-2A4AF49CBD97}" type="pres">
      <dgm:prSet presAssocID="{B8A11355-6D69-4188-A14C-91FDD5DA86C0}" presName="horz1" presStyleCnt="0"/>
      <dgm:spPr/>
    </dgm:pt>
    <dgm:pt modelId="{D4B95401-93F4-9C4A-B9BB-B859A0B5C37B}" type="pres">
      <dgm:prSet presAssocID="{B8A11355-6D69-4188-A14C-91FDD5DA86C0}" presName="tx1" presStyleLbl="revTx" presStyleIdx="0" presStyleCnt="5"/>
      <dgm:spPr/>
    </dgm:pt>
    <dgm:pt modelId="{EDB82A18-CE7F-784C-B890-E0495415B6B3}" type="pres">
      <dgm:prSet presAssocID="{B8A11355-6D69-4188-A14C-91FDD5DA86C0}" presName="vert1" presStyleCnt="0"/>
      <dgm:spPr/>
    </dgm:pt>
    <dgm:pt modelId="{DA6E0C05-DBE6-FE44-9CA5-32832EF29E20}" type="pres">
      <dgm:prSet presAssocID="{2AC7B83B-7160-4504-8129-DF5778D7A0C2}" presName="thickLine" presStyleLbl="alignNode1" presStyleIdx="1" presStyleCnt="5"/>
      <dgm:spPr/>
    </dgm:pt>
    <dgm:pt modelId="{2C2793E5-66F0-4047-BD3C-8509EDE4EF15}" type="pres">
      <dgm:prSet presAssocID="{2AC7B83B-7160-4504-8129-DF5778D7A0C2}" presName="horz1" presStyleCnt="0"/>
      <dgm:spPr/>
    </dgm:pt>
    <dgm:pt modelId="{36B62E3E-F2A3-A54B-8BDE-2121EAB83E6E}" type="pres">
      <dgm:prSet presAssocID="{2AC7B83B-7160-4504-8129-DF5778D7A0C2}" presName="tx1" presStyleLbl="revTx" presStyleIdx="1" presStyleCnt="5"/>
      <dgm:spPr/>
    </dgm:pt>
    <dgm:pt modelId="{4573FB96-55BB-BE44-BFE7-2D7105283455}" type="pres">
      <dgm:prSet presAssocID="{2AC7B83B-7160-4504-8129-DF5778D7A0C2}" presName="vert1" presStyleCnt="0"/>
      <dgm:spPr/>
    </dgm:pt>
    <dgm:pt modelId="{36F6DE1A-80E4-904F-BA68-DD70216132F0}" type="pres">
      <dgm:prSet presAssocID="{06D014E3-E8CE-42E7-A789-FCAE0529319B}" presName="thickLine" presStyleLbl="alignNode1" presStyleIdx="2" presStyleCnt="5"/>
      <dgm:spPr/>
    </dgm:pt>
    <dgm:pt modelId="{AE86AE8E-09F5-354A-AC2F-0AED14346201}" type="pres">
      <dgm:prSet presAssocID="{06D014E3-E8CE-42E7-A789-FCAE0529319B}" presName="horz1" presStyleCnt="0"/>
      <dgm:spPr/>
    </dgm:pt>
    <dgm:pt modelId="{CAC92C43-A6A5-F54D-A3CF-6506DAB22EB6}" type="pres">
      <dgm:prSet presAssocID="{06D014E3-E8CE-42E7-A789-FCAE0529319B}" presName="tx1" presStyleLbl="revTx" presStyleIdx="2" presStyleCnt="5"/>
      <dgm:spPr/>
    </dgm:pt>
    <dgm:pt modelId="{276CA514-D3F6-1E4E-92CE-5C1BD67918BB}" type="pres">
      <dgm:prSet presAssocID="{06D014E3-E8CE-42E7-A789-FCAE0529319B}" presName="vert1" presStyleCnt="0"/>
      <dgm:spPr/>
    </dgm:pt>
    <dgm:pt modelId="{5DCE7FB5-A067-594D-9808-6FA9D516A184}" type="pres">
      <dgm:prSet presAssocID="{3A461EA2-3AFC-4BEC-BDA2-409DF72EA415}" presName="thickLine" presStyleLbl="alignNode1" presStyleIdx="3" presStyleCnt="5"/>
      <dgm:spPr/>
    </dgm:pt>
    <dgm:pt modelId="{24DB780A-273A-A34E-9252-510D7F4AA113}" type="pres">
      <dgm:prSet presAssocID="{3A461EA2-3AFC-4BEC-BDA2-409DF72EA415}" presName="horz1" presStyleCnt="0"/>
      <dgm:spPr/>
    </dgm:pt>
    <dgm:pt modelId="{F4D2FA27-1006-EE40-8E77-7BF94E3D8F41}" type="pres">
      <dgm:prSet presAssocID="{3A461EA2-3AFC-4BEC-BDA2-409DF72EA415}" presName="tx1" presStyleLbl="revTx" presStyleIdx="3" presStyleCnt="5"/>
      <dgm:spPr/>
    </dgm:pt>
    <dgm:pt modelId="{C50103C7-3A06-1F4F-9FC6-8A2FE4D36587}" type="pres">
      <dgm:prSet presAssocID="{3A461EA2-3AFC-4BEC-BDA2-409DF72EA415}" presName="vert1" presStyleCnt="0"/>
      <dgm:spPr/>
    </dgm:pt>
    <dgm:pt modelId="{156F4CB3-824B-6940-B5C5-98EC26BAA61F}" type="pres">
      <dgm:prSet presAssocID="{512DB351-5B11-40B2-B79D-0AE3D51F135C}" presName="thickLine" presStyleLbl="alignNode1" presStyleIdx="4" presStyleCnt="5"/>
      <dgm:spPr/>
    </dgm:pt>
    <dgm:pt modelId="{EC16BB69-654A-B94B-A8FF-A26ADECFC517}" type="pres">
      <dgm:prSet presAssocID="{512DB351-5B11-40B2-B79D-0AE3D51F135C}" presName="horz1" presStyleCnt="0"/>
      <dgm:spPr/>
    </dgm:pt>
    <dgm:pt modelId="{0506E631-1A56-8B43-8284-399B818A26CC}" type="pres">
      <dgm:prSet presAssocID="{512DB351-5B11-40B2-B79D-0AE3D51F135C}" presName="tx1" presStyleLbl="revTx" presStyleIdx="4" presStyleCnt="5"/>
      <dgm:spPr/>
    </dgm:pt>
    <dgm:pt modelId="{FB38E90C-8939-4749-B7A1-0D8D0C936FE4}" type="pres">
      <dgm:prSet presAssocID="{512DB351-5B11-40B2-B79D-0AE3D51F135C}" presName="vert1" presStyleCnt="0"/>
      <dgm:spPr/>
    </dgm:pt>
  </dgm:ptLst>
  <dgm:cxnLst>
    <dgm:cxn modelId="{C56B8505-A656-4B9B-BD48-DD15A4259B24}" srcId="{144EF639-62AE-4F7B-BB3F-5F949AB7E3F1}" destId="{06D014E3-E8CE-42E7-A789-FCAE0529319B}" srcOrd="2" destOrd="0" parTransId="{E20B033D-89D3-4827-BC4B-F1B6DDAA0814}" sibTransId="{5E5498F9-0279-4F91-98DA-E16E1AC4A528}"/>
    <dgm:cxn modelId="{9E6BE532-015E-5247-B70F-9AFC551C5B8E}" type="presOf" srcId="{2AC7B83B-7160-4504-8129-DF5778D7A0C2}" destId="{36B62E3E-F2A3-A54B-8BDE-2121EAB83E6E}" srcOrd="0" destOrd="0" presId="urn:microsoft.com/office/officeart/2008/layout/LinedList"/>
    <dgm:cxn modelId="{3D578356-92E8-0D4F-BBF3-BD40E555DEF0}" type="presOf" srcId="{144EF639-62AE-4F7B-BB3F-5F949AB7E3F1}" destId="{FFA1B8B6-78A6-1147-A662-D4055028B0A0}" srcOrd="0" destOrd="0" presId="urn:microsoft.com/office/officeart/2008/layout/LinedList"/>
    <dgm:cxn modelId="{7186455C-E291-4E52-8DF6-D61E75167EAE}" srcId="{144EF639-62AE-4F7B-BB3F-5F949AB7E3F1}" destId="{3A461EA2-3AFC-4BEC-BDA2-409DF72EA415}" srcOrd="3" destOrd="0" parTransId="{F889D48A-9D21-43EC-8DD2-FD12247DAEDF}" sibTransId="{1F59E954-ADC7-4F58-AD49-BD302CDB0548}"/>
    <dgm:cxn modelId="{986B8582-A87E-4E8C-BB42-F8568022D899}" srcId="{144EF639-62AE-4F7B-BB3F-5F949AB7E3F1}" destId="{512DB351-5B11-40B2-B79D-0AE3D51F135C}" srcOrd="4" destOrd="0" parTransId="{F1FAB7E2-099D-405B-AEAB-FB5745056A02}" sibTransId="{5BA96C2E-D007-46F0-9F9A-2E69A13FDBF4}"/>
    <dgm:cxn modelId="{6DB15288-EABB-7E46-B4EA-24D49B39F6C3}" type="presOf" srcId="{06D014E3-E8CE-42E7-A789-FCAE0529319B}" destId="{CAC92C43-A6A5-F54D-A3CF-6506DAB22EB6}" srcOrd="0" destOrd="0" presId="urn:microsoft.com/office/officeart/2008/layout/LinedList"/>
    <dgm:cxn modelId="{D38BEB9A-15BA-F44C-9494-704DAF56C304}" type="presOf" srcId="{B8A11355-6D69-4188-A14C-91FDD5DA86C0}" destId="{D4B95401-93F4-9C4A-B9BB-B859A0B5C37B}" srcOrd="0" destOrd="0" presId="urn:microsoft.com/office/officeart/2008/layout/LinedList"/>
    <dgm:cxn modelId="{F96624AB-4F75-45CD-8B69-9150D5E50A1E}" srcId="{144EF639-62AE-4F7B-BB3F-5F949AB7E3F1}" destId="{2AC7B83B-7160-4504-8129-DF5778D7A0C2}" srcOrd="1" destOrd="0" parTransId="{D2469A79-6B4C-4AEF-84A8-5449500ED094}" sibTransId="{8BD5C528-19F4-482B-B44E-30DB851154A8}"/>
    <dgm:cxn modelId="{2F89DBD6-FEAE-4A66-8816-F1541E847AA1}" srcId="{144EF639-62AE-4F7B-BB3F-5F949AB7E3F1}" destId="{B8A11355-6D69-4188-A14C-91FDD5DA86C0}" srcOrd="0" destOrd="0" parTransId="{65DC2217-676E-4EC6-BBAC-B76306D0F4A1}" sibTransId="{0B576FD5-DC9B-4000-8A4C-F18C5623AFF3}"/>
    <dgm:cxn modelId="{00B56FE9-7AE6-2649-A9E0-47FD51E1C0EF}" type="presOf" srcId="{3A461EA2-3AFC-4BEC-BDA2-409DF72EA415}" destId="{F4D2FA27-1006-EE40-8E77-7BF94E3D8F41}" srcOrd="0" destOrd="0" presId="urn:microsoft.com/office/officeart/2008/layout/LinedList"/>
    <dgm:cxn modelId="{20B517EC-5B2C-D843-95AE-EC5FE6030227}" type="presOf" srcId="{512DB351-5B11-40B2-B79D-0AE3D51F135C}" destId="{0506E631-1A56-8B43-8284-399B818A26CC}" srcOrd="0" destOrd="0" presId="urn:microsoft.com/office/officeart/2008/layout/LinedList"/>
    <dgm:cxn modelId="{FFE7281C-35A9-D644-A3CE-8BADB8E37A8B}" type="presParOf" srcId="{FFA1B8B6-78A6-1147-A662-D4055028B0A0}" destId="{6C3F44A9-CBD2-8642-900E-EF72EB66F69D}" srcOrd="0" destOrd="0" presId="urn:microsoft.com/office/officeart/2008/layout/LinedList"/>
    <dgm:cxn modelId="{B540E2D8-B10F-E142-A08D-0AB942683A19}" type="presParOf" srcId="{FFA1B8B6-78A6-1147-A662-D4055028B0A0}" destId="{78BB2B1A-CC69-294F-A2B6-2A4AF49CBD97}" srcOrd="1" destOrd="0" presId="urn:microsoft.com/office/officeart/2008/layout/LinedList"/>
    <dgm:cxn modelId="{C37621E0-9239-D244-AF4D-93FCA9BB839E}" type="presParOf" srcId="{78BB2B1A-CC69-294F-A2B6-2A4AF49CBD97}" destId="{D4B95401-93F4-9C4A-B9BB-B859A0B5C37B}" srcOrd="0" destOrd="0" presId="urn:microsoft.com/office/officeart/2008/layout/LinedList"/>
    <dgm:cxn modelId="{F3B3CFAA-D4AE-0D49-9CF1-D009BF3FB3E2}" type="presParOf" srcId="{78BB2B1A-CC69-294F-A2B6-2A4AF49CBD97}" destId="{EDB82A18-CE7F-784C-B890-E0495415B6B3}" srcOrd="1" destOrd="0" presId="urn:microsoft.com/office/officeart/2008/layout/LinedList"/>
    <dgm:cxn modelId="{AD042A93-872B-D44E-B6A8-32731EB5E723}" type="presParOf" srcId="{FFA1B8B6-78A6-1147-A662-D4055028B0A0}" destId="{DA6E0C05-DBE6-FE44-9CA5-32832EF29E20}" srcOrd="2" destOrd="0" presId="urn:microsoft.com/office/officeart/2008/layout/LinedList"/>
    <dgm:cxn modelId="{BA717580-0CB6-B548-B6AA-4E4B68178FB4}" type="presParOf" srcId="{FFA1B8B6-78A6-1147-A662-D4055028B0A0}" destId="{2C2793E5-66F0-4047-BD3C-8509EDE4EF15}" srcOrd="3" destOrd="0" presId="urn:microsoft.com/office/officeart/2008/layout/LinedList"/>
    <dgm:cxn modelId="{1C6E9BA8-7F1D-154D-A188-23F927DCC039}" type="presParOf" srcId="{2C2793E5-66F0-4047-BD3C-8509EDE4EF15}" destId="{36B62E3E-F2A3-A54B-8BDE-2121EAB83E6E}" srcOrd="0" destOrd="0" presId="urn:microsoft.com/office/officeart/2008/layout/LinedList"/>
    <dgm:cxn modelId="{0241B23C-F1B2-4A40-9E6C-BDA136C47F7E}" type="presParOf" srcId="{2C2793E5-66F0-4047-BD3C-8509EDE4EF15}" destId="{4573FB96-55BB-BE44-BFE7-2D7105283455}" srcOrd="1" destOrd="0" presId="urn:microsoft.com/office/officeart/2008/layout/LinedList"/>
    <dgm:cxn modelId="{AF303047-A2CB-BE4B-9D41-BAD795D3DD15}" type="presParOf" srcId="{FFA1B8B6-78A6-1147-A662-D4055028B0A0}" destId="{36F6DE1A-80E4-904F-BA68-DD70216132F0}" srcOrd="4" destOrd="0" presId="urn:microsoft.com/office/officeart/2008/layout/LinedList"/>
    <dgm:cxn modelId="{92091265-D1FA-5040-94A2-4656C8F0359E}" type="presParOf" srcId="{FFA1B8B6-78A6-1147-A662-D4055028B0A0}" destId="{AE86AE8E-09F5-354A-AC2F-0AED14346201}" srcOrd="5" destOrd="0" presId="urn:microsoft.com/office/officeart/2008/layout/LinedList"/>
    <dgm:cxn modelId="{D0D63C28-1065-D945-BFCC-DAA081E5D981}" type="presParOf" srcId="{AE86AE8E-09F5-354A-AC2F-0AED14346201}" destId="{CAC92C43-A6A5-F54D-A3CF-6506DAB22EB6}" srcOrd="0" destOrd="0" presId="urn:microsoft.com/office/officeart/2008/layout/LinedList"/>
    <dgm:cxn modelId="{8C1F3DA2-4E35-E443-B2B2-9FD116831CAA}" type="presParOf" srcId="{AE86AE8E-09F5-354A-AC2F-0AED14346201}" destId="{276CA514-D3F6-1E4E-92CE-5C1BD67918BB}" srcOrd="1" destOrd="0" presId="urn:microsoft.com/office/officeart/2008/layout/LinedList"/>
    <dgm:cxn modelId="{FC73251E-8197-C24B-AF39-2FEAB5CECB7E}" type="presParOf" srcId="{FFA1B8B6-78A6-1147-A662-D4055028B0A0}" destId="{5DCE7FB5-A067-594D-9808-6FA9D516A184}" srcOrd="6" destOrd="0" presId="urn:microsoft.com/office/officeart/2008/layout/LinedList"/>
    <dgm:cxn modelId="{A30B921F-EF21-5647-BACF-3027A90DFEDB}" type="presParOf" srcId="{FFA1B8B6-78A6-1147-A662-D4055028B0A0}" destId="{24DB780A-273A-A34E-9252-510D7F4AA113}" srcOrd="7" destOrd="0" presId="urn:microsoft.com/office/officeart/2008/layout/LinedList"/>
    <dgm:cxn modelId="{E2C90F70-CC3B-364B-B743-26AFB706CC01}" type="presParOf" srcId="{24DB780A-273A-A34E-9252-510D7F4AA113}" destId="{F4D2FA27-1006-EE40-8E77-7BF94E3D8F41}" srcOrd="0" destOrd="0" presId="urn:microsoft.com/office/officeart/2008/layout/LinedList"/>
    <dgm:cxn modelId="{9DD00E11-B87B-534E-A719-71EAF7EDFBA6}" type="presParOf" srcId="{24DB780A-273A-A34E-9252-510D7F4AA113}" destId="{C50103C7-3A06-1F4F-9FC6-8A2FE4D36587}" srcOrd="1" destOrd="0" presId="urn:microsoft.com/office/officeart/2008/layout/LinedList"/>
    <dgm:cxn modelId="{71AFACD3-9C1B-E442-824F-888A125D1CBF}" type="presParOf" srcId="{FFA1B8B6-78A6-1147-A662-D4055028B0A0}" destId="{156F4CB3-824B-6940-B5C5-98EC26BAA61F}" srcOrd="8" destOrd="0" presId="urn:microsoft.com/office/officeart/2008/layout/LinedList"/>
    <dgm:cxn modelId="{B1DD24DA-FF9F-2E4E-9A61-45A382DC5164}" type="presParOf" srcId="{FFA1B8B6-78A6-1147-A662-D4055028B0A0}" destId="{EC16BB69-654A-B94B-A8FF-A26ADECFC517}" srcOrd="9" destOrd="0" presId="urn:microsoft.com/office/officeart/2008/layout/LinedList"/>
    <dgm:cxn modelId="{051989CD-3085-FB46-A2F4-9CC8AEE8A127}" type="presParOf" srcId="{EC16BB69-654A-B94B-A8FF-A26ADECFC517}" destId="{0506E631-1A56-8B43-8284-399B818A26CC}" srcOrd="0" destOrd="0" presId="urn:microsoft.com/office/officeart/2008/layout/LinedList"/>
    <dgm:cxn modelId="{EB19B48B-D5B3-B14C-BD17-9BC0F4337324}" type="presParOf" srcId="{EC16BB69-654A-B94B-A8FF-A26ADECFC517}" destId="{FB38E90C-8939-4749-B7A1-0D8D0C936F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D2B253-037F-4BCA-9474-328F499892F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2CE000D-3C06-4476-AD7D-8A65FA47F5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Group Leader/ Instructure.</a:t>
          </a:r>
        </a:p>
      </dgm:t>
    </dgm:pt>
    <dgm:pt modelId="{562E805E-017F-45D4-A75B-A7AD044451A9}" type="parTrans" cxnId="{8BEE8914-5F77-4F36-8E25-BDABB3604C0D}">
      <dgm:prSet/>
      <dgm:spPr/>
      <dgm:t>
        <a:bodyPr/>
        <a:lstStyle/>
        <a:p>
          <a:endParaRPr lang="en-US"/>
        </a:p>
      </dgm:t>
    </dgm:pt>
    <dgm:pt modelId="{8B07A919-2344-44B9-AA70-A26C0CD3A138}" type="sibTrans" cxnId="{8BEE8914-5F77-4F36-8E25-BDABB3604C0D}">
      <dgm:prSet/>
      <dgm:spPr/>
      <dgm:t>
        <a:bodyPr/>
        <a:lstStyle/>
        <a:p>
          <a:endParaRPr lang="en-US"/>
        </a:p>
      </dgm:t>
    </dgm:pt>
    <dgm:pt modelId="{A8FA0493-727A-41F0-B7A2-8A200A697E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Admin.</a:t>
          </a:r>
        </a:p>
      </dgm:t>
    </dgm:pt>
    <dgm:pt modelId="{BD2F0DE2-0A9C-40E7-BA54-32F1130D41B0}" type="parTrans" cxnId="{F697A3B5-472D-4FD2-A47C-0448469DDBD0}">
      <dgm:prSet/>
      <dgm:spPr/>
      <dgm:t>
        <a:bodyPr/>
        <a:lstStyle/>
        <a:p>
          <a:endParaRPr lang="en-US"/>
        </a:p>
      </dgm:t>
    </dgm:pt>
    <dgm:pt modelId="{B69EA8B5-A46D-44B9-8B1B-B6B7EA64AD10}" type="sibTrans" cxnId="{F697A3B5-472D-4FD2-A47C-0448469DDBD0}">
      <dgm:prSet/>
      <dgm:spPr/>
      <dgm:t>
        <a:bodyPr/>
        <a:lstStyle/>
        <a:p>
          <a:endParaRPr lang="en-US"/>
        </a:p>
      </dgm:t>
    </dgm:pt>
    <dgm:pt modelId="{8844E35F-88DB-4D1C-BE10-73811A29CB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Catering.</a:t>
          </a:r>
        </a:p>
      </dgm:t>
    </dgm:pt>
    <dgm:pt modelId="{578344B4-0FB5-4027-8CDF-35262EFB7D72}" type="parTrans" cxnId="{1114E3DC-ABE7-4F37-8CF3-858664C30F59}">
      <dgm:prSet/>
      <dgm:spPr/>
      <dgm:t>
        <a:bodyPr/>
        <a:lstStyle/>
        <a:p>
          <a:endParaRPr lang="en-US"/>
        </a:p>
      </dgm:t>
    </dgm:pt>
    <dgm:pt modelId="{2CECB4C4-A14C-43FE-BAC8-D7599EEE5FA4}" type="sibTrans" cxnId="{1114E3DC-ABE7-4F37-8CF3-858664C30F59}">
      <dgm:prSet/>
      <dgm:spPr/>
      <dgm:t>
        <a:bodyPr/>
        <a:lstStyle/>
        <a:p>
          <a:endParaRPr lang="en-US"/>
        </a:p>
      </dgm:t>
    </dgm:pt>
    <dgm:pt modelId="{FCE2A20C-281E-4AE4-84AA-1A05888BB7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Language Team</a:t>
          </a:r>
        </a:p>
      </dgm:t>
    </dgm:pt>
    <dgm:pt modelId="{A06FC9CC-EE19-48FD-8781-A7C29F495616}" type="parTrans" cxnId="{674345E1-51C5-47FE-BBCC-4CC72AE7FCDE}">
      <dgm:prSet/>
      <dgm:spPr/>
      <dgm:t>
        <a:bodyPr/>
        <a:lstStyle/>
        <a:p>
          <a:endParaRPr lang="en-US"/>
        </a:p>
      </dgm:t>
    </dgm:pt>
    <dgm:pt modelId="{87E2FA63-0AC9-4778-AC03-CA8FA08742B6}" type="sibTrans" cxnId="{674345E1-51C5-47FE-BBCC-4CC72AE7FCDE}">
      <dgm:prSet/>
      <dgm:spPr/>
      <dgm:t>
        <a:bodyPr/>
        <a:lstStyle/>
        <a:p>
          <a:endParaRPr lang="en-US"/>
        </a:p>
      </dgm:t>
    </dgm:pt>
    <dgm:pt modelId="{5ED77203-1304-47B4-A0A6-78696AD6F1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Retail</a:t>
          </a:r>
        </a:p>
      </dgm:t>
    </dgm:pt>
    <dgm:pt modelId="{52502648-FB67-4122-88D0-03AC36013BFC}" type="parTrans" cxnId="{4C08B339-CBFD-4E78-9C16-E16DCBD7BAC6}">
      <dgm:prSet/>
      <dgm:spPr/>
      <dgm:t>
        <a:bodyPr/>
        <a:lstStyle/>
        <a:p>
          <a:endParaRPr lang="en-US"/>
        </a:p>
      </dgm:t>
    </dgm:pt>
    <dgm:pt modelId="{AF2C32C2-5A4B-493C-BD4C-EE8349987539}" type="sibTrans" cxnId="{4C08B339-CBFD-4E78-9C16-E16DCBD7BAC6}">
      <dgm:prSet/>
      <dgm:spPr/>
      <dgm:t>
        <a:bodyPr/>
        <a:lstStyle/>
        <a:p>
          <a:endParaRPr lang="en-US"/>
        </a:p>
      </dgm:t>
    </dgm:pt>
    <dgm:pt modelId="{9E5B7368-61AD-483E-B0E8-647538EE57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Maintenance</a:t>
          </a:r>
        </a:p>
      </dgm:t>
    </dgm:pt>
    <dgm:pt modelId="{C3D7B0F9-0AC5-4401-8C5C-7FA93C383661}" type="parTrans" cxnId="{1F5E1F36-21F4-425F-AF99-976E59EDA086}">
      <dgm:prSet/>
      <dgm:spPr/>
      <dgm:t>
        <a:bodyPr/>
        <a:lstStyle/>
        <a:p>
          <a:endParaRPr lang="en-US"/>
        </a:p>
      </dgm:t>
    </dgm:pt>
    <dgm:pt modelId="{A4B9C139-606A-471F-9D07-B4AC47D23AF0}" type="sibTrans" cxnId="{1F5E1F36-21F4-425F-AF99-976E59EDA086}">
      <dgm:prSet/>
      <dgm:spPr/>
      <dgm:t>
        <a:bodyPr/>
        <a:lstStyle/>
        <a:p>
          <a:endParaRPr lang="en-US"/>
        </a:p>
      </dgm:t>
    </dgm:pt>
    <dgm:pt modelId="{EF0F7BAD-018A-4359-A76A-3A5E20AD52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Chief</a:t>
          </a:r>
          <a:r>
            <a:rPr lang="en-US"/>
            <a:t> </a:t>
          </a:r>
        </a:p>
      </dgm:t>
    </dgm:pt>
    <dgm:pt modelId="{9796DC06-A44D-4AB8-B2E0-AAA16C993FEF}" type="parTrans" cxnId="{488D5558-D844-4B51-9050-55BBC4490716}">
      <dgm:prSet/>
      <dgm:spPr/>
      <dgm:t>
        <a:bodyPr/>
        <a:lstStyle/>
        <a:p>
          <a:endParaRPr lang="en-US"/>
        </a:p>
      </dgm:t>
    </dgm:pt>
    <dgm:pt modelId="{94C88422-2EE8-44EE-9B3E-65935BE53B6B}" type="sibTrans" cxnId="{488D5558-D844-4B51-9050-55BBC4490716}">
      <dgm:prSet/>
      <dgm:spPr/>
      <dgm:t>
        <a:bodyPr/>
        <a:lstStyle/>
        <a:p>
          <a:endParaRPr lang="en-US"/>
        </a:p>
      </dgm:t>
    </dgm:pt>
    <dgm:pt modelId="{9E4E101F-B85C-4990-8682-23530652ED69}" type="pres">
      <dgm:prSet presAssocID="{97D2B253-037F-4BCA-9474-328F499892F6}" presName="root" presStyleCnt="0">
        <dgm:presLayoutVars>
          <dgm:dir/>
          <dgm:resizeHandles val="exact"/>
        </dgm:presLayoutVars>
      </dgm:prSet>
      <dgm:spPr/>
    </dgm:pt>
    <dgm:pt modelId="{6418D496-C776-4DAC-9BC8-E6F7D8423491}" type="pres">
      <dgm:prSet presAssocID="{E2CE000D-3C06-4476-AD7D-8A65FA47F5CF}" presName="compNode" presStyleCnt="0"/>
      <dgm:spPr/>
    </dgm:pt>
    <dgm:pt modelId="{845E7CE1-2A7F-4366-87F4-2A9A9037EE9D}" type="pres">
      <dgm:prSet presAssocID="{E2CE000D-3C06-4476-AD7D-8A65FA47F5C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E695A0C-EB26-4B2A-87E6-9316821B6989}" type="pres">
      <dgm:prSet presAssocID="{E2CE000D-3C06-4476-AD7D-8A65FA47F5CF}" presName="spaceRect" presStyleCnt="0"/>
      <dgm:spPr/>
    </dgm:pt>
    <dgm:pt modelId="{2B236FEE-3D85-437F-963A-E658482D0DC5}" type="pres">
      <dgm:prSet presAssocID="{E2CE000D-3C06-4476-AD7D-8A65FA47F5CF}" presName="textRect" presStyleLbl="revTx" presStyleIdx="0" presStyleCnt="7">
        <dgm:presLayoutVars>
          <dgm:chMax val="1"/>
          <dgm:chPref val="1"/>
        </dgm:presLayoutVars>
      </dgm:prSet>
      <dgm:spPr/>
    </dgm:pt>
    <dgm:pt modelId="{49414B2D-1CD7-444A-87E2-0A294F445F33}" type="pres">
      <dgm:prSet presAssocID="{8B07A919-2344-44B9-AA70-A26C0CD3A138}" presName="sibTrans" presStyleCnt="0"/>
      <dgm:spPr/>
    </dgm:pt>
    <dgm:pt modelId="{5FEB15D7-0D88-44CB-9354-C6089F570C60}" type="pres">
      <dgm:prSet presAssocID="{A8FA0493-727A-41F0-B7A2-8A200A697E3D}" presName="compNode" presStyleCnt="0"/>
      <dgm:spPr/>
    </dgm:pt>
    <dgm:pt modelId="{915BAC25-4AAD-48A0-8094-44789C0262DF}" type="pres">
      <dgm:prSet presAssocID="{A8FA0493-727A-41F0-B7A2-8A200A697E3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195DCAE-03E4-45FD-A3A5-561506BA2A07}" type="pres">
      <dgm:prSet presAssocID="{A8FA0493-727A-41F0-B7A2-8A200A697E3D}" presName="spaceRect" presStyleCnt="0"/>
      <dgm:spPr/>
    </dgm:pt>
    <dgm:pt modelId="{55B2E95E-476E-488C-BC5E-DCCE5BE6D764}" type="pres">
      <dgm:prSet presAssocID="{A8FA0493-727A-41F0-B7A2-8A200A697E3D}" presName="textRect" presStyleLbl="revTx" presStyleIdx="1" presStyleCnt="7">
        <dgm:presLayoutVars>
          <dgm:chMax val="1"/>
          <dgm:chPref val="1"/>
        </dgm:presLayoutVars>
      </dgm:prSet>
      <dgm:spPr/>
    </dgm:pt>
    <dgm:pt modelId="{E7EB7BD4-8E4E-47D4-9041-BDDEA9134B63}" type="pres">
      <dgm:prSet presAssocID="{B69EA8B5-A46D-44B9-8B1B-B6B7EA64AD10}" presName="sibTrans" presStyleCnt="0"/>
      <dgm:spPr/>
    </dgm:pt>
    <dgm:pt modelId="{7F529BBF-A5A4-4F90-96A2-FFCC9354D7B6}" type="pres">
      <dgm:prSet presAssocID="{8844E35F-88DB-4D1C-BE10-73811A29CB1A}" presName="compNode" presStyleCnt="0"/>
      <dgm:spPr/>
    </dgm:pt>
    <dgm:pt modelId="{BC6E2C62-8FA1-4904-B0CD-94399686AA4B}" type="pres">
      <dgm:prSet presAssocID="{8844E35F-88DB-4D1C-BE10-73811A29CB1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C388BA3D-4780-4232-9E47-83176979A868}" type="pres">
      <dgm:prSet presAssocID="{8844E35F-88DB-4D1C-BE10-73811A29CB1A}" presName="spaceRect" presStyleCnt="0"/>
      <dgm:spPr/>
    </dgm:pt>
    <dgm:pt modelId="{3E3CEBD6-14E7-439A-A29B-058D4A04785C}" type="pres">
      <dgm:prSet presAssocID="{8844E35F-88DB-4D1C-BE10-73811A29CB1A}" presName="textRect" presStyleLbl="revTx" presStyleIdx="2" presStyleCnt="7">
        <dgm:presLayoutVars>
          <dgm:chMax val="1"/>
          <dgm:chPref val="1"/>
        </dgm:presLayoutVars>
      </dgm:prSet>
      <dgm:spPr/>
    </dgm:pt>
    <dgm:pt modelId="{BE53AAA8-1211-4D62-BA20-92AB0125E661}" type="pres">
      <dgm:prSet presAssocID="{2CECB4C4-A14C-43FE-BAC8-D7599EEE5FA4}" presName="sibTrans" presStyleCnt="0"/>
      <dgm:spPr/>
    </dgm:pt>
    <dgm:pt modelId="{B040D214-B76B-4FC8-9553-141596C23E1D}" type="pres">
      <dgm:prSet presAssocID="{FCE2A20C-281E-4AE4-84AA-1A05888BB725}" presName="compNode" presStyleCnt="0"/>
      <dgm:spPr/>
    </dgm:pt>
    <dgm:pt modelId="{995E6E7F-3AAC-49E1-8CBB-BEB80B0B3788}" type="pres">
      <dgm:prSet presAssocID="{FCE2A20C-281E-4AE4-84AA-1A05888BB72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E91F82-FB9E-4FD1-90F5-19176A64A2C6}" type="pres">
      <dgm:prSet presAssocID="{FCE2A20C-281E-4AE4-84AA-1A05888BB725}" presName="spaceRect" presStyleCnt="0"/>
      <dgm:spPr/>
    </dgm:pt>
    <dgm:pt modelId="{3E094EF5-912A-41B9-9011-FD0435C4F85C}" type="pres">
      <dgm:prSet presAssocID="{FCE2A20C-281E-4AE4-84AA-1A05888BB725}" presName="textRect" presStyleLbl="revTx" presStyleIdx="3" presStyleCnt="7">
        <dgm:presLayoutVars>
          <dgm:chMax val="1"/>
          <dgm:chPref val="1"/>
        </dgm:presLayoutVars>
      </dgm:prSet>
      <dgm:spPr/>
    </dgm:pt>
    <dgm:pt modelId="{4E4810DA-6835-48EF-A147-3259867E78FD}" type="pres">
      <dgm:prSet presAssocID="{87E2FA63-0AC9-4778-AC03-CA8FA08742B6}" presName="sibTrans" presStyleCnt="0"/>
      <dgm:spPr/>
    </dgm:pt>
    <dgm:pt modelId="{DF532B34-2943-4EE4-A55D-9AE325257B82}" type="pres">
      <dgm:prSet presAssocID="{5ED77203-1304-47B4-A0A6-78696AD6F1D1}" presName="compNode" presStyleCnt="0"/>
      <dgm:spPr/>
    </dgm:pt>
    <dgm:pt modelId="{1DA0532F-9155-42BF-91DE-DB31E23D5062}" type="pres">
      <dgm:prSet presAssocID="{5ED77203-1304-47B4-A0A6-78696AD6F1D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2000E542-884E-4695-97C8-C45F21FE8FC0}" type="pres">
      <dgm:prSet presAssocID="{5ED77203-1304-47B4-A0A6-78696AD6F1D1}" presName="spaceRect" presStyleCnt="0"/>
      <dgm:spPr/>
    </dgm:pt>
    <dgm:pt modelId="{16C5DF86-E477-472F-81BF-3330B3461BDC}" type="pres">
      <dgm:prSet presAssocID="{5ED77203-1304-47B4-A0A6-78696AD6F1D1}" presName="textRect" presStyleLbl="revTx" presStyleIdx="4" presStyleCnt="7">
        <dgm:presLayoutVars>
          <dgm:chMax val="1"/>
          <dgm:chPref val="1"/>
        </dgm:presLayoutVars>
      </dgm:prSet>
      <dgm:spPr/>
    </dgm:pt>
    <dgm:pt modelId="{BE473B79-6D6D-420C-9325-8FCECDE73C1D}" type="pres">
      <dgm:prSet presAssocID="{AF2C32C2-5A4B-493C-BD4C-EE8349987539}" presName="sibTrans" presStyleCnt="0"/>
      <dgm:spPr/>
    </dgm:pt>
    <dgm:pt modelId="{A3E22772-4CDE-4B82-A6F2-E11944FDD5D5}" type="pres">
      <dgm:prSet presAssocID="{9E5B7368-61AD-483E-B0E8-647538EE5724}" presName="compNode" presStyleCnt="0"/>
      <dgm:spPr/>
    </dgm:pt>
    <dgm:pt modelId="{81F19C67-C051-4C48-9577-2F041A7C23F2}" type="pres">
      <dgm:prSet presAssocID="{9E5B7368-61AD-483E-B0E8-647538EE572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0B0A0110-1A5B-4969-9BD2-2FC28439D70D}" type="pres">
      <dgm:prSet presAssocID="{9E5B7368-61AD-483E-B0E8-647538EE5724}" presName="spaceRect" presStyleCnt="0"/>
      <dgm:spPr/>
    </dgm:pt>
    <dgm:pt modelId="{EF40C8B2-EDE7-43E3-B557-F965EAE96515}" type="pres">
      <dgm:prSet presAssocID="{9E5B7368-61AD-483E-B0E8-647538EE5724}" presName="textRect" presStyleLbl="revTx" presStyleIdx="5" presStyleCnt="7">
        <dgm:presLayoutVars>
          <dgm:chMax val="1"/>
          <dgm:chPref val="1"/>
        </dgm:presLayoutVars>
      </dgm:prSet>
      <dgm:spPr/>
    </dgm:pt>
    <dgm:pt modelId="{0DEEE148-6CCE-460A-B26F-4ED973051C08}" type="pres">
      <dgm:prSet presAssocID="{A4B9C139-606A-471F-9D07-B4AC47D23AF0}" presName="sibTrans" presStyleCnt="0"/>
      <dgm:spPr/>
    </dgm:pt>
    <dgm:pt modelId="{4C23E1F3-7DB5-4EC0-9258-83D29EA1B110}" type="pres">
      <dgm:prSet presAssocID="{EF0F7BAD-018A-4359-A76A-3A5E20AD529D}" presName="compNode" presStyleCnt="0"/>
      <dgm:spPr/>
    </dgm:pt>
    <dgm:pt modelId="{70F77546-15FC-401D-BBD0-4F297BEB48B9}" type="pres">
      <dgm:prSet presAssocID="{EF0F7BAD-018A-4359-A76A-3A5E20AD529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2FE98B7-026A-4C3B-8CF9-01BD19408896}" type="pres">
      <dgm:prSet presAssocID="{EF0F7BAD-018A-4359-A76A-3A5E20AD529D}" presName="spaceRect" presStyleCnt="0"/>
      <dgm:spPr/>
    </dgm:pt>
    <dgm:pt modelId="{8EED656D-801C-4125-976D-98BCF6770B8C}" type="pres">
      <dgm:prSet presAssocID="{EF0F7BAD-018A-4359-A76A-3A5E20AD529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75E0011-9A23-B54E-B629-DB3B547BD1C7}" type="presOf" srcId="{FCE2A20C-281E-4AE4-84AA-1A05888BB725}" destId="{3E094EF5-912A-41B9-9011-FD0435C4F85C}" srcOrd="0" destOrd="0" presId="urn:microsoft.com/office/officeart/2018/2/layout/IconLabelList"/>
    <dgm:cxn modelId="{8BEE8914-5F77-4F36-8E25-BDABB3604C0D}" srcId="{97D2B253-037F-4BCA-9474-328F499892F6}" destId="{E2CE000D-3C06-4476-AD7D-8A65FA47F5CF}" srcOrd="0" destOrd="0" parTransId="{562E805E-017F-45D4-A75B-A7AD044451A9}" sibTransId="{8B07A919-2344-44B9-AA70-A26C0CD3A138}"/>
    <dgm:cxn modelId="{E8211319-18CB-6C45-977D-8D87997E727B}" type="presOf" srcId="{8844E35F-88DB-4D1C-BE10-73811A29CB1A}" destId="{3E3CEBD6-14E7-439A-A29B-058D4A04785C}" srcOrd="0" destOrd="0" presId="urn:microsoft.com/office/officeart/2018/2/layout/IconLabelList"/>
    <dgm:cxn modelId="{4534302E-B078-5C45-A6B8-5C70802AB0E8}" type="presOf" srcId="{E2CE000D-3C06-4476-AD7D-8A65FA47F5CF}" destId="{2B236FEE-3D85-437F-963A-E658482D0DC5}" srcOrd="0" destOrd="0" presId="urn:microsoft.com/office/officeart/2018/2/layout/IconLabelList"/>
    <dgm:cxn modelId="{18773631-8FF9-C04C-B3F1-496E66868E9D}" type="presOf" srcId="{EF0F7BAD-018A-4359-A76A-3A5E20AD529D}" destId="{8EED656D-801C-4125-976D-98BCF6770B8C}" srcOrd="0" destOrd="0" presId="urn:microsoft.com/office/officeart/2018/2/layout/IconLabelList"/>
    <dgm:cxn modelId="{1F5E1F36-21F4-425F-AF99-976E59EDA086}" srcId="{97D2B253-037F-4BCA-9474-328F499892F6}" destId="{9E5B7368-61AD-483E-B0E8-647538EE5724}" srcOrd="5" destOrd="0" parTransId="{C3D7B0F9-0AC5-4401-8C5C-7FA93C383661}" sibTransId="{A4B9C139-606A-471F-9D07-B4AC47D23AF0}"/>
    <dgm:cxn modelId="{4C08B339-CBFD-4E78-9C16-E16DCBD7BAC6}" srcId="{97D2B253-037F-4BCA-9474-328F499892F6}" destId="{5ED77203-1304-47B4-A0A6-78696AD6F1D1}" srcOrd="4" destOrd="0" parTransId="{52502648-FB67-4122-88D0-03AC36013BFC}" sibTransId="{AF2C32C2-5A4B-493C-BD4C-EE8349987539}"/>
    <dgm:cxn modelId="{5B184A40-2B8D-5D48-98AA-5D9C975D5F3A}" type="presOf" srcId="{5ED77203-1304-47B4-A0A6-78696AD6F1D1}" destId="{16C5DF86-E477-472F-81BF-3330B3461BDC}" srcOrd="0" destOrd="0" presId="urn:microsoft.com/office/officeart/2018/2/layout/IconLabelList"/>
    <dgm:cxn modelId="{4F8A6456-6981-E744-902E-CAED3167FB4E}" type="presOf" srcId="{A8FA0493-727A-41F0-B7A2-8A200A697E3D}" destId="{55B2E95E-476E-488C-BC5E-DCCE5BE6D764}" srcOrd="0" destOrd="0" presId="urn:microsoft.com/office/officeart/2018/2/layout/IconLabelList"/>
    <dgm:cxn modelId="{488D5558-D844-4B51-9050-55BBC4490716}" srcId="{97D2B253-037F-4BCA-9474-328F499892F6}" destId="{EF0F7BAD-018A-4359-A76A-3A5E20AD529D}" srcOrd="6" destOrd="0" parTransId="{9796DC06-A44D-4AB8-B2E0-AAA16C993FEF}" sibTransId="{94C88422-2EE8-44EE-9B3E-65935BE53B6B}"/>
    <dgm:cxn modelId="{1D665198-8512-A04C-B63B-CC22E3C651FF}" type="presOf" srcId="{9E5B7368-61AD-483E-B0E8-647538EE5724}" destId="{EF40C8B2-EDE7-43E3-B557-F965EAE96515}" srcOrd="0" destOrd="0" presId="urn:microsoft.com/office/officeart/2018/2/layout/IconLabelList"/>
    <dgm:cxn modelId="{44D18FA0-7BA2-DC44-B141-32C3F4F872F3}" type="presOf" srcId="{97D2B253-037F-4BCA-9474-328F499892F6}" destId="{9E4E101F-B85C-4990-8682-23530652ED69}" srcOrd="0" destOrd="0" presId="urn:microsoft.com/office/officeart/2018/2/layout/IconLabelList"/>
    <dgm:cxn modelId="{F697A3B5-472D-4FD2-A47C-0448469DDBD0}" srcId="{97D2B253-037F-4BCA-9474-328F499892F6}" destId="{A8FA0493-727A-41F0-B7A2-8A200A697E3D}" srcOrd="1" destOrd="0" parTransId="{BD2F0DE2-0A9C-40E7-BA54-32F1130D41B0}" sibTransId="{B69EA8B5-A46D-44B9-8B1B-B6B7EA64AD10}"/>
    <dgm:cxn modelId="{1114E3DC-ABE7-4F37-8CF3-858664C30F59}" srcId="{97D2B253-037F-4BCA-9474-328F499892F6}" destId="{8844E35F-88DB-4D1C-BE10-73811A29CB1A}" srcOrd="2" destOrd="0" parTransId="{578344B4-0FB5-4027-8CDF-35262EFB7D72}" sibTransId="{2CECB4C4-A14C-43FE-BAC8-D7599EEE5FA4}"/>
    <dgm:cxn modelId="{674345E1-51C5-47FE-BBCC-4CC72AE7FCDE}" srcId="{97D2B253-037F-4BCA-9474-328F499892F6}" destId="{FCE2A20C-281E-4AE4-84AA-1A05888BB725}" srcOrd="3" destOrd="0" parTransId="{A06FC9CC-EE19-48FD-8781-A7C29F495616}" sibTransId="{87E2FA63-0AC9-4778-AC03-CA8FA08742B6}"/>
    <dgm:cxn modelId="{23724806-677C-7246-95A8-4F204FDF7B2F}" type="presParOf" srcId="{9E4E101F-B85C-4990-8682-23530652ED69}" destId="{6418D496-C776-4DAC-9BC8-E6F7D8423491}" srcOrd="0" destOrd="0" presId="urn:microsoft.com/office/officeart/2018/2/layout/IconLabelList"/>
    <dgm:cxn modelId="{791393D9-913A-9A4B-AF7F-5A0C4E425312}" type="presParOf" srcId="{6418D496-C776-4DAC-9BC8-E6F7D8423491}" destId="{845E7CE1-2A7F-4366-87F4-2A9A9037EE9D}" srcOrd="0" destOrd="0" presId="urn:microsoft.com/office/officeart/2018/2/layout/IconLabelList"/>
    <dgm:cxn modelId="{BA3B35E7-14F5-1F48-9E87-346602C5933C}" type="presParOf" srcId="{6418D496-C776-4DAC-9BC8-E6F7D8423491}" destId="{FE695A0C-EB26-4B2A-87E6-9316821B6989}" srcOrd="1" destOrd="0" presId="urn:microsoft.com/office/officeart/2018/2/layout/IconLabelList"/>
    <dgm:cxn modelId="{4241DEF0-2D24-A649-8075-05075D8E58E6}" type="presParOf" srcId="{6418D496-C776-4DAC-9BC8-E6F7D8423491}" destId="{2B236FEE-3D85-437F-963A-E658482D0DC5}" srcOrd="2" destOrd="0" presId="urn:microsoft.com/office/officeart/2018/2/layout/IconLabelList"/>
    <dgm:cxn modelId="{0111D4D2-E928-A947-A8B7-BB7CF012F679}" type="presParOf" srcId="{9E4E101F-B85C-4990-8682-23530652ED69}" destId="{49414B2D-1CD7-444A-87E2-0A294F445F33}" srcOrd="1" destOrd="0" presId="urn:microsoft.com/office/officeart/2018/2/layout/IconLabelList"/>
    <dgm:cxn modelId="{0A899349-8406-3946-8955-1027C0A65069}" type="presParOf" srcId="{9E4E101F-B85C-4990-8682-23530652ED69}" destId="{5FEB15D7-0D88-44CB-9354-C6089F570C60}" srcOrd="2" destOrd="0" presId="urn:microsoft.com/office/officeart/2018/2/layout/IconLabelList"/>
    <dgm:cxn modelId="{DD371A3C-25E2-0846-99EA-034D68A42C41}" type="presParOf" srcId="{5FEB15D7-0D88-44CB-9354-C6089F570C60}" destId="{915BAC25-4AAD-48A0-8094-44789C0262DF}" srcOrd="0" destOrd="0" presId="urn:microsoft.com/office/officeart/2018/2/layout/IconLabelList"/>
    <dgm:cxn modelId="{82548586-C850-A546-838C-3F4C1DCD9AEA}" type="presParOf" srcId="{5FEB15D7-0D88-44CB-9354-C6089F570C60}" destId="{0195DCAE-03E4-45FD-A3A5-561506BA2A07}" srcOrd="1" destOrd="0" presId="urn:microsoft.com/office/officeart/2018/2/layout/IconLabelList"/>
    <dgm:cxn modelId="{22D11ED7-5F27-6F45-AE72-D75640D36DD1}" type="presParOf" srcId="{5FEB15D7-0D88-44CB-9354-C6089F570C60}" destId="{55B2E95E-476E-488C-BC5E-DCCE5BE6D764}" srcOrd="2" destOrd="0" presId="urn:microsoft.com/office/officeart/2018/2/layout/IconLabelList"/>
    <dgm:cxn modelId="{B5FE277A-35B2-DD40-8668-97DA2888530C}" type="presParOf" srcId="{9E4E101F-B85C-4990-8682-23530652ED69}" destId="{E7EB7BD4-8E4E-47D4-9041-BDDEA9134B63}" srcOrd="3" destOrd="0" presId="urn:microsoft.com/office/officeart/2018/2/layout/IconLabelList"/>
    <dgm:cxn modelId="{2A00A666-6DA6-B141-B7BB-930D3A4E6EC2}" type="presParOf" srcId="{9E4E101F-B85C-4990-8682-23530652ED69}" destId="{7F529BBF-A5A4-4F90-96A2-FFCC9354D7B6}" srcOrd="4" destOrd="0" presId="urn:microsoft.com/office/officeart/2018/2/layout/IconLabelList"/>
    <dgm:cxn modelId="{CB77F424-4F6E-4043-B619-41A31FDB82DA}" type="presParOf" srcId="{7F529BBF-A5A4-4F90-96A2-FFCC9354D7B6}" destId="{BC6E2C62-8FA1-4904-B0CD-94399686AA4B}" srcOrd="0" destOrd="0" presId="urn:microsoft.com/office/officeart/2018/2/layout/IconLabelList"/>
    <dgm:cxn modelId="{648AE8D7-6C79-E14E-99ED-B37438FA9625}" type="presParOf" srcId="{7F529BBF-A5A4-4F90-96A2-FFCC9354D7B6}" destId="{C388BA3D-4780-4232-9E47-83176979A868}" srcOrd="1" destOrd="0" presId="urn:microsoft.com/office/officeart/2018/2/layout/IconLabelList"/>
    <dgm:cxn modelId="{FA1FC9B0-0596-9142-B6AA-B3BED6C0861C}" type="presParOf" srcId="{7F529BBF-A5A4-4F90-96A2-FFCC9354D7B6}" destId="{3E3CEBD6-14E7-439A-A29B-058D4A04785C}" srcOrd="2" destOrd="0" presId="urn:microsoft.com/office/officeart/2018/2/layout/IconLabelList"/>
    <dgm:cxn modelId="{23FF551F-7E14-0A49-9BFD-8731F20ACC92}" type="presParOf" srcId="{9E4E101F-B85C-4990-8682-23530652ED69}" destId="{BE53AAA8-1211-4D62-BA20-92AB0125E661}" srcOrd="5" destOrd="0" presId="urn:microsoft.com/office/officeart/2018/2/layout/IconLabelList"/>
    <dgm:cxn modelId="{FC3E6859-555E-9942-AB54-D93DF75C92FF}" type="presParOf" srcId="{9E4E101F-B85C-4990-8682-23530652ED69}" destId="{B040D214-B76B-4FC8-9553-141596C23E1D}" srcOrd="6" destOrd="0" presId="urn:microsoft.com/office/officeart/2018/2/layout/IconLabelList"/>
    <dgm:cxn modelId="{9DFB5F49-8901-3C49-856C-A344595800C1}" type="presParOf" srcId="{B040D214-B76B-4FC8-9553-141596C23E1D}" destId="{995E6E7F-3AAC-49E1-8CBB-BEB80B0B3788}" srcOrd="0" destOrd="0" presId="urn:microsoft.com/office/officeart/2018/2/layout/IconLabelList"/>
    <dgm:cxn modelId="{54F938A4-F4AF-774B-B4C5-8E8F0749A046}" type="presParOf" srcId="{B040D214-B76B-4FC8-9553-141596C23E1D}" destId="{C3E91F82-FB9E-4FD1-90F5-19176A64A2C6}" srcOrd="1" destOrd="0" presId="urn:microsoft.com/office/officeart/2018/2/layout/IconLabelList"/>
    <dgm:cxn modelId="{58D542D7-7C6A-0D4C-A7A5-2F4E7F3DFD46}" type="presParOf" srcId="{B040D214-B76B-4FC8-9553-141596C23E1D}" destId="{3E094EF5-912A-41B9-9011-FD0435C4F85C}" srcOrd="2" destOrd="0" presId="urn:microsoft.com/office/officeart/2018/2/layout/IconLabelList"/>
    <dgm:cxn modelId="{BDA1950F-4330-5044-87A6-825E028007F9}" type="presParOf" srcId="{9E4E101F-B85C-4990-8682-23530652ED69}" destId="{4E4810DA-6835-48EF-A147-3259867E78FD}" srcOrd="7" destOrd="0" presId="urn:microsoft.com/office/officeart/2018/2/layout/IconLabelList"/>
    <dgm:cxn modelId="{E8DC5222-CAB1-C24A-9A06-14C7F5B3229F}" type="presParOf" srcId="{9E4E101F-B85C-4990-8682-23530652ED69}" destId="{DF532B34-2943-4EE4-A55D-9AE325257B82}" srcOrd="8" destOrd="0" presId="urn:microsoft.com/office/officeart/2018/2/layout/IconLabelList"/>
    <dgm:cxn modelId="{2A599002-4076-354D-B2B1-9FFFD743465A}" type="presParOf" srcId="{DF532B34-2943-4EE4-A55D-9AE325257B82}" destId="{1DA0532F-9155-42BF-91DE-DB31E23D5062}" srcOrd="0" destOrd="0" presId="urn:microsoft.com/office/officeart/2018/2/layout/IconLabelList"/>
    <dgm:cxn modelId="{CC6D3638-096E-5147-82BC-57FBA36F01E2}" type="presParOf" srcId="{DF532B34-2943-4EE4-A55D-9AE325257B82}" destId="{2000E542-884E-4695-97C8-C45F21FE8FC0}" srcOrd="1" destOrd="0" presId="urn:microsoft.com/office/officeart/2018/2/layout/IconLabelList"/>
    <dgm:cxn modelId="{A1855449-5A18-3141-90FC-11BEAED50EE9}" type="presParOf" srcId="{DF532B34-2943-4EE4-A55D-9AE325257B82}" destId="{16C5DF86-E477-472F-81BF-3330B3461BDC}" srcOrd="2" destOrd="0" presId="urn:microsoft.com/office/officeart/2018/2/layout/IconLabelList"/>
    <dgm:cxn modelId="{5D3E20B0-C842-2046-B6E4-E7647F8D92C9}" type="presParOf" srcId="{9E4E101F-B85C-4990-8682-23530652ED69}" destId="{BE473B79-6D6D-420C-9325-8FCECDE73C1D}" srcOrd="9" destOrd="0" presId="urn:microsoft.com/office/officeart/2018/2/layout/IconLabelList"/>
    <dgm:cxn modelId="{0283DA6C-9A8B-FD4E-BA10-42147527932C}" type="presParOf" srcId="{9E4E101F-B85C-4990-8682-23530652ED69}" destId="{A3E22772-4CDE-4B82-A6F2-E11944FDD5D5}" srcOrd="10" destOrd="0" presId="urn:microsoft.com/office/officeart/2018/2/layout/IconLabelList"/>
    <dgm:cxn modelId="{DAE32FDF-EF05-E94C-8969-BF6DF01DF716}" type="presParOf" srcId="{A3E22772-4CDE-4B82-A6F2-E11944FDD5D5}" destId="{81F19C67-C051-4C48-9577-2F041A7C23F2}" srcOrd="0" destOrd="0" presId="urn:microsoft.com/office/officeart/2018/2/layout/IconLabelList"/>
    <dgm:cxn modelId="{9E52FA49-B771-5448-9C16-3437C315941F}" type="presParOf" srcId="{A3E22772-4CDE-4B82-A6F2-E11944FDD5D5}" destId="{0B0A0110-1A5B-4969-9BD2-2FC28439D70D}" srcOrd="1" destOrd="0" presId="urn:microsoft.com/office/officeart/2018/2/layout/IconLabelList"/>
    <dgm:cxn modelId="{904E1F59-24BF-9C43-A0EE-0B0C0D3746F1}" type="presParOf" srcId="{A3E22772-4CDE-4B82-A6F2-E11944FDD5D5}" destId="{EF40C8B2-EDE7-43E3-B557-F965EAE96515}" srcOrd="2" destOrd="0" presId="urn:microsoft.com/office/officeart/2018/2/layout/IconLabelList"/>
    <dgm:cxn modelId="{2D4365BD-2C8A-3F4B-A826-F48F9859730E}" type="presParOf" srcId="{9E4E101F-B85C-4990-8682-23530652ED69}" destId="{0DEEE148-6CCE-460A-B26F-4ED973051C08}" srcOrd="11" destOrd="0" presId="urn:microsoft.com/office/officeart/2018/2/layout/IconLabelList"/>
    <dgm:cxn modelId="{794DC3B9-6DC3-504C-8CAD-D0B5AE625918}" type="presParOf" srcId="{9E4E101F-B85C-4990-8682-23530652ED69}" destId="{4C23E1F3-7DB5-4EC0-9258-83D29EA1B110}" srcOrd="12" destOrd="0" presId="urn:microsoft.com/office/officeart/2018/2/layout/IconLabelList"/>
    <dgm:cxn modelId="{DE559871-7402-724F-8331-5F1918FF2F6C}" type="presParOf" srcId="{4C23E1F3-7DB5-4EC0-9258-83D29EA1B110}" destId="{70F77546-15FC-401D-BBD0-4F297BEB48B9}" srcOrd="0" destOrd="0" presId="urn:microsoft.com/office/officeart/2018/2/layout/IconLabelList"/>
    <dgm:cxn modelId="{FC25BDE1-0317-8D49-87C6-05B5A8158EDE}" type="presParOf" srcId="{4C23E1F3-7DB5-4EC0-9258-83D29EA1B110}" destId="{F2FE98B7-026A-4C3B-8CF9-01BD19408896}" srcOrd="1" destOrd="0" presId="urn:microsoft.com/office/officeart/2018/2/layout/IconLabelList"/>
    <dgm:cxn modelId="{B6EA4D28-6121-764A-8A1A-37DDA27B6736}" type="presParOf" srcId="{4C23E1F3-7DB5-4EC0-9258-83D29EA1B110}" destId="{8EED656D-801C-4125-976D-98BCF6770B8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2DD21B-7DCF-4F13-81FF-3EE45534B56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E345064E-3904-49D0-B7FF-B836DF2FA6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Improving Coaching Skills</a:t>
          </a:r>
          <a:r>
            <a:rPr lang="en-US"/>
            <a:t>.</a:t>
          </a:r>
        </a:p>
      </dgm:t>
    </dgm:pt>
    <dgm:pt modelId="{C4603078-3665-4EDB-A300-1BC6E58D9D30}" type="parTrans" cxnId="{EDD77628-8662-4ECE-ADC0-471A32AEE499}">
      <dgm:prSet/>
      <dgm:spPr/>
      <dgm:t>
        <a:bodyPr/>
        <a:lstStyle/>
        <a:p>
          <a:endParaRPr lang="en-US"/>
        </a:p>
      </dgm:t>
    </dgm:pt>
    <dgm:pt modelId="{15DF1BB0-36BF-4436-9A20-4D0A8186D9FF}" type="sibTrans" cxnId="{EDD77628-8662-4ECE-ADC0-471A32AEE499}">
      <dgm:prSet/>
      <dgm:spPr/>
      <dgm:t>
        <a:bodyPr/>
        <a:lstStyle/>
        <a:p>
          <a:endParaRPr lang="en-US"/>
        </a:p>
      </dgm:t>
    </dgm:pt>
    <dgm:pt modelId="{6F6E2012-3487-4E4B-9124-6FD3009CA2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Improving Mentoring Skills</a:t>
          </a:r>
          <a:r>
            <a:rPr lang="en-US"/>
            <a:t>.</a:t>
          </a:r>
        </a:p>
      </dgm:t>
    </dgm:pt>
    <dgm:pt modelId="{D820CDA6-47B6-41DF-80FA-C342C96ECD88}" type="parTrans" cxnId="{913941D9-86D2-4088-8274-BD3736952557}">
      <dgm:prSet/>
      <dgm:spPr/>
      <dgm:t>
        <a:bodyPr/>
        <a:lstStyle/>
        <a:p>
          <a:endParaRPr lang="en-US"/>
        </a:p>
      </dgm:t>
    </dgm:pt>
    <dgm:pt modelId="{5234C091-1E54-4D58-AC63-203517C02414}" type="sibTrans" cxnId="{913941D9-86D2-4088-8274-BD3736952557}">
      <dgm:prSet/>
      <dgm:spPr/>
      <dgm:t>
        <a:bodyPr/>
        <a:lstStyle/>
        <a:p>
          <a:endParaRPr lang="en-US"/>
        </a:p>
      </dgm:t>
    </dgm:pt>
    <dgm:pt modelId="{B1DA86C6-6C4A-4399-A537-0D75145B1E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Communication Skills.</a:t>
          </a:r>
        </a:p>
      </dgm:t>
    </dgm:pt>
    <dgm:pt modelId="{9B1D5973-0B4A-4A62-8309-878D5569AF05}" type="parTrans" cxnId="{4766ADD1-A6D5-4B35-9A33-2A1D4FB6D4CB}">
      <dgm:prSet/>
      <dgm:spPr/>
      <dgm:t>
        <a:bodyPr/>
        <a:lstStyle/>
        <a:p>
          <a:endParaRPr lang="en-US"/>
        </a:p>
      </dgm:t>
    </dgm:pt>
    <dgm:pt modelId="{D61380A7-B57A-44B3-9E76-16C65617BFF7}" type="sibTrans" cxnId="{4766ADD1-A6D5-4B35-9A33-2A1D4FB6D4CB}">
      <dgm:prSet/>
      <dgm:spPr/>
      <dgm:t>
        <a:bodyPr/>
        <a:lstStyle/>
        <a:p>
          <a:endParaRPr lang="en-US"/>
        </a:p>
      </dgm:t>
    </dgm:pt>
    <dgm:pt modelId="{032F6FEA-0A12-4507-8ABA-28F8614287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Leadership Skills</a:t>
          </a:r>
          <a:r>
            <a:rPr lang="en-US"/>
            <a:t>.</a:t>
          </a:r>
        </a:p>
      </dgm:t>
    </dgm:pt>
    <dgm:pt modelId="{28478D7F-78FC-48D6-8723-9DC1DF297D30}" type="parTrans" cxnId="{80CDEA65-72F4-46E7-9E3F-ACDCE3CF42E9}">
      <dgm:prSet/>
      <dgm:spPr/>
      <dgm:t>
        <a:bodyPr/>
        <a:lstStyle/>
        <a:p>
          <a:endParaRPr lang="en-US"/>
        </a:p>
      </dgm:t>
    </dgm:pt>
    <dgm:pt modelId="{A7EE883E-2FE2-4909-AD76-6E6EB68CB1E8}" type="sibTrans" cxnId="{80CDEA65-72F4-46E7-9E3F-ACDCE3CF42E9}">
      <dgm:prSet/>
      <dgm:spPr/>
      <dgm:t>
        <a:bodyPr/>
        <a:lstStyle/>
        <a:p>
          <a:endParaRPr lang="en-US"/>
        </a:p>
      </dgm:t>
    </dgm:pt>
    <dgm:pt modelId="{EA59A935-29E3-45C7-9C17-C65196D2F7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Professional </a:t>
          </a:r>
          <a:r>
            <a:rPr lang="en-US">
              <a:latin typeface="+mj-lt"/>
            </a:rPr>
            <a:t>Skills</a:t>
          </a:r>
        </a:p>
      </dgm:t>
    </dgm:pt>
    <dgm:pt modelId="{D944E58C-A6CE-40A8-B12A-7BAD1D09A010}" type="parTrans" cxnId="{A4208ED7-C65F-4DB9-AEA5-D6B4987BB1AB}">
      <dgm:prSet/>
      <dgm:spPr/>
      <dgm:t>
        <a:bodyPr/>
        <a:lstStyle/>
        <a:p>
          <a:endParaRPr lang="en-US"/>
        </a:p>
      </dgm:t>
    </dgm:pt>
    <dgm:pt modelId="{7AAFBA60-FDEB-40FD-82CF-645D758E341F}" type="sibTrans" cxnId="{A4208ED7-C65F-4DB9-AEA5-D6B4987BB1AB}">
      <dgm:prSet/>
      <dgm:spPr/>
      <dgm:t>
        <a:bodyPr/>
        <a:lstStyle/>
        <a:p>
          <a:endParaRPr lang="en-US"/>
        </a:p>
      </dgm:t>
    </dgm:pt>
    <dgm:pt modelId="{397DDA46-82DF-4201-964E-16A32B891FC7}" type="pres">
      <dgm:prSet presAssocID="{BA2DD21B-7DCF-4F13-81FF-3EE45534B564}" presName="root" presStyleCnt="0">
        <dgm:presLayoutVars>
          <dgm:dir/>
          <dgm:resizeHandles val="exact"/>
        </dgm:presLayoutVars>
      </dgm:prSet>
      <dgm:spPr/>
    </dgm:pt>
    <dgm:pt modelId="{13570DE8-0971-4EDD-94F9-15C9B98CAB1A}" type="pres">
      <dgm:prSet presAssocID="{E345064E-3904-49D0-B7FF-B836DF2FA634}" presName="compNode" presStyleCnt="0"/>
      <dgm:spPr/>
    </dgm:pt>
    <dgm:pt modelId="{094F454A-00F4-47FC-8C4A-A3D5A7D04591}" type="pres">
      <dgm:prSet presAssocID="{E345064E-3904-49D0-B7FF-B836DF2FA63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BB7D164-97C3-4D36-9DCE-BA33A2554E15}" type="pres">
      <dgm:prSet presAssocID="{E345064E-3904-49D0-B7FF-B836DF2FA634}" presName="spaceRect" presStyleCnt="0"/>
      <dgm:spPr/>
    </dgm:pt>
    <dgm:pt modelId="{BC33F4BB-014A-42E7-BAA5-B91430863308}" type="pres">
      <dgm:prSet presAssocID="{E345064E-3904-49D0-B7FF-B836DF2FA634}" presName="textRect" presStyleLbl="revTx" presStyleIdx="0" presStyleCnt="5">
        <dgm:presLayoutVars>
          <dgm:chMax val="1"/>
          <dgm:chPref val="1"/>
        </dgm:presLayoutVars>
      </dgm:prSet>
      <dgm:spPr/>
    </dgm:pt>
    <dgm:pt modelId="{EF713E60-272E-4494-8EAE-256D1AB53023}" type="pres">
      <dgm:prSet presAssocID="{15DF1BB0-36BF-4436-9A20-4D0A8186D9FF}" presName="sibTrans" presStyleCnt="0"/>
      <dgm:spPr/>
    </dgm:pt>
    <dgm:pt modelId="{E5EA337A-D848-48ED-93D1-547E9C48DDD2}" type="pres">
      <dgm:prSet presAssocID="{6F6E2012-3487-4E4B-9124-6FD3009CA202}" presName="compNode" presStyleCnt="0"/>
      <dgm:spPr/>
    </dgm:pt>
    <dgm:pt modelId="{CE3711EC-F503-406B-B120-B710F6EF6043}" type="pres">
      <dgm:prSet presAssocID="{6F6E2012-3487-4E4B-9124-6FD3009CA20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2E7E93D-B4DC-4D2A-BF7E-FD62FA6E8979}" type="pres">
      <dgm:prSet presAssocID="{6F6E2012-3487-4E4B-9124-6FD3009CA202}" presName="spaceRect" presStyleCnt="0"/>
      <dgm:spPr/>
    </dgm:pt>
    <dgm:pt modelId="{5440E69D-E5AB-4EDA-81CE-C5194230E72B}" type="pres">
      <dgm:prSet presAssocID="{6F6E2012-3487-4E4B-9124-6FD3009CA202}" presName="textRect" presStyleLbl="revTx" presStyleIdx="1" presStyleCnt="5">
        <dgm:presLayoutVars>
          <dgm:chMax val="1"/>
          <dgm:chPref val="1"/>
        </dgm:presLayoutVars>
      </dgm:prSet>
      <dgm:spPr/>
    </dgm:pt>
    <dgm:pt modelId="{E96B4FC7-9BF1-45E5-A8CF-F4A18D19D029}" type="pres">
      <dgm:prSet presAssocID="{5234C091-1E54-4D58-AC63-203517C02414}" presName="sibTrans" presStyleCnt="0"/>
      <dgm:spPr/>
    </dgm:pt>
    <dgm:pt modelId="{F7D76467-2D95-44B7-8A67-D6C23D1D807E}" type="pres">
      <dgm:prSet presAssocID="{B1DA86C6-6C4A-4399-A537-0D75145B1E59}" presName="compNode" presStyleCnt="0"/>
      <dgm:spPr/>
    </dgm:pt>
    <dgm:pt modelId="{DD50377A-0B01-4E68-BE63-6549333B86B3}" type="pres">
      <dgm:prSet presAssocID="{B1DA86C6-6C4A-4399-A537-0D75145B1E5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98C4306-9C9E-40F8-AB5C-B8CB70AAE420}" type="pres">
      <dgm:prSet presAssocID="{B1DA86C6-6C4A-4399-A537-0D75145B1E59}" presName="spaceRect" presStyleCnt="0"/>
      <dgm:spPr/>
    </dgm:pt>
    <dgm:pt modelId="{6DDF1B72-CE80-4BDB-9204-ABA42BE0BE3F}" type="pres">
      <dgm:prSet presAssocID="{B1DA86C6-6C4A-4399-A537-0D75145B1E59}" presName="textRect" presStyleLbl="revTx" presStyleIdx="2" presStyleCnt="5">
        <dgm:presLayoutVars>
          <dgm:chMax val="1"/>
          <dgm:chPref val="1"/>
        </dgm:presLayoutVars>
      </dgm:prSet>
      <dgm:spPr/>
    </dgm:pt>
    <dgm:pt modelId="{9CA84D29-07A6-48F0-B730-044DCB677463}" type="pres">
      <dgm:prSet presAssocID="{D61380A7-B57A-44B3-9E76-16C65617BFF7}" presName="sibTrans" presStyleCnt="0"/>
      <dgm:spPr/>
    </dgm:pt>
    <dgm:pt modelId="{C52A397B-056A-4C15-BC85-826B9BA31E10}" type="pres">
      <dgm:prSet presAssocID="{032F6FEA-0A12-4507-8ABA-28F861428799}" presName="compNode" presStyleCnt="0"/>
      <dgm:spPr/>
    </dgm:pt>
    <dgm:pt modelId="{5D2726E6-AB06-4BE0-BF55-85C91350F8E9}" type="pres">
      <dgm:prSet presAssocID="{032F6FEA-0A12-4507-8ABA-28F86142879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37B8FFF-D6F0-4BD1-A1AB-36037911AEFE}" type="pres">
      <dgm:prSet presAssocID="{032F6FEA-0A12-4507-8ABA-28F861428799}" presName="spaceRect" presStyleCnt="0"/>
      <dgm:spPr/>
    </dgm:pt>
    <dgm:pt modelId="{8B8109B1-981E-4EDF-8D22-22281B938924}" type="pres">
      <dgm:prSet presAssocID="{032F6FEA-0A12-4507-8ABA-28F861428799}" presName="textRect" presStyleLbl="revTx" presStyleIdx="3" presStyleCnt="5">
        <dgm:presLayoutVars>
          <dgm:chMax val="1"/>
          <dgm:chPref val="1"/>
        </dgm:presLayoutVars>
      </dgm:prSet>
      <dgm:spPr/>
    </dgm:pt>
    <dgm:pt modelId="{647F4F6C-8601-4D0D-B067-0079B646AAC0}" type="pres">
      <dgm:prSet presAssocID="{A7EE883E-2FE2-4909-AD76-6E6EB68CB1E8}" presName="sibTrans" presStyleCnt="0"/>
      <dgm:spPr/>
    </dgm:pt>
    <dgm:pt modelId="{7ED49A3D-2BE8-4119-B061-5B80E550DE26}" type="pres">
      <dgm:prSet presAssocID="{EA59A935-29E3-45C7-9C17-C65196D2F752}" presName="compNode" presStyleCnt="0"/>
      <dgm:spPr/>
    </dgm:pt>
    <dgm:pt modelId="{53D05FAB-D5E6-4325-95E2-7B16D1AFDEB0}" type="pres">
      <dgm:prSet presAssocID="{EA59A935-29E3-45C7-9C17-C65196D2F75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30E8090A-87DE-4E83-9AD1-A039BC3EF73B}" type="pres">
      <dgm:prSet presAssocID="{EA59A935-29E3-45C7-9C17-C65196D2F752}" presName="spaceRect" presStyleCnt="0"/>
      <dgm:spPr/>
    </dgm:pt>
    <dgm:pt modelId="{53A711BD-F4B4-41DA-9C29-ED37D016CBBA}" type="pres">
      <dgm:prSet presAssocID="{EA59A935-29E3-45C7-9C17-C65196D2F75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555A926-283B-B744-B655-EA153A91B665}" type="presOf" srcId="{6F6E2012-3487-4E4B-9124-6FD3009CA202}" destId="{5440E69D-E5AB-4EDA-81CE-C5194230E72B}" srcOrd="0" destOrd="0" presId="urn:microsoft.com/office/officeart/2018/2/layout/IconLabelList"/>
    <dgm:cxn modelId="{EDD77628-8662-4ECE-ADC0-471A32AEE499}" srcId="{BA2DD21B-7DCF-4F13-81FF-3EE45534B564}" destId="{E345064E-3904-49D0-B7FF-B836DF2FA634}" srcOrd="0" destOrd="0" parTransId="{C4603078-3665-4EDB-A300-1BC6E58D9D30}" sibTransId="{15DF1BB0-36BF-4436-9A20-4D0A8186D9FF}"/>
    <dgm:cxn modelId="{E11EC729-01D7-9941-9709-84D4203F7529}" type="presOf" srcId="{B1DA86C6-6C4A-4399-A537-0D75145B1E59}" destId="{6DDF1B72-CE80-4BDB-9204-ABA42BE0BE3F}" srcOrd="0" destOrd="0" presId="urn:microsoft.com/office/officeart/2018/2/layout/IconLabelList"/>
    <dgm:cxn modelId="{80CDEA65-72F4-46E7-9E3F-ACDCE3CF42E9}" srcId="{BA2DD21B-7DCF-4F13-81FF-3EE45534B564}" destId="{032F6FEA-0A12-4507-8ABA-28F861428799}" srcOrd="3" destOrd="0" parTransId="{28478D7F-78FC-48D6-8723-9DC1DF297D30}" sibTransId="{A7EE883E-2FE2-4909-AD76-6E6EB68CB1E8}"/>
    <dgm:cxn modelId="{B607B0A1-0578-4045-9D2E-43CD7B7BC2BD}" type="presOf" srcId="{EA59A935-29E3-45C7-9C17-C65196D2F752}" destId="{53A711BD-F4B4-41DA-9C29-ED37D016CBBA}" srcOrd="0" destOrd="0" presId="urn:microsoft.com/office/officeart/2018/2/layout/IconLabelList"/>
    <dgm:cxn modelId="{553FC0A6-8200-AD4B-B865-9663D76CBE41}" type="presOf" srcId="{032F6FEA-0A12-4507-8ABA-28F861428799}" destId="{8B8109B1-981E-4EDF-8D22-22281B938924}" srcOrd="0" destOrd="0" presId="urn:microsoft.com/office/officeart/2018/2/layout/IconLabelList"/>
    <dgm:cxn modelId="{FBC7FBAB-F58F-124A-A11A-167D115B3DFE}" type="presOf" srcId="{E345064E-3904-49D0-B7FF-B836DF2FA634}" destId="{BC33F4BB-014A-42E7-BAA5-B91430863308}" srcOrd="0" destOrd="0" presId="urn:microsoft.com/office/officeart/2018/2/layout/IconLabelList"/>
    <dgm:cxn modelId="{4766ADD1-A6D5-4B35-9A33-2A1D4FB6D4CB}" srcId="{BA2DD21B-7DCF-4F13-81FF-3EE45534B564}" destId="{B1DA86C6-6C4A-4399-A537-0D75145B1E59}" srcOrd="2" destOrd="0" parTransId="{9B1D5973-0B4A-4A62-8309-878D5569AF05}" sibTransId="{D61380A7-B57A-44B3-9E76-16C65617BFF7}"/>
    <dgm:cxn modelId="{A4208ED7-C65F-4DB9-AEA5-D6B4987BB1AB}" srcId="{BA2DD21B-7DCF-4F13-81FF-3EE45534B564}" destId="{EA59A935-29E3-45C7-9C17-C65196D2F752}" srcOrd="4" destOrd="0" parTransId="{D944E58C-A6CE-40A8-B12A-7BAD1D09A010}" sibTransId="{7AAFBA60-FDEB-40FD-82CF-645D758E341F}"/>
    <dgm:cxn modelId="{913941D9-86D2-4088-8274-BD3736952557}" srcId="{BA2DD21B-7DCF-4F13-81FF-3EE45534B564}" destId="{6F6E2012-3487-4E4B-9124-6FD3009CA202}" srcOrd="1" destOrd="0" parTransId="{D820CDA6-47B6-41DF-80FA-C342C96ECD88}" sibTransId="{5234C091-1E54-4D58-AC63-203517C02414}"/>
    <dgm:cxn modelId="{0F14C1F3-42C5-2646-AFAD-5A51540D8144}" type="presOf" srcId="{BA2DD21B-7DCF-4F13-81FF-3EE45534B564}" destId="{397DDA46-82DF-4201-964E-16A32B891FC7}" srcOrd="0" destOrd="0" presId="urn:microsoft.com/office/officeart/2018/2/layout/IconLabelList"/>
    <dgm:cxn modelId="{FCB63308-6B08-454D-93CC-CF21530BBF32}" type="presParOf" srcId="{397DDA46-82DF-4201-964E-16A32B891FC7}" destId="{13570DE8-0971-4EDD-94F9-15C9B98CAB1A}" srcOrd="0" destOrd="0" presId="urn:microsoft.com/office/officeart/2018/2/layout/IconLabelList"/>
    <dgm:cxn modelId="{629BCD20-0B53-0B46-BAFD-B40D76A85D93}" type="presParOf" srcId="{13570DE8-0971-4EDD-94F9-15C9B98CAB1A}" destId="{094F454A-00F4-47FC-8C4A-A3D5A7D04591}" srcOrd="0" destOrd="0" presId="urn:microsoft.com/office/officeart/2018/2/layout/IconLabelList"/>
    <dgm:cxn modelId="{914E5D47-4FA4-5141-9DA7-36FEB23B6479}" type="presParOf" srcId="{13570DE8-0971-4EDD-94F9-15C9B98CAB1A}" destId="{1BB7D164-97C3-4D36-9DCE-BA33A2554E15}" srcOrd="1" destOrd="0" presId="urn:microsoft.com/office/officeart/2018/2/layout/IconLabelList"/>
    <dgm:cxn modelId="{FEA34873-6BF5-1441-B7DF-6E8309D8A227}" type="presParOf" srcId="{13570DE8-0971-4EDD-94F9-15C9B98CAB1A}" destId="{BC33F4BB-014A-42E7-BAA5-B91430863308}" srcOrd="2" destOrd="0" presId="urn:microsoft.com/office/officeart/2018/2/layout/IconLabelList"/>
    <dgm:cxn modelId="{AD06BCD7-EDB1-D44C-9B5D-D95A1E5D347B}" type="presParOf" srcId="{397DDA46-82DF-4201-964E-16A32B891FC7}" destId="{EF713E60-272E-4494-8EAE-256D1AB53023}" srcOrd="1" destOrd="0" presId="urn:microsoft.com/office/officeart/2018/2/layout/IconLabelList"/>
    <dgm:cxn modelId="{416E062E-6827-0545-95A4-78B6B32748C7}" type="presParOf" srcId="{397DDA46-82DF-4201-964E-16A32B891FC7}" destId="{E5EA337A-D848-48ED-93D1-547E9C48DDD2}" srcOrd="2" destOrd="0" presId="urn:microsoft.com/office/officeart/2018/2/layout/IconLabelList"/>
    <dgm:cxn modelId="{A8884216-4228-DD47-B915-3F2CB1E57BF0}" type="presParOf" srcId="{E5EA337A-D848-48ED-93D1-547E9C48DDD2}" destId="{CE3711EC-F503-406B-B120-B710F6EF6043}" srcOrd="0" destOrd="0" presId="urn:microsoft.com/office/officeart/2018/2/layout/IconLabelList"/>
    <dgm:cxn modelId="{05869C73-098F-BF4E-9517-E566C4DDFF81}" type="presParOf" srcId="{E5EA337A-D848-48ED-93D1-547E9C48DDD2}" destId="{62E7E93D-B4DC-4D2A-BF7E-FD62FA6E8979}" srcOrd="1" destOrd="0" presId="urn:microsoft.com/office/officeart/2018/2/layout/IconLabelList"/>
    <dgm:cxn modelId="{96FB52D7-45B9-D14B-9A4C-18277F42225F}" type="presParOf" srcId="{E5EA337A-D848-48ED-93D1-547E9C48DDD2}" destId="{5440E69D-E5AB-4EDA-81CE-C5194230E72B}" srcOrd="2" destOrd="0" presId="urn:microsoft.com/office/officeart/2018/2/layout/IconLabelList"/>
    <dgm:cxn modelId="{54E88D59-6EB9-BC47-ACD0-72B8AED01445}" type="presParOf" srcId="{397DDA46-82DF-4201-964E-16A32B891FC7}" destId="{E96B4FC7-9BF1-45E5-A8CF-F4A18D19D029}" srcOrd="3" destOrd="0" presId="urn:microsoft.com/office/officeart/2018/2/layout/IconLabelList"/>
    <dgm:cxn modelId="{059580D8-464E-764D-9AE4-5200093B75AC}" type="presParOf" srcId="{397DDA46-82DF-4201-964E-16A32B891FC7}" destId="{F7D76467-2D95-44B7-8A67-D6C23D1D807E}" srcOrd="4" destOrd="0" presId="urn:microsoft.com/office/officeart/2018/2/layout/IconLabelList"/>
    <dgm:cxn modelId="{88B9D399-731F-8847-BD97-4CBA6661E5A7}" type="presParOf" srcId="{F7D76467-2D95-44B7-8A67-D6C23D1D807E}" destId="{DD50377A-0B01-4E68-BE63-6549333B86B3}" srcOrd="0" destOrd="0" presId="urn:microsoft.com/office/officeart/2018/2/layout/IconLabelList"/>
    <dgm:cxn modelId="{03AF2544-7150-5A48-88BB-1988C095E8FC}" type="presParOf" srcId="{F7D76467-2D95-44B7-8A67-D6C23D1D807E}" destId="{C98C4306-9C9E-40F8-AB5C-B8CB70AAE420}" srcOrd="1" destOrd="0" presId="urn:microsoft.com/office/officeart/2018/2/layout/IconLabelList"/>
    <dgm:cxn modelId="{F90C692E-710D-EB41-8F9B-D28E5F2F37BE}" type="presParOf" srcId="{F7D76467-2D95-44B7-8A67-D6C23D1D807E}" destId="{6DDF1B72-CE80-4BDB-9204-ABA42BE0BE3F}" srcOrd="2" destOrd="0" presId="urn:microsoft.com/office/officeart/2018/2/layout/IconLabelList"/>
    <dgm:cxn modelId="{BB1BF742-68E2-354C-987E-0F12B057CB33}" type="presParOf" srcId="{397DDA46-82DF-4201-964E-16A32B891FC7}" destId="{9CA84D29-07A6-48F0-B730-044DCB677463}" srcOrd="5" destOrd="0" presId="urn:microsoft.com/office/officeart/2018/2/layout/IconLabelList"/>
    <dgm:cxn modelId="{D7CCED46-7B62-0349-95AC-B1240D83F581}" type="presParOf" srcId="{397DDA46-82DF-4201-964E-16A32B891FC7}" destId="{C52A397B-056A-4C15-BC85-826B9BA31E10}" srcOrd="6" destOrd="0" presId="urn:microsoft.com/office/officeart/2018/2/layout/IconLabelList"/>
    <dgm:cxn modelId="{0D320016-5171-F14B-8DDB-9DBB50F1DA1F}" type="presParOf" srcId="{C52A397B-056A-4C15-BC85-826B9BA31E10}" destId="{5D2726E6-AB06-4BE0-BF55-85C91350F8E9}" srcOrd="0" destOrd="0" presId="urn:microsoft.com/office/officeart/2018/2/layout/IconLabelList"/>
    <dgm:cxn modelId="{7E19E1CD-72E7-C045-BA29-43C3FAF21FBD}" type="presParOf" srcId="{C52A397B-056A-4C15-BC85-826B9BA31E10}" destId="{B37B8FFF-D6F0-4BD1-A1AB-36037911AEFE}" srcOrd="1" destOrd="0" presId="urn:microsoft.com/office/officeart/2018/2/layout/IconLabelList"/>
    <dgm:cxn modelId="{B41980BB-6AF3-1F42-886B-7D4683F1F9B8}" type="presParOf" srcId="{C52A397B-056A-4C15-BC85-826B9BA31E10}" destId="{8B8109B1-981E-4EDF-8D22-22281B938924}" srcOrd="2" destOrd="0" presId="urn:microsoft.com/office/officeart/2018/2/layout/IconLabelList"/>
    <dgm:cxn modelId="{4CB3988E-0354-624F-A21C-01F4B47D4A10}" type="presParOf" srcId="{397DDA46-82DF-4201-964E-16A32B891FC7}" destId="{647F4F6C-8601-4D0D-B067-0079B646AAC0}" srcOrd="7" destOrd="0" presId="urn:microsoft.com/office/officeart/2018/2/layout/IconLabelList"/>
    <dgm:cxn modelId="{1FAE9130-8C70-EF40-97FC-CFF468BD410A}" type="presParOf" srcId="{397DDA46-82DF-4201-964E-16A32B891FC7}" destId="{7ED49A3D-2BE8-4119-B061-5B80E550DE26}" srcOrd="8" destOrd="0" presId="urn:microsoft.com/office/officeart/2018/2/layout/IconLabelList"/>
    <dgm:cxn modelId="{D136F7D6-4735-E740-88A8-CDF4A0683188}" type="presParOf" srcId="{7ED49A3D-2BE8-4119-B061-5B80E550DE26}" destId="{53D05FAB-D5E6-4325-95E2-7B16D1AFDEB0}" srcOrd="0" destOrd="0" presId="urn:microsoft.com/office/officeart/2018/2/layout/IconLabelList"/>
    <dgm:cxn modelId="{B78014B3-03D7-2145-A765-082BA861797B}" type="presParOf" srcId="{7ED49A3D-2BE8-4119-B061-5B80E550DE26}" destId="{30E8090A-87DE-4E83-9AD1-A039BC3EF73B}" srcOrd="1" destOrd="0" presId="urn:microsoft.com/office/officeart/2018/2/layout/IconLabelList"/>
    <dgm:cxn modelId="{D51B7CBA-8222-7044-9BC4-419136CF12B2}" type="presParOf" srcId="{7ED49A3D-2BE8-4119-B061-5B80E550DE26}" destId="{53A711BD-F4B4-41DA-9C29-ED37D016CBB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D2B8EB-350B-4E47-A707-28DDCFDB9D4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4C0D111-7F81-4CDF-AF3B-8F56D1F029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Advancing my Coaching Skills</a:t>
          </a:r>
          <a:r>
            <a:rPr lang="en-US"/>
            <a:t>.</a:t>
          </a:r>
        </a:p>
      </dgm:t>
    </dgm:pt>
    <dgm:pt modelId="{13750BFE-D658-4AE7-8C8F-9CAB19C2E787}" type="parTrans" cxnId="{119BC4E1-E046-4499-907D-9AC0D33A3DC2}">
      <dgm:prSet/>
      <dgm:spPr/>
      <dgm:t>
        <a:bodyPr/>
        <a:lstStyle/>
        <a:p>
          <a:endParaRPr lang="en-US"/>
        </a:p>
      </dgm:t>
    </dgm:pt>
    <dgm:pt modelId="{2CA193AA-ABC0-4472-A6C4-FF0327208935}" type="sibTrans" cxnId="{119BC4E1-E046-4499-907D-9AC0D33A3DC2}">
      <dgm:prSet/>
      <dgm:spPr/>
      <dgm:t>
        <a:bodyPr/>
        <a:lstStyle/>
        <a:p>
          <a:endParaRPr lang="en-US"/>
        </a:p>
      </dgm:t>
    </dgm:pt>
    <dgm:pt modelId="{7960369B-EBD0-41FB-B612-A6A29301AA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Communication Skills</a:t>
          </a:r>
          <a:r>
            <a:rPr lang="en-US"/>
            <a:t>.</a:t>
          </a:r>
        </a:p>
      </dgm:t>
    </dgm:pt>
    <dgm:pt modelId="{2FAFD18F-9A29-4C49-9DB6-4B91C433DC65}" type="parTrans" cxnId="{373C956F-92C9-47A4-960F-6B67ABDD3DA0}">
      <dgm:prSet/>
      <dgm:spPr/>
      <dgm:t>
        <a:bodyPr/>
        <a:lstStyle/>
        <a:p>
          <a:endParaRPr lang="en-US"/>
        </a:p>
      </dgm:t>
    </dgm:pt>
    <dgm:pt modelId="{C9F0E689-77C9-4FE0-9827-F64846514B5A}" type="sibTrans" cxnId="{373C956F-92C9-47A4-960F-6B67ABDD3DA0}">
      <dgm:prSet/>
      <dgm:spPr/>
      <dgm:t>
        <a:bodyPr/>
        <a:lstStyle/>
        <a:p>
          <a:endParaRPr lang="en-US"/>
        </a:p>
      </dgm:t>
    </dgm:pt>
    <dgm:pt modelId="{65F50FCC-7E4A-4CE7-99C8-A9EF7AE233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Practical Skills</a:t>
          </a:r>
          <a:r>
            <a:rPr lang="en-US"/>
            <a:t>.</a:t>
          </a:r>
        </a:p>
      </dgm:t>
    </dgm:pt>
    <dgm:pt modelId="{E5882127-66AE-4BC4-917A-48B1A3E24931}" type="parTrans" cxnId="{287937C9-84B1-4FCF-AC9F-799B974F8850}">
      <dgm:prSet/>
      <dgm:spPr/>
      <dgm:t>
        <a:bodyPr/>
        <a:lstStyle/>
        <a:p>
          <a:endParaRPr lang="en-US"/>
        </a:p>
      </dgm:t>
    </dgm:pt>
    <dgm:pt modelId="{99315BA1-6A55-4F36-B51D-634C1CC62CC3}" type="sibTrans" cxnId="{287937C9-84B1-4FCF-AC9F-799B974F8850}">
      <dgm:prSet/>
      <dgm:spPr/>
      <dgm:t>
        <a:bodyPr/>
        <a:lstStyle/>
        <a:p>
          <a:endParaRPr lang="en-US"/>
        </a:p>
      </dgm:t>
    </dgm:pt>
    <dgm:pt modelId="{DA7177BC-847A-45CA-B8BA-A4EECE157D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Leadership</a:t>
          </a:r>
        </a:p>
      </dgm:t>
    </dgm:pt>
    <dgm:pt modelId="{C8AFD9B3-8A59-4022-9C25-0BB0CCB01C84}" type="parTrans" cxnId="{E863B07D-FD43-4F59-AE48-BF8166339593}">
      <dgm:prSet/>
      <dgm:spPr/>
      <dgm:t>
        <a:bodyPr/>
        <a:lstStyle/>
        <a:p>
          <a:endParaRPr lang="en-US"/>
        </a:p>
      </dgm:t>
    </dgm:pt>
    <dgm:pt modelId="{B5FA6D08-D9A0-412C-9CB0-4442C8807B53}" type="sibTrans" cxnId="{E863B07D-FD43-4F59-AE48-BF8166339593}">
      <dgm:prSet/>
      <dgm:spPr/>
      <dgm:t>
        <a:bodyPr/>
        <a:lstStyle/>
        <a:p>
          <a:endParaRPr lang="en-US"/>
        </a:p>
      </dgm:t>
    </dgm:pt>
    <dgm:pt modelId="{ECED8508-B230-4623-B306-AA6B7A73A3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Self-Reliance.</a:t>
          </a:r>
        </a:p>
      </dgm:t>
    </dgm:pt>
    <dgm:pt modelId="{846277B7-4234-4CD4-8BD3-28941A3601B9}" type="parTrans" cxnId="{B9C7BF78-E537-483F-902D-F97FE468C616}">
      <dgm:prSet/>
      <dgm:spPr/>
      <dgm:t>
        <a:bodyPr/>
        <a:lstStyle/>
        <a:p>
          <a:endParaRPr lang="en-US"/>
        </a:p>
      </dgm:t>
    </dgm:pt>
    <dgm:pt modelId="{36D3BBEC-6562-4183-AC87-9AC812F47439}" type="sibTrans" cxnId="{B9C7BF78-E537-483F-902D-F97FE468C616}">
      <dgm:prSet/>
      <dgm:spPr/>
      <dgm:t>
        <a:bodyPr/>
        <a:lstStyle/>
        <a:p>
          <a:endParaRPr lang="en-US"/>
        </a:p>
      </dgm:t>
    </dgm:pt>
    <dgm:pt modelId="{076CBEF6-7829-4388-9CBE-73539565C1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+mj-lt"/>
            </a:rPr>
            <a:t>Commercial Awareness. </a:t>
          </a:r>
        </a:p>
      </dgm:t>
    </dgm:pt>
    <dgm:pt modelId="{915D1920-7E60-4C40-9E6A-59B49D984D69}" type="parTrans" cxnId="{541B87C9-2DCE-44A8-B7A1-FE69543805A8}">
      <dgm:prSet/>
      <dgm:spPr/>
      <dgm:t>
        <a:bodyPr/>
        <a:lstStyle/>
        <a:p>
          <a:endParaRPr lang="en-US"/>
        </a:p>
      </dgm:t>
    </dgm:pt>
    <dgm:pt modelId="{BC8CFC8A-E8D1-4EF9-B703-331C30FABFAB}" type="sibTrans" cxnId="{541B87C9-2DCE-44A8-B7A1-FE69543805A8}">
      <dgm:prSet/>
      <dgm:spPr/>
      <dgm:t>
        <a:bodyPr/>
        <a:lstStyle/>
        <a:p>
          <a:endParaRPr lang="en-US"/>
        </a:p>
      </dgm:t>
    </dgm:pt>
    <dgm:pt modelId="{E747157F-72AB-4FFF-AA4B-636655DE97B4}" type="pres">
      <dgm:prSet presAssocID="{EFD2B8EB-350B-4E47-A707-28DDCFDB9D49}" presName="root" presStyleCnt="0">
        <dgm:presLayoutVars>
          <dgm:dir/>
          <dgm:resizeHandles val="exact"/>
        </dgm:presLayoutVars>
      </dgm:prSet>
      <dgm:spPr/>
    </dgm:pt>
    <dgm:pt modelId="{416F93F7-4C24-44BD-962E-D476E36386A7}" type="pres">
      <dgm:prSet presAssocID="{F4C0D111-7F81-4CDF-AF3B-8F56D1F02987}" presName="compNode" presStyleCnt="0"/>
      <dgm:spPr/>
    </dgm:pt>
    <dgm:pt modelId="{A1CEA4DE-0CA2-4A39-9547-EE3752202B2E}" type="pres">
      <dgm:prSet presAssocID="{F4C0D111-7F81-4CDF-AF3B-8F56D1F0298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EACE6C-630E-4E6F-BE98-B268D6DB4DA8}" type="pres">
      <dgm:prSet presAssocID="{F4C0D111-7F81-4CDF-AF3B-8F56D1F02987}" presName="spaceRect" presStyleCnt="0"/>
      <dgm:spPr/>
    </dgm:pt>
    <dgm:pt modelId="{8F490CE3-8C64-46E9-A55D-60688C545B4B}" type="pres">
      <dgm:prSet presAssocID="{F4C0D111-7F81-4CDF-AF3B-8F56D1F02987}" presName="textRect" presStyleLbl="revTx" presStyleIdx="0" presStyleCnt="6">
        <dgm:presLayoutVars>
          <dgm:chMax val="1"/>
          <dgm:chPref val="1"/>
        </dgm:presLayoutVars>
      </dgm:prSet>
      <dgm:spPr/>
    </dgm:pt>
    <dgm:pt modelId="{D9AAF1E0-877E-411C-8CB2-0F515F1654AA}" type="pres">
      <dgm:prSet presAssocID="{2CA193AA-ABC0-4472-A6C4-FF0327208935}" presName="sibTrans" presStyleCnt="0"/>
      <dgm:spPr/>
    </dgm:pt>
    <dgm:pt modelId="{D5A54170-B59C-4637-933D-D15ACC529448}" type="pres">
      <dgm:prSet presAssocID="{7960369B-EBD0-41FB-B612-A6A29301AA3F}" presName="compNode" presStyleCnt="0"/>
      <dgm:spPr/>
    </dgm:pt>
    <dgm:pt modelId="{1A7F4371-46E7-4BE8-A67F-4AD53F8248C7}" type="pres">
      <dgm:prSet presAssocID="{7960369B-EBD0-41FB-B612-A6A29301AA3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9412B71-E144-4065-B440-22B6D02343D9}" type="pres">
      <dgm:prSet presAssocID="{7960369B-EBD0-41FB-B612-A6A29301AA3F}" presName="spaceRect" presStyleCnt="0"/>
      <dgm:spPr/>
    </dgm:pt>
    <dgm:pt modelId="{50CE4753-7045-4FC4-95E4-1F958307470A}" type="pres">
      <dgm:prSet presAssocID="{7960369B-EBD0-41FB-B612-A6A29301AA3F}" presName="textRect" presStyleLbl="revTx" presStyleIdx="1" presStyleCnt="6">
        <dgm:presLayoutVars>
          <dgm:chMax val="1"/>
          <dgm:chPref val="1"/>
        </dgm:presLayoutVars>
      </dgm:prSet>
      <dgm:spPr/>
    </dgm:pt>
    <dgm:pt modelId="{FCFD44B4-5304-4F90-ACD7-FD8726E72702}" type="pres">
      <dgm:prSet presAssocID="{C9F0E689-77C9-4FE0-9827-F64846514B5A}" presName="sibTrans" presStyleCnt="0"/>
      <dgm:spPr/>
    </dgm:pt>
    <dgm:pt modelId="{DDCBB35E-C721-4D5E-860D-50FDCB30F366}" type="pres">
      <dgm:prSet presAssocID="{65F50FCC-7E4A-4CE7-99C8-A9EF7AE23319}" presName="compNode" presStyleCnt="0"/>
      <dgm:spPr/>
    </dgm:pt>
    <dgm:pt modelId="{0FBBD2F8-3B5B-42C5-8115-141133C2C694}" type="pres">
      <dgm:prSet presAssocID="{65F50FCC-7E4A-4CE7-99C8-A9EF7AE2331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37AF5861-87A4-4DD3-AD6A-68AC52670BB4}" type="pres">
      <dgm:prSet presAssocID="{65F50FCC-7E4A-4CE7-99C8-A9EF7AE23319}" presName="spaceRect" presStyleCnt="0"/>
      <dgm:spPr/>
    </dgm:pt>
    <dgm:pt modelId="{345142F3-A587-46CC-91D4-7B0F9DC452E4}" type="pres">
      <dgm:prSet presAssocID="{65F50FCC-7E4A-4CE7-99C8-A9EF7AE23319}" presName="textRect" presStyleLbl="revTx" presStyleIdx="2" presStyleCnt="6">
        <dgm:presLayoutVars>
          <dgm:chMax val="1"/>
          <dgm:chPref val="1"/>
        </dgm:presLayoutVars>
      </dgm:prSet>
      <dgm:spPr/>
    </dgm:pt>
    <dgm:pt modelId="{1FEBFD59-6298-4965-9A74-CFD85309E829}" type="pres">
      <dgm:prSet presAssocID="{99315BA1-6A55-4F36-B51D-634C1CC62CC3}" presName="sibTrans" presStyleCnt="0"/>
      <dgm:spPr/>
    </dgm:pt>
    <dgm:pt modelId="{ED27F14B-9A50-4441-9FD7-0A5476CF441A}" type="pres">
      <dgm:prSet presAssocID="{DA7177BC-847A-45CA-B8BA-A4EECE157DE5}" presName="compNode" presStyleCnt="0"/>
      <dgm:spPr/>
    </dgm:pt>
    <dgm:pt modelId="{FE6EF9C1-71E7-42FE-BBFB-B5D3F7105EB2}" type="pres">
      <dgm:prSet presAssocID="{DA7177BC-847A-45CA-B8BA-A4EECE157DE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605098D-38E6-4365-8531-06F9354BEA00}" type="pres">
      <dgm:prSet presAssocID="{DA7177BC-847A-45CA-B8BA-A4EECE157DE5}" presName="spaceRect" presStyleCnt="0"/>
      <dgm:spPr/>
    </dgm:pt>
    <dgm:pt modelId="{3CCAE985-88CF-4002-BE2B-C012D94050A1}" type="pres">
      <dgm:prSet presAssocID="{DA7177BC-847A-45CA-B8BA-A4EECE157DE5}" presName="textRect" presStyleLbl="revTx" presStyleIdx="3" presStyleCnt="6">
        <dgm:presLayoutVars>
          <dgm:chMax val="1"/>
          <dgm:chPref val="1"/>
        </dgm:presLayoutVars>
      </dgm:prSet>
      <dgm:spPr/>
    </dgm:pt>
    <dgm:pt modelId="{7DBF8058-17EF-4480-9972-477E4C4B4A61}" type="pres">
      <dgm:prSet presAssocID="{B5FA6D08-D9A0-412C-9CB0-4442C8807B53}" presName="sibTrans" presStyleCnt="0"/>
      <dgm:spPr/>
    </dgm:pt>
    <dgm:pt modelId="{697286BB-633D-41B7-A16F-B3B87EE6AAC1}" type="pres">
      <dgm:prSet presAssocID="{ECED8508-B230-4623-B306-AA6B7A73A3A2}" presName="compNode" presStyleCnt="0"/>
      <dgm:spPr/>
    </dgm:pt>
    <dgm:pt modelId="{80397359-611A-4F28-BC61-E3C01A432399}" type="pres">
      <dgm:prSet presAssocID="{ECED8508-B230-4623-B306-AA6B7A73A3A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58D0F090-F394-42D8-A0FE-A7121F9DA97D}" type="pres">
      <dgm:prSet presAssocID="{ECED8508-B230-4623-B306-AA6B7A73A3A2}" presName="spaceRect" presStyleCnt="0"/>
      <dgm:spPr/>
    </dgm:pt>
    <dgm:pt modelId="{A02DA6A1-04F0-4B8D-8F6B-DAB1CB511BE4}" type="pres">
      <dgm:prSet presAssocID="{ECED8508-B230-4623-B306-AA6B7A73A3A2}" presName="textRect" presStyleLbl="revTx" presStyleIdx="4" presStyleCnt="6">
        <dgm:presLayoutVars>
          <dgm:chMax val="1"/>
          <dgm:chPref val="1"/>
        </dgm:presLayoutVars>
      </dgm:prSet>
      <dgm:spPr/>
    </dgm:pt>
    <dgm:pt modelId="{FD3458D7-DAE8-402B-B9AB-12D7B24CDA92}" type="pres">
      <dgm:prSet presAssocID="{36D3BBEC-6562-4183-AC87-9AC812F47439}" presName="sibTrans" presStyleCnt="0"/>
      <dgm:spPr/>
    </dgm:pt>
    <dgm:pt modelId="{824D4F99-2740-4774-A2E0-96378D8C6A8E}" type="pres">
      <dgm:prSet presAssocID="{076CBEF6-7829-4388-9CBE-73539565C119}" presName="compNode" presStyleCnt="0"/>
      <dgm:spPr/>
    </dgm:pt>
    <dgm:pt modelId="{08493CA1-2FFD-426B-B7A8-128591209949}" type="pres">
      <dgm:prSet presAssocID="{076CBEF6-7829-4388-9CBE-73539565C11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9C5AE641-FCA7-45ED-BD18-FE71F7DDE7A0}" type="pres">
      <dgm:prSet presAssocID="{076CBEF6-7829-4388-9CBE-73539565C119}" presName="spaceRect" presStyleCnt="0"/>
      <dgm:spPr/>
    </dgm:pt>
    <dgm:pt modelId="{FF33FDDC-6FF2-4672-AB84-57DA3B68E872}" type="pres">
      <dgm:prSet presAssocID="{076CBEF6-7829-4388-9CBE-73539565C11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EF75701-51B3-6642-82EE-C02F1B9A35D7}" type="presOf" srcId="{F4C0D111-7F81-4CDF-AF3B-8F56D1F02987}" destId="{8F490CE3-8C64-46E9-A55D-60688C545B4B}" srcOrd="0" destOrd="0" presId="urn:microsoft.com/office/officeart/2018/2/layout/IconLabelList"/>
    <dgm:cxn modelId="{87534D38-1C17-8148-AA17-193D143E584A}" type="presOf" srcId="{EFD2B8EB-350B-4E47-A707-28DDCFDB9D49}" destId="{E747157F-72AB-4FFF-AA4B-636655DE97B4}" srcOrd="0" destOrd="0" presId="urn:microsoft.com/office/officeart/2018/2/layout/IconLabelList"/>
    <dgm:cxn modelId="{75B39262-86A8-3E43-A69B-DE58916A439B}" type="presOf" srcId="{65F50FCC-7E4A-4CE7-99C8-A9EF7AE23319}" destId="{345142F3-A587-46CC-91D4-7B0F9DC452E4}" srcOrd="0" destOrd="0" presId="urn:microsoft.com/office/officeart/2018/2/layout/IconLabelList"/>
    <dgm:cxn modelId="{FB3EC568-21E1-BA4B-86C5-01AB68B96650}" type="presOf" srcId="{ECED8508-B230-4623-B306-AA6B7A73A3A2}" destId="{A02DA6A1-04F0-4B8D-8F6B-DAB1CB511BE4}" srcOrd="0" destOrd="0" presId="urn:microsoft.com/office/officeart/2018/2/layout/IconLabelList"/>
    <dgm:cxn modelId="{373C956F-92C9-47A4-960F-6B67ABDD3DA0}" srcId="{EFD2B8EB-350B-4E47-A707-28DDCFDB9D49}" destId="{7960369B-EBD0-41FB-B612-A6A29301AA3F}" srcOrd="1" destOrd="0" parTransId="{2FAFD18F-9A29-4C49-9DB6-4B91C433DC65}" sibTransId="{C9F0E689-77C9-4FE0-9827-F64846514B5A}"/>
    <dgm:cxn modelId="{B9C7BF78-E537-483F-902D-F97FE468C616}" srcId="{EFD2B8EB-350B-4E47-A707-28DDCFDB9D49}" destId="{ECED8508-B230-4623-B306-AA6B7A73A3A2}" srcOrd="4" destOrd="0" parTransId="{846277B7-4234-4CD4-8BD3-28941A3601B9}" sibTransId="{36D3BBEC-6562-4183-AC87-9AC812F47439}"/>
    <dgm:cxn modelId="{E863B07D-FD43-4F59-AE48-BF8166339593}" srcId="{EFD2B8EB-350B-4E47-A707-28DDCFDB9D49}" destId="{DA7177BC-847A-45CA-B8BA-A4EECE157DE5}" srcOrd="3" destOrd="0" parTransId="{C8AFD9B3-8A59-4022-9C25-0BB0CCB01C84}" sibTransId="{B5FA6D08-D9A0-412C-9CB0-4442C8807B53}"/>
    <dgm:cxn modelId="{744AE3B5-5F9D-184E-BBA6-9D5E530C81F3}" type="presOf" srcId="{7960369B-EBD0-41FB-B612-A6A29301AA3F}" destId="{50CE4753-7045-4FC4-95E4-1F958307470A}" srcOrd="0" destOrd="0" presId="urn:microsoft.com/office/officeart/2018/2/layout/IconLabelList"/>
    <dgm:cxn modelId="{4642E6C2-588D-C94E-9F58-0117FA40D88B}" type="presOf" srcId="{DA7177BC-847A-45CA-B8BA-A4EECE157DE5}" destId="{3CCAE985-88CF-4002-BE2B-C012D94050A1}" srcOrd="0" destOrd="0" presId="urn:microsoft.com/office/officeart/2018/2/layout/IconLabelList"/>
    <dgm:cxn modelId="{287937C9-84B1-4FCF-AC9F-799B974F8850}" srcId="{EFD2B8EB-350B-4E47-A707-28DDCFDB9D49}" destId="{65F50FCC-7E4A-4CE7-99C8-A9EF7AE23319}" srcOrd="2" destOrd="0" parTransId="{E5882127-66AE-4BC4-917A-48B1A3E24931}" sibTransId="{99315BA1-6A55-4F36-B51D-634C1CC62CC3}"/>
    <dgm:cxn modelId="{541B87C9-2DCE-44A8-B7A1-FE69543805A8}" srcId="{EFD2B8EB-350B-4E47-A707-28DDCFDB9D49}" destId="{076CBEF6-7829-4388-9CBE-73539565C119}" srcOrd="5" destOrd="0" parTransId="{915D1920-7E60-4C40-9E6A-59B49D984D69}" sibTransId="{BC8CFC8A-E8D1-4EF9-B703-331C30FABFAB}"/>
    <dgm:cxn modelId="{119BC4E1-E046-4499-907D-9AC0D33A3DC2}" srcId="{EFD2B8EB-350B-4E47-A707-28DDCFDB9D49}" destId="{F4C0D111-7F81-4CDF-AF3B-8F56D1F02987}" srcOrd="0" destOrd="0" parTransId="{13750BFE-D658-4AE7-8C8F-9CAB19C2E787}" sibTransId="{2CA193AA-ABC0-4472-A6C4-FF0327208935}"/>
    <dgm:cxn modelId="{8C8A68EF-C56C-AB48-837B-A67B6602435C}" type="presOf" srcId="{076CBEF6-7829-4388-9CBE-73539565C119}" destId="{FF33FDDC-6FF2-4672-AB84-57DA3B68E872}" srcOrd="0" destOrd="0" presId="urn:microsoft.com/office/officeart/2018/2/layout/IconLabelList"/>
    <dgm:cxn modelId="{D16A9387-9F20-7447-974C-B49580BEFAFF}" type="presParOf" srcId="{E747157F-72AB-4FFF-AA4B-636655DE97B4}" destId="{416F93F7-4C24-44BD-962E-D476E36386A7}" srcOrd="0" destOrd="0" presId="urn:microsoft.com/office/officeart/2018/2/layout/IconLabelList"/>
    <dgm:cxn modelId="{83755784-7C64-D446-BB41-2E593DF34679}" type="presParOf" srcId="{416F93F7-4C24-44BD-962E-D476E36386A7}" destId="{A1CEA4DE-0CA2-4A39-9547-EE3752202B2E}" srcOrd="0" destOrd="0" presId="urn:microsoft.com/office/officeart/2018/2/layout/IconLabelList"/>
    <dgm:cxn modelId="{01E0B9C2-665E-1645-8695-236D40660D6B}" type="presParOf" srcId="{416F93F7-4C24-44BD-962E-D476E36386A7}" destId="{A4EACE6C-630E-4E6F-BE98-B268D6DB4DA8}" srcOrd="1" destOrd="0" presId="urn:microsoft.com/office/officeart/2018/2/layout/IconLabelList"/>
    <dgm:cxn modelId="{10D6C3EB-76EF-9247-BB7D-E760586541A6}" type="presParOf" srcId="{416F93F7-4C24-44BD-962E-D476E36386A7}" destId="{8F490CE3-8C64-46E9-A55D-60688C545B4B}" srcOrd="2" destOrd="0" presId="urn:microsoft.com/office/officeart/2018/2/layout/IconLabelList"/>
    <dgm:cxn modelId="{13C0FBCB-2D1A-EA4D-8E48-918C9E6AC8E1}" type="presParOf" srcId="{E747157F-72AB-4FFF-AA4B-636655DE97B4}" destId="{D9AAF1E0-877E-411C-8CB2-0F515F1654AA}" srcOrd="1" destOrd="0" presId="urn:microsoft.com/office/officeart/2018/2/layout/IconLabelList"/>
    <dgm:cxn modelId="{FA96E387-D209-8A4B-A7BA-FCFA1D0547B1}" type="presParOf" srcId="{E747157F-72AB-4FFF-AA4B-636655DE97B4}" destId="{D5A54170-B59C-4637-933D-D15ACC529448}" srcOrd="2" destOrd="0" presId="urn:microsoft.com/office/officeart/2018/2/layout/IconLabelList"/>
    <dgm:cxn modelId="{1AF2AA46-48FB-214A-A5B0-6D7E2E59A794}" type="presParOf" srcId="{D5A54170-B59C-4637-933D-D15ACC529448}" destId="{1A7F4371-46E7-4BE8-A67F-4AD53F8248C7}" srcOrd="0" destOrd="0" presId="urn:microsoft.com/office/officeart/2018/2/layout/IconLabelList"/>
    <dgm:cxn modelId="{426F8E73-D9A6-604F-BB08-D4D39B69780E}" type="presParOf" srcId="{D5A54170-B59C-4637-933D-D15ACC529448}" destId="{19412B71-E144-4065-B440-22B6D02343D9}" srcOrd="1" destOrd="0" presId="urn:microsoft.com/office/officeart/2018/2/layout/IconLabelList"/>
    <dgm:cxn modelId="{6DD1F066-72B6-0945-BE93-76FEC3E03464}" type="presParOf" srcId="{D5A54170-B59C-4637-933D-D15ACC529448}" destId="{50CE4753-7045-4FC4-95E4-1F958307470A}" srcOrd="2" destOrd="0" presId="urn:microsoft.com/office/officeart/2018/2/layout/IconLabelList"/>
    <dgm:cxn modelId="{B6BBE6BB-E964-6246-90FE-274DEEB1E927}" type="presParOf" srcId="{E747157F-72AB-4FFF-AA4B-636655DE97B4}" destId="{FCFD44B4-5304-4F90-ACD7-FD8726E72702}" srcOrd="3" destOrd="0" presId="urn:microsoft.com/office/officeart/2018/2/layout/IconLabelList"/>
    <dgm:cxn modelId="{3ACC0073-A34A-8541-8574-29C1D860797A}" type="presParOf" srcId="{E747157F-72AB-4FFF-AA4B-636655DE97B4}" destId="{DDCBB35E-C721-4D5E-860D-50FDCB30F366}" srcOrd="4" destOrd="0" presId="urn:microsoft.com/office/officeart/2018/2/layout/IconLabelList"/>
    <dgm:cxn modelId="{B269FDFA-08E9-E940-8385-BDB0856A41CF}" type="presParOf" srcId="{DDCBB35E-C721-4D5E-860D-50FDCB30F366}" destId="{0FBBD2F8-3B5B-42C5-8115-141133C2C694}" srcOrd="0" destOrd="0" presId="urn:microsoft.com/office/officeart/2018/2/layout/IconLabelList"/>
    <dgm:cxn modelId="{FB3BDE10-7853-1642-A7D0-E05A44991AF4}" type="presParOf" srcId="{DDCBB35E-C721-4D5E-860D-50FDCB30F366}" destId="{37AF5861-87A4-4DD3-AD6A-68AC52670BB4}" srcOrd="1" destOrd="0" presId="urn:microsoft.com/office/officeart/2018/2/layout/IconLabelList"/>
    <dgm:cxn modelId="{34BE1CE2-C021-1642-8647-18D12FCAE530}" type="presParOf" srcId="{DDCBB35E-C721-4D5E-860D-50FDCB30F366}" destId="{345142F3-A587-46CC-91D4-7B0F9DC452E4}" srcOrd="2" destOrd="0" presId="urn:microsoft.com/office/officeart/2018/2/layout/IconLabelList"/>
    <dgm:cxn modelId="{1381F0EC-7408-F34A-BF59-F9F0F6A646E3}" type="presParOf" srcId="{E747157F-72AB-4FFF-AA4B-636655DE97B4}" destId="{1FEBFD59-6298-4965-9A74-CFD85309E829}" srcOrd="5" destOrd="0" presId="urn:microsoft.com/office/officeart/2018/2/layout/IconLabelList"/>
    <dgm:cxn modelId="{03DF7AD4-6B88-E346-BE04-86A3185A1238}" type="presParOf" srcId="{E747157F-72AB-4FFF-AA4B-636655DE97B4}" destId="{ED27F14B-9A50-4441-9FD7-0A5476CF441A}" srcOrd="6" destOrd="0" presId="urn:microsoft.com/office/officeart/2018/2/layout/IconLabelList"/>
    <dgm:cxn modelId="{D314224A-C06B-7C4E-A779-49E0DFA2C3B1}" type="presParOf" srcId="{ED27F14B-9A50-4441-9FD7-0A5476CF441A}" destId="{FE6EF9C1-71E7-42FE-BBFB-B5D3F7105EB2}" srcOrd="0" destOrd="0" presId="urn:microsoft.com/office/officeart/2018/2/layout/IconLabelList"/>
    <dgm:cxn modelId="{F2D54C0D-C8C8-F14D-A1E3-CE9A1A117CE5}" type="presParOf" srcId="{ED27F14B-9A50-4441-9FD7-0A5476CF441A}" destId="{D605098D-38E6-4365-8531-06F9354BEA00}" srcOrd="1" destOrd="0" presId="urn:microsoft.com/office/officeart/2018/2/layout/IconLabelList"/>
    <dgm:cxn modelId="{EABC89E9-189A-524D-9529-607F46930B38}" type="presParOf" srcId="{ED27F14B-9A50-4441-9FD7-0A5476CF441A}" destId="{3CCAE985-88CF-4002-BE2B-C012D94050A1}" srcOrd="2" destOrd="0" presId="urn:microsoft.com/office/officeart/2018/2/layout/IconLabelList"/>
    <dgm:cxn modelId="{61C6CF5F-2519-2E42-85AC-1D9D4B364462}" type="presParOf" srcId="{E747157F-72AB-4FFF-AA4B-636655DE97B4}" destId="{7DBF8058-17EF-4480-9972-477E4C4B4A61}" srcOrd="7" destOrd="0" presId="urn:microsoft.com/office/officeart/2018/2/layout/IconLabelList"/>
    <dgm:cxn modelId="{F9C38A7D-CBC5-8444-A027-1BA271616120}" type="presParOf" srcId="{E747157F-72AB-4FFF-AA4B-636655DE97B4}" destId="{697286BB-633D-41B7-A16F-B3B87EE6AAC1}" srcOrd="8" destOrd="0" presId="urn:microsoft.com/office/officeart/2018/2/layout/IconLabelList"/>
    <dgm:cxn modelId="{EB8AC8C8-D99B-AB40-96C9-785AA10705C5}" type="presParOf" srcId="{697286BB-633D-41B7-A16F-B3B87EE6AAC1}" destId="{80397359-611A-4F28-BC61-E3C01A432399}" srcOrd="0" destOrd="0" presId="urn:microsoft.com/office/officeart/2018/2/layout/IconLabelList"/>
    <dgm:cxn modelId="{835A74C6-2A21-EA4D-908C-8834862A6E8B}" type="presParOf" srcId="{697286BB-633D-41B7-A16F-B3B87EE6AAC1}" destId="{58D0F090-F394-42D8-A0FE-A7121F9DA97D}" srcOrd="1" destOrd="0" presId="urn:microsoft.com/office/officeart/2018/2/layout/IconLabelList"/>
    <dgm:cxn modelId="{A7C060C7-C3F7-8946-AB19-51F2E3C45D98}" type="presParOf" srcId="{697286BB-633D-41B7-A16F-B3B87EE6AAC1}" destId="{A02DA6A1-04F0-4B8D-8F6B-DAB1CB511BE4}" srcOrd="2" destOrd="0" presId="urn:microsoft.com/office/officeart/2018/2/layout/IconLabelList"/>
    <dgm:cxn modelId="{9E5088AA-A9A1-A642-9C4E-80C3D7CA263A}" type="presParOf" srcId="{E747157F-72AB-4FFF-AA4B-636655DE97B4}" destId="{FD3458D7-DAE8-402B-B9AB-12D7B24CDA92}" srcOrd="9" destOrd="0" presId="urn:microsoft.com/office/officeart/2018/2/layout/IconLabelList"/>
    <dgm:cxn modelId="{9A415CDA-23B0-C64E-B4A3-7A2F221F4448}" type="presParOf" srcId="{E747157F-72AB-4FFF-AA4B-636655DE97B4}" destId="{824D4F99-2740-4774-A2E0-96378D8C6A8E}" srcOrd="10" destOrd="0" presId="urn:microsoft.com/office/officeart/2018/2/layout/IconLabelList"/>
    <dgm:cxn modelId="{7CEC93A0-A266-1349-AD7A-97D797A7DAF8}" type="presParOf" srcId="{824D4F99-2740-4774-A2E0-96378D8C6A8E}" destId="{08493CA1-2FFD-426B-B7A8-128591209949}" srcOrd="0" destOrd="0" presId="urn:microsoft.com/office/officeart/2018/2/layout/IconLabelList"/>
    <dgm:cxn modelId="{D11DA928-6054-4248-BDC9-5F0DCB621959}" type="presParOf" srcId="{824D4F99-2740-4774-A2E0-96378D8C6A8E}" destId="{9C5AE641-FCA7-45ED-BD18-FE71F7DDE7A0}" srcOrd="1" destOrd="0" presId="urn:microsoft.com/office/officeart/2018/2/layout/IconLabelList"/>
    <dgm:cxn modelId="{BAEA3F23-2CD6-3247-98BD-6DAD11BC03B6}" type="presParOf" srcId="{824D4F99-2740-4774-A2E0-96378D8C6A8E}" destId="{FF33FDDC-6FF2-4672-AB84-57DA3B68E87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B90B01-2E5D-394B-B26C-D3F58B6AB92D}">
      <dsp:nvSpPr>
        <dsp:cNvPr id="0" name=""/>
        <dsp:cNvSpPr/>
      </dsp:nvSpPr>
      <dsp:spPr>
        <a:xfrm>
          <a:off x="0" y="46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2B81A-1446-0D4C-AC7C-9EFA3122339F}">
      <dsp:nvSpPr>
        <dsp:cNvPr id="0" name=""/>
        <dsp:cNvSpPr/>
      </dsp:nvSpPr>
      <dsp:spPr>
        <a:xfrm>
          <a:off x="0" y="462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Private Camps.</a:t>
          </a:r>
        </a:p>
      </dsp:txBody>
      <dsp:txXfrm>
        <a:off x="0" y="462"/>
        <a:ext cx="10058399" cy="540736"/>
      </dsp:txXfrm>
    </dsp:sp>
    <dsp:sp modelId="{FAA0ED8E-2B1E-FF4F-9FF6-2883B4578A83}">
      <dsp:nvSpPr>
        <dsp:cNvPr id="0" name=""/>
        <dsp:cNvSpPr/>
      </dsp:nvSpPr>
      <dsp:spPr>
        <a:xfrm>
          <a:off x="0" y="54119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A9747-DEC1-8141-8A0D-F46A043C556B}">
      <dsp:nvSpPr>
        <dsp:cNvPr id="0" name=""/>
        <dsp:cNvSpPr/>
      </dsp:nvSpPr>
      <dsp:spPr>
        <a:xfrm>
          <a:off x="0" y="541198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Day Camps</a:t>
          </a:r>
        </a:p>
      </dsp:txBody>
      <dsp:txXfrm>
        <a:off x="0" y="541198"/>
        <a:ext cx="10058399" cy="540736"/>
      </dsp:txXfrm>
    </dsp:sp>
    <dsp:sp modelId="{5760CE13-6416-7E49-BB42-FD5844171182}">
      <dsp:nvSpPr>
        <dsp:cNvPr id="0" name=""/>
        <dsp:cNvSpPr/>
      </dsp:nvSpPr>
      <dsp:spPr>
        <a:xfrm>
          <a:off x="0" y="108193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3843F-6465-ED49-B3F3-B125D080C978}">
      <dsp:nvSpPr>
        <dsp:cNvPr id="0" name=""/>
        <dsp:cNvSpPr/>
      </dsp:nvSpPr>
      <dsp:spPr>
        <a:xfrm>
          <a:off x="0" y="1081935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Specials Need Camps</a:t>
          </a:r>
        </a:p>
      </dsp:txBody>
      <dsp:txXfrm>
        <a:off x="0" y="1081935"/>
        <a:ext cx="10058399" cy="540736"/>
      </dsp:txXfrm>
    </dsp:sp>
    <dsp:sp modelId="{D0F18C07-DC11-9447-BE7E-7E5F65D50D7D}">
      <dsp:nvSpPr>
        <dsp:cNvPr id="0" name=""/>
        <dsp:cNvSpPr/>
      </dsp:nvSpPr>
      <dsp:spPr>
        <a:xfrm>
          <a:off x="0" y="1622671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C5F62F-3423-1F42-986B-077BF630A05C}">
      <dsp:nvSpPr>
        <dsp:cNvPr id="0" name=""/>
        <dsp:cNvSpPr/>
      </dsp:nvSpPr>
      <dsp:spPr>
        <a:xfrm>
          <a:off x="0" y="1622671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Christian Camps</a:t>
          </a:r>
        </a:p>
      </dsp:txBody>
      <dsp:txXfrm>
        <a:off x="0" y="1622671"/>
        <a:ext cx="10058399" cy="540736"/>
      </dsp:txXfrm>
    </dsp:sp>
    <dsp:sp modelId="{FB69AA86-6644-0349-9ED8-D10516A19B75}">
      <dsp:nvSpPr>
        <dsp:cNvPr id="0" name=""/>
        <dsp:cNvSpPr/>
      </dsp:nvSpPr>
      <dsp:spPr>
        <a:xfrm>
          <a:off x="0" y="216340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2829B-53E9-4245-B63B-367CFD4B496C}">
      <dsp:nvSpPr>
        <dsp:cNvPr id="0" name=""/>
        <dsp:cNvSpPr/>
      </dsp:nvSpPr>
      <dsp:spPr>
        <a:xfrm>
          <a:off x="0" y="2163408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Jewish Camps</a:t>
          </a:r>
        </a:p>
      </dsp:txBody>
      <dsp:txXfrm>
        <a:off x="0" y="2163408"/>
        <a:ext cx="10058399" cy="540736"/>
      </dsp:txXfrm>
    </dsp:sp>
    <dsp:sp modelId="{EB9C8E16-CA7A-6644-93CD-DD9D14753971}">
      <dsp:nvSpPr>
        <dsp:cNvPr id="0" name=""/>
        <dsp:cNvSpPr/>
      </dsp:nvSpPr>
      <dsp:spPr>
        <a:xfrm>
          <a:off x="0" y="270414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5F23E-E378-4E4C-A5BE-D8C3CE4A4C89}">
      <dsp:nvSpPr>
        <dsp:cNvPr id="0" name=""/>
        <dsp:cNvSpPr/>
      </dsp:nvSpPr>
      <dsp:spPr>
        <a:xfrm>
          <a:off x="0" y="2704144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Girls Scout Camps</a:t>
          </a:r>
        </a:p>
      </dsp:txBody>
      <dsp:txXfrm>
        <a:off x="0" y="2704144"/>
        <a:ext cx="10058399" cy="540736"/>
      </dsp:txXfrm>
    </dsp:sp>
    <dsp:sp modelId="{EC03A629-C24D-214A-AA07-77C0EB61AAA5}">
      <dsp:nvSpPr>
        <dsp:cNvPr id="0" name=""/>
        <dsp:cNvSpPr/>
      </dsp:nvSpPr>
      <dsp:spPr>
        <a:xfrm>
          <a:off x="0" y="3244881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F58EE-4237-0C4B-9284-4ACC7E706D3D}">
      <dsp:nvSpPr>
        <dsp:cNvPr id="0" name=""/>
        <dsp:cNvSpPr/>
      </dsp:nvSpPr>
      <dsp:spPr>
        <a:xfrm>
          <a:off x="0" y="3244881"/>
          <a:ext cx="10058399" cy="540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+mj-lt"/>
            </a:rPr>
            <a:t>Underprivilege Camps </a:t>
          </a:r>
        </a:p>
      </dsp:txBody>
      <dsp:txXfrm>
        <a:off x="0" y="3244881"/>
        <a:ext cx="10058399" cy="5407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D5326E-44B0-4655-9665-1F13D4DD1F3D}">
      <dsp:nvSpPr>
        <dsp:cNvPr id="0" name=""/>
        <dsp:cNvSpPr/>
      </dsp:nvSpPr>
      <dsp:spPr>
        <a:xfrm>
          <a:off x="489253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3C3894-C3DE-444E-98DB-3D96F802192B}">
      <dsp:nvSpPr>
        <dsp:cNvPr id="0" name=""/>
        <dsp:cNvSpPr/>
      </dsp:nvSpPr>
      <dsp:spPr>
        <a:xfrm>
          <a:off x="4405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+mj-lt"/>
            </a:rPr>
            <a:t>Communication Skills</a:t>
          </a:r>
        </a:p>
      </dsp:txBody>
      <dsp:txXfrm>
        <a:off x="4405" y="2069445"/>
        <a:ext cx="1763085" cy="705234"/>
      </dsp:txXfrm>
    </dsp:sp>
    <dsp:sp modelId="{C65B3927-1016-4189-BA32-5CF6B1C69196}">
      <dsp:nvSpPr>
        <dsp:cNvPr id="0" name=""/>
        <dsp:cNvSpPr/>
      </dsp:nvSpPr>
      <dsp:spPr>
        <a:xfrm>
          <a:off x="2560879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B4BA7-41BA-4CD2-9AB2-B05754E957FD}">
      <dsp:nvSpPr>
        <dsp:cNvPr id="0" name=""/>
        <dsp:cNvSpPr/>
      </dsp:nvSpPr>
      <dsp:spPr>
        <a:xfrm>
          <a:off x="2076031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+mj-lt"/>
            </a:rPr>
            <a:t>Leadership Skills</a:t>
          </a:r>
        </a:p>
      </dsp:txBody>
      <dsp:txXfrm>
        <a:off x="2076031" y="2069445"/>
        <a:ext cx="1763085" cy="705234"/>
      </dsp:txXfrm>
    </dsp:sp>
    <dsp:sp modelId="{E02D46BD-F1E1-465D-92AC-687C4934EFEC}">
      <dsp:nvSpPr>
        <dsp:cNvPr id="0" name=""/>
        <dsp:cNvSpPr/>
      </dsp:nvSpPr>
      <dsp:spPr>
        <a:xfrm>
          <a:off x="4632505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F676B-B221-4019-9897-C02B37A188C0}">
      <dsp:nvSpPr>
        <dsp:cNvPr id="0" name=""/>
        <dsp:cNvSpPr/>
      </dsp:nvSpPr>
      <dsp:spPr>
        <a:xfrm>
          <a:off x="4147657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+mj-lt"/>
            </a:rPr>
            <a:t>Teamwork</a:t>
          </a:r>
        </a:p>
      </dsp:txBody>
      <dsp:txXfrm>
        <a:off x="4147657" y="2069445"/>
        <a:ext cx="1763085" cy="705234"/>
      </dsp:txXfrm>
    </dsp:sp>
    <dsp:sp modelId="{33F06742-BA48-44C7-9635-4679FAB4B304}">
      <dsp:nvSpPr>
        <dsp:cNvPr id="0" name=""/>
        <dsp:cNvSpPr/>
      </dsp:nvSpPr>
      <dsp:spPr>
        <a:xfrm>
          <a:off x="6704131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9E8CC-6B84-4BAE-945A-490A6A1A60B1}">
      <dsp:nvSpPr>
        <dsp:cNvPr id="0" name=""/>
        <dsp:cNvSpPr/>
      </dsp:nvSpPr>
      <dsp:spPr>
        <a:xfrm>
          <a:off x="6219283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+mj-lt"/>
            </a:rPr>
            <a:t>Self Confidence </a:t>
          </a:r>
        </a:p>
      </dsp:txBody>
      <dsp:txXfrm>
        <a:off x="6219283" y="2069445"/>
        <a:ext cx="1763085" cy="705234"/>
      </dsp:txXfrm>
    </dsp:sp>
    <dsp:sp modelId="{293A8A88-EA07-4AD4-ACF8-430B8C6CAEE4}">
      <dsp:nvSpPr>
        <dsp:cNvPr id="0" name=""/>
        <dsp:cNvSpPr/>
      </dsp:nvSpPr>
      <dsp:spPr>
        <a:xfrm>
          <a:off x="8775757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EA9E6D-873F-4A23-BC86-25935140268A}">
      <dsp:nvSpPr>
        <dsp:cNvPr id="0" name=""/>
        <dsp:cNvSpPr/>
      </dsp:nvSpPr>
      <dsp:spPr>
        <a:xfrm>
          <a:off x="8290908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+mj-lt"/>
            </a:rPr>
            <a:t>Organization Skills </a:t>
          </a:r>
        </a:p>
      </dsp:txBody>
      <dsp:txXfrm>
        <a:off x="8290908" y="2069445"/>
        <a:ext cx="1763085" cy="7052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F44A9-CBD2-8642-900E-EF72EB66F69D}">
      <dsp:nvSpPr>
        <dsp:cNvPr id="0" name=""/>
        <dsp:cNvSpPr/>
      </dsp:nvSpPr>
      <dsp:spPr>
        <a:xfrm>
          <a:off x="0" y="394"/>
          <a:ext cx="73227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B95401-93F4-9C4A-B9BB-B859A0B5C37B}">
      <dsp:nvSpPr>
        <dsp:cNvPr id="0" name=""/>
        <dsp:cNvSpPr/>
      </dsp:nvSpPr>
      <dsp:spPr>
        <a:xfrm>
          <a:off x="0" y="394"/>
          <a:ext cx="7322768" cy="645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+mj-lt"/>
            </a:rPr>
            <a:t>PGL is an Outdoor educational provider since 1957.</a:t>
          </a:r>
        </a:p>
      </dsp:txBody>
      <dsp:txXfrm>
        <a:off x="0" y="394"/>
        <a:ext cx="7322768" cy="645785"/>
      </dsp:txXfrm>
    </dsp:sp>
    <dsp:sp modelId="{DA6E0C05-DBE6-FE44-9CA5-32832EF29E20}">
      <dsp:nvSpPr>
        <dsp:cNvPr id="0" name=""/>
        <dsp:cNvSpPr/>
      </dsp:nvSpPr>
      <dsp:spPr>
        <a:xfrm>
          <a:off x="0" y="646179"/>
          <a:ext cx="73227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B62E3E-F2A3-A54B-8BDE-2121EAB83E6E}">
      <dsp:nvSpPr>
        <dsp:cNvPr id="0" name=""/>
        <dsp:cNvSpPr/>
      </dsp:nvSpPr>
      <dsp:spPr>
        <a:xfrm>
          <a:off x="0" y="646179"/>
          <a:ext cx="7322768" cy="645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+mj-lt"/>
            </a:rPr>
            <a:t>The Company takes its Name from Peter Gordon Lawrence</a:t>
          </a:r>
          <a:r>
            <a:rPr lang="en-GB" sz="1800" kern="1200"/>
            <a:t>. </a:t>
          </a:r>
          <a:endParaRPr lang="en-US" sz="1800" kern="1200"/>
        </a:p>
      </dsp:txBody>
      <dsp:txXfrm>
        <a:off x="0" y="646179"/>
        <a:ext cx="7322768" cy="645785"/>
      </dsp:txXfrm>
    </dsp:sp>
    <dsp:sp modelId="{36F6DE1A-80E4-904F-BA68-DD70216132F0}">
      <dsp:nvSpPr>
        <dsp:cNvPr id="0" name=""/>
        <dsp:cNvSpPr/>
      </dsp:nvSpPr>
      <dsp:spPr>
        <a:xfrm>
          <a:off x="0" y="1291964"/>
          <a:ext cx="73227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C92C43-A6A5-F54D-A3CF-6506DAB22EB6}">
      <dsp:nvSpPr>
        <dsp:cNvPr id="0" name=""/>
        <dsp:cNvSpPr/>
      </dsp:nvSpPr>
      <dsp:spPr>
        <a:xfrm>
          <a:off x="0" y="1291964"/>
          <a:ext cx="7322768" cy="645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+mj-lt"/>
            </a:rPr>
            <a:t>He was inspired by his passion for the outdoors and wanted to share his experience to enrich the lives of others</a:t>
          </a:r>
          <a:r>
            <a:rPr lang="en-GB" sz="1800" kern="1200"/>
            <a:t>.</a:t>
          </a:r>
          <a:endParaRPr lang="en-US" sz="1800" kern="1200"/>
        </a:p>
      </dsp:txBody>
      <dsp:txXfrm>
        <a:off x="0" y="1291964"/>
        <a:ext cx="7322768" cy="645785"/>
      </dsp:txXfrm>
    </dsp:sp>
    <dsp:sp modelId="{5DCE7FB5-A067-594D-9808-6FA9D516A184}">
      <dsp:nvSpPr>
        <dsp:cNvPr id="0" name=""/>
        <dsp:cNvSpPr/>
      </dsp:nvSpPr>
      <dsp:spPr>
        <a:xfrm>
          <a:off x="0" y="1937749"/>
          <a:ext cx="73227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D2FA27-1006-EE40-8E77-7BF94E3D8F41}">
      <dsp:nvSpPr>
        <dsp:cNvPr id="0" name=""/>
        <dsp:cNvSpPr/>
      </dsp:nvSpPr>
      <dsp:spPr>
        <a:xfrm>
          <a:off x="0" y="1937749"/>
          <a:ext cx="7322768" cy="645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+mj-lt"/>
            </a:rPr>
            <a:t>PGL specialise in </a:t>
          </a:r>
          <a:r>
            <a:rPr lang="en-US" sz="1800" kern="1200">
              <a:latin typeface="+mj-lt"/>
            </a:rPr>
            <a:t>Educational Activities, School Trips, Children Activity Holidays, Summer Camps and Ski Trips</a:t>
          </a:r>
          <a:r>
            <a:rPr lang="en-US" sz="1800" kern="1200"/>
            <a:t>.</a:t>
          </a:r>
        </a:p>
      </dsp:txBody>
      <dsp:txXfrm>
        <a:off x="0" y="1937749"/>
        <a:ext cx="7322768" cy="645785"/>
      </dsp:txXfrm>
    </dsp:sp>
    <dsp:sp modelId="{156F4CB3-824B-6940-B5C5-98EC26BAA61F}">
      <dsp:nvSpPr>
        <dsp:cNvPr id="0" name=""/>
        <dsp:cNvSpPr/>
      </dsp:nvSpPr>
      <dsp:spPr>
        <a:xfrm>
          <a:off x="0" y="2583534"/>
          <a:ext cx="732276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06E631-1A56-8B43-8284-399B818A26CC}">
      <dsp:nvSpPr>
        <dsp:cNvPr id="0" name=""/>
        <dsp:cNvSpPr/>
      </dsp:nvSpPr>
      <dsp:spPr>
        <a:xfrm>
          <a:off x="0" y="2583534"/>
          <a:ext cx="7322768" cy="645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+mj-lt"/>
            </a:rPr>
            <a:t>PGL has Centers in UK, France and offers students a minimum of 8 weeks of experience across  different industries.</a:t>
          </a:r>
        </a:p>
      </dsp:txBody>
      <dsp:txXfrm>
        <a:off x="0" y="2583534"/>
        <a:ext cx="7322768" cy="6457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5E7CE1-2A7F-4366-87F4-2A9A9037EE9D}">
      <dsp:nvSpPr>
        <dsp:cNvPr id="0" name=""/>
        <dsp:cNvSpPr/>
      </dsp:nvSpPr>
      <dsp:spPr>
        <a:xfrm>
          <a:off x="1015542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236FEE-3D85-437F-963A-E658482D0DC5}">
      <dsp:nvSpPr>
        <dsp:cNvPr id="0" name=""/>
        <dsp:cNvSpPr/>
      </dsp:nvSpPr>
      <dsp:spPr>
        <a:xfrm>
          <a:off x="666529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Group Leader/ Instructure.</a:t>
          </a:r>
        </a:p>
      </dsp:txBody>
      <dsp:txXfrm>
        <a:off x="666529" y="1226741"/>
        <a:ext cx="1269140" cy="507656"/>
      </dsp:txXfrm>
    </dsp:sp>
    <dsp:sp modelId="{915BAC25-4AAD-48A0-8094-44789C0262DF}">
      <dsp:nvSpPr>
        <dsp:cNvPr id="0" name=""/>
        <dsp:cNvSpPr/>
      </dsp:nvSpPr>
      <dsp:spPr>
        <a:xfrm>
          <a:off x="2506783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2E95E-476E-488C-BC5E-DCCE5BE6D764}">
      <dsp:nvSpPr>
        <dsp:cNvPr id="0" name=""/>
        <dsp:cNvSpPr/>
      </dsp:nvSpPr>
      <dsp:spPr>
        <a:xfrm>
          <a:off x="2157769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Admin.</a:t>
          </a:r>
        </a:p>
      </dsp:txBody>
      <dsp:txXfrm>
        <a:off x="2157769" y="1226741"/>
        <a:ext cx="1269140" cy="507656"/>
      </dsp:txXfrm>
    </dsp:sp>
    <dsp:sp modelId="{BC6E2C62-8FA1-4904-B0CD-94399686AA4B}">
      <dsp:nvSpPr>
        <dsp:cNvPr id="0" name=""/>
        <dsp:cNvSpPr/>
      </dsp:nvSpPr>
      <dsp:spPr>
        <a:xfrm>
          <a:off x="3998023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CEBD6-14E7-439A-A29B-058D4A04785C}">
      <dsp:nvSpPr>
        <dsp:cNvPr id="0" name=""/>
        <dsp:cNvSpPr/>
      </dsp:nvSpPr>
      <dsp:spPr>
        <a:xfrm>
          <a:off x="3649009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Catering.</a:t>
          </a:r>
        </a:p>
      </dsp:txBody>
      <dsp:txXfrm>
        <a:off x="3649009" y="1226741"/>
        <a:ext cx="1269140" cy="507656"/>
      </dsp:txXfrm>
    </dsp:sp>
    <dsp:sp modelId="{995E6E7F-3AAC-49E1-8CBB-BEB80B0B3788}">
      <dsp:nvSpPr>
        <dsp:cNvPr id="0" name=""/>
        <dsp:cNvSpPr/>
      </dsp:nvSpPr>
      <dsp:spPr>
        <a:xfrm>
          <a:off x="5489263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94EF5-912A-41B9-9011-FD0435C4F85C}">
      <dsp:nvSpPr>
        <dsp:cNvPr id="0" name=""/>
        <dsp:cNvSpPr/>
      </dsp:nvSpPr>
      <dsp:spPr>
        <a:xfrm>
          <a:off x="5140249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Language Team</a:t>
          </a:r>
        </a:p>
      </dsp:txBody>
      <dsp:txXfrm>
        <a:off x="5140249" y="1226741"/>
        <a:ext cx="1269140" cy="507656"/>
      </dsp:txXfrm>
    </dsp:sp>
    <dsp:sp modelId="{1DA0532F-9155-42BF-91DE-DB31E23D5062}">
      <dsp:nvSpPr>
        <dsp:cNvPr id="0" name=""/>
        <dsp:cNvSpPr/>
      </dsp:nvSpPr>
      <dsp:spPr>
        <a:xfrm>
          <a:off x="6980503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5DF86-E477-472F-81BF-3330B3461BDC}">
      <dsp:nvSpPr>
        <dsp:cNvPr id="0" name=""/>
        <dsp:cNvSpPr/>
      </dsp:nvSpPr>
      <dsp:spPr>
        <a:xfrm>
          <a:off x="6631490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Retail</a:t>
          </a:r>
        </a:p>
      </dsp:txBody>
      <dsp:txXfrm>
        <a:off x="6631490" y="1226741"/>
        <a:ext cx="1269140" cy="507656"/>
      </dsp:txXfrm>
    </dsp:sp>
    <dsp:sp modelId="{81F19C67-C051-4C48-9577-2F041A7C23F2}">
      <dsp:nvSpPr>
        <dsp:cNvPr id="0" name=""/>
        <dsp:cNvSpPr/>
      </dsp:nvSpPr>
      <dsp:spPr>
        <a:xfrm>
          <a:off x="8471743" y="428463"/>
          <a:ext cx="571113" cy="57111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0C8B2-EDE7-43E3-B557-F965EAE96515}">
      <dsp:nvSpPr>
        <dsp:cNvPr id="0" name=""/>
        <dsp:cNvSpPr/>
      </dsp:nvSpPr>
      <dsp:spPr>
        <a:xfrm>
          <a:off x="8122730" y="1226741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Maintenance</a:t>
          </a:r>
        </a:p>
      </dsp:txBody>
      <dsp:txXfrm>
        <a:off x="8122730" y="1226741"/>
        <a:ext cx="1269140" cy="507656"/>
      </dsp:txXfrm>
    </dsp:sp>
    <dsp:sp modelId="{70F77546-15FC-401D-BBD0-4F297BEB48B9}">
      <dsp:nvSpPr>
        <dsp:cNvPr id="0" name=""/>
        <dsp:cNvSpPr/>
      </dsp:nvSpPr>
      <dsp:spPr>
        <a:xfrm>
          <a:off x="4743643" y="2051682"/>
          <a:ext cx="571113" cy="57111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D656D-801C-4125-976D-98BCF6770B8C}">
      <dsp:nvSpPr>
        <dsp:cNvPr id="0" name=""/>
        <dsp:cNvSpPr/>
      </dsp:nvSpPr>
      <dsp:spPr>
        <a:xfrm>
          <a:off x="4394629" y="2849960"/>
          <a:ext cx="1269140" cy="5076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+mj-lt"/>
            </a:rPr>
            <a:t>Chief</a:t>
          </a:r>
          <a:r>
            <a:rPr lang="en-US" sz="1300" kern="1200"/>
            <a:t> </a:t>
          </a:r>
        </a:p>
      </dsp:txBody>
      <dsp:txXfrm>
        <a:off x="4394629" y="2849960"/>
        <a:ext cx="1269140" cy="5076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4F454A-00F4-47FC-8C4A-A3D5A7D04591}">
      <dsp:nvSpPr>
        <dsp:cNvPr id="0" name=""/>
        <dsp:cNvSpPr/>
      </dsp:nvSpPr>
      <dsp:spPr>
        <a:xfrm>
          <a:off x="489253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3F4BB-014A-42E7-BAA5-B91430863308}">
      <dsp:nvSpPr>
        <dsp:cNvPr id="0" name=""/>
        <dsp:cNvSpPr/>
      </dsp:nvSpPr>
      <dsp:spPr>
        <a:xfrm>
          <a:off x="4405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+mj-lt"/>
            </a:rPr>
            <a:t>Improving Coaching Skills</a:t>
          </a:r>
          <a:r>
            <a:rPr lang="en-US" sz="1600" kern="1200"/>
            <a:t>.</a:t>
          </a:r>
        </a:p>
      </dsp:txBody>
      <dsp:txXfrm>
        <a:off x="4405" y="2069445"/>
        <a:ext cx="1763085" cy="705234"/>
      </dsp:txXfrm>
    </dsp:sp>
    <dsp:sp modelId="{CE3711EC-F503-406B-B120-B710F6EF6043}">
      <dsp:nvSpPr>
        <dsp:cNvPr id="0" name=""/>
        <dsp:cNvSpPr/>
      </dsp:nvSpPr>
      <dsp:spPr>
        <a:xfrm>
          <a:off x="2560879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0E69D-E5AB-4EDA-81CE-C5194230E72B}">
      <dsp:nvSpPr>
        <dsp:cNvPr id="0" name=""/>
        <dsp:cNvSpPr/>
      </dsp:nvSpPr>
      <dsp:spPr>
        <a:xfrm>
          <a:off x="2076031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+mj-lt"/>
            </a:rPr>
            <a:t>Improving Mentoring Skills</a:t>
          </a:r>
          <a:r>
            <a:rPr lang="en-US" sz="1600" kern="1200"/>
            <a:t>.</a:t>
          </a:r>
        </a:p>
      </dsp:txBody>
      <dsp:txXfrm>
        <a:off x="2076031" y="2069445"/>
        <a:ext cx="1763085" cy="705234"/>
      </dsp:txXfrm>
    </dsp:sp>
    <dsp:sp modelId="{DD50377A-0B01-4E68-BE63-6549333B86B3}">
      <dsp:nvSpPr>
        <dsp:cNvPr id="0" name=""/>
        <dsp:cNvSpPr/>
      </dsp:nvSpPr>
      <dsp:spPr>
        <a:xfrm>
          <a:off x="4632505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DF1B72-CE80-4BDB-9204-ABA42BE0BE3F}">
      <dsp:nvSpPr>
        <dsp:cNvPr id="0" name=""/>
        <dsp:cNvSpPr/>
      </dsp:nvSpPr>
      <dsp:spPr>
        <a:xfrm>
          <a:off x="4147657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+mj-lt"/>
            </a:rPr>
            <a:t>Communication Skills.</a:t>
          </a:r>
        </a:p>
      </dsp:txBody>
      <dsp:txXfrm>
        <a:off x="4147657" y="2069445"/>
        <a:ext cx="1763085" cy="705234"/>
      </dsp:txXfrm>
    </dsp:sp>
    <dsp:sp modelId="{5D2726E6-AB06-4BE0-BF55-85C91350F8E9}">
      <dsp:nvSpPr>
        <dsp:cNvPr id="0" name=""/>
        <dsp:cNvSpPr/>
      </dsp:nvSpPr>
      <dsp:spPr>
        <a:xfrm>
          <a:off x="6704131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109B1-981E-4EDF-8D22-22281B938924}">
      <dsp:nvSpPr>
        <dsp:cNvPr id="0" name=""/>
        <dsp:cNvSpPr/>
      </dsp:nvSpPr>
      <dsp:spPr>
        <a:xfrm>
          <a:off x="6219283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+mj-lt"/>
            </a:rPr>
            <a:t>Leadership Skills</a:t>
          </a:r>
          <a:r>
            <a:rPr lang="en-US" sz="1600" kern="1200"/>
            <a:t>.</a:t>
          </a:r>
        </a:p>
      </dsp:txBody>
      <dsp:txXfrm>
        <a:off x="6219283" y="2069445"/>
        <a:ext cx="1763085" cy="705234"/>
      </dsp:txXfrm>
    </dsp:sp>
    <dsp:sp modelId="{53D05FAB-D5E6-4325-95E2-7B16D1AFDEB0}">
      <dsp:nvSpPr>
        <dsp:cNvPr id="0" name=""/>
        <dsp:cNvSpPr/>
      </dsp:nvSpPr>
      <dsp:spPr>
        <a:xfrm>
          <a:off x="8775757" y="1011400"/>
          <a:ext cx="793388" cy="79338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711BD-F4B4-41DA-9C29-ED37D016CBBA}">
      <dsp:nvSpPr>
        <dsp:cNvPr id="0" name=""/>
        <dsp:cNvSpPr/>
      </dsp:nvSpPr>
      <dsp:spPr>
        <a:xfrm>
          <a:off x="8290908" y="2069445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Professional </a:t>
          </a:r>
          <a:r>
            <a:rPr lang="en-US" sz="1600" kern="1200">
              <a:latin typeface="+mj-lt"/>
            </a:rPr>
            <a:t>Skills</a:t>
          </a:r>
        </a:p>
      </dsp:txBody>
      <dsp:txXfrm>
        <a:off x="8290908" y="2069445"/>
        <a:ext cx="1763085" cy="7052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EA4DE-0CA2-4A39-9547-EE3752202B2E}">
      <dsp:nvSpPr>
        <dsp:cNvPr id="0" name=""/>
        <dsp:cNvSpPr/>
      </dsp:nvSpPr>
      <dsp:spPr>
        <a:xfrm>
          <a:off x="404043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0CE3-8C64-46E9-A55D-60688C545B4B}">
      <dsp:nvSpPr>
        <dsp:cNvPr id="0" name=""/>
        <dsp:cNvSpPr/>
      </dsp:nvSpPr>
      <dsp:spPr>
        <a:xfrm>
          <a:off x="1856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Advancing my Coaching Skills</a:t>
          </a:r>
          <a:r>
            <a:rPr lang="en-US" sz="1400" kern="1200"/>
            <a:t>.</a:t>
          </a:r>
        </a:p>
      </dsp:txBody>
      <dsp:txXfrm>
        <a:off x="1856" y="2043184"/>
        <a:ext cx="1462500" cy="585000"/>
      </dsp:txXfrm>
    </dsp:sp>
    <dsp:sp modelId="{1A7F4371-46E7-4BE8-A67F-4AD53F8248C7}">
      <dsp:nvSpPr>
        <dsp:cNvPr id="0" name=""/>
        <dsp:cNvSpPr/>
      </dsp:nvSpPr>
      <dsp:spPr>
        <a:xfrm>
          <a:off x="2122481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E4753-7045-4FC4-95E4-1F958307470A}">
      <dsp:nvSpPr>
        <dsp:cNvPr id="0" name=""/>
        <dsp:cNvSpPr/>
      </dsp:nvSpPr>
      <dsp:spPr>
        <a:xfrm>
          <a:off x="1720293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Communication Skills</a:t>
          </a:r>
          <a:r>
            <a:rPr lang="en-US" sz="1400" kern="1200"/>
            <a:t>.</a:t>
          </a:r>
        </a:p>
      </dsp:txBody>
      <dsp:txXfrm>
        <a:off x="1720293" y="2043184"/>
        <a:ext cx="1462500" cy="585000"/>
      </dsp:txXfrm>
    </dsp:sp>
    <dsp:sp modelId="{0FBBD2F8-3B5B-42C5-8115-141133C2C694}">
      <dsp:nvSpPr>
        <dsp:cNvPr id="0" name=""/>
        <dsp:cNvSpPr/>
      </dsp:nvSpPr>
      <dsp:spPr>
        <a:xfrm>
          <a:off x="3840918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5142F3-A587-46CC-91D4-7B0F9DC452E4}">
      <dsp:nvSpPr>
        <dsp:cNvPr id="0" name=""/>
        <dsp:cNvSpPr/>
      </dsp:nvSpPr>
      <dsp:spPr>
        <a:xfrm>
          <a:off x="3438731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Practical Skills</a:t>
          </a:r>
          <a:r>
            <a:rPr lang="en-US" sz="1400" kern="1200"/>
            <a:t>.</a:t>
          </a:r>
        </a:p>
      </dsp:txBody>
      <dsp:txXfrm>
        <a:off x="3438731" y="2043184"/>
        <a:ext cx="1462500" cy="585000"/>
      </dsp:txXfrm>
    </dsp:sp>
    <dsp:sp modelId="{FE6EF9C1-71E7-42FE-BBFB-B5D3F7105EB2}">
      <dsp:nvSpPr>
        <dsp:cNvPr id="0" name=""/>
        <dsp:cNvSpPr/>
      </dsp:nvSpPr>
      <dsp:spPr>
        <a:xfrm>
          <a:off x="5559356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CAE985-88CF-4002-BE2B-C012D94050A1}">
      <dsp:nvSpPr>
        <dsp:cNvPr id="0" name=""/>
        <dsp:cNvSpPr/>
      </dsp:nvSpPr>
      <dsp:spPr>
        <a:xfrm>
          <a:off x="5157168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Leadership</a:t>
          </a:r>
        </a:p>
      </dsp:txBody>
      <dsp:txXfrm>
        <a:off x="5157168" y="2043184"/>
        <a:ext cx="1462500" cy="585000"/>
      </dsp:txXfrm>
    </dsp:sp>
    <dsp:sp modelId="{80397359-611A-4F28-BC61-E3C01A432399}">
      <dsp:nvSpPr>
        <dsp:cNvPr id="0" name=""/>
        <dsp:cNvSpPr/>
      </dsp:nvSpPr>
      <dsp:spPr>
        <a:xfrm>
          <a:off x="7277793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DA6A1-04F0-4B8D-8F6B-DAB1CB511BE4}">
      <dsp:nvSpPr>
        <dsp:cNvPr id="0" name=""/>
        <dsp:cNvSpPr/>
      </dsp:nvSpPr>
      <dsp:spPr>
        <a:xfrm>
          <a:off x="6875606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Self-Reliance.</a:t>
          </a:r>
        </a:p>
      </dsp:txBody>
      <dsp:txXfrm>
        <a:off x="6875606" y="2043184"/>
        <a:ext cx="1462500" cy="585000"/>
      </dsp:txXfrm>
    </dsp:sp>
    <dsp:sp modelId="{08493CA1-2FFD-426B-B7A8-128591209949}">
      <dsp:nvSpPr>
        <dsp:cNvPr id="0" name=""/>
        <dsp:cNvSpPr/>
      </dsp:nvSpPr>
      <dsp:spPr>
        <a:xfrm>
          <a:off x="8996231" y="1157895"/>
          <a:ext cx="658125" cy="65812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33FDDC-6FF2-4672-AB84-57DA3B68E872}">
      <dsp:nvSpPr>
        <dsp:cNvPr id="0" name=""/>
        <dsp:cNvSpPr/>
      </dsp:nvSpPr>
      <dsp:spPr>
        <a:xfrm>
          <a:off x="8594043" y="2043184"/>
          <a:ext cx="1462500" cy="58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+mj-lt"/>
            </a:rPr>
            <a:t>Commercial Awareness. </a:t>
          </a:r>
        </a:p>
      </dsp:txBody>
      <dsp:txXfrm>
        <a:off x="8594043" y="2043184"/>
        <a:ext cx="1462500" cy="58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E462B6-9DA0-DB46-B4EE-B7DD7246ED1D}" type="datetimeFigureOut">
              <a:rPr lang="en-US" smtClean="0"/>
              <a:t>3/23/20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520DB-4BB2-A944-B8E3-966A1E4C21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549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297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850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023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153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864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956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2273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862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439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11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86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3/23/20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60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6" r:id="rId6"/>
    <p:sldLayoutId id="2147483781" r:id="rId7"/>
    <p:sldLayoutId id="2147483782" r:id="rId8"/>
    <p:sldLayoutId id="2147483783" r:id="rId9"/>
    <p:sldLayoutId id="2147483785" r:id="rId10"/>
    <p:sldLayoutId id="214748378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501305-0E29-C446-9286-5C25D26E7541}"/>
              </a:ext>
            </a:extLst>
          </p:cNvPr>
          <p:cNvSpPr txBox="1"/>
          <p:nvPr/>
        </p:nvSpPr>
        <p:spPr>
          <a:xfrm>
            <a:off x="633999" y="4550230"/>
            <a:ext cx="10909073" cy="9579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Placement Opportunities</a:t>
            </a:r>
          </a:p>
        </p:txBody>
      </p:sp>
      <p:pic>
        <p:nvPicPr>
          <p:cNvPr id="32" name="Picture 2" descr="Image result for pgl">
            <a:extLst>
              <a:ext uri="{FF2B5EF4-FFF2-40B4-BE49-F238E27FC236}">
                <a16:creationId xmlns:a16="http://schemas.microsoft.com/office/drawing/2014/main" id="{99D6F40B-473F-584F-BCF3-A57B77396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79676" y="1623533"/>
            <a:ext cx="3312784" cy="1805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4FA8A11A-E0A0-4672-A17E-32CC5B42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90558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Picture 2" descr="Image result for challenger sport">
            <a:extLst>
              <a:ext uri="{FF2B5EF4-FFF2-40B4-BE49-F238E27FC236}">
                <a16:creationId xmlns:a16="http://schemas.microsoft.com/office/drawing/2014/main" id="{EF3CB49F-C8F0-0E43-95A2-15BD2A593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81117" y="1859080"/>
            <a:ext cx="3312785" cy="110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292D7FC5-B427-4FF7-8FC7-9DA3C276D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87975" y="1298448"/>
            <a:ext cx="0" cy="228600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 descr="Related image">
            <a:extLst>
              <a:ext uri="{FF2B5EF4-FFF2-40B4-BE49-F238E27FC236}">
                <a16:creationId xmlns:a16="http://schemas.microsoft.com/office/drawing/2014/main" id="{BA178130-0114-8D41-8BD9-EF46AE4AD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142" y="1609676"/>
            <a:ext cx="3312784" cy="161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4048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E9E10-07FF-AB4D-91D6-E45DB2F68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u="sng"/>
              <a:t>Camp America History</a:t>
            </a:r>
            <a:r>
              <a:rPr lang="en-US"/>
              <a:t> 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007B8-AD2C-234E-A314-7CA1E2BC0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/>
              <a:t> </a:t>
            </a:r>
            <a:r>
              <a:rPr lang="en-GB" sz="1600">
                <a:latin typeface="+mj-lt"/>
              </a:rPr>
              <a:t>Camp America was  founded in 1964 by Sir Cyril Taylor.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+mj-lt"/>
              </a:rPr>
              <a:t> Camp America is part of a large organisation Called America Institute for Foreign Study (AIFS) and was established in 1969.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+mj-lt"/>
              </a:rPr>
              <a:t> AIFS provide Educational opportunities and Cultural Exchange for more than 2 million people With offices in 15 countries.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+mj-lt"/>
              </a:rPr>
              <a:t>Camp America has offices in Australia, Germany and Poland with head offices in London and Stamford Connecticut USA.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>
                <a:latin typeface="+mj-lt"/>
              </a:rPr>
              <a:t> Camp America recruiting over 7,000 young people each from over 25 countries. (Camp America 2019).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600">
              <a:latin typeface="+mj-lt"/>
            </a:endParaRPr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pic>
        <p:nvPicPr>
          <p:cNvPr id="42" name="Picture 4" descr="Related image">
            <a:extLst>
              <a:ext uri="{FF2B5EF4-FFF2-40B4-BE49-F238E27FC236}">
                <a16:creationId xmlns:a16="http://schemas.microsoft.com/office/drawing/2014/main" id="{6F6052AC-CB9C-7F4A-9E91-410700A44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006" y="3222285"/>
            <a:ext cx="3144043" cy="153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18631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7" name="Rectangle 186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BDE6C8-5CFD-9949-B8E5-385AA3C22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Type of Camps</a:t>
            </a:r>
          </a:p>
        </p:txBody>
      </p:sp>
      <p:cxnSp>
        <p:nvCxnSpPr>
          <p:cNvPr id="189" name="Straight Connector 188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1" name="Rectangle 190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20" name="Content Placeholder 2">
            <a:extLst>
              <a:ext uri="{FF2B5EF4-FFF2-40B4-BE49-F238E27FC236}">
                <a16:creationId xmlns:a16="http://schemas.microsoft.com/office/drawing/2014/main" id="{6252151F-1AF5-4F21-99CC-0BC8A739D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00111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584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D84F2-9838-434B-8A62-A7782A124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/>
            <a:r>
              <a:rPr lang="en-US"/>
              <a:t>Role of the Camp</a:t>
            </a:r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Content Placeholder 2">
            <a:extLst>
              <a:ext uri="{FF2B5EF4-FFF2-40B4-BE49-F238E27FC236}">
                <a16:creationId xmlns:a16="http://schemas.microsoft.com/office/drawing/2014/main" id="{3655E5EB-05A9-CC47-AD65-13DCA6C50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 General Counsellors.</a:t>
            </a:r>
            <a:endParaRPr lang="en-US" b="1"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Sport and Horse-Riding Counsellors.</a:t>
            </a:r>
            <a:r>
              <a:rPr lang="en-US" b="1">
                <a:latin typeface="+mj-lt"/>
              </a:rPr>
              <a:t>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Adventure Counsellors.</a:t>
            </a:r>
            <a:endParaRPr lang="en-US" b="1"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Waterfront Staff and Lifeguard.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All Round Entertainers.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Special needs Counsellors and Religious Counsellors. </a:t>
            </a:r>
            <a:r>
              <a:rPr lang="en-GB">
                <a:latin typeface="+mj-lt"/>
              </a:rPr>
              <a:t>(Camp America (2019). </a:t>
            </a:r>
            <a:endParaRPr lang="en-US"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0286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A7E48-5862-9A49-8262-73BD927BD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Learning Opportunities</a:t>
            </a: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Rectangle 114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66" name="Content Placeholder 2">
            <a:extLst>
              <a:ext uri="{FF2B5EF4-FFF2-40B4-BE49-F238E27FC236}">
                <a16:creationId xmlns:a16="http://schemas.microsoft.com/office/drawing/2014/main" id="{9F710E2A-0C63-4515-92B8-E3869D38A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4245482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7364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" name="Rectangle 127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23890-C4A9-FD4F-BB32-3C7AA689A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US" sz="4000"/>
              <a:t>PGL History </a:t>
            </a:r>
          </a:p>
        </p:txBody>
      </p:sp>
      <p:cxnSp>
        <p:nvCxnSpPr>
          <p:cNvPr id="135" name="Straight Connector 129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2" name="Picture 2" descr="Image result for pgl">
            <a:extLst>
              <a:ext uri="{FF2B5EF4-FFF2-40B4-BE49-F238E27FC236}">
                <a16:creationId xmlns:a16="http://schemas.microsoft.com/office/drawing/2014/main" id="{DA334C92-C4EC-D441-B472-5A555ACCE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15417" y="3089173"/>
            <a:ext cx="2904294" cy="158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6" name="Rectangle 131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96" name="Content Placeholder 2">
            <a:extLst>
              <a:ext uri="{FF2B5EF4-FFF2-40B4-BE49-F238E27FC236}">
                <a16:creationId xmlns:a16="http://schemas.microsoft.com/office/drawing/2014/main" id="{CE83622B-103E-4A49-88A7-5057A16243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7608414"/>
              </p:ext>
            </p:extLst>
          </p:nvPr>
        </p:nvGraphicFramePr>
        <p:xfrm>
          <a:off x="858064" y="2639380"/>
          <a:ext cx="7322768" cy="3229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6533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8" name="Rectangle 157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8063C-68CE-BA4A-850A-C95BE5A1C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Jobs PGL Offers</a:t>
            </a:r>
          </a:p>
        </p:txBody>
      </p:sp>
      <p:cxnSp>
        <p:nvCxnSpPr>
          <p:cNvPr id="160" name="Straight Connector 159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2" name="Rectangle 161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74" name="Content Placeholder 2">
            <a:extLst>
              <a:ext uri="{FF2B5EF4-FFF2-40B4-BE49-F238E27FC236}">
                <a16:creationId xmlns:a16="http://schemas.microsoft.com/office/drawing/2014/main" id="{77FB69ED-6AC8-430B-9DCC-058D9A52A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5491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3564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8C6376-2A6E-E34E-9CF0-A9F293A44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Learning Opportunities</a:t>
            </a:r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ectangle 73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E01EE4-75D6-44C7-8FF3-857874FA1B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0392066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93628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5A370-DE72-F345-BEA5-6F212EB1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Challenger Sport History</a:t>
            </a:r>
          </a:p>
        </p:txBody>
      </p:sp>
      <p:cxnSp>
        <p:nvCxnSpPr>
          <p:cNvPr id="126" name="Straight Connector 125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0B2A033-5CAE-1247-912B-4F7B7E083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 </a:t>
            </a:r>
            <a:r>
              <a:rPr lang="en-GB" sz="1800" dirty="0">
                <a:latin typeface="+mj-lt"/>
              </a:rPr>
              <a:t>Challenger Sports is a multi-faceted international sports company who provide a wide variety of player development programs, coach education and tournaments.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latin typeface="+mj-lt"/>
              </a:rPr>
              <a:t> Challenger Sport </a:t>
            </a:r>
            <a:r>
              <a:rPr lang="en-GB" sz="1800" dirty="0">
                <a:latin typeface="+mj-lt"/>
              </a:rPr>
              <a:t>company is own by Ron Matsch, Peter Arch, Alan Jones, Paul Lawrence, Derek Shore and Andy Bennett.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</a:rPr>
              <a:t>Challenger Sports began running summer soccer camps in the US in 1985.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</a:rPr>
              <a:t> 1,000 international coaches and training team are selected by challenger yearly (</a:t>
            </a:r>
            <a:r>
              <a:rPr lang="en-US" sz="1800" dirty="0">
                <a:latin typeface="+mj-lt"/>
              </a:rPr>
              <a:t>Challenger Sport 2019). 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28" name="Picture 2" descr="Image result for challenger sport">
            <a:extLst>
              <a:ext uri="{FF2B5EF4-FFF2-40B4-BE49-F238E27FC236}">
                <a16:creationId xmlns:a16="http://schemas.microsoft.com/office/drawing/2014/main" id="{ED090818-ED45-1E4A-A2B6-45437F357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29006" y="3465199"/>
            <a:ext cx="3144043" cy="104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8" name="Rectangle 127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0309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80353-2E33-4143-953C-26DA447B6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/>
            <a:r>
              <a:rPr lang="en-US" sz="4300"/>
              <a:t>Camps Challenger Sport Offers</a:t>
            </a:r>
          </a:p>
        </p:txBody>
      </p: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Content Placeholder 2">
            <a:extLst>
              <a:ext uri="{FF2B5EF4-FFF2-40B4-BE49-F238E27FC236}">
                <a16:creationId xmlns:a16="http://schemas.microsoft.com/office/drawing/2014/main" id="{A7F8D820-687E-414D-BD0A-7DAB4D685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GB">
                <a:latin typeface="+mj-lt"/>
              </a:rPr>
              <a:t>International Soccer Camps: Delivering quality instruction with a fun, cultural and educational. 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Next Level Training : Advanced instruction for players to focusing on speed, agility and advanced technique.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Soccer Plus Camps: Residential Camps for competitive goalkeepers and field players.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GK Icon Camps: Specialized goalkeeper training camp.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Challenger Soccer Academy: Professional trainers and player development programs.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Tiny Tykes: An innovative pre-school soccer program that introduces young children to the game.</a:t>
            </a: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>
                <a:latin typeface="+mj-lt"/>
              </a:rPr>
              <a:t> Challenger World Tours </a:t>
            </a:r>
            <a:r>
              <a:rPr lang="en-US">
                <a:latin typeface="+mj-lt"/>
              </a:rPr>
              <a:t>creating soccer tours to Brazil, USA, Europe.</a:t>
            </a:r>
            <a:endParaRPr lang="en-GB">
              <a:latin typeface="+mj-lt"/>
            </a:endParaRPr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/>
          </a:p>
          <a:p>
            <a:pPr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24547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5C65B-A2FA-4B4A-85D5-D5EC42E44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/>
              <a:t>Learning Opportunities</a:t>
            </a:r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Rectangle 109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75" name="Content Placeholder 2">
            <a:extLst>
              <a:ext uri="{FF2B5EF4-FFF2-40B4-BE49-F238E27FC236}">
                <a16:creationId xmlns:a16="http://schemas.microsoft.com/office/drawing/2014/main" id="{8C7E8BC8-A6AF-49CB-98F7-CF6FDC2F68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97833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7064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165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78902-D104-2F47-A6D3-71320A869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/>
            <a:r>
              <a:rPr lang="en-US" sz="4000"/>
              <a:t>Conclusion</a:t>
            </a:r>
          </a:p>
        </p:txBody>
      </p:sp>
      <p:cxnSp>
        <p:nvCxnSpPr>
          <p:cNvPr id="168" name="Straight Connector 167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Content Placeholder 2">
            <a:extLst>
              <a:ext uri="{FF2B5EF4-FFF2-40B4-BE49-F238E27FC236}">
                <a16:creationId xmlns:a16="http://schemas.microsoft.com/office/drawing/2014/main" id="{47AE36A3-6DC6-C341-A1F2-26329D076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/>
              <a:t> </a:t>
            </a:r>
            <a:r>
              <a:rPr lang="en-US">
                <a:latin typeface="+mj-lt"/>
              </a:rPr>
              <a:t>PGL is my choice for my placement because the cost is free and I will be given £519 pounds as an allowance every month, Accommodation and Food.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Look good on my CV because PGL is a well-known Adventure Company in Europe.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 Opportunity to travel around France and Learn the French Language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latin typeface="+mj-lt"/>
              </a:rPr>
              <a:t>Opportunity to work with different people from different cultural background.</a:t>
            </a:r>
          </a:p>
          <a:p>
            <a:pPr marL="0" indent="0">
              <a:buNone/>
            </a:pPr>
            <a:r>
              <a:rPr lang="en-US"/>
              <a:t>   </a:t>
            </a:r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95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72FEA-84F3-8940-82C8-9BA196E55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txBody>
          <a:bodyPr anchor="ctr">
            <a:normAutofit/>
          </a:bodyPr>
          <a:lstStyle/>
          <a:p>
            <a:pPr algn="r"/>
            <a:r>
              <a:rPr lang="en-US" dirty="0"/>
              <a:t>Reference List</a:t>
            </a:r>
          </a:p>
        </p:txBody>
      </p: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4" name="Content Placeholder 2">
            <a:extLst>
              <a:ext uri="{FF2B5EF4-FFF2-40B4-BE49-F238E27FC236}">
                <a16:creationId xmlns:a16="http://schemas.microsoft.com/office/drawing/2014/main" id="{F34D9DB8-AC7D-4643-BA11-272CC6400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6" y="621697"/>
            <a:ext cx="6791894" cy="5147973"/>
          </a:xfrm>
        </p:spPr>
        <p:txBody>
          <a:bodyPr anchor="ctr">
            <a:normAutofit/>
          </a:bodyPr>
          <a:lstStyle/>
          <a:p>
            <a:r>
              <a:rPr lang="en-US" dirty="0"/>
              <a:t> </a:t>
            </a:r>
            <a:r>
              <a:rPr lang="en-US" dirty="0">
                <a:latin typeface="+mj-lt"/>
              </a:rPr>
              <a:t>Camp America (2019), (Online) Available at: https://www.campamerica.co.uk/costs/what-you-get/employability (Accessed 20/02/2020).</a:t>
            </a:r>
            <a:endParaRPr lang="en-GB" dirty="0">
              <a:latin typeface="+mj-lt"/>
            </a:endParaRPr>
          </a:p>
          <a:p>
            <a:r>
              <a:rPr lang="en-US" dirty="0">
                <a:latin typeface="+mj-lt"/>
              </a:rPr>
              <a:t>PGL (2019) Be part of the adventure,(Online) Available at: https://www.pgl.co.uk (Accessed 21/02/2020).</a:t>
            </a:r>
          </a:p>
          <a:p>
            <a:r>
              <a:rPr lang="en-US" dirty="0">
                <a:latin typeface="+mj-lt"/>
              </a:rPr>
              <a:t>Challenger Sports Copyright (2018), History of challenger , (Online) Available at: https://www.challengersports.com/about-us/ (Accessed 21/02/2020).</a:t>
            </a:r>
            <a:endParaRPr lang="en-GB" dirty="0">
              <a:latin typeface="+mj-lt"/>
            </a:endParaRPr>
          </a:p>
          <a:p>
            <a:endParaRPr lang="en-US" dirty="0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822600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661</Words>
  <Application>Microsoft Macintosh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Bookman Old Style</vt:lpstr>
      <vt:lpstr>Calibri</vt:lpstr>
      <vt:lpstr>Franklin Gothic Book</vt:lpstr>
      <vt:lpstr>RetrospectVTI</vt:lpstr>
      <vt:lpstr>PowerPoint Presentation</vt:lpstr>
      <vt:lpstr>Camp America History </vt:lpstr>
      <vt:lpstr>Type of Camps</vt:lpstr>
      <vt:lpstr>Role of the Camp</vt:lpstr>
      <vt:lpstr>Learning Opportunities</vt:lpstr>
      <vt:lpstr>PGL History </vt:lpstr>
      <vt:lpstr>Jobs PGL Offers</vt:lpstr>
      <vt:lpstr>Learning Opportunities</vt:lpstr>
      <vt:lpstr>Challenger Sport History</vt:lpstr>
      <vt:lpstr>Camps Challenger Sport Offers</vt:lpstr>
      <vt:lpstr>Learning Opportunities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bangura</dc:creator>
  <cp:lastModifiedBy>mohamed bangura</cp:lastModifiedBy>
  <cp:revision>2</cp:revision>
  <dcterms:created xsi:type="dcterms:W3CDTF">2020-03-23T01:47:21Z</dcterms:created>
  <dcterms:modified xsi:type="dcterms:W3CDTF">2020-03-23T01:48:54Z</dcterms:modified>
</cp:coreProperties>
</file>