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notesMasterIdLst>
    <p:notesMasterId r:id="rId8"/>
  </p:notesMasterIdLst>
  <p:sldIdLst>
    <p:sldId id="290" r:id="rId2"/>
    <p:sldId id="291" r:id="rId3"/>
    <p:sldId id="263" r:id="rId4"/>
    <p:sldId id="300" r:id="rId5"/>
    <p:sldId id="273" r:id="rId6"/>
    <p:sldId id="288" r:id="rId7"/>
  </p:sldIdLst>
  <p:sldSz cx="9144000" cy="5143500" type="screen16x9"/>
  <p:notesSz cx="6858000" cy="9144000"/>
  <p:defaultTextStyle>
    <a:defPPr>
      <a:defRPr lang="zh-CN"/>
    </a:defPPr>
    <a:lvl1pPr marL="0" algn="l" defTabSz="685800" rtl="0" eaLnBrk="1" latinLnBrk="0" hangingPunct="1">
      <a:defRPr sz="1350" kern="1200">
        <a:solidFill>
          <a:schemeClr val="tx1"/>
        </a:solidFill>
        <a:latin typeface="+mn-lt"/>
        <a:ea typeface="+mn-ea"/>
        <a:cs typeface="+mn-cs"/>
      </a:defRPr>
    </a:lvl1pPr>
    <a:lvl2pPr marL="342900" algn="l" defTabSz="685800" rtl="0" eaLnBrk="1" latinLnBrk="0" hangingPunct="1">
      <a:defRPr sz="1350" kern="1200">
        <a:solidFill>
          <a:schemeClr val="tx1"/>
        </a:solidFill>
        <a:latin typeface="+mn-lt"/>
        <a:ea typeface="+mn-ea"/>
        <a:cs typeface="+mn-cs"/>
      </a:defRPr>
    </a:lvl2pPr>
    <a:lvl3pPr marL="685800" algn="l" defTabSz="685800" rtl="0" eaLnBrk="1" latinLnBrk="0" hangingPunct="1">
      <a:defRPr sz="1350" kern="1200">
        <a:solidFill>
          <a:schemeClr val="tx1"/>
        </a:solidFill>
        <a:latin typeface="+mn-lt"/>
        <a:ea typeface="+mn-ea"/>
        <a:cs typeface="+mn-cs"/>
      </a:defRPr>
    </a:lvl3pPr>
    <a:lvl4pPr marL="1028700" algn="l" defTabSz="685800" rtl="0" eaLnBrk="1" latinLnBrk="0" hangingPunct="1">
      <a:defRPr sz="1350" kern="1200">
        <a:solidFill>
          <a:schemeClr val="tx1"/>
        </a:solidFill>
        <a:latin typeface="+mn-lt"/>
        <a:ea typeface="+mn-ea"/>
        <a:cs typeface="+mn-cs"/>
      </a:defRPr>
    </a:lvl4pPr>
    <a:lvl5pPr marL="1371600" algn="l" defTabSz="685800" rtl="0" eaLnBrk="1" latinLnBrk="0" hangingPunct="1">
      <a:defRPr sz="1350" kern="1200">
        <a:solidFill>
          <a:schemeClr val="tx1"/>
        </a:solidFill>
        <a:latin typeface="+mn-lt"/>
        <a:ea typeface="+mn-ea"/>
        <a:cs typeface="+mn-cs"/>
      </a:defRPr>
    </a:lvl5pPr>
    <a:lvl6pPr marL="1714500" algn="l" defTabSz="685800" rtl="0" eaLnBrk="1" latinLnBrk="0" hangingPunct="1">
      <a:defRPr sz="1350" kern="1200">
        <a:solidFill>
          <a:schemeClr val="tx1"/>
        </a:solidFill>
        <a:latin typeface="+mn-lt"/>
        <a:ea typeface="+mn-ea"/>
        <a:cs typeface="+mn-cs"/>
      </a:defRPr>
    </a:lvl6pPr>
    <a:lvl7pPr marL="2057400" algn="l" defTabSz="685800" rtl="0" eaLnBrk="1" latinLnBrk="0" hangingPunct="1">
      <a:defRPr sz="1350" kern="1200">
        <a:solidFill>
          <a:schemeClr val="tx1"/>
        </a:solidFill>
        <a:latin typeface="+mn-lt"/>
        <a:ea typeface="+mn-ea"/>
        <a:cs typeface="+mn-cs"/>
      </a:defRPr>
    </a:lvl7pPr>
    <a:lvl8pPr marL="2400300" algn="l" defTabSz="685800" rtl="0" eaLnBrk="1" latinLnBrk="0" hangingPunct="1">
      <a:defRPr sz="1350" kern="1200">
        <a:solidFill>
          <a:schemeClr val="tx1"/>
        </a:solidFill>
        <a:latin typeface="+mn-lt"/>
        <a:ea typeface="+mn-ea"/>
        <a:cs typeface="+mn-cs"/>
      </a:defRPr>
    </a:lvl8pPr>
    <a:lvl9pPr marL="2743200" algn="l" defTabSz="685800" rtl="0" eaLnBrk="1" latinLnBrk="0" hangingPunct="1">
      <a:defRPr sz="135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pos="136">
          <p15:clr>
            <a:srgbClr val="A4A3A4"/>
          </p15:clr>
        </p15:guide>
        <p15:guide id="2" orient="horz" pos="3208">
          <p15:clr>
            <a:srgbClr val="A4A3A4"/>
          </p15:clr>
        </p15:guide>
        <p15:guide id="3" pos="2880">
          <p15:clr>
            <a:srgbClr val="A4A3A4"/>
          </p15:clr>
        </p15:guide>
        <p15:guide id="4" pos="5624">
          <p15:clr>
            <a:srgbClr val="A4A3A4"/>
          </p15:clr>
        </p15:guide>
        <p15:guide id="5" orient="horz" pos="32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304371"/>
    <a:srgbClr val="ECF8EE"/>
    <a:srgbClr val="EEF2F5"/>
    <a:srgbClr val="F4F5F2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 showGuides="1">
      <p:cViewPr varScale="1">
        <p:scale>
          <a:sx n="88" d="100"/>
          <a:sy n="88" d="100"/>
        </p:scale>
        <p:origin x="684" y="68"/>
      </p:cViewPr>
      <p:guideLst>
        <p:guide pos="136"/>
        <p:guide orient="horz" pos="3208"/>
        <p:guide pos="2880"/>
        <p:guide pos="5624"/>
        <p:guide orient="horz" pos="32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1C52D60-151A-4ACB-9E9D-2CBD5171CE73}" type="doc">
      <dgm:prSet loTypeId="urn:microsoft.com/office/officeart/2005/8/layout/process1" loCatId="process" qsTypeId="urn:microsoft.com/office/officeart/2005/8/quickstyle/simple1" qsCatId="simple" csTypeId="urn:microsoft.com/office/officeart/2005/8/colors/accent1_2" csCatId="accent1" phldr="1"/>
      <dgm:spPr/>
    </dgm:pt>
    <dgm:pt modelId="{AA252877-C7C2-4861-A1B4-F720FB1ACCE0}">
      <dgm:prSet phldrT="[Text]" custT="1">
        <dgm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dgm:style>
      </dgm:prSet>
      <dgm:spPr>
        <a:ln w="28575">
          <a:solidFill>
            <a:srgbClr val="304371"/>
          </a:solidFill>
        </a:ln>
      </dgm:spPr>
      <dgm:t>
        <a:bodyPr/>
        <a:lstStyle/>
        <a:p>
          <a:r>
            <a:rPr lang="en-GB" sz="1600" dirty="0"/>
            <a:t>The first phase</a:t>
          </a:r>
        </a:p>
        <a:p>
          <a:r>
            <a:rPr lang="en-GB" sz="1600" dirty="0"/>
            <a:t>(</a:t>
          </a:r>
          <a:r>
            <a:rPr lang="en-US" sz="1600" b="1" dirty="0">
              <a:solidFill>
                <a:schemeClr val="tx1"/>
              </a:solidFill>
              <a:latin typeface="Arial"/>
              <a:ea typeface="+mn-ea"/>
              <a:cs typeface="Arial"/>
            </a:rPr>
            <a:t>Jan. 1 – Mar. 15</a:t>
          </a:r>
          <a:r>
            <a:rPr lang="en-GB" sz="1600" dirty="0"/>
            <a:t>)</a:t>
          </a:r>
        </a:p>
        <a:p>
          <a:r>
            <a:rPr lang="en-GB" sz="1600" dirty="0"/>
            <a:t> Preparation</a:t>
          </a:r>
        </a:p>
      </dgm:t>
    </dgm:pt>
    <dgm:pt modelId="{3E0583E3-3BC5-400D-A307-0CF60D587D32}" type="parTrans" cxnId="{7AABCB8A-A3BA-4A25-B568-76D392F65A44}">
      <dgm:prSet/>
      <dgm:spPr/>
      <dgm:t>
        <a:bodyPr/>
        <a:lstStyle/>
        <a:p>
          <a:endParaRPr lang="en-GB"/>
        </a:p>
      </dgm:t>
    </dgm:pt>
    <dgm:pt modelId="{B8C23466-3A0E-4564-8787-403365775BD6}" type="sibTrans" cxnId="{7AABCB8A-A3BA-4A25-B568-76D392F65A44}">
      <dgm:prSet/>
      <dgm:spPr>
        <a:solidFill>
          <a:schemeClr val="accent6"/>
        </a:solidFill>
      </dgm:spPr>
      <dgm:t>
        <a:bodyPr/>
        <a:lstStyle/>
        <a:p>
          <a:endParaRPr lang="en-GB"/>
        </a:p>
      </dgm:t>
    </dgm:pt>
    <dgm:pt modelId="{DBDB4153-F98F-482A-93E6-2C4C809548F3}">
      <dgm:prSet phldrT="[Text]" custT="1">
        <dgm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dgm:style>
      </dgm:prSet>
      <dgm:spPr>
        <a:ln w="28575">
          <a:solidFill>
            <a:srgbClr val="304371"/>
          </a:solidFill>
        </a:ln>
      </dgm:spPr>
      <dgm:t>
        <a:bodyPr/>
        <a:lstStyle/>
        <a:p>
          <a:r>
            <a:rPr lang="en-GB" sz="1600" dirty="0"/>
            <a:t>The second phase</a:t>
          </a:r>
        </a:p>
        <a:p>
          <a:r>
            <a:rPr lang="en-GB" sz="1600" dirty="0"/>
            <a:t>(</a:t>
          </a:r>
          <a:r>
            <a:rPr lang="en-US" sz="1600" b="1" dirty="0">
              <a:solidFill>
                <a:schemeClr val="tx1"/>
              </a:solidFill>
              <a:latin typeface="Arial"/>
              <a:ea typeface="+mn-ea"/>
              <a:cs typeface="Arial"/>
            </a:rPr>
            <a:t>Mar. 16 – Sep. 15</a:t>
          </a:r>
          <a:r>
            <a:rPr lang="en-GB" sz="1600" dirty="0"/>
            <a:t>)</a:t>
          </a:r>
        </a:p>
        <a:p>
          <a:r>
            <a:rPr lang="en-GB" sz="1600" dirty="0"/>
            <a:t>Application</a:t>
          </a:r>
        </a:p>
      </dgm:t>
    </dgm:pt>
    <dgm:pt modelId="{15A5633C-C38C-418D-95A2-1C72097E132F}" type="parTrans" cxnId="{3D060078-E410-45B6-A52F-B6318CBC07B5}">
      <dgm:prSet/>
      <dgm:spPr/>
      <dgm:t>
        <a:bodyPr/>
        <a:lstStyle/>
        <a:p>
          <a:endParaRPr lang="en-GB"/>
        </a:p>
      </dgm:t>
    </dgm:pt>
    <dgm:pt modelId="{A291DF44-01AC-4F8E-9565-EF9AD8080045}" type="sibTrans" cxnId="{3D060078-E410-45B6-A52F-B6318CBC07B5}">
      <dgm:prSet/>
      <dgm:spPr>
        <a:solidFill>
          <a:schemeClr val="accent6"/>
        </a:solidFill>
      </dgm:spPr>
      <dgm:t>
        <a:bodyPr/>
        <a:lstStyle/>
        <a:p>
          <a:endParaRPr lang="en-GB"/>
        </a:p>
      </dgm:t>
    </dgm:pt>
    <dgm:pt modelId="{38587FCD-9F5D-4302-96AC-3568DFE60810}">
      <dgm:prSet phldrT="[Text]" custT="1">
        <dgm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dgm:style>
      </dgm:prSet>
      <dgm:spPr>
        <a:ln w="28575">
          <a:solidFill>
            <a:srgbClr val="304371"/>
          </a:solidFill>
        </a:ln>
      </dgm:spPr>
      <dgm:t>
        <a:bodyPr/>
        <a:lstStyle/>
        <a:p>
          <a:r>
            <a:rPr lang="en-GB" sz="1600" dirty="0"/>
            <a:t>The third phase</a:t>
          </a:r>
        </a:p>
        <a:p>
          <a:r>
            <a:rPr lang="en-GB" sz="1600" dirty="0"/>
            <a:t>(</a:t>
          </a:r>
          <a:r>
            <a:rPr lang="en-US" sz="1600" b="1" dirty="0">
              <a:solidFill>
                <a:schemeClr val="tx1"/>
              </a:solidFill>
              <a:latin typeface="Arial"/>
              <a:ea typeface="+mn-ea"/>
              <a:cs typeface="Arial"/>
            </a:rPr>
            <a:t>Sep. 16 – Oct. 31</a:t>
          </a:r>
          <a:r>
            <a:rPr lang="en-GB" sz="1600" dirty="0"/>
            <a:t>)</a:t>
          </a:r>
        </a:p>
        <a:p>
          <a:r>
            <a:rPr lang="en-GB" sz="1600" dirty="0"/>
            <a:t>Conclusion</a:t>
          </a:r>
        </a:p>
      </dgm:t>
    </dgm:pt>
    <dgm:pt modelId="{B4239FC6-E9DF-45E3-BD38-CF8072E56DC4}" type="parTrans" cxnId="{E6E4837C-2788-4E1B-AD85-A86AC35B2BE2}">
      <dgm:prSet/>
      <dgm:spPr/>
      <dgm:t>
        <a:bodyPr/>
        <a:lstStyle/>
        <a:p>
          <a:endParaRPr lang="en-GB"/>
        </a:p>
      </dgm:t>
    </dgm:pt>
    <dgm:pt modelId="{1A306BFB-8EDF-4D75-BA56-4E92E7272306}" type="sibTrans" cxnId="{E6E4837C-2788-4E1B-AD85-A86AC35B2BE2}">
      <dgm:prSet/>
      <dgm:spPr>
        <a:solidFill>
          <a:schemeClr val="accent6"/>
        </a:solidFill>
      </dgm:spPr>
      <dgm:t>
        <a:bodyPr/>
        <a:lstStyle/>
        <a:p>
          <a:endParaRPr lang="en-GB"/>
        </a:p>
      </dgm:t>
    </dgm:pt>
    <dgm:pt modelId="{7A9C1111-42F0-4A1F-B730-8C67AA3AF21A}" type="pres">
      <dgm:prSet presAssocID="{51C52D60-151A-4ACB-9E9D-2CBD5171CE73}" presName="Name0" presStyleCnt="0">
        <dgm:presLayoutVars>
          <dgm:dir/>
          <dgm:resizeHandles val="exact"/>
        </dgm:presLayoutVars>
      </dgm:prSet>
      <dgm:spPr/>
    </dgm:pt>
    <dgm:pt modelId="{EF90350F-61B7-4194-9D39-792B4525DDC1}" type="pres">
      <dgm:prSet presAssocID="{AA252877-C7C2-4861-A1B4-F720FB1ACCE0}" presName="node" presStyleLbl="node1" presStyleIdx="0" presStyleCnt="3">
        <dgm:presLayoutVars>
          <dgm:bulletEnabled val="1"/>
        </dgm:presLayoutVars>
      </dgm:prSet>
      <dgm:spPr/>
    </dgm:pt>
    <dgm:pt modelId="{8B5E6B9C-0A53-4F33-A16B-B3A4FCC52653}" type="pres">
      <dgm:prSet presAssocID="{B8C23466-3A0E-4564-8787-403365775BD6}" presName="sibTrans" presStyleLbl="sibTrans2D1" presStyleIdx="0" presStyleCnt="2"/>
      <dgm:spPr/>
    </dgm:pt>
    <dgm:pt modelId="{BF0D4137-9FBB-45FC-A6E7-3BC0D9457609}" type="pres">
      <dgm:prSet presAssocID="{B8C23466-3A0E-4564-8787-403365775BD6}" presName="connectorText" presStyleLbl="sibTrans2D1" presStyleIdx="0" presStyleCnt="2"/>
      <dgm:spPr/>
    </dgm:pt>
    <dgm:pt modelId="{FED08907-E40E-4FF2-BF59-DABF03F5C354}" type="pres">
      <dgm:prSet presAssocID="{DBDB4153-F98F-482A-93E6-2C4C809548F3}" presName="node" presStyleLbl="node1" presStyleIdx="1" presStyleCnt="3">
        <dgm:presLayoutVars>
          <dgm:bulletEnabled val="1"/>
        </dgm:presLayoutVars>
      </dgm:prSet>
      <dgm:spPr/>
    </dgm:pt>
    <dgm:pt modelId="{134ED551-4CB9-414E-BB49-FDCC47890C55}" type="pres">
      <dgm:prSet presAssocID="{A291DF44-01AC-4F8E-9565-EF9AD8080045}" presName="sibTrans" presStyleLbl="sibTrans2D1" presStyleIdx="1" presStyleCnt="2"/>
      <dgm:spPr/>
    </dgm:pt>
    <dgm:pt modelId="{B73763F6-E7EF-43EE-8F89-947F0BE96DAA}" type="pres">
      <dgm:prSet presAssocID="{A291DF44-01AC-4F8E-9565-EF9AD8080045}" presName="connectorText" presStyleLbl="sibTrans2D1" presStyleIdx="1" presStyleCnt="2"/>
      <dgm:spPr/>
    </dgm:pt>
    <dgm:pt modelId="{5D2AE724-F7B7-4EC1-8642-20FBD68A4721}" type="pres">
      <dgm:prSet presAssocID="{38587FCD-9F5D-4302-96AC-3568DFE60810}" presName="node" presStyleLbl="node1" presStyleIdx="2" presStyleCnt="3">
        <dgm:presLayoutVars>
          <dgm:bulletEnabled val="1"/>
        </dgm:presLayoutVars>
      </dgm:prSet>
      <dgm:spPr/>
    </dgm:pt>
  </dgm:ptLst>
  <dgm:cxnLst>
    <dgm:cxn modelId="{A0D6F41B-F5DA-4156-AA7C-4511087DFAE4}" type="presOf" srcId="{B8C23466-3A0E-4564-8787-403365775BD6}" destId="{BF0D4137-9FBB-45FC-A6E7-3BC0D9457609}" srcOrd="1" destOrd="0" presId="urn:microsoft.com/office/officeart/2005/8/layout/process1"/>
    <dgm:cxn modelId="{DC9C9341-7CB4-4510-A458-2DC39A8A4734}" type="presOf" srcId="{A291DF44-01AC-4F8E-9565-EF9AD8080045}" destId="{134ED551-4CB9-414E-BB49-FDCC47890C55}" srcOrd="0" destOrd="0" presId="urn:microsoft.com/office/officeart/2005/8/layout/process1"/>
    <dgm:cxn modelId="{CD615D76-3138-4B3C-9358-54B02398D23C}" type="presOf" srcId="{AA252877-C7C2-4861-A1B4-F720FB1ACCE0}" destId="{EF90350F-61B7-4194-9D39-792B4525DDC1}" srcOrd="0" destOrd="0" presId="urn:microsoft.com/office/officeart/2005/8/layout/process1"/>
    <dgm:cxn modelId="{3D060078-E410-45B6-A52F-B6318CBC07B5}" srcId="{51C52D60-151A-4ACB-9E9D-2CBD5171CE73}" destId="{DBDB4153-F98F-482A-93E6-2C4C809548F3}" srcOrd="1" destOrd="0" parTransId="{15A5633C-C38C-418D-95A2-1C72097E132F}" sibTransId="{A291DF44-01AC-4F8E-9565-EF9AD8080045}"/>
    <dgm:cxn modelId="{E6E4837C-2788-4E1B-AD85-A86AC35B2BE2}" srcId="{51C52D60-151A-4ACB-9E9D-2CBD5171CE73}" destId="{38587FCD-9F5D-4302-96AC-3568DFE60810}" srcOrd="2" destOrd="0" parTransId="{B4239FC6-E9DF-45E3-BD38-CF8072E56DC4}" sibTransId="{1A306BFB-8EDF-4D75-BA56-4E92E7272306}"/>
    <dgm:cxn modelId="{7AABCB8A-A3BA-4A25-B568-76D392F65A44}" srcId="{51C52D60-151A-4ACB-9E9D-2CBD5171CE73}" destId="{AA252877-C7C2-4861-A1B4-F720FB1ACCE0}" srcOrd="0" destOrd="0" parTransId="{3E0583E3-3BC5-400D-A307-0CF60D587D32}" sibTransId="{B8C23466-3A0E-4564-8787-403365775BD6}"/>
    <dgm:cxn modelId="{F4D1A498-E830-4520-B6C8-F1B0DA1EBC8D}" type="presOf" srcId="{DBDB4153-F98F-482A-93E6-2C4C809548F3}" destId="{FED08907-E40E-4FF2-BF59-DABF03F5C354}" srcOrd="0" destOrd="0" presId="urn:microsoft.com/office/officeart/2005/8/layout/process1"/>
    <dgm:cxn modelId="{BD631CC1-1E7F-4FC1-8298-B08400136695}" type="presOf" srcId="{38587FCD-9F5D-4302-96AC-3568DFE60810}" destId="{5D2AE724-F7B7-4EC1-8642-20FBD68A4721}" srcOrd="0" destOrd="0" presId="urn:microsoft.com/office/officeart/2005/8/layout/process1"/>
    <dgm:cxn modelId="{2B3C20CB-F61C-41DB-8B9D-3677F9145720}" type="presOf" srcId="{B8C23466-3A0E-4564-8787-403365775BD6}" destId="{8B5E6B9C-0A53-4F33-A16B-B3A4FCC52653}" srcOrd="0" destOrd="0" presId="urn:microsoft.com/office/officeart/2005/8/layout/process1"/>
    <dgm:cxn modelId="{F898A1DC-EA53-43B5-90BE-42DA7FE06178}" type="presOf" srcId="{A291DF44-01AC-4F8E-9565-EF9AD8080045}" destId="{B73763F6-E7EF-43EE-8F89-947F0BE96DAA}" srcOrd="1" destOrd="0" presId="urn:microsoft.com/office/officeart/2005/8/layout/process1"/>
    <dgm:cxn modelId="{826493E0-281E-426A-BE86-5F588CC13F00}" type="presOf" srcId="{51C52D60-151A-4ACB-9E9D-2CBD5171CE73}" destId="{7A9C1111-42F0-4A1F-B730-8C67AA3AF21A}" srcOrd="0" destOrd="0" presId="urn:microsoft.com/office/officeart/2005/8/layout/process1"/>
    <dgm:cxn modelId="{DEE6B712-F9E5-41EC-AF28-CBCC4C660A15}" type="presParOf" srcId="{7A9C1111-42F0-4A1F-B730-8C67AA3AF21A}" destId="{EF90350F-61B7-4194-9D39-792B4525DDC1}" srcOrd="0" destOrd="0" presId="urn:microsoft.com/office/officeart/2005/8/layout/process1"/>
    <dgm:cxn modelId="{CF935917-747C-4082-A016-8312ACEF305D}" type="presParOf" srcId="{7A9C1111-42F0-4A1F-B730-8C67AA3AF21A}" destId="{8B5E6B9C-0A53-4F33-A16B-B3A4FCC52653}" srcOrd="1" destOrd="0" presId="urn:microsoft.com/office/officeart/2005/8/layout/process1"/>
    <dgm:cxn modelId="{F71F24D2-ED71-41EA-989F-8A2387B292C4}" type="presParOf" srcId="{8B5E6B9C-0A53-4F33-A16B-B3A4FCC52653}" destId="{BF0D4137-9FBB-45FC-A6E7-3BC0D9457609}" srcOrd="0" destOrd="0" presId="urn:microsoft.com/office/officeart/2005/8/layout/process1"/>
    <dgm:cxn modelId="{92D57B52-7857-40E8-B4D4-D68D8F439D04}" type="presParOf" srcId="{7A9C1111-42F0-4A1F-B730-8C67AA3AF21A}" destId="{FED08907-E40E-4FF2-BF59-DABF03F5C354}" srcOrd="2" destOrd="0" presId="urn:microsoft.com/office/officeart/2005/8/layout/process1"/>
    <dgm:cxn modelId="{5C3E93C5-CE03-47A8-B895-85857FC564A1}" type="presParOf" srcId="{7A9C1111-42F0-4A1F-B730-8C67AA3AF21A}" destId="{134ED551-4CB9-414E-BB49-FDCC47890C55}" srcOrd="3" destOrd="0" presId="urn:microsoft.com/office/officeart/2005/8/layout/process1"/>
    <dgm:cxn modelId="{E0BBC69B-8666-44E2-B67D-D821E4A0B470}" type="presParOf" srcId="{134ED551-4CB9-414E-BB49-FDCC47890C55}" destId="{B73763F6-E7EF-43EE-8F89-947F0BE96DAA}" srcOrd="0" destOrd="0" presId="urn:microsoft.com/office/officeart/2005/8/layout/process1"/>
    <dgm:cxn modelId="{5D7D4EB6-00DF-464F-8612-93D61DD68A55}" type="presParOf" srcId="{7A9C1111-42F0-4A1F-B730-8C67AA3AF21A}" destId="{5D2AE724-F7B7-4EC1-8642-20FBD68A4721}" srcOrd="4" destOrd="0" presId="urn:microsoft.com/office/officeart/2005/8/layout/process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F90350F-61B7-4194-9D39-792B4525DDC1}">
      <dsp:nvSpPr>
        <dsp:cNvPr id="0" name=""/>
        <dsp:cNvSpPr/>
      </dsp:nvSpPr>
      <dsp:spPr>
        <a:xfrm>
          <a:off x="7202" y="125718"/>
          <a:ext cx="2152859" cy="1291715"/>
        </a:xfrm>
        <a:prstGeom prst="roundRect">
          <a:avLst>
            <a:gd name="adj" fmla="val 10000"/>
          </a:avLst>
        </a:prstGeom>
        <a:solidFill>
          <a:schemeClr val="lt1"/>
        </a:solidFill>
        <a:ln w="28575" cap="flat" cmpd="sng" algn="ctr">
          <a:solidFill>
            <a:srgbClr val="304371"/>
          </a:solidFill>
          <a:prstDash val="solid"/>
          <a:miter lim="800000"/>
        </a:ln>
        <a:effectLst/>
      </dsp:spPr>
      <dsp:style>
        <a:lnRef idx="2">
          <a:schemeClr val="accent6"/>
        </a:lnRef>
        <a:fillRef idx="1">
          <a:schemeClr val="lt1"/>
        </a:fillRef>
        <a:effectRef idx="0">
          <a:schemeClr val="accent6"/>
        </a:effectRef>
        <a:fontRef idx="minor">
          <a:schemeClr val="dk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The first phase</a:t>
          </a:r>
        </a:p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(</a:t>
          </a:r>
          <a:r>
            <a:rPr lang="en-US" sz="1600" b="1" kern="1200" dirty="0">
              <a:solidFill>
                <a:schemeClr val="tx1"/>
              </a:solidFill>
              <a:latin typeface="Arial"/>
              <a:ea typeface="+mn-ea"/>
              <a:cs typeface="Arial"/>
            </a:rPr>
            <a:t>Jan. 1 – Mar. 15</a:t>
          </a:r>
          <a:r>
            <a:rPr lang="en-GB" sz="1600" kern="1200" dirty="0"/>
            <a:t>)</a:t>
          </a:r>
        </a:p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 Preparation</a:t>
          </a:r>
        </a:p>
      </dsp:txBody>
      <dsp:txXfrm>
        <a:off x="45035" y="163551"/>
        <a:ext cx="2077193" cy="1216049"/>
      </dsp:txXfrm>
    </dsp:sp>
    <dsp:sp modelId="{8B5E6B9C-0A53-4F33-A16B-B3A4FCC52653}">
      <dsp:nvSpPr>
        <dsp:cNvPr id="0" name=""/>
        <dsp:cNvSpPr/>
      </dsp:nvSpPr>
      <dsp:spPr>
        <a:xfrm>
          <a:off x="2375348" y="504621"/>
          <a:ext cx="456406" cy="533909"/>
        </a:xfrm>
        <a:prstGeom prst="rightArrow">
          <a:avLst>
            <a:gd name="adj1" fmla="val 60000"/>
            <a:gd name="adj2" fmla="val 50000"/>
          </a:avLst>
        </a:prstGeom>
        <a:solidFill>
          <a:schemeClr val="accent6"/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200" kern="1200"/>
        </a:p>
      </dsp:txBody>
      <dsp:txXfrm>
        <a:off x="2375348" y="611403"/>
        <a:ext cx="319484" cy="320345"/>
      </dsp:txXfrm>
    </dsp:sp>
    <dsp:sp modelId="{FED08907-E40E-4FF2-BF59-DABF03F5C354}">
      <dsp:nvSpPr>
        <dsp:cNvPr id="0" name=""/>
        <dsp:cNvSpPr/>
      </dsp:nvSpPr>
      <dsp:spPr>
        <a:xfrm>
          <a:off x="3021206" y="125718"/>
          <a:ext cx="2152859" cy="1291715"/>
        </a:xfrm>
        <a:prstGeom prst="roundRect">
          <a:avLst>
            <a:gd name="adj" fmla="val 10000"/>
          </a:avLst>
        </a:prstGeom>
        <a:solidFill>
          <a:schemeClr val="lt1"/>
        </a:solidFill>
        <a:ln w="28575" cap="flat" cmpd="sng" algn="ctr">
          <a:solidFill>
            <a:srgbClr val="304371"/>
          </a:solidFill>
          <a:prstDash val="solid"/>
          <a:miter lim="800000"/>
        </a:ln>
        <a:effectLst/>
      </dsp:spPr>
      <dsp:style>
        <a:lnRef idx="2">
          <a:schemeClr val="accent6"/>
        </a:lnRef>
        <a:fillRef idx="1">
          <a:schemeClr val="lt1"/>
        </a:fillRef>
        <a:effectRef idx="0">
          <a:schemeClr val="accent6"/>
        </a:effectRef>
        <a:fontRef idx="minor">
          <a:schemeClr val="dk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The second phase</a:t>
          </a:r>
        </a:p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(</a:t>
          </a:r>
          <a:r>
            <a:rPr lang="en-US" sz="1600" b="1" kern="1200" dirty="0">
              <a:solidFill>
                <a:schemeClr val="tx1"/>
              </a:solidFill>
              <a:latin typeface="Arial"/>
              <a:ea typeface="+mn-ea"/>
              <a:cs typeface="Arial"/>
            </a:rPr>
            <a:t>Mar. 16 – Sep. 15</a:t>
          </a:r>
          <a:r>
            <a:rPr lang="en-GB" sz="1600" kern="1200" dirty="0"/>
            <a:t>)</a:t>
          </a:r>
        </a:p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Application</a:t>
          </a:r>
        </a:p>
      </dsp:txBody>
      <dsp:txXfrm>
        <a:off x="3059039" y="163551"/>
        <a:ext cx="2077193" cy="1216049"/>
      </dsp:txXfrm>
    </dsp:sp>
    <dsp:sp modelId="{134ED551-4CB9-414E-BB49-FDCC47890C55}">
      <dsp:nvSpPr>
        <dsp:cNvPr id="0" name=""/>
        <dsp:cNvSpPr/>
      </dsp:nvSpPr>
      <dsp:spPr>
        <a:xfrm>
          <a:off x="5389352" y="504621"/>
          <a:ext cx="456406" cy="533909"/>
        </a:xfrm>
        <a:prstGeom prst="rightArrow">
          <a:avLst>
            <a:gd name="adj1" fmla="val 60000"/>
            <a:gd name="adj2" fmla="val 50000"/>
          </a:avLst>
        </a:prstGeom>
        <a:solidFill>
          <a:schemeClr val="accent6"/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200" kern="1200"/>
        </a:p>
      </dsp:txBody>
      <dsp:txXfrm>
        <a:off x="5389352" y="611403"/>
        <a:ext cx="319484" cy="320345"/>
      </dsp:txXfrm>
    </dsp:sp>
    <dsp:sp modelId="{5D2AE724-F7B7-4EC1-8642-20FBD68A4721}">
      <dsp:nvSpPr>
        <dsp:cNvPr id="0" name=""/>
        <dsp:cNvSpPr/>
      </dsp:nvSpPr>
      <dsp:spPr>
        <a:xfrm>
          <a:off x="6035210" y="125718"/>
          <a:ext cx="2152859" cy="1291715"/>
        </a:xfrm>
        <a:prstGeom prst="roundRect">
          <a:avLst>
            <a:gd name="adj" fmla="val 10000"/>
          </a:avLst>
        </a:prstGeom>
        <a:solidFill>
          <a:schemeClr val="lt1"/>
        </a:solidFill>
        <a:ln w="28575" cap="flat" cmpd="sng" algn="ctr">
          <a:solidFill>
            <a:srgbClr val="304371"/>
          </a:solidFill>
          <a:prstDash val="solid"/>
          <a:miter lim="800000"/>
        </a:ln>
        <a:effectLst/>
      </dsp:spPr>
      <dsp:style>
        <a:lnRef idx="2">
          <a:schemeClr val="accent6"/>
        </a:lnRef>
        <a:fillRef idx="1">
          <a:schemeClr val="lt1"/>
        </a:fillRef>
        <a:effectRef idx="0">
          <a:schemeClr val="accent6"/>
        </a:effectRef>
        <a:fontRef idx="minor">
          <a:schemeClr val="dk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The third phase</a:t>
          </a:r>
        </a:p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(</a:t>
          </a:r>
          <a:r>
            <a:rPr lang="en-US" sz="1600" b="1" kern="1200" dirty="0">
              <a:solidFill>
                <a:schemeClr val="tx1"/>
              </a:solidFill>
              <a:latin typeface="Arial"/>
              <a:ea typeface="+mn-ea"/>
              <a:cs typeface="Arial"/>
            </a:rPr>
            <a:t>Sep. 16 – Oct. 31</a:t>
          </a:r>
          <a:r>
            <a:rPr lang="en-GB" sz="1600" kern="1200" dirty="0"/>
            <a:t>)</a:t>
          </a:r>
        </a:p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Conclusion</a:t>
          </a:r>
        </a:p>
      </dsp:txBody>
      <dsp:txXfrm>
        <a:off x="6073043" y="163551"/>
        <a:ext cx="2077193" cy="121604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rocess1">
  <dgm:title val=""/>
  <dgm:desc val=""/>
  <dgm:catLst>
    <dgm:cat type="process" pri="1000"/>
    <dgm:cat type="convert" pri="1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op="equ"/>
      <dgm:constr type="primFontSz" for="ch" ptType="node" op="equ" val="65"/>
      <dgm:constr type="w" for="ch" ptType="sibTrans" refType="w" refFor="ch" refPtType="node" op="equ" fact="0.4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h" val="NaN" fact="1.5" max="NaN"/>
          <dgm:rule type="primFontSz" val="5" fact="NaN" max="NaN"/>
          <dgm:rule type="h" val="INF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ectorText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>2020/4/30</a:t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zh-CN" altLang="en-US"/>
          </a:p>
        </p:txBody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603495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rPr lang="zh-CN" altLang="en-US"/>
              <a:t>更多模板请关注：https://haosc.taobao.com</a:t>
            </a:r>
          </a:p>
        </p:txBody>
      </p:sp>
    </p:spTree>
    <p:extLst>
      <p:ext uri="{BB962C8B-B14F-4D97-AF65-F5344CB8AC3E}">
        <p14:creationId xmlns:p14="http://schemas.microsoft.com/office/powerpoint/2010/main" val="12001916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  <p:transition spd="slow">
    <p:wipe dir="r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  <p:transition spd="slow">
    <p:wipe dir="r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组合 6"/>
          <p:cNvGrpSpPr/>
          <p:nvPr userDrawn="1"/>
        </p:nvGrpSpPr>
        <p:grpSpPr>
          <a:xfrm>
            <a:off x="8147154" y="105427"/>
            <a:ext cx="819654" cy="692361"/>
            <a:chOff x="2992437" y="0"/>
            <a:chExt cx="2543175" cy="2148217"/>
          </a:xfrm>
          <a:solidFill>
            <a:srgbClr val="304371"/>
          </a:solidFill>
        </p:grpSpPr>
        <p:grpSp>
          <p:nvGrpSpPr>
            <p:cNvPr id="8" name="组合 7"/>
            <p:cNvGrpSpPr/>
            <p:nvPr/>
          </p:nvGrpSpPr>
          <p:grpSpPr>
            <a:xfrm>
              <a:off x="2992437" y="1183017"/>
              <a:ext cx="2543175" cy="965200"/>
              <a:chOff x="3297238" y="2879725"/>
              <a:chExt cx="2543175" cy="965200"/>
            </a:xfrm>
            <a:grpFill/>
          </p:grpSpPr>
          <p:sp>
            <p:nvSpPr>
              <p:cNvPr id="20" name="Freeform 5"/>
              <p:cNvSpPr/>
              <p:nvPr/>
            </p:nvSpPr>
            <p:spPr bwMode="auto">
              <a:xfrm>
                <a:off x="3303588" y="2997200"/>
                <a:ext cx="573088" cy="647700"/>
              </a:xfrm>
              <a:custGeom>
                <a:avLst/>
                <a:gdLst>
                  <a:gd name="T0" fmla="*/ 139 w 152"/>
                  <a:gd name="T1" fmla="*/ 70 h 172"/>
                  <a:gd name="T2" fmla="*/ 120 w 152"/>
                  <a:gd name="T3" fmla="*/ 78 h 172"/>
                  <a:gd name="T4" fmla="*/ 130 w 152"/>
                  <a:gd name="T5" fmla="*/ 91 h 172"/>
                  <a:gd name="T6" fmla="*/ 124 w 152"/>
                  <a:gd name="T7" fmla="*/ 118 h 172"/>
                  <a:gd name="T8" fmla="*/ 136 w 152"/>
                  <a:gd name="T9" fmla="*/ 123 h 172"/>
                  <a:gd name="T10" fmla="*/ 140 w 152"/>
                  <a:gd name="T11" fmla="*/ 137 h 172"/>
                  <a:gd name="T12" fmla="*/ 139 w 152"/>
                  <a:gd name="T13" fmla="*/ 155 h 172"/>
                  <a:gd name="T14" fmla="*/ 119 w 152"/>
                  <a:gd name="T15" fmla="*/ 149 h 172"/>
                  <a:gd name="T16" fmla="*/ 94 w 152"/>
                  <a:gd name="T17" fmla="*/ 136 h 172"/>
                  <a:gd name="T18" fmla="*/ 73 w 152"/>
                  <a:gd name="T19" fmla="*/ 134 h 172"/>
                  <a:gd name="T20" fmla="*/ 69 w 152"/>
                  <a:gd name="T21" fmla="*/ 118 h 172"/>
                  <a:gd name="T22" fmla="*/ 93 w 152"/>
                  <a:gd name="T23" fmla="*/ 110 h 172"/>
                  <a:gd name="T24" fmla="*/ 105 w 152"/>
                  <a:gd name="T25" fmla="*/ 106 h 172"/>
                  <a:gd name="T26" fmla="*/ 110 w 152"/>
                  <a:gd name="T27" fmla="*/ 100 h 172"/>
                  <a:gd name="T28" fmla="*/ 98 w 152"/>
                  <a:gd name="T29" fmla="*/ 100 h 172"/>
                  <a:gd name="T30" fmla="*/ 86 w 152"/>
                  <a:gd name="T31" fmla="*/ 108 h 172"/>
                  <a:gd name="T32" fmla="*/ 81 w 152"/>
                  <a:gd name="T33" fmla="*/ 89 h 172"/>
                  <a:gd name="T34" fmla="*/ 100 w 152"/>
                  <a:gd name="T35" fmla="*/ 72 h 172"/>
                  <a:gd name="T36" fmla="*/ 123 w 152"/>
                  <a:gd name="T37" fmla="*/ 60 h 172"/>
                  <a:gd name="T38" fmla="*/ 110 w 152"/>
                  <a:gd name="T39" fmla="*/ 55 h 172"/>
                  <a:gd name="T40" fmla="*/ 90 w 152"/>
                  <a:gd name="T41" fmla="*/ 70 h 172"/>
                  <a:gd name="T42" fmla="*/ 79 w 152"/>
                  <a:gd name="T43" fmla="*/ 80 h 172"/>
                  <a:gd name="T44" fmla="*/ 67 w 152"/>
                  <a:gd name="T45" fmla="*/ 71 h 172"/>
                  <a:gd name="T46" fmla="*/ 73 w 152"/>
                  <a:gd name="T47" fmla="*/ 58 h 172"/>
                  <a:gd name="T48" fmla="*/ 87 w 152"/>
                  <a:gd name="T49" fmla="*/ 38 h 172"/>
                  <a:gd name="T50" fmla="*/ 91 w 152"/>
                  <a:gd name="T51" fmla="*/ 27 h 172"/>
                  <a:gd name="T52" fmla="*/ 80 w 152"/>
                  <a:gd name="T53" fmla="*/ 31 h 172"/>
                  <a:gd name="T54" fmla="*/ 59 w 152"/>
                  <a:gd name="T55" fmla="*/ 37 h 172"/>
                  <a:gd name="T56" fmla="*/ 53 w 152"/>
                  <a:gd name="T57" fmla="*/ 59 h 172"/>
                  <a:gd name="T58" fmla="*/ 49 w 152"/>
                  <a:gd name="T59" fmla="*/ 76 h 172"/>
                  <a:gd name="T60" fmla="*/ 43 w 152"/>
                  <a:gd name="T61" fmla="*/ 92 h 172"/>
                  <a:gd name="T62" fmla="*/ 40 w 152"/>
                  <a:gd name="T63" fmla="*/ 102 h 172"/>
                  <a:gd name="T64" fmla="*/ 36 w 152"/>
                  <a:gd name="T65" fmla="*/ 117 h 172"/>
                  <a:gd name="T66" fmla="*/ 32 w 152"/>
                  <a:gd name="T67" fmla="*/ 128 h 172"/>
                  <a:gd name="T68" fmla="*/ 21 w 152"/>
                  <a:gd name="T69" fmla="*/ 154 h 172"/>
                  <a:gd name="T70" fmla="*/ 12 w 152"/>
                  <a:gd name="T71" fmla="*/ 167 h 172"/>
                  <a:gd name="T72" fmla="*/ 0 w 152"/>
                  <a:gd name="T73" fmla="*/ 164 h 172"/>
                  <a:gd name="T74" fmla="*/ 11 w 152"/>
                  <a:gd name="T75" fmla="*/ 138 h 172"/>
                  <a:gd name="T76" fmla="*/ 18 w 152"/>
                  <a:gd name="T77" fmla="*/ 119 h 172"/>
                  <a:gd name="T78" fmla="*/ 24 w 152"/>
                  <a:gd name="T79" fmla="*/ 101 h 172"/>
                  <a:gd name="T80" fmla="*/ 27 w 152"/>
                  <a:gd name="T81" fmla="*/ 91 h 172"/>
                  <a:gd name="T82" fmla="*/ 31 w 152"/>
                  <a:gd name="T83" fmla="*/ 75 h 172"/>
                  <a:gd name="T84" fmla="*/ 37 w 152"/>
                  <a:gd name="T85" fmla="*/ 47 h 172"/>
                  <a:gd name="T86" fmla="*/ 42 w 152"/>
                  <a:gd name="T87" fmla="*/ 29 h 172"/>
                  <a:gd name="T88" fmla="*/ 61 w 152"/>
                  <a:gd name="T89" fmla="*/ 19 h 172"/>
                  <a:gd name="T90" fmla="*/ 79 w 152"/>
                  <a:gd name="T91" fmla="*/ 9 h 172"/>
                  <a:gd name="T92" fmla="*/ 93 w 152"/>
                  <a:gd name="T93" fmla="*/ 7 h 172"/>
                  <a:gd name="T94" fmla="*/ 104 w 152"/>
                  <a:gd name="T95" fmla="*/ 2 h 172"/>
                  <a:gd name="T96" fmla="*/ 119 w 152"/>
                  <a:gd name="T97" fmla="*/ 3 h 172"/>
                  <a:gd name="T98" fmla="*/ 132 w 152"/>
                  <a:gd name="T99" fmla="*/ 2 h 172"/>
                  <a:gd name="T100" fmla="*/ 129 w 152"/>
                  <a:gd name="T101" fmla="*/ 14 h 172"/>
                  <a:gd name="T102" fmla="*/ 112 w 152"/>
                  <a:gd name="T103" fmla="*/ 34 h 172"/>
                  <a:gd name="T104" fmla="*/ 123 w 152"/>
                  <a:gd name="T105" fmla="*/ 33 h 172"/>
                  <a:gd name="T106" fmla="*/ 150 w 152"/>
                  <a:gd name="T107" fmla="*/ 42 h 17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</a:cxnLst>
                <a:rect l="0" t="0" r="r" b="b"/>
                <a:pathLst>
                  <a:path w="152" h="172">
                    <a:moveTo>
                      <a:pt x="151" y="50"/>
                    </a:moveTo>
                    <a:cubicBezTo>
                      <a:pt x="151" y="53"/>
                      <a:pt x="150" y="56"/>
                      <a:pt x="149" y="60"/>
                    </a:cubicBezTo>
                    <a:cubicBezTo>
                      <a:pt x="149" y="60"/>
                      <a:pt x="149" y="61"/>
                      <a:pt x="149" y="61"/>
                    </a:cubicBezTo>
                    <a:cubicBezTo>
                      <a:pt x="148" y="62"/>
                      <a:pt x="148" y="62"/>
                      <a:pt x="148" y="63"/>
                    </a:cubicBezTo>
                    <a:cubicBezTo>
                      <a:pt x="147" y="64"/>
                      <a:pt x="147" y="65"/>
                      <a:pt x="146" y="66"/>
                    </a:cubicBezTo>
                    <a:cubicBezTo>
                      <a:pt x="145" y="67"/>
                      <a:pt x="141" y="70"/>
                      <a:pt x="139" y="70"/>
                    </a:cubicBezTo>
                    <a:cubicBezTo>
                      <a:pt x="139" y="70"/>
                      <a:pt x="138" y="71"/>
                      <a:pt x="138" y="71"/>
                    </a:cubicBezTo>
                    <a:cubicBezTo>
                      <a:pt x="136" y="71"/>
                      <a:pt x="134" y="71"/>
                      <a:pt x="132" y="72"/>
                    </a:cubicBezTo>
                    <a:cubicBezTo>
                      <a:pt x="130" y="72"/>
                      <a:pt x="129" y="72"/>
                      <a:pt x="128" y="72"/>
                    </a:cubicBezTo>
                    <a:cubicBezTo>
                      <a:pt x="127" y="73"/>
                      <a:pt x="125" y="73"/>
                      <a:pt x="124" y="74"/>
                    </a:cubicBezTo>
                    <a:cubicBezTo>
                      <a:pt x="123" y="75"/>
                      <a:pt x="122" y="76"/>
                      <a:pt x="121" y="77"/>
                    </a:cubicBezTo>
                    <a:cubicBezTo>
                      <a:pt x="120" y="77"/>
                      <a:pt x="120" y="77"/>
                      <a:pt x="120" y="78"/>
                    </a:cubicBezTo>
                    <a:cubicBezTo>
                      <a:pt x="119" y="79"/>
                      <a:pt x="116" y="80"/>
                      <a:pt x="117" y="83"/>
                    </a:cubicBezTo>
                    <a:cubicBezTo>
                      <a:pt x="118" y="83"/>
                      <a:pt x="118" y="83"/>
                      <a:pt x="118" y="84"/>
                    </a:cubicBezTo>
                    <a:cubicBezTo>
                      <a:pt x="119" y="84"/>
                      <a:pt x="120" y="85"/>
                      <a:pt x="121" y="85"/>
                    </a:cubicBezTo>
                    <a:cubicBezTo>
                      <a:pt x="121" y="85"/>
                      <a:pt x="121" y="85"/>
                      <a:pt x="122" y="86"/>
                    </a:cubicBezTo>
                    <a:cubicBezTo>
                      <a:pt x="123" y="86"/>
                      <a:pt x="125" y="87"/>
                      <a:pt x="128" y="89"/>
                    </a:cubicBezTo>
                    <a:cubicBezTo>
                      <a:pt x="129" y="90"/>
                      <a:pt x="129" y="91"/>
                      <a:pt x="130" y="91"/>
                    </a:cubicBezTo>
                    <a:cubicBezTo>
                      <a:pt x="130" y="92"/>
                      <a:pt x="130" y="93"/>
                      <a:pt x="131" y="95"/>
                    </a:cubicBezTo>
                    <a:cubicBezTo>
                      <a:pt x="131" y="98"/>
                      <a:pt x="131" y="102"/>
                      <a:pt x="131" y="106"/>
                    </a:cubicBezTo>
                    <a:cubicBezTo>
                      <a:pt x="130" y="106"/>
                      <a:pt x="130" y="106"/>
                      <a:pt x="130" y="107"/>
                    </a:cubicBezTo>
                    <a:cubicBezTo>
                      <a:pt x="130" y="107"/>
                      <a:pt x="130" y="108"/>
                      <a:pt x="130" y="109"/>
                    </a:cubicBezTo>
                    <a:cubicBezTo>
                      <a:pt x="129" y="110"/>
                      <a:pt x="128" y="111"/>
                      <a:pt x="127" y="113"/>
                    </a:cubicBezTo>
                    <a:cubicBezTo>
                      <a:pt x="126" y="114"/>
                      <a:pt x="125" y="116"/>
                      <a:pt x="124" y="118"/>
                    </a:cubicBezTo>
                    <a:cubicBezTo>
                      <a:pt x="124" y="118"/>
                      <a:pt x="123" y="118"/>
                      <a:pt x="123" y="119"/>
                    </a:cubicBezTo>
                    <a:cubicBezTo>
                      <a:pt x="124" y="120"/>
                      <a:pt x="126" y="119"/>
                      <a:pt x="128" y="120"/>
                    </a:cubicBezTo>
                    <a:cubicBezTo>
                      <a:pt x="128" y="120"/>
                      <a:pt x="129" y="120"/>
                      <a:pt x="130" y="120"/>
                    </a:cubicBezTo>
                    <a:cubicBezTo>
                      <a:pt x="131" y="121"/>
                      <a:pt x="132" y="121"/>
                      <a:pt x="132" y="121"/>
                    </a:cubicBezTo>
                    <a:cubicBezTo>
                      <a:pt x="134" y="122"/>
                      <a:pt x="133" y="122"/>
                      <a:pt x="134" y="122"/>
                    </a:cubicBezTo>
                    <a:cubicBezTo>
                      <a:pt x="135" y="123"/>
                      <a:pt x="135" y="123"/>
                      <a:pt x="136" y="123"/>
                    </a:cubicBezTo>
                    <a:cubicBezTo>
                      <a:pt x="136" y="124"/>
                      <a:pt x="137" y="124"/>
                      <a:pt x="138" y="124"/>
                    </a:cubicBezTo>
                    <a:cubicBezTo>
                      <a:pt x="138" y="125"/>
                      <a:pt x="139" y="126"/>
                      <a:pt x="139" y="127"/>
                    </a:cubicBezTo>
                    <a:cubicBezTo>
                      <a:pt x="139" y="127"/>
                      <a:pt x="140" y="128"/>
                      <a:pt x="140" y="129"/>
                    </a:cubicBezTo>
                    <a:cubicBezTo>
                      <a:pt x="140" y="130"/>
                      <a:pt x="140" y="130"/>
                      <a:pt x="141" y="131"/>
                    </a:cubicBezTo>
                    <a:cubicBezTo>
                      <a:pt x="140" y="132"/>
                      <a:pt x="140" y="133"/>
                      <a:pt x="140" y="134"/>
                    </a:cubicBezTo>
                    <a:cubicBezTo>
                      <a:pt x="140" y="135"/>
                      <a:pt x="140" y="136"/>
                      <a:pt x="140" y="137"/>
                    </a:cubicBezTo>
                    <a:cubicBezTo>
                      <a:pt x="140" y="138"/>
                      <a:pt x="140" y="139"/>
                      <a:pt x="141" y="139"/>
                    </a:cubicBezTo>
                    <a:cubicBezTo>
                      <a:pt x="141" y="140"/>
                      <a:pt x="141" y="141"/>
                      <a:pt x="141" y="142"/>
                    </a:cubicBezTo>
                    <a:cubicBezTo>
                      <a:pt x="141" y="143"/>
                      <a:pt x="141" y="144"/>
                      <a:pt x="142" y="146"/>
                    </a:cubicBezTo>
                    <a:cubicBezTo>
                      <a:pt x="142" y="146"/>
                      <a:pt x="142" y="149"/>
                      <a:pt x="141" y="150"/>
                    </a:cubicBezTo>
                    <a:cubicBezTo>
                      <a:pt x="141" y="151"/>
                      <a:pt x="141" y="152"/>
                      <a:pt x="140" y="153"/>
                    </a:cubicBezTo>
                    <a:cubicBezTo>
                      <a:pt x="140" y="154"/>
                      <a:pt x="139" y="154"/>
                      <a:pt x="139" y="155"/>
                    </a:cubicBezTo>
                    <a:cubicBezTo>
                      <a:pt x="139" y="155"/>
                      <a:pt x="139" y="156"/>
                      <a:pt x="139" y="156"/>
                    </a:cubicBezTo>
                    <a:cubicBezTo>
                      <a:pt x="138" y="157"/>
                      <a:pt x="138" y="158"/>
                      <a:pt x="138" y="159"/>
                    </a:cubicBezTo>
                    <a:cubicBezTo>
                      <a:pt x="137" y="159"/>
                      <a:pt x="135" y="160"/>
                      <a:pt x="135" y="160"/>
                    </a:cubicBezTo>
                    <a:cubicBezTo>
                      <a:pt x="134" y="160"/>
                      <a:pt x="133" y="159"/>
                      <a:pt x="132" y="159"/>
                    </a:cubicBezTo>
                    <a:cubicBezTo>
                      <a:pt x="129" y="158"/>
                      <a:pt x="128" y="156"/>
                      <a:pt x="127" y="155"/>
                    </a:cubicBezTo>
                    <a:cubicBezTo>
                      <a:pt x="124" y="153"/>
                      <a:pt x="121" y="150"/>
                      <a:pt x="119" y="149"/>
                    </a:cubicBezTo>
                    <a:cubicBezTo>
                      <a:pt x="119" y="149"/>
                      <a:pt x="118" y="149"/>
                      <a:pt x="118" y="148"/>
                    </a:cubicBezTo>
                    <a:cubicBezTo>
                      <a:pt x="117" y="148"/>
                      <a:pt x="115" y="148"/>
                      <a:pt x="114" y="147"/>
                    </a:cubicBezTo>
                    <a:cubicBezTo>
                      <a:pt x="111" y="146"/>
                      <a:pt x="111" y="145"/>
                      <a:pt x="109" y="144"/>
                    </a:cubicBezTo>
                    <a:cubicBezTo>
                      <a:pt x="106" y="142"/>
                      <a:pt x="106" y="141"/>
                      <a:pt x="103" y="139"/>
                    </a:cubicBezTo>
                    <a:cubicBezTo>
                      <a:pt x="103" y="139"/>
                      <a:pt x="102" y="138"/>
                      <a:pt x="101" y="138"/>
                    </a:cubicBezTo>
                    <a:cubicBezTo>
                      <a:pt x="100" y="137"/>
                      <a:pt x="95" y="136"/>
                      <a:pt x="94" y="136"/>
                    </a:cubicBezTo>
                    <a:cubicBezTo>
                      <a:pt x="93" y="137"/>
                      <a:pt x="89" y="136"/>
                      <a:pt x="88" y="137"/>
                    </a:cubicBezTo>
                    <a:cubicBezTo>
                      <a:pt x="86" y="137"/>
                      <a:pt x="85" y="138"/>
                      <a:pt x="84" y="138"/>
                    </a:cubicBezTo>
                    <a:cubicBezTo>
                      <a:pt x="83" y="138"/>
                      <a:pt x="82" y="139"/>
                      <a:pt x="82" y="139"/>
                    </a:cubicBezTo>
                    <a:cubicBezTo>
                      <a:pt x="80" y="140"/>
                      <a:pt x="81" y="140"/>
                      <a:pt x="79" y="140"/>
                    </a:cubicBezTo>
                    <a:cubicBezTo>
                      <a:pt x="78" y="140"/>
                      <a:pt x="77" y="139"/>
                      <a:pt x="77" y="139"/>
                    </a:cubicBezTo>
                    <a:cubicBezTo>
                      <a:pt x="73" y="137"/>
                      <a:pt x="74" y="135"/>
                      <a:pt x="73" y="134"/>
                    </a:cubicBezTo>
                    <a:cubicBezTo>
                      <a:pt x="73" y="130"/>
                      <a:pt x="76" y="129"/>
                      <a:pt x="78" y="127"/>
                    </a:cubicBezTo>
                    <a:cubicBezTo>
                      <a:pt x="77" y="126"/>
                      <a:pt x="76" y="126"/>
                      <a:pt x="76" y="125"/>
                    </a:cubicBezTo>
                    <a:cubicBezTo>
                      <a:pt x="75" y="125"/>
                      <a:pt x="75" y="125"/>
                      <a:pt x="74" y="125"/>
                    </a:cubicBezTo>
                    <a:cubicBezTo>
                      <a:pt x="74" y="124"/>
                      <a:pt x="69" y="123"/>
                      <a:pt x="69" y="123"/>
                    </a:cubicBezTo>
                    <a:cubicBezTo>
                      <a:pt x="69" y="122"/>
                      <a:pt x="69" y="121"/>
                      <a:pt x="69" y="121"/>
                    </a:cubicBezTo>
                    <a:cubicBezTo>
                      <a:pt x="69" y="120"/>
                      <a:pt x="69" y="119"/>
                      <a:pt x="69" y="118"/>
                    </a:cubicBezTo>
                    <a:cubicBezTo>
                      <a:pt x="71" y="115"/>
                      <a:pt x="75" y="114"/>
                      <a:pt x="77" y="112"/>
                    </a:cubicBezTo>
                    <a:cubicBezTo>
                      <a:pt x="78" y="111"/>
                      <a:pt x="83" y="110"/>
                      <a:pt x="83" y="110"/>
                    </a:cubicBezTo>
                    <a:cubicBezTo>
                      <a:pt x="85" y="110"/>
                      <a:pt x="85" y="110"/>
                      <a:pt x="86" y="110"/>
                    </a:cubicBezTo>
                    <a:cubicBezTo>
                      <a:pt x="86" y="110"/>
                      <a:pt x="87" y="110"/>
                      <a:pt x="88" y="110"/>
                    </a:cubicBezTo>
                    <a:cubicBezTo>
                      <a:pt x="89" y="110"/>
                      <a:pt x="91" y="110"/>
                      <a:pt x="92" y="110"/>
                    </a:cubicBezTo>
                    <a:cubicBezTo>
                      <a:pt x="92" y="110"/>
                      <a:pt x="92" y="110"/>
                      <a:pt x="93" y="110"/>
                    </a:cubicBezTo>
                    <a:cubicBezTo>
                      <a:pt x="93" y="110"/>
                      <a:pt x="94" y="110"/>
                      <a:pt x="95" y="110"/>
                    </a:cubicBezTo>
                    <a:cubicBezTo>
                      <a:pt x="95" y="110"/>
                      <a:pt x="96" y="110"/>
                      <a:pt x="96" y="110"/>
                    </a:cubicBezTo>
                    <a:cubicBezTo>
                      <a:pt x="96" y="110"/>
                      <a:pt x="97" y="109"/>
                      <a:pt x="98" y="109"/>
                    </a:cubicBezTo>
                    <a:cubicBezTo>
                      <a:pt x="99" y="108"/>
                      <a:pt x="100" y="107"/>
                      <a:pt x="101" y="107"/>
                    </a:cubicBezTo>
                    <a:cubicBezTo>
                      <a:pt x="102" y="106"/>
                      <a:pt x="102" y="106"/>
                      <a:pt x="103" y="106"/>
                    </a:cubicBezTo>
                    <a:cubicBezTo>
                      <a:pt x="104" y="106"/>
                      <a:pt x="105" y="106"/>
                      <a:pt x="105" y="106"/>
                    </a:cubicBezTo>
                    <a:cubicBezTo>
                      <a:pt x="105" y="106"/>
                      <a:pt x="105" y="106"/>
                      <a:pt x="106" y="106"/>
                    </a:cubicBezTo>
                    <a:cubicBezTo>
                      <a:pt x="106" y="106"/>
                      <a:pt x="107" y="106"/>
                      <a:pt x="107" y="106"/>
                    </a:cubicBezTo>
                    <a:cubicBezTo>
                      <a:pt x="108" y="105"/>
                      <a:pt x="109" y="105"/>
                      <a:pt x="109" y="104"/>
                    </a:cubicBezTo>
                    <a:cubicBezTo>
                      <a:pt x="109" y="104"/>
                      <a:pt x="110" y="103"/>
                      <a:pt x="110" y="102"/>
                    </a:cubicBezTo>
                    <a:cubicBezTo>
                      <a:pt x="110" y="102"/>
                      <a:pt x="110" y="101"/>
                      <a:pt x="110" y="100"/>
                    </a:cubicBezTo>
                    <a:cubicBezTo>
                      <a:pt x="110" y="100"/>
                      <a:pt x="110" y="100"/>
                      <a:pt x="110" y="100"/>
                    </a:cubicBezTo>
                    <a:cubicBezTo>
                      <a:pt x="110" y="99"/>
                      <a:pt x="109" y="99"/>
                      <a:pt x="109" y="98"/>
                    </a:cubicBezTo>
                    <a:cubicBezTo>
                      <a:pt x="108" y="98"/>
                      <a:pt x="107" y="97"/>
                      <a:pt x="107" y="97"/>
                    </a:cubicBezTo>
                    <a:cubicBezTo>
                      <a:pt x="106" y="97"/>
                      <a:pt x="106" y="97"/>
                      <a:pt x="105" y="97"/>
                    </a:cubicBezTo>
                    <a:cubicBezTo>
                      <a:pt x="105" y="97"/>
                      <a:pt x="103" y="97"/>
                      <a:pt x="103" y="97"/>
                    </a:cubicBezTo>
                    <a:cubicBezTo>
                      <a:pt x="102" y="98"/>
                      <a:pt x="102" y="99"/>
                      <a:pt x="101" y="99"/>
                    </a:cubicBezTo>
                    <a:cubicBezTo>
                      <a:pt x="99" y="99"/>
                      <a:pt x="99" y="100"/>
                      <a:pt x="98" y="100"/>
                    </a:cubicBezTo>
                    <a:cubicBezTo>
                      <a:pt x="97" y="100"/>
                      <a:pt x="96" y="100"/>
                      <a:pt x="96" y="100"/>
                    </a:cubicBezTo>
                    <a:cubicBezTo>
                      <a:pt x="95" y="101"/>
                      <a:pt x="94" y="101"/>
                      <a:pt x="94" y="102"/>
                    </a:cubicBezTo>
                    <a:cubicBezTo>
                      <a:pt x="94" y="102"/>
                      <a:pt x="94" y="102"/>
                      <a:pt x="94" y="102"/>
                    </a:cubicBezTo>
                    <a:cubicBezTo>
                      <a:pt x="93" y="103"/>
                      <a:pt x="92" y="104"/>
                      <a:pt x="92" y="105"/>
                    </a:cubicBezTo>
                    <a:cubicBezTo>
                      <a:pt x="91" y="106"/>
                      <a:pt x="90" y="106"/>
                      <a:pt x="89" y="107"/>
                    </a:cubicBezTo>
                    <a:cubicBezTo>
                      <a:pt x="88" y="107"/>
                      <a:pt x="87" y="107"/>
                      <a:pt x="86" y="108"/>
                    </a:cubicBezTo>
                    <a:cubicBezTo>
                      <a:pt x="84" y="108"/>
                      <a:pt x="82" y="108"/>
                      <a:pt x="80" y="108"/>
                    </a:cubicBezTo>
                    <a:cubicBezTo>
                      <a:pt x="79" y="107"/>
                      <a:pt x="79" y="107"/>
                      <a:pt x="78" y="107"/>
                    </a:cubicBezTo>
                    <a:cubicBezTo>
                      <a:pt x="77" y="106"/>
                      <a:pt x="76" y="105"/>
                      <a:pt x="76" y="103"/>
                    </a:cubicBezTo>
                    <a:cubicBezTo>
                      <a:pt x="75" y="102"/>
                      <a:pt x="75" y="101"/>
                      <a:pt x="75" y="100"/>
                    </a:cubicBezTo>
                    <a:cubicBezTo>
                      <a:pt x="75" y="100"/>
                      <a:pt x="76" y="96"/>
                      <a:pt x="76" y="95"/>
                    </a:cubicBezTo>
                    <a:cubicBezTo>
                      <a:pt x="78" y="92"/>
                      <a:pt x="79" y="91"/>
                      <a:pt x="81" y="89"/>
                    </a:cubicBezTo>
                    <a:cubicBezTo>
                      <a:pt x="84" y="85"/>
                      <a:pt x="87" y="80"/>
                      <a:pt x="90" y="77"/>
                    </a:cubicBezTo>
                    <a:cubicBezTo>
                      <a:pt x="90" y="77"/>
                      <a:pt x="91" y="77"/>
                      <a:pt x="91" y="77"/>
                    </a:cubicBezTo>
                    <a:cubicBezTo>
                      <a:pt x="92" y="76"/>
                      <a:pt x="92" y="76"/>
                      <a:pt x="93" y="75"/>
                    </a:cubicBezTo>
                    <a:cubicBezTo>
                      <a:pt x="94" y="75"/>
                      <a:pt x="95" y="75"/>
                      <a:pt x="96" y="74"/>
                    </a:cubicBezTo>
                    <a:cubicBezTo>
                      <a:pt x="97" y="73"/>
                      <a:pt x="99" y="73"/>
                      <a:pt x="100" y="72"/>
                    </a:cubicBezTo>
                    <a:cubicBezTo>
                      <a:pt x="100" y="72"/>
                      <a:pt x="100" y="72"/>
                      <a:pt x="100" y="72"/>
                    </a:cubicBezTo>
                    <a:cubicBezTo>
                      <a:pt x="103" y="69"/>
                      <a:pt x="105" y="66"/>
                      <a:pt x="108" y="62"/>
                    </a:cubicBezTo>
                    <a:cubicBezTo>
                      <a:pt x="108" y="62"/>
                      <a:pt x="109" y="62"/>
                      <a:pt x="109" y="62"/>
                    </a:cubicBezTo>
                    <a:cubicBezTo>
                      <a:pt x="110" y="61"/>
                      <a:pt x="111" y="61"/>
                      <a:pt x="112" y="61"/>
                    </a:cubicBezTo>
                    <a:cubicBezTo>
                      <a:pt x="112" y="61"/>
                      <a:pt x="114" y="61"/>
                      <a:pt x="116" y="61"/>
                    </a:cubicBezTo>
                    <a:cubicBezTo>
                      <a:pt x="117" y="61"/>
                      <a:pt x="118" y="61"/>
                      <a:pt x="120" y="61"/>
                    </a:cubicBezTo>
                    <a:cubicBezTo>
                      <a:pt x="120" y="61"/>
                      <a:pt x="122" y="61"/>
                      <a:pt x="123" y="60"/>
                    </a:cubicBezTo>
                    <a:cubicBezTo>
                      <a:pt x="123" y="60"/>
                      <a:pt x="124" y="59"/>
                      <a:pt x="124" y="59"/>
                    </a:cubicBezTo>
                    <a:cubicBezTo>
                      <a:pt x="124" y="58"/>
                      <a:pt x="123" y="57"/>
                      <a:pt x="124" y="57"/>
                    </a:cubicBezTo>
                    <a:cubicBezTo>
                      <a:pt x="123" y="56"/>
                      <a:pt x="123" y="55"/>
                      <a:pt x="123" y="55"/>
                    </a:cubicBezTo>
                    <a:cubicBezTo>
                      <a:pt x="122" y="55"/>
                      <a:pt x="120" y="55"/>
                      <a:pt x="119" y="55"/>
                    </a:cubicBezTo>
                    <a:cubicBezTo>
                      <a:pt x="119" y="54"/>
                      <a:pt x="119" y="54"/>
                      <a:pt x="119" y="54"/>
                    </a:cubicBezTo>
                    <a:cubicBezTo>
                      <a:pt x="116" y="54"/>
                      <a:pt x="110" y="54"/>
                      <a:pt x="110" y="55"/>
                    </a:cubicBezTo>
                    <a:cubicBezTo>
                      <a:pt x="107" y="55"/>
                      <a:pt x="102" y="57"/>
                      <a:pt x="101" y="58"/>
                    </a:cubicBezTo>
                    <a:cubicBezTo>
                      <a:pt x="99" y="58"/>
                      <a:pt x="97" y="62"/>
                      <a:pt x="96" y="62"/>
                    </a:cubicBezTo>
                    <a:cubicBezTo>
                      <a:pt x="95" y="63"/>
                      <a:pt x="94" y="64"/>
                      <a:pt x="93" y="65"/>
                    </a:cubicBezTo>
                    <a:cubicBezTo>
                      <a:pt x="93" y="66"/>
                      <a:pt x="92" y="66"/>
                      <a:pt x="92" y="67"/>
                    </a:cubicBezTo>
                    <a:cubicBezTo>
                      <a:pt x="92" y="67"/>
                      <a:pt x="92" y="67"/>
                      <a:pt x="92" y="67"/>
                    </a:cubicBezTo>
                    <a:cubicBezTo>
                      <a:pt x="91" y="68"/>
                      <a:pt x="90" y="69"/>
                      <a:pt x="90" y="70"/>
                    </a:cubicBezTo>
                    <a:cubicBezTo>
                      <a:pt x="90" y="70"/>
                      <a:pt x="89" y="70"/>
                      <a:pt x="89" y="70"/>
                    </a:cubicBezTo>
                    <a:cubicBezTo>
                      <a:pt x="89" y="70"/>
                      <a:pt x="89" y="70"/>
                      <a:pt x="89" y="71"/>
                    </a:cubicBezTo>
                    <a:cubicBezTo>
                      <a:pt x="89" y="71"/>
                      <a:pt x="89" y="71"/>
                      <a:pt x="89" y="71"/>
                    </a:cubicBezTo>
                    <a:cubicBezTo>
                      <a:pt x="88" y="71"/>
                      <a:pt x="88" y="71"/>
                      <a:pt x="88" y="72"/>
                    </a:cubicBezTo>
                    <a:cubicBezTo>
                      <a:pt x="86" y="74"/>
                      <a:pt x="84" y="76"/>
                      <a:pt x="82" y="78"/>
                    </a:cubicBezTo>
                    <a:cubicBezTo>
                      <a:pt x="81" y="79"/>
                      <a:pt x="80" y="79"/>
                      <a:pt x="79" y="80"/>
                    </a:cubicBezTo>
                    <a:cubicBezTo>
                      <a:pt x="78" y="80"/>
                      <a:pt x="78" y="80"/>
                      <a:pt x="77" y="81"/>
                    </a:cubicBezTo>
                    <a:cubicBezTo>
                      <a:pt x="74" y="81"/>
                      <a:pt x="72" y="79"/>
                      <a:pt x="71" y="79"/>
                    </a:cubicBezTo>
                    <a:cubicBezTo>
                      <a:pt x="71" y="78"/>
                      <a:pt x="70" y="78"/>
                      <a:pt x="70" y="78"/>
                    </a:cubicBezTo>
                    <a:cubicBezTo>
                      <a:pt x="70" y="77"/>
                      <a:pt x="69" y="77"/>
                      <a:pt x="69" y="76"/>
                    </a:cubicBezTo>
                    <a:cubicBezTo>
                      <a:pt x="69" y="76"/>
                      <a:pt x="69" y="75"/>
                      <a:pt x="68" y="75"/>
                    </a:cubicBezTo>
                    <a:cubicBezTo>
                      <a:pt x="68" y="74"/>
                      <a:pt x="67" y="72"/>
                      <a:pt x="67" y="71"/>
                    </a:cubicBezTo>
                    <a:cubicBezTo>
                      <a:pt x="67" y="70"/>
                      <a:pt x="67" y="66"/>
                      <a:pt x="68" y="65"/>
                    </a:cubicBezTo>
                    <a:cubicBezTo>
                      <a:pt x="68" y="64"/>
                      <a:pt x="69" y="63"/>
                      <a:pt x="69" y="63"/>
                    </a:cubicBezTo>
                    <a:cubicBezTo>
                      <a:pt x="69" y="62"/>
                      <a:pt x="70" y="62"/>
                      <a:pt x="70" y="61"/>
                    </a:cubicBezTo>
                    <a:cubicBezTo>
                      <a:pt x="70" y="61"/>
                      <a:pt x="71" y="61"/>
                      <a:pt x="71" y="60"/>
                    </a:cubicBezTo>
                    <a:cubicBezTo>
                      <a:pt x="71" y="60"/>
                      <a:pt x="72" y="60"/>
                      <a:pt x="72" y="60"/>
                    </a:cubicBezTo>
                    <a:cubicBezTo>
                      <a:pt x="72" y="59"/>
                      <a:pt x="73" y="59"/>
                      <a:pt x="73" y="58"/>
                    </a:cubicBezTo>
                    <a:cubicBezTo>
                      <a:pt x="74" y="57"/>
                      <a:pt x="75" y="57"/>
                      <a:pt x="76" y="55"/>
                    </a:cubicBezTo>
                    <a:cubicBezTo>
                      <a:pt x="76" y="54"/>
                      <a:pt x="78" y="54"/>
                      <a:pt x="79" y="52"/>
                    </a:cubicBezTo>
                    <a:cubicBezTo>
                      <a:pt x="79" y="52"/>
                      <a:pt x="79" y="52"/>
                      <a:pt x="79" y="52"/>
                    </a:cubicBezTo>
                    <a:cubicBezTo>
                      <a:pt x="79" y="52"/>
                      <a:pt x="79" y="52"/>
                      <a:pt x="79" y="52"/>
                    </a:cubicBezTo>
                    <a:cubicBezTo>
                      <a:pt x="81" y="49"/>
                      <a:pt x="82" y="47"/>
                      <a:pt x="84" y="45"/>
                    </a:cubicBezTo>
                    <a:cubicBezTo>
                      <a:pt x="85" y="43"/>
                      <a:pt x="87" y="39"/>
                      <a:pt x="87" y="38"/>
                    </a:cubicBezTo>
                    <a:cubicBezTo>
                      <a:pt x="88" y="37"/>
                      <a:pt x="88" y="37"/>
                      <a:pt x="88" y="36"/>
                    </a:cubicBezTo>
                    <a:cubicBezTo>
                      <a:pt x="88" y="34"/>
                      <a:pt x="91" y="33"/>
                      <a:pt x="92" y="33"/>
                    </a:cubicBezTo>
                    <a:cubicBezTo>
                      <a:pt x="93" y="32"/>
                      <a:pt x="93" y="31"/>
                      <a:pt x="94" y="30"/>
                    </a:cubicBezTo>
                    <a:cubicBezTo>
                      <a:pt x="94" y="30"/>
                      <a:pt x="94" y="30"/>
                      <a:pt x="94" y="30"/>
                    </a:cubicBezTo>
                    <a:cubicBezTo>
                      <a:pt x="97" y="27"/>
                      <a:pt x="95" y="29"/>
                      <a:pt x="94" y="27"/>
                    </a:cubicBezTo>
                    <a:cubicBezTo>
                      <a:pt x="94" y="26"/>
                      <a:pt x="91" y="27"/>
                      <a:pt x="91" y="27"/>
                    </a:cubicBezTo>
                    <a:cubicBezTo>
                      <a:pt x="90" y="28"/>
                      <a:pt x="88" y="27"/>
                      <a:pt x="87" y="28"/>
                    </a:cubicBezTo>
                    <a:cubicBezTo>
                      <a:pt x="86" y="28"/>
                      <a:pt x="87" y="28"/>
                      <a:pt x="86" y="29"/>
                    </a:cubicBezTo>
                    <a:cubicBezTo>
                      <a:pt x="85" y="29"/>
                      <a:pt x="84" y="29"/>
                      <a:pt x="84" y="29"/>
                    </a:cubicBezTo>
                    <a:cubicBezTo>
                      <a:pt x="83" y="29"/>
                      <a:pt x="83" y="30"/>
                      <a:pt x="83" y="30"/>
                    </a:cubicBezTo>
                    <a:cubicBezTo>
                      <a:pt x="82" y="30"/>
                      <a:pt x="82" y="30"/>
                      <a:pt x="81" y="30"/>
                    </a:cubicBezTo>
                    <a:cubicBezTo>
                      <a:pt x="80" y="30"/>
                      <a:pt x="80" y="31"/>
                      <a:pt x="80" y="31"/>
                    </a:cubicBezTo>
                    <a:cubicBezTo>
                      <a:pt x="78" y="31"/>
                      <a:pt x="77" y="32"/>
                      <a:pt x="76" y="32"/>
                    </a:cubicBezTo>
                    <a:cubicBezTo>
                      <a:pt x="75" y="32"/>
                      <a:pt x="75" y="33"/>
                      <a:pt x="75" y="33"/>
                    </a:cubicBezTo>
                    <a:cubicBezTo>
                      <a:pt x="73" y="33"/>
                      <a:pt x="72" y="34"/>
                      <a:pt x="72" y="35"/>
                    </a:cubicBezTo>
                    <a:cubicBezTo>
                      <a:pt x="69" y="35"/>
                      <a:pt x="69" y="36"/>
                      <a:pt x="66" y="37"/>
                    </a:cubicBezTo>
                    <a:cubicBezTo>
                      <a:pt x="65" y="38"/>
                      <a:pt x="65" y="38"/>
                      <a:pt x="64" y="38"/>
                    </a:cubicBezTo>
                    <a:cubicBezTo>
                      <a:pt x="63" y="38"/>
                      <a:pt x="60" y="38"/>
                      <a:pt x="59" y="37"/>
                    </a:cubicBezTo>
                    <a:cubicBezTo>
                      <a:pt x="59" y="38"/>
                      <a:pt x="58" y="40"/>
                      <a:pt x="58" y="41"/>
                    </a:cubicBezTo>
                    <a:cubicBezTo>
                      <a:pt x="58" y="43"/>
                      <a:pt x="57" y="45"/>
                      <a:pt x="57" y="47"/>
                    </a:cubicBezTo>
                    <a:cubicBezTo>
                      <a:pt x="57" y="48"/>
                      <a:pt x="56" y="49"/>
                      <a:pt x="56" y="50"/>
                    </a:cubicBezTo>
                    <a:cubicBezTo>
                      <a:pt x="55" y="51"/>
                      <a:pt x="55" y="53"/>
                      <a:pt x="55" y="54"/>
                    </a:cubicBezTo>
                    <a:cubicBezTo>
                      <a:pt x="54" y="55"/>
                      <a:pt x="54" y="56"/>
                      <a:pt x="54" y="58"/>
                    </a:cubicBezTo>
                    <a:cubicBezTo>
                      <a:pt x="54" y="58"/>
                      <a:pt x="53" y="59"/>
                      <a:pt x="53" y="59"/>
                    </a:cubicBezTo>
                    <a:cubicBezTo>
                      <a:pt x="53" y="59"/>
                      <a:pt x="53" y="60"/>
                      <a:pt x="53" y="61"/>
                    </a:cubicBezTo>
                    <a:cubicBezTo>
                      <a:pt x="52" y="62"/>
                      <a:pt x="51" y="64"/>
                      <a:pt x="51" y="66"/>
                    </a:cubicBezTo>
                    <a:cubicBezTo>
                      <a:pt x="51" y="67"/>
                      <a:pt x="50" y="68"/>
                      <a:pt x="50" y="69"/>
                    </a:cubicBezTo>
                    <a:cubicBezTo>
                      <a:pt x="50" y="70"/>
                      <a:pt x="50" y="70"/>
                      <a:pt x="50" y="70"/>
                    </a:cubicBezTo>
                    <a:cubicBezTo>
                      <a:pt x="49" y="71"/>
                      <a:pt x="49" y="72"/>
                      <a:pt x="49" y="73"/>
                    </a:cubicBezTo>
                    <a:cubicBezTo>
                      <a:pt x="49" y="74"/>
                      <a:pt x="49" y="75"/>
                      <a:pt x="49" y="76"/>
                    </a:cubicBezTo>
                    <a:cubicBezTo>
                      <a:pt x="48" y="76"/>
                      <a:pt x="48" y="77"/>
                      <a:pt x="48" y="78"/>
                    </a:cubicBezTo>
                    <a:cubicBezTo>
                      <a:pt x="47" y="80"/>
                      <a:pt x="46" y="81"/>
                      <a:pt x="46" y="83"/>
                    </a:cubicBezTo>
                    <a:cubicBezTo>
                      <a:pt x="46" y="83"/>
                      <a:pt x="46" y="84"/>
                      <a:pt x="46" y="84"/>
                    </a:cubicBezTo>
                    <a:cubicBezTo>
                      <a:pt x="45" y="84"/>
                      <a:pt x="45" y="85"/>
                      <a:pt x="45" y="85"/>
                    </a:cubicBezTo>
                    <a:cubicBezTo>
                      <a:pt x="44" y="87"/>
                      <a:pt x="44" y="89"/>
                      <a:pt x="43" y="91"/>
                    </a:cubicBezTo>
                    <a:cubicBezTo>
                      <a:pt x="43" y="91"/>
                      <a:pt x="43" y="92"/>
                      <a:pt x="43" y="92"/>
                    </a:cubicBezTo>
                    <a:cubicBezTo>
                      <a:pt x="43" y="93"/>
                      <a:pt x="43" y="94"/>
                      <a:pt x="42" y="95"/>
                    </a:cubicBezTo>
                    <a:cubicBezTo>
                      <a:pt x="42" y="95"/>
                      <a:pt x="42" y="95"/>
                      <a:pt x="42" y="96"/>
                    </a:cubicBezTo>
                    <a:cubicBezTo>
                      <a:pt x="42" y="96"/>
                      <a:pt x="42" y="97"/>
                      <a:pt x="42" y="98"/>
                    </a:cubicBezTo>
                    <a:cubicBezTo>
                      <a:pt x="41" y="98"/>
                      <a:pt x="41" y="98"/>
                      <a:pt x="41" y="98"/>
                    </a:cubicBezTo>
                    <a:cubicBezTo>
                      <a:pt x="41" y="99"/>
                      <a:pt x="41" y="100"/>
                      <a:pt x="41" y="101"/>
                    </a:cubicBezTo>
                    <a:cubicBezTo>
                      <a:pt x="40" y="102"/>
                      <a:pt x="40" y="102"/>
                      <a:pt x="40" y="102"/>
                    </a:cubicBezTo>
                    <a:cubicBezTo>
                      <a:pt x="40" y="103"/>
                      <a:pt x="40" y="103"/>
                      <a:pt x="40" y="104"/>
                    </a:cubicBezTo>
                    <a:cubicBezTo>
                      <a:pt x="40" y="104"/>
                      <a:pt x="39" y="104"/>
                      <a:pt x="39" y="104"/>
                    </a:cubicBezTo>
                    <a:cubicBezTo>
                      <a:pt x="39" y="105"/>
                      <a:pt x="39" y="106"/>
                      <a:pt x="38" y="108"/>
                    </a:cubicBezTo>
                    <a:cubicBezTo>
                      <a:pt x="38" y="108"/>
                      <a:pt x="38" y="110"/>
                      <a:pt x="38" y="111"/>
                    </a:cubicBezTo>
                    <a:cubicBezTo>
                      <a:pt x="37" y="111"/>
                      <a:pt x="37" y="113"/>
                      <a:pt x="37" y="114"/>
                    </a:cubicBezTo>
                    <a:cubicBezTo>
                      <a:pt x="36" y="115"/>
                      <a:pt x="36" y="115"/>
                      <a:pt x="36" y="117"/>
                    </a:cubicBezTo>
                    <a:cubicBezTo>
                      <a:pt x="35" y="117"/>
                      <a:pt x="35" y="118"/>
                      <a:pt x="35" y="119"/>
                    </a:cubicBezTo>
                    <a:cubicBezTo>
                      <a:pt x="35" y="120"/>
                      <a:pt x="34" y="121"/>
                      <a:pt x="34" y="121"/>
                    </a:cubicBezTo>
                    <a:cubicBezTo>
                      <a:pt x="34" y="122"/>
                      <a:pt x="34" y="122"/>
                      <a:pt x="34" y="122"/>
                    </a:cubicBezTo>
                    <a:cubicBezTo>
                      <a:pt x="34" y="122"/>
                      <a:pt x="34" y="123"/>
                      <a:pt x="34" y="123"/>
                    </a:cubicBezTo>
                    <a:cubicBezTo>
                      <a:pt x="33" y="123"/>
                      <a:pt x="33" y="124"/>
                      <a:pt x="33" y="124"/>
                    </a:cubicBezTo>
                    <a:cubicBezTo>
                      <a:pt x="33" y="125"/>
                      <a:pt x="32" y="127"/>
                      <a:pt x="32" y="128"/>
                    </a:cubicBezTo>
                    <a:cubicBezTo>
                      <a:pt x="31" y="129"/>
                      <a:pt x="31" y="130"/>
                      <a:pt x="31" y="130"/>
                    </a:cubicBezTo>
                    <a:cubicBezTo>
                      <a:pt x="30" y="131"/>
                      <a:pt x="30" y="131"/>
                      <a:pt x="30" y="131"/>
                    </a:cubicBezTo>
                    <a:cubicBezTo>
                      <a:pt x="29" y="133"/>
                      <a:pt x="28" y="136"/>
                      <a:pt x="28" y="138"/>
                    </a:cubicBezTo>
                    <a:cubicBezTo>
                      <a:pt x="25" y="143"/>
                      <a:pt x="26" y="145"/>
                      <a:pt x="23" y="149"/>
                    </a:cubicBezTo>
                    <a:cubicBezTo>
                      <a:pt x="23" y="150"/>
                      <a:pt x="21" y="153"/>
                      <a:pt x="21" y="154"/>
                    </a:cubicBezTo>
                    <a:cubicBezTo>
                      <a:pt x="21" y="154"/>
                      <a:pt x="21" y="154"/>
                      <a:pt x="21" y="154"/>
                    </a:cubicBezTo>
                    <a:cubicBezTo>
                      <a:pt x="20" y="156"/>
                      <a:pt x="19" y="157"/>
                      <a:pt x="18" y="158"/>
                    </a:cubicBezTo>
                    <a:cubicBezTo>
                      <a:pt x="17" y="158"/>
                      <a:pt x="17" y="159"/>
                      <a:pt x="16" y="160"/>
                    </a:cubicBezTo>
                    <a:cubicBezTo>
                      <a:pt x="16" y="160"/>
                      <a:pt x="16" y="161"/>
                      <a:pt x="16" y="161"/>
                    </a:cubicBezTo>
                    <a:cubicBezTo>
                      <a:pt x="15" y="161"/>
                      <a:pt x="15" y="161"/>
                      <a:pt x="15" y="162"/>
                    </a:cubicBezTo>
                    <a:cubicBezTo>
                      <a:pt x="15" y="162"/>
                      <a:pt x="15" y="162"/>
                      <a:pt x="15" y="162"/>
                    </a:cubicBezTo>
                    <a:cubicBezTo>
                      <a:pt x="14" y="164"/>
                      <a:pt x="13" y="165"/>
                      <a:pt x="12" y="167"/>
                    </a:cubicBezTo>
                    <a:cubicBezTo>
                      <a:pt x="11" y="167"/>
                      <a:pt x="11" y="168"/>
                      <a:pt x="10" y="168"/>
                    </a:cubicBezTo>
                    <a:cubicBezTo>
                      <a:pt x="9" y="169"/>
                      <a:pt x="9" y="169"/>
                      <a:pt x="9" y="170"/>
                    </a:cubicBezTo>
                    <a:cubicBezTo>
                      <a:pt x="8" y="170"/>
                      <a:pt x="7" y="171"/>
                      <a:pt x="6" y="172"/>
                    </a:cubicBezTo>
                    <a:cubicBezTo>
                      <a:pt x="5" y="171"/>
                      <a:pt x="5" y="172"/>
                      <a:pt x="4" y="171"/>
                    </a:cubicBezTo>
                    <a:cubicBezTo>
                      <a:pt x="2" y="170"/>
                      <a:pt x="1" y="167"/>
                      <a:pt x="1" y="165"/>
                    </a:cubicBezTo>
                    <a:cubicBezTo>
                      <a:pt x="1" y="165"/>
                      <a:pt x="0" y="164"/>
                      <a:pt x="0" y="164"/>
                    </a:cubicBezTo>
                    <a:cubicBezTo>
                      <a:pt x="0" y="162"/>
                      <a:pt x="0" y="161"/>
                      <a:pt x="0" y="160"/>
                    </a:cubicBezTo>
                    <a:cubicBezTo>
                      <a:pt x="0" y="159"/>
                      <a:pt x="1" y="159"/>
                      <a:pt x="1" y="157"/>
                    </a:cubicBezTo>
                    <a:cubicBezTo>
                      <a:pt x="2" y="157"/>
                      <a:pt x="2" y="155"/>
                      <a:pt x="3" y="155"/>
                    </a:cubicBezTo>
                    <a:cubicBezTo>
                      <a:pt x="4" y="153"/>
                      <a:pt x="5" y="150"/>
                      <a:pt x="7" y="149"/>
                    </a:cubicBezTo>
                    <a:cubicBezTo>
                      <a:pt x="8" y="146"/>
                      <a:pt x="10" y="142"/>
                      <a:pt x="11" y="139"/>
                    </a:cubicBezTo>
                    <a:cubicBezTo>
                      <a:pt x="11" y="139"/>
                      <a:pt x="11" y="138"/>
                      <a:pt x="11" y="138"/>
                    </a:cubicBezTo>
                    <a:cubicBezTo>
                      <a:pt x="12" y="136"/>
                      <a:pt x="12" y="135"/>
                      <a:pt x="12" y="134"/>
                    </a:cubicBezTo>
                    <a:cubicBezTo>
                      <a:pt x="13" y="132"/>
                      <a:pt x="13" y="131"/>
                      <a:pt x="14" y="129"/>
                    </a:cubicBezTo>
                    <a:cubicBezTo>
                      <a:pt x="14" y="127"/>
                      <a:pt x="15" y="125"/>
                      <a:pt x="15" y="125"/>
                    </a:cubicBezTo>
                    <a:cubicBezTo>
                      <a:pt x="15" y="124"/>
                      <a:pt x="16" y="123"/>
                      <a:pt x="16" y="123"/>
                    </a:cubicBezTo>
                    <a:cubicBezTo>
                      <a:pt x="16" y="122"/>
                      <a:pt x="16" y="122"/>
                      <a:pt x="16" y="122"/>
                    </a:cubicBezTo>
                    <a:cubicBezTo>
                      <a:pt x="17" y="121"/>
                      <a:pt x="17" y="120"/>
                      <a:pt x="18" y="119"/>
                    </a:cubicBezTo>
                    <a:cubicBezTo>
                      <a:pt x="18" y="118"/>
                      <a:pt x="18" y="116"/>
                      <a:pt x="19" y="115"/>
                    </a:cubicBezTo>
                    <a:cubicBezTo>
                      <a:pt x="19" y="114"/>
                      <a:pt x="19" y="114"/>
                      <a:pt x="19" y="113"/>
                    </a:cubicBezTo>
                    <a:cubicBezTo>
                      <a:pt x="20" y="113"/>
                      <a:pt x="20" y="113"/>
                      <a:pt x="20" y="112"/>
                    </a:cubicBezTo>
                    <a:cubicBezTo>
                      <a:pt x="20" y="111"/>
                      <a:pt x="21" y="110"/>
                      <a:pt x="21" y="110"/>
                    </a:cubicBezTo>
                    <a:cubicBezTo>
                      <a:pt x="21" y="108"/>
                      <a:pt x="22" y="106"/>
                      <a:pt x="23" y="105"/>
                    </a:cubicBezTo>
                    <a:cubicBezTo>
                      <a:pt x="23" y="104"/>
                      <a:pt x="24" y="102"/>
                      <a:pt x="24" y="101"/>
                    </a:cubicBezTo>
                    <a:cubicBezTo>
                      <a:pt x="24" y="101"/>
                      <a:pt x="24" y="100"/>
                      <a:pt x="25" y="99"/>
                    </a:cubicBezTo>
                    <a:cubicBezTo>
                      <a:pt x="25" y="99"/>
                      <a:pt x="25" y="98"/>
                      <a:pt x="25" y="98"/>
                    </a:cubicBezTo>
                    <a:cubicBezTo>
                      <a:pt x="25" y="97"/>
                      <a:pt x="26" y="96"/>
                      <a:pt x="26" y="95"/>
                    </a:cubicBezTo>
                    <a:cubicBezTo>
                      <a:pt x="26" y="95"/>
                      <a:pt x="26" y="95"/>
                      <a:pt x="26" y="95"/>
                    </a:cubicBezTo>
                    <a:cubicBezTo>
                      <a:pt x="26" y="94"/>
                      <a:pt x="26" y="93"/>
                      <a:pt x="26" y="93"/>
                    </a:cubicBezTo>
                    <a:cubicBezTo>
                      <a:pt x="27" y="92"/>
                      <a:pt x="27" y="92"/>
                      <a:pt x="27" y="91"/>
                    </a:cubicBezTo>
                    <a:cubicBezTo>
                      <a:pt x="27" y="88"/>
                      <a:pt x="28" y="86"/>
                      <a:pt x="28" y="84"/>
                    </a:cubicBezTo>
                    <a:cubicBezTo>
                      <a:pt x="28" y="83"/>
                      <a:pt x="29" y="83"/>
                      <a:pt x="29" y="83"/>
                    </a:cubicBezTo>
                    <a:cubicBezTo>
                      <a:pt x="29" y="82"/>
                      <a:pt x="29" y="81"/>
                      <a:pt x="29" y="80"/>
                    </a:cubicBezTo>
                    <a:cubicBezTo>
                      <a:pt x="30" y="79"/>
                      <a:pt x="30" y="79"/>
                      <a:pt x="30" y="78"/>
                    </a:cubicBezTo>
                    <a:cubicBezTo>
                      <a:pt x="30" y="77"/>
                      <a:pt x="30" y="77"/>
                      <a:pt x="30" y="76"/>
                    </a:cubicBezTo>
                    <a:cubicBezTo>
                      <a:pt x="31" y="76"/>
                      <a:pt x="31" y="76"/>
                      <a:pt x="31" y="75"/>
                    </a:cubicBezTo>
                    <a:cubicBezTo>
                      <a:pt x="32" y="73"/>
                      <a:pt x="32" y="72"/>
                      <a:pt x="33" y="70"/>
                    </a:cubicBezTo>
                    <a:cubicBezTo>
                      <a:pt x="33" y="70"/>
                      <a:pt x="33" y="70"/>
                      <a:pt x="33" y="69"/>
                    </a:cubicBezTo>
                    <a:cubicBezTo>
                      <a:pt x="33" y="68"/>
                      <a:pt x="34" y="66"/>
                      <a:pt x="35" y="65"/>
                    </a:cubicBezTo>
                    <a:cubicBezTo>
                      <a:pt x="35" y="63"/>
                      <a:pt x="35" y="62"/>
                      <a:pt x="35" y="61"/>
                    </a:cubicBezTo>
                    <a:cubicBezTo>
                      <a:pt x="35" y="58"/>
                      <a:pt x="36" y="56"/>
                      <a:pt x="36" y="53"/>
                    </a:cubicBezTo>
                    <a:cubicBezTo>
                      <a:pt x="36" y="50"/>
                      <a:pt x="36" y="48"/>
                      <a:pt x="37" y="47"/>
                    </a:cubicBezTo>
                    <a:cubicBezTo>
                      <a:pt x="37" y="44"/>
                      <a:pt x="37" y="41"/>
                      <a:pt x="38" y="39"/>
                    </a:cubicBezTo>
                    <a:cubicBezTo>
                      <a:pt x="38" y="38"/>
                      <a:pt x="38" y="38"/>
                      <a:pt x="39" y="37"/>
                    </a:cubicBezTo>
                    <a:cubicBezTo>
                      <a:pt x="39" y="36"/>
                      <a:pt x="39" y="36"/>
                      <a:pt x="39" y="36"/>
                    </a:cubicBezTo>
                    <a:cubicBezTo>
                      <a:pt x="39" y="35"/>
                      <a:pt x="39" y="34"/>
                      <a:pt x="40" y="34"/>
                    </a:cubicBezTo>
                    <a:cubicBezTo>
                      <a:pt x="40" y="33"/>
                      <a:pt x="40" y="33"/>
                      <a:pt x="41" y="33"/>
                    </a:cubicBezTo>
                    <a:cubicBezTo>
                      <a:pt x="41" y="31"/>
                      <a:pt x="42" y="30"/>
                      <a:pt x="42" y="29"/>
                    </a:cubicBezTo>
                    <a:cubicBezTo>
                      <a:pt x="42" y="29"/>
                      <a:pt x="42" y="29"/>
                      <a:pt x="43" y="28"/>
                    </a:cubicBezTo>
                    <a:cubicBezTo>
                      <a:pt x="44" y="27"/>
                      <a:pt x="44" y="26"/>
                      <a:pt x="46" y="25"/>
                    </a:cubicBezTo>
                    <a:cubicBezTo>
                      <a:pt x="46" y="24"/>
                      <a:pt x="49" y="24"/>
                      <a:pt x="49" y="23"/>
                    </a:cubicBezTo>
                    <a:cubicBezTo>
                      <a:pt x="51" y="23"/>
                      <a:pt x="55" y="24"/>
                      <a:pt x="55" y="24"/>
                    </a:cubicBezTo>
                    <a:cubicBezTo>
                      <a:pt x="55" y="23"/>
                      <a:pt x="57" y="22"/>
                      <a:pt x="57" y="21"/>
                    </a:cubicBezTo>
                    <a:cubicBezTo>
                      <a:pt x="59" y="19"/>
                      <a:pt x="59" y="20"/>
                      <a:pt x="61" y="19"/>
                    </a:cubicBezTo>
                    <a:cubicBezTo>
                      <a:pt x="61" y="19"/>
                      <a:pt x="62" y="19"/>
                      <a:pt x="62" y="19"/>
                    </a:cubicBezTo>
                    <a:cubicBezTo>
                      <a:pt x="62" y="18"/>
                      <a:pt x="62" y="18"/>
                      <a:pt x="62" y="18"/>
                    </a:cubicBezTo>
                    <a:cubicBezTo>
                      <a:pt x="63" y="17"/>
                      <a:pt x="66" y="16"/>
                      <a:pt x="67" y="16"/>
                    </a:cubicBezTo>
                    <a:cubicBezTo>
                      <a:pt x="68" y="15"/>
                      <a:pt x="69" y="14"/>
                      <a:pt x="70" y="14"/>
                    </a:cubicBezTo>
                    <a:cubicBezTo>
                      <a:pt x="71" y="13"/>
                      <a:pt x="73" y="11"/>
                      <a:pt x="74" y="11"/>
                    </a:cubicBezTo>
                    <a:cubicBezTo>
                      <a:pt x="75" y="10"/>
                      <a:pt x="78" y="9"/>
                      <a:pt x="79" y="9"/>
                    </a:cubicBezTo>
                    <a:cubicBezTo>
                      <a:pt x="79" y="9"/>
                      <a:pt x="83" y="8"/>
                      <a:pt x="82" y="8"/>
                    </a:cubicBezTo>
                    <a:cubicBezTo>
                      <a:pt x="83" y="8"/>
                      <a:pt x="83" y="8"/>
                      <a:pt x="84" y="8"/>
                    </a:cubicBezTo>
                    <a:cubicBezTo>
                      <a:pt x="85" y="8"/>
                      <a:pt x="86" y="8"/>
                      <a:pt x="87" y="8"/>
                    </a:cubicBezTo>
                    <a:cubicBezTo>
                      <a:pt x="87" y="8"/>
                      <a:pt x="88" y="8"/>
                      <a:pt x="89" y="8"/>
                    </a:cubicBezTo>
                    <a:cubicBezTo>
                      <a:pt x="90" y="8"/>
                      <a:pt x="90" y="8"/>
                      <a:pt x="91" y="7"/>
                    </a:cubicBezTo>
                    <a:cubicBezTo>
                      <a:pt x="92" y="7"/>
                      <a:pt x="93" y="7"/>
                      <a:pt x="93" y="7"/>
                    </a:cubicBezTo>
                    <a:cubicBezTo>
                      <a:pt x="94" y="6"/>
                      <a:pt x="94" y="6"/>
                      <a:pt x="95" y="6"/>
                    </a:cubicBezTo>
                    <a:cubicBezTo>
                      <a:pt x="95" y="5"/>
                      <a:pt x="96" y="5"/>
                      <a:pt x="96" y="5"/>
                    </a:cubicBezTo>
                    <a:cubicBezTo>
                      <a:pt x="97" y="5"/>
                      <a:pt x="97" y="4"/>
                      <a:pt x="97" y="4"/>
                    </a:cubicBezTo>
                    <a:cubicBezTo>
                      <a:pt x="98" y="4"/>
                      <a:pt x="98" y="4"/>
                      <a:pt x="98" y="4"/>
                    </a:cubicBezTo>
                    <a:cubicBezTo>
                      <a:pt x="99" y="3"/>
                      <a:pt x="100" y="3"/>
                      <a:pt x="101" y="2"/>
                    </a:cubicBezTo>
                    <a:cubicBezTo>
                      <a:pt x="102" y="2"/>
                      <a:pt x="103" y="2"/>
                      <a:pt x="104" y="2"/>
                    </a:cubicBezTo>
                    <a:cubicBezTo>
                      <a:pt x="105" y="2"/>
                      <a:pt x="107" y="3"/>
                      <a:pt x="109" y="3"/>
                    </a:cubicBezTo>
                    <a:cubicBezTo>
                      <a:pt x="110" y="3"/>
                      <a:pt x="111" y="4"/>
                      <a:pt x="111" y="4"/>
                    </a:cubicBezTo>
                    <a:cubicBezTo>
                      <a:pt x="112" y="4"/>
                      <a:pt x="113" y="4"/>
                      <a:pt x="114" y="4"/>
                    </a:cubicBezTo>
                    <a:cubicBezTo>
                      <a:pt x="114" y="4"/>
                      <a:pt x="115" y="3"/>
                      <a:pt x="116" y="3"/>
                    </a:cubicBezTo>
                    <a:cubicBezTo>
                      <a:pt x="116" y="3"/>
                      <a:pt x="117" y="4"/>
                      <a:pt x="117" y="4"/>
                    </a:cubicBezTo>
                    <a:cubicBezTo>
                      <a:pt x="117" y="3"/>
                      <a:pt x="118" y="3"/>
                      <a:pt x="119" y="3"/>
                    </a:cubicBezTo>
                    <a:cubicBezTo>
                      <a:pt x="120" y="3"/>
                      <a:pt x="121" y="3"/>
                      <a:pt x="121" y="3"/>
                    </a:cubicBezTo>
                    <a:cubicBezTo>
                      <a:pt x="122" y="3"/>
                      <a:pt x="122" y="3"/>
                      <a:pt x="122" y="3"/>
                    </a:cubicBezTo>
                    <a:cubicBezTo>
                      <a:pt x="122" y="2"/>
                      <a:pt x="122" y="2"/>
                      <a:pt x="123" y="2"/>
                    </a:cubicBezTo>
                    <a:cubicBezTo>
                      <a:pt x="123" y="2"/>
                      <a:pt x="124" y="2"/>
                      <a:pt x="124" y="2"/>
                    </a:cubicBezTo>
                    <a:cubicBezTo>
                      <a:pt x="127" y="1"/>
                      <a:pt x="129" y="0"/>
                      <a:pt x="130" y="0"/>
                    </a:cubicBezTo>
                    <a:cubicBezTo>
                      <a:pt x="131" y="1"/>
                      <a:pt x="132" y="1"/>
                      <a:pt x="132" y="2"/>
                    </a:cubicBezTo>
                    <a:cubicBezTo>
                      <a:pt x="132" y="2"/>
                      <a:pt x="132" y="3"/>
                      <a:pt x="131" y="3"/>
                    </a:cubicBezTo>
                    <a:cubicBezTo>
                      <a:pt x="131" y="4"/>
                      <a:pt x="131" y="4"/>
                      <a:pt x="131" y="5"/>
                    </a:cubicBezTo>
                    <a:cubicBezTo>
                      <a:pt x="131" y="5"/>
                      <a:pt x="131" y="5"/>
                      <a:pt x="132" y="6"/>
                    </a:cubicBezTo>
                    <a:cubicBezTo>
                      <a:pt x="132" y="7"/>
                      <a:pt x="132" y="8"/>
                      <a:pt x="131" y="9"/>
                    </a:cubicBezTo>
                    <a:cubicBezTo>
                      <a:pt x="131" y="10"/>
                      <a:pt x="131" y="11"/>
                      <a:pt x="130" y="11"/>
                    </a:cubicBezTo>
                    <a:cubicBezTo>
                      <a:pt x="130" y="12"/>
                      <a:pt x="130" y="13"/>
                      <a:pt x="129" y="14"/>
                    </a:cubicBezTo>
                    <a:cubicBezTo>
                      <a:pt x="128" y="15"/>
                      <a:pt x="128" y="16"/>
                      <a:pt x="127" y="17"/>
                    </a:cubicBezTo>
                    <a:cubicBezTo>
                      <a:pt x="127" y="17"/>
                      <a:pt x="126" y="18"/>
                      <a:pt x="126" y="18"/>
                    </a:cubicBezTo>
                    <a:cubicBezTo>
                      <a:pt x="125" y="18"/>
                      <a:pt x="125" y="19"/>
                      <a:pt x="124" y="19"/>
                    </a:cubicBezTo>
                    <a:cubicBezTo>
                      <a:pt x="124" y="20"/>
                      <a:pt x="123" y="20"/>
                      <a:pt x="123" y="21"/>
                    </a:cubicBezTo>
                    <a:cubicBezTo>
                      <a:pt x="121" y="23"/>
                      <a:pt x="118" y="26"/>
                      <a:pt x="116" y="28"/>
                    </a:cubicBezTo>
                    <a:cubicBezTo>
                      <a:pt x="115" y="29"/>
                      <a:pt x="113" y="33"/>
                      <a:pt x="112" y="34"/>
                    </a:cubicBezTo>
                    <a:cubicBezTo>
                      <a:pt x="111" y="34"/>
                      <a:pt x="112" y="34"/>
                      <a:pt x="112" y="36"/>
                    </a:cubicBezTo>
                    <a:cubicBezTo>
                      <a:pt x="112" y="36"/>
                      <a:pt x="112" y="36"/>
                      <a:pt x="113" y="36"/>
                    </a:cubicBezTo>
                    <a:cubicBezTo>
                      <a:pt x="113" y="36"/>
                      <a:pt x="114" y="36"/>
                      <a:pt x="115" y="36"/>
                    </a:cubicBezTo>
                    <a:cubicBezTo>
                      <a:pt x="116" y="36"/>
                      <a:pt x="117" y="36"/>
                      <a:pt x="118" y="35"/>
                    </a:cubicBezTo>
                    <a:cubicBezTo>
                      <a:pt x="119" y="35"/>
                      <a:pt x="119" y="34"/>
                      <a:pt x="120" y="34"/>
                    </a:cubicBezTo>
                    <a:cubicBezTo>
                      <a:pt x="121" y="34"/>
                      <a:pt x="122" y="33"/>
                      <a:pt x="123" y="33"/>
                    </a:cubicBezTo>
                    <a:cubicBezTo>
                      <a:pt x="126" y="32"/>
                      <a:pt x="128" y="32"/>
                      <a:pt x="132" y="32"/>
                    </a:cubicBezTo>
                    <a:cubicBezTo>
                      <a:pt x="133" y="32"/>
                      <a:pt x="135" y="34"/>
                      <a:pt x="137" y="34"/>
                    </a:cubicBezTo>
                    <a:cubicBezTo>
                      <a:pt x="138" y="36"/>
                      <a:pt x="139" y="35"/>
                      <a:pt x="141" y="36"/>
                    </a:cubicBezTo>
                    <a:cubicBezTo>
                      <a:pt x="142" y="36"/>
                      <a:pt x="144" y="38"/>
                      <a:pt x="145" y="39"/>
                    </a:cubicBezTo>
                    <a:cubicBezTo>
                      <a:pt x="146" y="39"/>
                      <a:pt x="148" y="41"/>
                      <a:pt x="149" y="41"/>
                    </a:cubicBezTo>
                    <a:cubicBezTo>
                      <a:pt x="149" y="42"/>
                      <a:pt x="150" y="42"/>
                      <a:pt x="150" y="42"/>
                    </a:cubicBezTo>
                    <a:cubicBezTo>
                      <a:pt x="152" y="46"/>
                      <a:pt x="151" y="47"/>
                      <a:pt x="151" y="50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/>
              <a:p>
                <a:pPr marL="0" marR="0" lvl="0" indent="0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</a:endParaRPr>
              </a:p>
            </p:txBody>
          </p:sp>
          <p:sp>
            <p:nvSpPr>
              <p:cNvPr id="21" name="Freeform 6"/>
              <p:cNvSpPr/>
              <p:nvPr/>
            </p:nvSpPr>
            <p:spPr bwMode="auto">
              <a:xfrm>
                <a:off x="4068763" y="3132138"/>
                <a:ext cx="161925" cy="384175"/>
              </a:xfrm>
              <a:custGeom>
                <a:avLst/>
                <a:gdLst>
                  <a:gd name="T0" fmla="*/ 4 w 43"/>
                  <a:gd name="T1" fmla="*/ 101 h 102"/>
                  <a:gd name="T2" fmla="*/ 2 w 43"/>
                  <a:gd name="T3" fmla="*/ 100 h 102"/>
                  <a:gd name="T4" fmla="*/ 1 w 43"/>
                  <a:gd name="T5" fmla="*/ 97 h 102"/>
                  <a:gd name="T6" fmla="*/ 1 w 43"/>
                  <a:gd name="T7" fmla="*/ 89 h 102"/>
                  <a:gd name="T8" fmla="*/ 4 w 43"/>
                  <a:gd name="T9" fmla="*/ 75 h 102"/>
                  <a:gd name="T10" fmla="*/ 9 w 43"/>
                  <a:gd name="T11" fmla="*/ 65 h 102"/>
                  <a:gd name="T12" fmla="*/ 15 w 43"/>
                  <a:gd name="T13" fmla="*/ 52 h 102"/>
                  <a:gd name="T14" fmla="*/ 17 w 43"/>
                  <a:gd name="T15" fmla="*/ 45 h 102"/>
                  <a:gd name="T16" fmla="*/ 16 w 43"/>
                  <a:gd name="T17" fmla="*/ 42 h 102"/>
                  <a:gd name="T18" fmla="*/ 15 w 43"/>
                  <a:gd name="T19" fmla="*/ 40 h 102"/>
                  <a:gd name="T20" fmla="*/ 13 w 43"/>
                  <a:gd name="T21" fmla="*/ 37 h 102"/>
                  <a:gd name="T22" fmla="*/ 13 w 43"/>
                  <a:gd name="T23" fmla="*/ 27 h 102"/>
                  <a:gd name="T24" fmla="*/ 13 w 43"/>
                  <a:gd name="T25" fmla="*/ 23 h 102"/>
                  <a:gd name="T26" fmla="*/ 15 w 43"/>
                  <a:gd name="T27" fmla="*/ 16 h 102"/>
                  <a:gd name="T28" fmla="*/ 16 w 43"/>
                  <a:gd name="T29" fmla="*/ 13 h 102"/>
                  <a:gd name="T30" fmla="*/ 17 w 43"/>
                  <a:gd name="T31" fmla="*/ 10 h 102"/>
                  <a:gd name="T32" fmla="*/ 19 w 43"/>
                  <a:gd name="T33" fmla="*/ 8 h 102"/>
                  <a:gd name="T34" fmla="*/ 20 w 43"/>
                  <a:gd name="T35" fmla="*/ 6 h 102"/>
                  <a:gd name="T36" fmla="*/ 24 w 43"/>
                  <a:gd name="T37" fmla="*/ 3 h 102"/>
                  <a:gd name="T38" fmla="*/ 29 w 43"/>
                  <a:gd name="T39" fmla="*/ 0 h 102"/>
                  <a:gd name="T40" fmla="*/ 34 w 43"/>
                  <a:gd name="T41" fmla="*/ 1 h 102"/>
                  <a:gd name="T42" fmla="*/ 39 w 43"/>
                  <a:gd name="T43" fmla="*/ 8 h 102"/>
                  <a:gd name="T44" fmla="*/ 42 w 43"/>
                  <a:gd name="T45" fmla="*/ 16 h 102"/>
                  <a:gd name="T46" fmla="*/ 42 w 43"/>
                  <a:gd name="T47" fmla="*/ 22 h 102"/>
                  <a:gd name="T48" fmla="*/ 39 w 43"/>
                  <a:gd name="T49" fmla="*/ 26 h 102"/>
                  <a:gd name="T50" fmla="*/ 35 w 43"/>
                  <a:gd name="T51" fmla="*/ 31 h 102"/>
                  <a:gd name="T52" fmla="*/ 34 w 43"/>
                  <a:gd name="T53" fmla="*/ 42 h 102"/>
                  <a:gd name="T54" fmla="*/ 32 w 43"/>
                  <a:gd name="T55" fmla="*/ 52 h 102"/>
                  <a:gd name="T56" fmla="*/ 31 w 43"/>
                  <a:gd name="T57" fmla="*/ 57 h 102"/>
                  <a:gd name="T58" fmla="*/ 30 w 43"/>
                  <a:gd name="T59" fmla="*/ 63 h 102"/>
                  <a:gd name="T60" fmla="*/ 26 w 43"/>
                  <a:gd name="T61" fmla="*/ 75 h 102"/>
                  <a:gd name="T62" fmla="*/ 25 w 43"/>
                  <a:gd name="T63" fmla="*/ 77 h 102"/>
                  <a:gd name="T64" fmla="*/ 21 w 43"/>
                  <a:gd name="T65" fmla="*/ 86 h 102"/>
                  <a:gd name="T66" fmla="*/ 6 w 43"/>
                  <a:gd name="T67" fmla="*/ 102 h 10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</a:cxnLst>
                <a:rect l="0" t="0" r="r" b="b"/>
                <a:pathLst>
                  <a:path w="43" h="102">
                    <a:moveTo>
                      <a:pt x="6" y="102"/>
                    </a:moveTo>
                    <a:cubicBezTo>
                      <a:pt x="5" y="102"/>
                      <a:pt x="5" y="102"/>
                      <a:pt x="4" y="101"/>
                    </a:cubicBezTo>
                    <a:cubicBezTo>
                      <a:pt x="4" y="101"/>
                      <a:pt x="3" y="101"/>
                      <a:pt x="3" y="101"/>
                    </a:cubicBezTo>
                    <a:cubicBezTo>
                      <a:pt x="2" y="101"/>
                      <a:pt x="2" y="100"/>
                      <a:pt x="2" y="100"/>
                    </a:cubicBezTo>
                    <a:cubicBezTo>
                      <a:pt x="2" y="100"/>
                      <a:pt x="1" y="99"/>
                      <a:pt x="1" y="98"/>
                    </a:cubicBezTo>
                    <a:cubicBezTo>
                      <a:pt x="1" y="98"/>
                      <a:pt x="1" y="97"/>
                      <a:pt x="1" y="97"/>
                    </a:cubicBezTo>
                    <a:cubicBezTo>
                      <a:pt x="1" y="96"/>
                      <a:pt x="1" y="95"/>
                      <a:pt x="1" y="95"/>
                    </a:cubicBezTo>
                    <a:cubicBezTo>
                      <a:pt x="1" y="94"/>
                      <a:pt x="0" y="92"/>
                      <a:pt x="1" y="89"/>
                    </a:cubicBezTo>
                    <a:cubicBezTo>
                      <a:pt x="1" y="87"/>
                      <a:pt x="2" y="86"/>
                      <a:pt x="2" y="84"/>
                    </a:cubicBezTo>
                    <a:cubicBezTo>
                      <a:pt x="3" y="81"/>
                      <a:pt x="3" y="77"/>
                      <a:pt x="4" y="75"/>
                    </a:cubicBezTo>
                    <a:cubicBezTo>
                      <a:pt x="5" y="72"/>
                      <a:pt x="7" y="68"/>
                      <a:pt x="8" y="65"/>
                    </a:cubicBezTo>
                    <a:cubicBezTo>
                      <a:pt x="8" y="65"/>
                      <a:pt x="9" y="65"/>
                      <a:pt x="9" y="65"/>
                    </a:cubicBezTo>
                    <a:cubicBezTo>
                      <a:pt x="9" y="64"/>
                      <a:pt x="10" y="63"/>
                      <a:pt x="10" y="62"/>
                    </a:cubicBezTo>
                    <a:cubicBezTo>
                      <a:pt x="12" y="59"/>
                      <a:pt x="14" y="56"/>
                      <a:pt x="15" y="52"/>
                    </a:cubicBezTo>
                    <a:cubicBezTo>
                      <a:pt x="15" y="51"/>
                      <a:pt x="17" y="50"/>
                      <a:pt x="17" y="48"/>
                    </a:cubicBezTo>
                    <a:cubicBezTo>
                      <a:pt x="17" y="47"/>
                      <a:pt x="17" y="46"/>
                      <a:pt x="17" y="45"/>
                    </a:cubicBezTo>
                    <a:cubicBezTo>
                      <a:pt x="17" y="45"/>
                      <a:pt x="17" y="44"/>
                      <a:pt x="17" y="44"/>
                    </a:cubicBezTo>
                    <a:cubicBezTo>
                      <a:pt x="17" y="43"/>
                      <a:pt x="17" y="42"/>
                      <a:pt x="16" y="42"/>
                    </a:cubicBezTo>
                    <a:cubicBezTo>
                      <a:pt x="16" y="41"/>
                      <a:pt x="16" y="41"/>
                      <a:pt x="16" y="41"/>
                    </a:cubicBezTo>
                    <a:cubicBezTo>
                      <a:pt x="16" y="41"/>
                      <a:pt x="15" y="40"/>
                      <a:pt x="15" y="40"/>
                    </a:cubicBezTo>
                    <a:cubicBezTo>
                      <a:pt x="15" y="39"/>
                      <a:pt x="14" y="39"/>
                      <a:pt x="14" y="39"/>
                    </a:cubicBezTo>
                    <a:cubicBezTo>
                      <a:pt x="14" y="38"/>
                      <a:pt x="14" y="38"/>
                      <a:pt x="13" y="37"/>
                    </a:cubicBezTo>
                    <a:cubicBezTo>
                      <a:pt x="13" y="37"/>
                      <a:pt x="13" y="36"/>
                      <a:pt x="13" y="34"/>
                    </a:cubicBezTo>
                    <a:cubicBezTo>
                      <a:pt x="13" y="32"/>
                      <a:pt x="13" y="29"/>
                      <a:pt x="13" y="27"/>
                    </a:cubicBezTo>
                    <a:cubicBezTo>
                      <a:pt x="13" y="26"/>
                      <a:pt x="13" y="25"/>
                      <a:pt x="13" y="25"/>
                    </a:cubicBezTo>
                    <a:cubicBezTo>
                      <a:pt x="13" y="24"/>
                      <a:pt x="13" y="24"/>
                      <a:pt x="13" y="23"/>
                    </a:cubicBezTo>
                    <a:cubicBezTo>
                      <a:pt x="13" y="23"/>
                      <a:pt x="14" y="23"/>
                      <a:pt x="14" y="22"/>
                    </a:cubicBezTo>
                    <a:cubicBezTo>
                      <a:pt x="14" y="21"/>
                      <a:pt x="15" y="17"/>
                      <a:pt x="15" y="16"/>
                    </a:cubicBezTo>
                    <a:cubicBezTo>
                      <a:pt x="15" y="16"/>
                      <a:pt x="15" y="15"/>
                      <a:pt x="16" y="15"/>
                    </a:cubicBezTo>
                    <a:cubicBezTo>
                      <a:pt x="16" y="14"/>
                      <a:pt x="16" y="14"/>
                      <a:pt x="16" y="13"/>
                    </a:cubicBezTo>
                    <a:cubicBezTo>
                      <a:pt x="16" y="12"/>
                      <a:pt x="17" y="12"/>
                      <a:pt x="17" y="11"/>
                    </a:cubicBezTo>
                    <a:cubicBezTo>
                      <a:pt x="17" y="11"/>
                      <a:pt x="17" y="10"/>
                      <a:pt x="17" y="10"/>
                    </a:cubicBezTo>
                    <a:cubicBezTo>
                      <a:pt x="18" y="10"/>
                      <a:pt x="18" y="10"/>
                      <a:pt x="18" y="10"/>
                    </a:cubicBezTo>
                    <a:cubicBezTo>
                      <a:pt x="18" y="9"/>
                      <a:pt x="18" y="9"/>
                      <a:pt x="19" y="8"/>
                    </a:cubicBezTo>
                    <a:cubicBezTo>
                      <a:pt x="19" y="8"/>
                      <a:pt x="19" y="7"/>
                      <a:pt x="19" y="7"/>
                    </a:cubicBezTo>
                    <a:cubicBezTo>
                      <a:pt x="19" y="7"/>
                      <a:pt x="19" y="7"/>
                      <a:pt x="20" y="6"/>
                    </a:cubicBezTo>
                    <a:cubicBezTo>
                      <a:pt x="21" y="5"/>
                      <a:pt x="21" y="5"/>
                      <a:pt x="22" y="4"/>
                    </a:cubicBezTo>
                    <a:cubicBezTo>
                      <a:pt x="22" y="4"/>
                      <a:pt x="23" y="3"/>
                      <a:pt x="24" y="3"/>
                    </a:cubicBezTo>
                    <a:cubicBezTo>
                      <a:pt x="24" y="2"/>
                      <a:pt x="25" y="1"/>
                      <a:pt x="26" y="1"/>
                    </a:cubicBezTo>
                    <a:cubicBezTo>
                      <a:pt x="27" y="1"/>
                      <a:pt x="29" y="0"/>
                      <a:pt x="29" y="0"/>
                    </a:cubicBezTo>
                    <a:cubicBezTo>
                      <a:pt x="30" y="0"/>
                      <a:pt x="31" y="0"/>
                      <a:pt x="31" y="0"/>
                    </a:cubicBezTo>
                    <a:cubicBezTo>
                      <a:pt x="33" y="1"/>
                      <a:pt x="33" y="1"/>
                      <a:pt x="34" y="1"/>
                    </a:cubicBezTo>
                    <a:cubicBezTo>
                      <a:pt x="35" y="2"/>
                      <a:pt x="38" y="4"/>
                      <a:pt x="38" y="6"/>
                    </a:cubicBezTo>
                    <a:cubicBezTo>
                      <a:pt x="38" y="8"/>
                      <a:pt x="39" y="8"/>
                      <a:pt x="39" y="8"/>
                    </a:cubicBezTo>
                    <a:cubicBezTo>
                      <a:pt x="39" y="9"/>
                      <a:pt x="39" y="9"/>
                      <a:pt x="40" y="11"/>
                    </a:cubicBezTo>
                    <a:cubicBezTo>
                      <a:pt x="40" y="12"/>
                      <a:pt x="41" y="15"/>
                      <a:pt x="42" y="16"/>
                    </a:cubicBezTo>
                    <a:cubicBezTo>
                      <a:pt x="43" y="17"/>
                      <a:pt x="42" y="18"/>
                      <a:pt x="43" y="19"/>
                    </a:cubicBezTo>
                    <a:cubicBezTo>
                      <a:pt x="43" y="22"/>
                      <a:pt x="43" y="18"/>
                      <a:pt x="42" y="22"/>
                    </a:cubicBezTo>
                    <a:cubicBezTo>
                      <a:pt x="42" y="22"/>
                      <a:pt x="42" y="23"/>
                      <a:pt x="42" y="24"/>
                    </a:cubicBezTo>
                    <a:cubicBezTo>
                      <a:pt x="41" y="25"/>
                      <a:pt x="40" y="25"/>
                      <a:pt x="39" y="26"/>
                    </a:cubicBezTo>
                    <a:cubicBezTo>
                      <a:pt x="38" y="27"/>
                      <a:pt x="37" y="28"/>
                      <a:pt x="36" y="29"/>
                    </a:cubicBezTo>
                    <a:cubicBezTo>
                      <a:pt x="35" y="30"/>
                      <a:pt x="35" y="30"/>
                      <a:pt x="35" y="31"/>
                    </a:cubicBezTo>
                    <a:cubicBezTo>
                      <a:pt x="35" y="32"/>
                      <a:pt x="34" y="33"/>
                      <a:pt x="34" y="34"/>
                    </a:cubicBezTo>
                    <a:cubicBezTo>
                      <a:pt x="34" y="37"/>
                      <a:pt x="34" y="41"/>
                      <a:pt x="34" y="42"/>
                    </a:cubicBezTo>
                    <a:cubicBezTo>
                      <a:pt x="33" y="44"/>
                      <a:pt x="33" y="46"/>
                      <a:pt x="33" y="49"/>
                    </a:cubicBezTo>
                    <a:cubicBezTo>
                      <a:pt x="33" y="50"/>
                      <a:pt x="32" y="51"/>
                      <a:pt x="32" y="52"/>
                    </a:cubicBezTo>
                    <a:cubicBezTo>
                      <a:pt x="32" y="54"/>
                      <a:pt x="32" y="55"/>
                      <a:pt x="31" y="57"/>
                    </a:cubicBezTo>
                    <a:cubicBezTo>
                      <a:pt x="31" y="57"/>
                      <a:pt x="31" y="57"/>
                      <a:pt x="31" y="57"/>
                    </a:cubicBezTo>
                    <a:cubicBezTo>
                      <a:pt x="31" y="58"/>
                      <a:pt x="31" y="58"/>
                      <a:pt x="31" y="59"/>
                    </a:cubicBezTo>
                    <a:cubicBezTo>
                      <a:pt x="30" y="60"/>
                      <a:pt x="30" y="62"/>
                      <a:pt x="30" y="63"/>
                    </a:cubicBezTo>
                    <a:cubicBezTo>
                      <a:pt x="29" y="67"/>
                      <a:pt x="27" y="71"/>
                      <a:pt x="26" y="74"/>
                    </a:cubicBezTo>
                    <a:cubicBezTo>
                      <a:pt x="26" y="74"/>
                      <a:pt x="26" y="74"/>
                      <a:pt x="26" y="75"/>
                    </a:cubicBezTo>
                    <a:cubicBezTo>
                      <a:pt x="26" y="75"/>
                      <a:pt x="26" y="75"/>
                      <a:pt x="26" y="75"/>
                    </a:cubicBezTo>
                    <a:cubicBezTo>
                      <a:pt x="26" y="76"/>
                      <a:pt x="25" y="77"/>
                      <a:pt x="25" y="77"/>
                    </a:cubicBezTo>
                    <a:cubicBezTo>
                      <a:pt x="25" y="79"/>
                      <a:pt x="24" y="80"/>
                      <a:pt x="23" y="82"/>
                    </a:cubicBezTo>
                    <a:cubicBezTo>
                      <a:pt x="22" y="83"/>
                      <a:pt x="21" y="84"/>
                      <a:pt x="21" y="86"/>
                    </a:cubicBezTo>
                    <a:cubicBezTo>
                      <a:pt x="17" y="90"/>
                      <a:pt x="15" y="99"/>
                      <a:pt x="10" y="102"/>
                    </a:cubicBezTo>
                    <a:cubicBezTo>
                      <a:pt x="9" y="102"/>
                      <a:pt x="7" y="102"/>
                      <a:pt x="6" y="102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/>
              <a:p>
                <a:pPr marL="0" marR="0" lvl="0" indent="0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</a:endParaRPr>
              </a:p>
            </p:txBody>
          </p:sp>
          <p:sp>
            <p:nvSpPr>
              <p:cNvPr id="22" name="Freeform 7"/>
              <p:cNvSpPr/>
              <p:nvPr/>
            </p:nvSpPr>
            <p:spPr bwMode="auto">
              <a:xfrm>
                <a:off x="4254501" y="3016250"/>
                <a:ext cx="458788" cy="481013"/>
              </a:xfrm>
              <a:custGeom>
                <a:avLst/>
                <a:gdLst>
                  <a:gd name="T0" fmla="*/ 82 w 122"/>
                  <a:gd name="T1" fmla="*/ 4 h 128"/>
                  <a:gd name="T2" fmla="*/ 89 w 122"/>
                  <a:gd name="T3" fmla="*/ 10 h 128"/>
                  <a:gd name="T4" fmla="*/ 94 w 122"/>
                  <a:gd name="T5" fmla="*/ 15 h 128"/>
                  <a:gd name="T6" fmla="*/ 99 w 122"/>
                  <a:gd name="T7" fmla="*/ 19 h 128"/>
                  <a:gd name="T8" fmla="*/ 108 w 122"/>
                  <a:gd name="T9" fmla="*/ 28 h 128"/>
                  <a:gd name="T10" fmla="*/ 116 w 122"/>
                  <a:gd name="T11" fmla="*/ 36 h 128"/>
                  <a:gd name="T12" fmla="*/ 120 w 122"/>
                  <a:gd name="T13" fmla="*/ 42 h 128"/>
                  <a:gd name="T14" fmla="*/ 122 w 122"/>
                  <a:gd name="T15" fmla="*/ 60 h 128"/>
                  <a:gd name="T16" fmla="*/ 122 w 122"/>
                  <a:gd name="T17" fmla="*/ 68 h 128"/>
                  <a:gd name="T18" fmla="*/ 120 w 122"/>
                  <a:gd name="T19" fmla="*/ 79 h 128"/>
                  <a:gd name="T20" fmla="*/ 118 w 122"/>
                  <a:gd name="T21" fmla="*/ 87 h 128"/>
                  <a:gd name="T22" fmla="*/ 116 w 122"/>
                  <a:gd name="T23" fmla="*/ 96 h 128"/>
                  <a:gd name="T24" fmla="*/ 111 w 122"/>
                  <a:gd name="T25" fmla="*/ 108 h 128"/>
                  <a:gd name="T26" fmla="*/ 104 w 122"/>
                  <a:gd name="T27" fmla="*/ 114 h 128"/>
                  <a:gd name="T28" fmla="*/ 88 w 122"/>
                  <a:gd name="T29" fmla="*/ 125 h 128"/>
                  <a:gd name="T30" fmla="*/ 83 w 122"/>
                  <a:gd name="T31" fmla="*/ 128 h 128"/>
                  <a:gd name="T32" fmla="*/ 78 w 122"/>
                  <a:gd name="T33" fmla="*/ 128 h 128"/>
                  <a:gd name="T34" fmla="*/ 71 w 122"/>
                  <a:gd name="T35" fmla="*/ 124 h 128"/>
                  <a:gd name="T36" fmla="*/ 69 w 122"/>
                  <a:gd name="T37" fmla="*/ 118 h 128"/>
                  <a:gd name="T38" fmla="*/ 70 w 122"/>
                  <a:gd name="T39" fmla="*/ 115 h 128"/>
                  <a:gd name="T40" fmla="*/ 78 w 122"/>
                  <a:gd name="T41" fmla="*/ 107 h 128"/>
                  <a:gd name="T42" fmla="*/ 81 w 122"/>
                  <a:gd name="T43" fmla="*/ 105 h 128"/>
                  <a:gd name="T44" fmla="*/ 87 w 122"/>
                  <a:gd name="T45" fmla="*/ 101 h 128"/>
                  <a:gd name="T46" fmla="*/ 92 w 122"/>
                  <a:gd name="T47" fmla="*/ 93 h 128"/>
                  <a:gd name="T48" fmla="*/ 97 w 122"/>
                  <a:gd name="T49" fmla="*/ 78 h 128"/>
                  <a:gd name="T50" fmla="*/ 94 w 122"/>
                  <a:gd name="T51" fmla="*/ 48 h 128"/>
                  <a:gd name="T52" fmla="*/ 88 w 122"/>
                  <a:gd name="T53" fmla="*/ 41 h 128"/>
                  <a:gd name="T54" fmla="*/ 81 w 122"/>
                  <a:gd name="T55" fmla="*/ 34 h 128"/>
                  <a:gd name="T56" fmla="*/ 76 w 122"/>
                  <a:gd name="T57" fmla="*/ 29 h 128"/>
                  <a:gd name="T58" fmla="*/ 63 w 122"/>
                  <a:gd name="T59" fmla="*/ 25 h 128"/>
                  <a:gd name="T60" fmla="*/ 57 w 122"/>
                  <a:gd name="T61" fmla="*/ 27 h 128"/>
                  <a:gd name="T62" fmla="*/ 45 w 122"/>
                  <a:gd name="T63" fmla="*/ 34 h 128"/>
                  <a:gd name="T64" fmla="*/ 42 w 122"/>
                  <a:gd name="T65" fmla="*/ 36 h 128"/>
                  <a:gd name="T66" fmla="*/ 31 w 122"/>
                  <a:gd name="T67" fmla="*/ 45 h 128"/>
                  <a:gd name="T68" fmla="*/ 25 w 122"/>
                  <a:gd name="T69" fmla="*/ 48 h 128"/>
                  <a:gd name="T70" fmla="*/ 16 w 122"/>
                  <a:gd name="T71" fmla="*/ 49 h 128"/>
                  <a:gd name="T72" fmla="*/ 8 w 122"/>
                  <a:gd name="T73" fmla="*/ 46 h 128"/>
                  <a:gd name="T74" fmla="*/ 5 w 122"/>
                  <a:gd name="T75" fmla="*/ 44 h 128"/>
                  <a:gd name="T76" fmla="*/ 0 w 122"/>
                  <a:gd name="T77" fmla="*/ 36 h 128"/>
                  <a:gd name="T78" fmla="*/ 14 w 122"/>
                  <a:gd name="T79" fmla="*/ 23 h 128"/>
                  <a:gd name="T80" fmla="*/ 22 w 122"/>
                  <a:gd name="T81" fmla="*/ 23 h 128"/>
                  <a:gd name="T82" fmla="*/ 36 w 122"/>
                  <a:gd name="T83" fmla="*/ 16 h 128"/>
                  <a:gd name="T84" fmla="*/ 49 w 122"/>
                  <a:gd name="T85" fmla="*/ 9 h 128"/>
                  <a:gd name="T86" fmla="*/ 57 w 122"/>
                  <a:gd name="T87" fmla="*/ 5 h 128"/>
                  <a:gd name="T88" fmla="*/ 62 w 122"/>
                  <a:gd name="T89" fmla="*/ 2 h 128"/>
                  <a:gd name="T90" fmla="*/ 65 w 122"/>
                  <a:gd name="T91" fmla="*/ 1 h 128"/>
                  <a:gd name="T92" fmla="*/ 68 w 122"/>
                  <a:gd name="T93" fmla="*/ 1 h 128"/>
                  <a:gd name="T94" fmla="*/ 77 w 122"/>
                  <a:gd name="T95" fmla="*/ 1 h 12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</a:cxnLst>
                <a:rect l="0" t="0" r="r" b="b"/>
                <a:pathLst>
                  <a:path w="122" h="128">
                    <a:moveTo>
                      <a:pt x="77" y="1"/>
                    </a:moveTo>
                    <a:cubicBezTo>
                      <a:pt x="78" y="1"/>
                      <a:pt x="79" y="3"/>
                      <a:pt x="81" y="3"/>
                    </a:cubicBezTo>
                    <a:cubicBezTo>
                      <a:pt x="82" y="3"/>
                      <a:pt x="81" y="4"/>
                      <a:pt x="82" y="4"/>
                    </a:cubicBezTo>
                    <a:cubicBezTo>
                      <a:pt x="83" y="5"/>
                      <a:pt x="84" y="6"/>
                      <a:pt x="85" y="6"/>
                    </a:cubicBezTo>
                    <a:cubicBezTo>
                      <a:pt x="86" y="7"/>
                      <a:pt x="86" y="7"/>
                      <a:pt x="87" y="8"/>
                    </a:cubicBezTo>
                    <a:cubicBezTo>
                      <a:pt x="88" y="8"/>
                      <a:pt x="88" y="8"/>
                      <a:pt x="89" y="10"/>
                    </a:cubicBezTo>
                    <a:cubicBezTo>
                      <a:pt x="90" y="11"/>
                      <a:pt x="91" y="11"/>
                      <a:pt x="92" y="12"/>
                    </a:cubicBezTo>
                    <a:cubicBezTo>
                      <a:pt x="92" y="12"/>
                      <a:pt x="93" y="13"/>
                      <a:pt x="94" y="14"/>
                    </a:cubicBezTo>
                    <a:cubicBezTo>
                      <a:pt x="94" y="14"/>
                      <a:pt x="94" y="14"/>
                      <a:pt x="94" y="15"/>
                    </a:cubicBezTo>
                    <a:cubicBezTo>
                      <a:pt x="95" y="15"/>
                      <a:pt x="95" y="15"/>
                      <a:pt x="96" y="16"/>
                    </a:cubicBezTo>
                    <a:cubicBezTo>
                      <a:pt x="96" y="16"/>
                      <a:pt x="96" y="16"/>
                      <a:pt x="96" y="17"/>
                    </a:cubicBezTo>
                    <a:cubicBezTo>
                      <a:pt x="97" y="17"/>
                      <a:pt x="98" y="18"/>
                      <a:pt x="99" y="19"/>
                    </a:cubicBezTo>
                    <a:cubicBezTo>
                      <a:pt x="100" y="20"/>
                      <a:pt x="100" y="21"/>
                      <a:pt x="102" y="22"/>
                    </a:cubicBezTo>
                    <a:cubicBezTo>
                      <a:pt x="103" y="23"/>
                      <a:pt x="104" y="24"/>
                      <a:pt x="105" y="25"/>
                    </a:cubicBezTo>
                    <a:cubicBezTo>
                      <a:pt x="106" y="25"/>
                      <a:pt x="107" y="27"/>
                      <a:pt x="108" y="28"/>
                    </a:cubicBezTo>
                    <a:cubicBezTo>
                      <a:pt x="109" y="29"/>
                      <a:pt x="110" y="30"/>
                      <a:pt x="111" y="32"/>
                    </a:cubicBezTo>
                    <a:cubicBezTo>
                      <a:pt x="112" y="32"/>
                      <a:pt x="113" y="33"/>
                      <a:pt x="114" y="34"/>
                    </a:cubicBezTo>
                    <a:cubicBezTo>
                      <a:pt x="114" y="35"/>
                      <a:pt x="115" y="35"/>
                      <a:pt x="116" y="36"/>
                    </a:cubicBezTo>
                    <a:cubicBezTo>
                      <a:pt x="116" y="37"/>
                      <a:pt x="117" y="37"/>
                      <a:pt x="117" y="38"/>
                    </a:cubicBezTo>
                    <a:cubicBezTo>
                      <a:pt x="117" y="38"/>
                      <a:pt x="118" y="39"/>
                      <a:pt x="118" y="39"/>
                    </a:cubicBezTo>
                    <a:cubicBezTo>
                      <a:pt x="119" y="40"/>
                      <a:pt x="119" y="41"/>
                      <a:pt x="120" y="42"/>
                    </a:cubicBezTo>
                    <a:cubicBezTo>
                      <a:pt x="121" y="43"/>
                      <a:pt x="121" y="45"/>
                      <a:pt x="122" y="46"/>
                    </a:cubicBezTo>
                    <a:cubicBezTo>
                      <a:pt x="122" y="48"/>
                      <a:pt x="122" y="49"/>
                      <a:pt x="122" y="50"/>
                    </a:cubicBezTo>
                    <a:cubicBezTo>
                      <a:pt x="122" y="53"/>
                      <a:pt x="122" y="57"/>
                      <a:pt x="122" y="60"/>
                    </a:cubicBezTo>
                    <a:cubicBezTo>
                      <a:pt x="122" y="60"/>
                      <a:pt x="122" y="61"/>
                      <a:pt x="122" y="62"/>
                    </a:cubicBezTo>
                    <a:cubicBezTo>
                      <a:pt x="122" y="63"/>
                      <a:pt x="122" y="64"/>
                      <a:pt x="122" y="66"/>
                    </a:cubicBezTo>
                    <a:cubicBezTo>
                      <a:pt x="122" y="67"/>
                      <a:pt x="122" y="67"/>
                      <a:pt x="122" y="68"/>
                    </a:cubicBezTo>
                    <a:cubicBezTo>
                      <a:pt x="121" y="69"/>
                      <a:pt x="121" y="70"/>
                      <a:pt x="121" y="72"/>
                    </a:cubicBezTo>
                    <a:cubicBezTo>
                      <a:pt x="120" y="74"/>
                      <a:pt x="120" y="75"/>
                      <a:pt x="120" y="77"/>
                    </a:cubicBezTo>
                    <a:cubicBezTo>
                      <a:pt x="120" y="78"/>
                      <a:pt x="120" y="78"/>
                      <a:pt x="120" y="79"/>
                    </a:cubicBezTo>
                    <a:cubicBezTo>
                      <a:pt x="120" y="79"/>
                      <a:pt x="120" y="80"/>
                      <a:pt x="120" y="81"/>
                    </a:cubicBezTo>
                    <a:cubicBezTo>
                      <a:pt x="119" y="81"/>
                      <a:pt x="119" y="82"/>
                      <a:pt x="119" y="82"/>
                    </a:cubicBezTo>
                    <a:cubicBezTo>
                      <a:pt x="119" y="84"/>
                      <a:pt x="119" y="86"/>
                      <a:pt x="118" y="87"/>
                    </a:cubicBezTo>
                    <a:cubicBezTo>
                      <a:pt x="118" y="87"/>
                      <a:pt x="118" y="88"/>
                      <a:pt x="118" y="88"/>
                    </a:cubicBezTo>
                    <a:cubicBezTo>
                      <a:pt x="118" y="90"/>
                      <a:pt x="118" y="91"/>
                      <a:pt x="117" y="93"/>
                    </a:cubicBezTo>
                    <a:cubicBezTo>
                      <a:pt x="117" y="94"/>
                      <a:pt x="117" y="95"/>
                      <a:pt x="116" y="96"/>
                    </a:cubicBezTo>
                    <a:cubicBezTo>
                      <a:pt x="116" y="97"/>
                      <a:pt x="116" y="98"/>
                      <a:pt x="116" y="99"/>
                    </a:cubicBezTo>
                    <a:cubicBezTo>
                      <a:pt x="115" y="100"/>
                      <a:pt x="114" y="102"/>
                      <a:pt x="114" y="103"/>
                    </a:cubicBezTo>
                    <a:cubicBezTo>
                      <a:pt x="113" y="105"/>
                      <a:pt x="112" y="106"/>
                      <a:pt x="111" y="108"/>
                    </a:cubicBezTo>
                    <a:cubicBezTo>
                      <a:pt x="111" y="108"/>
                      <a:pt x="110" y="109"/>
                      <a:pt x="110" y="110"/>
                    </a:cubicBezTo>
                    <a:cubicBezTo>
                      <a:pt x="107" y="112"/>
                      <a:pt x="107" y="112"/>
                      <a:pt x="105" y="114"/>
                    </a:cubicBezTo>
                    <a:cubicBezTo>
                      <a:pt x="104" y="114"/>
                      <a:pt x="104" y="114"/>
                      <a:pt x="104" y="114"/>
                    </a:cubicBezTo>
                    <a:cubicBezTo>
                      <a:pt x="103" y="114"/>
                      <a:pt x="99" y="118"/>
                      <a:pt x="97" y="119"/>
                    </a:cubicBezTo>
                    <a:cubicBezTo>
                      <a:pt x="95" y="121"/>
                      <a:pt x="92" y="121"/>
                      <a:pt x="91" y="123"/>
                    </a:cubicBezTo>
                    <a:cubicBezTo>
                      <a:pt x="89" y="124"/>
                      <a:pt x="89" y="124"/>
                      <a:pt x="88" y="125"/>
                    </a:cubicBezTo>
                    <a:cubicBezTo>
                      <a:pt x="87" y="125"/>
                      <a:pt x="87" y="126"/>
                      <a:pt x="87" y="126"/>
                    </a:cubicBezTo>
                    <a:cubicBezTo>
                      <a:pt x="87" y="126"/>
                      <a:pt x="85" y="127"/>
                      <a:pt x="85" y="128"/>
                    </a:cubicBezTo>
                    <a:cubicBezTo>
                      <a:pt x="84" y="128"/>
                      <a:pt x="83" y="128"/>
                      <a:pt x="83" y="128"/>
                    </a:cubicBezTo>
                    <a:cubicBezTo>
                      <a:pt x="83" y="128"/>
                      <a:pt x="82" y="128"/>
                      <a:pt x="82" y="128"/>
                    </a:cubicBezTo>
                    <a:cubicBezTo>
                      <a:pt x="81" y="128"/>
                      <a:pt x="80" y="128"/>
                      <a:pt x="80" y="128"/>
                    </a:cubicBezTo>
                    <a:cubicBezTo>
                      <a:pt x="79" y="128"/>
                      <a:pt x="78" y="128"/>
                      <a:pt x="78" y="128"/>
                    </a:cubicBezTo>
                    <a:cubicBezTo>
                      <a:pt x="76" y="128"/>
                      <a:pt x="76" y="127"/>
                      <a:pt x="74" y="127"/>
                    </a:cubicBezTo>
                    <a:cubicBezTo>
                      <a:pt x="73" y="127"/>
                      <a:pt x="72" y="126"/>
                      <a:pt x="71" y="125"/>
                    </a:cubicBezTo>
                    <a:cubicBezTo>
                      <a:pt x="71" y="124"/>
                      <a:pt x="71" y="124"/>
                      <a:pt x="71" y="124"/>
                    </a:cubicBezTo>
                    <a:cubicBezTo>
                      <a:pt x="69" y="124"/>
                      <a:pt x="70" y="123"/>
                      <a:pt x="70" y="122"/>
                    </a:cubicBezTo>
                    <a:cubicBezTo>
                      <a:pt x="70" y="122"/>
                      <a:pt x="70" y="121"/>
                      <a:pt x="70" y="121"/>
                    </a:cubicBezTo>
                    <a:cubicBezTo>
                      <a:pt x="70" y="119"/>
                      <a:pt x="69" y="119"/>
                      <a:pt x="69" y="118"/>
                    </a:cubicBezTo>
                    <a:cubicBezTo>
                      <a:pt x="69" y="118"/>
                      <a:pt x="69" y="118"/>
                      <a:pt x="69" y="117"/>
                    </a:cubicBezTo>
                    <a:cubicBezTo>
                      <a:pt x="69" y="117"/>
                      <a:pt x="69" y="117"/>
                      <a:pt x="70" y="116"/>
                    </a:cubicBezTo>
                    <a:cubicBezTo>
                      <a:pt x="70" y="116"/>
                      <a:pt x="70" y="115"/>
                      <a:pt x="70" y="115"/>
                    </a:cubicBezTo>
                    <a:cubicBezTo>
                      <a:pt x="71" y="114"/>
                      <a:pt x="71" y="113"/>
                      <a:pt x="72" y="112"/>
                    </a:cubicBezTo>
                    <a:cubicBezTo>
                      <a:pt x="73" y="110"/>
                      <a:pt x="75" y="110"/>
                      <a:pt x="76" y="108"/>
                    </a:cubicBezTo>
                    <a:cubicBezTo>
                      <a:pt x="77" y="108"/>
                      <a:pt x="77" y="107"/>
                      <a:pt x="78" y="107"/>
                    </a:cubicBezTo>
                    <a:cubicBezTo>
                      <a:pt x="79" y="106"/>
                      <a:pt x="79" y="106"/>
                      <a:pt x="80" y="106"/>
                    </a:cubicBezTo>
                    <a:cubicBezTo>
                      <a:pt x="80" y="106"/>
                      <a:pt x="80" y="105"/>
                      <a:pt x="80" y="105"/>
                    </a:cubicBezTo>
                    <a:cubicBezTo>
                      <a:pt x="81" y="105"/>
                      <a:pt x="81" y="105"/>
                      <a:pt x="81" y="105"/>
                    </a:cubicBezTo>
                    <a:cubicBezTo>
                      <a:pt x="82" y="104"/>
                      <a:pt x="82" y="104"/>
                      <a:pt x="83" y="104"/>
                    </a:cubicBezTo>
                    <a:cubicBezTo>
                      <a:pt x="83" y="104"/>
                      <a:pt x="84" y="103"/>
                      <a:pt x="84" y="103"/>
                    </a:cubicBezTo>
                    <a:cubicBezTo>
                      <a:pt x="85" y="102"/>
                      <a:pt x="86" y="102"/>
                      <a:pt x="87" y="101"/>
                    </a:cubicBezTo>
                    <a:cubicBezTo>
                      <a:pt x="87" y="100"/>
                      <a:pt x="88" y="99"/>
                      <a:pt x="89" y="99"/>
                    </a:cubicBezTo>
                    <a:cubicBezTo>
                      <a:pt x="89" y="98"/>
                      <a:pt x="89" y="98"/>
                      <a:pt x="89" y="98"/>
                    </a:cubicBezTo>
                    <a:cubicBezTo>
                      <a:pt x="90" y="96"/>
                      <a:pt x="92" y="95"/>
                      <a:pt x="92" y="93"/>
                    </a:cubicBezTo>
                    <a:cubicBezTo>
                      <a:pt x="93" y="90"/>
                      <a:pt x="95" y="88"/>
                      <a:pt x="96" y="84"/>
                    </a:cubicBezTo>
                    <a:cubicBezTo>
                      <a:pt x="96" y="84"/>
                      <a:pt x="96" y="83"/>
                      <a:pt x="96" y="83"/>
                    </a:cubicBezTo>
                    <a:cubicBezTo>
                      <a:pt x="96" y="81"/>
                      <a:pt x="97" y="80"/>
                      <a:pt x="97" y="78"/>
                    </a:cubicBezTo>
                    <a:cubicBezTo>
                      <a:pt x="98" y="77"/>
                      <a:pt x="98" y="76"/>
                      <a:pt x="98" y="75"/>
                    </a:cubicBezTo>
                    <a:cubicBezTo>
                      <a:pt x="99" y="68"/>
                      <a:pt x="101" y="63"/>
                      <a:pt x="98" y="55"/>
                    </a:cubicBezTo>
                    <a:cubicBezTo>
                      <a:pt x="97" y="52"/>
                      <a:pt x="96" y="51"/>
                      <a:pt x="94" y="48"/>
                    </a:cubicBezTo>
                    <a:cubicBezTo>
                      <a:pt x="93" y="47"/>
                      <a:pt x="92" y="46"/>
                      <a:pt x="91" y="44"/>
                    </a:cubicBezTo>
                    <a:cubicBezTo>
                      <a:pt x="90" y="43"/>
                      <a:pt x="90" y="42"/>
                      <a:pt x="89" y="42"/>
                    </a:cubicBezTo>
                    <a:cubicBezTo>
                      <a:pt x="89" y="41"/>
                      <a:pt x="89" y="41"/>
                      <a:pt x="88" y="41"/>
                    </a:cubicBezTo>
                    <a:cubicBezTo>
                      <a:pt x="88" y="40"/>
                      <a:pt x="87" y="40"/>
                      <a:pt x="87" y="40"/>
                    </a:cubicBezTo>
                    <a:cubicBezTo>
                      <a:pt x="84" y="38"/>
                      <a:pt x="84" y="36"/>
                      <a:pt x="82" y="35"/>
                    </a:cubicBezTo>
                    <a:cubicBezTo>
                      <a:pt x="82" y="34"/>
                      <a:pt x="81" y="34"/>
                      <a:pt x="81" y="34"/>
                    </a:cubicBezTo>
                    <a:cubicBezTo>
                      <a:pt x="81" y="33"/>
                      <a:pt x="81" y="33"/>
                      <a:pt x="81" y="33"/>
                    </a:cubicBezTo>
                    <a:cubicBezTo>
                      <a:pt x="79" y="32"/>
                      <a:pt x="78" y="30"/>
                      <a:pt x="78" y="29"/>
                    </a:cubicBezTo>
                    <a:cubicBezTo>
                      <a:pt x="77" y="29"/>
                      <a:pt x="76" y="29"/>
                      <a:pt x="76" y="29"/>
                    </a:cubicBezTo>
                    <a:cubicBezTo>
                      <a:pt x="75" y="28"/>
                      <a:pt x="74" y="27"/>
                      <a:pt x="73" y="27"/>
                    </a:cubicBezTo>
                    <a:cubicBezTo>
                      <a:pt x="72" y="26"/>
                      <a:pt x="72" y="25"/>
                      <a:pt x="71" y="25"/>
                    </a:cubicBezTo>
                    <a:cubicBezTo>
                      <a:pt x="69" y="24"/>
                      <a:pt x="65" y="24"/>
                      <a:pt x="63" y="25"/>
                    </a:cubicBezTo>
                    <a:cubicBezTo>
                      <a:pt x="62" y="25"/>
                      <a:pt x="59" y="26"/>
                      <a:pt x="59" y="26"/>
                    </a:cubicBezTo>
                    <a:cubicBezTo>
                      <a:pt x="58" y="26"/>
                      <a:pt x="58" y="26"/>
                      <a:pt x="58" y="27"/>
                    </a:cubicBezTo>
                    <a:cubicBezTo>
                      <a:pt x="58" y="27"/>
                      <a:pt x="57" y="27"/>
                      <a:pt x="57" y="27"/>
                    </a:cubicBezTo>
                    <a:cubicBezTo>
                      <a:pt x="56" y="28"/>
                      <a:pt x="55" y="28"/>
                      <a:pt x="55" y="28"/>
                    </a:cubicBezTo>
                    <a:cubicBezTo>
                      <a:pt x="54" y="29"/>
                      <a:pt x="51" y="30"/>
                      <a:pt x="50" y="31"/>
                    </a:cubicBezTo>
                    <a:cubicBezTo>
                      <a:pt x="48" y="32"/>
                      <a:pt x="47" y="32"/>
                      <a:pt x="45" y="34"/>
                    </a:cubicBezTo>
                    <a:cubicBezTo>
                      <a:pt x="45" y="34"/>
                      <a:pt x="44" y="34"/>
                      <a:pt x="44" y="34"/>
                    </a:cubicBezTo>
                    <a:cubicBezTo>
                      <a:pt x="44" y="34"/>
                      <a:pt x="43" y="35"/>
                      <a:pt x="42" y="35"/>
                    </a:cubicBezTo>
                    <a:cubicBezTo>
                      <a:pt x="42" y="35"/>
                      <a:pt x="42" y="35"/>
                      <a:pt x="42" y="36"/>
                    </a:cubicBezTo>
                    <a:cubicBezTo>
                      <a:pt x="39" y="38"/>
                      <a:pt x="36" y="39"/>
                      <a:pt x="34" y="42"/>
                    </a:cubicBezTo>
                    <a:cubicBezTo>
                      <a:pt x="34" y="42"/>
                      <a:pt x="33" y="43"/>
                      <a:pt x="32" y="43"/>
                    </a:cubicBezTo>
                    <a:cubicBezTo>
                      <a:pt x="32" y="44"/>
                      <a:pt x="31" y="44"/>
                      <a:pt x="31" y="45"/>
                    </a:cubicBezTo>
                    <a:cubicBezTo>
                      <a:pt x="30" y="46"/>
                      <a:pt x="29" y="46"/>
                      <a:pt x="28" y="47"/>
                    </a:cubicBezTo>
                    <a:cubicBezTo>
                      <a:pt x="27" y="47"/>
                      <a:pt x="27" y="47"/>
                      <a:pt x="27" y="48"/>
                    </a:cubicBezTo>
                    <a:cubicBezTo>
                      <a:pt x="26" y="48"/>
                      <a:pt x="25" y="48"/>
                      <a:pt x="25" y="48"/>
                    </a:cubicBezTo>
                    <a:cubicBezTo>
                      <a:pt x="24" y="48"/>
                      <a:pt x="22" y="49"/>
                      <a:pt x="21" y="49"/>
                    </a:cubicBezTo>
                    <a:cubicBezTo>
                      <a:pt x="19" y="49"/>
                      <a:pt x="19" y="49"/>
                      <a:pt x="19" y="49"/>
                    </a:cubicBezTo>
                    <a:cubicBezTo>
                      <a:pt x="18" y="49"/>
                      <a:pt x="16" y="49"/>
                      <a:pt x="16" y="49"/>
                    </a:cubicBezTo>
                    <a:cubicBezTo>
                      <a:pt x="15" y="48"/>
                      <a:pt x="15" y="49"/>
                      <a:pt x="14" y="48"/>
                    </a:cubicBezTo>
                    <a:cubicBezTo>
                      <a:pt x="12" y="47"/>
                      <a:pt x="12" y="47"/>
                      <a:pt x="10" y="47"/>
                    </a:cubicBezTo>
                    <a:cubicBezTo>
                      <a:pt x="10" y="46"/>
                      <a:pt x="9" y="46"/>
                      <a:pt x="8" y="46"/>
                    </a:cubicBezTo>
                    <a:cubicBezTo>
                      <a:pt x="8" y="46"/>
                      <a:pt x="7" y="45"/>
                      <a:pt x="7" y="45"/>
                    </a:cubicBezTo>
                    <a:cubicBezTo>
                      <a:pt x="7" y="45"/>
                      <a:pt x="7" y="45"/>
                      <a:pt x="7" y="45"/>
                    </a:cubicBezTo>
                    <a:cubicBezTo>
                      <a:pt x="7" y="45"/>
                      <a:pt x="5" y="44"/>
                      <a:pt x="5" y="44"/>
                    </a:cubicBezTo>
                    <a:cubicBezTo>
                      <a:pt x="4" y="42"/>
                      <a:pt x="3" y="43"/>
                      <a:pt x="2" y="42"/>
                    </a:cubicBezTo>
                    <a:cubicBezTo>
                      <a:pt x="2" y="40"/>
                      <a:pt x="1" y="41"/>
                      <a:pt x="1" y="40"/>
                    </a:cubicBezTo>
                    <a:cubicBezTo>
                      <a:pt x="1" y="38"/>
                      <a:pt x="0" y="37"/>
                      <a:pt x="0" y="36"/>
                    </a:cubicBezTo>
                    <a:cubicBezTo>
                      <a:pt x="0" y="31"/>
                      <a:pt x="1" y="28"/>
                      <a:pt x="3" y="26"/>
                    </a:cubicBezTo>
                    <a:cubicBezTo>
                      <a:pt x="5" y="24"/>
                      <a:pt x="6" y="23"/>
                      <a:pt x="10" y="23"/>
                    </a:cubicBezTo>
                    <a:cubicBezTo>
                      <a:pt x="11" y="23"/>
                      <a:pt x="13" y="23"/>
                      <a:pt x="14" y="23"/>
                    </a:cubicBezTo>
                    <a:cubicBezTo>
                      <a:pt x="15" y="23"/>
                      <a:pt x="15" y="23"/>
                      <a:pt x="16" y="23"/>
                    </a:cubicBezTo>
                    <a:cubicBezTo>
                      <a:pt x="18" y="24"/>
                      <a:pt x="19" y="24"/>
                      <a:pt x="20" y="24"/>
                    </a:cubicBezTo>
                    <a:cubicBezTo>
                      <a:pt x="20" y="24"/>
                      <a:pt x="21" y="24"/>
                      <a:pt x="22" y="23"/>
                    </a:cubicBezTo>
                    <a:cubicBezTo>
                      <a:pt x="23" y="22"/>
                      <a:pt x="25" y="22"/>
                      <a:pt x="26" y="22"/>
                    </a:cubicBezTo>
                    <a:cubicBezTo>
                      <a:pt x="27" y="21"/>
                      <a:pt x="28" y="20"/>
                      <a:pt x="30" y="20"/>
                    </a:cubicBezTo>
                    <a:cubicBezTo>
                      <a:pt x="31" y="18"/>
                      <a:pt x="34" y="18"/>
                      <a:pt x="36" y="16"/>
                    </a:cubicBezTo>
                    <a:cubicBezTo>
                      <a:pt x="36" y="16"/>
                      <a:pt x="36" y="16"/>
                      <a:pt x="37" y="16"/>
                    </a:cubicBezTo>
                    <a:cubicBezTo>
                      <a:pt x="37" y="16"/>
                      <a:pt x="37" y="16"/>
                      <a:pt x="37" y="15"/>
                    </a:cubicBezTo>
                    <a:cubicBezTo>
                      <a:pt x="41" y="13"/>
                      <a:pt x="45" y="11"/>
                      <a:pt x="49" y="9"/>
                    </a:cubicBezTo>
                    <a:cubicBezTo>
                      <a:pt x="50" y="8"/>
                      <a:pt x="52" y="7"/>
                      <a:pt x="53" y="6"/>
                    </a:cubicBezTo>
                    <a:cubicBezTo>
                      <a:pt x="54" y="6"/>
                      <a:pt x="54" y="6"/>
                      <a:pt x="55" y="6"/>
                    </a:cubicBezTo>
                    <a:cubicBezTo>
                      <a:pt x="56" y="6"/>
                      <a:pt x="56" y="5"/>
                      <a:pt x="57" y="5"/>
                    </a:cubicBezTo>
                    <a:cubicBezTo>
                      <a:pt x="58" y="4"/>
                      <a:pt x="58" y="4"/>
                      <a:pt x="60" y="4"/>
                    </a:cubicBezTo>
                    <a:cubicBezTo>
                      <a:pt x="60" y="3"/>
                      <a:pt x="61" y="3"/>
                      <a:pt x="61" y="3"/>
                    </a:cubicBezTo>
                    <a:cubicBezTo>
                      <a:pt x="62" y="3"/>
                      <a:pt x="62" y="2"/>
                      <a:pt x="62" y="2"/>
                    </a:cubicBezTo>
                    <a:cubicBezTo>
                      <a:pt x="63" y="2"/>
                      <a:pt x="63" y="2"/>
                      <a:pt x="64" y="2"/>
                    </a:cubicBezTo>
                    <a:cubicBezTo>
                      <a:pt x="64" y="2"/>
                      <a:pt x="64" y="1"/>
                      <a:pt x="64" y="1"/>
                    </a:cubicBezTo>
                    <a:cubicBezTo>
                      <a:pt x="65" y="1"/>
                      <a:pt x="65" y="1"/>
                      <a:pt x="65" y="1"/>
                    </a:cubicBezTo>
                    <a:cubicBezTo>
                      <a:pt x="65" y="1"/>
                      <a:pt x="65" y="1"/>
                      <a:pt x="66" y="1"/>
                    </a:cubicBezTo>
                    <a:cubicBezTo>
                      <a:pt x="66" y="1"/>
                      <a:pt x="66" y="1"/>
                      <a:pt x="67" y="1"/>
                    </a:cubicBezTo>
                    <a:cubicBezTo>
                      <a:pt x="67" y="1"/>
                      <a:pt x="67" y="1"/>
                      <a:pt x="68" y="1"/>
                    </a:cubicBezTo>
                    <a:cubicBezTo>
                      <a:pt x="68" y="0"/>
                      <a:pt x="68" y="1"/>
                      <a:pt x="69" y="1"/>
                    </a:cubicBezTo>
                    <a:cubicBezTo>
                      <a:pt x="69" y="1"/>
                      <a:pt x="71" y="0"/>
                      <a:pt x="73" y="0"/>
                    </a:cubicBezTo>
                    <a:cubicBezTo>
                      <a:pt x="74" y="0"/>
                      <a:pt x="76" y="1"/>
                      <a:pt x="77" y="1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/>
              <a:p>
                <a:pPr marL="0" marR="0" lvl="0" indent="0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</a:endParaRPr>
              </a:p>
            </p:txBody>
          </p:sp>
          <p:sp>
            <p:nvSpPr>
              <p:cNvPr id="23" name="Freeform 8"/>
              <p:cNvSpPr/>
              <p:nvPr/>
            </p:nvSpPr>
            <p:spPr bwMode="auto">
              <a:xfrm>
                <a:off x="5497513" y="3151188"/>
                <a:ext cx="241300" cy="433388"/>
              </a:xfrm>
              <a:custGeom>
                <a:avLst/>
                <a:gdLst>
                  <a:gd name="T0" fmla="*/ 20 w 64"/>
                  <a:gd name="T1" fmla="*/ 44 h 115"/>
                  <a:gd name="T2" fmla="*/ 20 w 64"/>
                  <a:gd name="T3" fmla="*/ 35 h 115"/>
                  <a:gd name="T4" fmla="*/ 22 w 64"/>
                  <a:gd name="T5" fmla="*/ 32 h 115"/>
                  <a:gd name="T6" fmla="*/ 22 w 64"/>
                  <a:gd name="T7" fmla="*/ 25 h 115"/>
                  <a:gd name="T8" fmla="*/ 15 w 64"/>
                  <a:gd name="T9" fmla="*/ 24 h 115"/>
                  <a:gd name="T10" fmla="*/ 9 w 64"/>
                  <a:gd name="T11" fmla="*/ 23 h 115"/>
                  <a:gd name="T12" fmla="*/ 2 w 64"/>
                  <a:gd name="T13" fmla="*/ 18 h 115"/>
                  <a:gd name="T14" fmla="*/ 0 w 64"/>
                  <a:gd name="T15" fmla="*/ 12 h 115"/>
                  <a:gd name="T16" fmla="*/ 1 w 64"/>
                  <a:gd name="T17" fmla="*/ 10 h 115"/>
                  <a:gd name="T18" fmla="*/ 10 w 64"/>
                  <a:gd name="T19" fmla="*/ 8 h 115"/>
                  <a:gd name="T20" fmla="*/ 14 w 64"/>
                  <a:gd name="T21" fmla="*/ 7 h 115"/>
                  <a:gd name="T22" fmla="*/ 20 w 64"/>
                  <a:gd name="T23" fmla="*/ 3 h 115"/>
                  <a:gd name="T24" fmla="*/ 27 w 64"/>
                  <a:gd name="T25" fmla="*/ 0 h 115"/>
                  <a:gd name="T26" fmla="*/ 35 w 64"/>
                  <a:gd name="T27" fmla="*/ 0 h 115"/>
                  <a:gd name="T28" fmla="*/ 42 w 64"/>
                  <a:gd name="T29" fmla="*/ 6 h 115"/>
                  <a:gd name="T30" fmla="*/ 46 w 64"/>
                  <a:gd name="T31" fmla="*/ 12 h 115"/>
                  <a:gd name="T32" fmla="*/ 46 w 64"/>
                  <a:gd name="T33" fmla="*/ 17 h 115"/>
                  <a:gd name="T34" fmla="*/ 45 w 64"/>
                  <a:gd name="T35" fmla="*/ 25 h 115"/>
                  <a:gd name="T36" fmla="*/ 41 w 64"/>
                  <a:gd name="T37" fmla="*/ 39 h 115"/>
                  <a:gd name="T38" fmla="*/ 40 w 64"/>
                  <a:gd name="T39" fmla="*/ 42 h 115"/>
                  <a:gd name="T40" fmla="*/ 41 w 64"/>
                  <a:gd name="T41" fmla="*/ 49 h 115"/>
                  <a:gd name="T42" fmla="*/ 50 w 64"/>
                  <a:gd name="T43" fmla="*/ 48 h 115"/>
                  <a:gd name="T44" fmla="*/ 55 w 64"/>
                  <a:gd name="T45" fmla="*/ 48 h 115"/>
                  <a:gd name="T46" fmla="*/ 62 w 64"/>
                  <a:gd name="T47" fmla="*/ 55 h 115"/>
                  <a:gd name="T48" fmla="*/ 64 w 64"/>
                  <a:gd name="T49" fmla="*/ 58 h 115"/>
                  <a:gd name="T50" fmla="*/ 63 w 64"/>
                  <a:gd name="T51" fmla="*/ 62 h 115"/>
                  <a:gd name="T52" fmla="*/ 61 w 64"/>
                  <a:gd name="T53" fmla="*/ 70 h 115"/>
                  <a:gd name="T54" fmla="*/ 62 w 64"/>
                  <a:gd name="T55" fmla="*/ 75 h 115"/>
                  <a:gd name="T56" fmla="*/ 60 w 64"/>
                  <a:gd name="T57" fmla="*/ 82 h 115"/>
                  <a:gd name="T58" fmla="*/ 56 w 64"/>
                  <a:gd name="T59" fmla="*/ 84 h 115"/>
                  <a:gd name="T60" fmla="*/ 50 w 64"/>
                  <a:gd name="T61" fmla="*/ 97 h 115"/>
                  <a:gd name="T62" fmla="*/ 49 w 64"/>
                  <a:gd name="T63" fmla="*/ 100 h 115"/>
                  <a:gd name="T64" fmla="*/ 47 w 64"/>
                  <a:gd name="T65" fmla="*/ 104 h 115"/>
                  <a:gd name="T66" fmla="*/ 43 w 64"/>
                  <a:gd name="T67" fmla="*/ 110 h 115"/>
                  <a:gd name="T68" fmla="*/ 38 w 64"/>
                  <a:gd name="T69" fmla="*/ 114 h 115"/>
                  <a:gd name="T70" fmla="*/ 31 w 64"/>
                  <a:gd name="T71" fmla="*/ 115 h 115"/>
                  <a:gd name="T72" fmla="*/ 26 w 64"/>
                  <a:gd name="T73" fmla="*/ 113 h 115"/>
                  <a:gd name="T74" fmla="*/ 20 w 64"/>
                  <a:gd name="T75" fmla="*/ 111 h 115"/>
                  <a:gd name="T76" fmla="*/ 17 w 64"/>
                  <a:gd name="T77" fmla="*/ 110 h 115"/>
                  <a:gd name="T78" fmla="*/ 15 w 64"/>
                  <a:gd name="T79" fmla="*/ 110 h 115"/>
                  <a:gd name="T80" fmla="*/ 7 w 64"/>
                  <a:gd name="T81" fmla="*/ 109 h 115"/>
                  <a:gd name="T82" fmla="*/ 5 w 64"/>
                  <a:gd name="T83" fmla="*/ 102 h 115"/>
                  <a:gd name="T84" fmla="*/ 8 w 64"/>
                  <a:gd name="T85" fmla="*/ 96 h 115"/>
                  <a:gd name="T86" fmla="*/ 15 w 64"/>
                  <a:gd name="T87" fmla="*/ 92 h 115"/>
                  <a:gd name="T88" fmla="*/ 21 w 64"/>
                  <a:gd name="T89" fmla="*/ 88 h 115"/>
                  <a:gd name="T90" fmla="*/ 24 w 64"/>
                  <a:gd name="T91" fmla="*/ 86 h 115"/>
                  <a:gd name="T92" fmla="*/ 24 w 64"/>
                  <a:gd name="T93" fmla="*/ 84 h 115"/>
                  <a:gd name="T94" fmla="*/ 20 w 64"/>
                  <a:gd name="T95" fmla="*/ 82 h 115"/>
                  <a:gd name="T96" fmla="*/ 18 w 64"/>
                  <a:gd name="T97" fmla="*/ 79 h 115"/>
                  <a:gd name="T98" fmla="*/ 13 w 64"/>
                  <a:gd name="T99" fmla="*/ 76 h 115"/>
                  <a:gd name="T100" fmla="*/ 9 w 64"/>
                  <a:gd name="T101" fmla="*/ 76 h 115"/>
                  <a:gd name="T102" fmla="*/ 6 w 64"/>
                  <a:gd name="T103" fmla="*/ 72 h 115"/>
                  <a:gd name="T104" fmla="*/ 6 w 64"/>
                  <a:gd name="T105" fmla="*/ 68 h 115"/>
                  <a:gd name="T106" fmla="*/ 9 w 64"/>
                  <a:gd name="T107" fmla="*/ 62 h 115"/>
                  <a:gd name="T108" fmla="*/ 10 w 64"/>
                  <a:gd name="T109" fmla="*/ 60 h 115"/>
                  <a:gd name="T110" fmla="*/ 14 w 64"/>
                  <a:gd name="T111" fmla="*/ 57 h 115"/>
                  <a:gd name="T112" fmla="*/ 21 w 64"/>
                  <a:gd name="T113" fmla="*/ 56 h 115"/>
                  <a:gd name="T114" fmla="*/ 21 w 64"/>
                  <a:gd name="T115" fmla="*/ 52 h 115"/>
                  <a:gd name="T116" fmla="*/ 20 w 64"/>
                  <a:gd name="T117" fmla="*/ 45 h 11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</a:cxnLst>
                <a:rect l="0" t="0" r="r" b="b"/>
                <a:pathLst>
                  <a:path w="64" h="115">
                    <a:moveTo>
                      <a:pt x="20" y="45"/>
                    </a:moveTo>
                    <a:cubicBezTo>
                      <a:pt x="20" y="45"/>
                      <a:pt x="20" y="44"/>
                      <a:pt x="20" y="44"/>
                    </a:cubicBezTo>
                    <a:cubicBezTo>
                      <a:pt x="20" y="41"/>
                      <a:pt x="20" y="41"/>
                      <a:pt x="20" y="38"/>
                    </a:cubicBezTo>
                    <a:cubicBezTo>
                      <a:pt x="20" y="37"/>
                      <a:pt x="20" y="36"/>
                      <a:pt x="20" y="35"/>
                    </a:cubicBezTo>
                    <a:cubicBezTo>
                      <a:pt x="21" y="35"/>
                      <a:pt x="21" y="34"/>
                      <a:pt x="21" y="33"/>
                    </a:cubicBezTo>
                    <a:cubicBezTo>
                      <a:pt x="21" y="33"/>
                      <a:pt x="21" y="32"/>
                      <a:pt x="22" y="32"/>
                    </a:cubicBezTo>
                    <a:cubicBezTo>
                      <a:pt x="22" y="30"/>
                      <a:pt x="23" y="29"/>
                      <a:pt x="23" y="28"/>
                    </a:cubicBezTo>
                    <a:cubicBezTo>
                      <a:pt x="23" y="27"/>
                      <a:pt x="23" y="25"/>
                      <a:pt x="22" y="25"/>
                    </a:cubicBezTo>
                    <a:cubicBezTo>
                      <a:pt x="21" y="24"/>
                      <a:pt x="20" y="24"/>
                      <a:pt x="19" y="24"/>
                    </a:cubicBezTo>
                    <a:cubicBezTo>
                      <a:pt x="19" y="23"/>
                      <a:pt x="16" y="24"/>
                      <a:pt x="15" y="24"/>
                    </a:cubicBezTo>
                    <a:cubicBezTo>
                      <a:pt x="15" y="24"/>
                      <a:pt x="13" y="24"/>
                      <a:pt x="13" y="24"/>
                    </a:cubicBezTo>
                    <a:cubicBezTo>
                      <a:pt x="11" y="24"/>
                      <a:pt x="10" y="23"/>
                      <a:pt x="9" y="23"/>
                    </a:cubicBezTo>
                    <a:cubicBezTo>
                      <a:pt x="8" y="23"/>
                      <a:pt x="4" y="20"/>
                      <a:pt x="4" y="20"/>
                    </a:cubicBezTo>
                    <a:cubicBezTo>
                      <a:pt x="3" y="19"/>
                      <a:pt x="3" y="18"/>
                      <a:pt x="2" y="18"/>
                    </a:cubicBezTo>
                    <a:cubicBezTo>
                      <a:pt x="2" y="17"/>
                      <a:pt x="1" y="17"/>
                      <a:pt x="1" y="16"/>
                    </a:cubicBezTo>
                    <a:cubicBezTo>
                      <a:pt x="1" y="15"/>
                      <a:pt x="0" y="13"/>
                      <a:pt x="0" y="12"/>
                    </a:cubicBezTo>
                    <a:cubicBezTo>
                      <a:pt x="0" y="12"/>
                      <a:pt x="0" y="11"/>
                      <a:pt x="0" y="11"/>
                    </a:cubicBezTo>
                    <a:cubicBezTo>
                      <a:pt x="0" y="10"/>
                      <a:pt x="0" y="10"/>
                      <a:pt x="1" y="10"/>
                    </a:cubicBezTo>
                    <a:cubicBezTo>
                      <a:pt x="1" y="9"/>
                      <a:pt x="1" y="9"/>
                      <a:pt x="1" y="9"/>
                    </a:cubicBezTo>
                    <a:cubicBezTo>
                      <a:pt x="5" y="9"/>
                      <a:pt x="7" y="8"/>
                      <a:pt x="10" y="8"/>
                    </a:cubicBezTo>
                    <a:cubicBezTo>
                      <a:pt x="11" y="7"/>
                      <a:pt x="13" y="7"/>
                      <a:pt x="13" y="7"/>
                    </a:cubicBezTo>
                    <a:cubicBezTo>
                      <a:pt x="14" y="7"/>
                      <a:pt x="14" y="7"/>
                      <a:pt x="14" y="7"/>
                    </a:cubicBezTo>
                    <a:cubicBezTo>
                      <a:pt x="15" y="6"/>
                      <a:pt x="15" y="6"/>
                      <a:pt x="16" y="6"/>
                    </a:cubicBezTo>
                    <a:cubicBezTo>
                      <a:pt x="17" y="4"/>
                      <a:pt x="18" y="4"/>
                      <a:pt x="20" y="3"/>
                    </a:cubicBezTo>
                    <a:cubicBezTo>
                      <a:pt x="21" y="3"/>
                      <a:pt x="22" y="2"/>
                      <a:pt x="23" y="2"/>
                    </a:cubicBezTo>
                    <a:cubicBezTo>
                      <a:pt x="24" y="1"/>
                      <a:pt x="26" y="0"/>
                      <a:pt x="27" y="0"/>
                    </a:cubicBezTo>
                    <a:cubicBezTo>
                      <a:pt x="29" y="0"/>
                      <a:pt x="30" y="0"/>
                      <a:pt x="33" y="0"/>
                    </a:cubicBezTo>
                    <a:cubicBezTo>
                      <a:pt x="33" y="0"/>
                      <a:pt x="35" y="0"/>
                      <a:pt x="35" y="0"/>
                    </a:cubicBezTo>
                    <a:cubicBezTo>
                      <a:pt x="36" y="1"/>
                      <a:pt x="38" y="2"/>
                      <a:pt x="39" y="2"/>
                    </a:cubicBezTo>
                    <a:cubicBezTo>
                      <a:pt x="40" y="3"/>
                      <a:pt x="41" y="6"/>
                      <a:pt x="42" y="6"/>
                    </a:cubicBezTo>
                    <a:cubicBezTo>
                      <a:pt x="43" y="7"/>
                      <a:pt x="44" y="9"/>
                      <a:pt x="45" y="9"/>
                    </a:cubicBezTo>
                    <a:cubicBezTo>
                      <a:pt x="45" y="10"/>
                      <a:pt x="45" y="11"/>
                      <a:pt x="46" y="12"/>
                    </a:cubicBezTo>
                    <a:cubicBezTo>
                      <a:pt x="46" y="12"/>
                      <a:pt x="46" y="13"/>
                      <a:pt x="46" y="14"/>
                    </a:cubicBezTo>
                    <a:cubicBezTo>
                      <a:pt x="46" y="15"/>
                      <a:pt x="46" y="16"/>
                      <a:pt x="46" y="17"/>
                    </a:cubicBezTo>
                    <a:cubicBezTo>
                      <a:pt x="46" y="18"/>
                      <a:pt x="46" y="19"/>
                      <a:pt x="46" y="21"/>
                    </a:cubicBezTo>
                    <a:cubicBezTo>
                      <a:pt x="46" y="22"/>
                      <a:pt x="45" y="24"/>
                      <a:pt x="45" y="25"/>
                    </a:cubicBezTo>
                    <a:cubicBezTo>
                      <a:pt x="44" y="28"/>
                      <a:pt x="43" y="32"/>
                      <a:pt x="42" y="34"/>
                    </a:cubicBezTo>
                    <a:cubicBezTo>
                      <a:pt x="41" y="35"/>
                      <a:pt x="41" y="37"/>
                      <a:pt x="41" y="39"/>
                    </a:cubicBezTo>
                    <a:cubicBezTo>
                      <a:pt x="40" y="39"/>
                      <a:pt x="40" y="40"/>
                      <a:pt x="40" y="40"/>
                    </a:cubicBezTo>
                    <a:cubicBezTo>
                      <a:pt x="40" y="42"/>
                      <a:pt x="40" y="40"/>
                      <a:pt x="40" y="42"/>
                    </a:cubicBezTo>
                    <a:cubicBezTo>
                      <a:pt x="40" y="44"/>
                      <a:pt x="40" y="43"/>
                      <a:pt x="40" y="45"/>
                    </a:cubicBezTo>
                    <a:cubicBezTo>
                      <a:pt x="41" y="46"/>
                      <a:pt x="40" y="47"/>
                      <a:pt x="41" y="49"/>
                    </a:cubicBezTo>
                    <a:cubicBezTo>
                      <a:pt x="41" y="49"/>
                      <a:pt x="41" y="51"/>
                      <a:pt x="41" y="50"/>
                    </a:cubicBezTo>
                    <a:cubicBezTo>
                      <a:pt x="43" y="50"/>
                      <a:pt x="48" y="48"/>
                      <a:pt x="50" y="48"/>
                    </a:cubicBezTo>
                    <a:cubicBezTo>
                      <a:pt x="50" y="48"/>
                      <a:pt x="50" y="48"/>
                      <a:pt x="50" y="48"/>
                    </a:cubicBezTo>
                    <a:cubicBezTo>
                      <a:pt x="52" y="48"/>
                      <a:pt x="53" y="48"/>
                      <a:pt x="55" y="48"/>
                    </a:cubicBezTo>
                    <a:cubicBezTo>
                      <a:pt x="57" y="48"/>
                      <a:pt x="57" y="49"/>
                      <a:pt x="60" y="51"/>
                    </a:cubicBezTo>
                    <a:cubicBezTo>
                      <a:pt x="61" y="52"/>
                      <a:pt x="62" y="54"/>
                      <a:pt x="62" y="55"/>
                    </a:cubicBezTo>
                    <a:cubicBezTo>
                      <a:pt x="62" y="55"/>
                      <a:pt x="62" y="55"/>
                      <a:pt x="63" y="55"/>
                    </a:cubicBezTo>
                    <a:cubicBezTo>
                      <a:pt x="63" y="56"/>
                      <a:pt x="63" y="57"/>
                      <a:pt x="64" y="58"/>
                    </a:cubicBezTo>
                    <a:cubicBezTo>
                      <a:pt x="64" y="59"/>
                      <a:pt x="64" y="59"/>
                      <a:pt x="64" y="60"/>
                    </a:cubicBezTo>
                    <a:cubicBezTo>
                      <a:pt x="64" y="61"/>
                      <a:pt x="63" y="61"/>
                      <a:pt x="63" y="62"/>
                    </a:cubicBezTo>
                    <a:cubicBezTo>
                      <a:pt x="62" y="64"/>
                      <a:pt x="63" y="64"/>
                      <a:pt x="62" y="66"/>
                    </a:cubicBezTo>
                    <a:cubicBezTo>
                      <a:pt x="61" y="66"/>
                      <a:pt x="61" y="70"/>
                      <a:pt x="61" y="70"/>
                    </a:cubicBezTo>
                    <a:cubicBezTo>
                      <a:pt x="61" y="70"/>
                      <a:pt x="61" y="70"/>
                      <a:pt x="61" y="71"/>
                    </a:cubicBezTo>
                    <a:cubicBezTo>
                      <a:pt x="61" y="72"/>
                      <a:pt x="62" y="73"/>
                      <a:pt x="62" y="75"/>
                    </a:cubicBezTo>
                    <a:cubicBezTo>
                      <a:pt x="63" y="77"/>
                      <a:pt x="62" y="79"/>
                      <a:pt x="61" y="80"/>
                    </a:cubicBezTo>
                    <a:cubicBezTo>
                      <a:pt x="60" y="81"/>
                      <a:pt x="60" y="81"/>
                      <a:pt x="60" y="82"/>
                    </a:cubicBezTo>
                    <a:cubicBezTo>
                      <a:pt x="58" y="82"/>
                      <a:pt x="58" y="83"/>
                      <a:pt x="58" y="83"/>
                    </a:cubicBezTo>
                    <a:cubicBezTo>
                      <a:pt x="57" y="83"/>
                      <a:pt x="56" y="83"/>
                      <a:pt x="56" y="84"/>
                    </a:cubicBezTo>
                    <a:cubicBezTo>
                      <a:pt x="54" y="84"/>
                      <a:pt x="51" y="84"/>
                      <a:pt x="50" y="85"/>
                    </a:cubicBezTo>
                    <a:cubicBezTo>
                      <a:pt x="50" y="89"/>
                      <a:pt x="50" y="93"/>
                      <a:pt x="50" y="97"/>
                    </a:cubicBezTo>
                    <a:cubicBezTo>
                      <a:pt x="50" y="97"/>
                      <a:pt x="49" y="98"/>
                      <a:pt x="49" y="99"/>
                    </a:cubicBezTo>
                    <a:cubicBezTo>
                      <a:pt x="49" y="99"/>
                      <a:pt x="49" y="100"/>
                      <a:pt x="49" y="100"/>
                    </a:cubicBezTo>
                    <a:cubicBezTo>
                      <a:pt x="49" y="101"/>
                      <a:pt x="48" y="102"/>
                      <a:pt x="48" y="102"/>
                    </a:cubicBezTo>
                    <a:cubicBezTo>
                      <a:pt x="48" y="103"/>
                      <a:pt x="48" y="103"/>
                      <a:pt x="47" y="104"/>
                    </a:cubicBezTo>
                    <a:cubicBezTo>
                      <a:pt x="47" y="105"/>
                      <a:pt x="46" y="107"/>
                      <a:pt x="45" y="108"/>
                    </a:cubicBezTo>
                    <a:cubicBezTo>
                      <a:pt x="44" y="109"/>
                      <a:pt x="44" y="109"/>
                      <a:pt x="43" y="110"/>
                    </a:cubicBezTo>
                    <a:cubicBezTo>
                      <a:pt x="42" y="111"/>
                      <a:pt x="41" y="111"/>
                      <a:pt x="41" y="112"/>
                    </a:cubicBezTo>
                    <a:cubicBezTo>
                      <a:pt x="40" y="113"/>
                      <a:pt x="39" y="113"/>
                      <a:pt x="38" y="114"/>
                    </a:cubicBezTo>
                    <a:cubicBezTo>
                      <a:pt x="37" y="114"/>
                      <a:pt x="35" y="114"/>
                      <a:pt x="34" y="115"/>
                    </a:cubicBezTo>
                    <a:cubicBezTo>
                      <a:pt x="33" y="115"/>
                      <a:pt x="32" y="115"/>
                      <a:pt x="31" y="115"/>
                    </a:cubicBezTo>
                    <a:cubicBezTo>
                      <a:pt x="30" y="114"/>
                      <a:pt x="29" y="114"/>
                      <a:pt x="28" y="114"/>
                    </a:cubicBezTo>
                    <a:cubicBezTo>
                      <a:pt x="27" y="114"/>
                      <a:pt x="26" y="113"/>
                      <a:pt x="26" y="113"/>
                    </a:cubicBezTo>
                    <a:cubicBezTo>
                      <a:pt x="25" y="112"/>
                      <a:pt x="25" y="112"/>
                      <a:pt x="24" y="112"/>
                    </a:cubicBezTo>
                    <a:cubicBezTo>
                      <a:pt x="23" y="111"/>
                      <a:pt x="22" y="111"/>
                      <a:pt x="20" y="111"/>
                    </a:cubicBezTo>
                    <a:cubicBezTo>
                      <a:pt x="20" y="111"/>
                      <a:pt x="20" y="110"/>
                      <a:pt x="19" y="110"/>
                    </a:cubicBezTo>
                    <a:cubicBezTo>
                      <a:pt x="18" y="110"/>
                      <a:pt x="18" y="110"/>
                      <a:pt x="17" y="110"/>
                    </a:cubicBezTo>
                    <a:cubicBezTo>
                      <a:pt x="16" y="110"/>
                      <a:pt x="15" y="110"/>
                      <a:pt x="15" y="110"/>
                    </a:cubicBezTo>
                    <a:cubicBezTo>
                      <a:pt x="15" y="110"/>
                      <a:pt x="15" y="110"/>
                      <a:pt x="15" y="110"/>
                    </a:cubicBezTo>
                    <a:cubicBezTo>
                      <a:pt x="13" y="110"/>
                      <a:pt x="11" y="110"/>
                      <a:pt x="10" y="110"/>
                    </a:cubicBezTo>
                    <a:cubicBezTo>
                      <a:pt x="9" y="110"/>
                      <a:pt x="8" y="109"/>
                      <a:pt x="7" y="109"/>
                    </a:cubicBezTo>
                    <a:cubicBezTo>
                      <a:pt x="7" y="109"/>
                      <a:pt x="6" y="108"/>
                      <a:pt x="6" y="108"/>
                    </a:cubicBezTo>
                    <a:cubicBezTo>
                      <a:pt x="4" y="105"/>
                      <a:pt x="5" y="104"/>
                      <a:pt x="5" y="102"/>
                    </a:cubicBezTo>
                    <a:cubicBezTo>
                      <a:pt x="5" y="101"/>
                      <a:pt x="5" y="100"/>
                      <a:pt x="6" y="100"/>
                    </a:cubicBezTo>
                    <a:cubicBezTo>
                      <a:pt x="6" y="98"/>
                      <a:pt x="7" y="97"/>
                      <a:pt x="8" y="96"/>
                    </a:cubicBezTo>
                    <a:cubicBezTo>
                      <a:pt x="9" y="94"/>
                      <a:pt x="11" y="94"/>
                      <a:pt x="12" y="93"/>
                    </a:cubicBezTo>
                    <a:cubicBezTo>
                      <a:pt x="14" y="92"/>
                      <a:pt x="13" y="92"/>
                      <a:pt x="15" y="92"/>
                    </a:cubicBezTo>
                    <a:cubicBezTo>
                      <a:pt x="16" y="91"/>
                      <a:pt x="18" y="90"/>
                      <a:pt x="19" y="89"/>
                    </a:cubicBezTo>
                    <a:cubicBezTo>
                      <a:pt x="20" y="89"/>
                      <a:pt x="20" y="88"/>
                      <a:pt x="21" y="88"/>
                    </a:cubicBezTo>
                    <a:cubicBezTo>
                      <a:pt x="21" y="87"/>
                      <a:pt x="22" y="87"/>
                      <a:pt x="22" y="87"/>
                    </a:cubicBezTo>
                    <a:cubicBezTo>
                      <a:pt x="23" y="86"/>
                      <a:pt x="23" y="86"/>
                      <a:pt x="24" y="86"/>
                    </a:cubicBezTo>
                    <a:cubicBezTo>
                      <a:pt x="24" y="86"/>
                      <a:pt x="24" y="86"/>
                      <a:pt x="24" y="86"/>
                    </a:cubicBezTo>
                    <a:cubicBezTo>
                      <a:pt x="24" y="85"/>
                      <a:pt x="24" y="85"/>
                      <a:pt x="24" y="84"/>
                    </a:cubicBezTo>
                    <a:cubicBezTo>
                      <a:pt x="24" y="84"/>
                      <a:pt x="24" y="84"/>
                      <a:pt x="24" y="83"/>
                    </a:cubicBezTo>
                    <a:cubicBezTo>
                      <a:pt x="22" y="83"/>
                      <a:pt x="21" y="82"/>
                      <a:pt x="20" y="82"/>
                    </a:cubicBezTo>
                    <a:cubicBezTo>
                      <a:pt x="20" y="81"/>
                      <a:pt x="19" y="81"/>
                      <a:pt x="18" y="81"/>
                    </a:cubicBezTo>
                    <a:cubicBezTo>
                      <a:pt x="18" y="81"/>
                      <a:pt x="18" y="79"/>
                      <a:pt x="18" y="79"/>
                    </a:cubicBezTo>
                    <a:cubicBezTo>
                      <a:pt x="16" y="79"/>
                      <a:pt x="16" y="77"/>
                      <a:pt x="15" y="77"/>
                    </a:cubicBezTo>
                    <a:cubicBezTo>
                      <a:pt x="14" y="77"/>
                      <a:pt x="14" y="77"/>
                      <a:pt x="13" y="76"/>
                    </a:cubicBezTo>
                    <a:cubicBezTo>
                      <a:pt x="13" y="76"/>
                      <a:pt x="12" y="76"/>
                      <a:pt x="11" y="76"/>
                    </a:cubicBezTo>
                    <a:cubicBezTo>
                      <a:pt x="11" y="76"/>
                      <a:pt x="10" y="76"/>
                      <a:pt x="9" y="76"/>
                    </a:cubicBezTo>
                    <a:cubicBezTo>
                      <a:pt x="7" y="75"/>
                      <a:pt x="8" y="75"/>
                      <a:pt x="7" y="74"/>
                    </a:cubicBezTo>
                    <a:cubicBezTo>
                      <a:pt x="6" y="74"/>
                      <a:pt x="6" y="73"/>
                      <a:pt x="6" y="72"/>
                    </a:cubicBezTo>
                    <a:cubicBezTo>
                      <a:pt x="6" y="71"/>
                      <a:pt x="6" y="70"/>
                      <a:pt x="6" y="69"/>
                    </a:cubicBezTo>
                    <a:cubicBezTo>
                      <a:pt x="6" y="68"/>
                      <a:pt x="6" y="68"/>
                      <a:pt x="6" y="68"/>
                    </a:cubicBezTo>
                    <a:cubicBezTo>
                      <a:pt x="6" y="66"/>
                      <a:pt x="8" y="64"/>
                      <a:pt x="8" y="63"/>
                    </a:cubicBezTo>
                    <a:cubicBezTo>
                      <a:pt x="8" y="63"/>
                      <a:pt x="9" y="62"/>
                      <a:pt x="9" y="62"/>
                    </a:cubicBezTo>
                    <a:cubicBezTo>
                      <a:pt x="9" y="62"/>
                      <a:pt x="9" y="62"/>
                      <a:pt x="9" y="62"/>
                    </a:cubicBezTo>
                    <a:cubicBezTo>
                      <a:pt x="9" y="61"/>
                      <a:pt x="10" y="61"/>
                      <a:pt x="10" y="60"/>
                    </a:cubicBezTo>
                    <a:cubicBezTo>
                      <a:pt x="11" y="59"/>
                      <a:pt x="11" y="58"/>
                      <a:pt x="12" y="58"/>
                    </a:cubicBezTo>
                    <a:cubicBezTo>
                      <a:pt x="13" y="57"/>
                      <a:pt x="13" y="57"/>
                      <a:pt x="14" y="57"/>
                    </a:cubicBezTo>
                    <a:cubicBezTo>
                      <a:pt x="16" y="57"/>
                      <a:pt x="17" y="57"/>
                      <a:pt x="18" y="57"/>
                    </a:cubicBezTo>
                    <a:cubicBezTo>
                      <a:pt x="19" y="56"/>
                      <a:pt x="20" y="56"/>
                      <a:pt x="21" y="56"/>
                    </a:cubicBezTo>
                    <a:cubicBezTo>
                      <a:pt x="21" y="55"/>
                      <a:pt x="20" y="54"/>
                      <a:pt x="21" y="54"/>
                    </a:cubicBezTo>
                    <a:cubicBezTo>
                      <a:pt x="21" y="53"/>
                      <a:pt x="20" y="53"/>
                      <a:pt x="21" y="52"/>
                    </a:cubicBezTo>
                    <a:cubicBezTo>
                      <a:pt x="20" y="51"/>
                      <a:pt x="20" y="51"/>
                      <a:pt x="20" y="50"/>
                    </a:cubicBezTo>
                    <a:cubicBezTo>
                      <a:pt x="20" y="49"/>
                      <a:pt x="20" y="46"/>
                      <a:pt x="20" y="45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/>
              <a:p>
                <a:pPr marL="0" marR="0" lvl="0" indent="0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</a:endParaRPr>
              </a:p>
            </p:txBody>
          </p:sp>
          <p:sp>
            <p:nvSpPr>
              <p:cNvPr id="24" name="Freeform 9"/>
              <p:cNvSpPr/>
              <p:nvPr/>
            </p:nvSpPr>
            <p:spPr bwMode="auto">
              <a:xfrm>
                <a:off x="5576888" y="2940050"/>
                <a:ext cx="255588" cy="192088"/>
              </a:xfrm>
              <a:custGeom>
                <a:avLst/>
                <a:gdLst>
                  <a:gd name="T0" fmla="*/ 11 w 68"/>
                  <a:gd name="T1" fmla="*/ 42 h 51"/>
                  <a:gd name="T2" fmla="*/ 16 w 68"/>
                  <a:gd name="T3" fmla="*/ 36 h 51"/>
                  <a:gd name="T4" fmla="*/ 21 w 68"/>
                  <a:gd name="T5" fmla="*/ 30 h 51"/>
                  <a:gd name="T6" fmla="*/ 22 w 68"/>
                  <a:gd name="T7" fmla="*/ 28 h 51"/>
                  <a:gd name="T8" fmla="*/ 23 w 68"/>
                  <a:gd name="T9" fmla="*/ 26 h 51"/>
                  <a:gd name="T10" fmla="*/ 20 w 68"/>
                  <a:gd name="T11" fmla="*/ 26 h 51"/>
                  <a:gd name="T12" fmla="*/ 17 w 68"/>
                  <a:gd name="T13" fmla="*/ 27 h 51"/>
                  <a:gd name="T14" fmla="*/ 15 w 68"/>
                  <a:gd name="T15" fmla="*/ 28 h 51"/>
                  <a:gd name="T16" fmla="*/ 10 w 68"/>
                  <a:gd name="T17" fmla="*/ 30 h 51"/>
                  <a:gd name="T18" fmla="*/ 6 w 68"/>
                  <a:gd name="T19" fmla="*/ 32 h 51"/>
                  <a:gd name="T20" fmla="*/ 2 w 68"/>
                  <a:gd name="T21" fmla="*/ 27 h 51"/>
                  <a:gd name="T22" fmla="*/ 1 w 68"/>
                  <a:gd name="T23" fmla="*/ 22 h 51"/>
                  <a:gd name="T24" fmla="*/ 0 w 68"/>
                  <a:gd name="T25" fmla="*/ 17 h 51"/>
                  <a:gd name="T26" fmla="*/ 4 w 68"/>
                  <a:gd name="T27" fmla="*/ 11 h 51"/>
                  <a:gd name="T28" fmla="*/ 5 w 68"/>
                  <a:gd name="T29" fmla="*/ 10 h 51"/>
                  <a:gd name="T30" fmla="*/ 7 w 68"/>
                  <a:gd name="T31" fmla="*/ 9 h 51"/>
                  <a:gd name="T32" fmla="*/ 15 w 68"/>
                  <a:gd name="T33" fmla="*/ 6 h 51"/>
                  <a:gd name="T34" fmla="*/ 29 w 68"/>
                  <a:gd name="T35" fmla="*/ 2 h 51"/>
                  <a:gd name="T36" fmla="*/ 35 w 68"/>
                  <a:gd name="T37" fmla="*/ 2 h 51"/>
                  <a:gd name="T38" fmla="*/ 44 w 68"/>
                  <a:gd name="T39" fmla="*/ 1 h 51"/>
                  <a:gd name="T40" fmla="*/ 57 w 68"/>
                  <a:gd name="T41" fmla="*/ 1 h 51"/>
                  <a:gd name="T42" fmla="*/ 59 w 68"/>
                  <a:gd name="T43" fmla="*/ 3 h 51"/>
                  <a:gd name="T44" fmla="*/ 60 w 68"/>
                  <a:gd name="T45" fmla="*/ 3 h 51"/>
                  <a:gd name="T46" fmla="*/ 64 w 68"/>
                  <a:gd name="T47" fmla="*/ 4 h 51"/>
                  <a:gd name="T48" fmla="*/ 68 w 68"/>
                  <a:gd name="T49" fmla="*/ 10 h 51"/>
                  <a:gd name="T50" fmla="*/ 68 w 68"/>
                  <a:gd name="T51" fmla="*/ 16 h 51"/>
                  <a:gd name="T52" fmla="*/ 66 w 68"/>
                  <a:gd name="T53" fmla="*/ 20 h 51"/>
                  <a:gd name="T54" fmla="*/ 64 w 68"/>
                  <a:gd name="T55" fmla="*/ 24 h 51"/>
                  <a:gd name="T56" fmla="*/ 61 w 68"/>
                  <a:gd name="T57" fmla="*/ 26 h 51"/>
                  <a:gd name="T58" fmla="*/ 56 w 68"/>
                  <a:gd name="T59" fmla="*/ 26 h 51"/>
                  <a:gd name="T60" fmla="*/ 53 w 68"/>
                  <a:gd name="T61" fmla="*/ 27 h 51"/>
                  <a:gd name="T62" fmla="*/ 46 w 68"/>
                  <a:gd name="T63" fmla="*/ 28 h 51"/>
                  <a:gd name="T64" fmla="*/ 43 w 68"/>
                  <a:gd name="T65" fmla="*/ 31 h 51"/>
                  <a:gd name="T66" fmla="*/ 37 w 68"/>
                  <a:gd name="T67" fmla="*/ 35 h 51"/>
                  <a:gd name="T68" fmla="*/ 31 w 68"/>
                  <a:gd name="T69" fmla="*/ 39 h 51"/>
                  <a:gd name="T70" fmla="*/ 28 w 68"/>
                  <a:gd name="T71" fmla="*/ 43 h 51"/>
                  <a:gd name="T72" fmla="*/ 23 w 68"/>
                  <a:gd name="T73" fmla="*/ 46 h 51"/>
                  <a:gd name="T74" fmla="*/ 21 w 68"/>
                  <a:gd name="T75" fmla="*/ 48 h 51"/>
                  <a:gd name="T76" fmla="*/ 17 w 68"/>
                  <a:gd name="T77" fmla="*/ 50 h 51"/>
                  <a:gd name="T78" fmla="*/ 11 w 68"/>
                  <a:gd name="T79" fmla="*/ 49 h 51"/>
                  <a:gd name="T80" fmla="*/ 10 w 68"/>
                  <a:gd name="T81" fmla="*/ 44 h 5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68" h="51">
                    <a:moveTo>
                      <a:pt x="10" y="44"/>
                    </a:moveTo>
                    <a:cubicBezTo>
                      <a:pt x="11" y="43"/>
                      <a:pt x="10" y="43"/>
                      <a:pt x="11" y="42"/>
                    </a:cubicBezTo>
                    <a:cubicBezTo>
                      <a:pt x="13" y="40"/>
                      <a:pt x="13" y="39"/>
                      <a:pt x="13" y="39"/>
                    </a:cubicBezTo>
                    <a:cubicBezTo>
                      <a:pt x="15" y="38"/>
                      <a:pt x="15" y="37"/>
                      <a:pt x="16" y="36"/>
                    </a:cubicBezTo>
                    <a:cubicBezTo>
                      <a:pt x="17" y="35"/>
                      <a:pt x="18" y="34"/>
                      <a:pt x="20" y="32"/>
                    </a:cubicBezTo>
                    <a:cubicBezTo>
                      <a:pt x="20" y="31"/>
                      <a:pt x="21" y="30"/>
                      <a:pt x="21" y="30"/>
                    </a:cubicBezTo>
                    <a:cubicBezTo>
                      <a:pt x="21" y="29"/>
                      <a:pt x="21" y="29"/>
                      <a:pt x="21" y="29"/>
                    </a:cubicBezTo>
                    <a:cubicBezTo>
                      <a:pt x="22" y="29"/>
                      <a:pt x="22" y="28"/>
                      <a:pt x="22" y="28"/>
                    </a:cubicBezTo>
                    <a:cubicBezTo>
                      <a:pt x="22" y="28"/>
                      <a:pt x="22" y="28"/>
                      <a:pt x="22" y="28"/>
                    </a:cubicBezTo>
                    <a:cubicBezTo>
                      <a:pt x="23" y="27"/>
                      <a:pt x="23" y="27"/>
                      <a:pt x="23" y="26"/>
                    </a:cubicBezTo>
                    <a:cubicBezTo>
                      <a:pt x="24" y="25"/>
                      <a:pt x="25" y="25"/>
                      <a:pt x="25" y="25"/>
                    </a:cubicBezTo>
                    <a:cubicBezTo>
                      <a:pt x="24" y="25"/>
                      <a:pt x="21" y="25"/>
                      <a:pt x="20" y="26"/>
                    </a:cubicBezTo>
                    <a:cubicBezTo>
                      <a:pt x="20" y="26"/>
                      <a:pt x="20" y="26"/>
                      <a:pt x="19" y="26"/>
                    </a:cubicBezTo>
                    <a:cubicBezTo>
                      <a:pt x="18" y="27"/>
                      <a:pt x="18" y="27"/>
                      <a:pt x="17" y="27"/>
                    </a:cubicBezTo>
                    <a:cubicBezTo>
                      <a:pt x="16" y="27"/>
                      <a:pt x="16" y="27"/>
                      <a:pt x="16" y="27"/>
                    </a:cubicBezTo>
                    <a:cubicBezTo>
                      <a:pt x="15" y="27"/>
                      <a:pt x="15" y="28"/>
                      <a:pt x="15" y="28"/>
                    </a:cubicBezTo>
                    <a:cubicBezTo>
                      <a:pt x="14" y="28"/>
                      <a:pt x="13" y="29"/>
                      <a:pt x="12" y="29"/>
                    </a:cubicBezTo>
                    <a:cubicBezTo>
                      <a:pt x="12" y="30"/>
                      <a:pt x="10" y="30"/>
                      <a:pt x="10" y="30"/>
                    </a:cubicBezTo>
                    <a:cubicBezTo>
                      <a:pt x="9" y="31"/>
                      <a:pt x="9" y="31"/>
                      <a:pt x="8" y="32"/>
                    </a:cubicBezTo>
                    <a:cubicBezTo>
                      <a:pt x="7" y="32"/>
                      <a:pt x="6" y="32"/>
                      <a:pt x="6" y="32"/>
                    </a:cubicBezTo>
                    <a:cubicBezTo>
                      <a:pt x="4" y="31"/>
                      <a:pt x="5" y="31"/>
                      <a:pt x="4" y="31"/>
                    </a:cubicBezTo>
                    <a:cubicBezTo>
                      <a:pt x="3" y="29"/>
                      <a:pt x="3" y="28"/>
                      <a:pt x="2" y="27"/>
                    </a:cubicBezTo>
                    <a:cubicBezTo>
                      <a:pt x="2" y="27"/>
                      <a:pt x="2" y="26"/>
                      <a:pt x="2" y="25"/>
                    </a:cubicBezTo>
                    <a:cubicBezTo>
                      <a:pt x="1" y="24"/>
                      <a:pt x="1" y="23"/>
                      <a:pt x="1" y="22"/>
                    </a:cubicBezTo>
                    <a:cubicBezTo>
                      <a:pt x="1" y="22"/>
                      <a:pt x="0" y="21"/>
                      <a:pt x="0" y="20"/>
                    </a:cubicBezTo>
                    <a:cubicBezTo>
                      <a:pt x="0" y="19"/>
                      <a:pt x="0" y="18"/>
                      <a:pt x="0" y="17"/>
                    </a:cubicBezTo>
                    <a:cubicBezTo>
                      <a:pt x="1" y="17"/>
                      <a:pt x="1" y="16"/>
                      <a:pt x="1" y="16"/>
                    </a:cubicBezTo>
                    <a:cubicBezTo>
                      <a:pt x="1" y="14"/>
                      <a:pt x="3" y="13"/>
                      <a:pt x="4" y="11"/>
                    </a:cubicBezTo>
                    <a:cubicBezTo>
                      <a:pt x="4" y="11"/>
                      <a:pt x="4" y="11"/>
                      <a:pt x="4" y="11"/>
                    </a:cubicBezTo>
                    <a:cubicBezTo>
                      <a:pt x="4" y="10"/>
                      <a:pt x="5" y="10"/>
                      <a:pt x="5" y="10"/>
                    </a:cubicBezTo>
                    <a:cubicBezTo>
                      <a:pt x="6" y="10"/>
                      <a:pt x="6" y="10"/>
                      <a:pt x="6" y="9"/>
                    </a:cubicBezTo>
                    <a:cubicBezTo>
                      <a:pt x="7" y="9"/>
                      <a:pt x="7" y="10"/>
                      <a:pt x="7" y="9"/>
                    </a:cubicBezTo>
                    <a:cubicBezTo>
                      <a:pt x="9" y="9"/>
                      <a:pt x="11" y="7"/>
                      <a:pt x="14" y="7"/>
                    </a:cubicBezTo>
                    <a:cubicBezTo>
                      <a:pt x="14" y="6"/>
                      <a:pt x="15" y="6"/>
                      <a:pt x="15" y="6"/>
                    </a:cubicBezTo>
                    <a:cubicBezTo>
                      <a:pt x="16" y="6"/>
                      <a:pt x="17" y="5"/>
                      <a:pt x="18" y="5"/>
                    </a:cubicBezTo>
                    <a:cubicBezTo>
                      <a:pt x="21" y="3"/>
                      <a:pt x="25" y="2"/>
                      <a:pt x="29" y="2"/>
                    </a:cubicBezTo>
                    <a:cubicBezTo>
                      <a:pt x="30" y="2"/>
                      <a:pt x="31" y="2"/>
                      <a:pt x="31" y="2"/>
                    </a:cubicBezTo>
                    <a:cubicBezTo>
                      <a:pt x="33" y="2"/>
                      <a:pt x="34" y="2"/>
                      <a:pt x="35" y="2"/>
                    </a:cubicBezTo>
                    <a:cubicBezTo>
                      <a:pt x="36" y="2"/>
                      <a:pt x="36" y="1"/>
                      <a:pt x="37" y="1"/>
                    </a:cubicBezTo>
                    <a:cubicBezTo>
                      <a:pt x="39" y="1"/>
                      <a:pt x="42" y="1"/>
                      <a:pt x="44" y="1"/>
                    </a:cubicBezTo>
                    <a:cubicBezTo>
                      <a:pt x="45" y="0"/>
                      <a:pt x="51" y="0"/>
                      <a:pt x="54" y="0"/>
                    </a:cubicBezTo>
                    <a:cubicBezTo>
                      <a:pt x="55" y="0"/>
                      <a:pt x="56" y="0"/>
                      <a:pt x="57" y="1"/>
                    </a:cubicBezTo>
                    <a:cubicBezTo>
                      <a:pt x="57" y="1"/>
                      <a:pt x="58" y="2"/>
                      <a:pt x="59" y="2"/>
                    </a:cubicBezTo>
                    <a:cubicBezTo>
                      <a:pt x="59" y="3"/>
                      <a:pt x="59" y="3"/>
                      <a:pt x="59" y="3"/>
                    </a:cubicBezTo>
                    <a:cubicBezTo>
                      <a:pt x="59" y="3"/>
                      <a:pt x="59" y="3"/>
                      <a:pt x="59" y="3"/>
                    </a:cubicBezTo>
                    <a:cubicBezTo>
                      <a:pt x="59" y="3"/>
                      <a:pt x="60" y="3"/>
                      <a:pt x="60" y="3"/>
                    </a:cubicBezTo>
                    <a:cubicBezTo>
                      <a:pt x="60" y="3"/>
                      <a:pt x="60" y="3"/>
                      <a:pt x="60" y="3"/>
                    </a:cubicBezTo>
                    <a:cubicBezTo>
                      <a:pt x="61" y="3"/>
                      <a:pt x="62" y="4"/>
                      <a:pt x="64" y="4"/>
                    </a:cubicBezTo>
                    <a:cubicBezTo>
                      <a:pt x="64" y="5"/>
                      <a:pt x="65" y="5"/>
                      <a:pt x="65" y="5"/>
                    </a:cubicBezTo>
                    <a:cubicBezTo>
                      <a:pt x="66" y="7"/>
                      <a:pt x="67" y="9"/>
                      <a:pt x="68" y="10"/>
                    </a:cubicBezTo>
                    <a:cubicBezTo>
                      <a:pt x="68" y="11"/>
                      <a:pt x="68" y="12"/>
                      <a:pt x="68" y="12"/>
                    </a:cubicBezTo>
                    <a:cubicBezTo>
                      <a:pt x="68" y="14"/>
                      <a:pt x="68" y="15"/>
                      <a:pt x="68" y="16"/>
                    </a:cubicBezTo>
                    <a:cubicBezTo>
                      <a:pt x="68" y="17"/>
                      <a:pt x="68" y="17"/>
                      <a:pt x="68" y="18"/>
                    </a:cubicBezTo>
                    <a:cubicBezTo>
                      <a:pt x="68" y="18"/>
                      <a:pt x="67" y="19"/>
                      <a:pt x="66" y="20"/>
                    </a:cubicBezTo>
                    <a:cubicBezTo>
                      <a:pt x="66" y="21"/>
                      <a:pt x="65" y="21"/>
                      <a:pt x="65" y="22"/>
                    </a:cubicBezTo>
                    <a:cubicBezTo>
                      <a:pt x="64" y="23"/>
                      <a:pt x="64" y="23"/>
                      <a:pt x="64" y="24"/>
                    </a:cubicBezTo>
                    <a:cubicBezTo>
                      <a:pt x="63" y="24"/>
                      <a:pt x="63" y="25"/>
                      <a:pt x="63" y="25"/>
                    </a:cubicBezTo>
                    <a:cubicBezTo>
                      <a:pt x="62" y="26"/>
                      <a:pt x="61" y="26"/>
                      <a:pt x="61" y="26"/>
                    </a:cubicBezTo>
                    <a:cubicBezTo>
                      <a:pt x="59" y="26"/>
                      <a:pt x="59" y="26"/>
                      <a:pt x="58" y="26"/>
                    </a:cubicBezTo>
                    <a:cubicBezTo>
                      <a:pt x="57" y="26"/>
                      <a:pt x="57" y="26"/>
                      <a:pt x="56" y="26"/>
                    </a:cubicBezTo>
                    <a:cubicBezTo>
                      <a:pt x="56" y="26"/>
                      <a:pt x="55" y="26"/>
                      <a:pt x="55" y="26"/>
                    </a:cubicBezTo>
                    <a:cubicBezTo>
                      <a:pt x="54" y="26"/>
                      <a:pt x="53" y="26"/>
                      <a:pt x="53" y="27"/>
                    </a:cubicBezTo>
                    <a:cubicBezTo>
                      <a:pt x="52" y="27"/>
                      <a:pt x="51" y="27"/>
                      <a:pt x="49" y="27"/>
                    </a:cubicBezTo>
                    <a:cubicBezTo>
                      <a:pt x="48" y="27"/>
                      <a:pt x="47" y="28"/>
                      <a:pt x="46" y="28"/>
                    </a:cubicBezTo>
                    <a:cubicBezTo>
                      <a:pt x="46" y="29"/>
                      <a:pt x="45" y="29"/>
                      <a:pt x="45" y="29"/>
                    </a:cubicBezTo>
                    <a:cubicBezTo>
                      <a:pt x="44" y="30"/>
                      <a:pt x="44" y="30"/>
                      <a:pt x="43" y="31"/>
                    </a:cubicBezTo>
                    <a:cubicBezTo>
                      <a:pt x="42" y="31"/>
                      <a:pt x="42" y="31"/>
                      <a:pt x="41" y="32"/>
                    </a:cubicBezTo>
                    <a:cubicBezTo>
                      <a:pt x="41" y="33"/>
                      <a:pt x="38" y="34"/>
                      <a:pt x="37" y="35"/>
                    </a:cubicBezTo>
                    <a:cubicBezTo>
                      <a:pt x="36" y="35"/>
                      <a:pt x="36" y="36"/>
                      <a:pt x="34" y="37"/>
                    </a:cubicBezTo>
                    <a:cubicBezTo>
                      <a:pt x="33" y="38"/>
                      <a:pt x="32" y="39"/>
                      <a:pt x="31" y="39"/>
                    </a:cubicBezTo>
                    <a:cubicBezTo>
                      <a:pt x="31" y="40"/>
                      <a:pt x="30" y="40"/>
                      <a:pt x="29" y="41"/>
                    </a:cubicBezTo>
                    <a:cubicBezTo>
                      <a:pt x="29" y="41"/>
                      <a:pt x="28" y="43"/>
                      <a:pt x="28" y="43"/>
                    </a:cubicBezTo>
                    <a:cubicBezTo>
                      <a:pt x="27" y="43"/>
                      <a:pt x="25" y="44"/>
                      <a:pt x="25" y="44"/>
                    </a:cubicBezTo>
                    <a:cubicBezTo>
                      <a:pt x="24" y="45"/>
                      <a:pt x="24" y="45"/>
                      <a:pt x="23" y="46"/>
                    </a:cubicBezTo>
                    <a:cubicBezTo>
                      <a:pt x="23" y="46"/>
                      <a:pt x="22" y="47"/>
                      <a:pt x="22" y="47"/>
                    </a:cubicBezTo>
                    <a:cubicBezTo>
                      <a:pt x="22" y="47"/>
                      <a:pt x="21" y="47"/>
                      <a:pt x="21" y="48"/>
                    </a:cubicBezTo>
                    <a:cubicBezTo>
                      <a:pt x="20" y="48"/>
                      <a:pt x="19" y="49"/>
                      <a:pt x="19" y="49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6" y="51"/>
                      <a:pt x="16" y="51"/>
                      <a:pt x="14" y="50"/>
                    </a:cubicBezTo>
                    <a:cubicBezTo>
                      <a:pt x="13" y="50"/>
                      <a:pt x="12" y="50"/>
                      <a:pt x="11" y="49"/>
                    </a:cubicBezTo>
                    <a:cubicBezTo>
                      <a:pt x="11" y="49"/>
                      <a:pt x="11" y="48"/>
                      <a:pt x="10" y="48"/>
                    </a:cubicBezTo>
                    <a:cubicBezTo>
                      <a:pt x="9" y="47"/>
                      <a:pt x="9" y="45"/>
                      <a:pt x="10" y="4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/>
              <a:p>
                <a:pPr marL="0" marR="0" lvl="0" indent="0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</a:endParaRPr>
              </a:p>
            </p:txBody>
          </p:sp>
          <p:sp>
            <p:nvSpPr>
              <p:cNvPr id="25" name="Freeform 10"/>
              <p:cNvSpPr/>
              <p:nvPr/>
            </p:nvSpPr>
            <p:spPr bwMode="auto">
              <a:xfrm>
                <a:off x="5456238" y="2997200"/>
                <a:ext cx="120650" cy="109538"/>
              </a:xfrm>
              <a:custGeom>
                <a:avLst/>
                <a:gdLst>
                  <a:gd name="T0" fmla="*/ 13 w 32"/>
                  <a:gd name="T1" fmla="*/ 29 h 29"/>
                  <a:gd name="T2" fmla="*/ 10 w 32"/>
                  <a:gd name="T3" fmla="*/ 28 h 29"/>
                  <a:gd name="T4" fmla="*/ 4 w 32"/>
                  <a:gd name="T5" fmla="*/ 25 h 29"/>
                  <a:gd name="T6" fmla="*/ 3 w 32"/>
                  <a:gd name="T7" fmla="*/ 23 h 29"/>
                  <a:gd name="T8" fmla="*/ 1 w 32"/>
                  <a:gd name="T9" fmla="*/ 19 h 29"/>
                  <a:gd name="T10" fmla="*/ 1 w 32"/>
                  <a:gd name="T11" fmla="*/ 19 h 29"/>
                  <a:gd name="T12" fmla="*/ 0 w 32"/>
                  <a:gd name="T13" fmla="*/ 12 h 29"/>
                  <a:gd name="T14" fmla="*/ 1 w 32"/>
                  <a:gd name="T15" fmla="*/ 10 h 29"/>
                  <a:gd name="T16" fmla="*/ 1 w 32"/>
                  <a:gd name="T17" fmla="*/ 9 h 29"/>
                  <a:gd name="T18" fmla="*/ 2 w 32"/>
                  <a:gd name="T19" fmla="*/ 6 h 29"/>
                  <a:gd name="T20" fmla="*/ 9 w 32"/>
                  <a:gd name="T21" fmla="*/ 1 h 29"/>
                  <a:gd name="T22" fmla="*/ 10 w 32"/>
                  <a:gd name="T23" fmla="*/ 0 h 29"/>
                  <a:gd name="T24" fmla="*/ 11 w 32"/>
                  <a:gd name="T25" fmla="*/ 0 h 29"/>
                  <a:gd name="T26" fmla="*/ 14 w 32"/>
                  <a:gd name="T27" fmla="*/ 0 h 29"/>
                  <a:gd name="T28" fmla="*/ 15 w 32"/>
                  <a:gd name="T29" fmla="*/ 0 h 29"/>
                  <a:gd name="T30" fmla="*/ 20 w 32"/>
                  <a:gd name="T31" fmla="*/ 2 h 29"/>
                  <a:gd name="T32" fmla="*/ 25 w 32"/>
                  <a:gd name="T33" fmla="*/ 7 h 29"/>
                  <a:gd name="T34" fmla="*/ 27 w 32"/>
                  <a:gd name="T35" fmla="*/ 9 h 29"/>
                  <a:gd name="T36" fmla="*/ 27 w 32"/>
                  <a:gd name="T37" fmla="*/ 9 h 29"/>
                  <a:gd name="T38" fmla="*/ 29 w 32"/>
                  <a:gd name="T39" fmla="*/ 12 h 29"/>
                  <a:gd name="T40" fmla="*/ 30 w 32"/>
                  <a:gd name="T41" fmla="*/ 13 h 29"/>
                  <a:gd name="T42" fmla="*/ 32 w 32"/>
                  <a:gd name="T43" fmla="*/ 17 h 29"/>
                  <a:gd name="T44" fmla="*/ 32 w 32"/>
                  <a:gd name="T45" fmla="*/ 19 h 29"/>
                  <a:gd name="T46" fmla="*/ 29 w 32"/>
                  <a:gd name="T47" fmla="*/ 23 h 29"/>
                  <a:gd name="T48" fmla="*/ 20 w 32"/>
                  <a:gd name="T49" fmla="*/ 28 h 29"/>
                  <a:gd name="T50" fmla="*/ 16 w 32"/>
                  <a:gd name="T51" fmla="*/ 29 h 29"/>
                  <a:gd name="T52" fmla="*/ 13 w 32"/>
                  <a:gd name="T53" fmla="*/ 29 h 2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</a:cxnLst>
                <a:rect l="0" t="0" r="r" b="b"/>
                <a:pathLst>
                  <a:path w="32" h="29">
                    <a:moveTo>
                      <a:pt x="13" y="29"/>
                    </a:moveTo>
                    <a:cubicBezTo>
                      <a:pt x="11" y="29"/>
                      <a:pt x="10" y="29"/>
                      <a:pt x="10" y="28"/>
                    </a:cubicBezTo>
                    <a:cubicBezTo>
                      <a:pt x="8" y="27"/>
                      <a:pt x="6" y="26"/>
                      <a:pt x="4" y="25"/>
                    </a:cubicBezTo>
                    <a:cubicBezTo>
                      <a:pt x="4" y="25"/>
                      <a:pt x="3" y="24"/>
                      <a:pt x="3" y="23"/>
                    </a:cubicBezTo>
                    <a:cubicBezTo>
                      <a:pt x="2" y="22"/>
                      <a:pt x="1" y="20"/>
                      <a:pt x="1" y="19"/>
                    </a:cubicBezTo>
                    <a:cubicBezTo>
                      <a:pt x="1" y="19"/>
                      <a:pt x="1" y="19"/>
                      <a:pt x="1" y="19"/>
                    </a:cubicBezTo>
                    <a:cubicBezTo>
                      <a:pt x="1" y="17"/>
                      <a:pt x="0" y="13"/>
                      <a:pt x="0" y="12"/>
                    </a:cubicBezTo>
                    <a:cubicBezTo>
                      <a:pt x="0" y="11"/>
                      <a:pt x="0" y="10"/>
                      <a:pt x="1" y="10"/>
                    </a:cubicBezTo>
                    <a:cubicBezTo>
                      <a:pt x="1" y="10"/>
                      <a:pt x="1" y="9"/>
                      <a:pt x="1" y="9"/>
                    </a:cubicBezTo>
                    <a:cubicBezTo>
                      <a:pt x="1" y="8"/>
                      <a:pt x="2" y="7"/>
                      <a:pt x="2" y="6"/>
                    </a:cubicBezTo>
                    <a:cubicBezTo>
                      <a:pt x="4" y="3"/>
                      <a:pt x="6" y="3"/>
                      <a:pt x="9" y="1"/>
                    </a:cubicBezTo>
                    <a:cubicBezTo>
                      <a:pt x="9" y="1"/>
                      <a:pt x="10" y="0"/>
                      <a:pt x="10" y="0"/>
                    </a:cubicBezTo>
                    <a:cubicBezTo>
                      <a:pt x="10" y="0"/>
                      <a:pt x="10" y="0"/>
                      <a:pt x="11" y="0"/>
                    </a:cubicBezTo>
                    <a:cubicBezTo>
                      <a:pt x="12" y="0"/>
                      <a:pt x="13" y="0"/>
                      <a:pt x="14" y="0"/>
                    </a:cubicBezTo>
                    <a:cubicBezTo>
                      <a:pt x="15" y="0"/>
                      <a:pt x="15" y="0"/>
                      <a:pt x="15" y="0"/>
                    </a:cubicBezTo>
                    <a:cubicBezTo>
                      <a:pt x="17" y="0"/>
                      <a:pt x="18" y="1"/>
                      <a:pt x="20" y="2"/>
                    </a:cubicBezTo>
                    <a:cubicBezTo>
                      <a:pt x="22" y="4"/>
                      <a:pt x="23" y="5"/>
                      <a:pt x="25" y="7"/>
                    </a:cubicBezTo>
                    <a:cubicBezTo>
                      <a:pt x="25" y="7"/>
                      <a:pt x="26" y="8"/>
                      <a:pt x="27" y="9"/>
                    </a:cubicBezTo>
                    <a:cubicBezTo>
                      <a:pt x="27" y="9"/>
                      <a:pt x="27" y="9"/>
                      <a:pt x="27" y="9"/>
                    </a:cubicBezTo>
                    <a:cubicBezTo>
                      <a:pt x="28" y="10"/>
                      <a:pt x="28" y="11"/>
                      <a:pt x="29" y="12"/>
                    </a:cubicBezTo>
                    <a:cubicBezTo>
                      <a:pt x="29" y="13"/>
                      <a:pt x="29" y="13"/>
                      <a:pt x="30" y="13"/>
                    </a:cubicBezTo>
                    <a:cubicBezTo>
                      <a:pt x="30" y="14"/>
                      <a:pt x="31" y="14"/>
                      <a:pt x="32" y="17"/>
                    </a:cubicBezTo>
                    <a:cubicBezTo>
                      <a:pt x="31" y="17"/>
                      <a:pt x="32" y="18"/>
                      <a:pt x="32" y="19"/>
                    </a:cubicBezTo>
                    <a:cubicBezTo>
                      <a:pt x="31" y="19"/>
                      <a:pt x="32" y="22"/>
                      <a:pt x="29" y="23"/>
                    </a:cubicBezTo>
                    <a:cubicBezTo>
                      <a:pt x="26" y="23"/>
                      <a:pt x="22" y="27"/>
                      <a:pt x="20" y="28"/>
                    </a:cubicBezTo>
                    <a:cubicBezTo>
                      <a:pt x="18" y="29"/>
                      <a:pt x="17" y="29"/>
                      <a:pt x="16" y="29"/>
                    </a:cubicBezTo>
                    <a:cubicBezTo>
                      <a:pt x="15" y="29"/>
                      <a:pt x="14" y="29"/>
                      <a:pt x="13" y="29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/>
              <a:p>
                <a:pPr marL="0" marR="0" lvl="0" indent="0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</a:endParaRPr>
              </a:p>
            </p:txBody>
          </p:sp>
          <p:sp>
            <p:nvSpPr>
              <p:cNvPr id="26" name="Freeform 11"/>
              <p:cNvSpPr/>
              <p:nvPr/>
            </p:nvSpPr>
            <p:spPr bwMode="auto">
              <a:xfrm>
                <a:off x="3522663" y="2879725"/>
                <a:ext cx="282575" cy="101600"/>
              </a:xfrm>
              <a:custGeom>
                <a:avLst/>
                <a:gdLst>
                  <a:gd name="T0" fmla="*/ 44 w 75"/>
                  <a:gd name="T1" fmla="*/ 27 h 27"/>
                  <a:gd name="T2" fmla="*/ 41 w 75"/>
                  <a:gd name="T3" fmla="*/ 27 h 27"/>
                  <a:gd name="T4" fmla="*/ 39 w 75"/>
                  <a:gd name="T5" fmla="*/ 26 h 27"/>
                  <a:gd name="T6" fmla="*/ 36 w 75"/>
                  <a:gd name="T7" fmla="*/ 26 h 27"/>
                  <a:gd name="T8" fmla="*/ 35 w 75"/>
                  <a:gd name="T9" fmla="*/ 25 h 27"/>
                  <a:gd name="T10" fmla="*/ 33 w 75"/>
                  <a:gd name="T11" fmla="*/ 25 h 27"/>
                  <a:gd name="T12" fmla="*/ 30 w 75"/>
                  <a:gd name="T13" fmla="*/ 25 h 27"/>
                  <a:gd name="T14" fmla="*/ 25 w 75"/>
                  <a:gd name="T15" fmla="*/ 26 h 27"/>
                  <a:gd name="T16" fmla="*/ 17 w 75"/>
                  <a:gd name="T17" fmla="*/ 26 h 27"/>
                  <a:gd name="T18" fmla="*/ 15 w 75"/>
                  <a:gd name="T19" fmla="*/ 27 h 27"/>
                  <a:gd name="T20" fmla="*/ 12 w 75"/>
                  <a:gd name="T21" fmla="*/ 26 h 27"/>
                  <a:gd name="T22" fmla="*/ 9 w 75"/>
                  <a:gd name="T23" fmla="*/ 25 h 27"/>
                  <a:gd name="T24" fmla="*/ 5 w 75"/>
                  <a:gd name="T25" fmla="*/ 24 h 27"/>
                  <a:gd name="T26" fmla="*/ 5 w 75"/>
                  <a:gd name="T27" fmla="*/ 24 h 27"/>
                  <a:gd name="T28" fmla="*/ 3 w 75"/>
                  <a:gd name="T29" fmla="*/ 23 h 27"/>
                  <a:gd name="T30" fmla="*/ 1 w 75"/>
                  <a:gd name="T31" fmla="*/ 21 h 27"/>
                  <a:gd name="T32" fmla="*/ 0 w 75"/>
                  <a:gd name="T33" fmla="*/ 18 h 27"/>
                  <a:gd name="T34" fmla="*/ 0 w 75"/>
                  <a:gd name="T35" fmla="*/ 16 h 27"/>
                  <a:gd name="T36" fmla="*/ 1 w 75"/>
                  <a:gd name="T37" fmla="*/ 14 h 27"/>
                  <a:gd name="T38" fmla="*/ 5 w 75"/>
                  <a:gd name="T39" fmla="*/ 10 h 27"/>
                  <a:gd name="T40" fmla="*/ 6 w 75"/>
                  <a:gd name="T41" fmla="*/ 9 h 27"/>
                  <a:gd name="T42" fmla="*/ 6 w 75"/>
                  <a:gd name="T43" fmla="*/ 9 h 27"/>
                  <a:gd name="T44" fmla="*/ 11 w 75"/>
                  <a:gd name="T45" fmla="*/ 7 h 27"/>
                  <a:gd name="T46" fmla="*/ 11 w 75"/>
                  <a:gd name="T47" fmla="*/ 7 h 27"/>
                  <a:gd name="T48" fmla="*/ 14 w 75"/>
                  <a:gd name="T49" fmla="*/ 6 h 27"/>
                  <a:gd name="T50" fmla="*/ 16 w 75"/>
                  <a:gd name="T51" fmla="*/ 5 h 27"/>
                  <a:gd name="T52" fmla="*/ 18 w 75"/>
                  <a:gd name="T53" fmla="*/ 5 h 27"/>
                  <a:gd name="T54" fmla="*/ 21 w 75"/>
                  <a:gd name="T55" fmla="*/ 4 h 27"/>
                  <a:gd name="T56" fmla="*/ 23 w 75"/>
                  <a:gd name="T57" fmla="*/ 4 h 27"/>
                  <a:gd name="T58" fmla="*/ 25 w 75"/>
                  <a:gd name="T59" fmla="*/ 3 h 27"/>
                  <a:gd name="T60" fmla="*/ 26 w 75"/>
                  <a:gd name="T61" fmla="*/ 3 h 27"/>
                  <a:gd name="T62" fmla="*/ 35 w 75"/>
                  <a:gd name="T63" fmla="*/ 3 h 27"/>
                  <a:gd name="T64" fmla="*/ 35 w 75"/>
                  <a:gd name="T65" fmla="*/ 3 h 27"/>
                  <a:gd name="T66" fmla="*/ 44 w 75"/>
                  <a:gd name="T67" fmla="*/ 2 h 27"/>
                  <a:gd name="T68" fmla="*/ 48 w 75"/>
                  <a:gd name="T69" fmla="*/ 1 h 27"/>
                  <a:gd name="T70" fmla="*/ 60 w 75"/>
                  <a:gd name="T71" fmla="*/ 0 h 27"/>
                  <a:gd name="T72" fmla="*/ 62 w 75"/>
                  <a:gd name="T73" fmla="*/ 1 h 27"/>
                  <a:gd name="T74" fmla="*/ 64 w 75"/>
                  <a:gd name="T75" fmla="*/ 1 h 27"/>
                  <a:gd name="T76" fmla="*/ 65 w 75"/>
                  <a:gd name="T77" fmla="*/ 1 h 27"/>
                  <a:gd name="T78" fmla="*/ 66 w 75"/>
                  <a:gd name="T79" fmla="*/ 1 h 27"/>
                  <a:gd name="T80" fmla="*/ 69 w 75"/>
                  <a:gd name="T81" fmla="*/ 2 h 27"/>
                  <a:gd name="T82" fmla="*/ 72 w 75"/>
                  <a:gd name="T83" fmla="*/ 4 h 27"/>
                  <a:gd name="T84" fmla="*/ 74 w 75"/>
                  <a:gd name="T85" fmla="*/ 6 h 27"/>
                  <a:gd name="T86" fmla="*/ 74 w 75"/>
                  <a:gd name="T87" fmla="*/ 9 h 27"/>
                  <a:gd name="T88" fmla="*/ 75 w 75"/>
                  <a:gd name="T89" fmla="*/ 12 h 27"/>
                  <a:gd name="T90" fmla="*/ 74 w 75"/>
                  <a:gd name="T91" fmla="*/ 14 h 27"/>
                  <a:gd name="T92" fmla="*/ 74 w 75"/>
                  <a:gd name="T93" fmla="*/ 15 h 27"/>
                  <a:gd name="T94" fmla="*/ 74 w 75"/>
                  <a:gd name="T95" fmla="*/ 16 h 27"/>
                  <a:gd name="T96" fmla="*/ 73 w 75"/>
                  <a:gd name="T97" fmla="*/ 17 h 27"/>
                  <a:gd name="T98" fmla="*/ 71 w 75"/>
                  <a:gd name="T99" fmla="*/ 19 h 27"/>
                  <a:gd name="T100" fmla="*/ 69 w 75"/>
                  <a:gd name="T101" fmla="*/ 21 h 27"/>
                  <a:gd name="T102" fmla="*/ 63 w 75"/>
                  <a:gd name="T103" fmla="*/ 22 h 27"/>
                  <a:gd name="T104" fmla="*/ 62 w 75"/>
                  <a:gd name="T105" fmla="*/ 23 h 27"/>
                  <a:gd name="T106" fmla="*/ 58 w 75"/>
                  <a:gd name="T107" fmla="*/ 24 h 27"/>
                  <a:gd name="T108" fmla="*/ 55 w 75"/>
                  <a:gd name="T109" fmla="*/ 25 h 27"/>
                  <a:gd name="T110" fmla="*/ 53 w 75"/>
                  <a:gd name="T111" fmla="*/ 26 h 27"/>
                  <a:gd name="T112" fmla="*/ 52 w 75"/>
                  <a:gd name="T113" fmla="*/ 26 h 27"/>
                  <a:gd name="T114" fmla="*/ 47 w 75"/>
                  <a:gd name="T115" fmla="*/ 27 h 27"/>
                  <a:gd name="T116" fmla="*/ 44 w 75"/>
                  <a:gd name="T117" fmla="*/ 27 h 2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</a:cxnLst>
                <a:rect l="0" t="0" r="r" b="b"/>
                <a:pathLst>
                  <a:path w="75" h="27">
                    <a:moveTo>
                      <a:pt x="44" y="27"/>
                    </a:moveTo>
                    <a:cubicBezTo>
                      <a:pt x="43" y="27"/>
                      <a:pt x="42" y="27"/>
                      <a:pt x="41" y="27"/>
                    </a:cubicBezTo>
                    <a:cubicBezTo>
                      <a:pt x="40" y="27"/>
                      <a:pt x="40" y="26"/>
                      <a:pt x="39" y="26"/>
                    </a:cubicBezTo>
                    <a:cubicBezTo>
                      <a:pt x="38" y="26"/>
                      <a:pt x="37" y="26"/>
                      <a:pt x="36" y="26"/>
                    </a:cubicBezTo>
                    <a:cubicBezTo>
                      <a:pt x="36" y="26"/>
                      <a:pt x="35" y="26"/>
                      <a:pt x="35" y="25"/>
                    </a:cubicBezTo>
                    <a:cubicBezTo>
                      <a:pt x="34" y="25"/>
                      <a:pt x="34" y="25"/>
                      <a:pt x="33" y="25"/>
                    </a:cubicBezTo>
                    <a:cubicBezTo>
                      <a:pt x="33" y="25"/>
                      <a:pt x="31" y="25"/>
                      <a:pt x="30" y="25"/>
                    </a:cubicBezTo>
                    <a:cubicBezTo>
                      <a:pt x="28" y="25"/>
                      <a:pt x="27" y="25"/>
                      <a:pt x="25" y="26"/>
                    </a:cubicBezTo>
                    <a:cubicBezTo>
                      <a:pt x="22" y="26"/>
                      <a:pt x="21" y="26"/>
                      <a:pt x="17" y="26"/>
                    </a:cubicBezTo>
                    <a:cubicBezTo>
                      <a:pt x="16" y="27"/>
                      <a:pt x="15" y="27"/>
                      <a:pt x="15" y="27"/>
                    </a:cubicBezTo>
                    <a:cubicBezTo>
                      <a:pt x="14" y="27"/>
                      <a:pt x="13" y="26"/>
                      <a:pt x="12" y="26"/>
                    </a:cubicBezTo>
                    <a:cubicBezTo>
                      <a:pt x="11" y="26"/>
                      <a:pt x="10" y="25"/>
                      <a:pt x="9" y="25"/>
                    </a:cubicBezTo>
                    <a:cubicBezTo>
                      <a:pt x="8" y="25"/>
                      <a:pt x="6" y="25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4" y="23"/>
                      <a:pt x="3" y="23"/>
                      <a:pt x="3" y="23"/>
                    </a:cubicBezTo>
                    <a:cubicBezTo>
                      <a:pt x="2" y="21"/>
                      <a:pt x="2" y="22"/>
                      <a:pt x="1" y="21"/>
                    </a:cubicBezTo>
                    <a:cubicBezTo>
                      <a:pt x="1" y="20"/>
                      <a:pt x="0" y="19"/>
                      <a:pt x="0" y="18"/>
                    </a:cubicBezTo>
                    <a:cubicBezTo>
                      <a:pt x="0" y="17"/>
                      <a:pt x="0" y="17"/>
                      <a:pt x="0" y="16"/>
                    </a:cubicBezTo>
                    <a:cubicBezTo>
                      <a:pt x="1" y="15"/>
                      <a:pt x="1" y="14"/>
                      <a:pt x="1" y="14"/>
                    </a:cubicBezTo>
                    <a:cubicBezTo>
                      <a:pt x="2" y="12"/>
                      <a:pt x="4" y="11"/>
                      <a:pt x="5" y="10"/>
                    </a:cubicBezTo>
                    <a:cubicBezTo>
                      <a:pt x="5" y="10"/>
                      <a:pt x="6" y="9"/>
                      <a:pt x="6" y="9"/>
                    </a:cubicBezTo>
                    <a:cubicBezTo>
                      <a:pt x="6" y="9"/>
                      <a:pt x="6" y="9"/>
                      <a:pt x="6" y="9"/>
                    </a:cubicBezTo>
                    <a:cubicBezTo>
                      <a:pt x="8" y="8"/>
                      <a:pt x="9" y="8"/>
                      <a:pt x="11" y="7"/>
                    </a:cubicBezTo>
                    <a:cubicBezTo>
                      <a:pt x="11" y="7"/>
                      <a:pt x="11" y="7"/>
                      <a:pt x="11" y="7"/>
                    </a:cubicBezTo>
                    <a:cubicBezTo>
                      <a:pt x="12" y="7"/>
                      <a:pt x="13" y="6"/>
                      <a:pt x="14" y="6"/>
                    </a:cubicBezTo>
                    <a:cubicBezTo>
                      <a:pt x="14" y="6"/>
                      <a:pt x="15" y="6"/>
                      <a:pt x="16" y="5"/>
                    </a:cubicBezTo>
                    <a:cubicBezTo>
                      <a:pt x="16" y="5"/>
                      <a:pt x="17" y="5"/>
                      <a:pt x="18" y="5"/>
                    </a:cubicBezTo>
                    <a:cubicBezTo>
                      <a:pt x="19" y="5"/>
                      <a:pt x="20" y="4"/>
                      <a:pt x="21" y="4"/>
                    </a:cubicBezTo>
                    <a:cubicBezTo>
                      <a:pt x="22" y="4"/>
                      <a:pt x="23" y="4"/>
                      <a:pt x="23" y="4"/>
                    </a:cubicBezTo>
                    <a:cubicBezTo>
                      <a:pt x="24" y="3"/>
                      <a:pt x="25" y="3"/>
                      <a:pt x="25" y="3"/>
                    </a:cubicBezTo>
                    <a:cubicBezTo>
                      <a:pt x="25" y="3"/>
                      <a:pt x="26" y="3"/>
                      <a:pt x="26" y="3"/>
                    </a:cubicBezTo>
                    <a:cubicBezTo>
                      <a:pt x="29" y="3"/>
                      <a:pt x="32" y="3"/>
                      <a:pt x="35" y="3"/>
                    </a:cubicBezTo>
                    <a:cubicBezTo>
                      <a:pt x="35" y="3"/>
                      <a:pt x="35" y="3"/>
                      <a:pt x="35" y="3"/>
                    </a:cubicBezTo>
                    <a:cubicBezTo>
                      <a:pt x="38" y="2"/>
                      <a:pt x="41" y="2"/>
                      <a:pt x="44" y="2"/>
                    </a:cubicBezTo>
                    <a:cubicBezTo>
                      <a:pt x="45" y="2"/>
                      <a:pt x="46" y="1"/>
                      <a:pt x="48" y="1"/>
                    </a:cubicBezTo>
                    <a:cubicBezTo>
                      <a:pt x="48" y="0"/>
                      <a:pt x="58" y="0"/>
                      <a:pt x="60" y="0"/>
                    </a:cubicBezTo>
                    <a:cubicBezTo>
                      <a:pt x="61" y="0"/>
                      <a:pt x="62" y="0"/>
                      <a:pt x="62" y="1"/>
                    </a:cubicBezTo>
                    <a:cubicBezTo>
                      <a:pt x="63" y="1"/>
                      <a:pt x="64" y="1"/>
                      <a:pt x="64" y="1"/>
                    </a:cubicBezTo>
                    <a:cubicBezTo>
                      <a:pt x="64" y="1"/>
                      <a:pt x="65" y="1"/>
                      <a:pt x="65" y="1"/>
                    </a:cubicBezTo>
                    <a:cubicBezTo>
                      <a:pt x="65" y="1"/>
                      <a:pt x="66" y="1"/>
                      <a:pt x="66" y="1"/>
                    </a:cubicBezTo>
                    <a:cubicBezTo>
                      <a:pt x="67" y="1"/>
                      <a:pt x="68" y="2"/>
                      <a:pt x="69" y="2"/>
                    </a:cubicBezTo>
                    <a:cubicBezTo>
                      <a:pt x="70" y="3"/>
                      <a:pt x="71" y="3"/>
                      <a:pt x="72" y="4"/>
                    </a:cubicBezTo>
                    <a:cubicBezTo>
                      <a:pt x="72" y="5"/>
                      <a:pt x="73" y="5"/>
                      <a:pt x="74" y="6"/>
                    </a:cubicBezTo>
                    <a:cubicBezTo>
                      <a:pt x="74" y="7"/>
                      <a:pt x="74" y="8"/>
                      <a:pt x="74" y="9"/>
                    </a:cubicBezTo>
                    <a:cubicBezTo>
                      <a:pt x="74" y="10"/>
                      <a:pt x="74" y="11"/>
                      <a:pt x="75" y="12"/>
                    </a:cubicBezTo>
                    <a:cubicBezTo>
                      <a:pt x="74" y="13"/>
                      <a:pt x="74" y="13"/>
                      <a:pt x="74" y="14"/>
                    </a:cubicBezTo>
                    <a:cubicBezTo>
                      <a:pt x="74" y="14"/>
                      <a:pt x="74" y="14"/>
                      <a:pt x="74" y="15"/>
                    </a:cubicBezTo>
                    <a:cubicBezTo>
                      <a:pt x="74" y="15"/>
                      <a:pt x="74" y="15"/>
                      <a:pt x="74" y="16"/>
                    </a:cubicBezTo>
                    <a:cubicBezTo>
                      <a:pt x="74" y="16"/>
                      <a:pt x="73" y="17"/>
                      <a:pt x="73" y="17"/>
                    </a:cubicBezTo>
                    <a:cubicBezTo>
                      <a:pt x="73" y="18"/>
                      <a:pt x="72" y="19"/>
                      <a:pt x="71" y="19"/>
                    </a:cubicBezTo>
                    <a:cubicBezTo>
                      <a:pt x="71" y="20"/>
                      <a:pt x="70" y="20"/>
                      <a:pt x="69" y="21"/>
                    </a:cubicBezTo>
                    <a:cubicBezTo>
                      <a:pt x="68" y="21"/>
                      <a:pt x="65" y="22"/>
                      <a:pt x="63" y="22"/>
                    </a:cubicBezTo>
                    <a:cubicBezTo>
                      <a:pt x="63" y="23"/>
                      <a:pt x="62" y="23"/>
                      <a:pt x="62" y="23"/>
                    </a:cubicBezTo>
                    <a:cubicBezTo>
                      <a:pt x="60" y="23"/>
                      <a:pt x="59" y="24"/>
                      <a:pt x="58" y="24"/>
                    </a:cubicBezTo>
                    <a:cubicBezTo>
                      <a:pt x="57" y="24"/>
                      <a:pt x="57" y="25"/>
                      <a:pt x="55" y="25"/>
                    </a:cubicBezTo>
                    <a:cubicBezTo>
                      <a:pt x="54" y="25"/>
                      <a:pt x="54" y="26"/>
                      <a:pt x="53" y="26"/>
                    </a:cubicBezTo>
                    <a:cubicBezTo>
                      <a:pt x="52" y="26"/>
                      <a:pt x="52" y="26"/>
                      <a:pt x="52" y="26"/>
                    </a:cubicBezTo>
                    <a:cubicBezTo>
                      <a:pt x="50" y="26"/>
                      <a:pt x="49" y="27"/>
                      <a:pt x="47" y="27"/>
                    </a:cubicBezTo>
                    <a:cubicBezTo>
                      <a:pt x="46" y="27"/>
                      <a:pt x="45" y="27"/>
                      <a:pt x="44" y="27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/>
              <a:p>
                <a:pPr marL="0" marR="0" lvl="0" indent="0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</a:endParaRPr>
              </a:p>
            </p:txBody>
          </p:sp>
          <p:sp>
            <p:nvSpPr>
              <p:cNvPr id="27" name="Freeform 12"/>
              <p:cNvSpPr/>
              <p:nvPr/>
            </p:nvSpPr>
            <p:spPr bwMode="auto">
              <a:xfrm>
                <a:off x="5097463" y="3309938"/>
                <a:ext cx="161925" cy="173038"/>
              </a:xfrm>
              <a:custGeom>
                <a:avLst/>
                <a:gdLst>
                  <a:gd name="T0" fmla="*/ 29 w 43"/>
                  <a:gd name="T1" fmla="*/ 46 h 46"/>
                  <a:gd name="T2" fmla="*/ 27 w 43"/>
                  <a:gd name="T3" fmla="*/ 45 h 46"/>
                  <a:gd name="T4" fmla="*/ 26 w 43"/>
                  <a:gd name="T5" fmla="*/ 44 h 46"/>
                  <a:gd name="T6" fmla="*/ 24 w 43"/>
                  <a:gd name="T7" fmla="*/ 40 h 46"/>
                  <a:gd name="T8" fmla="*/ 21 w 43"/>
                  <a:gd name="T9" fmla="*/ 35 h 46"/>
                  <a:gd name="T10" fmla="*/ 19 w 43"/>
                  <a:gd name="T11" fmla="*/ 31 h 46"/>
                  <a:gd name="T12" fmla="*/ 16 w 43"/>
                  <a:gd name="T13" fmla="*/ 26 h 46"/>
                  <a:gd name="T14" fmla="*/ 11 w 43"/>
                  <a:gd name="T15" fmla="*/ 21 h 46"/>
                  <a:gd name="T16" fmla="*/ 9 w 43"/>
                  <a:gd name="T17" fmla="*/ 20 h 46"/>
                  <a:gd name="T18" fmla="*/ 8 w 43"/>
                  <a:gd name="T19" fmla="*/ 18 h 46"/>
                  <a:gd name="T20" fmla="*/ 7 w 43"/>
                  <a:gd name="T21" fmla="*/ 18 h 46"/>
                  <a:gd name="T22" fmla="*/ 5 w 43"/>
                  <a:gd name="T23" fmla="*/ 17 h 46"/>
                  <a:gd name="T24" fmla="*/ 5 w 43"/>
                  <a:gd name="T25" fmla="*/ 16 h 46"/>
                  <a:gd name="T26" fmla="*/ 3 w 43"/>
                  <a:gd name="T27" fmla="*/ 14 h 46"/>
                  <a:gd name="T28" fmla="*/ 3 w 43"/>
                  <a:gd name="T29" fmla="*/ 14 h 46"/>
                  <a:gd name="T30" fmla="*/ 1 w 43"/>
                  <a:gd name="T31" fmla="*/ 12 h 46"/>
                  <a:gd name="T32" fmla="*/ 0 w 43"/>
                  <a:gd name="T33" fmla="*/ 10 h 46"/>
                  <a:gd name="T34" fmla="*/ 0 w 43"/>
                  <a:gd name="T35" fmla="*/ 9 h 46"/>
                  <a:gd name="T36" fmla="*/ 0 w 43"/>
                  <a:gd name="T37" fmla="*/ 6 h 46"/>
                  <a:gd name="T38" fmla="*/ 2 w 43"/>
                  <a:gd name="T39" fmla="*/ 3 h 46"/>
                  <a:gd name="T40" fmla="*/ 3 w 43"/>
                  <a:gd name="T41" fmla="*/ 1 h 46"/>
                  <a:gd name="T42" fmla="*/ 7 w 43"/>
                  <a:gd name="T43" fmla="*/ 0 h 46"/>
                  <a:gd name="T44" fmla="*/ 10 w 43"/>
                  <a:gd name="T45" fmla="*/ 0 h 46"/>
                  <a:gd name="T46" fmla="*/ 13 w 43"/>
                  <a:gd name="T47" fmla="*/ 1 h 46"/>
                  <a:gd name="T48" fmla="*/ 15 w 43"/>
                  <a:gd name="T49" fmla="*/ 2 h 46"/>
                  <a:gd name="T50" fmla="*/ 18 w 43"/>
                  <a:gd name="T51" fmla="*/ 3 h 46"/>
                  <a:gd name="T52" fmla="*/ 21 w 43"/>
                  <a:gd name="T53" fmla="*/ 3 h 46"/>
                  <a:gd name="T54" fmla="*/ 24 w 43"/>
                  <a:gd name="T55" fmla="*/ 4 h 46"/>
                  <a:gd name="T56" fmla="*/ 28 w 43"/>
                  <a:gd name="T57" fmla="*/ 4 h 46"/>
                  <a:gd name="T58" fmla="*/ 31 w 43"/>
                  <a:gd name="T59" fmla="*/ 5 h 46"/>
                  <a:gd name="T60" fmla="*/ 33 w 43"/>
                  <a:gd name="T61" fmla="*/ 7 h 46"/>
                  <a:gd name="T62" fmla="*/ 34 w 43"/>
                  <a:gd name="T63" fmla="*/ 7 h 46"/>
                  <a:gd name="T64" fmla="*/ 37 w 43"/>
                  <a:gd name="T65" fmla="*/ 8 h 46"/>
                  <a:gd name="T66" fmla="*/ 39 w 43"/>
                  <a:gd name="T67" fmla="*/ 9 h 46"/>
                  <a:gd name="T68" fmla="*/ 40 w 43"/>
                  <a:gd name="T69" fmla="*/ 11 h 46"/>
                  <a:gd name="T70" fmla="*/ 42 w 43"/>
                  <a:gd name="T71" fmla="*/ 13 h 46"/>
                  <a:gd name="T72" fmla="*/ 43 w 43"/>
                  <a:gd name="T73" fmla="*/ 16 h 46"/>
                  <a:gd name="T74" fmla="*/ 43 w 43"/>
                  <a:gd name="T75" fmla="*/ 19 h 46"/>
                  <a:gd name="T76" fmla="*/ 43 w 43"/>
                  <a:gd name="T77" fmla="*/ 22 h 46"/>
                  <a:gd name="T78" fmla="*/ 42 w 43"/>
                  <a:gd name="T79" fmla="*/ 25 h 46"/>
                  <a:gd name="T80" fmla="*/ 43 w 43"/>
                  <a:gd name="T81" fmla="*/ 28 h 46"/>
                  <a:gd name="T82" fmla="*/ 43 w 43"/>
                  <a:gd name="T83" fmla="*/ 30 h 46"/>
                  <a:gd name="T84" fmla="*/ 42 w 43"/>
                  <a:gd name="T85" fmla="*/ 35 h 46"/>
                  <a:gd name="T86" fmla="*/ 41 w 43"/>
                  <a:gd name="T87" fmla="*/ 38 h 46"/>
                  <a:gd name="T88" fmla="*/ 39 w 43"/>
                  <a:gd name="T89" fmla="*/ 40 h 46"/>
                  <a:gd name="T90" fmla="*/ 35 w 43"/>
                  <a:gd name="T91" fmla="*/ 45 h 46"/>
                  <a:gd name="T92" fmla="*/ 33 w 43"/>
                  <a:gd name="T93" fmla="*/ 46 h 46"/>
                  <a:gd name="T94" fmla="*/ 31 w 43"/>
                  <a:gd name="T95" fmla="*/ 46 h 46"/>
                  <a:gd name="T96" fmla="*/ 29 w 43"/>
                  <a:gd name="T97" fmla="*/ 46 h 4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</a:cxnLst>
                <a:rect l="0" t="0" r="r" b="b"/>
                <a:pathLst>
                  <a:path w="43" h="46">
                    <a:moveTo>
                      <a:pt x="29" y="46"/>
                    </a:moveTo>
                    <a:cubicBezTo>
                      <a:pt x="28" y="46"/>
                      <a:pt x="29" y="46"/>
                      <a:pt x="27" y="45"/>
                    </a:cubicBezTo>
                    <a:cubicBezTo>
                      <a:pt x="27" y="45"/>
                      <a:pt x="26" y="44"/>
                      <a:pt x="26" y="44"/>
                    </a:cubicBezTo>
                    <a:cubicBezTo>
                      <a:pt x="25" y="43"/>
                      <a:pt x="24" y="41"/>
                      <a:pt x="24" y="40"/>
                    </a:cubicBezTo>
                    <a:cubicBezTo>
                      <a:pt x="23" y="38"/>
                      <a:pt x="22" y="37"/>
                      <a:pt x="21" y="35"/>
                    </a:cubicBezTo>
                    <a:cubicBezTo>
                      <a:pt x="21" y="34"/>
                      <a:pt x="19" y="31"/>
                      <a:pt x="19" y="31"/>
                    </a:cubicBezTo>
                    <a:cubicBezTo>
                      <a:pt x="18" y="29"/>
                      <a:pt x="17" y="27"/>
                      <a:pt x="16" y="26"/>
                    </a:cubicBezTo>
                    <a:cubicBezTo>
                      <a:pt x="14" y="24"/>
                      <a:pt x="13" y="22"/>
                      <a:pt x="11" y="21"/>
                    </a:cubicBezTo>
                    <a:cubicBezTo>
                      <a:pt x="10" y="20"/>
                      <a:pt x="10" y="20"/>
                      <a:pt x="9" y="20"/>
                    </a:cubicBezTo>
                    <a:cubicBezTo>
                      <a:pt x="9" y="19"/>
                      <a:pt x="8" y="19"/>
                      <a:pt x="8" y="18"/>
                    </a:cubicBezTo>
                    <a:cubicBezTo>
                      <a:pt x="7" y="18"/>
                      <a:pt x="7" y="18"/>
                      <a:pt x="7" y="18"/>
                    </a:cubicBezTo>
                    <a:cubicBezTo>
                      <a:pt x="6" y="17"/>
                      <a:pt x="5" y="17"/>
                      <a:pt x="5" y="17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3" y="15"/>
                      <a:pt x="3" y="14"/>
                    </a:cubicBezTo>
                    <a:cubicBezTo>
                      <a:pt x="3" y="14"/>
                      <a:pt x="3" y="14"/>
                      <a:pt x="3" y="14"/>
                    </a:cubicBezTo>
                    <a:cubicBezTo>
                      <a:pt x="2" y="13"/>
                      <a:pt x="1" y="13"/>
                      <a:pt x="1" y="12"/>
                    </a:cubicBezTo>
                    <a:cubicBezTo>
                      <a:pt x="0" y="11"/>
                      <a:pt x="1" y="11"/>
                      <a:pt x="0" y="10"/>
                    </a:cubicBezTo>
                    <a:cubicBezTo>
                      <a:pt x="0" y="10"/>
                      <a:pt x="0" y="9"/>
                      <a:pt x="0" y="9"/>
                    </a:cubicBezTo>
                    <a:cubicBezTo>
                      <a:pt x="0" y="8"/>
                      <a:pt x="0" y="7"/>
                      <a:pt x="0" y="6"/>
                    </a:cubicBezTo>
                    <a:cubicBezTo>
                      <a:pt x="0" y="6"/>
                      <a:pt x="1" y="4"/>
                      <a:pt x="2" y="3"/>
                    </a:cubicBezTo>
                    <a:cubicBezTo>
                      <a:pt x="2" y="2"/>
                      <a:pt x="2" y="2"/>
                      <a:pt x="3" y="1"/>
                    </a:cubicBezTo>
                    <a:cubicBezTo>
                      <a:pt x="3" y="1"/>
                      <a:pt x="5" y="0"/>
                      <a:pt x="7" y="0"/>
                    </a:cubicBezTo>
                    <a:cubicBezTo>
                      <a:pt x="8" y="0"/>
                      <a:pt x="9" y="0"/>
                      <a:pt x="10" y="0"/>
                    </a:cubicBezTo>
                    <a:cubicBezTo>
                      <a:pt x="11" y="0"/>
                      <a:pt x="12" y="1"/>
                      <a:pt x="13" y="1"/>
                    </a:cubicBezTo>
                    <a:cubicBezTo>
                      <a:pt x="14" y="1"/>
                      <a:pt x="14" y="1"/>
                      <a:pt x="15" y="2"/>
                    </a:cubicBezTo>
                    <a:cubicBezTo>
                      <a:pt x="16" y="2"/>
                      <a:pt x="18" y="3"/>
                      <a:pt x="18" y="3"/>
                    </a:cubicBezTo>
                    <a:cubicBezTo>
                      <a:pt x="19" y="3"/>
                      <a:pt x="20" y="3"/>
                      <a:pt x="21" y="3"/>
                    </a:cubicBezTo>
                    <a:cubicBezTo>
                      <a:pt x="22" y="3"/>
                      <a:pt x="23" y="3"/>
                      <a:pt x="24" y="4"/>
                    </a:cubicBezTo>
                    <a:cubicBezTo>
                      <a:pt x="26" y="4"/>
                      <a:pt x="26" y="4"/>
                      <a:pt x="28" y="4"/>
                    </a:cubicBezTo>
                    <a:cubicBezTo>
                      <a:pt x="28" y="4"/>
                      <a:pt x="30" y="5"/>
                      <a:pt x="31" y="5"/>
                    </a:cubicBezTo>
                    <a:cubicBezTo>
                      <a:pt x="32" y="6"/>
                      <a:pt x="33" y="6"/>
                      <a:pt x="33" y="7"/>
                    </a:cubicBezTo>
                    <a:cubicBezTo>
                      <a:pt x="34" y="7"/>
                      <a:pt x="34" y="7"/>
                      <a:pt x="34" y="7"/>
                    </a:cubicBezTo>
                    <a:cubicBezTo>
                      <a:pt x="35" y="7"/>
                      <a:pt x="36" y="8"/>
                      <a:pt x="37" y="8"/>
                    </a:cubicBezTo>
                    <a:cubicBezTo>
                      <a:pt x="37" y="9"/>
                      <a:pt x="38" y="9"/>
                      <a:pt x="39" y="9"/>
                    </a:cubicBezTo>
                    <a:cubicBezTo>
                      <a:pt x="40" y="10"/>
                      <a:pt x="39" y="10"/>
                      <a:pt x="40" y="11"/>
                    </a:cubicBezTo>
                    <a:cubicBezTo>
                      <a:pt x="42" y="11"/>
                      <a:pt x="42" y="12"/>
                      <a:pt x="42" y="13"/>
                    </a:cubicBezTo>
                    <a:cubicBezTo>
                      <a:pt x="43" y="14"/>
                      <a:pt x="43" y="15"/>
                      <a:pt x="43" y="16"/>
                    </a:cubicBezTo>
                    <a:cubicBezTo>
                      <a:pt x="43" y="17"/>
                      <a:pt x="43" y="18"/>
                      <a:pt x="43" y="19"/>
                    </a:cubicBezTo>
                    <a:cubicBezTo>
                      <a:pt x="43" y="19"/>
                      <a:pt x="43" y="21"/>
                      <a:pt x="43" y="22"/>
                    </a:cubicBezTo>
                    <a:cubicBezTo>
                      <a:pt x="42" y="23"/>
                      <a:pt x="43" y="24"/>
                      <a:pt x="42" y="25"/>
                    </a:cubicBezTo>
                    <a:cubicBezTo>
                      <a:pt x="42" y="26"/>
                      <a:pt x="42" y="28"/>
                      <a:pt x="43" y="28"/>
                    </a:cubicBezTo>
                    <a:cubicBezTo>
                      <a:pt x="43" y="28"/>
                      <a:pt x="43" y="30"/>
                      <a:pt x="43" y="30"/>
                    </a:cubicBezTo>
                    <a:cubicBezTo>
                      <a:pt x="43" y="32"/>
                      <a:pt x="42" y="34"/>
                      <a:pt x="42" y="35"/>
                    </a:cubicBezTo>
                    <a:cubicBezTo>
                      <a:pt x="42" y="37"/>
                      <a:pt x="41" y="37"/>
                      <a:pt x="41" y="38"/>
                    </a:cubicBezTo>
                    <a:cubicBezTo>
                      <a:pt x="40" y="38"/>
                      <a:pt x="41" y="38"/>
                      <a:pt x="39" y="40"/>
                    </a:cubicBezTo>
                    <a:cubicBezTo>
                      <a:pt x="39" y="40"/>
                      <a:pt x="36" y="44"/>
                      <a:pt x="35" y="45"/>
                    </a:cubicBezTo>
                    <a:cubicBezTo>
                      <a:pt x="35" y="45"/>
                      <a:pt x="33" y="46"/>
                      <a:pt x="33" y="46"/>
                    </a:cubicBezTo>
                    <a:cubicBezTo>
                      <a:pt x="33" y="46"/>
                      <a:pt x="32" y="46"/>
                      <a:pt x="31" y="46"/>
                    </a:cubicBezTo>
                    <a:cubicBezTo>
                      <a:pt x="31" y="46"/>
                      <a:pt x="30" y="46"/>
                      <a:pt x="29" y="46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/>
              <a:p>
                <a:pPr marL="0" marR="0" lvl="0" indent="0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</a:endParaRPr>
              </a:p>
            </p:txBody>
          </p:sp>
          <p:sp>
            <p:nvSpPr>
              <p:cNvPr id="28" name="Freeform 13"/>
              <p:cNvSpPr/>
              <p:nvPr/>
            </p:nvSpPr>
            <p:spPr bwMode="auto">
              <a:xfrm>
                <a:off x="4908551" y="3041650"/>
                <a:ext cx="325438" cy="395288"/>
              </a:xfrm>
              <a:custGeom>
                <a:avLst/>
                <a:gdLst>
                  <a:gd name="T0" fmla="*/ 6 w 86"/>
                  <a:gd name="T1" fmla="*/ 104 h 105"/>
                  <a:gd name="T2" fmla="*/ 2 w 86"/>
                  <a:gd name="T3" fmla="*/ 99 h 105"/>
                  <a:gd name="T4" fmla="*/ 2 w 86"/>
                  <a:gd name="T5" fmla="*/ 88 h 105"/>
                  <a:gd name="T6" fmla="*/ 8 w 86"/>
                  <a:gd name="T7" fmla="*/ 78 h 105"/>
                  <a:gd name="T8" fmla="*/ 15 w 86"/>
                  <a:gd name="T9" fmla="*/ 65 h 105"/>
                  <a:gd name="T10" fmla="*/ 16 w 86"/>
                  <a:gd name="T11" fmla="*/ 59 h 105"/>
                  <a:gd name="T12" fmla="*/ 13 w 86"/>
                  <a:gd name="T13" fmla="*/ 58 h 105"/>
                  <a:gd name="T14" fmla="*/ 7 w 86"/>
                  <a:gd name="T15" fmla="*/ 55 h 105"/>
                  <a:gd name="T16" fmla="*/ 3 w 86"/>
                  <a:gd name="T17" fmla="*/ 49 h 105"/>
                  <a:gd name="T18" fmla="*/ 4 w 86"/>
                  <a:gd name="T19" fmla="*/ 39 h 105"/>
                  <a:gd name="T20" fmla="*/ 9 w 86"/>
                  <a:gd name="T21" fmla="*/ 35 h 105"/>
                  <a:gd name="T22" fmla="*/ 13 w 86"/>
                  <a:gd name="T23" fmla="*/ 33 h 105"/>
                  <a:gd name="T24" fmla="*/ 26 w 86"/>
                  <a:gd name="T25" fmla="*/ 32 h 105"/>
                  <a:gd name="T26" fmla="*/ 28 w 86"/>
                  <a:gd name="T27" fmla="*/ 28 h 105"/>
                  <a:gd name="T28" fmla="*/ 27 w 86"/>
                  <a:gd name="T29" fmla="*/ 25 h 105"/>
                  <a:gd name="T30" fmla="*/ 24 w 86"/>
                  <a:gd name="T31" fmla="*/ 19 h 105"/>
                  <a:gd name="T32" fmla="*/ 28 w 86"/>
                  <a:gd name="T33" fmla="*/ 6 h 105"/>
                  <a:gd name="T34" fmla="*/ 32 w 86"/>
                  <a:gd name="T35" fmla="*/ 1 h 105"/>
                  <a:gd name="T36" fmla="*/ 40 w 86"/>
                  <a:gd name="T37" fmla="*/ 0 h 105"/>
                  <a:gd name="T38" fmla="*/ 44 w 86"/>
                  <a:gd name="T39" fmla="*/ 2 h 105"/>
                  <a:gd name="T40" fmla="*/ 51 w 86"/>
                  <a:gd name="T41" fmla="*/ 12 h 105"/>
                  <a:gd name="T42" fmla="*/ 52 w 86"/>
                  <a:gd name="T43" fmla="*/ 22 h 105"/>
                  <a:gd name="T44" fmla="*/ 55 w 86"/>
                  <a:gd name="T45" fmla="*/ 26 h 105"/>
                  <a:gd name="T46" fmla="*/ 58 w 86"/>
                  <a:gd name="T47" fmla="*/ 25 h 105"/>
                  <a:gd name="T48" fmla="*/ 61 w 86"/>
                  <a:gd name="T49" fmla="*/ 22 h 105"/>
                  <a:gd name="T50" fmla="*/ 64 w 86"/>
                  <a:gd name="T51" fmla="*/ 20 h 105"/>
                  <a:gd name="T52" fmla="*/ 67 w 86"/>
                  <a:gd name="T53" fmla="*/ 19 h 105"/>
                  <a:gd name="T54" fmla="*/ 71 w 86"/>
                  <a:gd name="T55" fmla="*/ 20 h 105"/>
                  <a:gd name="T56" fmla="*/ 74 w 86"/>
                  <a:gd name="T57" fmla="*/ 22 h 105"/>
                  <a:gd name="T58" fmla="*/ 76 w 86"/>
                  <a:gd name="T59" fmla="*/ 24 h 105"/>
                  <a:gd name="T60" fmla="*/ 78 w 86"/>
                  <a:gd name="T61" fmla="*/ 26 h 105"/>
                  <a:gd name="T62" fmla="*/ 82 w 86"/>
                  <a:gd name="T63" fmla="*/ 28 h 105"/>
                  <a:gd name="T64" fmla="*/ 86 w 86"/>
                  <a:gd name="T65" fmla="*/ 33 h 105"/>
                  <a:gd name="T66" fmla="*/ 85 w 86"/>
                  <a:gd name="T67" fmla="*/ 35 h 105"/>
                  <a:gd name="T68" fmla="*/ 85 w 86"/>
                  <a:gd name="T69" fmla="*/ 37 h 105"/>
                  <a:gd name="T70" fmla="*/ 85 w 86"/>
                  <a:gd name="T71" fmla="*/ 38 h 105"/>
                  <a:gd name="T72" fmla="*/ 84 w 86"/>
                  <a:gd name="T73" fmla="*/ 39 h 105"/>
                  <a:gd name="T74" fmla="*/ 80 w 86"/>
                  <a:gd name="T75" fmla="*/ 41 h 105"/>
                  <a:gd name="T76" fmla="*/ 78 w 86"/>
                  <a:gd name="T77" fmla="*/ 43 h 105"/>
                  <a:gd name="T78" fmla="*/ 76 w 86"/>
                  <a:gd name="T79" fmla="*/ 44 h 105"/>
                  <a:gd name="T80" fmla="*/ 70 w 86"/>
                  <a:gd name="T81" fmla="*/ 47 h 105"/>
                  <a:gd name="T82" fmla="*/ 66 w 86"/>
                  <a:gd name="T83" fmla="*/ 49 h 105"/>
                  <a:gd name="T84" fmla="*/ 51 w 86"/>
                  <a:gd name="T85" fmla="*/ 54 h 105"/>
                  <a:gd name="T86" fmla="*/ 46 w 86"/>
                  <a:gd name="T87" fmla="*/ 56 h 105"/>
                  <a:gd name="T88" fmla="*/ 41 w 86"/>
                  <a:gd name="T89" fmla="*/ 59 h 105"/>
                  <a:gd name="T90" fmla="*/ 37 w 86"/>
                  <a:gd name="T91" fmla="*/ 64 h 105"/>
                  <a:gd name="T92" fmla="*/ 36 w 86"/>
                  <a:gd name="T93" fmla="*/ 67 h 105"/>
                  <a:gd name="T94" fmla="*/ 35 w 86"/>
                  <a:gd name="T95" fmla="*/ 68 h 105"/>
                  <a:gd name="T96" fmla="*/ 32 w 86"/>
                  <a:gd name="T97" fmla="*/ 72 h 105"/>
                  <a:gd name="T98" fmla="*/ 29 w 86"/>
                  <a:gd name="T99" fmla="*/ 79 h 105"/>
                  <a:gd name="T100" fmla="*/ 25 w 86"/>
                  <a:gd name="T101" fmla="*/ 88 h 105"/>
                  <a:gd name="T102" fmla="*/ 19 w 86"/>
                  <a:gd name="T103" fmla="*/ 100 h 105"/>
                  <a:gd name="T104" fmla="*/ 12 w 86"/>
                  <a:gd name="T105" fmla="*/ 104 h 10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</a:cxnLst>
                <a:rect l="0" t="0" r="r" b="b"/>
                <a:pathLst>
                  <a:path w="86" h="105">
                    <a:moveTo>
                      <a:pt x="9" y="105"/>
                    </a:moveTo>
                    <a:cubicBezTo>
                      <a:pt x="8" y="105"/>
                      <a:pt x="6" y="104"/>
                      <a:pt x="6" y="104"/>
                    </a:cubicBezTo>
                    <a:cubicBezTo>
                      <a:pt x="5" y="103"/>
                      <a:pt x="4" y="102"/>
                      <a:pt x="4" y="102"/>
                    </a:cubicBezTo>
                    <a:cubicBezTo>
                      <a:pt x="3" y="100"/>
                      <a:pt x="2" y="100"/>
                      <a:pt x="2" y="99"/>
                    </a:cubicBezTo>
                    <a:cubicBezTo>
                      <a:pt x="1" y="98"/>
                      <a:pt x="0" y="96"/>
                      <a:pt x="0" y="96"/>
                    </a:cubicBezTo>
                    <a:cubicBezTo>
                      <a:pt x="0" y="92"/>
                      <a:pt x="1" y="90"/>
                      <a:pt x="2" y="88"/>
                    </a:cubicBezTo>
                    <a:cubicBezTo>
                      <a:pt x="3" y="86"/>
                      <a:pt x="4" y="84"/>
                      <a:pt x="6" y="83"/>
                    </a:cubicBezTo>
                    <a:cubicBezTo>
                      <a:pt x="6" y="81"/>
                      <a:pt x="7" y="79"/>
                      <a:pt x="8" y="78"/>
                    </a:cubicBezTo>
                    <a:cubicBezTo>
                      <a:pt x="8" y="77"/>
                      <a:pt x="8" y="77"/>
                      <a:pt x="9" y="77"/>
                    </a:cubicBezTo>
                    <a:cubicBezTo>
                      <a:pt x="9" y="72"/>
                      <a:pt x="13" y="69"/>
                      <a:pt x="15" y="65"/>
                    </a:cubicBezTo>
                    <a:cubicBezTo>
                      <a:pt x="16" y="63"/>
                      <a:pt x="17" y="62"/>
                      <a:pt x="17" y="60"/>
                    </a:cubicBezTo>
                    <a:cubicBezTo>
                      <a:pt x="17" y="60"/>
                      <a:pt x="16" y="59"/>
                      <a:pt x="16" y="59"/>
                    </a:cubicBezTo>
                    <a:cubicBezTo>
                      <a:pt x="16" y="59"/>
                      <a:pt x="15" y="59"/>
                      <a:pt x="15" y="58"/>
                    </a:cubicBezTo>
                    <a:cubicBezTo>
                      <a:pt x="14" y="58"/>
                      <a:pt x="14" y="58"/>
                      <a:pt x="13" y="58"/>
                    </a:cubicBezTo>
                    <a:cubicBezTo>
                      <a:pt x="13" y="57"/>
                      <a:pt x="12" y="57"/>
                      <a:pt x="12" y="57"/>
                    </a:cubicBezTo>
                    <a:cubicBezTo>
                      <a:pt x="10" y="56"/>
                      <a:pt x="9" y="55"/>
                      <a:pt x="7" y="55"/>
                    </a:cubicBezTo>
                    <a:cubicBezTo>
                      <a:pt x="5" y="53"/>
                      <a:pt x="3" y="51"/>
                      <a:pt x="3" y="50"/>
                    </a:cubicBezTo>
                    <a:cubicBezTo>
                      <a:pt x="3" y="50"/>
                      <a:pt x="3" y="49"/>
                      <a:pt x="3" y="49"/>
                    </a:cubicBezTo>
                    <a:cubicBezTo>
                      <a:pt x="3" y="46"/>
                      <a:pt x="3" y="43"/>
                      <a:pt x="4" y="41"/>
                    </a:cubicBezTo>
                    <a:cubicBezTo>
                      <a:pt x="4" y="40"/>
                      <a:pt x="4" y="39"/>
                      <a:pt x="4" y="39"/>
                    </a:cubicBezTo>
                    <a:cubicBezTo>
                      <a:pt x="5" y="38"/>
                      <a:pt x="5" y="37"/>
                      <a:pt x="6" y="36"/>
                    </a:cubicBezTo>
                    <a:cubicBezTo>
                      <a:pt x="7" y="36"/>
                      <a:pt x="7" y="35"/>
                      <a:pt x="9" y="35"/>
                    </a:cubicBezTo>
                    <a:cubicBezTo>
                      <a:pt x="9" y="34"/>
                      <a:pt x="10" y="34"/>
                      <a:pt x="12" y="34"/>
                    </a:cubicBezTo>
                    <a:cubicBezTo>
                      <a:pt x="12" y="34"/>
                      <a:pt x="12" y="33"/>
                      <a:pt x="13" y="33"/>
                    </a:cubicBezTo>
                    <a:cubicBezTo>
                      <a:pt x="13" y="33"/>
                      <a:pt x="14" y="33"/>
                      <a:pt x="14" y="33"/>
                    </a:cubicBezTo>
                    <a:cubicBezTo>
                      <a:pt x="15" y="32"/>
                      <a:pt x="24" y="32"/>
                      <a:pt x="26" y="32"/>
                    </a:cubicBezTo>
                    <a:cubicBezTo>
                      <a:pt x="26" y="32"/>
                      <a:pt x="27" y="32"/>
                      <a:pt x="27" y="31"/>
                    </a:cubicBezTo>
                    <a:cubicBezTo>
                      <a:pt x="27" y="30"/>
                      <a:pt x="27" y="29"/>
                      <a:pt x="28" y="28"/>
                    </a:cubicBezTo>
                    <a:cubicBezTo>
                      <a:pt x="27" y="28"/>
                      <a:pt x="27" y="28"/>
                      <a:pt x="27" y="28"/>
                    </a:cubicBezTo>
                    <a:cubicBezTo>
                      <a:pt x="27" y="27"/>
                      <a:pt x="27" y="26"/>
                      <a:pt x="27" y="25"/>
                    </a:cubicBezTo>
                    <a:cubicBezTo>
                      <a:pt x="27" y="24"/>
                      <a:pt x="27" y="23"/>
                      <a:pt x="27" y="22"/>
                    </a:cubicBezTo>
                    <a:cubicBezTo>
                      <a:pt x="25" y="21"/>
                      <a:pt x="25" y="19"/>
                      <a:pt x="24" y="19"/>
                    </a:cubicBezTo>
                    <a:cubicBezTo>
                      <a:pt x="24" y="17"/>
                      <a:pt x="24" y="16"/>
                      <a:pt x="24" y="14"/>
                    </a:cubicBezTo>
                    <a:cubicBezTo>
                      <a:pt x="25" y="10"/>
                      <a:pt x="26" y="8"/>
                      <a:pt x="28" y="6"/>
                    </a:cubicBezTo>
                    <a:cubicBezTo>
                      <a:pt x="28" y="5"/>
                      <a:pt x="29" y="4"/>
                      <a:pt x="30" y="3"/>
                    </a:cubicBezTo>
                    <a:cubicBezTo>
                      <a:pt x="30" y="3"/>
                      <a:pt x="31" y="2"/>
                      <a:pt x="32" y="1"/>
                    </a:cubicBezTo>
                    <a:cubicBezTo>
                      <a:pt x="32" y="1"/>
                      <a:pt x="33" y="0"/>
                      <a:pt x="35" y="0"/>
                    </a:cubicBezTo>
                    <a:cubicBezTo>
                      <a:pt x="36" y="0"/>
                      <a:pt x="38" y="0"/>
                      <a:pt x="40" y="0"/>
                    </a:cubicBezTo>
                    <a:cubicBezTo>
                      <a:pt x="40" y="0"/>
                      <a:pt x="41" y="1"/>
                      <a:pt x="42" y="1"/>
                    </a:cubicBezTo>
                    <a:cubicBezTo>
                      <a:pt x="42" y="1"/>
                      <a:pt x="43" y="2"/>
                      <a:pt x="44" y="2"/>
                    </a:cubicBezTo>
                    <a:cubicBezTo>
                      <a:pt x="44" y="2"/>
                      <a:pt x="46" y="5"/>
                      <a:pt x="46" y="5"/>
                    </a:cubicBezTo>
                    <a:cubicBezTo>
                      <a:pt x="48" y="7"/>
                      <a:pt x="49" y="8"/>
                      <a:pt x="51" y="12"/>
                    </a:cubicBezTo>
                    <a:cubicBezTo>
                      <a:pt x="51" y="13"/>
                      <a:pt x="51" y="14"/>
                      <a:pt x="52" y="15"/>
                    </a:cubicBezTo>
                    <a:cubicBezTo>
                      <a:pt x="52" y="17"/>
                      <a:pt x="52" y="20"/>
                      <a:pt x="52" y="22"/>
                    </a:cubicBezTo>
                    <a:cubicBezTo>
                      <a:pt x="52" y="23"/>
                      <a:pt x="52" y="25"/>
                      <a:pt x="52" y="27"/>
                    </a:cubicBezTo>
                    <a:cubicBezTo>
                      <a:pt x="53" y="27"/>
                      <a:pt x="53" y="26"/>
                      <a:pt x="55" y="26"/>
                    </a:cubicBezTo>
                    <a:cubicBezTo>
                      <a:pt x="55" y="26"/>
                      <a:pt x="55" y="25"/>
                      <a:pt x="56" y="25"/>
                    </a:cubicBezTo>
                    <a:cubicBezTo>
                      <a:pt x="57" y="25"/>
                      <a:pt x="57" y="25"/>
                      <a:pt x="58" y="25"/>
                    </a:cubicBezTo>
                    <a:cubicBezTo>
                      <a:pt x="58" y="24"/>
                      <a:pt x="59" y="24"/>
                      <a:pt x="59" y="24"/>
                    </a:cubicBezTo>
                    <a:cubicBezTo>
                      <a:pt x="60" y="24"/>
                      <a:pt x="60" y="23"/>
                      <a:pt x="61" y="22"/>
                    </a:cubicBezTo>
                    <a:cubicBezTo>
                      <a:pt x="62" y="22"/>
                      <a:pt x="63" y="21"/>
                      <a:pt x="63" y="21"/>
                    </a:cubicBezTo>
                    <a:cubicBezTo>
                      <a:pt x="63" y="21"/>
                      <a:pt x="64" y="21"/>
                      <a:pt x="64" y="20"/>
                    </a:cubicBezTo>
                    <a:cubicBezTo>
                      <a:pt x="65" y="20"/>
                      <a:pt x="65" y="20"/>
                      <a:pt x="65" y="20"/>
                    </a:cubicBezTo>
                    <a:cubicBezTo>
                      <a:pt x="66" y="20"/>
                      <a:pt x="65" y="19"/>
                      <a:pt x="67" y="19"/>
                    </a:cubicBezTo>
                    <a:cubicBezTo>
                      <a:pt x="68" y="19"/>
                      <a:pt x="69" y="19"/>
                      <a:pt x="70" y="19"/>
                    </a:cubicBezTo>
                    <a:cubicBezTo>
                      <a:pt x="70" y="19"/>
                      <a:pt x="71" y="19"/>
                      <a:pt x="71" y="20"/>
                    </a:cubicBezTo>
                    <a:cubicBezTo>
                      <a:pt x="72" y="20"/>
                      <a:pt x="72" y="20"/>
                      <a:pt x="73" y="20"/>
                    </a:cubicBezTo>
                    <a:cubicBezTo>
                      <a:pt x="73" y="21"/>
                      <a:pt x="73" y="21"/>
                      <a:pt x="74" y="22"/>
                    </a:cubicBezTo>
                    <a:cubicBezTo>
                      <a:pt x="74" y="22"/>
                      <a:pt x="75" y="23"/>
                      <a:pt x="75" y="23"/>
                    </a:cubicBezTo>
                    <a:cubicBezTo>
                      <a:pt x="76" y="24"/>
                      <a:pt x="76" y="24"/>
                      <a:pt x="76" y="24"/>
                    </a:cubicBezTo>
                    <a:cubicBezTo>
                      <a:pt x="76" y="25"/>
                      <a:pt x="76" y="25"/>
                      <a:pt x="77" y="25"/>
                    </a:cubicBezTo>
                    <a:cubicBezTo>
                      <a:pt x="77" y="26"/>
                      <a:pt x="77" y="26"/>
                      <a:pt x="78" y="26"/>
                    </a:cubicBezTo>
                    <a:cubicBezTo>
                      <a:pt x="78" y="26"/>
                      <a:pt x="79" y="27"/>
                      <a:pt x="79" y="27"/>
                    </a:cubicBezTo>
                    <a:cubicBezTo>
                      <a:pt x="80" y="27"/>
                      <a:pt x="81" y="28"/>
                      <a:pt x="82" y="28"/>
                    </a:cubicBezTo>
                    <a:cubicBezTo>
                      <a:pt x="82" y="29"/>
                      <a:pt x="83" y="29"/>
                      <a:pt x="84" y="30"/>
                    </a:cubicBezTo>
                    <a:cubicBezTo>
                      <a:pt x="85" y="31"/>
                      <a:pt x="85" y="32"/>
                      <a:pt x="86" y="33"/>
                    </a:cubicBezTo>
                    <a:cubicBezTo>
                      <a:pt x="86" y="33"/>
                      <a:pt x="86" y="33"/>
                      <a:pt x="86" y="34"/>
                    </a:cubicBezTo>
                    <a:cubicBezTo>
                      <a:pt x="85" y="34"/>
                      <a:pt x="86" y="34"/>
                      <a:pt x="85" y="35"/>
                    </a:cubicBezTo>
                    <a:cubicBezTo>
                      <a:pt x="85" y="35"/>
                      <a:pt x="85" y="36"/>
                      <a:pt x="85" y="36"/>
                    </a:cubicBezTo>
                    <a:cubicBezTo>
                      <a:pt x="85" y="36"/>
                      <a:pt x="85" y="36"/>
                      <a:pt x="85" y="37"/>
                    </a:cubicBezTo>
                    <a:cubicBezTo>
                      <a:pt x="85" y="37"/>
                      <a:pt x="85" y="37"/>
                      <a:pt x="85" y="37"/>
                    </a:cubicBezTo>
                    <a:cubicBezTo>
                      <a:pt x="85" y="38"/>
                      <a:pt x="85" y="38"/>
                      <a:pt x="85" y="38"/>
                    </a:cubicBezTo>
                    <a:cubicBezTo>
                      <a:pt x="84" y="38"/>
                      <a:pt x="84" y="38"/>
                      <a:pt x="84" y="39"/>
                    </a:cubicBezTo>
                    <a:cubicBezTo>
                      <a:pt x="84" y="39"/>
                      <a:pt x="84" y="39"/>
                      <a:pt x="84" y="39"/>
                    </a:cubicBezTo>
                    <a:cubicBezTo>
                      <a:pt x="83" y="40"/>
                      <a:pt x="83" y="40"/>
                      <a:pt x="82" y="40"/>
                    </a:cubicBezTo>
                    <a:cubicBezTo>
                      <a:pt x="81" y="41"/>
                      <a:pt x="81" y="41"/>
                      <a:pt x="80" y="41"/>
                    </a:cubicBezTo>
                    <a:cubicBezTo>
                      <a:pt x="80" y="41"/>
                      <a:pt x="80" y="42"/>
                      <a:pt x="80" y="42"/>
                    </a:cubicBezTo>
                    <a:cubicBezTo>
                      <a:pt x="79" y="42"/>
                      <a:pt x="79" y="43"/>
                      <a:pt x="78" y="43"/>
                    </a:cubicBezTo>
                    <a:cubicBezTo>
                      <a:pt x="78" y="43"/>
                      <a:pt x="77" y="43"/>
                      <a:pt x="77" y="43"/>
                    </a:cubicBezTo>
                    <a:cubicBezTo>
                      <a:pt x="77" y="43"/>
                      <a:pt x="76" y="44"/>
                      <a:pt x="76" y="44"/>
                    </a:cubicBezTo>
                    <a:cubicBezTo>
                      <a:pt x="75" y="45"/>
                      <a:pt x="74" y="45"/>
                      <a:pt x="73" y="46"/>
                    </a:cubicBezTo>
                    <a:cubicBezTo>
                      <a:pt x="71" y="46"/>
                      <a:pt x="71" y="46"/>
                      <a:pt x="70" y="47"/>
                    </a:cubicBezTo>
                    <a:cubicBezTo>
                      <a:pt x="69" y="47"/>
                      <a:pt x="69" y="47"/>
                      <a:pt x="69" y="48"/>
                    </a:cubicBezTo>
                    <a:cubicBezTo>
                      <a:pt x="68" y="48"/>
                      <a:pt x="66" y="48"/>
                      <a:pt x="66" y="49"/>
                    </a:cubicBezTo>
                    <a:cubicBezTo>
                      <a:pt x="64" y="50"/>
                      <a:pt x="61" y="51"/>
                      <a:pt x="58" y="52"/>
                    </a:cubicBezTo>
                    <a:cubicBezTo>
                      <a:pt x="56" y="53"/>
                      <a:pt x="53" y="53"/>
                      <a:pt x="51" y="54"/>
                    </a:cubicBezTo>
                    <a:cubicBezTo>
                      <a:pt x="50" y="54"/>
                      <a:pt x="48" y="55"/>
                      <a:pt x="47" y="56"/>
                    </a:cubicBezTo>
                    <a:cubicBezTo>
                      <a:pt x="46" y="56"/>
                      <a:pt x="46" y="56"/>
                      <a:pt x="46" y="56"/>
                    </a:cubicBezTo>
                    <a:cubicBezTo>
                      <a:pt x="45" y="56"/>
                      <a:pt x="44" y="57"/>
                      <a:pt x="44" y="57"/>
                    </a:cubicBezTo>
                    <a:cubicBezTo>
                      <a:pt x="43" y="58"/>
                      <a:pt x="42" y="58"/>
                      <a:pt x="41" y="59"/>
                    </a:cubicBezTo>
                    <a:cubicBezTo>
                      <a:pt x="41" y="59"/>
                      <a:pt x="40" y="61"/>
                      <a:pt x="39" y="61"/>
                    </a:cubicBezTo>
                    <a:cubicBezTo>
                      <a:pt x="39" y="62"/>
                      <a:pt x="38" y="63"/>
                      <a:pt x="37" y="64"/>
                    </a:cubicBezTo>
                    <a:cubicBezTo>
                      <a:pt x="37" y="64"/>
                      <a:pt x="37" y="65"/>
                      <a:pt x="36" y="65"/>
                    </a:cubicBezTo>
                    <a:cubicBezTo>
                      <a:pt x="36" y="66"/>
                      <a:pt x="36" y="66"/>
                      <a:pt x="36" y="67"/>
                    </a:cubicBezTo>
                    <a:cubicBezTo>
                      <a:pt x="35" y="67"/>
                      <a:pt x="35" y="67"/>
                      <a:pt x="35" y="67"/>
                    </a:cubicBezTo>
                    <a:cubicBezTo>
                      <a:pt x="35" y="67"/>
                      <a:pt x="35" y="68"/>
                      <a:pt x="35" y="68"/>
                    </a:cubicBezTo>
                    <a:cubicBezTo>
                      <a:pt x="34" y="68"/>
                      <a:pt x="34" y="69"/>
                      <a:pt x="34" y="69"/>
                    </a:cubicBezTo>
                    <a:cubicBezTo>
                      <a:pt x="33" y="70"/>
                      <a:pt x="33" y="70"/>
                      <a:pt x="32" y="72"/>
                    </a:cubicBezTo>
                    <a:cubicBezTo>
                      <a:pt x="31" y="74"/>
                      <a:pt x="30" y="76"/>
                      <a:pt x="29" y="78"/>
                    </a:cubicBezTo>
                    <a:cubicBezTo>
                      <a:pt x="29" y="79"/>
                      <a:pt x="29" y="79"/>
                      <a:pt x="29" y="79"/>
                    </a:cubicBezTo>
                    <a:cubicBezTo>
                      <a:pt x="28" y="80"/>
                      <a:pt x="26" y="85"/>
                      <a:pt x="26" y="86"/>
                    </a:cubicBezTo>
                    <a:cubicBezTo>
                      <a:pt x="25" y="87"/>
                      <a:pt x="25" y="87"/>
                      <a:pt x="25" y="88"/>
                    </a:cubicBezTo>
                    <a:cubicBezTo>
                      <a:pt x="25" y="89"/>
                      <a:pt x="23" y="93"/>
                      <a:pt x="22" y="94"/>
                    </a:cubicBezTo>
                    <a:cubicBezTo>
                      <a:pt x="20" y="96"/>
                      <a:pt x="20" y="97"/>
                      <a:pt x="19" y="100"/>
                    </a:cubicBezTo>
                    <a:cubicBezTo>
                      <a:pt x="17" y="101"/>
                      <a:pt x="17" y="101"/>
                      <a:pt x="16" y="103"/>
                    </a:cubicBezTo>
                    <a:cubicBezTo>
                      <a:pt x="15" y="103"/>
                      <a:pt x="13" y="104"/>
                      <a:pt x="12" y="104"/>
                    </a:cubicBezTo>
                    <a:cubicBezTo>
                      <a:pt x="10" y="104"/>
                      <a:pt x="11" y="105"/>
                      <a:pt x="9" y="105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/>
              <a:p>
                <a:pPr marL="0" marR="0" lvl="0" indent="0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</a:endParaRPr>
              </a:p>
            </p:txBody>
          </p:sp>
          <p:sp>
            <p:nvSpPr>
              <p:cNvPr id="29" name="Freeform 14"/>
              <p:cNvSpPr>
                <a:spLocks noEditPoints="1"/>
              </p:cNvSpPr>
              <p:nvPr/>
            </p:nvSpPr>
            <p:spPr bwMode="auto">
              <a:xfrm>
                <a:off x="3297238" y="3686175"/>
                <a:ext cx="2543175" cy="158750"/>
              </a:xfrm>
              <a:custGeom>
                <a:avLst/>
                <a:gdLst>
                  <a:gd name="T0" fmla="*/ 22 w 675"/>
                  <a:gd name="T1" fmla="*/ 17 h 42"/>
                  <a:gd name="T2" fmla="*/ 1 w 675"/>
                  <a:gd name="T3" fmla="*/ 2 h 42"/>
                  <a:gd name="T4" fmla="*/ 0 w 675"/>
                  <a:gd name="T5" fmla="*/ 41 h 42"/>
                  <a:gd name="T6" fmla="*/ 26 w 675"/>
                  <a:gd name="T7" fmla="*/ 32 h 42"/>
                  <a:gd name="T8" fmla="*/ 36 w 675"/>
                  <a:gd name="T9" fmla="*/ 36 h 42"/>
                  <a:gd name="T10" fmla="*/ 65 w 675"/>
                  <a:gd name="T11" fmla="*/ 41 h 42"/>
                  <a:gd name="T12" fmla="*/ 65 w 675"/>
                  <a:gd name="T13" fmla="*/ 1 h 42"/>
                  <a:gd name="T14" fmla="*/ 47 w 675"/>
                  <a:gd name="T15" fmla="*/ 40 h 42"/>
                  <a:gd name="T16" fmla="*/ 78 w 675"/>
                  <a:gd name="T17" fmla="*/ 30 h 42"/>
                  <a:gd name="T18" fmla="*/ 78 w 675"/>
                  <a:gd name="T19" fmla="*/ 37 h 42"/>
                  <a:gd name="T20" fmla="*/ 97 w 675"/>
                  <a:gd name="T21" fmla="*/ 40 h 42"/>
                  <a:gd name="T22" fmla="*/ 82 w 675"/>
                  <a:gd name="T23" fmla="*/ 26 h 42"/>
                  <a:gd name="T24" fmla="*/ 122 w 675"/>
                  <a:gd name="T25" fmla="*/ 3 h 42"/>
                  <a:gd name="T26" fmla="*/ 131 w 675"/>
                  <a:gd name="T27" fmla="*/ 40 h 42"/>
                  <a:gd name="T28" fmla="*/ 157 w 675"/>
                  <a:gd name="T29" fmla="*/ 7 h 42"/>
                  <a:gd name="T30" fmla="*/ 168 w 675"/>
                  <a:gd name="T31" fmla="*/ 40 h 42"/>
                  <a:gd name="T32" fmla="*/ 209 w 675"/>
                  <a:gd name="T33" fmla="*/ 31 h 42"/>
                  <a:gd name="T34" fmla="*/ 194 w 675"/>
                  <a:gd name="T35" fmla="*/ 22 h 42"/>
                  <a:gd name="T36" fmla="*/ 194 w 675"/>
                  <a:gd name="T37" fmla="*/ 19 h 42"/>
                  <a:gd name="T38" fmla="*/ 206 w 675"/>
                  <a:gd name="T39" fmla="*/ 10 h 42"/>
                  <a:gd name="T40" fmla="*/ 178 w 675"/>
                  <a:gd name="T41" fmla="*/ 39 h 42"/>
                  <a:gd name="T42" fmla="*/ 241 w 675"/>
                  <a:gd name="T43" fmla="*/ 2 h 42"/>
                  <a:gd name="T44" fmla="*/ 213 w 675"/>
                  <a:gd name="T45" fmla="*/ 2 h 42"/>
                  <a:gd name="T46" fmla="*/ 228 w 675"/>
                  <a:gd name="T47" fmla="*/ 40 h 42"/>
                  <a:gd name="T48" fmla="*/ 250 w 675"/>
                  <a:gd name="T49" fmla="*/ 10 h 42"/>
                  <a:gd name="T50" fmla="*/ 320 w 675"/>
                  <a:gd name="T51" fmla="*/ 4 h 42"/>
                  <a:gd name="T52" fmla="*/ 300 w 675"/>
                  <a:gd name="T53" fmla="*/ 3 h 42"/>
                  <a:gd name="T54" fmla="*/ 293 w 675"/>
                  <a:gd name="T55" fmla="*/ 27 h 42"/>
                  <a:gd name="T56" fmla="*/ 376 w 675"/>
                  <a:gd name="T57" fmla="*/ 1 h 42"/>
                  <a:gd name="T58" fmla="*/ 344 w 675"/>
                  <a:gd name="T59" fmla="*/ 1 h 42"/>
                  <a:gd name="T60" fmla="*/ 334 w 675"/>
                  <a:gd name="T61" fmla="*/ 41 h 42"/>
                  <a:gd name="T62" fmla="*/ 369 w 675"/>
                  <a:gd name="T63" fmla="*/ 41 h 42"/>
                  <a:gd name="T64" fmla="*/ 399 w 675"/>
                  <a:gd name="T65" fmla="*/ 41 h 42"/>
                  <a:gd name="T66" fmla="*/ 399 w 675"/>
                  <a:gd name="T67" fmla="*/ 1 h 42"/>
                  <a:gd name="T68" fmla="*/ 381 w 675"/>
                  <a:gd name="T69" fmla="*/ 40 h 42"/>
                  <a:gd name="T70" fmla="*/ 436 w 675"/>
                  <a:gd name="T71" fmla="*/ 9 h 42"/>
                  <a:gd name="T72" fmla="*/ 404 w 675"/>
                  <a:gd name="T73" fmla="*/ 1 h 42"/>
                  <a:gd name="T74" fmla="*/ 442 w 675"/>
                  <a:gd name="T75" fmla="*/ 3 h 42"/>
                  <a:gd name="T76" fmla="*/ 463 w 675"/>
                  <a:gd name="T77" fmla="*/ 39 h 42"/>
                  <a:gd name="T78" fmla="*/ 479 w 675"/>
                  <a:gd name="T79" fmla="*/ 13 h 42"/>
                  <a:gd name="T80" fmla="*/ 472 w 675"/>
                  <a:gd name="T81" fmla="*/ 3 h 42"/>
                  <a:gd name="T82" fmla="*/ 454 w 675"/>
                  <a:gd name="T83" fmla="*/ 3 h 42"/>
                  <a:gd name="T84" fmla="*/ 485 w 675"/>
                  <a:gd name="T85" fmla="*/ 31 h 42"/>
                  <a:gd name="T86" fmla="*/ 490 w 675"/>
                  <a:gd name="T87" fmla="*/ 2 h 42"/>
                  <a:gd name="T88" fmla="*/ 507 w 675"/>
                  <a:gd name="T89" fmla="*/ 41 h 42"/>
                  <a:gd name="T90" fmla="*/ 529 w 675"/>
                  <a:gd name="T91" fmla="*/ 41 h 42"/>
                  <a:gd name="T92" fmla="*/ 559 w 675"/>
                  <a:gd name="T93" fmla="*/ 0 h 42"/>
                  <a:gd name="T94" fmla="*/ 554 w 675"/>
                  <a:gd name="T95" fmla="*/ 28 h 42"/>
                  <a:gd name="T96" fmla="*/ 540 w 675"/>
                  <a:gd name="T97" fmla="*/ 40 h 42"/>
                  <a:gd name="T98" fmla="*/ 559 w 675"/>
                  <a:gd name="T99" fmla="*/ 13 h 42"/>
                  <a:gd name="T100" fmla="*/ 582 w 675"/>
                  <a:gd name="T101" fmla="*/ 35 h 42"/>
                  <a:gd name="T102" fmla="*/ 575 w 675"/>
                  <a:gd name="T103" fmla="*/ 3 h 42"/>
                  <a:gd name="T104" fmla="*/ 615 w 675"/>
                  <a:gd name="T105" fmla="*/ 39 h 42"/>
                  <a:gd name="T106" fmla="*/ 628 w 675"/>
                  <a:gd name="T107" fmla="*/ 1 h 42"/>
                  <a:gd name="T108" fmla="*/ 608 w 675"/>
                  <a:gd name="T109" fmla="*/ 34 h 42"/>
                  <a:gd name="T110" fmla="*/ 661 w 675"/>
                  <a:gd name="T111" fmla="*/ 1 h 42"/>
                  <a:gd name="T112" fmla="*/ 650 w 675"/>
                  <a:gd name="T113" fmla="*/ 2 h 42"/>
                  <a:gd name="T114" fmla="*/ 651 w 675"/>
                  <a:gd name="T115" fmla="*/ 23 h 42"/>
                  <a:gd name="T116" fmla="*/ 659 w 675"/>
                  <a:gd name="T117" fmla="*/ 39 h 4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</a:cxnLst>
                <a:rect l="0" t="0" r="r" b="b"/>
                <a:pathLst>
                  <a:path w="675" h="42">
                    <a:moveTo>
                      <a:pt x="42" y="1"/>
                    </a:moveTo>
                    <a:cubicBezTo>
                      <a:pt x="27" y="1"/>
                      <a:pt x="27" y="1"/>
                      <a:pt x="27" y="1"/>
                    </a:cubicBezTo>
                    <a:cubicBezTo>
                      <a:pt x="27" y="2"/>
                      <a:pt x="27" y="2"/>
                      <a:pt x="27" y="2"/>
                    </a:cubicBezTo>
                    <a:cubicBezTo>
                      <a:pt x="28" y="2"/>
                      <a:pt x="28" y="2"/>
                      <a:pt x="28" y="2"/>
                    </a:cubicBezTo>
                    <a:cubicBezTo>
                      <a:pt x="31" y="3"/>
                      <a:pt x="32" y="3"/>
                      <a:pt x="32" y="4"/>
                    </a:cubicBezTo>
                    <a:cubicBezTo>
                      <a:pt x="32" y="5"/>
                      <a:pt x="31" y="7"/>
                      <a:pt x="29" y="8"/>
                    </a:cubicBezTo>
                    <a:cubicBezTo>
                      <a:pt x="22" y="17"/>
                      <a:pt x="22" y="17"/>
                      <a:pt x="22" y="17"/>
                    </a:cubicBezTo>
                    <a:cubicBezTo>
                      <a:pt x="20" y="13"/>
                      <a:pt x="20" y="13"/>
                      <a:pt x="20" y="13"/>
                    </a:cubicBezTo>
                    <a:cubicBezTo>
                      <a:pt x="16" y="8"/>
                      <a:pt x="14" y="5"/>
                      <a:pt x="15" y="4"/>
                    </a:cubicBezTo>
                    <a:cubicBezTo>
                      <a:pt x="14" y="3"/>
                      <a:pt x="16" y="2"/>
                      <a:pt x="19" y="2"/>
                    </a:cubicBezTo>
                    <a:cubicBezTo>
                      <a:pt x="19" y="2"/>
                      <a:pt x="19" y="2"/>
                      <a:pt x="19" y="2"/>
                    </a:cubicBezTo>
                    <a:cubicBezTo>
                      <a:pt x="19" y="1"/>
                      <a:pt x="19" y="1"/>
                      <a:pt x="19" y="1"/>
                    </a:cubicBezTo>
                    <a:cubicBezTo>
                      <a:pt x="1" y="1"/>
                      <a:pt x="1" y="1"/>
                      <a:pt x="1" y="1"/>
                    </a:cubicBezTo>
                    <a:cubicBezTo>
                      <a:pt x="1" y="2"/>
                      <a:pt x="1" y="2"/>
                      <a:pt x="1" y="2"/>
                    </a:cubicBezTo>
                    <a:cubicBezTo>
                      <a:pt x="3" y="2"/>
                      <a:pt x="5" y="3"/>
                      <a:pt x="6" y="4"/>
                    </a:cubicBezTo>
                    <a:cubicBezTo>
                      <a:pt x="7" y="5"/>
                      <a:pt x="9" y="8"/>
                      <a:pt x="12" y="12"/>
                    </a:cubicBezTo>
                    <a:cubicBezTo>
                      <a:pt x="19" y="22"/>
                      <a:pt x="19" y="22"/>
                      <a:pt x="19" y="22"/>
                    </a:cubicBezTo>
                    <a:cubicBezTo>
                      <a:pt x="9" y="33"/>
                      <a:pt x="9" y="33"/>
                      <a:pt x="9" y="33"/>
                    </a:cubicBezTo>
                    <a:cubicBezTo>
                      <a:pt x="6" y="37"/>
                      <a:pt x="5" y="39"/>
                      <a:pt x="4" y="39"/>
                    </a:cubicBezTo>
                    <a:cubicBezTo>
                      <a:pt x="3" y="40"/>
                      <a:pt x="2" y="40"/>
                      <a:pt x="0" y="40"/>
                    </a:cubicBezTo>
                    <a:cubicBezTo>
                      <a:pt x="0" y="41"/>
                      <a:pt x="0" y="41"/>
                      <a:pt x="0" y="41"/>
                    </a:cubicBezTo>
                    <a:cubicBezTo>
                      <a:pt x="14" y="41"/>
                      <a:pt x="14" y="41"/>
                      <a:pt x="14" y="41"/>
                    </a:cubicBezTo>
                    <a:cubicBezTo>
                      <a:pt x="14" y="40"/>
                      <a:pt x="14" y="40"/>
                      <a:pt x="14" y="40"/>
                    </a:cubicBezTo>
                    <a:cubicBezTo>
                      <a:pt x="11" y="40"/>
                      <a:pt x="10" y="39"/>
                      <a:pt x="10" y="38"/>
                    </a:cubicBezTo>
                    <a:cubicBezTo>
                      <a:pt x="10" y="37"/>
                      <a:pt x="11" y="36"/>
                      <a:pt x="12" y="33"/>
                    </a:cubicBezTo>
                    <a:cubicBezTo>
                      <a:pt x="13" y="33"/>
                      <a:pt x="13" y="33"/>
                      <a:pt x="13" y="33"/>
                    </a:cubicBezTo>
                    <a:cubicBezTo>
                      <a:pt x="20" y="24"/>
                      <a:pt x="20" y="24"/>
                      <a:pt x="20" y="24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8" y="35"/>
                      <a:pt x="29" y="37"/>
                      <a:pt x="29" y="38"/>
                    </a:cubicBezTo>
                    <a:cubicBezTo>
                      <a:pt x="29" y="39"/>
                      <a:pt x="28" y="40"/>
                      <a:pt x="25" y="40"/>
                    </a:cubicBezTo>
                    <a:cubicBezTo>
                      <a:pt x="25" y="40"/>
                      <a:pt x="25" y="40"/>
                      <a:pt x="24" y="40"/>
                    </a:cubicBezTo>
                    <a:cubicBezTo>
                      <a:pt x="24" y="41"/>
                      <a:pt x="24" y="41"/>
                      <a:pt x="24" y="41"/>
                    </a:cubicBezTo>
                    <a:cubicBezTo>
                      <a:pt x="42" y="41"/>
                      <a:pt x="42" y="41"/>
                      <a:pt x="42" y="41"/>
                    </a:cubicBezTo>
                    <a:cubicBezTo>
                      <a:pt x="42" y="40"/>
                      <a:pt x="42" y="40"/>
                      <a:pt x="42" y="40"/>
                    </a:cubicBezTo>
                    <a:cubicBezTo>
                      <a:pt x="40" y="40"/>
                      <a:pt x="38" y="39"/>
                      <a:pt x="36" y="36"/>
                    </a:cubicBezTo>
                    <a:cubicBezTo>
                      <a:pt x="24" y="19"/>
                      <a:pt x="24" y="19"/>
                      <a:pt x="24" y="19"/>
                    </a:cubicBezTo>
                    <a:cubicBezTo>
                      <a:pt x="33" y="8"/>
                      <a:pt x="33" y="8"/>
                      <a:pt x="33" y="8"/>
                    </a:cubicBezTo>
                    <a:cubicBezTo>
                      <a:pt x="35" y="6"/>
                      <a:pt x="36" y="4"/>
                      <a:pt x="37" y="3"/>
                    </a:cubicBezTo>
                    <a:cubicBezTo>
                      <a:pt x="38" y="3"/>
                      <a:pt x="40" y="2"/>
                      <a:pt x="42" y="2"/>
                    </a:cubicBezTo>
                    <a:cubicBezTo>
                      <a:pt x="42" y="1"/>
                      <a:pt x="42" y="1"/>
                      <a:pt x="42" y="1"/>
                    </a:cubicBezTo>
                    <a:close/>
                    <a:moveTo>
                      <a:pt x="47" y="41"/>
                    </a:moveTo>
                    <a:cubicBezTo>
                      <a:pt x="65" y="41"/>
                      <a:pt x="65" y="41"/>
                      <a:pt x="65" y="41"/>
                    </a:cubicBezTo>
                    <a:cubicBezTo>
                      <a:pt x="65" y="40"/>
                      <a:pt x="65" y="40"/>
                      <a:pt x="65" y="40"/>
                    </a:cubicBezTo>
                    <a:cubicBezTo>
                      <a:pt x="63" y="40"/>
                      <a:pt x="61" y="40"/>
                      <a:pt x="61" y="39"/>
                    </a:cubicBezTo>
                    <a:cubicBezTo>
                      <a:pt x="60" y="38"/>
                      <a:pt x="60" y="37"/>
                      <a:pt x="60" y="35"/>
                    </a:cubicBezTo>
                    <a:cubicBezTo>
                      <a:pt x="60" y="8"/>
                      <a:pt x="60" y="8"/>
                      <a:pt x="60" y="8"/>
                    </a:cubicBezTo>
                    <a:cubicBezTo>
                      <a:pt x="60" y="5"/>
                      <a:pt x="60" y="4"/>
                      <a:pt x="61" y="3"/>
                    </a:cubicBezTo>
                    <a:cubicBezTo>
                      <a:pt x="61" y="3"/>
                      <a:pt x="63" y="2"/>
                      <a:pt x="65" y="2"/>
                    </a:cubicBezTo>
                    <a:cubicBezTo>
                      <a:pt x="65" y="1"/>
                      <a:pt x="65" y="1"/>
                      <a:pt x="65" y="1"/>
                    </a:cubicBezTo>
                    <a:cubicBezTo>
                      <a:pt x="47" y="1"/>
                      <a:pt x="47" y="1"/>
                      <a:pt x="47" y="1"/>
                    </a:cubicBezTo>
                    <a:cubicBezTo>
                      <a:pt x="47" y="2"/>
                      <a:pt x="47" y="2"/>
                      <a:pt x="47" y="2"/>
                    </a:cubicBezTo>
                    <a:cubicBezTo>
                      <a:pt x="50" y="2"/>
                      <a:pt x="52" y="3"/>
                      <a:pt x="52" y="3"/>
                    </a:cubicBezTo>
                    <a:cubicBezTo>
                      <a:pt x="53" y="4"/>
                      <a:pt x="53" y="5"/>
                      <a:pt x="53" y="8"/>
                    </a:cubicBezTo>
                    <a:cubicBezTo>
                      <a:pt x="53" y="35"/>
                      <a:pt x="53" y="35"/>
                      <a:pt x="53" y="35"/>
                    </a:cubicBezTo>
                    <a:cubicBezTo>
                      <a:pt x="53" y="37"/>
                      <a:pt x="53" y="38"/>
                      <a:pt x="52" y="39"/>
                    </a:cubicBezTo>
                    <a:cubicBezTo>
                      <a:pt x="51" y="40"/>
                      <a:pt x="50" y="40"/>
                      <a:pt x="47" y="40"/>
                    </a:cubicBezTo>
                    <a:cubicBezTo>
                      <a:pt x="47" y="41"/>
                      <a:pt x="47" y="41"/>
                      <a:pt x="47" y="41"/>
                    </a:cubicBezTo>
                    <a:close/>
                    <a:moveTo>
                      <a:pt x="112" y="40"/>
                    </a:moveTo>
                    <a:cubicBezTo>
                      <a:pt x="111" y="40"/>
                      <a:pt x="110" y="40"/>
                      <a:pt x="109" y="39"/>
                    </a:cubicBezTo>
                    <a:cubicBezTo>
                      <a:pt x="109" y="38"/>
                      <a:pt x="108" y="37"/>
                      <a:pt x="107" y="35"/>
                    </a:cubicBezTo>
                    <a:cubicBezTo>
                      <a:pt x="92" y="0"/>
                      <a:pt x="92" y="0"/>
                      <a:pt x="92" y="0"/>
                    </a:cubicBezTo>
                    <a:cubicBezTo>
                      <a:pt x="90" y="0"/>
                      <a:pt x="90" y="0"/>
                      <a:pt x="90" y="0"/>
                    </a:cubicBezTo>
                    <a:cubicBezTo>
                      <a:pt x="78" y="30"/>
                      <a:pt x="78" y="30"/>
                      <a:pt x="78" y="30"/>
                    </a:cubicBezTo>
                    <a:cubicBezTo>
                      <a:pt x="78" y="30"/>
                      <a:pt x="78" y="31"/>
                      <a:pt x="77" y="31"/>
                    </a:cubicBezTo>
                    <a:cubicBezTo>
                      <a:pt x="76" y="35"/>
                      <a:pt x="74" y="38"/>
                      <a:pt x="73" y="39"/>
                    </a:cubicBezTo>
                    <a:cubicBezTo>
                      <a:pt x="72" y="40"/>
                      <a:pt x="71" y="40"/>
                      <a:pt x="70" y="40"/>
                    </a:cubicBezTo>
                    <a:cubicBezTo>
                      <a:pt x="70" y="41"/>
                      <a:pt x="70" y="41"/>
                      <a:pt x="70" y="41"/>
                    </a:cubicBezTo>
                    <a:cubicBezTo>
                      <a:pt x="82" y="41"/>
                      <a:pt x="82" y="41"/>
                      <a:pt x="82" y="41"/>
                    </a:cubicBezTo>
                    <a:cubicBezTo>
                      <a:pt x="82" y="40"/>
                      <a:pt x="82" y="40"/>
                      <a:pt x="82" y="40"/>
                    </a:cubicBezTo>
                    <a:cubicBezTo>
                      <a:pt x="80" y="40"/>
                      <a:pt x="78" y="39"/>
                      <a:pt x="78" y="37"/>
                    </a:cubicBezTo>
                    <a:cubicBezTo>
                      <a:pt x="78" y="37"/>
                      <a:pt x="78" y="36"/>
                      <a:pt x="79" y="35"/>
                    </a:cubicBezTo>
                    <a:cubicBezTo>
                      <a:pt x="82" y="28"/>
                      <a:pt x="82" y="28"/>
                      <a:pt x="82" y="28"/>
                    </a:cubicBezTo>
                    <a:cubicBezTo>
                      <a:pt x="97" y="28"/>
                      <a:pt x="97" y="28"/>
                      <a:pt x="97" y="28"/>
                    </a:cubicBezTo>
                    <a:cubicBezTo>
                      <a:pt x="100" y="34"/>
                      <a:pt x="100" y="34"/>
                      <a:pt x="100" y="34"/>
                    </a:cubicBezTo>
                    <a:cubicBezTo>
                      <a:pt x="100" y="34"/>
                      <a:pt x="100" y="34"/>
                      <a:pt x="100" y="35"/>
                    </a:cubicBezTo>
                    <a:cubicBezTo>
                      <a:pt x="101" y="36"/>
                      <a:pt x="101" y="37"/>
                      <a:pt x="101" y="38"/>
                    </a:cubicBezTo>
                    <a:cubicBezTo>
                      <a:pt x="101" y="39"/>
                      <a:pt x="100" y="40"/>
                      <a:pt x="97" y="40"/>
                    </a:cubicBezTo>
                    <a:cubicBezTo>
                      <a:pt x="97" y="41"/>
                      <a:pt x="97" y="41"/>
                      <a:pt x="97" y="41"/>
                    </a:cubicBezTo>
                    <a:cubicBezTo>
                      <a:pt x="112" y="41"/>
                      <a:pt x="112" y="41"/>
                      <a:pt x="112" y="41"/>
                    </a:cubicBezTo>
                    <a:cubicBezTo>
                      <a:pt x="112" y="40"/>
                      <a:pt x="112" y="40"/>
                      <a:pt x="112" y="40"/>
                    </a:cubicBezTo>
                    <a:close/>
                    <a:moveTo>
                      <a:pt x="82" y="26"/>
                    </a:moveTo>
                    <a:cubicBezTo>
                      <a:pt x="90" y="9"/>
                      <a:pt x="90" y="9"/>
                      <a:pt x="90" y="9"/>
                    </a:cubicBezTo>
                    <a:cubicBezTo>
                      <a:pt x="96" y="26"/>
                      <a:pt x="96" y="26"/>
                      <a:pt x="96" y="26"/>
                    </a:cubicBezTo>
                    <a:cubicBezTo>
                      <a:pt x="82" y="26"/>
                      <a:pt x="82" y="26"/>
                      <a:pt x="82" y="26"/>
                    </a:cubicBezTo>
                    <a:close/>
                    <a:moveTo>
                      <a:pt x="168" y="1"/>
                    </a:moveTo>
                    <a:cubicBezTo>
                      <a:pt x="156" y="1"/>
                      <a:pt x="156" y="1"/>
                      <a:pt x="156" y="1"/>
                    </a:cubicBezTo>
                    <a:cubicBezTo>
                      <a:pt x="143" y="32"/>
                      <a:pt x="143" y="32"/>
                      <a:pt x="143" y="32"/>
                    </a:cubicBezTo>
                    <a:cubicBezTo>
                      <a:pt x="129" y="1"/>
                      <a:pt x="129" y="1"/>
                      <a:pt x="129" y="1"/>
                    </a:cubicBezTo>
                    <a:cubicBezTo>
                      <a:pt x="117" y="1"/>
                      <a:pt x="117" y="1"/>
                      <a:pt x="117" y="1"/>
                    </a:cubicBezTo>
                    <a:cubicBezTo>
                      <a:pt x="117" y="2"/>
                      <a:pt x="117" y="2"/>
                      <a:pt x="117" y="2"/>
                    </a:cubicBezTo>
                    <a:cubicBezTo>
                      <a:pt x="119" y="2"/>
                      <a:pt x="121" y="3"/>
                      <a:pt x="122" y="3"/>
                    </a:cubicBezTo>
                    <a:cubicBezTo>
                      <a:pt x="122" y="4"/>
                      <a:pt x="123" y="5"/>
                      <a:pt x="123" y="8"/>
                    </a:cubicBezTo>
                    <a:cubicBezTo>
                      <a:pt x="123" y="32"/>
                      <a:pt x="123" y="32"/>
                      <a:pt x="123" y="32"/>
                    </a:cubicBezTo>
                    <a:cubicBezTo>
                      <a:pt x="123" y="35"/>
                      <a:pt x="122" y="37"/>
                      <a:pt x="121" y="38"/>
                    </a:cubicBezTo>
                    <a:cubicBezTo>
                      <a:pt x="121" y="39"/>
                      <a:pt x="119" y="40"/>
                      <a:pt x="117" y="40"/>
                    </a:cubicBezTo>
                    <a:cubicBezTo>
                      <a:pt x="117" y="41"/>
                      <a:pt x="117" y="41"/>
                      <a:pt x="117" y="41"/>
                    </a:cubicBezTo>
                    <a:cubicBezTo>
                      <a:pt x="131" y="41"/>
                      <a:pt x="131" y="41"/>
                      <a:pt x="131" y="41"/>
                    </a:cubicBezTo>
                    <a:cubicBezTo>
                      <a:pt x="131" y="40"/>
                      <a:pt x="131" y="40"/>
                      <a:pt x="131" y="40"/>
                    </a:cubicBezTo>
                    <a:cubicBezTo>
                      <a:pt x="129" y="40"/>
                      <a:pt x="127" y="39"/>
                      <a:pt x="126" y="38"/>
                    </a:cubicBezTo>
                    <a:cubicBezTo>
                      <a:pt x="126" y="37"/>
                      <a:pt x="125" y="35"/>
                      <a:pt x="125" y="32"/>
                    </a:cubicBezTo>
                    <a:cubicBezTo>
                      <a:pt x="125" y="8"/>
                      <a:pt x="125" y="8"/>
                      <a:pt x="125" y="8"/>
                    </a:cubicBezTo>
                    <a:cubicBezTo>
                      <a:pt x="125" y="8"/>
                      <a:pt x="125" y="8"/>
                      <a:pt x="125" y="8"/>
                    </a:cubicBezTo>
                    <a:cubicBezTo>
                      <a:pt x="140" y="41"/>
                      <a:pt x="140" y="41"/>
                      <a:pt x="140" y="41"/>
                    </a:cubicBezTo>
                    <a:cubicBezTo>
                      <a:pt x="141" y="41"/>
                      <a:pt x="141" y="41"/>
                      <a:pt x="141" y="41"/>
                    </a:cubicBezTo>
                    <a:cubicBezTo>
                      <a:pt x="157" y="7"/>
                      <a:pt x="157" y="7"/>
                      <a:pt x="157" y="7"/>
                    </a:cubicBezTo>
                    <a:cubicBezTo>
                      <a:pt x="157" y="7"/>
                      <a:pt x="157" y="7"/>
                      <a:pt x="157" y="7"/>
                    </a:cubicBezTo>
                    <a:cubicBezTo>
                      <a:pt x="157" y="34"/>
                      <a:pt x="157" y="34"/>
                      <a:pt x="157" y="34"/>
                    </a:cubicBezTo>
                    <a:cubicBezTo>
                      <a:pt x="157" y="36"/>
                      <a:pt x="157" y="38"/>
                      <a:pt x="156" y="39"/>
                    </a:cubicBezTo>
                    <a:cubicBezTo>
                      <a:pt x="155" y="39"/>
                      <a:pt x="154" y="40"/>
                      <a:pt x="151" y="40"/>
                    </a:cubicBezTo>
                    <a:cubicBezTo>
                      <a:pt x="151" y="41"/>
                      <a:pt x="151" y="41"/>
                      <a:pt x="151" y="41"/>
                    </a:cubicBezTo>
                    <a:cubicBezTo>
                      <a:pt x="168" y="41"/>
                      <a:pt x="168" y="41"/>
                      <a:pt x="168" y="41"/>
                    </a:cubicBezTo>
                    <a:cubicBezTo>
                      <a:pt x="168" y="40"/>
                      <a:pt x="168" y="40"/>
                      <a:pt x="168" y="40"/>
                    </a:cubicBezTo>
                    <a:cubicBezTo>
                      <a:pt x="166" y="40"/>
                      <a:pt x="165" y="39"/>
                      <a:pt x="164" y="39"/>
                    </a:cubicBezTo>
                    <a:cubicBezTo>
                      <a:pt x="163" y="38"/>
                      <a:pt x="163" y="37"/>
                      <a:pt x="163" y="35"/>
                    </a:cubicBezTo>
                    <a:cubicBezTo>
                      <a:pt x="163" y="8"/>
                      <a:pt x="163" y="8"/>
                      <a:pt x="163" y="8"/>
                    </a:cubicBezTo>
                    <a:cubicBezTo>
                      <a:pt x="163" y="6"/>
                      <a:pt x="163" y="4"/>
                      <a:pt x="164" y="3"/>
                    </a:cubicBezTo>
                    <a:cubicBezTo>
                      <a:pt x="165" y="3"/>
                      <a:pt x="166" y="2"/>
                      <a:pt x="168" y="2"/>
                    </a:cubicBezTo>
                    <a:cubicBezTo>
                      <a:pt x="168" y="1"/>
                      <a:pt x="168" y="1"/>
                      <a:pt x="168" y="1"/>
                    </a:cubicBezTo>
                    <a:close/>
                    <a:moveTo>
                      <a:pt x="209" y="31"/>
                    </a:moveTo>
                    <a:cubicBezTo>
                      <a:pt x="207" y="31"/>
                      <a:pt x="207" y="31"/>
                      <a:pt x="207" y="31"/>
                    </a:cubicBezTo>
                    <a:cubicBezTo>
                      <a:pt x="206" y="34"/>
                      <a:pt x="204" y="36"/>
                      <a:pt x="203" y="37"/>
                    </a:cubicBezTo>
                    <a:cubicBezTo>
                      <a:pt x="201" y="38"/>
                      <a:pt x="198" y="39"/>
                      <a:pt x="194" y="39"/>
                    </a:cubicBezTo>
                    <a:cubicBezTo>
                      <a:pt x="189" y="39"/>
                      <a:pt x="186" y="39"/>
                      <a:pt x="186" y="39"/>
                    </a:cubicBezTo>
                    <a:cubicBezTo>
                      <a:pt x="185" y="38"/>
                      <a:pt x="185" y="38"/>
                      <a:pt x="185" y="36"/>
                    </a:cubicBezTo>
                    <a:cubicBezTo>
                      <a:pt x="185" y="21"/>
                      <a:pt x="185" y="21"/>
                      <a:pt x="185" y="21"/>
                    </a:cubicBezTo>
                    <a:cubicBezTo>
                      <a:pt x="194" y="22"/>
                      <a:pt x="194" y="22"/>
                      <a:pt x="194" y="22"/>
                    </a:cubicBezTo>
                    <a:cubicBezTo>
                      <a:pt x="197" y="22"/>
                      <a:pt x="198" y="22"/>
                      <a:pt x="199" y="23"/>
                    </a:cubicBezTo>
                    <a:cubicBezTo>
                      <a:pt x="200" y="23"/>
                      <a:pt x="201" y="25"/>
                      <a:pt x="201" y="27"/>
                    </a:cubicBezTo>
                    <a:cubicBezTo>
                      <a:pt x="202" y="27"/>
                      <a:pt x="202" y="27"/>
                      <a:pt x="202" y="27"/>
                    </a:cubicBezTo>
                    <a:cubicBezTo>
                      <a:pt x="202" y="13"/>
                      <a:pt x="202" y="13"/>
                      <a:pt x="202" y="13"/>
                    </a:cubicBezTo>
                    <a:cubicBezTo>
                      <a:pt x="201" y="13"/>
                      <a:pt x="201" y="13"/>
                      <a:pt x="201" y="13"/>
                    </a:cubicBezTo>
                    <a:cubicBezTo>
                      <a:pt x="201" y="16"/>
                      <a:pt x="200" y="17"/>
                      <a:pt x="199" y="18"/>
                    </a:cubicBezTo>
                    <a:cubicBezTo>
                      <a:pt x="198" y="19"/>
                      <a:pt x="197" y="19"/>
                      <a:pt x="194" y="19"/>
                    </a:cubicBezTo>
                    <a:cubicBezTo>
                      <a:pt x="185" y="19"/>
                      <a:pt x="185" y="19"/>
                      <a:pt x="185" y="19"/>
                    </a:cubicBezTo>
                    <a:cubicBezTo>
                      <a:pt x="185" y="5"/>
                      <a:pt x="185" y="5"/>
                      <a:pt x="185" y="5"/>
                    </a:cubicBezTo>
                    <a:cubicBezTo>
                      <a:pt x="185" y="4"/>
                      <a:pt x="186" y="3"/>
                      <a:pt x="187" y="3"/>
                    </a:cubicBezTo>
                    <a:cubicBezTo>
                      <a:pt x="195" y="3"/>
                      <a:pt x="195" y="3"/>
                      <a:pt x="195" y="3"/>
                    </a:cubicBezTo>
                    <a:cubicBezTo>
                      <a:pt x="199" y="3"/>
                      <a:pt x="201" y="4"/>
                      <a:pt x="202" y="5"/>
                    </a:cubicBezTo>
                    <a:cubicBezTo>
                      <a:pt x="203" y="5"/>
                      <a:pt x="204" y="7"/>
                      <a:pt x="204" y="10"/>
                    </a:cubicBezTo>
                    <a:cubicBezTo>
                      <a:pt x="206" y="10"/>
                      <a:pt x="206" y="10"/>
                      <a:pt x="206" y="10"/>
                    </a:cubicBezTo>
                    <a:cubicBezTo>
                      <a:pt x="206" y="1"/>
                      <a:pt x="206" y="1"/>
                      <a:pt x="206" y="1"/>
                    </a:cubicBezTo>
                    <a:cubicBezTo>
                      <a:pt x="173" y="1"/>
                      <a:pt x="173" y="1"/>
                      <a:pt x="173" y="1"/>
                    </a:cubicBezTo>
                    <a:cubicBezTo>
                      <a:pt x="173" y="2"/>
                      <a:pt x="173" y="2"/>
                      <a:pt x="173" y="2"/>
                    </a:cubicBezTo>
                    <a:cubicBezTo>
                      <a:pt x="176" y="2"/>
                      <a:pt x="177" y="3"/>
                      <a:pt x="178" y="3"/>
                    </a:cubicBezTo>
                    <a:cubicBezTo>
                      <a:pt x="178" y="4"/>
                      <a:pt x="179" y="6"/>
                      <a:pt x="179" y="8"/>
                    </a:cubicBezTo>
                    <a:cubicBezTo>
                      <a:pt x="179" y="35"/>
                      <a:pt x="179" y="35"/>
                      <a:pt x="179" y="35"/>
                    </a:cubicBezTo>
                    <a:cubicBezTo>
                      <a:pt x="179" y="37"/>
                      <a:pt x="178" y="38"/>
                      <a:pt x="178" y="39"/>
                    </a:cubicBezTo>
                    <a:cubicBezTo>
                      <a:pt x="177" y="39"/>
                      <a:pt x="176" y="40"/>
                      <a:pt x="173" y="40"/>
                    </a:cubicBezTo>
                    <a:cubicBezTo>
                      <a:pt x="173" y="41"/>
                      <a:pt x="173" y="41"/>
                      <a:pt x="173" y="41"/>
                    </a:cubicBezTo>
                    <a:cubicBezTo>
                      <a:pt x="206" y="41"/>
                      <a:pt x="206" y="41"/>
                      <a:pt x="206" y="41"/>
                    </a:cubicBezTo>
                    <a:cubicBezTo>
                      <a:pt x="209" y="31"/>
                      <a:pt x="209" y="31"/>
                      <a:pt x="209" y="31"/>
                    </a:cubicBezTo>
                    <a:close/>
                    <a:moveTo>
                      <a:pt x="255" y="1"/>
                    </a:moveTo>
                    <a:cubicBezTo>
                      <a:pt x="241" y="1"/>
                      <a:pt x="241" y="1"/>
                      <a:pt x="241" y="1"/>
                    </a:cubicBezTo>
                    <a:cubicBezTo>
                      <a:pt x="241" y="2"/>
                      <a:pt x="241" y="2"/>
                      <a:pt x="241" y="2"/>
                    </a:cubicBezTo>
                    <a:cubicBezTo>
                      <a:pt x="244" y="2"/>
                      <a:pt x="245" y="3"/>
                      <a:pt x="246" y="4"/>
                    </a:cubicBezTo>
                    <a:cubicBezTo>
                      <a:pt x="247" y="5"/>
                      <a:pt x="247" y="7"/>
                      <a:pt x="247" y="10"/>
                    </a:cubicBezTo>
                    <a:cubicBezTo>
                      <a:pt x="247" y="30"/>
                      <a:pt x="247" y="30"/>
                      <a:pt x="247" y="30"/>
                    </a:cubicBezTo>
                    <a:cubicBezTo>
                      <a:pt x="247" y="30"/>
                      <a:pt x="247" y="30"/>
                      <a:pt x="247" y="30"/>
                    </a:cubicBezTo>
                    <a:cubicBezTo>
                      <a:pt x="224" y="1"/>
                      <a:pt x="224" y="1"/>
                      <a:pt x="224" y="1"/>
                    </a:cubicBezTo>
                    <a:cubicBezTo>
                      <a:pt x="213" y="1"/>
                      <a:pt x="213" y="1"/>
                      <a:pt x="213" y="1"/>
                    </a:cubicBezTo>
                    <a:cubicBezTo>
                      <a:pt x="213" y="2"/>
                      <a:pt x="213" y="2"/>
                      <a:pt x="213" y="2"/>
                    </a:cubicBezTo>
                    <a:cubicBezTo>
                      <a:pt x="215" y="2"/>
                      <a:pt x="217" y="3"/>
                      <a:pt x="219" y="5"/>
                    </a:cubicBezTo>
                    <a:cubicBezTo>
                      <a:pt x="219" y="32"/>
                      <a:pt x="219" y="32"/>
                      <a:pt x="219" y="32"/>
                    </a:cubicBezTo>
                    <a:cubicBezTo>
                      <a:pt x="219" y="35"/>
                      <a:pt x="219" y="37"/>
                      <a:pt x="218" y="38"/>
                    </a:cubicBezTo>
                    <a:cubicBezTo>
                      <a:pt x="217" y="39"/>
                      <a:pt x="216" y="40"/>
                      <a:pt x="213" y="40"/>
                    </a:cubicBezTo>
                    <a:cubicBezTo>
                      <a:pt x="213" y="41"/>
                      <a:pt x="213" y="41"/>
                      <a:pt x="213" y="41"/>
                    </a:cubicBezTo>
                    <a:cubicBezTo>
                      <a:pt x="228" y="41"/>
                      <a:pt x="228" y="41"/>
                      <a:pt x="228" y="41"/>
                    </a:cubicBezTo>
                    <a:cubicBezTo>
                      <a:pt x="228" y="40"/>
                      <a:pt x="228" y="40"/>
                      <a:pt x="228" y="40"/>
                    </a:cubicBezTo>
                    <a:cubicBezTo>
                      <a:pt x="225" y="40"/>
                      <a:pt x="224" y="39"/>
                      <a:pt x="223" y="38"/>
                    </a:cubicBezTo>
                    <a:cubicBezTo>
                      <a:pt x="222" y="37"/>
                      <a:pt x="222" y="35"/>
                      <a:pt x="222" y="32"/>
                    </a:cubicBezTo>
                    <a:cubicBezTo>
                      <a:pt x="222" y="9"/>
                      <a:pt x="222" y="9"/>
                      <a:pt x="222" y="9"/>
                    </a:cubicBezTo>
                    <a:cubicBezTo>
                      <a:pt x="222" y="9"/>
                      <a:pt x="222" y="9"/>
                      <a:pt x="222" y="9"/>
                    </a:cubicBezTo>
                    <a:cubicBezTo>
                      <a:pt x="249" y="41"/>
                      <a:pt x="249" y="41"/>
                      <a:pt x="249" y="41"/>
                    </a:cubicBezTo>
                    <a:cubicBezTo>
                      <a:pt x="250" y="41"/>
                      <a:pt x="250" y="41"/>
                      <a:pt x="250" y="41"/>
                    </a:cubicBezTo>
                    <a:cubicBezTo>
                      <a:pt x="250" y="10"/>
                      <a:pt x="250" y="10"/>
                      <a:pt x="250" y="10"/>
                    </a:cubicBezTo>
                    <a:cubicBezTo>
                      <a:pt x="250" y="7"/>
                      <a:pt x="250" y="5"/>
                      <a:pt x="251" y="4"/>
                    </a:cubicBezTo>
                    <a:cubicBezTo>
                      <a:pt x="251" y="3"/>
                      <a:pt x="253" y="2"/>
                      <a:pt x="255" y="2"/>
                    </a:cubicBezTo>
                    <a:cubicBezTo>
                      <a:pt x="255" y="1"/>
                      <a:pt x="255" y="1"/>
                      <a:pt x="255" y="1"/>
                    </a:cubicBezTo>
                    <a:close/>
                    <a:moveTo>
                      <a:pt x="329" y="1"/>
                    </a:moveTo>
                    <a:cubicBezTo>
                      <a:pt x="315" y="1"/>
                      <a:pt x="315" y="1"/>
                      <a:pt x="315" y="1"/>
                    </a:cubicBezTo>
                    <a:cubicBezTo>
                      <a:pt x="315" y="2"/>
                      <a:pt x="315" y="2"/>
                      <a:pt x="315" y="2"/>
                    </a:cubicBezTo>
                    <a:cubicBezTo>
                      <a:pt x="317" y="2"/>
                      <a:pt x="319" y="3"/>
                      <a:pt x="320" y="4"/>
                    </a:cubicBezTo>
                    <a:cubicBezTo>
                      <a:pt x="320" y="5"/>
                      <a:pt x="321" y="7"/>
                      <a:pt x="321" y="10"/>
                    </a:cubicBezTo>
                    <a:cubicBezTo>
                      <a:pt x="321" y="26"/>
                      <a:pt x="321" y="26"/>
                      <a:pt x="321" y="26"/>
                    </a:cubicBezTo>
                    <a:cubicBezTo>
                      <a:pt x="321" y="31"/>
                      <a:pt x="320" y="33"/>
                      <a:pt x="319" y="35"/>
                    </a:cubicBezTo>
                    <a:cubicBezTo>
                      <a:pt x="317" y="38"/>
                      <a:pt x="314" y="39"/>
                      <a:pt x="309" y="39"/>
                    </a:cubicBezTo>
                    <a:cubicBezTo>
                      <a:pt x="302" y="39"/>
                      <a:pt x="299" y="35"/>
                      <a:pt x="299" y="27"/>
                    </a:cubicBezTo>
                    <a:cubicBezTo>
                      <a:pt x="299" y="8"/>
                      <a:pt x="299" y="8"/>
                      <a:pt x="299" y="8"/>
                    </a:cubicBezTo>
                    <a:cubicBezTo>
                      <a:pt x="299" y="5"/>
                      <a:pt x="299" y="4"/>
                      <a:pt x="300" y="3"/>
                    </a:cubicBezTo>
                    <a:cubicBezTo>
                      <a:pt x="301" y="3"/>
                      <a:pt x="302" y="2"/>
                      <a:pt x="304" y="2"/>
                    </a:cubicBezTo>
                    <a:cubicBezTo>
                      <a:pt x="304" y="1"/>
                      <a:pt x="304" y="1"/>
                      <a:pt x="304" y="1"/>
                    </a:cubicBezTo>
                    <a:cubicBezTo>
                      <a:pt x="287" y="1"/>
                      <a:pt x="287" y="1"/>
                      <a:pt x="287" y="1"/>
                    </a:cubicBezTo>
                    <a:cubicBezTo>
                      <a:pt x="287" y="2"/>
                      <a:pt x="287" y="2"/>
                      <a:pt x="287" y="2"/>
                    </a:cubicBezTo>
                    <a:cubicBezTo>
                      <a:pt x="290" y="2"/>
                      <a:pt x="291" y="3"/>
                      <a:pt x="292" y="3"/>
                    </a:cubicBezTo>
                    <a:cubicBezTo>
                      <a:pt x="293" y="4"/>
                      <a:pt x="293" y="5"/>
                      <a:pt x="293" y="8"/>
                    </a:cubicBezTo>
                    <a:cubicBezTo>
                      <a:pt x="293" y="27"/>
                      <a:pt x="293" y="27"/>
                      <a:pt x="293" y="27"/>
                    </a:cubicBezTo>
                    <a:cubicBezTo>
                      <a:pt x="293" y="37"/>
                      <a:pt x="298" y="42"/>
                      <a:pt x="308" y="42"/>
                    </a:cubicBezTo>
                    <a:cubicBezTo>
                      <a:pt x="318" y="42"/>
                      <a:pt x="324" y="36"/>
                      <a:pt x="323" y="26"/>
                    </a:cubicBezTo>
                    <a:cubicBezTo>
                      <a:pt x="323" y="10"/>
                      <a:pt x="323" y="10"/>
                      <a:pt x="323" y="10"/>
                    </a:cubicBezTo>
                    <a:cubicBezTo>
                      <a:pt x="323" y="7"/>
                      <a:pt x="324" y="5"/>
                      <a:pt x="325" y="4"/>
                    </a:cubicBezTo>
                    <a:cubicBezTo>
                      <a:pt x="325" y="3"/>
                      <a:pt x="327" y="2"/>
                      <a:pt x="329" y="2"/>
                    </a:cubicBezTo>
                    <a:cubicBezTo>
                      <a:pt x="329" y="1"/>
                      <a:pt x="329" y="1"/>
                      <a:pt x="329" y="1"/>
                    </a:cubicBezTo>
                    <a:close/>
                    <a:moveTo>
                      <a:pt x="376" y="1"/>
                    </a:moveTo>
                    <a:cubicBezTo>
                      <a:pt x="362" y="1"/>
                      <a:pt x="362" y="1"/>
                      <a:pt x="362" y="1"/>
                    </a:cubicBezTo>
                    <a:cubicBezTo>
                      <a:pt x="362" y="2"/>
                      <a:pt x="362" y="2"/>
                      <a:pt x="362" y="2"/>
                    </a:cubicBezTo>
                    <a:cubicBezTo>
                      <a:pt x="364" y="2"/>
                      <a:pt x="366" y="3"/>
                      <a:pt x="366" y="4"/>
                    </a:cubicBezTo>
                    <a:cubicBezTo>
                      <a:pt x="367" y="5"/>
                      <a:pt x="367" y="7"/>
                      <a:pt x="367" y="10"/>
                    </a:cubicBezTo>
                    <a:cubicBezTo>
                      <a:pt x="367" y="30"/>
                      <a:pt x="367" y="30"/>
                      <a:pt x="367" y="30"/>
                    </a:cubicBezTo>
                    <a:cubicBezTo>
                      <a:pt x="367" y="30"/>
                      <a:pt x="367" y="30"/>
                      <a:pt x="367" y="30"/>
                    </a:cubicBezTo>
                    <a:cubicBezTo>
                      <a:pt x="344" y="1"/>
                      <a:pt x="344" y="1"/>
                      <a:pt x="344" y="1"/>
                    </a:cubicBezTo>
                    <a:cubicBezTo>
                      <a:pt x="334" y="1"/>
                      <a:pt x="334" y="1"/>
                      <a:pt x="334" y="1"/>
                    </a:cubicBezTo>
                    <a:cubicBezTo>
                      <a:pt x="334" y="2"/>
                      <a:pt x="334" y="2"/>
                      <a:pt x="334" y="2"/>
                    </a:cubicBezTo>
                    <a:cubicBezTo>
                      <a:pt x="336" y="2"/>
                      <a:pt x="338" y="3"/>
                      <a:pt x="340" y="5"/>
                    </a:cubicBezTo>
                    <a:cubicBezTo>
                      <a:pt x="340" y="32"/>
                      <a:pt x="340" y="32"/>
                      <a:pt x="340" y="32"/>
                    </a:cubicBezTo>
                    <a:cubicBezTo>
                      <a:pt x="340" y="35"/>
                      <a:pt x="339" y="37"/>
                      <a:pt x="338" y="38"/>
                    </a:cubicBezTo>
                    <a:cubicBezTo>
                      <a:pt x="338" y="39"/>
                      <a:pt x="336" y="40"/>
                      <a:pt x="334" y="40"/>
                    </a:cubicBezTo>
                    <a:cubicBezTo>
                      <a:pt x="334" y="41"/>
                      <a:pt x="334" y="41"/>
                      <a:pt x="334" y="41"/>
                    </a:cubicBezTo>
                    <a:cubicBezTo>
                      <a:pt x="348" y="41"/>
                      <a:pt x="348" y="41"/>
                      <a:pt x="348" y="41"/>
                    </a:cubicBezTo>
                    <a:cubicBezTo>
                      <a:pt x="348" y="40"/>
                      <a:pt x="348" y="40"/>
                      <a:pt x="348" y="40"/>
                    </a:cubicBezTo>
                    <a:cubicBezTo>
                      <a:pt x="346" y="40"/>
                      <a:pt x="344" y="39"/>
                      <a:pt x="343" y="38"/>
                    </a:cubicBezTo>
                    <a:cubicBezTo>
                      <a:pt x="343" y="37"/>
                      <a:pt x="342" y="35"/>
                      <a:pt x="342" y="32"/>
                    </a:cubicBezTo>
                    <a:cubicBezTo>
                      <a:pt x="342" y="9"/>
                      <a:pt x="342" y="9"/>
                      <a:pt x="342" y="9"/>
                    </a:cubicBezTo>
                    <a:cubicBezTo>
                      <a:pt x="342" y="9"/>
                      <a:pt x="342" y="9"/>
                      <a:pt x="342" y="9"/>
                    </a:cubicBezTo>
                    <a:cubicBezTo>
                      <a:pt x="369" y="41"/>
                      <a:pt x="369" y="41"/>
                      <a:pt x="369" y="41"/>
                    </a:cubicBezTo>
                    <a:cubicBezTo>
                      <a:pt x="370" y="41"/>
                      <a:pt x="370" y="41"/>
                      <a:pt x="370" y="41"/>
                    </a:cubicBezTo>
                    <a:cubicBezTo>
                      <a:pt x="370" y="10"/>
                      <a:pt x="370" y="10"/>
                      <a:pt x="370" y="10"/>
                    </a:cubicBezTo>
                    <a:cubicBezTo>
                      <a:pt x="370" y="7"/>
                      <a:pt x="371" y="5"/>
                      <a:pt x="371" y="4"/>
                    </a:cubicBezTo>
                    <a:cubicBezTo>
                      <a:pt x="372" y="3"/>
                      <a:pt x="373" y="2"/>
                      <a:pt x="376" y="2"/>
                    </a:cubicBezTo>
                    <a:cubicBezTo>
                      <a:pt x="376" y="1"/>
                      <a:pt x="376" y="1"/>
                      <a:pt x="376" y="1"/>
                    </a:cubicBezTo>
                    <a:close/>
                    <a:moveTo>
                      <a:pt x="381" y="41"/>
                    </a:moveTo>
                    <a:cubicBezTo>
                      <a:pt x="399" y="41"/>
                      <a:pt x="399" y="41"/>
                      <a:pt x="399" y="41"/>
                    </a:cubicBezTo>
                    <a:cubicBezTo>
                      <a:pt x="399" y="40"/>
                      <a:pt x="399" y="40"/>
                      <a:pt x="399" y="40"/>
                    </a:cubicBezTo>
                    <a:cubicBezTo>
                      <a:pt x="396" y="40"/>
                      <a:pt x="395" y="40"/>
                      <a:pt x="394" y="39"/>
                    </a:cubicBezTo>
                    <a:cubicBezTo>
                      <a:pt x="393" y="38"/>
                      <a:pt x="393" y="37"/>
                      <a:pt x="393" y="35"/>
                    </a:cubicBezTo>
                    <a:cubicBezTo>
                      <a:pt x="393" y="8"/>
                      <a:pt x="393" y="8"/>
                      <a:pt x="393" y="8"/>
                    </a:cubicBezTo>
                    <a:cubicBezTo>
                      <a:pt x="393" y="5"/>
                      <a:pt x="393" y="4"/>
                      <a:pt x="394" y="3"/>
                    </a:cubicBezTo>
                    <a:cubicBezTo>
                      <a:pt x="395" y="3"/>
                      <a:pt x="396" y="2"/>
                      <a:pt x="399" y="2"/>
                    </a:cubicBezTo>
                    <a:cubicBezTo>
                      <a:pt x="399" y="1"/>
                      <a:pt x="399" y="1"/>
                      <a:pt x="399" y="1"/>
                    </a:cubicBezTo>
                    <a:cubicBezTo>
                      <a:pt x="381" y="1"/>
                      <a:pt x="381" y="1"/>
                      <a:pt x="381" y="1"/>
                    </a:cubicBezTo>
                    <a:cubicBezTo>
                      <a:pt x="381" y="2"/>
                      <a:pt x="381" y="2"/>
                      <a:pt x="381" y="2"/>
                    </a:cubicBezTo>
                    <a:cubicBezTo>
                      <a:pt x="383" y="2"/>
                      <a:pt x="385" y="3"/>
                      <a:pt x="385" y="3"/>
                    </a:cubicBezTo>
                    <a:cubicBezTo>
                      <a:pt x="386" y="4"/>
                      <a:pt x="386" y="5"/>
                      <a:pt x="386" y="8"/>
                    </a:cubicBezTo>
                    <a:cubicBezTo>
                      <a:pt x="386" y="35"/>
                      <a:pt x="386" y="35"/>
                      <a:pt x="386" y="35"/>
                    </a:cubicBezTo>
                    <a:cubicBezTo>
                      <a:pt x="386" y="37"/>
                      <a:pt x="386" y="38"/>
                      <a:pt x="385" y="39"/>
                    </a:cubicBezTo>
                    <a:cubicBezTo>
                      <a:pt x="385" y="40"/>
                      <a:pt x="383" y="40"/>
                      <a:pt x="381" y="40"/>
                    </a:cubicBezTo>
                    <a:cubicBezTo>
                      <a:pt x="381" y="41"/>
                      <a:pt x="381" y="41"/>
                      <a:pt x="381" y="41"/>
                    </a:cubicBezTo>
                    <a:close/>
                    <a:moveTo>
                      <a:pt x="445" y="1"/>
                    </a:moveTo>
                    <a:cubicBezTo>
                      <a:pt x="433" y="1"/>
                      <a:pt x="433" y="1"/>
                      <a:pt x="433" y="1"/>
                    </a:cubicBezTo>
                    <a:cubicBezTo>
                      <a:pt x="433" y="2"/>
                      <a:pt x="433" y="2"/>
                      <a:pt x="433" y="2"/>
                    </a:cubicBezTo>
                    <a:cubicBezTo>
                      <a:pt x="436" y="2"/>
                      <a:pt x="437" y="3"/>
                      <a:pt x="437" y="5"/>
                    </a:cubicBezTo>
                    <a:cubicBezTo>
                      <a:pt x="437" y="6"/>
                      <a:pt x="437" y="7"/>
                      <a:pt x="436" y="8"/>
                    </a:cubicBezTo>
                    <a:cubicBezTo>
                      <a:pt x="436" y="9"/>
                      <a:pt x="436" y="9"/>
                      <a:pt x="436" y="9"/>
                    </a:cubicBezTo>
                    <a:cubicBezTo>
                      <a:pt x="427" y="32"/>
                      <a:pt x="427" y="32"/>
                      <a:pt x="427" y="32"/>
                    </a:cubicBezTo>
                    <a:cubicBezTo>
                      <a:pt x="418" y="11"/>
                      <a:pt x="418" y="11"/>
                      <a:pt x="418" y="11"/>
                    </a:cubicBezTo>
                    <a:cubicBezTo>
                      <a:pt x="417" y="10"/>
                      <a:pt x="417" y="9"/>
                      <a:pt x="416" y="8"/>
                    </a:cubicBezTo>
                    <a:cubicBezTo>
                      <a:pt x="416" y="6"/>
                      <a:pt x="415" y="5"/>
                      <a:pt x="415" y="5"/>
                    </a:cubicBezTo>
                    <a:cubicBezTo>
                      <a:pt x="415" y="3"/>
                      <a:pt x="416" y="2"/>
                      <a:pt x="420" y="2"/>
                    </a:cubicBezTo>
                    <a:cubicBezTo>
                      <a:pt x="420" y="1"/>
                      <a:pt x="420" y="1"/>
                      <a:pt x="420" y="1"/>
                    </a:cubicBezTo>
                    <a:cubicBezTo>
                      <a:pt x="404" y="1"/>
                      <a:pt x="404" y="1"/>
                      <a:pt x="404" y="1"/>
                    </a:cubicBezTo>
                    <a:cubicBezTo>
                      <a:pt x="404" y="2"/>
                      <a:pt x="404" y="2"/>
                      <a:pt x="404" y="2"/>
                    </a:cubicBezTo>
                    <a:cubicBezTo>
                      <a:pt x="405" y="2"/>
                      <a:pt x="406" y="3"/>
                      <a:pt x="407" y="4"/>
                    </a:cubicBezTo>
                    <a:cubicBezTo>
                      <a:pt x="408" y="4"/>
                      <a:pt x="409" y="6"/>
                      <a:pt x="410" y="9"/>
                    </a:cubicBezTo>
                    <a:cubicBezTo>
                      <a:pt x="425" y="41"/>
                      <a:pt x="425" y="41"/>
                      <a:pt x="425" y="41"/>
                    </a:cubicBezTo>
                    <a:cubicBezTo>
                      <a:pt x="426" y="41"/>
                      <a:pt x="426" y="41"/>
                      <a:pt x="426" y="41"/>
                    </a:cubicBezTo>
                    <a:cubicBezTo>
                      <a:pt x="439" y="8"/>
                      <a:pt x="439" y="8"/>
                      <a:pt x="439" y="8"/>
                    </a:cubicBezTo>
                    <a:cubicBezTo>
                      <a:pt x="440" y="5"/>
                      <a:pt x="441" y="4"/>
                      <a:pt x="442" y="3"/>
                    </a:cubicBezTo>
                    <a:cubicBezTo>
                      <a:pt x="442" y="3"/>
                      <a:pt x="443" y="2"/>
                      <a:pt x="445" y="2"/>
                    </a:cubicBezTo>
                    <a:cubicBezTo>
                      <a:pt x="445" y="1"/>
                      <a:pt x="445" y="1"/>
                      <a:pt x="445" y="1"/>
                    </a:cubicBezTo>
                    <a:close/>
                    <a:moveTo>
                      <a:pt x="485" y="31"/>
                    </a:moveTo>
                    <a:cubicBezTo>
                      <a:pt x="484" y="31"/>
                      <a:pt x="484" y="31"/>
                      <a:pt x="484" y="31"/>
                    </a:cubicBezTo>
                    <a:cubicBezTo>
                      <a:pt x="482" y="34"/>
                      <a:pt x="481" y="36"/>
                      <a:pt x="479" y="37"/>
                    </a:cubicBezTo>
                    <a:cubicBezTo>
                      <a:pt x="477" y="38"/>
                      <a:pt x="474" y="39"/>
                      <a:pt x="471" y="39"/>
                    </a:cubicBezTo>
                    <a:cubicBezTo>
                      <a:pt x="466" y="39"/>
                      <a:pt x="463" y="39"/>
                      <a:pt x="463" y="39"/>
                    </a:cubicBezTo>
                    <a:cubicBezTo>
                      <a:pt x="462" y="38"/>
                      <a:pt x="461" y="38"/>
                      <a:pt x="461" y="36"/>
                    </a:cubicBezTo>
                    <a:cubicBezTo>
                      <a:pt x="461" y="21"/>
                      <a:pt x="461" y="21"/>
                      <a:pt x="461" y="21"/>
                    </a:cubicBezTo>
                    <a:cubicBezTo>
                      <a:pt x="471" y="22"/>
                      <a:pt x="471" y="22"/>
                      <a:pt x="471" y="22"/>
                    </a:cubicBezTo>
                    <a:cubicBezTo>
                      <a:pt x="473" y="22"/>
                      <a:pt x="475" y="22"/>
                      <a:pt x="476" y="23"/>
                    </a:cubicBezTo>
                    <a:cubicBezTo>
                      <a:pt x="477" y="23"/>
                      <a:pt x="477" y="25"/>
                      <a:pt x="477" y="27"/>
                    </a:cubicBezTo>
                    <a:cubicBezTo>
                      <a:pt x="479" y="27"/>
                      <a:pt x="479" y="27"/>
                      <a:pt x="479" y="27"/>
                    </a:cubicBezTo>
                    <a:cubicBezTo>
                      <a:pt x="479" y="13"/>
                      <a:pt x="479" y="13"/>
                      <a:pt x="479" y="13"/>
                    </a:cubicBezTo>
                    <a:cubicBezTo>
                      <a:pt x="477" y="13"/>
                      <a:pt x="477" y="13"/>
                      <a:pt x="477" y="13"/>
                    </a:cubicBezTo>
                    <a:cubicBezTo>
                      <a:pt x="477" y="16"/>
                      <a:pt x="477" y="17"/>
                      <a:pt x="476" y="18"/>
                    </a:cubicBezTo>
                    <a:cubicBezTo>
                      <a:pt x="475" y="19"/>
                      <a:pt x="473" y="19"/>
                      <a:pt x="471" y="19"/>
                    </a:cubicBezTo>
                    <a:cubicBezTo>
                      <a:pt x="461" y="19"/>
                      <a:pt x="461" y="19"/>
                      <a:pt x="461" y="19"/>
                    </a:cubicBezTo>
                    <a:cubicBezTo>
                      <a:pt x="461" y="5"/>
                      <a:pt x="461" y="5"/>
                      <a:pt x="461" y="5"/>
                    </a:cubicBezTo>
                    <a:cubicBezTo>
                      <a:pt x="461" y="4"/>
                      <a:pt x="462" y="3"/>
                      <a:pt x="463" y="3"/>
                    </a:cubicBezTo>
                    <a:cubicBezTo>
                      <a:pt x="472" y="3"/>
                      <a:pt x="472" y="3"/>
                      <a:pt x="472" y="3"/>
                    </a:cubicBezTo>
                    <a:cubicBezTo>
                      <a:pt x="475" y="3"/>
                      <a:pt x="477" y="4"/>
                      <a:pt x="478" y="5"/>
                    </a:cubicBezTo>
                    <a:cubicBezTo>
                      <a:pt x="480" y="5"/>
                      <a:pt x="480" y="7"/>
                      <a:pt x="481" y="10"/>
                    </a:cubicBezTo>
                    <a:cubicBezTo>
                      <a:pt x="482" y="10"/>
                      <a:pt x="482" y="10"/>
                      <a:pt x="482" y="10"/>
                    </a:cubicBezTo>
                    <a:cubicBezTo>
                      <a:pt x="482" y="1"/>
                      <a:pt x="482" y="1"/>
                      <a:pt x="482" y="1"/>
                    </a:cubicBezTo>
                    <a:cubicBezTo>
                      <a:pt x="450" y="1"/>
                      <a:pt x="450" y="1"/>
                      <a:pt x="450" y="1"/>
                    </a:cubicBezTo>
                    <a:cubicBezTo>
                      <a:pt x="450" y="2"/>
                      <a:pt x="450" y="2"/>
                      <a:pt x="450" y="2"/>
                    </a:cubicBezTo>
                    <a:cubicBezTo>
                      <a:pt x="452" y="2"/>
                      <a:pt x="454" y="3"/>
                      <a:pt x="454" y="3"/>
                    </a:cubicBezTo>
                    <a:cubicBezTo>
                      <a:pt x="455" y="4"/>
                      <a:pt x="455" y="6"/>
                      <a:pt x="455" y="8"/>
                    </a:cubicBezTo>
                    <a:cubicBezTo>
                      <a:pt x="455" y="35"/>
                      <a:pt x="455" y="35"/>
                      <a:pt x="455" y="35"/>
                    </a:cubicBezTo>
                    <a:cubicBezTo>
                      <a:pt x="455" y="37"/>
                      <a:pt x="455" y="38"/>
                      <a:pt x="454" y="39"/>
                    </a:cubicBezTo>
                    <a:cubicBezTo>
                      <a:pt x="454" y="39"/>
                      <a:pt x="452" y="40"/>
                      <a:pt x="450" y="40"/>
                    </a:cubicBezTo>
                    <a:cubicBezTo>
                      <a:pt x="450" y="41"/>
                      <a:pt x="450" y="41"/>
                      <a:pt x="450" y="41"/>
                    </a:cubicBezTo>
                    <a:cubicBezTo>
                      <a:pt x="483" y="41"/>
                      <a:pt x="483" y="41"/>
                      <a:pt x="483" y="41"/>
                    </a:cubicBezTo>
                    <a:cubicBezTo>
                      <a:pt x="485" y="31"/>
                      <a:pt x="485" y="31"/>
                      <a:pt x="485" y="31"/>
                    </a:cubicBezTo>
                    <a:close/>
                    <a:moveTo>
                      <a:pt x="529" y="40"/>
                    </a:moveTo>
                    <a:cubicBezTo>
                      <a:pt x="527" y="40"/>
                      <a:pt x="525" y="39"/>
                      <a:pt x="524" y="37"/>
                    </a:cubicBezTo>
                    <a:cubicBezTo>
                      <a:pt x="511" y="22"/>
                      <a:pt x="511" y="22"/>
                      <a:pt x="511" y="22"/>
                    </a:cubicBezTo>
                    <a:cubicBezTo>
                      <a:pt x="519" y="21"/>
                      <a:pt x="522" y="17"/>
                      <a:pt x="522" y="12"/>
                    </a:cubicBezTo>
                    <a:cubicBezTo>
                      <a:pt x="522" y="5"/>
                      <a:pt x="517" y="1"/>
                      <a:pt x="507" y="1"/>
                    </a:cubicBezTo>
                    <a:cubicBezTo>
                      <a:pt x="490" y="1"/>
                      <a:pt x="490" y="1"/>
                      <a:pt x="490" y="1"/>
                    </a:cubicBezTo>
                    <a:cubicBezTo>
                      <a:pt x="490" y="2"/>
                      <a:pt x="490" y="2"/>
                      <a:pt x="490" y="2"/>
                    </a:cubicBezTo>
                    <a:cubicBezTo>
                      <a:pt x="493" y="2"/>
                      <a:pt x="494" y="3"/>
                      <a:pt x="494" y="3"/>
                    </a:cubicBezTo>
                    <a:cubicBezTo>
                      <a:pt x="495" y="4"/>
                      <a:pt x="495" y="5"/>
                      <a:pt x="495" y="8"/>
                    </a:cubicBezTo>
                    <a:cubicBezTo>
                      <a:pt x="495" y="34"/>
                      <a:pt x="495" y="34"/>
                      <a:pt x="495" y="34"/>
                    </a:cubicBezTo>
                    <a:cubicBezTo>
                      <a:pt x="495" y="37"/>
                      <a:pt x="495" y="38"/>
                      <a:pt x="494" y="39"/>
                    </a:cubicBezTo>
                    <a:cubicBezTo>
                      <a:pt x="494" y="39"/>
                      <a:pt x="493" y="40"/>
                      <a:pt x="490" y="40"/>
                    </a:cubicBezTo>
                    <a:cubicBezTo>
                      <a:pt x="490" y="41"/>
                      <a:pt x="490" y="41"/>
                      <a:pt x="490" y="41"/>
                    </a:cubicBezTo>
                    <a:cubicBezTo>
                      <a:pt x="507" y="41"/>
                      <a:pt x="507" y="41"/>
                      <a:pt x="507" y="41"/>
                    </a:cubicBezTo>
                    <a:cubicBezTo>
                      <a:pt x="507" y="40"/>
                      <a:pt x="507" y="40"/>
                      <a:pt x="507" y="40"/>
                    </a:cubicBezTo>
                    <a:cubicBezTo>
                      <a:pt x="505" y="40"/>
                      <a:pt x="503" y="39"/>
                      <a:pt x="502" y="39"/>
                    </a:cubicBezTo>
                    <a:cubicBezTo>
                      <a:pt x="502" y="38"/>
                      <a:pt x="502" y="37"/>
                      <a:pt x="502" y="35"/>
                    </a:cubicBezTo>
                    <a:cubicBezTo>
                      <a:pt x="502" y="23"/>
                      <a:pt x="502" y="23"/>
                      <a:pt x="502" y="23"/>
                    </a:cubicBezTo>
                    <a:cubicBezTo>
                      <a:pt x="505" y="23"/>
                      <a:pt x="505" y="23"/>
                      <a:pt x="505" y="23"/>
                    </a:cubicBezTo>
                    <a:cubicBezTo>
                      <a:pt x="519" y="41"/>
                      <a:pt x="519" y="41"/>
                      <a:pt x="519" y="41"/>
                    </a:cubicBezTo>
                    <a:cubicBezTo>
                      <a:pt x="529" y="41"/>
                      <a:pt x="529" y="41"/>
                      <a:pt x="529" y="41"/>
                    </a:cubicBezTo>
                    <a:cubicBezTo>
                      <a:pt x="529" y="40"/>
                      <a:pt x="529" y="40"/>
                      <a:pt x="529" y="40"/>
                    </a:cubicBezTo>
                    <a:close/>
                    <a:moveTo>
                      <a:pt x="502" y="5"/>
                    </a:moveTo>
                    <a:cubicBezTo>
                      <a:pt x="501" y="4"/>
                      <a:pt x="502" y="3"/>
                      <a:pt x="505" y="3"/>
                    </a:cubicBezTo>
                    <a:cubicBezTo>
                      <a:pt x="512" y="3"/>
                      <a:pt x="516" y="6"/>
                      <a:pt x="516" y="12"/>
                    </a:cubicBezTo>
                    <a:cubicBezTo>
                      <a:pt x="516" y="18"/>
                      <a:pt x="511" y="21"/>
                      <a:pt x="502" y="20"/>
                    </a:cubicBezTo>
                    <a:cubicBezTo>
                      <a:pt x="502" y="5"/>
                      <a:pt x="502" y="5"/>
                      <a:pt x="502" y="5"/>
                    </a:cubicBezTo>
                    <a:close/>
                    <a:moveTo>
                      <a:pt x="559" y="0"/>
                    </a:moveTo>
                    <a:cubicBezTo>
                      <a:pt x="558" y="0"/>
                      <a:pt x="558" y="0"/>
                      <a:pt x="558" y="0"/>
                    </a:cubicBezTo>
                    <a:cubicBezTo>
                      <a:pt x="558" y="2"/>
                      <a:pt x="557" y="2"/>
                      <a:pt x="556" y="2"/>
                    </a:cubicBezTo>
                    <a:cubicBezTo>
                      <a:pt x="556" y="2"/>
                      <a:pt x="555" y="2"/>
                      <a:pt x="554" y="2"/>
                    </a:cubicBezTo>
                    <a:cubicBezTo>
                      <a:pt x="551" y="1"/>
                      <a:pt x="549" y="0"/>
                      <a:pt x="548" y="0"/>
                    </a:cubicBezTo>
                    <a:cubicBezTo>
                      <a:pt x="541" y="1"/>
                      <a:pt x="537" y="4"/>
                      <a:pt x="537" y="10"/>
                    </a:cubicBezTo>
                    <a:cubicBezTo>
                      <a:pt x="536" y="15"/>
                      <a:pt x="540" y="19"/>
                      <a:pt x="546" y="23"/>
                    </a:cubicBezTo>
                    <a:cubicBezTo>
                      <a:pt x="550" y="25"/>
                      <a:pt x="553" y="27"/>
                      <a:pt x="554" y="28"/>
                    </a:cubicBezTo>
                    <a:cubicBezTo>
                      <a:pt x="556" y="29"/>
                      <a:pt x="556" y="31"/>
                      <a:pt x="556" y="33"/>
                    </a:cubicBezTo>
                    <a:cubicBezTo>
                      <a:pt x="556" y="37"/>
                      <a:pt x="553" y="40"/>
                      <a:pt x="549" y="40"/>
                    </a:cubicBezTo>
                    <a:cubicBezTo>
                      <a:pt x="543" y="40"/>
                      <a:pt x="539" y="36"/>
                      <a:pt x="536" y="29"/>
                    </a:cubicBezTo>
                    <a:cubicBezTo>
                      <a:pt x="535" y="29"/>
                      <a:pt x="535" y="29"/>
                      <a:pt x="535" y="29"/>
                    </a:cubicBezTo>
                    <a:cubicBezTo>
                      <a:pt x="537" y="41"/>
                      <a:pt x="537" y="41"/>
                      <a:pt x="537" y="41"/>
                    </a:cubicBezTo>
                    <a:cubicBezTo>
                      <a:pt x="538" y="41"/>
                      <a:pt x="538" y="41"/>
                      <a:pt x="538" y="41"/>
                    </a:cubicBezTo>
                    <a:cubicBezTo>
                      <a:pt x="538" y="41"/>
                      <a:pt x="539" y="40"/>
                      <a:pt x="540" y="40"/>
                    </a:cubicBezTo>
                    <a:cubicBezTo>
                      <a:pt x="540" y="40"/>
                      <a:pt x="541" y="40"/>
                      <a:pt x="543" y="41"/>
                    </a:cubicBezTo>
                    <a:cubicBezTo>
                      <a:pt x="545" y="41"/>
                      <a:pt x="548" y="42"/>
                      <a:pt x="549" y="42"/>
                    </a:cubicBezTo>
                    <a:cubicBezTo>
                      <a:pt x="557" y="41"/>
                      <a:pt x="561" y="38"/>
                      <a:pt x="562" y="31"/>
                    </a:cubicBezTo>
                    <a:cubicBezTo>
                      <a:pt x="561" y="25"/>
                      <a:pt x="557" y="20"/>
                      <a:pt x="551" y="18"/>
                    </a:cubicBezTo>
                    <a:cubicBezTo>
                      <a:pt x="546" y="15"/>
                      <a:pt x="543" y="12"/>
                      <a:pt x="542" y="8"/>
                    </a:cubicBezTo>
                    <a:cubicBezTo>
                      <a:pt x="542" y="5"/>
                      <a:pt x="544" y="3"/>
                      <a:pt x="548" y="3"/>
                    </a:cubicBezTo>
                    <a:cubicBezTo>
                      <a:pt x="554" y="3"/>
                      <a:pt x="558" y="6"/>
                      <a:pt x="559" y="13"/>
                    </a:cubicBezTo>
                    <a:cubicBezTo>
                      <a:pt x="561" y="13"/>
                      <a:pt x="561" y="13"/>
                      <a:pt x="561" y="13"/>
                    </a:cubicBezTo>
                    <a:cubicBezTo>
                      <a:pt x="559" y="0"/>
                      <a:pt x="559" y="0"/>
                      <a:pt x="559" y="0"/>
                    </a:cubicBezTo>
                    <a:close/>
                    <a:moveTo>
                      <a:pt x="570" y="41"/>
                    </a:moveTo>
                    <a:cubicBezTo>
                      <a:pt x="588" y="41"/>
                      <a:pt x="588" y="41"/>
                      <a:pt x="588" y="41"/>
                    </a:cubicBezTo>
                    <a:cubicBezTo>
                      <a:pt x="588" y="40"/>
                      <a:pt x="588" y="40"/>
                      <a:pt x="588" y="40"/>
                    </a:cubicBezTo>
                    <a:cubicBezTo>
                      <a:pt x="586" y="40"/>
                      <a:pt x="584" y="40"/>
                      <a:pt x="583" y="39"/>
                    </a:cubicBezTo>
                    <a:cubicBezTo>
                      <a:pt x="583" y="38"/>
                      <a:pt x="582" y="37"/>
                      <a:pt x="582" y="35"/>
                    </a:cubicBezTo>
                    <a:cubicBezTo>
                      <a:pt x="582" y="8"/>
                      <a:pt x="582" y="8"/>
                      <a:pt x="582" y="8"/>
                    </a:cubicBezTo>
                    <a:cubicBezTo>
                      <a:pt x="582" y="5"/>
                      <a:pt x="583" y="4"/>
                      <a:pt x="583" y="3"/>
                    </a:cubicBezTo>
                    <a:cubicBezTo>
                      <a:pt x="584" y="3"/>
                      <a:pt x="586" y="2"/>
                      <a:pt x="588" y="2"/>
                    </a:cubicBezTo>
                    <a:cubicBezTo>
                      <a:pt x="588" y="1"/>
                      <a:pt x="588" y="1"/>
                      <a:pt x="588" y="1"/>
                    </a:cubicBezTo>
                    <a:cubicBezTo>
                      <a:pt x="570" y="1"/>
                      <a:pt x="570" y="1"/>
                      <a:pt x="570" y="1"/>
                    </a:cubicBezTo>
                    <a:cubicBezTo>
                      <a:pt x="570" y="2"/>
                      <a:pt x="570" y="2"/>
                      <a:pt x="570" y="2"/>
                    </a:cubicBezTo>
                    <a:cubicBezTo>
                      <a:pt x="573" y="2"/>
                      <a:pt x="574" y="3"/>
                      <a:pt x="575" y="3"/>
                    </a:cubicBezTo>
                    <a:cubicBezTo>
                      <a:pt x="576" y="4"/>
                      <a:pt x="576" y="5"/>
                      <a:pt x="576" y="8"/>
                    </a:cubicBezTo>
                    <a:cubicBezTo>
                      <a:pt x="576" y="35"/>
                      <a:pt x="576" y="35"/>
                      <a:pt x="576" y="35"/>
                    </a:cubicBezTo>
                    <a:cubicBezTo>
                      <a:pt x="576" y="37"/>
                      <a:pt x="576" y="38"/>
                      <a:pt x="575" y="39"/>
                    </a:cubicBezTo>
                    <a:cubicBezTo>
                      <a:pt x="574" y="40"/>
                      <a:pt x="573" y="40"/>
                      <a:pt x="570" y="40"/>
                    </a:cubicBezTo>
                    <a:cubicBezTo>
                      <a:pt x="570" y="41"/>
                      <a:pt x="570" y="41"/>
                      <a:pt x="570" y="41"/>
                    </a:cubicBezTo>
                    <a:close/>
                    <a:moveTo>
                      <a:pt x="620" y="40"/>
                    </a:moveTo>
                    <a:cubicBezTo>
                      <a:pt x="617" y="40"/>
                      <a:pt x="615" y="39"/>
                      <a:pt x="615" y="39"/>
                    </a:cubicBezTo>
                    <a:cubicBezTo>
                      <a:pt x="614" y="38"/>
                      <a:pt x="614" y="37"/>
                      <a:pt x="614" y="35"/>
                    </a:cubicBezTo>
                    <a:cubicBezTo>
                      <a:pt x="614" y="4"/>
                      <a:pt x="614" y="4"/>
                      <a:pt x="614" y="4"/>
                    </a:cubicBezTo>
                    <a:cubicBezTo>
                      <a:pt x="617" y="4"/>
                      <a:pt x="617" y="4"/>
                      <a:pt x="617" y="4"/>
                    </a:cubicBezTo>
                    <a:cubicBezTo>
                      <a:pt x="621" y="4"/>
                      <a:pt x="623" y="4"/>
                      <a:pt x="624" y="5"/>
                    </a:cubicBezTo>
                    <a:cubicBezTo>
                      <a:pt x="625" y="6"/>
                      <a:pt x="626" y="8"/>
                      <a:pt x="627" y="11"/>
                    </a:cubicBezTo>
                    <a:cubicBezTo>
                      <a:pt x="628" y="11"/>
                      <a:pt x="628" y="11"/>
                      <a:pt x="628" y="11"/>
                    </a:cubicBezTo>
                    <a:cubicBezTo>
                      <a:pt x="628" y="1"/>
                      <a:pt x="628" y="1"/>
                      <a:pt x="628" y="1"/>
                    </a:cubicBezTo>
                    <a:cubicBezTo>
                      <a:pt x="594" y="1"/>
                      <a:pt x="594" y="1"/>
                      <a:pt x="594" y="1"/>
                    </a:cubicBezTo>
                    <a:cubicBezTo>
                      <a:pt x="593" y="11"/>
                      <a:pt x="593" y="11"/>
                      <a:pt x="593" y="11"/>
                    </a:cubicBezTo>
                    <a:cubicBezTo>
                      <a:pt x="595" y="11"/>
                      <a:pt x="595" y="11"/>
                      <a:pt x="595" y="11"/>
                    </a:cubicBezTo>
                    <a:cubicBezTo>
                      <a:pt x="595" y="8"/>
                      <a:pt x="596" y="6"/>
                      <a:pt x="597" y="5"/>
                    </a:cubicBezTo>
                    <a:cubicBezTo>
                      <a:pt x="599" y="4"/>
                      <a:pt x="601" y="4"/>
                      <a:pt x="604" y="4"/>
                    </a:cubicBezTo>
                    <a:cubicBezTo>
                      <a:pt x="608" y="4"/>
                      <a:pt x="608" y="4"/>
                      <a:pt x="608" y="4"/>
                    </a:cubicBezTo>
                    <a:cubicBezTo>
                      <a:pt x="608" y="34"/>
                      <a:pt x="608" y="34"/>
                      <a:pt x="608" y="34"/>
                    </a:cubicBezTo>
                    <a:cubicBezTo>
                      <a:pt x="608" y="37"/>
                      <a:pt x="607" y="38"/>
                      <a:pt x="607" y="39"/>
                    </a:cubicBezTo>
                    <a:cubicBezTo>
                      <a:pt x="606" y="39"/>
                      <a:pt x="604" y="40"/>
                      <a:pt x="602" y="40"/>
                    </a:cubicBezTo>
                    <a:cubicBezTo>
                      <a:pt x="602" y="41"/>
                      <a:pt x="602" y="41"/>
                      <a:pt x="602" y="41"/>
                    </a:cubicBezTo>
                    <a:cubicBezTo>
                      <a:pt x="620" y="41"/>
                      <a:pt x="620" y="41"/>
                      <a:pt x="620" y="41"/>
                    </a:cubicBezTo>
                    <a:cubicBezTo>
                      <a:pt x="620" y="40"/>
                      <a:pt x="620" y="40"/>
                      <a:pt x="620" y="40"/>
                    </a:cubicBezTo>
                    <a:close/>
                    <a:moveTo>
                      <a:pt x="675" y="1"/>
                    </a:moveTo>
                    <a:cubicBezTo>
                      <a:pt x="661" y="1"/>
                      <a:pt x="661" y="1"/>
                      <a:pt x="661" y="1"/>
                    </a:cubicBezTo>
                    <a:cubicBezTo>
                      <a:pt x="661" y="2"/>
                      <a:pt x="661" y="2"/>
                      <a:pt x="661" y="2"/>
                    </a:cubicBezTo>
                    <a:cubicBezTo>
                      <a:pt x="664" y="2"/>
                      <a:pt x="666" y="3"/>
                      <a:pt x="666" y="4"/>
                    </a:cubicBezTo>
                    <a:cubicBezTo>
                      <a:pt x="666" y="5"/>
                      <a:pt x="665" y="6"/>
                      <a:pt x="665" y="6"/>
                    </a:cubicBezTo>
                    <a:cubicBezTo>
                      <a:pt x="656" y="20"/>
                      <a:pt x="656" y="20"/>
                      <a:pt x="656" y="20"/>
                    </a:cubicBezTo>
                    <a:cubicBezTo>
                      <a:pt x="647" y="7"/>
                      <a:pt x="647" y="7"/>
                      <a:pt x="647" y="7"/>
                    </a:cubicBezTo>
                    <a:cubicBezTo>
                      <a:pt x="646" y="6"/>
                      <a:pt x="646" y="5"/>
                      <a:pt x="646" y="4"/>
                    </a:cubicBezTo>
                    <a:cubicBezTo>
                      <a:pt x="646" y="3"/>
                      <a:pt x="647" y="2"/>
                      <a:pt x="650" y="2"/>
                    </a:cubicBezTo>
                    <a:cubicBezTo>
                      <a:pt x="650" y="2"/>
                      <a:pt x="650" y="2"/>
                      <a:pt x="650" y="2"/>
                    </a:cubicBezTo>
                    <a:cubicBezTo>
                      <a:pt x="650" y="1"/>
                      <a:pt x="650" y="1"/>
                      <a:pt x="650" y="1"/>
                    </a:cubicBezTo>
                    <a:cubicBezTo>
                      <a:pt x="634" y="1"/>
                      <a:pt x="634" y="1"/>
                      <a:pt x="634" y="1"/>
                    </a:cubicBezTo>
                    <a:cubicBezTo>
                      <a:pt x="634" y="2"/>
                      <a:pt x="634" y="2"/>
                      <a:pt x="634" y="2"/>
                    </a:cubicBezTo>
                    <a:cubicBezTo>
                      <a:pt x="635" y="2"/>
                      <a:pt x="636" y="3"/>
                      <a:pt x="637" y="4"/>
                    </a:cubicBezTo>
                    <a:cubicBezTo>
                      <a:pt x="638" y="5"/>
                      <a:pt x="640" y="8"/>
                      <a:pt x="643" y="12"/>
                    </a:cubicBezTo>
                    <a:cubicBezTo>
                      <a:pt x="651" y="23"/>
                      <a:pt x="651" y="23"/>
                      <a:pt x="651" y="23"/>
                    </a:cubicBezTo>
                    <a:cubicBezTo>
                      <a:pt x="651" y="34"/>
                      <a:pt x="651" y="34"/>
                      <a:pt x="651" y="34"/>
                    </a:cubicBezTo>
                    <a:cubicBezTo>
                      <a:pt x="651" y="37"/>
                      <a:pt x="651" y="38"/>
                      <a:pt x="650" y="39"/>
                    </a:cubicBezTo>
                    <a:cubicBezTo>
                      <a:pt x="650" y="40"/>
                      <a:pt x="648" y="40"/>
                      <a:pt x="645" y="40"/>
                    </a:cubicBezTo>
                    <a:cubicBezTo>
                      <a:pt x="645" y="41"/>
                      <a:pt x="645" y="41"/>
                      <a:pt x="645" y="41"/>
                    </a:cubicBezTo>
                    <a:cubicBezTo>
                      <a:pt x="664" y="41"/>
                      <a:pt x="664" y="41"/>
                      <a:pt x="664" y="41"/>
                    </a:cubicBezTo>
                    <a:cubicBezTo>
                      <a:pt x="664" y="40"/>
                      <a:pt x="664" y="40"/>
                      <a:pt x="664" y="40"/>
                    </a:cubicBezTo>
                    <a:cubicBezTo>
                      <a:pt x="661" y="40"/>
                      <a:pt x="659" y="40"/>
                      <a:pt x="659" y="39"/>
                    </a:cubicBezTo>
                    <a:cubicBezTo>
                      <a:pt x="658" y="38"/>
                      <a:pt x="657" y="37"/>
                      <a:pt x="657" y="35"/>
                    </a:cubicBezTo>
                    <a:cubicBezTo>
                      <a:pt x="657" y="23"/>
                      <a:pt x="657" y="23"/>
                      <a:pt x="657" y="23"/>
                    </a:cubicBezTo>
                    <a:cubicBezTo>
                      <a:pt x="666" y="9"/>
                      <a:pt x="666" y="9"/>
                      <a:pt x="666" y="9"/>
                    </a:cubicBezTo>
                    <a:cubicBezTo>
                      <a:pt x="669" y="4"/>
                      <a:pt x="672" y="2"/>
                      <a:pt x="675" y="2"/>
                    </a:cubicBezTo>
                    <a:cubicBezTo>
                      <a:pt x="675" y="1"/>
                      <a:pt x="675" y="1"/>
                      <a:pt x="675" y="1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/>
              <a:p>
                <a:pPr marL="0" marR="0" lvl="0" indent="0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</a:endParaRPr>
              </a:p>
            </p:txBody>
          </p:sp>
        </p:grpSp>
        <p:grpSp>
          <p:nvGrpSpPr>
            <p:cNvPr id="9" name="组合 8"/>
            <p:cNvGrpSpPr/>
            <p:nvPr/>
          </p:nvGrpSpPr>
          <p:grpSpPr>
            <a:xfrm>
              <a:off x="3763962" y="0"/>
              <a:ext cx="1069105" cy="1067923"/>
              <a:chOff x="3851276" y="1292225"/>
              <a:chExt cx="1435100" cy="1433513"/>
            </a:xfrm>
            <a:grpFill/>
          </p:grpSpPr>
          <p:sp>
            <p:nvSpPr>
              <p:cNvPr id="10" name="Freeform 15"/>
              <p:cNvSpPr>
                <a:spLocks noEditPoints="1"/>
              </p:cNvSpPr>
              <p:nvPr/>
            </p:nvSpPr>
            <p:spPr bwMode="auto">
              <a:xfrm>
                <a:off x="3956051" y="1852613"/>
                <a:ext cx="1228725" cy="158750"/>
              </a:xfrm>
              <a:custGeom>
                <a:avLst/>
                <a:gdLst>
                  <a:gd name="T0" fmla="*/ 50 w 774"/>
                  <a:gd name="T1" fmla="*/ 0 h 100"/>
                  <a:gd name="T2" fmla="*/ 59 w 774"/>
                  <a:gd name="T3" fmla="*/ 26 h 100"/>
                  <a:gd name="T4" fmla="*/ 83 w 774"/>
                  <a:gd name="T5" fmla="*/ 14 h 100"/>
                  <a:gd name="T6" fmla="*/ 74 w 774"/>
                  <a:gd name="T7" fmla="*/ 40 h 100"/>
                  <a:gd name="T8" fmla="*/ 97 w 774"/>
                  <a:gd name="T9" fmla="*/ 50 h 100"/>
                  <a:gd name="T10" fmla="*/ 74 w 774"/>
                  <a:gd name="T11" fmla="*/ 59 h 100"/>
                  <a:gd name="T12" fmla="*/ 83 w 774"/>
                  <a:gd name="T13" fmla="*/ 85 h 100"/>
                  <a:gd name="T14" fmla="*/ 59 w 774"/>
                  <a:gd name="T15" fmla="*/ 74 h 100"/>
                  <a:gd name="T16" fmla="*/ 50 w 774"/>
                  <a:gd name="T17" fmla="*/ 100 h 100"/>
                  <a:gd name="T18" fmla="*/ 40 w 774"/>
                  <a:gd name="T19" fmla="*/ 74 h 100"/>
                  <a:gd name="T20" fmla="*/ 14 w 774"/>
                  <a:gd name="T21" fmla="*/ 85 h 100"/>
                  <a:gd name="T22" fmla="*/ 26 w 774"/>
                  <a:gd name="T23" fmla="*/ 59 h 100"/>
                  <a:gd name="T24" fmla="*/ 0 w 774"/>
                  <a:gd name="T25" fmla="*/ 50 h 100"/>
                  <a:gd name="T26" fmla="*/ 26 w 774"/>
                  <a:gd name="T27" fmla="*/ 40 h 100"/>
                  <a:gd name="T28" fmla="*/ 14 w 774"/>
                  <a:gd name="T29" fmla="*/ 14 h 100"/>
                  <a:gd name="T30" fmla="*/ 40 w 774"/>
                  <a:gd name="T31" fmla="*/ 26 h 100"/>
                  <a:gd name="T32" fmla="*/ 50 w 774"/>
                  <a:gd name="T33" fmla="*/ 0 h 100"/>
                  <a:gd name="T34" fmla="*/ 50 w 774"/>
                  <a:gd name="T35" fmla="*/ 0 h 100"/>
                  <a:gd name="T36" fmla="*/ 724 w 774"/>
                  <a:gd name="T37" fmla="*/ 0 h 100"/>
                  <a:gd name="T38" fmla="*/ 733 w 774"/>
                  <a:gd name="T39" fmla="*/ 26 h 100"/>
                  <a:gd name="T40" fmla="*/ 757 w 774"/>
                  <a:gd name="T41" fmla="*/ 14 h 100"/>
                  <a:gd name="T42" fmla="*/ 748 w 774"/>
                  <a:gd name="T43" fmla="*/ 40 h 100"/>
                  <a:gd name="T44" fmla="*/ 774 w 774"/>
                  <a:gd name="T45" fmla="*/ 50 h 100"/>
                  <a:gd name="T46" fmla="*/ 748 w 774"/>
                  <a:gd name="T47" fmla="*/ 59 h 100"/>
                  <a:gd name="T48" fmla="*/ 757 w 774"/>
                  <a:gd name="T49" fmla="*/ 85 h 100"/>
                  <a:gd name="T50" fmla="*/ 733 w 774"/>
                  <a:gd name="T51" fmla="*/ 74 h 100"/>
                  <a:gd name="T52" fmla="*/ 724 w 774"/>
                  <a:gd name="T53" fmla="*/ 100 h 100"/>
                  <a:gd name="T54" fmla="*/ 714 w 774"/>
                  <a:gd name="T55" fmla="*/ 74 h 100"/>
                  <a:gd name="T56" fmla="*/ 688 w 774"/>
                  <a:gd name="T57" fmla="*/ 85 h 100"/>
                  <a:gd name="T58" fmla="*/ 700 w 774"/>
                  <a:gd name="T59" fmla="*/ 59 h 100"/>
                  <a:gd name="T60" fmla="*/ 674 w 774"/>
                  <a:gd name="T61" fmla="*/ 50 h 100"/>
                  <a:gd name="T62" fmla="*/ 700 w 774"/>
                  <a:gd name="T63" fmla="*/ 40 h 100"/>
                  <a:gd name="T64" fmla="*/ 688 w 774"/>
                  <a:gd name="T65" fmla="*/ 14 h 100"/>
                  <a:gd name="T66" fmla="*/ 714 w 774"/>
                  <a:gd name="T67" fmla="*/ 26 h 100"/>
                  <a:gd name="T68" fmla="*/ 724 w 774"/>
                  <a:gd name="T69" fmla="*/ 0 h 100"/>
                  <a:gd name="T70" fmla="*/ 724 w 774"/>
                  <a:gd name="T71" fmla="*/ 0 h 10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</a:cxnLst>
                <a:rect l="0" t="0" r="r" b="b"/>
                <a:pathLst>
                  <a:path w="774" h="100">
                    <a:moveTo>
                      <a:pt x="50" y="0"/>
                    </a:moveTo>
                    <a:lnTo>
                      <a:pt x="59" y="26"/>
                    </a:lnTo>
                    <a:lnTo>
                      <a:pt x="83" y="14"/>
                    </a:lnTo>
                    <a:lnTo>
                      <a:pt x="74" y="40"/>
                    </a:lnTo>
                    <a:lnTo>
                      <a:pt x="97" y="50"/>
                    </a:lnTo>
                    <a:lnTo>
                      <a:pt x="74" y="59"/>
                    </a:lnTo>
                    <a:lnTo>
                      <a:pt x="83" y="85"/>
                    </a:lnTo>
                    <a:lnTo>
                      <a:pt x="59" y="74"/>
                    </a:lnTo>
                    <a:lnTo>
                      <a:pt x="50" y="100"/>
                    </a:lnTo>
                    <a:lnTo>
                      <a:pt x="40" y="74"/>
                    </a:lnTo>
                    <a:lnTo>
                      <a:pt x="14" y="85"/>
                    </a:lnTo>
                    <a:lnTo>
                      <a:pt x="26" y="59"/>
                    </a:lnTo>
                    <a:lnTo>
                      <a:pt x="0" y="50"/>
                    </a:lnTo>
                    <a:lnTo>
                      <a:pt x="26" y="40"/>
                    </a:lnTo>
                    <a:lnTo>
                      <a:pt x="14" y="14"/>
                    </a:lnTo>
                    <a:lnTo>
                      <a:pt x="40" y="26"/>
                    </a:lnTo>
                    <a:lnTo>
                      <a:pt x="50" y="0"/>
                    </a:lnTo>
                    <a:lnTo>
                      <a:pt x="50" y="0"/>
                    </a:lnTo>
                    <a:close/>
                    <a:moveTo>
                      <a:pt x="724" y="0"/>
                    </a:moveTo>
                    <a:lnTo>
                      <a:pt x="733" y="26"/>
                    </a:lnTo>
                    <a:lnTo>
                      <a:pt x="757" y="14"/>
                    </a:lnTo>
                    <a:lnTo>
                      <a:pt x="748" y="40"/>
                    </a:lnTo>
                    <a:lnTo>
                      <a:pt x="774" y="50"/>
                    </a:lnTo>
                    <a:lnTo>
                      <a:pt x="748" y="59"/>
                    </a:lnTo>
                    <a:lnTo>
                      <a:pt x="757" y="85"/>
                    </a:lnTo>
                    <a:lnTo>
                      <a:pt x="733" y="74"/>
                    </a:lnTo>
                    <a:lnTo>
                      <a:pt x="724" y="100"/>
                    </a:lnTo>
                    <a:lnTo>
                      <a:pt x="714" y="74"/>
                    </a:lnTo>
                    <a:lnTo>
                      <a:pt x="688" y="85"/>
                    </a:lnTo>
                    <a:lnTo>
                      <a:pt x="700" y="59"/>
                    </a:lnTo>
                    <a:lnTo>
                      <a:pt x="674" y="50"/>
                    </a:lnTo>
                    <a:lnTo>
                      <a:pt x="700" y="40"/>
                    </a:lnTo>
                    <a:lnTo>
                      <a:pt x="688" y="14"/>
                    </a:lnTo>
                    <a:lnTo>
                      <a:pt x="714" y="26"/>
                    </a:lnTo>
                    <a:lnTo>
                      <a:pt x="724" y="0"/>
                    </a:lnTo>
                    <a:lnTo>
                      <a:pt x="724" y="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/>
              <a:p>
                <a:pPr marL="0" marR="0" lvl="0" indent="0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</a:endParaRPr>
              </a:p>
            </p:txBody>
          </p:sp>
          <p:sp>
            <p:nvSpPr>
              <p:cNvPr id="11" name="Freeform 16"/>
              <p:cNvSpPr>
                <a:spLocks noEditPoints="1"/>
              </p:cNvSpPr>
              <p:nvPr/>
            </p:nvSpPr>
            <p:spPr bwMode="auto">
              <a:xfrm>
                <a:off x="4035426" y="1404938"/>
                <a:ext cx="1058863" cy="390525"/>
              </a:xfrm>
              <a:custGeom>
                <a:avLst/>
                <a:gdLst>
                  <a:gd name="T0" fmla="*/ 250 w 281"/>
                  <a:gd name="T1" fmla="*/ 60 h 104"/>
                  <a:gd name="T2" fmla="*/ 241 w 281"/>
                  <a:gd name="T3" fmla="*/ 65 h 104"/>
                  <a:gd name="T4" fmla="*/ 277 w 281"/>
                  <a:gd name="T5" fmla="*/ 69 h 104"/>
                  <a:gd name="T6" fmla="*/ 171 w 281"/>
                  <a:gd name="T7" fmla="*/ 16 h 104"/>
                  <a:gd name="T8" fmla="*/ 186 w 281"/>
                  <a:gd name="T9" fmla="*/ 6 h 104"/>
                  <a:gd name="T10" fmla="*/ 172 w 281"/>
                  <a:gd name="T11" fmla="*/ 5 h 104"/>
                  <a:gd name="T12" fmla="*/ 168 w 281"/>
                  <a:gd name="T13" fmla="*/ 28 h 104"/>
                  <a:gd name="T14" fmla="*/ 178 w 281"/>
                  <a:gd name="T15" fmla="*/ 11 h 104"/>
                  <a:gd name="T16" fmla="*/ 182 w 281"/>
                  <a:gd name="T17" fmla="*/ 7 h 104"/>
                  <a:gd name="T18" fmla="*/ 193 w 281"/>
                  <a:gd name="T19" fmla="*/ 43 h 104"/>
                  <a:gd name="T20" fmla="*/ 197 w 281"/>
                  <a:gd name="T21" fmla="*/ 44 h 104"/>
                  <a:gd name="T22" fmla="*/ 192 w 281"/>
                  <a:gd name="T23" fmla="*/ 4 h 104"/>
                  <a:gd name="T24" fmla="*/ 191 w 281"/>
                  <a:gd name="T25" fmla="*/ 19 h 104"/>
                  <a:gd name="T26" fmla="*/ 199 w 281"/>
                  <a:gd name="T27" fmla="*/ 14 h 104"/>
                  <a:gd name="T28" fmla="*/ 202 w 281"/>
                  <a:gd name="T29" fmla="*/ 12 h 104"/>
                  <a:gd name="T30" fmla="*/ 121 w 281"/>
                  <a:gd name="T31" fmla="*/ 38 h 104"/>
                  <a:gd name="T32" fmla="*/ 104 w 281"/>
                  <a:gd name="T33" fmla="*/ 17 h 104"/>
                  <a:gd name="T34" fmla="*/ 86 w 281"/>
                  <a:gd name="T35" fmla="*/ 9 h 104"/>
                  <a:gd name="T36" fmla="*/ 76 w 281"/>
                  <a:gd name="T37" fmla="*/ 30 h 104"/>
                  <a:gd name="T38" fmla="*/ 79 w 281"/>
                  <a:gd name="T39" fmla="*/ 52 h 104"/>
                  <a:gd name="T40" fmla="*/ 12 w 281"/>
                  <a:gd name="T41" fmla="*/ 67 h 104"/>
                  <a:gd name="T42" fmla="*/ 9 w 281"/>
                  <a:gd name="T43" fmla="*/ 62 h 104"/>
                  <a:gd name="T44" fmla="*/ 5 w 281"/>
                  <a:gd name="T45" fmla="*/ 70 h 104"/>
                  <a:gd name="T46" fmla="*/ 17 w 281"/>
                  <a:gd name="T47" fmla="*/ 72 h 104"/>
                  <a:gd name="T48" fmla="*/ 16 w 281"/>
                  <a:gd name="T49" fmla="*/ 68 h 104"/>
                  <a:gd name="T50" fmla="*/ 12 w 281"/>
                  <a:gd name="T51" fmla="*/ 73 h 104"/>
                  <a:gd name="T52" fmla="*/ 17 w 281"/>
                  <a:gd name="T53" fmla="*/ 73 h 104"/>
                  <a:gd name="T54" fmla="*/ 29 w 281"/>
                  <a:gd name="T55" fmla="*/ 62 h 104"/>
                  <a:gd name="T56" fmla="*/ 25 w 281"/>
                  <a:gd name="T57" fmla="*/ 63 h 104"/>
                  <a:gd name="T58" fmla="*/ 12 w 281"/>
                  <a:gd name="T59" fmla="*/ 59 h 104"/>
                  <a:gd name="T60" fmla="*/ 14 w 281"/>
                  <a:gd name="T61" fmla="*/ 65 h 104"/>
                  <a:gd name="T62" fmla="*/ 19 w 281"/>
                  <a:gd name="T63" fmla="*/ 67 h 104"/>
                  <a:gd name="T64" fmla="*/ 14 w 281"/>
                  <a:gd name="T65" fmla="*/ 76 h 104"/>
                  <a:gd name="T66" fmla="*/ 9 w 281"/>
                  <a:gd name="T67" fmla="*/ 73 h 104"/>
                  <a:gd name="T68" fmla="*/ 4 w 281"/>
                  <a:gd name="T69" fmla="*/ 71 h 104"/>
                  <a:gd name="T70" fmla="*/ 2 w 281"/>
                  <a:gd name="T71" fmla="*/ 79 h 104"/>
                  <a:gd name="T72" fmla="*/ 11 w 281"/>
                  <a:gd name="T73" fmla="*/ 88 h 104"/>
                  <a:gd name="T74" fmla="*/ 17 w 281"/>
                  <a:gd name="T75" fmla="*/ 91 h 104"/>
                  <a:gd name="T76" fmla="*/ 37 w 281"/>
                  <a:gd name="T77" fmla="*/ 67 h 104"/>
                  <a:gd name="T78" fmla="*/ 24 w 281"/>
                  <a:gd name="T79" fmla="*/ 72 h 104"/>
                  <a:gd name="T80" fmla="*/ 27 w 281"/>
                  <a:gd name="T81" fmla="*/ 74 h 104"/>
                  <a:gd name="T82" fmla="*/ 26 w 281"/>
                  <a:gd name="T83" fmla="*/ 97 h 104"/>
                  <a:gd name="T84" fmla="*/ 38 w 281"/>
                  <a:gd name="T85" fmla="*/ 92 h 104"/>
                  <a:gd name="T86" fmla="*/ 252 w 281"/>
                  <a:gd name="T87" fmla="*/ 73 h 104"/>
                  <a:gd name="T88" fmla="*/ 270 w 281"/>
                  <a:gd name="T89" fmla="*/ 77 h 104"/>
                  <a:gd name="T90" fmla="*/ 266 w 281"/>
                  <a:gd name="T91" fmla="*/ 67 h 104"/>
                  <a:gd name="T92" fmla="*/ 275 w 281"/>
                  <a:gd name="T93" fmla="*/ 70 h 104"/>
                  <a:gd name="T94" fmla="*/ 263 w 281"/>
                  <a:gd name="T95" fmla="*/ 65 h 104"/>
                  <a:gd name="T96" fmla="*/ 255 w 281"/>
                  <a:gd name="T97" fmla="*/ 68 h 104"/>
                  <a:gd name="T98" fmla="*/ 253 w 281"/>
                  <a:gd name="T99" fmla="*/ 72 h 104"/>
                  <a:gd name="T100" fmla="*/ 256 w 281"/>
                  <a:gd name="T101" fmla="*/ 70 h 104"/>
                  <a:gd name="T102" fmla="*/ 259 w 281"/>
                  <a:gd name="T103" fmla="*/ 68 h 104"/>
                  <a:gd name="T104" fmla="*/ 260 w 281"/>
                  <a:gd name="T105" fmla="*/ 80 h 104"/>
                  <a:gd name="T106" fmla="*/ 245 w 281"/>
                  <a:gd name="T107" fmla="*/ 87 h 104"/>
                  <a:gd name="T108" fmla="*/ 248 w 281"/>
                  <a:gd name="T109" fmla="*/ 87 h 104"/>
                  <a:gd name="T110" fmla="*/ 251 w 281"/>
                  <a:gd name="T111" fmla="*/ 77 h 104"/>
                  <a:gd name="T112" fmla="*/ 234 w 281"/>
                  <a:gd name="T113" fmla="*/ 72 h 104"/>
                  <a:gd name="T114" fmla="*/ 253 w 281"/>
                  <a:gd name="T115" fmla="*/ 82 h 10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</a:cxnLst>
                <a:rect l="0" t="0" r="r" b="b"/>
                <a:pathLst>
                  <a:path w="281" h="104">
                    <a:moveTo>
                      <a:pt x="265" y="55"/>
                    </a:moveTo>
                    <a:cubicBezTo>
                      <a:pt x="265" y="54"/>
                      <a:pt x="265" y="53"/>
                      <a:pt x="265" y="52"/>
                    </a:cubicBezTo>
                    <a:cubicBezTo>
                      <a:pt x="265" y="51"/>
                      <a:pt x="264" y="51"/>
                      <a:pt x="264" y="51"/>
                    </a:cubicBezTo>
                    <a:cubicBezTo>
                      <a:pt x="264" y="50"/>
                      <a:pt x="263" y="51"/>
                      <a:pt x="263" y="51"/>
                    </a:cubicBezTo>
                    <a:cubicBezTo>
                      <a:pt x="263" y="51"/>
                      <a:pt x="263" y="52"/>
                      <a:pt x="262" y="52"/>
                    </a:cubicBezTo>
                    <a:cubicBezTo>
                      <a:pt x="262" y="53"/>
                      <a:pt x="262" y="53"/>
                      <a:pt x="261" y="54"/>
                    </a:cubicBezTo>
                    <a:cubicBezTo>
                      <a:pt x="260" y="54"/>
                      <a:pt x="259" y="55"/>
                      <a:pt x="258" y="56"/>
                    </a:cubicBezTo>
                    <a:cubicBezTo>
                      <a:pt x="255" y="57"/>
                      <a:pt x="253" y="59"/>
                      <a:pt x="250" y="60"/>
                    </a:cubicBezTo>
                    <a:cubicBezTo>
                      <a:pt x="248" y="61"/>
                      <a:pt x="245" y="62"/>
                      <a:pt x="243" y="62"/>
                    </a:cubicBezTo>
                    <a:cubicBezTo>
                      <a:pt x="240" y="63"/>
                      <a:pt x="237" y="64"/>
                      <a:pt x="234" y="64"/>
                    </a:cubicBezTo>
                    <a:cubicBezTo>
                      <a:pt x="233" y="64"/>
                      <a:pt x="231" y="64"/>
                      <a:pt x="229" y="64"/>
                    </a:cubicBezTo>
                    <a:cubicBezTo>
                      <a:pt x="229" y="64"/>
                      <a:pt x="229" y="64"/>
                      <a:pt x="229" y="64"/>
                    </a:cubicBezTo>
                    <a:cubicBezTo>
                      <a:pt x="228" y="65"/>
                      <a:pt x="228" y="65"/>
                      <a:pt x="228" y="65"/>
                    </a:cubicBezTo>
                    <a:cubicBezTo>
                      <a:pt x="229" y="65"/>
                      <a:pt x="229" y="65"/>
                      <a:pt x="230" y="66"/>
                    </a:cubicBezTo>
                    <a:cubicBezTo>
                      <a:pt x="231" y="66"/>
                      <a:pt x="232" y="66"/>
                      <a:pt x="232" y="66"/>
                    </a:cubicBezTo>
                    <a:cubicBezTo>
                      <a:pt x="235" y="66"/>
                      <a:pt x="238" y="66"/>
                      <a:pt x="241" y="65"/>
                    </a:cubicBezTo>
                    <a:cubicBezTo>
                      <a:pt x="244" y="65"/>
                      <a:pt x="247" y="64"/>
                      <a:pt x="249" y="63"/>
                    </a:cubicBezTo>
                    <a:cubicBezTo>
                      <a:pt x="253" y="62"/>
                      <a:pt x="256" y="60"/>
                      <a:pt x="258" y="59"/>
                    </a:cubicBezTo>
                    <a:cubicBezTo>
                      <a:pt x="260" y="58"/>
                      <a:pt x="261" y="57"/>
                      <a:pt x="262" y="57"/>
                    </a:cubicBezTo>
                    <a:cubicBezTo>
                      <a:pt x="262" y="57"/>
                      <a:pt x="263" y="56"/>
                      <a:pt x="264" y="56"/>
                    </a:cubicBezTo>
                    <a:cubicBezTo>
                      <a:pt x="264" y="56"/>
                      <a:pt x="264" y="56"/>
                      <a:pt x="264" y="56"/>
                    </a:cubicBezTo>
                    <a:cubicBezTo>
                      <a:pt x="264" y="56"/>
                      <a:pt x="264" y="56"/>
                      <a:pt x="264" y="57"/>
                    </a:cubicBezTo>
                    <a:cubicBezTo>
                      <a:pt x="265" y="58"/>
                      <a:pt x="265" y="58"/>
                      <a:pt x="266" y="59"/>
                    </a:cubicBezTo>
                    <a:cubicBezTo>
                      <a:pt x="270" y="62"/>
                      <a:pt x="273" y="66"/>
                      <a:pt x="277" y="69"/>
                    </a:cubicBezTo>
                    <a:cubicBezTo>
                      <a:pt x="279" y="70"/>
                      <a:pt x="280" y="71"/>
                      <a:pt x="280" y="71"/>
                    </a:cubicBezTo>
                    <a:cubicBezTo>
                      <a:pt x="280" y="71"/>
                      <a:pt x="281" y="71"/>
                      <a:pt x="281" y="71"/>
                    </a:cubicBezTo>
                    <a:cubicBezTo>
                      <a:pt x="281" y="71"/>
                      <a:pt x="281" y="70"/>
                      <a:pt x="281" y="69"/>
                    </a:cubicBezTo>
                    <a:cubicBezTo>
                      <a:pt x="280" y="68"/>
                      <a:pt x="280" y="67"/>
                      <a:pt x="279" y="67"/>
                    </a:cubicBezTo>
                    <a:cubicBezTo>
                      <a:pt x="277" y="65"/>
                      <a:pt x="274" y="64"/>
                      <a:pt x="272" y="62"/>
                    </a:cubicBezTo>
                    <a:cubicBezTo>
                      <a:pt x="270" y="60"/>
                      <a:pt x="267" y="57"/>
                      <a:pt x="265" y="55"/>
                    </a:cubicBezTo>
                    <a:cubicBezTo>
                      <a:pt x="265" y="55"/>
                      <a:pt x="265" y="55"/>
                      <a:pt x="265" y="55"/>
                    </a:cubicBezTo>
                    <a:close/>
                    <a:moveTo>
                      <a:pt x="171" y="16"/>
                    </a:moveTo>
                    <a:cubicBezTo>
                      <a:pt x="171" y="16"/>
                      <a:pt x="172" y="16"/>
                      <a:pt x="172" y="16"/>
                    </a:cubicBezTo>
                    <a:cubicBezTo>
                      <a:pt x="173" y="16"/>
                      <a:pt x="175" y="16"/>
                      <a:pt x="178" y="17"/>
                    </a:cubicBezTo>
                    <a:cubicBezTo>
                      <a:pt x="178" y="17"/>
                      <a:pt x="178" y="17"/>
                      <a:pt x="178" y="18"/>
                    </a:cubicBezTo>
                    <a:cubicBezTo>
                      <a:pt x="178" y="19"/>
                      <a:pt x="179" y="19"/>
                      <a:pt x="180" y="19"/>
                    </a:cubicBezTo>
                    <a:cubicBezTo>
                      <a:pt x="181" y="18"/>
                      <a:pt x="181" y="18"/>
                      <a:pt x="181" y="17"/>
                    </a:cubicBezTo>
                    <a:cubicBezTo>
                      <a:pt x="182" y="15"/>
                      <a:pt x="183" y="13"/>
                      <a:pt x="183" y="11"/>
                    </a:cubicBezTo>
                    <a:cubicBezTo>
                      <a:pt x="184" y="10"/>
                      <a:pt x="185" y="9"/>
                      <a:pt x="186" y="8"/>
                    </a:cubicBezTo>
                    <a:cubicBezTo>
                      <a:pt x="186" y="7"/>
                      <a:pt x="187" y="7"/>
                      <a:pt x="186" y="6"/>
                    </a:cubicBezTo>
                    <a:cubicBezTo>
                      <a:pt x="186" y="5"/>
                      <a:pt x="185" y="4"/>
                      <a:pt x="184" y="4"/>
                    </a:cubicBezTo>
                    <a:cubicBezTo>
                      <a:pt x="184" y="3"/>
                      <a:pt x="183" y="3"/>
                      <a:pt x="183" y="3"/>
                    </a:cubicBezTo>
                    <a:cubicBezTo>
                      <a:pt x="180" y="3"/>
                      <a:pt x="178" y="3"/>
                      <a:pt x="175" y="3"/>
                    </a:cubicBezTo>
                    <a:cubicBezTo>
                      <a:pt x="175" y="3"/>
                      <a:pt x="175" y="3"/>
                      <a:pt x="175" y="3"/>
                    </a:cubicBezTo>
                    <a:cubicBezTo>
                      <a:pt x="174" y="2"/>
                      <a:pt x="174" y="1"/>
                      <a:pt x="173" y="1"/>
                    </a:cubicBezTo>
                    <a:cubicBezTo>
                      <a:pt x="172" y="0"/>
                      <a:pt x="172" y="0"/>
                      <a:pt x="172" y="1"/>
                    </a:cubicBezTo>
                    <a:cubicBezTo>
                      <a:pt x="172" y="1"/>
                      <a:pt x="172" y="1"/>
                      <a:pt x="172" y="2"/>
                    </a:cubicBezTo>
                    <a:cubicBezTo>
                      <a:pt x="172" y="3"/>
                      <a:pt x="172" y="4"/>
                      <a:pt x="172" y="5"/>
                    </a:cubicBezTo>
                    <a:cubicBezTo>
                      <a:pt x="172" y="6"/>
                      <a:pt x="171" y="8"/>
                      <a:pt x="171" y="9"/>
                    </a:cubicBezTo>
                    <a:cubicBezTo>
                      <a:pt x="170" y="15"/>
                      <a:pt x="168" y="19"/>
                      <a:pt x="167" y="23"/>
                    </a:cubicBezTo>
                    <a:cubicBezTo>
                      <a:pt x="166" y="26"/>
                      <a:pt x="164" y="28"/>
                      <a:pt x="162" y="31"/>
                    </a:cubicBezTo>
                    <a:cubicBezTo>
                      <a:pt x="162" y="32"/>
                      <a:pt x="161" y="33"/>
                      <a:pt x="161" y="34"/>
                    </a:cubicBezTo>
                    <a:cubicBezTo>
                      <a:pt x="161" y="35"/>
                      <a:pt x="162" y="36"/>
                      <a:pt x="162" y="37"/>
                    </a:cubicBezTo>
                    <a:cubicBezTo>
                      <a:pt x="162" y="37"/>
                      <a:pt x="162" y="37"/>
                      <a:pt x="163" y="37"/>
                    </a:cubicBezTo>
                    <a:cubicBezTo>
                      <a:pt x="164" y="37"/>
                      <a:pt x="164" y="36"/>
                      <a:pt x="165" y="35"/>
                    </a:cubicBezTo>
                    <a:cubicBezTo>
                      <a:pt x="166" y="33"/>
                      <a:pt x="167" y="30"/>
                      <a:pt x="168" y="28"/>
                    </a:cubicBezTo>
                    <a:cubicBezTo>
                      <a:pt x="169" y="25"/>
                      <a:pt x="170" y="22"/>
                      <a:pt x="171" y="19"/>
                    </a:cubicBezTo>
                    <a:cubicBezTo>
                      <a:pt x="171" y="18"/>
                      <a:pt x="171" y="17"/>
                      <a:pt x="171" y="16"/>
                    </a:cubicBezTo>
                    <a:close/>
                    <a:moveTo>
                      <a:pt x="178" y="15"/>
                    </a:moveTo>
                    <a:cubicBezTo>
                      <a:pt x="177" y="15"/>
                      <a:pt x="176" y="14"/>
                      <a:pt x="175" y="14"/>
                    </a:cubicBezTo>
                    <a:cubicBezTo>
                      <a:pt x="174" y="14"/>
                      <a:pt x="173" y="14"/>
                      <a:pt x="172" y="14"/>
                    </a:cubicBezTo>
                    <a:cubicBezTo>
                      <a:pt x="172" y="13"/>
                      <a:pt x="173" y="12"/>
                      <a:pt x="173" y="11"/>
                    </a:cubicBezTo>
                    <a:cubicBezTo>
                      <a:pt x="175" y="11"/>
                      <a:pt x="176" y="11"/>
                      <a:pt x="178" y="11"/>
                    </a:cubicBezTo>
                    <a:cubicBezTo>
                      <a:pt x="178" y="11"/>
                      <a:pt x="179" y="11"/>
                      <a:pt x="178" y="11"/>
                    </a:cubicBezTo>
                    <a:cubicBezTo>
                      <a:pt x="178" y="10"/>
                      <a:pt x="178" y="10"/>
                      <a:pt x="177" y="9"/>
                    </a:cubicBezTo>
                    <a:cubicBezTo>
                      <a:pt x="176" y="9"/>
                      <a:pt x="175" y="9"/>
                      <a:pt x="174" y="9"/>
                    </a:cubicBezTo>
                    <a:cubicBezTo>
                      <a:pt x="174" y="9"/>
                      <a:pt x="174" y="9"/>
                      <a:pt x="174" y="9"/>
                    </a:cubicBezTo>
                    <a:cubicBezTo>
                      <a:pt x="174" y="7"/>
                      <a:pt x="175" y="5"/>
                      <a:pt x="175" y="5"/>
                    </a:cubicBezTo>
                    <a:cubicBezTo>
                      <a:pt x="175" y="5"/>
                      <a:pt x="176" y="5"/>
                      <a:pt x="176" y="5"/>
                    </a:cubicBezTo>
                    <a:cubicBezTo>
                      <a:pt x="177" y="5"/>
                      <a:pt x="178" y="5"/>
                      <a:pt x="179" y="5"/>
                    </a:cubicBezTo>
                    <a:cubicBezTo>
                      <a:pt x="181" y="5"/>
                      <a:pt x="181" y="5"/>
                      <a:pt x="182" y="5"/>
                    </a:cubicBezTo>
                    <a:cubicBezTo>
                      <a:pt x="182" y="6"/>
                      <a:pt x="182" y="6"/>
                      <a:pt x="182" y="7"/>
                    </a:cubicBezTo>
                    <a:cubicBezTo>
                      <a:pt x="181" y="10"/>
                      <a:pt x="180" y="13"/>
                      <a:pt x="179" y="15"/>
                    </a:cubicBezTo>
                    <a:cubicBezTo>
                      <a:pt x="179" y="16"/>
                      <a:pt x="179" y="16"/>
                      <a:pt x="178" y="16"/>
                    </a:cubicBezTo>
                    <a:cubicBezTo>
                      <a:pt x="178" y="16"/>
                      <a:pt x="178" y="15"/>
                      <a:pt x="178" y="15"/>
                    </a:cubicBezTo>
                    <a:close/>
                    <a:moveTo>
                      <a:pt x="191" y="19"/>
                    </a:moveTo>
                    <a:cubicBezTo>
                      <a:pt x="191" y="19"/>
                      <a:pt x="192" y="20"/>
                      <a:pt x="192" y="20"/>
                    </a:cubicBezTo>
                    <a:cubicBezTo>
                      <a:pt x="194" y="20"/>
                      <a:pt x="196" y="20"/>
                      <a:pt x="200" y="21"/>
                    </a:cubicBezTo>
                    <a:cubicBezTo>
                      <a:pt x="198" y="29"/>
                      <a:pt x="195" y="36"/>
                      <a:pt x="194" y="42"/>
                    </a:cubicBezTo>
                    <a:cubicBezTo>
                      <a:pt x="193" y="42"/>
                      <a:pt x="193" y="43"/>
                      <a:pt x="193" y="43"/>
                    </a:cubicBezTo>
                    <a:cubicBezTo>
                      <a:pt x="192" y="44"/>
                      <a:pt x="192" y="43"/>
                      <a:pt x="191" y="43"/>
                    </a:cubicBezTo>
                    <a:cubicBezTo>
                      <a:pt x="190" y="43"/>
                      <a:pt x="190" y="42"/>
                      <a:pt x="189" y="42"/>
                    </a:cubicBezTo>
                    <a:cubicBezTo>
                      <a:pt x="188" y="41"/>
                      <a:pt x="188" y="41"/>
                      <a:pt x="188" y="41"/>
                    </a:cubicBezTo>
                    <a:cubicBezTo>
                      <a:pt x="189" y="44"/>
                      <a:pt x="190" y="46"/>
                      <a:pt x="191" y="47"/>
                    </a:cubicBezTo>
                    <a:cubicBezTo>
                      <a:pt x="191" y="48"/>
                      <a:pt x="191" y="49"/>
                      <a:pt x="192" y="49"/>
                    </a:cubicBezTo>
                    <a:cubicBezTo>
                      <a:pt x="192" y="49"/>
                      <a:pt x="193" y="49"/>
                      <a:pt x="193" y="49"/>
                    </a:cubicBezTo>
                    <a:cubicBezTo>
                      <a:pt x="194" y="49"/>
                      <a:pt x="194" y="48"/>
                      <a:pt x="195" y="47"/>
                    </a:cubicBezTo>
                    <a:cubicBezTo>
                      <a:pt x="196" y="46"/>
                      <a:pt x="196" y="45"/>
                      <a:pt x="197" y="44"/>
                    </a:cubicBezTo>
                    <a:cubicBezTo>
                      <a:pt x="198" y="37"/>
                      <a:pt x="201" y="27"/>
                      <a:pt x="204" y="15"/>
                    </a:cubicBezTo>
                    <a:cubicBezTo>
                      <a:pt x="205" y="13"/>
                      <a:pt x="206" y="11"/>
                      <a:pt x="206" y="11"/>
                    </a:cubicBezTo>
                    <a:cubicBezTo>
                      <a:pt x="207" y="10"/>
                      <a:pt x="207" y="9"/>
                      <a:pt x="207" y="9"/>
                    </a:cubicBezTo>
                    <a:cubicBezTo>
                      <a:pt x="206" y="8"/>
                      <a:pt x="205" y="7"/>
                      <a:pt x="204" y="6"/>
                    </a:cubicBezTo>
                    <a:cubicBezTo>
                      <a:pt x="204" y="6"/>
                      <a:pt x="203" y="6"/>
                      <a:pt x="202" y="6"/>
                    </a:cubicBezTo>
                    <a:cubicBezTo>
                      <a:pt x="201" y="6"/>
                      <a:pt x="200" y="6"/>
                      <a:pt x="199" y="6"/>
                    </a:cubicBezTo>
                    <a:cubicBezTo>
                      <a:pt x="198" y="6"/>
                      <a:pt x="196" y="6"/>
                      <a:pt x="194" y="6"/>
                    </a:cubicBezTo>
                    <a:cubicBezTo>
                      <a:pt x="194" y="5"/>
                      <a:pt x="193" y="4"/>
                      <a:pt x="192" y="4"/>
                    </a:cubicBezTo>
                    <a:cubicBezTo>
                      <a:pt x="192" y="4"/>
                      <a:pt x="192" y="3"/>
                      <a:pt x="192" y="4"/>
                    </a:cubicBezTo>
                    <a:cubicBezTo>
                      <a:pt x="191" y="4"/>
                      <a:pt x="191" y="4"/>
                      <a:pt x="192" y="4"/>
                    </a:cubicBezTo>
                    <a:cubicBezTo>
                      <a:pt x="192" y="6"/>
                      <a:pt x="192" y="7"/>
                      <a:pt x="191" y="9"/>
                    </a:cubicBezTo>
                    <a:cubicBezTo>
                      <a:pt x="191" y="11"/>
                      <a:pt x="190" y="13"/>
                      <a:pt x="190" y="15"/>
                    </a:cubicBezTo>
                    <a:cubicBezTo>
                      <a:pt x="189" y="16"/>
                      <a:pt x="189" y="18"/>
                      <a:pt x="189" y="19"/>
                    </a:cubicBezTo>
                    <a:cubicBezTo>
                      <a:pt x="189" y="20"/>
                      <a:pt x="189" y="20"/>
                      <a:pt x="190" y="20"/>
                    </a:cubicBezTo>
                    <a:cubicBezTo>
                      <a:pt x="190" y="21"/>
                      <a:pt x="191" y="21"/>
                      <a:pt x="191" y="20"/>
                    </a:cubicBezTo>
                    <a:cubicBezTo>
                      <a:pt x="191" y="19"/>
                      <a:pt x="191" y="19"/>
                      <a:pt x="191" y="19"/>
                    </a:cubicBezTo>
                    <a:close/>
                    <a:moveTo>
                      <a:pt x="200" y="19"/>
                    </a:moveTo>
                    <a:cubicBezTo>
                      <a:pt x="199" y="18"/>
                      <a:pt x="198" y="18"/>
                      <a:pt x="197" y="18"/>
                    </a:cubicBezTo>
                    <a:cubicBezTo>
                      <a:pt x="195" y="18"/>
                      <a:pt x="193" y="18"/>
                      <a:pt x="192" y="18"/>
                    </a:cubicBezTo>
                    <a:cubicBezTo>
                      <a:pt x="192" y="17"/>
                      <a:pt x="192" y="17"/>
                      <a:pt x="192" y="16"/>
                    </a:cubicBezTo>
                    <a:cubicBezTo>
                      <a:pt x="192" y="15"/>
                      <a:pt x="192" y="14"/>
                      <a:pt x="193" y="13"/>
                    </a:cubicBezTo>
                    <a:cubicBezTo>
                      <a:pt x="193" y="13"/>
                      <a:pt x="193" y="13"/>
                      <a:pt x="193" y="14"/>
                    </a:cubicBezTo>
                    <a:cubicBezTo>
                      <a:pt x="195" y="14"/>
                      <a:pt x="197" y="14"/>
                      <a:pt x="198" y="14"/>
                    </a:cubicBezTo>
                    <a:cubicBezTo>
                      <a:pt x="199" y="14"/>
                      <a:pt x="200" y="14"/>
                      <a:pt x="199" y="14"/>
                    </a:cubicBezTo>
                    <a:cubicBezTo>
                      <a:pt x="199" y="13"/>
                      <a:pt x="199" y="13"/>
                      <a:pt x="198" y="12"/>
                    </a:cubicBezTo>
                    <a:cubicBezTo>
                      <a:pt x="197" y="12"/>
                      <a:pt x="196" y="12"/>
                      <a:pt x="195" y="12"/>
                    </a:cubicBezTo>
                    <a:cubicBezTo>
                      <a:pt x="194" y="12"/>
                      <a:pt x="194" y="12"/>
                      <a:pt x="193" y="12"/>
                    </a:cubicBezTo>
                    <a:cubicBezTo>
                      <a:pt x="194" y="10"/>
                      <a:pt x="194" y="9"/>
                      <a:pt x="195" y="8"/>
                    </a:cubicBezTo>
                    <a:cubicBezTo>
                      <a:pt x="195" y="8"/>
                      <a:pt x="195" y="8"/>
                      <a:pt x="195" y="8"/>
                    </a:cubicBezTo>
                    <a:cubicBezTo>
                      <a:pt x="197" y="8"/>
                      <a:pt x="199" y="8"/>
                      <a:pt x="201" y="8"/>
                    </a:cubicBezTo>
                    <a:cubicBezTo>
                      <a:pt x="202" y="8"/>
                      <a:pt x="202" y="8"/>
                      <a:pt x="202" y="9"/>
                    </a:cubicBezTo>
                    <a:cubicBezTo>
                      <a:pt x="202" y="10"/>
                      <a:pt x="202" y="11"/>
                      <a:pt x="202" y="12"/>
                    </a:cubicBezTo>
                    <a:cubicBezTo>
                      <a:pt x="201" y="15"/>
                      <a:pt x="201" y="17"/>
                      <a:pt x="200" y="20"/>
                    </a:cubicBezTo>
                    <a:cubicBezTo>
                      <a:pt x="200" y="19"/>
                      <a:pt x="200" y="19"/>
                      <a:pt x="200" y="19"/>
                    </a:cubicBezTo>
                    <a:close/>
                    <a:moveTo>
                      <a:pt x="90" y="28"/>
                    </a:moveTo>
                    <a:cubicBezTo>
                      <a:pt x="91" y="29"/>
                      <a:pt x="94" y="31"/>
                      <a:pt x="98" y="34"/>
                    </a:cubicBezTo>
                    <a:cubicBezTo>
                      <a:pt x="102" y="37"/>
                      <a:pt x="105" y="39"/>
                      <a:pt x="108" y="41"/>
                    </a:cubicBezTo>
                    <a:cubicBezTo>
                      <a:pt x="110" y="42"/>
                      <a:pt x="111" y="42"/>
                      <a:pt x="112" y="42"/>
                    </a:cubicBezTo>
                    <a:cubicBezTo>
                      <a:pt x="114" y="41"/>
                      <a:pt x="117" y="39"/>
                      <a:pt x="119" y="39"/>
                    </a:cubicBezTo>
                    <a:cubicBezTo>
                      <a:pt x="120" y="38"/>
                      <a:pt x="121" y="38"/>
                      <a:pt x="121" y="38"/>
                    </a:cubicBezTo>
                    <a:cubicBezTo>
                      <a:pt x="120" y="37"/>
                      <a:pt x="120" y="37"/>
                      <a:pt x="119" y="37"/>
                    </a:cubicBezTo>
                    <a:cubicBezTo>
                      <a:pt x="117" y="37"/>
                      <a:pt x="115" y="37"/>
                      <a:pt x="113" y="36"/>
                    </a:cubicBezTo>
                    <a:cubicBezTo>
                      <a:pt x="111" y="36"/>
                      <a:pt x="109" y="36"/>
                      <a:pt x="108" y="36"/>
                    </a:cubicBezTo>
                    <a:cubicBezTo>
                      <a:pt x="106" y="35"/>
                      <a:pt x="103" y="34"/>
                      <a:pt x="100" y="32"/>
                    </a:cubicBezTo>
                    <a:cubicBezTo>
                      <a:pt x="95" y="29"/>
                      <a:pt x="92" y="27"/>
                      <a:pt x="90" y="26"/>
                    </a:cubicBezTo>
                    <a:cubicBezTo>
                      <a:pt x="90" y="25"/>
                      <a:pt x="90" y="24"/>
                      <a:pt x="90" y="24"/>
                    </a:cubicBezTo>
                    <a:cubicBezTo>
                      <a:pt x="93" y="22"/>
                      <a:pt x="97" y="20"/>
                      <a:pt x="102" y="18"/>
                    </a:cubicBezTo>
                    <a:cubicBezTo>
                      <a:pt x="103" y="18"/>
                      <a:pt x="104" y="18"/>
                      <a:pt x="104" y="17"/>
                    </a:cubicBezTo>
                    <a:cubicBezTo>
                      <a:pt x="105" y="17"/>
                      <a:pt x="105" y="17"/>
                      <a:pt x="106" y="16"/>
                    </a:cubicBezTo>
                    <a:cubicBezTo>
                      <a:pt x="105" y="16"/>
                      <a:pt x="105" y="15"/>
                      <a:pt x="104" y="15"/>
                    </a:cubicBezTo>
                    <a:cubicBezTo>
                      <a:pt x="103" y="15"/>
                      <a:pt x="102" y="15"/>
                      <a:pt x="101" y="15"/>
                    </a:cubicBezTo>
                    <a:cubicBezTo>
                      <a:pt x="100" y="15"/>
                      <a:pt x="99" y="15"/>
                      <a:pt x="99" y="15"/>
                    </a:cubicBezTo>
                    <a:cubicBezTo>
                      <a:pt x="96" y="17"/>
                      <a:pt x="93" y="19"/>
                      <a:pt x="89" y="21"/>
                    </a:cubicBezTo>
                    <a:cubicBezTo>
                      <a:pt x="89" y="20"/>
                      <a:pt x="88" y="19"/>
                      <a:pt x="88" y="17"/>
                    </a:cubicBezTo>
                    <a:cubicBezTo>
                      <a:pt x="88" y="16"/>
                      <a:pt x="87" y="15"/>
                      <a:pt x="87" y="14"/>
                    </a:cubicBezTo>
                    <a:cubicBezTo>
                      <a:pt x="87" y="12"/>
                      <a:pt x="86" y="11"/>
                      <a:pt x="86" y="9"/>
                    </a:cubicBezTo>
                    <a:cubicBezTo>
                      <a:pt x="86" y="8"/>
                      <a:pt x="86" y="8"/>
                      <a:pt x="86" y="8"/>
                    </a:cubicBezTo>
                    <a:cubicBezTo>
                      <a:pt x="85" y="7"/>
                      <a:pt x="83" y="7"/>
                      <a:pt x="82" y="7"/>
                    </a:cubicBezTo>
                    <a:cubicBezTo>
                      <a:pt x="81" y="7"/>
                      <a:pt x="80" y="7"/>
                      <a:pt x="80" y="8"/>
                    </a:cubicBezTo>
                    <a:cubicBezTo>
                      <a:pt x="79" y="8"/>
                      <a:pt x="79" y="9"/>
                      <a:pt x="80" y="9"/>
                    </a:cubicBezTo>
                    <a:cubicBezTo>
                      <a:pt x="81" y="10"/>
                      <a:pt x="82" y="11"/>
                      <a:pt x="83" y="12"/>
                    </a:cubicBezTo>
                    <a:cubicBezTo>
                      <a:pt x="84" y="16"/>
                      <a:pt x="85" y="20"/>
                      <a:pt x="86" y="23"/>
                    </a:cubicBezTo>
                    <a:cubicBezTo>
                      <a:pt x="83" y="25"/>
                      <a:pt x="79" y="27"/>
                      <a:pt x="76" y="29"/>
                    </a:cubicBezTo>
                    <a:cubicBezTo>
                      <a:pt x="75" y="29"/>
                      <a:pt x="75" y="30"/>
                      <a:pt x="76" y="30"/>
                    </a:cubicBezTo>
                    <a:cubicBezTo>
                      <a:pt x="76" y="30"/>
                      <a:pt x="77" y="30"/>
                      <a:pt x="78" y="30"/>
                    </a:cubicBezTo>
                    <a:cubicBezTo>
                      <a:pt x="79" y="30"/>
                      <a:pt x="79" y="30"/>
                      <a:pt x="80" y="30"/>
                    </a:cubicBezTo>
                    <a:cubicBezTo>
                      <a:pt x="82" y="28"/>
                      <a:pt x="84" y="27"/>
                      <a:pt x="87" y="25"/>
                    </a:cubicBezTo>
                    <a:cubicBezTo>
                      <a:pt x="87" y="26"/>
                      <a:pt x="87" y="26"/>
                      <a:pt x="87" y="26"/>
                    </a:cubicBezTo>
                    <a:cubicBezTo>
                      <a:pt x="88" y="30"/>
                      <a:pt x="88" y="33"/>
                      <a:pt x="87" y="36"/>
                    </a:cubicBezTo>
                    <a:cubicBezTo>
                      <a:pt x="87" y="38"/>
                      <a:pt x="86" y="41"/>
                      <a:pt x="85" y="43"/>
                    </a:cubicBezTo>
                    <a:cubicBezTo>
                      <a:pt x="84" y="45"/>
                      <a:pt x="82" y="48"/>
                      <a:pt x="79" y="51"/>
                    </a:cubicBezTo>
                    <a:cubicBezTo>
                      <a:pt x="79" y="51"/>
                      <a:pt x="79" y="52"/>
                      <a:pt x="79" y="52"/>
                    </a:cubicBezTo>
                    <a:cubicBezTo>
                      <a:pt x="79" y="52"/>
                      <a:pt x="79" y="52"/>
                      <a:pt x="80" y="52"/>
                    </a:cubicBezTo>
                    <a:cubicBezTo>
                      <a:pt x="80" y="52"/>
                      <a:pt x="81" y="51"/>
                      <a:pt x="83" y="49"/>
                    </a:cubicBezTo>
                    <a:cubicBezTo>
                      <a:pt x="84" y="48"/>
                      <a:pt x="86" y="46"/>
                      <a:pt x="88" y="44"/>
                    </a:cubicBezTo>
                    <a:cubicBezTo>
                      <a:pt x="89" y="42"/>
                      <a:pt x="90" y="40"/>
                      <a:pt x="90" y="38"/>
                    </a:cubicBezTo>
                    <a:cubicBezTo>
                      <a:pt x="91" y="36"/>
                      <a:pt x="91" y="33"/>
                      <a:pt x="91" y="30"/>
                    </a:cubicBezTo>
                    <a:cubicBezTo>
                      <a:pt x="90" y="29"/>
                      <a:pt x="90" y="29"/>
                      <a:pt x="90" y="28"/>
                    </a:cubicBezTo>
                    <a:close/>
                    <a:moveTo>
                      <a:pt x="10" y="68"/>
                    </a:moveTo>
                    <a:cubicBezTo>
                      <a:pt x="11" y="68"/>
                      <a:pt x="12" y="67"/>
                      <a:pt x="12" y="67"/>
                    </a:cubicBezTo>
                    <a:cubicBezTo>
                      <a:pt x="13" y="67"/>
                      <a:pt x="13" y="66"/>
                      <a:pt x="13" y="66"/>
                    </a:cubicBezTo>
                    <a:cubicBezTo>
                      <a:pt x="13" y="66"/>
                      <a:pt x="13" y="66"/>
                      <a:pt x="13" y="66"/>
                    </a:cubicBezTo>
                    <a:cubicBezTo>
                      <a:pt x="13" y="65"/>
                      <a:pt x="13" y="65"/>
                      <a:pt x="12" y="65"/>
                    </a:cubicBezTo>
                    <a:cubicBezTo>
                      <a:pt x="11" y="65"/>
                      <a:pt x="11" y="65"/>
                      <a:pt x="10" y="65"/>
                    </a:cubicBezTo>
                    <a:cubicBezTo>
                      <a:pt x="10" y="65"/>
                      <a:pt x="10" y="66"/>
                      <a:pt x="10" y="66"/>
                    </a:cubicBezTo>
                    <a:cubicBezTo>
                      <a:pt x="10" y="65"/>
                      <a:pt x="10" y="65"/>
                      <a:pt x="9" y="64"/>
                    </a:cubicBezTo>
                    <a:cubicBezTo>
                      <a:pt x="9" y="63"/>
                      <a:pt x="9" y="63"/>
                      <a:pt x="9" y="62"/>
                    </a:cubicBezTo>
                    <a:cubicBezTo>
                      <a:pt x="9" y="62"/>
                      <a:pt x="9" y="62"/>
                      <a:pt x="9" y="62"/>
                    </a:cubicBezTo>
                    <a:cubicBezTo>
                      <a:pt x="8" y="62"/>
                      <a:pt x="8" y="62"/>
                      <a:pt x="7" y="62"/>
                    </a:cubicBezTo>
                    <a:cubicBezTo>
                      <a:pt x="6" y="62"/>
                      <a:pt x="6" y="62"/>
                      <a:pt x="6" y="62"/>
                    </a:cubicBezTo>
                    <a:cubicBezTo>
                      <a:pt x="5" y="63"/>
                      <a:pt x="5" y="63"/>
                      <a:pt x="6" y="63"/>
                    </a:cubicBezTo>
                    <a:cubicBezTo>
                      <a:pt x="6" y="63"/>
                      <a:pt x="7" y="64"/>
                      <a:pt x="7" y="64"/>
                    </a:cubicBezTo>
                    <a:cubicBezTo>
                      <a:pt x="7" y="65"/>
                      <a:pt x="8" y="66"/>
                      <a:pt x="8" y="67"/>
                    </a:cubicBezTo>
                    <a:cubicBezTo>
                      <a:pt x="8" y="67"/>
                      <a:pt x="8" y="67"/>
                      <a:pt x="8" y="67"/>
                    </a:cubicBezTo>
                    <a:cubicBezTo>
                      <a:pt x="7" y="68"/>
                      <a:pt x="6" y="69"/>
                      <a:pt x="5" y="70"/>
                    </a:cubicBezTo>
                    <a:cubicBezTo>
                      <a:pt x="5" y="70"/>
                      <a:pt x="5" y="70"/>
                      <a:pt x="5" y="70"/>
                    </a:cubicBezTo>
                    <a:cubicBezTo>
                      <a:pt x="5" y="70"/>
                      <a:pt x="6" y="70"/>
                      <a:pt x="6" y="70"/>
                    </a:cubicBezTo>
                    <a:cubicBezTo>
                      <a:pt x="7" y="70"/>
                      <a:pt x="8" y="69"/>
                      <a:pt x="9" y="69"/>
                    </a:cubicBezTo>
                    <a:cubicBezTo>
                      <a:pt x="9" y="69"/>
                      <a:pt x="9" y="70"/>
                      <a:pt x="9" y="71"/>
                    </a:cubicBezTo>
                    <a:cubicBezTo>
                      <a:pt x="9" y="72"/>
                      <a:pt x="9" y="72"/>
                      <a:pt x="9" y="72"/>
                    </a:cubicBezTo>
                    <a:cubicBezTo>
                      <a:pt x="10" y="72"/>
                      <a:pt x="10" y="72"/>
                      <a:pt x="10" y="72"/>
                    </a:cubicBezTo>
                    <a:cubicBezTo>
                      <a:pt x="10" y="72"/>
                      <a:pt x="10" y="71"/>
                      <a:pt x="10" y="70"/>
                    </a:cubicBezTo>
                    <a:cubicBezTo>
                      <a:pt x="10" y="70"/>
                      <a:pt x="10" y="69"/>
                      <a:pt x="10" y="68"/>
                    </a:cubicBezTo>
                    <a:close/>
                    <a:moveTo>
                      <a:pt x="17" y="72"/>
                    </a:moveTo>
                    <a:cubicBezTo>
                      <a:pt x="18" y="71"/>
                      <a:pt x="18" y="71"/>
                      <a:pt x="19" y="71"/>
                    </a:cubicBezTo>
                    <a:cubicBezTo>
                      <a:pt x="20" y="71"/>
                      <a:pt x="20" y="70"/>
                      <a:pt x="20" y="70"/>
                    </a:cubicBezTo>
                    <a:cubicBezTo>
                      <a:pt x="20" y="70"/>
                      <a:pt x="20" y="70"/>
                      <a:pt x="20" y="70"/>
                    </a:cubicBezTo>
                    <a:cubicBezTo>
                      <a:pt x="20" y="69"/>
                      <a:pt x="20" y="69"/>
                      <a:pt x="19" y="69"/>
                    </a:cubicBezTo>
                    <a:cubicBezTo>
                      <a:pt x="18" y="69"/>
                      <a:pt x="18" y="69"/>
                      <a:pt x="18" y="69"/>
                    </a:cubicBezTo>
                    <a:cubicBezTo>
                      <a:pt x="17" y="69"/>
                      <a:pt x="17" y="70"/>
                      <a:pt x="16" y="70"/>
                    </a:cubicBezTo>
                    <a:cubicBezTo>
                      <a:pt x="16" y="70"/>
                      <a:pt x="16" y="69"/>
                      <a:pt x="16" y="69"/>
                    </a:cubicBezTo>
                    <a:cubicBezTo>
                      <a:pt x="16" y="68"/>
                      <a:pt x="16" y="68"/>
                      <a:pt x="16" y="68"/>
                    </a:cubicBezTo>
                    <a:cubicBezTo>
                      <a:pt x="16" y="67"/>
                      <a:pt x="15" y="67"/>
                      <a:pt x="15" y="67"/>
                    </a:cubicBezTo>
                    <a:cubicBezTo>
                      <a:pt x="15" y="67"/>
                      <a:pt x="15" y="67"/>
                      <a:pt x="14" y="67"/>
                    </a:cubicBezTo>
                    <a:cubicBezTo>
                      <a:pt x="13" y="67"/>
                      <a:pt x="13" y="67"/>
                      <a:pt x="12" y="68"/>
                    </a:cubicBezTo>
                    <a:cubicBezTo>
                      <a:pt x="12" y="68"/>
                      <a:pt x="12" y="68"/>
                      <a:pt x="13" y="68"/>
                    </a:cubicBezTo>
                    <a:cubicBezTo>
                      <a:pt x="13" y="69"/>
                      <a:pt x="14" y="69"/>
                      <a:pt x="14" y="69"/>
                    </a:cubicBezTo>
                    <a:cubicBezTo>
                      <a:pt x="14" y="70"/>
                      <a:pt x="14" y="70"/>
                      <a:pt x="15" y="71"/>
                    </a:cubicBezTo>
                    <a:cubicBezTo>
                      <a:pt x="14" y="72"/>
                      <a:pt x="13" y="72"/>
                      <a:pt x="12" y="73"/>
                    </a:cubicBezTo>
                    <a:cubicBezTo>
                      <a:pt x="12" y="73"/>
                      <a:pt x="12" y="73"/>
                      <a:pt x="12" y="73"/>
                    </a:cubicBezTo>
                    <a:cubicBezTo>
                      <a:pt x="12" y="74"/>
                      <a:pt x="13" y="74"/>
                      <a:pt x="13" y="73"/>
                    </a:cubicBezTo>
                    <a:cubicBezTo>
                      <a:pt x="14" y="73"/>
                      <a:pt x="15" y="73"/>
                      <a:pt x="15" y="72"/>
                    </a:cubicBezTo>
                    <a:cubicBezTo>
                      <a:pt x="15" y="72"/>
                      <a:pt x="15" y="72"/>
                      <a:pt x="15" y="73"/>
                    </a:cubicBezTo>
                    <a:cubicBezTo>
                      <a:pt x="16" y="74"/>
                      <a:pt x="16" y="75"/>
                      <a:pt x="17" y="76"/>
                    </a:cubicBezTo>
                    <a:cubicBezTo>
                      <a:pt x="17" y="77"/>
                      <a:pt x="17" y="77"/>
                      <a:pt x="17" y="77"/>
                    </a:cubicBezTo>
                    <a:cubicBezTo>
                      <a:pt x="17" y="77"/>
                      <a:pt x="17" y="77"/>
                      <a:pt x="17" y="77"/>
                    </a:cubicBezTo>
                    <a:cubicBezTo>
                      <a:pt x="17" y="77"/>
                      <a:pt x="17" y="76"/>
                      <a:pt x="17" y="76"/>
                    </a:cubicBezTo>
                    <a:cubicBezTo>
                      <a:pt x="17" y="75"/>
                      <a:pt x="17" y="74"/>
                      <a:pt x="17" y="73"/>
                    </a:cubicBezTo>
                    <a:cubicBezTo>
                      <a:pt x="17" y="73"/>
                      <a:pt x="17" y="72"/>
                      <a:pt x="17" y="72"/>
                    </a:cubicBezTo>
                    <a:close/>
                    <a:moveTo>
                      <a:pt x="14" y="88"/>
                    </a:moveTo>
                    <a:cubicBezTo>
                      <a:pt x="16" y="88"/>
                      <a:pt x="16" y="87"/>
                      <a:pt x="17" y="86"/>
                    </a:cubicBezTo>
                    <a:cubicBezTo>
                      <a:pt x="18" y="83"/>
                      <a:pt x="18" y="81"/>
                      <a:pt x="20" y="78"/>
                    </a:cubicBezTo>
                    <a:cubicBezTo>
                      <a:pt x="21" y="75"/>
                      <a:pt x="23" y="71"/>
                      <a:pt x="25" y="66"/>
                    </a:cubicBezTo>
                    <a:cubicBezTo>
                      <a:pt x="26" y="64"/>
                      <a:pt x="27" y="62"/>
                      <a:pt x="28" y="61"/>
                    </a:cubicBezTo>
                    <a:cubicBezTo>
                      <a:pt x="28" y="61"/>
                      <a:pt x="29" y="61"/>
                      <a:pt x="29" y="61"/>
                    </a:cubicBezTo>
                    <a:cubicBezTo>
                      <a:pt x="29" y="61"/>
                      <a:pt x="29" y="61"/>
                      <a:pt x="29" y="62"/>
                    </a:cubicBezTo>
                    <a:cubicBezTo>
                      <a:pt x="30" y="63"/>
                      <a:pt x="31" y="63"/>
                      <a:pt x="31" y="64"/>
                    </a:cubicBezTo>
                    <a:cubicBezTo>
                      <a:pt x="31" y="65"/>
                      <a:pt x="32" y="65"/>
                      <a:pt x="32" y="65"/>
                    </a:cubicBezTo>
                    <a:cubicBezTo>
                      <a:pt x="32" y="65"/>
                      <a:pt x="32" y="64"/>
                      <a:pt x="32" y="64"/>
                    </a:cubicBezTo>
                    <a:cubicBezTo>
                      <a:pt x="32" y="61"/>
                      <a:pt x="33" y="59"/>
                      <a:pt x="33" y="58"/>
                    </a:cubicBezTo>
                    <a:cubicBezTo>
                      <a:pt x="34" y="57"/>
                      <a:pt x="34" y="56"/>
                      <a:pt x="33" y="56"/>
                    </a:cubicBezTo>
                    <a:cubicBezTo>
                      <a:pt x="33" y="56"/>
                      <a:pt x="31" y="56"/>
                      <a:pt x="28" y="57"/>
                    </a:cubicBezTo>
                    <a:cubicBezTo>
                      <a:pt x="28" y="58"/>
                      <a:pt x="27" y="58"/>
                      <a:pt x="27" y="59"/>
                    </a:cubicBezTo>
                    <a:cubicBezTo>
                      <a:pt x="26" y="60"/>
                      <a:pt x="25" y="62"/>
                      <a:pt x="25" y="63"/>
                    </a:cubicBezTo>
                    <a:cubicBezTo>
                      <a:pt x="21" y="59"/>
                      <a:pt x="18" y="56"/>
                      <a:pt x="17" y="54"/>
                    </a:cubicBezTo>
                    <a:cubicBezTo>
                      <a:pt x="17" y="53"/>
                      <a:pt x="17" y="53"/>
                      <a:pt x="16" y="53"/>
                    </a:cubicBezTo>
                    <a:cubicBezTo>
                      <a:pt x="16" y="53"/>
                      <a:pt x="14" y="53"/>
                      <a:pt x="13" y="54"/>
                    </a:cubicBezTo>
                    <a:cubicBezTo>
                      <a:pt x="12" y="55"/>
                      <a:pt x="12" y="55"/>
                      <a:pt x="12" y="55"/>
                    </a:cubicBezTo>
                    <a:cubicBezTo>
                      <a:pt x="11" y="57"/>
                      <a:pt x="10" y="59"/>
                      <a:pt x="10" y="61"/>
                    </a:cubicBezTo>
                    <a:cubicBezTo>
                      <a:pt x="9" y="61"/>
                      <a:pt x="9" y="62"/>
                      <a:pt x="10" y="62"/>
                    </a:cubicBezTo>
                    <a:cubicBezTo>
                      <a:pt x="10" y="62"/>
                      <a:pt x="11" y="61"/>
                      <a:pt x="11" y="61"/>
                    </a:cubicBezTo>
                    <a:cubicBezTo>
                      <a:pt x="12" y="61"/>
                      <a:pt x="12" y="60"/>
                      <a:pt x="12" y="59"/>
                    </a:cubicBezTo>
                    <a:cubicBezTo>
                      <a:pt x="13" y="59"/>
                      <a:pt x="13" y="58"/>
                      <a:pt x="13" y="57"/>
                    </a:cubicBezTo>
                    <a:cubicBezTo>
                      <a:pt x="13" y="57"/>
                      <a:pt x="13" y="57"/>
                      <a:pt x="13" y="57"/>
                    </a:cubicBezTo>
                    <a:cubicBezTo>
                      <a:pt x="14" y="57"/>
                      <a:pt x="14" y="57"/>
                      <a:pt x="15" y="57"/>
                    </a:cubicBezTo>
                    <a:cubicBezTo>
                      <a:pt x="15" y="58"/>
                      <a:pt x="16" y="58"/>
                      <a:pt x="17" y="59"/>
                    </a:cubicBezTo>
                    <a:cubicBezTo>
                      <a:pt x="16" y="59"/>
                      <a:pt x="16" y="59"/>
                      <a:pt x="16" y="60"/>
                    </a:cubicBezTo>
                    <a:cubicBezTo>
                      <a:pt x="15" y="60"/>
                      <a:pt x="15" y="61"/>
                      <a:pt x="14" y="62"/>
                    </a:cubicBezTo>
                    <a:cubicBezTo>
                      <a:pt x="14" y="63"/>
                      <a:pt x="14" y="63"/>
                      <a:pt x="14" y="64"/>
                    </a:cubicBezTo>
                    <a:cubicBezTo>
                      <a:pt x="13" y="65"/>
                      <a:pt x="14" y="65"/>
                      <a:pt x="14" y="65"/>
                    </a:cubicBezTo>
                    <a:cubicBezTo>
                      <a:pt x="15" y="64"/>
                      <a:pt x="15" y="64"/>
                      <a:pt x="15" y="64"/>
                    </a:cubicBezTo>
                    <a:cubicBezTo>
                      <a:pt x="16" y="62"/>
                      <a:pt x="17" y="61"/>
                      <a:pt x="17" y="60"/>
                    </a:cubicBezTo>
                    <a:cubicBezTo>
                      <a:pt x="18" y="60"/>
                      <a:pt x="19" y="61"/>
                      <a:pt x="20" y="62"/>
                    </a:cubicBezTo>
                    <a:cubicBezTo>
                      <a:pt x="19" y="62"/>
                      <a:pt x="19" y="62"/>
                      <a:pt x="19" y="63"/>
                    </a:cubicBezTo>
                    <a:cubicBezTo>
                      <a:pt x="18" y="63"/>
                      <a:pt x="18" y="64"/>
                      <a:pt x="18" y="65"/>
                    </a:cubicBezTo>
                    <a:cubicBezTo>
                      <a:pt x="18" y="66"/>
                      <a:pt x="17" y="67"/>
                      <a:pt x="17" y="67"/>
                    </a:cubicBezTo>
                    <a:cubicBezTo>
                      <a:pt x="17" y="68"/>
                      <a:pt x="17" y="68"/>
                      <a:pt x="18" y="68"/>
                    </a:cubicBezTo>
                    <a:cubicBezTo>
                      <a:pt x="18" y="68"/>
                      <a:pt x="18" y="67"/>
                      <a:pt x="19" y="67"/>
                    </a:cubicBezTo>
                    <a:cubicBezTo>
                      <a:pt x="19" y="65"/>
                      <a:pt x="20" y="64"/>
                      <a:pt x="21" y="63"/>
                    </a:cubicBezTo>
                    <a:cubicBezTo>
                      <a:pt x="21" y="64"/>
                      <a:pt x="22" y="65"/>
                      <a:pt x="23" y="66"/>
                    </a:cubicBezTo>
                    <a:cubicBezTo>
                      <a:pt x="23" y="67"/>
                      <a:pt x="23" y="67"/>
                      <a:pt x="22" y="68"/>
                    </a:cubicBezTo>
                    <a:cubicBezTo>
                      <a:pt x="21" y="71"/>
                      <a:pt x="19" y="76"/>
                      <a:pt x="16" y="81"/>
                    </a:cubicBezTo>
                    <a:cubicBezTo>
                      <a:pt x="16" y="81"/>
                      <a:pt x="16" y="82"/>
                      <a:pt x="16" y="82"/>
                    </a:cubicBezTo>
                    <a:cubicBezTo>
                      <a:pt x="15" y="81"/>
                      <a:pt x="13" y="81"/>
                      <a:pt x="12" y="80"/>
                    </a:cubicBezTo>
                    <a:cubicBezTo>
                      <a:pt x="12" y="80"/>
                      <a:pt x="12" y="80"/>
                      <a:pt x="12" y="80"/>
                    </a:cubicBezTo>
                    <a:cubicBezTo>
                      <a:pt x="13" y="79"/>
                      <a:pt x="13" y="77"/>
                      <a:pt x="14" y="76"/>
                    </a:cubicBezTo>
                    <a:cubicBezTo>
                      <a:pt x="14" y="75"/>
                      <a:pt x="14" y="75"/>
                      <a:pt x="13" y="75"/>
                    </a:cubicBezTo>
                    <a:cubicBezTo>
                      <a:pt x="13" y="75"/>
                      <a:pt x="12" y="76"/>
                      <a:pt x="12" y="76"/>
                    </a:cubicBezTo>
                    <a:cubicBezTo>
                      <a:pt x="11" y="77"/>
                      <a:pt x="11" y="78"/>
                      <a:pt x="11" y="79"/>
                    </a:cubicBezTo>
                    <a:cubicBezTo>
                      <a:pt x="11" y="79"/>
                      <a:pt x="11" y="79"/>
                      <a:pt x="11" y="80"/>
                    </a:cubicBezTo>
                    <a:cubicBezTo>
                      <a:pt x="10" y="79"/>
                      <a:pt x="10" y="79"/>
                      <a:pt x="9" y="79"/>
                    </a:cubicBezTo>
                    <a:cubicBezTo>
                      <a:pt x="9" y="79"/>
                      <a:pt x="8" y="79"/>
                      <a:pt x="8" y="79"/>
                    </a:cubicBezTo>
                    <a:cubicBezTo>
                      <a:pt x="8" y="77"/>
                      <a:pt x="9" y="75"/>
                      <a:pt x="9" y="74"/>
                    </a:cubicBezTo>
                    <a:cubicBezTo>
                      <a:pt x="10" y="73"/>
                      <a:pt x="10" y="73"/>
                      <a:pt x="9" y="73"/>
                    </a:cubicBezTo>
                    <a:cubicBezTo>
                      <a:pt x="9" y="73"/>
                      <a:pt x="8" y="73"/>
                      <a:pt x="8" y="74"/>
                    </a:cubicBezTo>
                    <a:cubicBezTo>
                      <a:pt x="7" y="75"/>
                      <a:pt x="7" y="75"/>
                      <a:pt x="7" y="77"/>
                    </a:cubicBezTo>
                    <a:cubicBezTo>
                      <a:pt x="7" y="77"/>
                      <a:pt x="7" y="78"/>
                      <a:pt x="7" y="78"/>
                    </a:cubicBezTo>
                    <a:cubicBezTo>
                      <a:pt x="6" y="78"/>
                      <a:pt x="6" y="78"/>
                      <a:pt x="5" y="77"/>
                    </a:cubicBezTo>
                    <a:cubicBezTo>
                      <a:pt x="5" y="77"/>
                      <a:pt x="5" y="77"/>
                      <a:pt x="5" y="77"/>
                    </a:cubicBezTo>
                    <a:cubicBezTo>
                      <a:pt x="5" y="76"/>
                      <a:pt x="4" y="76"/>
                      <a:pt x="4" y="75"/>
                    </a:cubicBezTo>
                    <a:cubicBezTo>
                      <a:pt x="4" y="75"/>
                      <a:pt x="4" y="74"/>
                      <a:pt x="4" y="73"/>
                    </a:cubicBezTo>
                    <a:cubicBezTo>
                      <a:pt x="4" y="73"/>
                      <a:pt x="4" y="72"/>
                      <a:pt x="4" y="71"/>
                    </a:cubicBezTo>
                    <a:cubicBezTo>
                      <a:pt x="4" y="71"/>
                      <a:pt x="4" y="70"/>
                      <a:pt x="4" y="70"/>
                    </a:cubicBezTo>
                    <a:cubicBezTo>
                      <a:pt x="3" y="70"/>
                      <a:pt x="2" y="71"/>
                      <a:pt x="2" y="71"/>
                    </a:cubicBezTo>
                    <a:cubicBezTo>
                      <a:pt x="1" y="72"/>
                      <a:pt x="1" y="72"/>
                      <a:pt x="1" y="72"/>
                    </a:cubicBezTo>
                    <a:cubicBezTo>
                      <a:pt x="0" y="73"/>
                      <a:pt x="1" y="73"/>
                      <a:pt x="1" y="73"/>
                    </a:cubicBezTo>
                    <a:cubicBezTo>
                      <a:pt x="1" y="73"/>
                      <a:pt x="2" y="73"/>
                      <a:pt x="2" y="74"/>
                    </a:cubicBezTo>
                    <a:cubicBezTo>
                      <a:pt x="2" y="75"/>
                      <a:pt x="3" y="75"/>
                      <a:pt x="3" y="76"/>
                    </a:cubicBezTo>
                    <a:cubicBezTo>
                      <a:pt x="3" y="76"/>
                      <a:pt x="3" y="77"/>
                      <a:pt x="4" y="77"/>
                    </a:cubicBezTo>
                    <a:cubicBezTo>
                      <a:pt x="3" y="78"/>
                      <a:pt x="2" y="78"/>
                      <a:pt x="2" y="79"/>
                    </a:cubicBezTo>
                    <a:cubicBezTo>
                      <a:pt x="1" y="79"/>
                      <a:pt x="1" y="80"/>
                      <a:pt x="1" y="80"/>
                    </a:cubicBezTo>
                    <a:cubicBezTo>
                      <a:pt x="1" y="80"/>
                      <a:pt x="2" y="81"/>
                      <a:pt x="2" y="80"/>
                    </a:cubicBezTo>
                    <a:cubicBezTo>
                      <a:pt x="3" y="80"/>
                      <a:pt x="5" y="80"/>
                      <a:pt x="6" y="81"/>
                    </a:cubicBezTo>
                    <a:cubicBezTo>
                      <a:pt x="7" y="81"/>
                      <a:pt x="11" y="82"/>
                      <a:pt x="15" y="84"/>
                    </a:cubicBezTo>
                    <a:cubicBezTo>
                      <a:pt x="15" y="85"/>
                      <a:pt x="14" y="86"/>
                      <a:pt x="13" y="88"/>
                    </a:cubicBezTo>
                    <a:cubicBezTo>
                      <a:pt x="13" y="88"/>
                      <a:pt x="13" y="88"/>
                      <a:pt x="13" y="88"/>
                    </a:cubicBezTo>
                    <a:cubicBezTo>
                      <a:pt x="13" y="88"/>
                      <a:pt x="13" y="88"/>
                      <a:pt x="13" y="88"/>
                    </a:cubicBezTo>
                    <a:cubicBezTo>
                      <a:pt x="12" y="88"/>
                      <a:pt x="12" y="88"/>
                      <a:pt x="11" y="88"/>
                    </a:cubicBezTo>
                    <a:cubicBezTo>
                      <a:pt x="10" y="88"/>
                      <a:pt x="10" y="89"/>
                      <a:pt x="11" y="89"/>
                    </a:cubicBezTo>
                    <a:cubicBezTo>
                      <a:pt x="11" y="89"/>
                      <a:pt x="12" y="89"/>
                      <a:pt x="12" y="89"/>
                    </a:cubicBezTo>
                    <a:cubicBezTo>
                      <a:pt x="12" y="90"/>
                      <a:pt x="13" y="90"/>
                      <a:pt x="13" y="91"/>
                    </a:cubicBezTo>
                    <a:cubicBezTo>
                      <a:pt x="13" y="92"/>
                      <a:pt x="14" y="93"/>
                      <a:pt x="14" y="94"/>
                    </a:cubicBezTo>
                    <a:cubicBezTo>
                      <a:pt x="14" y="95"/>
                      <a:pt x="15" y="95"/>
                      <a:pt x="15" y="95"/>
                    </a:cubicBezTo>
                    <a:cubicBezTo>
                      <a:pt x="16" y="96"/>
                      <a:pt x="17" y="96"/>
                      <a:pt x="18" y="96"/>
                    </a:cubicBezTo>
                    <a:cubicBezTo>
                      <a:pt x="19" y="96"/>
                      <a:pt x="19" y="95"/>
                      <a:pt x="19" y="94"/>
                    </a:cubicBezTo>
                    <a:cubicBezTo>
                      <a:pt x="18" y="93"/>
                      <a:pt x="18" y="92"/>
                      <a:pt x="17" y="91"/>
                    </a:cubicBezTo>
                    <a:cubicBezTo>
                      <a:pt x="16" y="90"/>
                      <a:pt x="15" y="89"/>
                      <a:pt x="14" y="88"/>
                    </a:cubicBezTo>
                    <a:close/>
                    <a:moveTo>
                      <a:pt x="34" y="79"/>
                    </a:moveTo>
                    <a:cubicBezTo>
                      <a:pt x="36" y="76"/>
                      <a:pt x="38" y="72"/>
                      <a:pt x="41" y="68"/>
                    </a:cubicBezTo>
                    <a:cubicBezTo>
                      <a:pt x="41" y="67"/>
                      <a:pt x="42" y="66"/>
                      <a:pt x="42" y="66"/>
                    </a:cubicBezTo>
                    <a:cubicBezTo>
                      <a:pt x="43" y="65"/>
                      <a:pt x="43" y="64"/>
                      <a:pt x="43" y="64"/>
                    </a:cubicBezTo>
                    <a:cubicBezTo>
                      <a:pt x="43" y="64"/>
                      <a:pt x="42" y="64"/>
                      <a:pt x="41" y="64"/>
                    </a:cubicBezTo>
                    <a:cubicBezTo>
                      <a:pt x="40" y="64"/>
                      <a:pt x="39" y="65"/>
                      <a:pt x="38" y="65"/>
                    </a:cubicBezTo>
                    <a:cubicBezTo>
                      <a:pt x="38" y="66"/>
                      <a:pt x="37" y="67"/>
                      <a:pt x="37" y="67"/>
                    </a:cubicBezTo>
                    <a:cubicBezTo>
                      <a:pt x="36" y="70"/>
                      <a:pt x="34" y="74"/>
                      <a:pt x="32" y="79"/>
                    </a:cubicBezTo>
                    <a:cubicBezTo>
                      <a:pt x="32" y="79"/>
                      <a:pt x="32" y="78"/>
                      <a:pt x="32" y="78"/>
                    </a:cubicBezTo>
                    <a:cubicBezTo>
                      <a:pt x="31" y="78"/>
                      <a:pt x="31" y="78"/>
                      <a:pt x="30" y="79"/>
                    </a:cubicBezTo>
                    <a:cubicBezTo>
                      <a:pt x="30" y="77"/>
                      <a:pt x="30" y="76"/>
                      <a:pt x="30" y="74"/>
                    </a:cubicBezTo>
                    <a:cubicBezTo>
                      <a:pt x="30" y="73"/>
                      <a:pt x="30" y="71"/>
                      <a:pt x="30" y="70"/>
                    </a:cubicBezTo>
                    <a:cubicBezTo>
                      <a:pt x="30" y="70"/>
                      <a:pt x="30" y="69"/>
                      <a:pt x="30" y="69"/>
                    </a:cubicBezTo>
                    <a:cubicBezTo>
                      <a:pt x="29" y="69"/>
                      <a:pt x="28" y="70"/>
                      <a:pt x="25" y="71"/>
                    </a:cubicBezTo>
                    <a:cubicBezTo>
                      <a:pt x="25" y="71"/>
                      <a:pt x="24" y="72"/>
                      <a:pt x="24" y="72"/>
                    </a:cubicBezTo>
                    <a:cubicBezTo>
                      <a:pt x="24" y="75"/>
                      <a:pt x="23" y="77"/>
                      <a:pt x="22" y="81"/>
                    </a:cubicBezTo>
                    <a:cubicBezTo>
                      <a:pt x="22" y="82"/>
                      <a:pt x="21" y="83"/>
                      <a:pt x="20" y="84"/>
                    </a:cubicBezTo>
                    <a:cubicBezTo>
                      <a:pt x="19" y="85"/>
                      <a:pt x="19" y="86"/>
                      <a:pt x="20" y="86"/>
                    </a:cubicBezTo>
                    <a:cubicBezTo>
                      <a:pt x="21" y="86"/>
                      <a:pt x="21" y="86"/>
                      <a:pt x="22" y="85"/>
                    </a:cubicBezTo>
                    <a:cubicBezTo>
                      <a:pt x="23" y="85"/>
                      <a:pt x="23" y="84"/>
                      <a:pt x="23" y="82"/>
                    </a:cubicBezTo>
                    <a:cubicBezTo>
                      <a:pt x="24" y="82"/>
                      <a:pt x="24" y="79"/>
                      <a:pt x="25" y="75"/>
                    </a:cubicBezTo>
                    <a:cubicBezTo>
                      <a:pt x="25" y="74"/>
                      <a:pt x="26" y="74"/>
                      <a:pt x="26" y="74"/>
                    </a:cubicBezTo>
                    <a:cubicBezTo>
                      <a:pt x="27" y="74"/>
                      <a:pt x="27" y="74"/>
                      <a:pt x="27" y="74"/>
                    </a:cubicBezTo>
                    <a:cubicBezTo>
                      <a:pt x="28" y="76"/>
                      <a:pt x="29" y="77"/>
                      <a:pt x="29" y="79"/>
                    </a:cubicBezTo>
                    <a:cubicBezTo>
                      <a:pt x="29" y="79"/>
                      <a:pt x="29" y="79"/>
                      <a:pt x="28" y="80"/>
                    </a:cubicBezTo>
                    <a:cubicBezTo>
                      <a:pt x="28" y="80"/>
                      <a:pt x="27" y="81"/>
                      <a:pt x="27" y="81"/>
                    </a:cubicBezTo>
                    <a:cubicBezTo>
                      <a:pt x="27" y="82"/>
                      <a:pt x="28" y="82"/>
                      <a:pt x="28" y="82"/>
                    </a:cubicBezTo>
                    <a:cubicBezTo>
                      <a:pt x="29" y="81"/>
                      <a:pt x="30" y="81"/>
                      <a:pt x="31" y="81"/>
                    </a:cubicBezTo>
                    <a:cubicBezTo>
                      <a:pt x="29" y="86"/>
                      <a:pt x="26" y="92"/>
                      <a:pt x="24" y="97"/>
                    </a:cubicBezTo>
                    <a:cubicBezTo>
                      <a:pt x="23" y="98"/>
                      <a:pt x="23" y="98"/>
                      <a:pt x="24" y="98"/>
                    </a:cubicBezTo>
                    <a:cubicBezTo>
                      <a:pt x="25" y="98"/>
                      <a:pt x="26" y="98"/>
                      <a:pt x="26" y="97"/>
                    </a:cubicBezTo>
                    <a:cubicBezTo>
                      <a:pt x="27" y="97"/>
                      <a:pt x="27" y="96"/>
                      <a:pt x="27" y="95"/>
                    </a:cubicBezTo>
                    <a:cubicBezTo>
                      <a:pt x="28" y="92"/>
                      <a:pt x="30" y="88"/>
                      <a:pt x="32" y="84"/>
                    </a:cubicBezTo>
                    <a:cubicBezTo>
                      <a:pt x="32" y="83"/>
                      <a:pt x="33" y="83"/>
                      <a:pt x="33" y="82"/>
                    </a:cubicBezTo>
                    <a:cubicBezTo>
                      <a:pt x="35" y="82"/>
                      <a:pt x="36" y="83"/>
                      <a:pt x="37" y="84"/>
                    </a:cubicBezTo>
                    <a:cubicBezTo>
                      <a:pt x="38" y="85"/>
                      <a:pt x="39" y="86"/>
                      <a:pt x="40" y="87"/>
                    </a:cubicBezTo>
                    <a:cubicBezTo>
                      <a:pt x="40" y="87"/>
                      <a:pt x="40" y="88"/>
                      <a:pt x="40" y="89"/>
                    </a:cubicBezTo>
                    <a:cubicBezTo>
                      <a:pt x="39" y="90"/>
                      <a:pt x="38" y="91"/>
                      <a:pt x="37" y="92"/>
                    </a:cubicBezTo>
                    <a:cubicBezTo>
                      <a:pt x="37" y="92"/>
                      <a:pt x="37" y="92"/>
                      <a:pt x="38" y="92"/>
                    </a:cubicBezTo>
                    <a:cubicBezTo>
                      <a:pt x="38" y="92"/>
                      <a:pt x="38" y="92"/>
                      <a:pt x="39" y="92"/>
                    </a:cubicBezTo>
                    <a:cubicBezTo>
                      <a:pt x="41" y="91"/>
                      <a:pt x="42" y="91"/>
                      <a:pt x="43" y="91"/>
                    </a:cubicBezTo>
                    <a:cubicBezTo>
                      <a:pt x="44" y="91"/>
                      <a:pt x="45" y="91"/>
                      <a:pt x="45" y="90"/>
                    </a:cubicBezTo>
                    <a:cubicBezTo>
                      <a:pt x="45" y="90"/>
                      <a:pt x="45" y="89"/>
                      <a:pt x="45" y="87"/>
                    </a:cubicBezTo>
                    <a:cubicBezTo>
                      <a:pt x="44" y="86"/>
                      <a:pt x="44" y="85"/>
                      <a:pt x="43" y="84"/>
                    </a:cubicBezTo>
                    <a:cubicBezTo>
                      <a:pt x="41" y="83"/>
                      <a:pt x="40" y="82"/>
                      <a:pt x="37" y="80"/>
                    </a:cubicBezTo>
                    <a:cubicBezTo>
                      <a:pt x="36" y="80"/>
                      <a:pt x="35" y="79"/>
                      <a:pt x="34" y="79"/>
                    </a:cubicBezTo>
                    <a:close/>
                    <a:moveTo>
                      <a:pt x="252" y="73"/>
                    </a:moveTo>
                    <a:cubicBezTo>
                      <a:pt x="252" y="73"/>
                      <a:pt x="252" y="74"/>
                      <a:pt x="252" y="74"/>
                    </a:cubicBezTo>
                    <a:cubicBezTo>
                      <a:pt x="255" y="77"/>
                      <a:pt x="257" y="79"/>
                      <a:pt x="259" y="81"/>
                    </a:cubicBezTo>
                    <a:cubicBezTo>
                      <a:pt x="259" y="82"/>
                      <a:pt x="258" y="82"/>
                      <a:pt x="259" y="82"/>
                    </a:cubicBezTo>
                    <a:cubicBezTo>
                      <a:pt x="259" y="83"/>
                      <a:pt x="260" y="83"/>
                      <a:pt x="261" y="83"/>
                    </a:cubicBezTo>
                    <a:cubicBezTo>
                      <a:pt x="261" y="83"/>
                      <a:pt x="262" y="82"/>
                      <a:pt x="262" y="82"/>
                    </a:cubicBezTo>
                    <a:cubicBezTo>
                      <a:pt x="262" y="82"/>
                      <a:pt x="262" y="82"/>
                      <a:pt x="262" y="82"/>
                    </a:cubicBezTo>
                    <a:cubicBezTo>
                      <a:pt x="264" y="81"/>
                      <a:pt x="265" y="79"/>
                      <a:pt x="268" y="78"/>
                    </a:cubicBezTo>
                    <a:cubicBezTo>
                      <a:pt x="268" y="77"/>
                      <a:pt x="269" y="77"/>
                      <a:pt x="270" y="77"/>
                    </a:cubicBezTo>
                    <a:cubicBezTo>
                      <a:pt x="270" y="77"/>
                      <a:pt x="271" y="77"/>
                      <a:pt x="271" y="76"/>
                    </a:cubicBezTo>
                    <a:cubicBezTo>
                      <a:pt x="271" y="75"/>
                      <a:pt x="271" y="74"/>
                      <a:pt x="270" y="72"/>
                    </a:cubicBezTo>
                    <a:cubicBezTo>
                      <a:pt x="270" y="72"/>
                      <a:pt x="270" y="71"/>
                      <a:pt x="269" y="71"/>
                    </a:cubicBezTo>
                    <a:cubicBezTo>
                      <a:pt x="268" y="70"/>
                      <a:pt x="266" y="69"/>
                      <a:pt x="265" y="68"/>
                    </a:cubicBezTo>
                    <a:cubicBezTo>
                      <a:pt x="264" y="68"/>
                      <a:pt x="264" y="67"/>
                      <a:pt x="263" y="67"/>
                    </a:cubicBezTo>
                    <a:cubicBezTo>
                      <a:pt x="263" y="67"/>
                      <a:pt x="263" y="67"/>
                      <a:pt x="263" y="67"/>
                    </a:cubicBezTo>
                    <a:cubicBezTo>
                      <a:pt x="264" y="67"/>
                      <a:pt x="265" y="67"/>
                      <a:pt x="265" y="67"/>
                    </a:cubicBezTo>
                    <a:cubicBezTo>
                      <a:pt x="266" y="67"/>
                      <a:pt x="266" y="67"/>
                      <a:pt x="266" y="67"/>
                    </a:cubicBezTo>
                    <a:cubicBezTo>
                      <a:pt x="267" y="67"/>
                      <a:pt x="267" y="67"/>
                      <a:pt x="267" y="67"/>
                    </a:cubicBezTo>
                    <a:cubicBezTo>
                      <a:pt x="267" y="67"/>
                      <a:pt x="268" y="67"/>
                      <a:pt x="268" y="66"/>
                    </a:cubicBezTo>
                    <a:cubicBezTo>
                      <a:pt x="269" y="67"/>
                      <a:pt x="270" y="68"/>
                      <a:pt x="271" y="69"/>
                    </a:cubicBezTo>
                    <a:cubicBezTo>
                      <a:pt x="272" y="71"/>
                      <a:pt x="274" y="72"/>
                      <a:pt x="275" y="73"/>
                    </a:cubicBezTo>
                    <a:cubicBezTo>
                      <a:pt x="275" y="74"/>
                      <a:pt x="275" y="74"/>
                      <a:pt x="276" y="74"/>
                    </a:cubicBezTo>
                    <a:cubicBezTo>
                      <a:pt x="276" y="74"/>
                      <a:pt x="276" y="73"/>
                      <a:pt x="276" y="72"/>
                    </a:cubicBezTo>
                    <a:cubicBezTo>
                      <a:pt x="276" y="72"/>
                      <a:pt x="276" y="72"/>
                      <a:pt x="276" y="71"/>
                    </a:cubicBezTo>
                    <a:cubicBezTo>
                      <a:pt x="276" y="71"/>
                      <a:pt x="275" y="70"/>
                      <a:pt x="275" y="70"/>
                    </a:cubicBezTo>
                    <a:cubicBezTo>
                      <a:pt x="273" y="69"/>
                      <a:pt x="272" y="67"/>
                      <a:pt x="270" y="66"/>
                    </a:cubicBezTo>
                    <a:cubicBezTo>
                      <a:pt x="269" y="65"/>
                      <a:pt x="267" y="63"/>
                      <a:pt x="266" y="62"/>
                    </a:cubicBezTo>
                    <a:cubicBezTo>
                      <a:pt x="265" y="61"/>
                      <a:pt x="264" y="60"/>
                      <a:pt x="263" y="59"/>
                    </a:cubicBezTo>
                    <a:cubicBezTo>
                      <a:pt x="262" y="58"/>
                      <a:pt x="262" y="58"/>
                      <a:pt x="262" y="59"/>
                    </a:cubicBezTo>
                    <a:cubicBezTo>
                      <a:pt x="262" y="60"/>
                      <a:pt x="262" y="60"/>
                      <a:pt x="262" y="61"/>
                    </a:cubicBezTo>
                    <a:cubicBezTo>
                      <a:pt x="262" y="61"/>
                      <a:pt x="262" y="62"/>
                      <a:pt x="263" y="62"/>
                    </a:cubicBezTo>
                    <a:cubicBezTo>
                      <a:pt x="264" y="63"/>
                      <a:pt x="265" y="64"/>
                      <a:pt x="266" y="65"/>
                    </a:cubicBezTo>
                    <a:cubicBezTo>
                      <a:pt x="265" y="65"/>
                      <a:pt x="264" y="65"/>
                      <a:pt x="263" y="65"/>
                    </a:cubicBezTo>
                    <a:cubicBezTo>
                      <a:pt x="262" y="65"/>
                      <a:pt x="262" y="66"/>
                      <a:pt x="262" y="66"/>
                    </a:cubicBezTo>
                    <a:cubicBezTo>
                      <a:pt x="262" y="65"/>
                      <a:pt x="262" y="65"/>
                      <a:pt x="262" y="65"/>
                    </a:cubicBezTo>
                    <a:cubicBezTo>
                      <a:pt x="261" y="65"/>
                      <a:pt x="261" y="64"/>
                      <a:pt x="261" y="63"/>
                    </a:cubicBezTo>
                    <a:cubicBezTo>
                      <a:pt x="261" y="63"/>
                      <a:pt x="261" y="63"/>
                      <a:pt x="261" y="63"/>
                    </a:cubicBezTo>
                    <a:cubicBezTo>
                      <a:pt x="260" y="63"/>
                      <a:pt x="260" y="63"/>
                      <a:pt x="260" y="64"/>
                    </a:cubicBezTo>
                    <a:cubicBezTo>
                      <a:pt x="260" y="64"/>
                      <a:pt x="260" y="64"/>
                      <a:pt x="260" y="65"/>
                    </a:cubicBezTo>
                    <a:cubicBezTo>
                      <a:pt x="259" y="65"/>
                      <a:pt x="259" y="65"/>
                      <a:pt x="259" y="66"/>
                    </a:cubicBezTo>
                    <a:cubicBezTo>
                      <a:pt x="257" y="67"/>
                      <a:pt x="256" y="68"/>
                      <a:pt x="255" y="68"/>
                    </a:cubicBezTo>
                    <a:cubicBezTo>
                      <a:pt x="254" y="69"/>
                      <a:pt x="254" y="69"/>
                      <a:pt x="253" y="70"/>
                    </a:cubicBezTo>
                    <a:cubicBezTo>
                      <a:pt x="252" y="70"/>
                      <a:pt x="251" y="70"/>
                      <a:pt x="251" y="71"/>
                    </a:cubicBezTo>
                    <a:cubicBezTo>
                      <a:pt x="251" y="72"/>
                      <a:pt x="250" y="72"/>
                      <a:pt x="250" y="73"/>
                    </a:cubicBezTo>
                    <a:cubicBezTo>
                      <a:pt x="250" y="73"/>
                      <a:pt x="250" y="73"/>
                      <a:pt x="251" y="73"/>
                    </a:cubicBezTo>
                    <a:cubicBezTo>
                      <a:pt x="251" y="73"/>
                      <a:pt x="251" y="73"/>
                      <a:pt x="252" y="73"/>
                    </a:cubicBezTo>
                    <a:close/>
                    <a:moveTo>
                      <a:pt x="260" y="79"/>
                    </a:moveTo>
                    <a:cubicBezTo>
                      <a:pt x="260" y="79"/>
                      <a:pt x="259" y="78"/>
                      <a:pt x="258" y="77"/>
                    </a:cubicBezTo>
                    <a:cubicBezTo>
                      <a:pt x="256" y="75"/>
                      <a:pt x="254" y="74"/>
                      <a:pt x="253" y="72"/>
                    </a:cubicBezTo>
                    <a:cubicBezTo>
                      <a:pt x="253" y="72"/>
                      <a:pt x="254" y="72"/>
                      <a:pt x="255" y="71"/>
                    </a:cubicBezTo>
                    <a:cubicBezTo>
                      <a:pt x="255" y="71"/>
                      <a:pt x="255" y="71"/>
                      <a:pt x="255" y="71"/>
                    </a:cubicBezTo>
                    <a:cubicBezTo>
                      <a:pt x="255" y="71"/>
                      <a:pt x="255" y="72"/>
                      <a:pt x="256" y="72"/>
                    </a:cubicBezTo>
                    <a:cubicBezTo>
                      <a:pt x="258" y="74"/>
                      <a:pt x="259" y="75"/>
                      <a:pt x="261" y="76"/>
                    </a:cubicBezTo>
                    <a:cubicBezTo>
                      <a:pt x="261" y="77"/>
                      <a:pt x="261" y="77"/>
                      <a:pt x="262" y="76"/>
                    </a:cubicBezTo>
                    <a:cubicBezTo>
                      <a:pt x="262" y="76"/>
                      <a:pt x="262" y="75"/>
                      <a:pt x="261" y="75"/>
                    </a:cubicBezTo>
                    <a:cubicBezTo>
                      <a:pt x="261" y="74"/>
                      <a:pt x="260" y="74"/>
                      <a:pt x="259" y="73"/>
                    </a:cubicBezTo>
                    <a:cubicBezTo>
                      <a:pt x="258" y="72"/>
                      <a:pt x="257" y="71"/>
                      <a:pt x="256" y="70"/>
                    </a:cubicBezTo>
                    <a:cubicBezTo>
                      <a:pt x="256" y="70"/>
                      <a:pt x="257" y="70"/>
                      <a:pt x="257" y="69"/>
                    </a:cubicBezTo>
                    <a:cubicBezTo>
                      <a:pt x="257" y="69"/>
                      <a:pt x="258" y="69"/>
                      <a:pt x="258" y="69"/>
                    </a:cubicBezTo>
                    <a:cubicBezTo>
                      <a:pt x="258" y="69"/>
                      <a:pt x="258" y="69"/>
                      <a:pt x="259" y="70"/>
                    </a:cubicBezTo>
                    <a:cubicBezTo>
                      <a:pt x="260" y="71"/>
                      <a:pt x="262" y="73"/>
                      <a:pt x="263" y="74"/>
                    </a:cubicBezTo>
                    <a:cubicBezTo>
                      <a:pt x="264" y="74"/>
                      <a:pt x="264" y="74"/>
                      <a:pt x="264" y="74"/>
                    </a:cubicBezTo>
                    <a:cubicBezTo>
                      <a:pt x="264" y="73"/>
                      <a:pt x="264" y="73"/>
                      <a:pt x="264" y="72"/>
                    </a:cubicBezTo>
                    <a:cubicBezTo>
                      <a:pt x="264" y="72"/>
                      <a:pt x="263" y="71"/>
                      <a:pt x="262" y="70"/>
                    </a:cubicBezTo>
                    <a:cubicBezTo>
                      <a:pt x="261" y="69"/>
                      <a:pt x="260" y="69"/>
                      <a:pt x="259" y="68"/>
                    </a:cubicBezTo>
                    <a:cubicBezTo>
                      <a:pt x="260" y="67"/>
                      <a:pt x="260" y="67"/>
                      <a:pt x="261" y="67"/>
                    </a:cubicBezTo>
                    <a:cubicBezTo>
                      <a:pt x="261" y="67"/>
                      <a:pt x="261" y="67"/>
                      <a:pt x="261" y="67"/>
                    </a:cubicBezTo>
                    <a:cubicBezTo>
                      <a:pt x="263" y="68"/>
                      <a:pt x="264" y="69"/>
                      <a:pt x="265" y="70"/>
                    </a:cubicBezTo>
                    <a:cubicBezTo>
                      <a:pt x="267" y="72"/>
                      <a:pt x="268" y="73"/>
                      <a:pt x="268" y="73"/>
                    </a:cubicBezTo>
                    <a:cubicBezTo>
                      <a:pt x="268" y="73"/>
                      <a:pt x="268" y="73"/>
                      <a:pt x="268" y="73"/>
                    </a:cubicBezTo>
                    <a:cubicBezTo>
                      <a:pt x="268" y="74"/>
                      <a:pt x="267" y="75"/>
                      <a:pt x="266" y="75"/>
                    </a:cubicBezTo>
                    <a:cubicBezTo>
                      <a:pt x="263" y="78"/>
                      <a:pt x="261" y="79"/>
                      <a:pt x="260" y="80"/>
                    </a:cubicBezTo>
                    <a:cubicBezTo>
                      <a:pt x="260" y="80"/>
                      <a:pt x="260" y="80"/>
                      <a:pt x="260" y="80"/>
                    </a:cubicBezTo>
                    <a:cubicBezTo>
                      <a:pt x="260" y="80"/>
                      <a:pt x="260" y="80"/>
                      <a:pt x="260" y="79"/>
                    </a:cubicBezTo>
                    <a:close/>
                    <a:moveTo>
                      <a:pt x="245" y="84"/>
                    </a:moveTo>
                    <a:cubicBezTo>
                      <a:pt x="244" y="84"/>
                      <a:pt x="242" y="84"/>
                      <a:pt x="241" y="83"/>
                    </a:cubicBezTo>
                    <a:cubicBezTo>
                      <a:pt x="239" y="82"/>
                      <a:pt x="236" y="80"/>
                      <a:pt x="234" y="78"/>
                    </a:cubicBezTo>
                    <a:cubicBezTo>
                      <a:pt x="234" y="78"/>
                      <a:pt x="234" y="78"/>
                      <a:pt x="233" y="79"/>
                    </a:cubicBezTo>
                    <a:cubicBezTo>
                      <a:pt x="234" y="79"/>
                      <a:pt x="234" y="80"/>
                      <a:pt x="235" y="81"/>
                    </a:cubicBezTo>
                    <a:cubicBezTo>
                      <a:pt x="236" y="82"/>
                      <a:pt x="238" y="84"/>
                      <a:pt x="240" y="85"/>
                    </a:cubicBezTo>
                    <a:cubicBezTo>
                      <a:pt x="242" y="86"/>
                      <a:pt x="244" y="86"/>
                      <a:pt x="245" y="87"/>
                    </a:cubicBezTo>
                    <a:cubicBezTo>
                      <a:pt x="245" y="90"/>
                      <a:pt x="245" y="93"/>
                      <a:pt x="245" y="96"/>
                    </a:cubicBezTo>
                    <a:cubicBezTo>
                      <a:pt x="245" y="97"/>
                      <a:pt x="246" y="98"/>
                      <a:pt x="247" y="99"/>
                    </a:cubicBezTo>
                    <a:cubicBezTo>
                      <a:pt x="248" y="101"/>
                      <a:pt x="250" y="102"/>
                      <a:pt x="252" y="104"/>
                    </a:cubicBezTo>
                    <a:cubicBezTo>
                      <a:pt x="253" y="104"/>
                      <a:pt x="253" y="104"/>
                      <a:pt x="253" y="104"/>
                    </a:cubicBezTo>
                    <a:cubicBezTo>
                      <a:pt x="253" y="104"/>
                      <a:pt x="253" y="104"/>
                      <a:pt x="253" y="103"/>
                    </a:cubicBezTo>
                    <a:cubicBezTo>
                      <a:pt x="252" y="101"/>
                      <a:pt x="251" y="99"/>
                      <a:pt x="250" y="97"/>
                    </a:cubicBezTo>
                    <a:cubicBezTo>
                      <a:pt x="249" y="95"/>
                      <a:pt x="249" y="92"/>
                      <a:pt x="248" y="90"/>
                    </a:cubicBezTo>
                    <a:cubicBezTo>
                      <a:pt x="248" y="89"/>
                      <a:pt x="248" y="88"/>
                      <a:pt x="248" y="87"/>
                    </a:cubicBezTo>
                    <a:cubicBezTo>
                      <a:pt x="249" y="87"/>
                      <a:pt x="251" y="86"/>
                      <a:pt x="253" y="86"/>
                    </a:cubicBezTo>
                    <a:cubicBezTo>
                      <a:pt x="254" y="86"/>
                      <a:pt x="255" y="86"/>
                      <a:pt x="256" y="86"/>
                    </a:cubicBezTo>
                    <a:cubicBezTo>
                      <a:pt x="257" y="86"/>
                      <a:pt x="257" y="86"/>
                      <a:pt x="257" y="86"/>
                    </a:cubicBezTo>
                    <a:cubicBezTo>
                      <a:pt x="257" y="85"/>
                      <a:pt x="257" y="84"/>
                      <a:pt x="257" y="83"/>
                    </a:cubicBezTo>
                    <a:cubicBezTo>
                      <a:pt x="257" y="83"/>
                      <a:pt x="256" y="82"/>
                      <a:pt x="256" y="81"/>
                    </a:cubicBezTo>
                    <a:cubicBezTo>
                      <a:pt x="255" y="81"/>
                      <a:pt x="254" y="80"/>
                      <a:pt x="253" y="80"/>
                    </a:cubicBezTo>
                    <a:cubicBezTo>
                      <a:pt x="252" y="79"/>
                      <a:pt x="252" y="78"/>
                      <a:pt x="251" y="78"/>
                    </a:cubicBezTo>
                    <a:cubicBezTo>
                      <a:pt x="251" y="77"/>
                      <a:pt x="251" y="77"/>
                      <a:pt x="251" y="77"/>
                    </a:cubicBezTo>
                    <a:cubicBezTo>
                      <a:pt x="251" y="76"/>
                      <a:pt x="251" y="76"/>
                      <a:pt x="251" y="75"/>
                    </a:cubicBezTo>
                    <a:cubicBezTo>
                      <a:pt x="251" y="75"/>
                      <a:pt x="251" y="74"/>
                      <a:pt x="251" y="74"/>
                    </a:cubicBezTo>
                    <a:cubicBezTo>
                      <a:pt x="251" y="74"/>
                      <a:pt x="250" y="74"/>
                      <a:pt x="250" y="74"/>
                    </a:cubicBezTo>
                    <a:cubicBezTo>
                      <a:pt x="250" y="74"/>
                      <a:pt x="249" y="74"/>
                      <a:pt x="249" y="75"/>
                    </a:cubicBezTo>
                    <a:cubicBezTo>
                      <a:pt x="247" y="75"/>
                      <a:pt x="246" y="75"/>
                      <a:pt x="245" y="75"/>
                    </a:cubicBezTo>
                    <a:cubicBezTo>
                      <a:pt x="243" y="75"/>
                      <a:pt x="242" y="74"/>
                      <a:pt x="240" y="74"/>
                    </a:cubicBezTo>
                    <a:cubicBezTo>
                      <a:pt x="239" y="74"/>
                      <a:pt x="237" y="73"/>
                      <a:pt x="234" y="72"/>
                    </a:cubicBezTo>
                    <a:cubicBezTo>
                      <a:pt x="234" y="72"/>
                      <a:pt x="234" y="72"/>
                      <a:pt x="234" y="72"/>
                    </a:cubicBezTo>
                    <a:cubicBezTo>
                      <a:pt x="234" y="72"/>
                      <a:pt x="234" y="73"/>
                      <a:pt x="235" y="73"/>
                    </a:cubicBezTo>
                    <a:cubicBezTo>
                      <a:pt x="236" y="74"/>
                      <a:pt x="237" y="74"/>
                      <a:pt x="238" y="75"/>
                    </a:cubicBezTo>
                    <a:cubicBezTo>
                      <a:pt x="239" y="76"/>
                      <a:pt x="240" y="76"/>
                      <a:pt x="242" y="77"/>
                    </a:cubicBezTo>
                    <a:cubicBezTo>
                      <a:pt x="243" y="77"/>
                      <a:pt x="244" y="77"/>
                      <a:pt x="246" y="77"/>
                    </a:cubicBezTo>
                    <a:cubicBezTo>
                      <a:pt x="246" y="77"/>
                      <a:pt x="246" y="77"/>
                      <a:pt x="246" y="77"/>
                    </a:cubicBezTo>
                    <a:cubicBezTo>
                      <a:pt x="246" y="80"/>
                      <a:pt x="246" y="82"/>
                      <a:pt x="245" y="84"/>
                    </a:cubicBezTo>
                    <a:close/>
                    <a:moveTo>
                      <a:pt x="251" y="80"/>
                    </a:moveTo>
                    <a:cubicBezTo>
                      <a:pt x="252" y="81"/>
                      <a:pt x="253" y="82"/>
                      <a:pt x="253" y="82"/>
                    </a:cubicBezTo>
                    <a:cubicBezTo>
                      <a:pt x="254" y="82"/>
                      <a:pt x="253" y="83"/>
                      <a:pt x="253" y="83"/>
                    </a:cubicBezTo>
                    <a:cubicBezTo>
                      <a:pt x="251" y="84"/>
                      <a:pt x="249" y="84"/>
                      <a:pt x="247" y="84"/>
                    </a:cubicBezTo>
                    <a:cubicBezTo>
                      <a:pt x="247" y="83"/>
                      <a:pt x="247" y="82"/>
                      <a:pt x="247" y="82"/>
                    </a:cubicBezTo>
                    <a:cubicBezTo>
                      <a:pt x="247" y="80"/>
                      <a:pt x="247" y="78"/>
                      <a:pt x="247" y="77"/>
                    </a:cubicBezTo>
                    <a:cubicBezTo>
                      <a:pt x="248" y="77"/>
                      <a:pt x="248" y="77"/>
                      <a:pt x="249" y="78"/>
                    </a:cubicBezTo>
                    <a:cubicBezTo>
                      <a:pt x="249" y="78"/>
                      <a:pt x="250" y="79"/>
                      <a:pt x="251" y="80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/>
              <a:p>
                <a:pPr marL="0" marR="0" lvl="0" indent="0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</a:endParaRPr>
              </a:p>
            </p:txBody>
          </p:sp>
          <p:sp>
            <p:nvSpPr>
              <p:cNvPr id="12" name="Freeform 17"/>
              <p:cNvSpPr>
                <a:spLocks noEditPoints="1"/>
              </p:cNvSpPr>
              <p:nvPr/>
            </p:nvSpPr>
            <p:spPr bwMode="auto">
              <a:xfrm>
                <a:off x="3970338" y="2078038"/>
                <a:ext cx="1195388" cy="534988"/>
              </a:xfrm>
              <a:custGeom>
                <a:avLst/>
                <a:gdLst>
                  <a:gd name="T0" fmla="*/ 287 w 317"/>
                  <a:gd name="T1" fmla="*/ 63 h 142"/>
                  <a:gd name="T2" fmla="*/ 293 w 317"/>
                  <a:gd name="T3" fmla="*/ 69 h 142"/>
                  <a:gd name="T4" fmla="*/ 290 w 317"/>
                  <a:gd name="T5" fmla="*/ 73 h 142"/>
                  <a:gd name="T6" fmla="*/ 312 w 317"/>
                  <a:gd name="T7" fmla="*/ 10 h 142"/>
                  <a:gd name="T8" fmla="*/ 301 w 317"/>
                  <a:gd name="T9" fmla="*/ 14 h 142"/>
                  <a:gd name="T10" fmla="*/ 298 w 317"/>
                  <a:gd name="T11" fmla="*/ 0 h 142"/>
                  <a:gd name="T12" fmla="*/ 295 w 317"/>
                  <a:gd name="T13" fmla="*/ 9 h 142"/>
                  <a:gd name="T14" fmla="*/ 309 w 317"/>
                  <a:gd name="T15" fmla="*/ 2 h 142"/>
                  <a:gd name="T16" fmla="*/ 306 w 317"/>
                  <a:gd name="T17" fmla="*/ 17 h 142"/>
                  <a:gd name="T18" fmla="*/ 293 w 317"/>
                  <a:gd name="T19" fmla="*/ 52 h 142"/>
                  <a:gd name="T20" fmla="*/ 300 w 317"/>
                  <a:gd name="T21" fmla="*/ 44 h 142"/>
                  <a:gd name="T22" fmla="*/ 284 w 317"/>
                  <a:gd name="T23" fmla="*/ 47 h 142"/>
                  <a:gd name="T24" fmla="*/ 289 w 317"/>
                  <a:gd name="T25" fmla="*/ 39 h 142"/>
                  <a:gd name="T26" fmla="*/ 291 w 317"/>
                  <a:gd name="T27" fmla="*/ 40 h 142"/>
                  <a:gd name="T28" fmla="*/ 306 w 317"/>
                  <a:gd name="T29" fmla="*/ 42 h 142"/>
                  <a:gd name="T30" fmla="*/ 253 w 317"/>
                  <a:gd name="T31" fmla="*/ 76 h 142"/>
                  <a:gd name="T32" fmla="*/ 273 w 317"/>
                  <a:gd name="T33" fmla="*/ 78 h 142"/>
                  <a:gd name="T34" fmla="*/ 261 w 317"/>
                  <a:gd name="T35" fmla="*/ 105 h 142"/>
                  <a:gd name="T36" fmla="*/ 241 w 317"/>
                  <a:gd name="T37" fmla="*/ 111 h 142"/>
                  <a:gd name="T38" fmla="*/ 236 w 317"/>
                  <a:gd name="T39" fmla="*/ 97 h 142"/>
                  <a:gd name="T40" fmla="*/ 231 w 317"/>
                  <a:gd name="T41" fmla="*/ 93 h 142"/>
                  <a:gd name="T42" fmla="*/ 241 w 317"/>
                  <a:gd name="T43" fmla="*/ 118 h 142"/>
                  <a:gd name="T44" fmla="*/ 213 w 317"/>
                  <a:gd name="T45" fmla="*/ 113 h 142"/>
                  <a:gd name="T46" fmla="*/ 221 w 317"/>
                  <a:gd name="T47" fmla="*/ 100 h 142"/>
                  <a:gd name="T48" fmla="*/ 218 w 317"/>
                  <a:gd name="T49" fmla="*/ 112 h 142"/>
                  <a:gd name="T50" fmla="*/ 207 w 317"/>
                  <a:gd name="T51" fmla="*/ 110 h 142"/>
                  <a:gd name="T52" fmla="*/ 185 w 317"/>
                  <a:gd name="T53" fmla="*/ 112 h 142"/>
                  <a:gd name="T54" fmla="*/ 190 w 317"/>
                  <a:gd name="T55" fmla="*/ 138 h 142"/>
                  <a:gd name="T56" fmla="*/ 189 w 317"/>
                  <a:gd name="T57" fmla="*/ 116 h 142"/>
                  <a:gd name="T58" fmla="*/ 159 w 317"/>
                  <a:gd name="T59" fmla="*/ 135 h 142"/>
                  <a:gd name="T60" fmla="*/ 161 w 317"/>
                  <a:gd name="T61" fmla="*/ 132 h 142"/>
                  <a:gd name="T62" fmla="*/ 162 w 317"/>
                  <a:gd name="T63" fmla="*/ 115 h 142"/>
                  <a:gd name="T64" fmla="*/ 163 w 317"/>
                  <a:gd name="T65" fmla="*/ 120 h 142"/>
                  <a:gd name="T66" fmla="*/ 164 w 317"/>
                  <a:gd name="T67" fmla="*/ 127 h 142"/>
                  <a:gd name="T68" fmla="*/ 155 w 317"/>
                  <a:gd name="T69" fmla="*/ 140 h 142"/>
                  <a:gd name="T70" fmla="*/ 147 w 317"/>
                  <a:gd name="T71" fmla="*/ 141 h 142"/>
                  <a:gd name="T72" fmla="*/ 137 w 317"/>
                  <a:gd name="T73" fmla="*/ 131 h 142"/>
                  <a:gd name="T74" fmla="*/ 139 w 317"/>
                  <a:gd name="T75" fmla="*/ 123 h 142"/>
                  <a:gd name="T76" fmla="*/ 129 w 317"/>
                  <a:gd name="T77" fmla="*/ 112 h 142"/>
                  <a:gd name="T78" fmla="*/ 105 w 317"/>
                  <a:gd name="T79" fmla="*/ 104 h 142"/>
                  <a:gd name="T80" fmla="*/ 82 w 317"/>
                  <a:gd name="T81" fmla="*/ 115 h 142"/>
                  <a:gd name="T82" fmla="*/ 85 w 317"/>
                  <a:gd name="T83" fmla="*/ 113 h 142"/>
                  <a:gd name="T84" fmla="*/ 95 w 317"/>
                  <a:gd name="T85" fmla="*/ 99 h 142"/>
                  <a:gd name="T86" fmla="*/ 93 w 317"/>
                  <a:gd name="T87" fmla="*/ 104 h 142"/>
                  <a:gd name="T88" fmla="*/ 91 w 317"/>
                  <a:gd name="T89" fmla="*/ 110 h 142"/>
                  <a:gd name="T90" fmla="*/ 76 w 317"/>
                  <a:gd name="T91" fmla="*/ 117 h 142"/>
                  <a:gd name="T92" fmla="*/ 73 w 317"/>
                  <a:gd name="T93" fmla="*/ 94 h 142"/>
                  <a:gd name="T94" fmla="*/ 70 w 317"/>
                  <a:gd name="T95" fmla="*/ 82 h 142"/>
                  <a:gd name="T96" fmla="*/ 75 w 317"/>
                  <a:gd name="T97" fmla="*/ 100 h 142"/>
                  <a:gd name="T98" fmla="*/ 66 w 317"/>
                  <a:gd name="T99" fmla="*/ 113 h 142"/>
                  <a:gd name="T100" fmla="*/ 66 w 317"/>
                  <a:gd name="T101" fmla="*/ 98 h 142"/>
                  <a:gd name="T102" fmla="*/ 62 w 317"/>
                  <a:gd name="T103" fmla="*/ 82 h 142"/>
                  <a:gd name="T104" fmla="*/ 45 w 317"/>
                  <a:gd name="T105" fmla="*/ 88 h 142"/>
                  <a:gd name="T106" fmla="*/ 48 w 317"/>
                  <a:gd name="T107" fmla="*/ 57 h 142"/>
                  <a:gd name="T108" fmla="*/ 50 w 317"/>
                  <a:gd name="T109" fmla="*/ 60 h 142"/>
                  <a:gd name="T110" fmla="*/ 42 w 317"/>
                  <a:gd name="T111" fmla="*/ 47 h 142"/>
                  <a:gd name="T112" fmla="*/ 24 w 317"/>
                  <a:gd name="T113" fmla="*/ 33 h 142"/>
                  <a:gd name="T114" fmla="*/ 36 w 317"/>
                  <a:gd name="T115" fmla="*/ 36 h 142"/>
                  <a:gd name="T116" fmla="*/ 20 w 317"/>
                  <a:gd name="T117" fmla="*/ 30 h 142"/>
                  <a:gd name="T118" fmla="*/ 6 w 317"/>
                  <a:gd name="T119" fmla="*/ 9 h 142"/>
                  <a:gd name="T120" fmla="*/ 10 w 317"/>
                  <a:gd name="T121" fmla="*/ 18 h 142"/>
                  <a:gd name="T122" fmla="*/ 27 w 317"/>
                  <a:gd name="T123" fmla="*/ 6 h 14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</a:cxnLst>
                <a:rect l="0" t="0" r="r" b="b"/>
                <a:pathLst>
                  <a:path w="317" h="142">
                    <a:moveTo>
                      <a:pt x="287" y="78"/>
                    </a:moveTo>
                    <a:cubicBezTo>
                      <a:pt x="265" y="62"/>
                      <a:pt x="265" y="62"/>
                      <a:pt x="265" y="62"/>
                    </a:cubicBezTo>
                    <a:cubicBezTo>
                      <a:pt x="269" y="57"/>
                      <a:pt x="269" y="57"/>
                      <a:pt x="269" y="57"/>
                    </a:cubicBezTo>
                    <a:cubicBezTo>
                      <a:pt x="280" y="60"/>
                      <a:pt x="280" y="60"/>
                      <a:pt x="280" y="60"/>
                    </a:cubicBezTo>
                    <a:cubicBezTo>
                      <a:pt x="281" y="61"/>
                      <a:pt x="282" y="61"/>
                      <a:pt x="284" y="62"/>
                    </a:cubicBezTo>
                    <a:cubicBezTo>
                      <a:pt x="285" y="62"/>
                      <a:pt x="286" y="63"/>
                      <a:pt x="287" y="63"/>
                    </a:cubicBezTo>
                    <a:cubicBezTo>
                      <a:pt x="286" y="63"/>
                      <a:pt x="285" y="62"/>
                      <a:pt x="284" y="61"/>
                    </a:cubicBezTo>
                    <a:cubicBezTo>
                      <a:pt x="283" y="61"/>
                      <a:pt x="282" y="60"/>
                      <a:pt x="280" y="59"/>
                    </a:cubicBezTo>
                    <a:cubicBezTo>
                      <a:pt x="272" y="53"/>
                      <a:pt x="272" y="53"/>
                      <a:pt x="272" y="53"/>
                    </a:cubicBezTo>
                    <a:cubicBezTo>
                      <a:pt x="276" y="48"/>
                      <a:pt x="276" y="48"/>
                      <a:pt x="276" y="48"/>
                    </a:cubicBezTo>
                    <a:cubicBezTo>
                      <a:pt x="297" y="64"/>
                      <a:pt x="297" y="64"/>
                      <a:pt x="297" y="64"/>
                    </a:cubicBezTo>
                    <a:cubicBezTo>
                      <a:pt x="293" y="69"/>
                      <a:pt x="293" y="69"/>
                      <a:pt x="293" y="69"/>
                    </a:cubicBezTo>
                    <a:cubicBezTo>
                      <a:pt x="282" y="65"/>
                      <a:pt x="282" y="65"/>
                      <a:pt x="282" y="65"/>
                    </a:cubicBezTo>
                    <a:cubicBezTo>
                      <a:pt x="281" y="65"/>
                      <a:pt x="280" y="64"/>
                      <a:pt x="278" y="64"/>
                    </a:cubicBezTo>
                    <a:cubicBezTo>
                      <a:pt x="277" y="63"/>
                      <a:pt x="276" y="63"/>
                      <a:pt x="275" y="62"/>
                    </a:cubicBezTo>
                    <a:cubicBezTo>
                      <a:pt x="276" y="63"/>
                      <a:pt x="278" y="64"/>
                      <a:pt x="279" y="65"/>
                    </a:cubicBezTo>
                    <a:cubicBezTo>
                      <a:pt x="281" y="66"/>
                      <a:pt x="282" y="67"/>
                      <a:pt x="283" y="68"/>
                    </a:cubicBezTo>
                    <a:cubicBezTo>
                      <a:pt x="290" y="73"/>
                      <a:pt x="290" y="73"/>
                      <a:pt x="290" y="73"/>
                    </a:cubicBezTo>
                    <a:cubicBezTo>
                      <a:pt x="287" y="78"/>
                      <a:pt x="287" y="78"/>
                      <a:pt x="287" y="78"/>
                    </a:cubicBezTo>
                    <a:close/>
                    <a:moveTo>
                      <a:pt x="306" y="17"/>
                    </a:moveTo>
                    <a:cubicBezTo>
                      <a:pt x="307" y="11"/>
                      <a:pt x="307" y="11"/>
                      <a:pt x="307" y="11"/>
                    </a:cubicBezTo>
                    <a:cubicBezTo>
                      <a:pt x="309" y="12"/>
                      <a:pt x="309" y="12"/>
                      <a:pt x="309" y="12"/>
                    </a:cubicBezTo>
                    <a:cubicBezTo>
                      <a:pt x="310" y="12"/>
                      <a:pt x="311" y="12"/>
                      <a:pt x="311" y="12"/>
                    </a:cubicBezTo>
                    <a:cubicBezTo>
                      <a:pt x="312" y="11"/>
                      <a:pt x="312" y="11"/>
                      <a:pt x="312" y="10"/>
                    </a:cubicBezTo>
                    <a:cubicBezTo>
                      <a:pt x="312" y="10"/>
                      <a:pt x="312" y="9"/>
                      <a:pt x="312" y="9"/>
                    </a:cubicBezTo>
                    <a:cubicBezTo>
                      <a:pt x="311" y="8"/>
                      <a:pt x="311" y="8"/>
                      <a:pt x="310" y="8"/>
                    </a:cubicBezTo>
                    <a:cubicBezTo>
                      <a:pt x="310" y="8"/>
                      <a:pt x="309" y="8"/>
                      <a:pt x="309" y="8"/>
                    </a:cubicBezTo>
                    <a:cubicBezTo>
                      <a:pt x="308" y="9"/>
                      <a:pt x="307" y="9"/>
                      <a:pt x="307" y="10"/>
                    </a:cubicBezTo>
                    <a:cubicBezTo>
                      <a:pt x="306" y="10"/>
                      <a:pt x="306" y="10"/>
                      <a:pt x="305" y="11"/>
                    </a:cubicBezTo>
                    <a:cubicBezTo>
                      <a:pt x="304" y="12"/>
                      <a:pt x="302" y="13"/>
                      <a:pt x="301" y="14"/>
                    </a:cubicBezTo>
                    <a:cubicBezTo>
                      <a:pt x="300" y="15"/>
                      <a:pt x="300" y="15"/>
                      <a:pt x="299" y="15"/>
                    </a:cubicBezTo>
                    <a:cubicBezTo>
                      <a:pt x="298" y="15"/>
                      <a:pt x="297" y="15"/>
                      <a:pt x="295" y="15"/>
                    </a:cubicBezTo>
                    <a:cubicBezTo>
                      <a:pt x="293" y="15"/>
                      <a:pt x="292" y="14"/>
                      <a:pt x="291" y="12"/>
                    </a:cubicBezTo>
                    <a:cubicBezTo>
                      <a:pt x="290" y="11"/>
                      <a:pt x="289" y="9"/>
                      <a:pt x="290" y="6"/>
                    </a:cubicBezTo>
                    <a:cubicBezTo>
                      <a:pt x="290" y="4"/>
                      <a:pt x="291" y="2"/>
                      <a:pt x="292" y="1"/>
                    </a:cubicBezTo>
                    <a:cubicBezTo>
                      <a:pt x="294" y="0"/>
                      <a:pt x="296" y="0"/>
                      <a:pt x="298" y="0"/>
                    </a:cubicBezTo>
                    <a:cubicBezTo>
                      <a:pt x="300" y="0"/>
                      <a:pt x="300" y="0"/>
                      <a:pt x="300" y="0"/>
                    </a:cubicBezTo>
                    <a:cubicBezTo>
                      <a:pt x="299" y="6"/>
                      <a:pt x="299" y="6"/>
                      <a:pt x="299" y="6"/>
                    </a:cubicBezTo>
                    <a:cubicBezTo>
                      <a:pt x="297" y="6"/>
                      <a:pt x="297" y="6"/>
                      <a:pt x="297" y="6"/>
                    </a:cubicBezTo>
                    <a:cubicBezTo>
                      <a:pt x="296" y="6"/>
                      <a:pt x="296" y="6"/>
                      <a:pt x="295" y="6"/>
                    </a:cubicBezTo>
                    <a:cubicBezTo>
                      <a:pt x="295" y="6"/>
                      <a:pt x="294" y="7"/>
                      <a:pt x="294" y="7"/>
                    </a:cubicBezTo>
                    <a:cubicBezTo>
                      <a:pt x="294" y="8"/>
                      <a:pt x="294" y="8"/>
                      <a:pt x="295" y="9"/>
                    </a:cubicBezTo>
                    <a:cubicBezTo>
                      <a:pt x="295" y="9"/>
                      <a:pt x="295" y="9"/>
                      <a:pt x="296" y="9"/>
                    </a:cubicBezTo>
                    <a:cubicBezTo>
                      <a:pt x="297" y="9"/>
                      <a:pt x="299" y="8"/>
                      <a:pt x="301" y="6"/>
                    </a:cubicBezTo>
                    <a:cubicBezTo>
                      <a:pt x="302" y="6"/>
                      <a:pt x="302" y="6"/>
                      <a:pt x="302" y="6"/>
                    </a:cubicBezTo>
                    <a:cubicBezTo>
                      <a:pt x="302" y="6"/>
                      <a:pt x="302" y="6"/>
                      <a:pt x="302" y="6"/>
                    </a:cubicBezTo>
                    <a:cubicBezTo>
                      <a:pt x="304" y="4"/>
                      <a:pt x="306" y="3"/>
                      <a:pt x="307" y="2"/>
                    </a:cubicBezTo>
                    <a:cubicBezTo>
                      <a:pt x="307" y="2"/>
                      <a:pt x="308" y="2"/>
                      <a:pt x="309" y="2"/>
                    </a:cubicBezTo>
                    <a:cubicBezTo>
                      <a:pt x="309" y="2"/>
                      <a:pt x="310" y="2"/>
                      <a:pt x="311" y="2"/>
                    </a:cubicBezTo>
                    <a:cubicBezTo>
                      <a:pt x="313" y="2"/>
                      <a:pt x="315" y="3"/>
                      <a:pt x="316" y="5"/>
                    </a:cubicBezTo>
                    <a:cubicBezTo>
                      <a:pt x="317" y="7"/>
                      <a:pt x="317" y="9"/>
                      <a:pt x="317" y="11"/>
                    </a:cubicBezTo>
                    <a:cubicBezTo>
                      <a:pt x="316" y="14"/>
                      <a:pt x="315" y="16"/>
                      <a:pt x="314" y="17"/>
                    </a:cubicBezTo>
                    <a:cubicBezTo>
                      <a:pt x="312" y="18"/>
                      <a:pt x="310" y="18"/>
                      <a:pt x="308" y="18"/>
                    </a:cubicBezTo>
                    <a:cubicBezTo>
                      <a:pt x="306" y="17"/>
                      <a:pt x="306" y="17"/>
                      <a:pt x="306" y="17"/>
                    </a:cubicBezTo>
                    <a:close/>
                    <a:moveTo>
                      <a:pt x="311" y="33"/>
                    </a:moveTo>
                    <a:cubicBezTo>
                      <a:pt x="286" y="25"/>
                      <a:pt x="286" y="25"/>
                      <a:pt x="286" y="25"/>
                    </a:cubicBezTo>
                    <a:cubicBezTo>
                      <a:pt x="287" y="19"/>
                      <a:pt x="287" y="19"/>
                      <a:pt x="287" y="19"/>
                    </a:cubicBezTo>
                    <a:cubicBezTo>
                      <a:pt x="313" y="28"/>
                      <a:pt x="313" y="28"/>
                      <a:pt x="313" y="28"/>
                    </a:cubicBezTo>
                    <a:cubicBezTo>
                      <a:pt x="311" y="33"/>
                      <a:pt x="311" y="33"/>
                      <a:pt x="311" y="33"/>
                    </a:cubicBezTo>
                    <a:close/>
                    <a:moveTo>
                      <a:pt x="293" y="52"/>
                    </a:moveTo>
                    <a:cubicBezTo>
                      <a:pt x="296" y="46"/>
                      <a:pt x="296" y="46"/>
                      <a:pt x="296" y="46"/>
                    </a:cubicBezTo>
                    <a:cubicBezTo>
                      <a:pt x="298" y="47"/>
                      <a:pt x="298" y="47"/>
                      <a:pt x="298" y="47"/>
                    </a:cubicBezTo>
                    <a:cubicBezTo>
                      <a:pt x="298" y="48"/>
                      <a:pt x="299" y="48"/>
                      <a:pt x="300" y="48"/>
                    </a:cubicBezTo>
                    <a:cubicBezTo>
                      <a:pt x="300" y="47"/>
                      <a:pt x="301" y="47"/>
                      <a:pt x="301" y="46"/>
                    </a:cubicBezTo>
                    <a:cubicBezTo>
                      <a:pt x="301" y="46"/>
                      <a:pt x="301" y="45"/>
                      <a:pt x="301" y="45"/>
                    </a:cubicBezTo>
                    <a:cubicBezTo>
                      <a:pt x="301" y="44"/>
                      <a:pt x="300" y="44"/>
                      <a:pt x="300" y="44"/>
                    </a:cubicBezTo>
                    <a:cubicBezTo>
                      <a:pt x="299" y="44"/>
                      <a:pt x="299" y="43"/>
                      <a:pt x="298" y="44"/>
                    </a:cubicBezTo>
                    <a:cubicBezTo>
                      <a:pt x="297" y="44"/>
                      <a:pt x="297" y="44"/>
                      <a:pt x="296" y="44"/>
                    </a:cubicBezTo>
                    <a:cubicBezTo>
                      <a:pt x="295" y="44"/>
                      <a:pt x="295" y="45"/>
                      <a:pt x="294" y="45"/>
                    </a:cubicBezTo>
                    <a:cubicBezTo>
                      <a:pt x="292" y="46"/>
                      <a:pt x="291" y="47"/>
                      <a:pt x="289" y="47"/>
                    </a:cubicBezTo>
                    <a:cubicBezTo>
                      <a:pt x="289" y="48"/>
                      <a:pt x="288" y="48"/>
                      <a:pt x="287" y="48"/>
                    </a:cubicBezTo>
                    <a:cubicBezTo>
                      <a:pt x="286" y="48"/>
                      <a:pt x="285" y="48"/>
                      <a:pt x="284" y="47"/>
                    </a:cubicBezTo>
                    <a:cubicBezTo>
                      <a:pt x="282" y="46"/>
                      <a:pt x="280" y="45"/>
                      <a:pt x="280" y="43"/>
                    </a:cubicBezTo>
                    <a:cubicBezTo>
                      <a:pt x="279" y="41"/>
                      <a:pt x="279" y="39"/>
                      <a:pt x="280" y="37"/>
                    </a:cubicBezTo>
                    <a:cubicBezTo>
                      <a:pt x="281" y="35"/>
                      <a:pt x="283" y="33"/>
                      <a:pt x="284" y="33"/>
                    </a:cubicBezTo>
                    <a:cubicBezTo>
                      <a:pt x="286" y="32"/>
                      <a:pt x="287" y="32"/>
                      <a:pt x="290" y="33"/>
                    </a:cubicBezTo>
                    <a:cubicBezTo>
                      <a:pt x="292" y="34"/>
                      <a:pt x="292" y="34"/>
                      <a:pt x="292" y="34"/>
                    </a:cubicBezTo>
                    <a:cubicBezTo>
                      <a:pt x="289" y="39"/>
                      <a:pt x="289" y="39"/>
                      <a:pt x="289" y="39"/>
                    </a:cubicBezTo>
                    <a:cubicBezTo>
                      <a:pt x="288" y="38"/>
                      <a:pt x="288" y="38"/>
                      <a:pt x="288" y="38"/>
                    </a:cubicBezTo>
                    <a:cubicBezTo>
                      <a:pt x="287" y="38"/>
                      <a:pt x="286" y="38"/>
                      <a:pt x="286" y="38"/>
                    </a:cubicBezTo>
                    <a:cubicBezTo>
                      <a:pt x="285" y="38"/>
                      <a:pt x="285" y="38"/>
                      <a:pt x="284" y="39"/>
                    </a:cubicBezTo>
                    <a:cubicBezTo>
                      <a:pt x="284" y="40"/>
                      <a:pt x="284" y="40"/>
                      <a:pt x="284" y="40"/>
                    </a:cubicBezTo>
                    <a:cubicBezTo>
                      <a:pt x="285" y="41"/>
                      <a:pt x="285" y="41"/>
                      <a:pt x="286" y="41"/>
                    </a:cubicBezTo>
                    <a:cubicBezTo>
                      <a:pt x="286" y="42"/>
                      <a:pt x="288" y="41"/>
                      <a:pt x="291" y="40"/>
                    </a:cubicBezTo>
                    <a:cubicBezTo>
                      <a:pt x="292" y="40"/>
                      <a:pt x="292" y="40"/>
                      <a:pt x="292" y="40"/>
                    </a:cubicBezTo>
                    <a:cubicBezTo>
                      <a:pt x="292" y="39"/>
                      <a:pt x="292" y="39"/>
                      <a:pt x="292" y="39"/>
                    </a:cubicBezTo>
                    <a:cubicBezTo>
                      <a:pt x="295" y="38"/>
                      <a:pt x="297" y="37"/>
                      <a:pt x="298" y="37"/>
                    </a:cubicBezTo>
                    <a:cubicBezTo>
                      <a:pt x="298" y="37"/>
                      <a:pt x="299" y="37"/>
                      <a:pt x="300" y="37"/>
                    </a:cubicBezTo>
                    <a:cubicBezTo>
                      <a:pt x="300" y="38"/>
                      <a:pt x="301" y="38"/>
                      <a:pt x="302" y="38"/>
                    </a:cubicBezTo>
                    <a:cubicBezTo>
                      <a:pt x="304" y="39"/>
                      <a:pt x="305" y="40"/>
                      <a:pt x="306" y="42"/>
                    </a:cubicBezTo>
                    <a:cubicBezTo>
                      <a:pt x="306" y="44"/>
                      <a:pt x="306" y="46"/>
                      <a:pt x="305" y="49"/>
                    </a:cubicBezTo>
                    <a:cubicBezTo>
                      <a:pt x="304" y="51"/>
                      <a:pt x="303" y="52"/>
                      <a:pt x="301" y="53"/>
                    </a:cubicBezTo>
                    <a:cubicBezTo>
                      <a:pt x="299" y="54"/>
                      <a:pt x="297" y="54"/>
                      <a:pt x="295" y="53"/>
                    </a:cubicBezTo>
                    <a:cubicBezTo>
                      <a:pt x="293" y="52"/>
                      <a:pt x="293" y="52"/>
                      <a:pt x="293" y="52"/>
                    </a:cubicBezTo>
                    <a:close/>
                    <a:moveTo>
                      <a:pt x="272" y="95"/>
                    </a:moveTo>
                    <a:cubicBezTo>
                      <a:pt x="253" y="76"/>
                      <a:pt x="253" y="76"/>
                      <a:pt x="253" y="76"/>
                    </a:cubicBezTo>
                    <a:cubicBezTo>
                      <a:pt x="263" y="66"/>
                      <a:pt x="263" y="66"/>
                      <a:pt x="263" y="66"/>
                    </a:cubicBezTo>
                    <a:cubicBezTo>
                      <a:pt x="266" y="70"/>
                      <a:pt x="266" y="70"/>
                      <a:pt x="266" y="70"/>
                    </a:cubicBezTo>
                    <a:cubicBezTo>
                      <a:pt x="261" y="75"/>
                      <a:pt x="261" y="75"/>
                      <a:pt x="261" y="75"/>
                    </a:cubicBezTo>
                    <a:cubicBezTo>
                      <a:pt x="265" y="79"/>
                      <a:pt x="265" y="79"/>
                      <a:pt x="265" y="79"/>
                    </a:cubicBezTo>
                    <a:cubicBezTo>
                      <a:pt x="270" y="74"/>
                      <a:pt x="270" y="74"/>
                      <a:pt x="270" y="74"/>
                    </a:cubicBezTo>
                    <a:cubicBezTo>
                      <a:pt x="273" y="78"/>
                      <a:pt x="273" y="78"/>
                      <a:pt x="273" y="78"/>
                    </a:cubicBezTo>
                    <a:cubicBezTo>
                      <a:pt x="269" y="83"/>
                      <a:pt x="269" y="83"/>
                      <a:pt x="269" y="83"/>
                    </a:cubicBezTo>
                    <a:cubicBezTo>
                      <a:pt x="273" y="87"/>
                      <a:pt x="273" y="87"/>
                      <a:pt x="273" y="87"/>
                    </a:cubicBezTo>
                    <a:cubicBezTo>
                      <a:pt x="278" y="81"/>
                      <a:pt x="278" y="81"/>
                      <a:pt x="278" y="81"/>
                    </a:cubicBezTo>
                    <a:cubicBezTo>
                      <a:pt x="282" y="85"/>
                      <a:pt x="282" y="85"/>
                      <a:pt x="282" y="85"/>
                    </a:cubicBezTo>
                    <a:cubicBezTo>
                      <a:pt x="272" y="95"/>
                      <a:pt x="272" y="95"/>
                      <a:pt x="272" y="95"/>
                    </a:cubicBezTo>
                    <a:close/>
                    <a:moveTo>
                      <a:pt x="261" y="105"/>
                    </a:moveTo>
                    <a:cubicBezTo>
                      <a:pt x="243" y="85"/>
                      <a:pt x="243" y="85"/>
                      <a:pt x="243" y="85"/>
                    </a:cubicBezTo>
                    <a:cubicBezTo>
                      <a:pt x="248" y="81"/>
                      <a:pt x="248" y="81"/>
                      <a:pt x="248" y="81"/>
                    </a:cubicBezTo>
                    <a:cubicBezTo>
                      <a:pt x="266" y="101"/>
                      <a:pt x="266" y="101"/>
                      <a:pt x="266" y="101"/>
                    </a:cubicBezTo>
                    <a:cubicBezTo>
                      <a:pt x="261" y="105"/>
                      <a:pt x="261" y="105"/>
                      <a:pt x="261" y="105"/>
                    </a:cubicBezTo>
                    <a:close/>
                    <a:moveTo>
                      <a:pt x="234" y="100"/>
                    </a:moveTo>
                    <a:cubicBezTo>
                      <a:pt x="241" y="111"/>
                      <a:pt x="241" y="111"/>
                      <a:pt x="241" y="111"/>
                    </a:cubicBezTo>
                    <a:cubicBezTo>
                      <a:pt x="242" y="112"/>
                      <a:pt x="242" y="112"/>
                      <a:pt x="243" y="112"/>
                    </a:cubicBezTo>
                    <a:cubicBezTo>
                      <a:pt x="243" y="112"/>
                      <a:pt x="244" y="112"/>
                      <a:pt x="244" y="112"/>
                    </a:cubicBezTo>
                    <a:cubicBezTo>
                      <a:pt x="245" y="112"/>
                      <a:pt x="245" y="111"/>
                      <a:pt x="245" y="111"/>
                    </a:cubicBezTo>
                    <a:cubicBezTo>
                      <a:pt x="245" y="110"/>
                      <a:pt x="245" y="110"/>
                      <a:pt x="244" y="109"/>
                    </a:cubicBezTo>
                    <a:cubicBezTo>
                      <a:pt x="237" y="98"/>
                      <a:pt x="237" y="98"/>
                      <a:pt x="237" y="98"/>
                    </a:cubicBezTo>
                    <a:cubicBezTo>
                      <a:pt x="237" y="97"/>
                      <a:pt x="236" y="97"/>
                      <a:pt x="236" y="97"/>
                    </a:cubicBezTo>
                    <a:cubicBezTo>
                      <a:pt x="235" y="97"/>
                      <a:pt x="235" y="97"/>
                      <a:pt x="234" y="97"/>
                    </a:cubicBezTo>
                    <a:cubicBezTo>
                      <a:pt x="234" y="97"/>
                      <a:pt x="233" y="98"/>
                      <a:pt x="233" y="98"/>
                    </a:cubicBezTo>
                    <a:cubicBezTo>
                      <a:pt x="233" y="99"/>
                      <a:pt x="233" y="99"/>
                      <a:pt x="234" y="100"/>
                    </a:cubicBezTo>
                    <a:close/>
                    <a:moveTo>
                      <a:pt x="229" y="104"/>
                    </a:moveTo>
                    <a:cubicBezTo>
                      <a:pt x="228" y="102"/>
                      <a:pt x="227" y="100"/>
                      <a:pt x="228" y="98"/>
                    </a:cubicBezTo>
                    <a:cubicBezTo>
                      <a:pt x="228" y="96"/>
                      <a:pt x="229" y="95"/>
                      <a:pt x="231" y="93"/>
                    </a:cubicBezTo>
                    <a:cubicBezTo>
                      <a:pt x="234" y="92"/>
                      <a:pt x="236" y="91"/>
                      <a:pt x="238" y="92"/>
                    </a:cubicBezTo>
                    <a:cubicBezTo>
                      <a:pt x="239" y="92"/>
                      <a:pt x="241" y="93"/>
                      <a:pt x="243" y="96"/>
                    </a:cubicBezTo>
                    <a:cubicBezTo>
                      <a:pt x="249" y="105"/>
                      <a:pt x="249" y="105"/>
                      <a:pt x="249" y="105"/>
                    </a:cubicBezTo>
                    <a:cubicBezTo>
                      <a:pt x="250" y="107"/>
                      <a:pt x="251" y="109"/>
                      <a:pt x="251" y="111"/>
                    </a:cubicBezTo>
                    <a:cubicBezTo>
                      <a:pt x="250" y="113"/>
                      <a:pt x="249" y="114"/>
                      <a:pt x="247" y="116"/>
                    </a:cubicBezTo>
                    <a:cubicBezTo>
                      <a:pt x="245" y="117"/>
                      <a:pt x="243" y="118"/>
                      <a:pt x="241" y="118"/>
                    </a:cubicBezTo>
                    <a:cubicBezTo>
                      <a:pt x="239" y="117"/>
                      <a:pt x="237" y="116"/>
                      <a:pt x="236" y="114"/>
                    </a:cubicBezTo>
                    <a:cubicBezTo>
                      <a:pt x="229" y="104"/>
                      <a:pt x="229" y="104"/>
                      <a:pt x="229" y="104"/>
                    </a:cubicBezTo>
                    <a:close/>
                    <a:moveTo>
                      <a:pt x="210" y="134"/>
                    </a:moveTo>
                    <a:cubicBezTo>
                      <a:pt x="200" y="109"/>
                      <a:pt x="200" y="109"/>
                      <a:pt x="200" y="109"/>
                    </a:cubicBezTo>
                    <a:cubicBezTo>
                      <a:pt x="209" y="105"/>
                      <a:pt x="209" y="105"/>
                      <a:pt x="209" y="105"/>
                    </a:cubicBezTo>
                    <a:cubicBezTo>
                      <a:pt x="213" y="113"/>
                      <a:pt x="213" y="113"/>
                      <a:pt x="213" y="113"/>
                    </a:cubicBezTo>
                    <a:cubicBezTo>
                      <a:pt x="214" y="114"/>
                      <a:pt x="214" y="115"/>
                      <a:pt x="215" y="116"/>
                    </a:cubicBezTo>
                    <a:cubicBezTo>
                      <a:pt x="215" y="117"/>
                      <a:pt x="216" y="118"/>
                      <a:pt x="216" y="119"/>
                    </a:cubicBezTo>
                    <a:cubicBezTo>
                      <a:pt x="216" y="118"/>
                      <a:pt x="215" y="116"/>
                      <a:pt x="215" y="115"/>
                    </a:cubicBezTo>
                    <a:cubicBezTo>
                      <a:pt x="215" y="114"/>
                      <a:pt x="214" y="113"/>
                      <a:pt x="214" y="113"/>
                    </a:cubicBezTo>
                    <a:cubicBezTo>
                      <a:pt x="212" y="104"/>
                      <a:pt x="212" y="104"/>
                      <a:pt x="212" y="104"/>
                    </a:cubicBezTo>
                    <a:cubicBezTo>
                      <a:pt x="221" y="100"/>
                      <a:pt x="221" y="100"/>
                      <a:pt x="221" y="100"/>
                    </a:cubicBezTo>
                    <a:cubicBezTo>
                      <a:pt x="231" y="125"/>
                      <a:pt x="231" y="125"/>
                      <a:pt x="231" y="125"/>
                    </a:cubicBezTo>
                    <a:cubicBezTo>
                      <a:pt x="226" y="127"/>
                      <a:pt x="226" y="127"/>
                      <a:pt x="226" y="127"/>
                    </a:cubicBezTo>
                    <a:cubicBezTo>
                      <a:pt x="222" y="118"/>
                      <a:pt x="222" y="118"/>
                      <a:pt x="222" y="118"/>
                    </a:cubicBezTo>
                    <a:cubicBezTo>
                      <a:pt x="221" y="116"/>
                      <a:pt x="220" y="114"/>
                      <a:pt x="219" y="112"/>
                    </a:cubicBezTo>
                    <a:cubicBezTo>
                      <a:pt x="219" y="110"/>
                      <a:pt x="218" y="108"/>
                      <a:pt x="217" y="106"/>
                    </a:cubicBezTo>
                    <a:cubicBezTo>
                      <a:pt x="218" y="109"/>
                      <a:pt x="218" y="110"/>
                      <a:pt x="218" y="112"/>
                    </a:cubicBezTo>
                    <a:cubicBezTo>
                      <a:pt x="219" y="113"/>
                      <a:pt x="219" y="114"/>
                      <a:pt x="219" y="115"/>
                    </a:cubicBezTo>
                    <a:cubicBezTo>
                      <a:pt x="222" y="129"/>
                      <a:pt x="222" y="129"/>
                      <a:pt x="222" y="129"/>
                    </a:cubicBezTo>
                    <a:cubicBezTo>
                      <a:pt x="219" y="130"/>
                      <a:pt x="219" y="130"/>
                      <a:pt x="219" y="130"/>
                    </a:cubicBezTo>
                    <a:cubicBezTo>
                      <a:pt x="212" y="119"/>
                      <a:pt x="212" y="119"/>
                      <a:pt x="212" y="119"/>
                    </a:cubicBezTo>
                    <a:cubicBezTo>
                      <a:pt x="211" y="117"/>
                      <a:pt x="210" y="116"/>
                      <a:pt x="209" y="114"/>
                    </a:cubicBezTo>
                    <a:cubicBezTo>
                      <a:pt x="208" y="113"/>
                      <a:pt x="207" y="112"/>
                      <a:pt x="207" y="110"/>
                    </a:cubicBezTo>
                    <a:cubicBezTo>
                      <a:pt x="208" y="112"/>
                      <a:pt x="208" y="114"/>
                      <a:pt x="209" y="116"/>
                    </a:cubicBezTo>
                    <a:cubicBezTo>
                      <a:pt x="210" y="118"/>
                      <a:pt x="211" y="120"/>
                      <a:pt x="212" y="122"/>
                    </a:cubicBezTo>
                    <a:cubicBezTo>
                      <a:pt x="216" y="131"/>
                      <a:pt x="216" y="131"/>
                      <a:pt x="216" y="131"/>
                    </a:cubicBezTo>
                    <a:cubicBezTo>
                      <a:pt x="210" y="134"/>
                      <a:pt x="210" y="134"/>
                      <a:pt x="210" y="134"/>
                    </a:cubicBezTo>
                    <a:close/>
                    <a:moveTo>
                      <a:pt x="184" y="139"/>
                    </a:moveTo>
                    <a:cubicBezTo>
                      <a:pt x="185" y="112"/>
                      <a:pt x="185" y="112"/>
                      <a:pt x="185" y="112"/>
                    </a:cubicBezTo>
                    <a:cubicBezTo>
                      <a:pt x="193" y="111"/>
                      <a:pt x="193" y="111"/>
                      <a:pt x="193" y="111"/>
                    </a:cubicBezTo>
                    <a:cubicBezTo>
                      <a:pt x="202" y="137"/>
                      <a:pt x="202" y="137"/>
                      <a:pt x="202" y="137"/>
                    </a:cubicBezTo>
                    <a:cubicBezTo>
                      <a:pt x="195" y="138"/>
                      <a:pt x="195" y="138"/>
                      <a:pt x="195" y="138"/>
                    </a:cubicBezTo>
                    <a:cubicBezTo>
                      <a:pt x="194" y="133"/>
                      <a:pt x="194" y="133"/>
                      <a:pt x="194" y="133"/>
                    </a:cubicBezTo>
                    <a:cubicBezTo>
                      <a:pt x="190" y="134"/>
                      <a:pt x="190" y="134"/>
                      <a:pt x="190" y="134"/>
                    </a:cubicBezTo>
                    <a:cubicBezTo>
                      <a:pt x="190" y="138"/>
                      <a:pt x="190" y="138"/>
                      <a:pt x="190" y="138"/>
                    </a:cubicBezTo>
                    <a:cubicBezTo>
                      <a:pt x="184" y="139"/>
                      <a:pt x="184" y="139"/>
                      <a:pt x="184" y="139"/>
                    </a:cubicBezTo>
                    <a:close/>
                    <a:moveTo>
                      <a:pt x="190" y="129"/>
                    </a:moveTo>
                    <a:cubicBezTo>
                      <a:pt x="193" y="128"/>
                      <a:pt x="193" y="128"/>
                      <a:pt x="193" y="128"/>
                    </a:cubicBezTo>
                    <a:cubicBezTo>
                      <a:pt x="191" y="120"/>
                      <a:pt x="191" y="120"/>
                      <a:pt x="191" y="120"/>
                    </a:cubicBezTo>
                    <a:cubicBezTo>
                      <a:pt x="190" y="120"/>
                      <a:pt x="190" y="119"/>
                      <a:pt x="190" y="119"/>
                    </a:cubicBezTo>
                    <a:cubicBezTo>
                      <a:pt x="190" y="118"/>
                      <a:pt x="190" y="117"/>
                      <a:pt x="189" y="116"/>
                    </a:cubicBezTo>
                    <a:cubicBezTo>
                      <a:pt x="189" y="117"/>
                      <a:pt x="190" y="117"/>
                      <a:pt x="190" y="118"/>
                    </a:cubicBezTo>
                    <a:cubicBezTo>
                      <a:pt x="190" y="119"/>
                      <a:pt x="190" y="120"/>
                      <a:pt x="190" y="120"/>
                    </a:cubicBezTo>
                    <a:cubicBezTo>
                      <a:pt x="190" y="129"/>
                      <a:pt x="190" y="129"/>
                      <a:pt x="190" y="129"/>
                    </a:cubicBezTo>
                    <a:close/>
                    <a:moveTo>
                      <a:pt x="153" y="132"/>
                    </a:moveTo>
                    <a:cubicBezTo>
                      <a:pt x="159" y="133"/>
                      <a:pt x="159" y="133"/>
                      <a:pt x="159" y="133"/>
                    </a:cubicBezTo>
                    <a:cubicBezTo>
                      <a:pt x="159" y="135"/>
                      <a:pt x="159" y="135"/>
                      <a:pt x="159" y="135"/>
                    </a:cubicBezTo>
                    <a:cubicBezTo>
                      <a:pt x="159" y="136"/>
                      <a:pt x="159" y="136"/>
                      <a:pt x="159" y="137"/>
                    </a:cubicBezTo>
                    <a:cubicBezTo>
                      <a:pt x="160" y="137"/>
                      <a:pt x="160" y="137"/>
                      <a:pt x="161" y="137"/>
                    </a:cubicBezTo>
                    <a:cubicBezTo>
                      <a:pt x="162" y="138"/>
                      <a:pt x="162" y="137"/>
                      <a:pt x="162" y="137"/>
                    </a:cubicBezTo>
                    <a:cubicBezTo>
                      <a:pt x="163" y="137"/>
                      <a:pt x="163" y="136"/>
                      <a:pt x="163" y="135"/>
                    </a:cubicBezTo>
                    <a:cubicBezTo>
                      <a:pt x="163" y="135"/>
                      <a:pt x="163" y="134"/>
                      <a:pt x="163" y="134"/>
                    </a:cubicBezTo>
                    <a:cubicBezTo>
                      <a:pt x="162" y="133"/>
                      <a:pt x="162" y="133"/>
                      <a:pt x="161" y="132"/>
                    </a:cubicBezTo>
                    <a:cubicBezTo>
                      <a:pt x="161" y="132"/>
                      <a:pt x="160" y="131"/>
                      <a:pt x="160" y="131"/>
                    </a:cubicBezTo>
                    <a:cubicBezTo>
                      <a:pt x="158" y="129"/>
                      <a:pt x="157" y="128"/>
                      <a:pt x="156" y="127"/>
                    </a:cubicBezTo>
                    <a:cubicBezTo>
                      <a:pt x="155" y="126"/>
                      <a:pt x="155" y="126"/>
                      <a:pt x="155" y="125"/>
                    </a:cubicBezTo>
                    <a:cubicBezTo>
                      <a:pt x="154" y="124"/>
                      <a:pt x="154" y="123"/>
                      <a:pt x="154" y="122"/>
                    </a:cubicBezTo>
                    <a:cubicBezTo>
                      <a:pt x="154" y="119"/>
                      <a:pt x="155" y="118"/>
                      <a:pt x="156" y="116"/>
                    </a:cubicBezTo>
                    <a:cubicBezTo>
                      <a:pt x="158" y="115"/>
                      <a:pt x="160" y="115"/>
                      <a:pt x="162" y="115"/>
                    </a:cubicBezTo>
                    <a:cubicBezTo>
                      <a:pt x="165" y="115"/>
                      <a:pt x="167" y="116"/>
                      <a:pt x="168" y="117"/>
                    </a:cubicBezTo>
                    <a:cubicBezTo>
                      <a:pt x="169" y="118"/>
                      <a:pt x="170" y="120"/>
                      <a:pt x="169" y="122"/>
                    </a:cubicBezTo>
                    <a:cubicBezTo>
                      <a:pt x="169" y="124"/>
                      <a:pt x="169" y="124"/>
                      <a:pt x="169" y="124"/>
                    </a:cubicBezTo>
                    <a:cubicBezTo>
                      <a:pt x="164" y="124"/>
                      <a:pt x="164" y="124"/>
                      <a:pt x="164" y="124"/>
                    </a:cubicBezTo>
                    <a:cubicBezTo>
                      <a:pt x="164" y="122"/>
                      <a:pt x="164" y="122"/>
                      <a:pt x="164" y="122"/>
                    </a:cubicBezTo>
                    <a:cubicBezTo>
                      <a:pt x="164" y="121"/>
                      <a:pt x="164" y="121"/>
                      <a:pt x="163" y="120"/>
                    </a:cubicBezTo>
                    <a:cubicBezTo>
                      <a:pt x="163" y="120"/>
                      <a:pt x="163" y="120"/>
                      <a:pt x="162" y="120"/>
                    </a:cubicBezTo>
                    <a:cubicBezTo>
                      <a:pt x="161" y="119"/>
                      <a:pt x="161" y="120"/>
                      <a:pt x="161" y="120"/>
                    </a:cubicBezTo>
                    <a:cubicBezTo>
                      <a:pt x="160" y="120"/>
                      <a:pt x="160" y="121"/>
                      <a:pt x="160" y="121"/>
                    </a:cubicBezTo>
                    <a:cubicBezTo>
                      <a:pt x="160" y="122"/>
                      <a:pt x="161" y="124"/>
                      <a:pt x="164" y="126"/>
                    </a:cubicBezTo>
                    <a:cubicBezTo>
                      <a:pt x="164" y="127"/>
                      <a:pt x="164" y="127"/>
                      <a:pt x="164" y="127"/>
                    </a:cubicBezTo>
                    <a:cubicBezTo>
                      <a:pt x="164" y="127"/>
                      <a:pt x="164" y="127"/>
                      <a:pt x="164" y="127"/>
                    </a:cubicBezTo>
                    <a:cubicBezTo>
                      <a:pt x="167" y="129"/>
                      <a:pt x="168" y="130"/>
                      <a:pt x="168" y="131"/>
                    </a:cubicBezTo>
                    <a:cubicBezTo>
                      <a:pt x="169" y="132"/>
                      <a:pt x="169" y="133"/>
                      <a:pt x="169" y="133"/>
                    </a:cubicBezTo>
                    <a:cubicBezTo>
                      <a:pt x="169" y="134"/>
                      <a:pt x="169" y="135"/>
                      <a:pt x="169" y="135"/>
                    </a:cubicBezTo>
                    <a:cubicBezTo>
                      <a:pt x="169" y="138"/>
                      <a:pt x="168" y="139"/>
                      <a:pt x="167" y="141"/>
                    </a:cubicBezTo>
                    <a:cubicBezTo>
                      <a:pt x="165" y="142"/>
                      <a:pt x="163" y="142"/>
                      <a:pt x="161" y="142"/>
                    </a:cubicBezTo>
                    <a:cubicBezTo>
                      <a:pt x="158" y="142"/>
                      <a:pt x="156" y="141"/>
                      <a:pt x="155" y="140"/>
                    </a:cubicBezTo>
                    <a:cubicBezTo>
                      <a:pt x="154" y="139"/>
                      <a:pt x="153" y="137"/>
                      <a:pt x="153" y="134"/>
                    </a:cubicBezTo>
                    <a:cubicBezTo>
                      <a:pt x="153" y="132"/>
                      <a:pt x="153" y="132"/>
                      <a:pt x="153" y="132"/>
                    </a:cubicBezTo>
                    <a:close/>
                    <a:moveTo>
                      <a:pt x="129" y="140"/>
                    </a:moveTo>
                    <a:cubicBezTo>
                      <a:pt x="136" y="113"/>
                      <a:pt x="136" y="113"/>
                      <a:pt x="136" y="113"/>
                    </a:cubicBezTo>
                    <a:cubicBezTo>
                      <a:pt x="144" y="114"/>
                      <a:pt x="144" y="114"/>
                      <a:pt x="144" y="114"/>
                    </a:cubicBezTo>
                    <a:cubicBezTo>
                      <a:pt x="147" y="141"/>
                      <a:pt x="147" y="141"/>
                      <a:pt x="147" y="141"/>
                    </a:cubicBezTo>
                    <a:cubicBezTo>
                      <a:pt x="140" y="140"/>
                      <a:pt x="140" y="140"/>
                      <a:pt x="140" y="140"/>
                    </a:cubicBezTo>
                    <a:cubicBezTo>
                      <a:pt x="140" y="136"/>
                      <a:pt x="140" y="136"/>
                      <a:pt x="140" y="136"/>
                    </a:cubicBezTo>
                    <a:cubicBezTo>
                      <a:pt x="136" y="135"/>
                      <a:pt x="136" y="135"/>
                      <a:pt x="136" y="135"/>
                    </a:cubicBezTo>
                    <a:cubicBezTo>
                      <a:pt x="135" y="140"/>
                      <a:pt x="135" y="140"/>
                      <a:pt x="135" y="140"/>
                    </a:cubicBezTo>
                    <a:cubicBezTo>
                      <a:pt x="129" y="140"/>
                      <a:pt x="129" y="140"/>
                      <a:pt x="129" y="140"/>
                    </a:cubicBezTo>
                    <a:close/>
                    <a:moveTo>
                      <a:pt x="137" y="131"/>
                    </a:moveTo>
                    <a:cubicBezTo>
                      <a:pt x="140" y="131"/>
                      <a:pt x="140" y="131"/>
                      <a:pt x="140" y="131"/>
                    </a:cubicBezTo>
                    <a:cubicBezTo>
                      <a:pt x="140" y="123"/>
                      <a:pt x="140" y="123"/>
                      <a:pt x="140" y="123"/>
                    </a:cubicBezTo>
                    <a:cubicBezTo>
                      <a:pt x="140" y="122"/>
                      <a:pt x="140" y="121"/>
                      <a:pt x="140" y="121"/>
                    </a:cubicBezTo>
                    <a:cubicBezTo>
                      <a:pt x="140" y="120"/>
                      <a:pt x="140" y="119"/>
                      <a:pt x="140" y="118"/>
                    </a:cubicBezTo>
                    <a:cubicBezTo>
                      <a:pt x="140" y="119"/>
                      <a:pt x="140" y="119"/>
                      <a:pt x="139" y="120"/>
                    </a:cubicBezTo>
                    <a:cubicBezTo>
                      <a:pt x="139" y="121"/>
                      <a:pt x="139" y="122"/>
                      <a:pt x="139" y="123"/>
                    </a:cubicBezTo>
                    <a:cubicBezTo>
                      <a:pt x="137" y="131"/>
                      <a:pt x="137" y="131"/>
                      <a:pt x="137" y="131"/>
                    </a:cubicBezTo>
                    <a:close/>
                    <a:moveTo>
                      <a:pt x="113" y="136"/>
                    </a:moveTo>
                    <a:cubicBezTo>
                      <a:pt x="118" y="115"/>
                      <a:pt x="118" y="115"/>
                      <a:pt x="118" y="115"/>
                    </a:cubicBezTo>
                    <a:cubicBezTo>
                      <a:pt x="114" y="114"/>
                      <a:pt x="114" y="114"/>
                      <a:pt x="114" y="114"/>
                    </a:cubicBezTo>
                    <a:cubicBezTo>
                      <a:pt x="115" y="109"/>
                      <a:pt x="115" y="109"/>
                      <a:pt x="115" y="109"/>
                    </a:cubicBezTo>
                    <a:cubicBezTo>
                      <a:pt x="129" y="112"/>
                      <a:pt x="129" y="112"/>
                      <a:pt x="129" y="112"/>
                    </a:cubicBezTo>
                    <a:cubicBezTo>
                      <a:pt x="128" y="117"/>
                      <a:pt x="128" y="117"/>
                      <a:pt x="128" y="117"/>
                    </a:cubicBezTo>
                    <a:cubicBezTo>
                      <a:pt x="124" y="116"/>
                      <a:pt x="124" y="116"/>
                      <a:pt x="124" y="116"/>
                    </a:cubicBezTo>
                    <a:cubicBezTo>
                      <a:pt x="119" y="137"/>
                      <a:pt x="119" y="137"/>
                      <a:pt x="119" y="137"/>
                    </a:cubicBezTo>
                    <a:cubicBezTo>
                      <a:pt x="113" y="136"/>
                      <a:pt x="113" y="136"/>
                      <a:pt x="113" y="136"/>
                    </a:cubicBezTo>
                    <a:close/>
                    <a:moveTo>
                      <a:pt x="95" y="129"/>
                    </a:moveTo>
                    <a:cubicBezTo>
                      <a:pt x="105" y="104"/>
                      <a:pt x="105" y="104"/>
                      <a:pt x="105" y="104"/>
                    </a:cubicBezTo>
                    <a:cubicBezTo>
                      <a:pt x="111" y="107"/>
                      <a:pt x="111" y="107"/>
                      <a:pt x="111" y="107"/>
                    </a:cubicBezTo>
                    <a:cubicBezTo>
                      <a:pt x="101" y="131"/>
                      <a:pt x="101" y="131"/>
                      <a:pt x="101" y="131"/>
                    </a:cubicBezTo>
                    <a:cubicBezTo>
                      <a:pt x="95" y="129"/>
                      <a:pt x="95" y="129"/>
                      <a:pt x="95" y="129"/>
                    </a:cubicBezTo>
                    <a:close/>
                    <a:moveTo>
                      <a:pt x="78" y="110"/>
                    </a:moveTo>
                    <a:cubicBezTo>
                      <a:pt x="83" y="113"/>
                      <a:pt x="83" y="113"/>
                      <a:pt x="83" y="113"/>
                    </a:cubicBezTo>
                    <a:cubicBezTo>
                      <a:pt x="82" y="115"/>
                      <a:pt x="82" y="115"/>
                      <a:pt x="82" y="115"/>
                    </a:cubicBezTo>
                    <a:cubicBezTo>
                      <a:pt x="82" y="115"/>
                      <a:pt x="81" y="116"/>
                      <a:pt x="82" y="117"/>
                    </a:cubicBezTo>
                    <a:cubicBezTo>
                      <a:pt x="82" y="117"/>
                      <a:pt x="82" y="118"/>
                      <a:pt x="82" y="118"/>
                    </a:cubicBezTo>
                    <a:cubicBezTo>
                      <a:pt x="83" y="118"/>
                      <a:pt x="83" y="118"/>
                      <a:pt x="84" y="118"/>
                    </a:cubicBezTo>
                    <a:cubicBezTo>
                      <a:pt x="84" y="118"/>
                      <a:pt x="85" y="118"/>
                      <a:pt x="85" y="117"/>
                    </a:cubicBezTo>
                    <a:cubicBezTo>
                      <a:pt x="86" y="117"/>
                      <a:pt x="86" y="116"/>
                      <a:pt x="86" y="115"/>
                    </a:cubicBezTo>
                    <a:cubicBezTo>
                      <a:pt x="86" y="115"/>
                      <a:pt x="86" y="114"/>
                      <a:pt x="85" y="113"/>
                    </a:cubicBezTo>
                    <a:cubicBezTo>
                      <a:pt x="85" y="113"/>
                      <a:pt x="85" y="112"/>
                      <a:pt x="85" y="112"/>
                    </a:cubicBezTo>
                    <a:cubicBezTo>
                      <a:pt x="84" y="109"/>
                      <a:pt x="83" y="108"/>
                      <a:pt x="83" y="106"/>
                    </a:cubicBezTo>
                    <a:cubicBezTo>
                      <a:pt x="83" y="106"/>
                      <a:pt x="83" y="105"/>
                      <a:pt x="83" y="104"/>
                    </a:cubicBezTo>
                    <a:cubicBezTo>
                      <a:pt x="83" y="103"/>
                      <a:pt x="84" y="102"/>
                      <a:pt x="84" y="101"/>
                    </a:cubicBezTo>
                    <a:cubicBezTo>
                      <a:pt x="85" y="99"/>
                      <a:pt x="87" y="98"/>
                      <a:pt x="89" y="97"/>
                    </a:cubicBezTo>
                    <a:cubicBezTo>
                      <a:pt x="91" y="97"/>
                      <a:pt x="93" y="97"/>
                      <a:pt x="95" y="99"/>
                    </a:cubicBezTo>
                    <a:cubicBezTo>
                      <a:pt x="97" y="100"/>
                      <a:pt x="98" y="102"/>
                      <a:pt x="98" y="103"/>
                    </a:cubicBezTo>
                    <a:cubicBezTo>
                      <a:pt x="99" y="105"/>
                      <a:pt x="99" y="107"/>
                      <a:pt x="97" y="108"/>
                    </a:cubicBezTo>
                    <a:cubicBezTo>
                      <a:pt x="96" y="110"/>
                      <a:pt x="96" y="110"/>
                      <a:pt x="96" y="110"/>
                    </a:cubicBezTo>
                    <a:cubicBezTo>
                      <a:pt x="91" y="107"/>
                      <a:pt x="91" y="107"/>
                      <a:pt x="91" y="107"/>
                    </a:cubicBezTo>
                    <a:cubicBezTo>
                      <a:pt x="92" y="106"/>
                      <a:pt x="92" y="106"/>
                      <a:pt x="92" y="106"/>
                    </a:cubicBezTo>
                    <a:cubicBezTo>
                      <a:pt x="93" y="105"/>
                      <a:pt x="93" y="104"/>
                      <a:pt x="93" y="104"/>
                    </a:cubicBezTo>
                    <a:cubicBezTo>
                      <a:pt x="93" y="103"/>
                      <a:pt x="93" y="103"/>
                      <a:pt x="92" y="103"/>
                    </a:cubicBezTo>
                    <a:cubicBezTo>
                      <a:pt x="92" y="102"/>
                      <a:pt x="91" y="102"/>
                      <a:pt x="91" y="102"/>
                    </a:cubicBezTo>
                    <a:cubicBezTo>
                      <a:pt x="90" y="103"/>
                      <a:pt x="90" y="103"/>
                      <a:pt x="89" y="103"/>
                    </a:cubicBezTo>
                    <a:cubicBezTo>
                      <a:pt x="89" y="104"/>
                      <a:pt x="89" y="106"/>
                      <a:pt x="90" y="110"/>
                    </a:cubicBezTo>
                    <a:cubicBezTo>
                      <a:pt x="90" y="110"/>
                      <a:pt x="90" y="110"/>
                      <a:pt x="90" y="110"/>
                    </a:cubicBezTo>
                    <a:cubicBezTo>
                      <a:pt x="91" y="110"/>
                      <a:pt x="91" y="110"/>
                      <a:pt x="91" y="110"/>
                    </a:cubicBezTo>
                    <a:cubicBezTo>
                      <a:pt x="92" y="113"/>
                      <a:pt x="92" y="115"/>
                      <a:pt x="92" y="116"/>
                    </a:cubicBezTo>
                    <a:cubicBezTo>
                      <a:pt x="92" y="117"/>
                      <a:pt x="92" y="117"/>
                      <a:pt x="91" y="118"/>
                    </a:cubicBezTo>
                    <a:cubicBezTo>
                      <a:pt x="91" y="119"/>
                      <a:pt x="91" y="119"/>
                      <a:pt x="91" y="120"/>
                    </a:cubicBezTo>
                    <a:cubicBezTo>
                      <a:pt x="89" y="122"/>
                      <a:pt x="88" y="123"/>
                      <a:pt x="86" y="123"/>
                    </a:cubicBezTo>
                    <a:cubicBezTo>
                      <a:pt x="84" y="124"/>
                      <a:pt x="82" y="123"/>
                      <a:pt x="80" y="122"/>
                    </a:cubicBezTo>
                    <a:cubicBezTo>
                      <a:pt x="78" y="120"/>
                      <a:pt x="76" y="119"/>
                      <a:pt x="76" y="117"/>
                    </a:cubicBezTo>
                    <a:cubicBezTo>
                      <a:pt x="75" y="115"/>
                      <a:pt x="76" y="113"/>
                      <a:pt x="77" y="111"/>
                    </a:cubicBezTo>
                    <a:cubicBezTo>
                      <a:pt x="78" y="110"/>
                      <a:pt x="78" y="110"/>
                      <a:pt x="78" y="110"/>
                    </a:cubicBezTo>
                    <a:close/>
                    <a:moveTo>
                      <a:pt x="68" y="95"/>
                    </a:moveTo>
                    <a:cubicBezTo>
                      <a:pt x="69" y="95"/>
                      <a:pt x="70" y="96"/>
                      <a:pt x="71" y="96"/>
                    </a:cubicBezTo>
                    <a:cubicBezTo>
                      <a:pt x="71" y="96"/>
                      <a:pt x="72" y="96"/>
                      <a:pt x="72" y="95"/>
                    </a:cubicBezTo>
                    <a:cubicBezTo>
                      <a:pt x="73" y="94"/>
                      <a:pt x="73" y="94"/>
                      <a:pt x="73" y="94"/>
                    </a:cubicBezTo>
                    <a:cubicBezTo>
                      <a:pt x="74" y="93"/>
                      <a:pt x="74" y="92"/>
                      <a:pt x="74" y="92"/>
                    </a:cubicBezTo>
                    <a:cubicBezTo>
                      <a:pt x="74" y="91"/>
                      <a:pt x="73" y="91"/>
                      <a:pt x="72" y="90"/>
                    </a:cubicBezTo>
                    <a:cubicBezTo>
                      <a:pt x="72" y="90"/>
                      <a:pt x="72" y="90"/>
                      <a:pt x="72" y="90"/>
                    </a:cubicBezTo>
                    <a:cubicBezTo>
                      <a:pt x="68" y="95"/>
                      <a:pt x="68" y="95"/>
                      <a:pt x="68" y="95"/>
                    </a:cubicBezTo>
                    <a:close/>
                    <a:moveTo>
                      <a:pt x="54" y="103"/>
                    </a:moveTo>
                    <a:cubicBezTo>
                      <a:pt x="70" y="82"/>
                      <a:pt x="70" y="82"/>
                      <a:pt x="70" y="82"/>
                    </a:cubicBezTo>
                    <a:cubicBezTo>
                      <a:pt x="77" y="88"/>
                      <a:pt x="77" y="88"/>
                      <a:pt x="77" y="88"/>
                    </a:cubicBezTo>
                    <a:cubicBezTo>
                      <a:pt x="79" y="89"/>
                      <a:pt x="80" y="91"/>
                      <a:pt x="80" y="92"/>
                    </a:cubicBezTo>
                    <a:cubicBezTo>
                      <a:pt x="80" y="94"/>
                      <a:pt x="80" y="95"/>
                      <a:pt x="79" y="97"/>
                    </a:cubicBezTo>
                    <a:cubicBezTo>
                      <a:pt x="78" y="97"/>
                      <a:pt x="78" y="97"/>
                      <a:pt x="78" y="97"/>
                    </a:cubicBezTo>
                    <a:cubicBezTo>
                      <a:pt x="78" y="98"/>
                      <a:pt x="78" y="98"/>
                      <a:pt x="78" y="98"/>
                    </a:cubicBezTo>
                    <a:cubicBezTo>
                      <a:pt x="77" y="99"/>
                      <a:pt x="76" y="100"/>
                      <a:pt x="75" y="100"/>
                    </a:cubicBezTo>
                    <a:cubicBezTo>
                      <a:pt x="74" y="100"/>
                      <a:pt x="73" y="100"/>
                      <a:pt x="72" y="100"/>
                    </a:cubicBezTo>
                    <a:cubicBezTo>
                      <a:pt x="72" y="101"/>
                      <a:pt x="73" y="102"/>
                      <a:pt x="73" y="103"/>
                    </a:cubicBezTo>
                    <a:cubicBezTo>
                      <a:pt x="73" y="104"/>
                      <a:pt x="72" y="105"/>
                      <a:pt x="71" y="106"/>
                    </a:cubicBezTo>
                    <a:cubicBezTo>
                      <a:pt x="67" y="111"/>
                      <a:pt x="67" y="111"/>
                      <a:pt x="67" y="111"/>
                    </a:cubicBezTo>
                    <a:cubicBezTo>
                      <a:pt x="67" y="111"/>
                      <a:pt x="66" y="112"/>
                      <a:pt x="66" y="112"/>
                    </a:cubicBezTo>
                    <a:cubicBezTo>
                      <a:pt x="66" y="112"/>
                      <a:pt x="66" y="113"/>
                      <a:pt x="66" y="113"/>
                    </a:cubicBezTo>
                    <a:cubicBezTo>
                      <a:pt x="61" y="109"/>
                      <a:pt x="61" y="109"/>
                      <a:pt x="61" y="109"/>
                    </a:cubicBezTo>
                    <a:cubicBezTo>
                      <a:pt x="61" y="109"/>
                      <a:pt x="61" y="109"/>
                      <a:pt x="62" y="108"/>
                    </a:cubicBezTo>
                    <a:cubicBezTo>
                      <a:pt x="62" y="108"/>
                      <a:pt x="62" y="107"/>
                      <a:pt x="63" y="107"/>
                    </a:cubicBezTo>
                    <a:cubicBezTo>
                      <a:pt x="66" y="103"/>
                      <a:pt x="66" y="103"/>
                      <a:pt x="66" y="103"/>
                    </a:cubicBezTo>
                    <a:cubicBezTo>
                      <a:pt x="67" y="102"/>
                      <a:pt x="67" y="101"/>
                      <a:pt x="67" y="100"/>
                    </a:cubicBezTo>
                    <a:cubicBezTo>
                      <a:pt x="67" y="99"/>
                      <a:pt x="67" y="99"/>
                      <a:pt x="66" y="98"/>
                    </a:cubicBezTo>
                    <a:cubicBezTo>
                      <a:pt x="58" y="107"/>
                      <a:pt x="58" y="107"/>
                      <a:pt x="58" y="107"/>
                    </a:cubicBezTo>
                    <a:cubicBezTo>
                      <a:pt x="54" y="103"/>
                      <a:pt x="54" y="103"/>
                      <a:pt x="54" y="103"/>
                    </a:cubicBezTo>
                    <a:close/>
                    <a:moveTo>
                      <a:pt x="37" y="87"/>
                    </a:moveTo>
                    <a:cubicBezTo>
                      <a:pt x="57" y="69"/>
                      <a:pt x="57" y="69"/>
                      <a:pt x="57" y="69"/>
                    </a:cubicBezTo>
                    <a:cubicBezTo>
                      <a:pt x="66" y="78"/>
                      <a:pt x="66" y="78"/>
                      <a:pt x="66" y="78"/>
                    </a:cubicBezTo>
                    <a:cubicBezTo>
                      <a:pt x="62" y="82"/>
                      <a:pt x="62" y="82"/>
                      <a:pt x="62" y="82"/>
                    </a:cubicBezTo>
                    <a:cubicBezTo>
                      <a:pt x="57" y="77"/>
                      <a:pt x="57" y="77"/>
                      <a:pt x="57" y="77"/>
                    </a:cubicBezTo>
                    <a:cubicBezTo>
                      <a:pt x="53" y="80"/>
                      <a:pt x="53" y="80"/>
                      <a:pt x="53" y="80"/>
                    </a:cubicBezTo>
                    <a:cubicBezTo>
                      <a:pt x="58" y="85"/>
                      <a:pt x="58" y="85"/>
                      <a:pt x="58" y="85"/>
                    </a:cubicBezTo>
                    <a:cubicBezTo>
                      <a:pt x="54" y="89"/>
                      <a:pt x="54" y="89"/>
                      <a:pt x="54" y="89"/>
                    </a:cubicBezTo>
                    <a:cubicBezTo>
                      <a:pt x="50" y="84"/>
                      <a:pt x="50" y="84"/>
                      <a:pt x="50" y="84"/>
                    </a:cubicBezTo>
                    <a:cubicBezTo>
                      <a:pt x="45" y="88"/>
                      <a:pt x="45" y="88"/>
                      <a:pt x="45" y="88"/>
                    </a:cubicBezTo>
                    <a:cubicBezTo>
                      <a:pt x="51" y="93"/>
                      <a:pt x="51" y="93"/>
                      <a:pt x="51" y="93"/>
                    </a:cubicBezTo>
                    <a:cubicBezTo>
                      <a:pt x="47" y="97"/>
                      <a:pt x="47" y="97"/>
                      <a:pt x="47" y="97"/>
                    </a:cubicBezTo>
                    <a:cubicBezTo>
                      <a:pt x="37" y="87"/>
                      <a:pt x="37" y="87"/>
                      <a:pt x="37" y="87"/>
                    </a:cubicBezTo>
                    <a:close/>
                    <a:moveTo>
                      <a:pt x="25" y="70"/>
                    </a:moveTo>
                    <a:cubicBezTo>
                      <a:pt x="45" y="51"/>
                      <a:pt x="45" y="51"/>
                      <a:pt x="45" y="51"/>
                    </a:cubicBezTo>
                    <a:cubicBezTo>
                      <a:pt x="48" y="57"/>
                      <a:pt x="48" y="57"/>
                      <a:pt x="48" y="57"/>
                    </a:cubicBezTo>
                    <a:cubicBezTo>
                      <a:pt x="40" y="64"/>
                      <a:pt x="40" y="64"/>
                      <a:pt x="40" y="64"/>
                    </a:cubicBezTo>
                    <a:cubicBezTo>
                      <a:pt x="39" y="64"/>
                      <a:pt x="38" y="65"/>
                      <a:pt x="37" y="66"/>
                    </a:cubicBezTo>
                    <a:cubicBezTo>
                      <a:pt x="36" y="67"/>
                      <a:pt x="34" y="68"/>
                      <a:pt x="32" y="69"/>
                    </a:cubicBezTo>
                    <a:cubicBezTo>
                      <a:pt x="34" y="68"/>
                      <a:pt x="37" y="67"/>
                      <a:pt x="39" y="65"/>
                    </a:cubicBezTo>
                    <a:cubicBezTo>
                      <a:pt x="40" y="65"/>
                      <a:pt x="40" y="65"/>
                      <a:pt x="40" y="65"/>
                    </a:cubicBezTo>
                    <a:cubicBezTo>
                      <a:pt x="50" y="60"/>
                      <a:pt x="50" y="60"/>
                      <a:pt x="50" y="60"/>
                    </a:cubicBezTo>
                    <a:cubicBezTo>
                      <a:pt x="54" y="65"/>
                      <a:pt x="54" y="65"/>
                      <a:pt x="54" y="65"/>
                    </a:cubicBezTo>
                    <a:cubicBezTo>
                      <a:pt x="29" y="76"/>
                      <a:pt x="29" y="76"/>
                      <a:pt x="29" y="76"/>
                    </a:cubicBezTo>
                    <a:cubicBezTo>
                      <a:pt x="25" y="70"/>
                      <a:pt x="25" y="70"/>
                      <a:pt x="25" y="70"/>
                    </a:cubicBezTo>
                    <a:close/>
                    <a:moveTo>
                      <a:pt x="15" y="53"/>
                    </a:moveTo>
                    <a:cubicBezTo>
                      <a:pt x="39" y="41"/>
                      <a:pt x="39" y="41"/>
                      <a:pt x="39" y="41"/>
                    </a:cubicBezTo>
                    <a:cubicBezTo>
                      <a:pt x="42" y="47"/>
                      <a:pt x="42" y="47"/>
                      <a:pt x="42" y="47"/>
                    </a:cubicBezTo>
                    <a:cubicBezTo>
                      <a:pt x="18" y="58"/>
                      <a:pt x="18" y="58"/>
                      <a:pt x="18" y="58"/>
                    </a:cubicBezTo>
                    <a:cubicBezTo>
                      <a:pt x="15" y="53"/>
                      <a:pt x="15" y="53"/>
                      <a:pt x="15" y="53"/>
                    </a:cubicBezTo>
                    <a:close/>
                    <a:moveTo>
                      <a:pt x="5" y="29"/>
                    </a:moveTo>
                    <a:cubicBezTo>
                      <a:pt x="31" y="20"/>
                      <a:pt x="31" y="20"/>
                      <a:pt x="31" y="20"/>
                    </a:cubicBezTo>
                    <a:cubicBezTo>
                      <a:pt x="33" y="26"/>
                      <a:pt x="33" y="26"/>
                      <a:pt x="33" y="26"/>
                    </a:cubicBezTo>
                    <a:cubicBezTo>
                      <a:pt x="24" y="33"/>
                      <a:pt x="24" y="33"/>
                      <a:pt x="24" y="33"/>
                    </a:cubicBezTo>
                    <a:cubicBezTo>
                      <a:pt x="23" y="33"/>
                      <a:pt x="22" y="34"/>
                      <a:pt x="20" y="35"/>
                    </a:cubicBezTo>
                    <a:cubicBezTo>
                      <a:pt x="19" y="36"/>
                      <a:pt x="18" y="36"/>
                      <a:pt x="17" y="37"/>
                    </a:cubicBezTo>
                    <a:cubicBezTo>
                      <a:pt x="18" y="37"/>
                      <a:pt x="19" y="36"/>
                      <a:pt x="21" y="35"/>
                    </a:cubicBezTo>
                    <a:cubicBezTo>
                      <a:pt x="22" y="35"/>
                      <a:pt x="23" y="34"/>
                      <a:pt x="25" y="34"/>
                    </a:cubicBezTo>
                    <a:cubicBezTo>
                      <a:pt x="34" y="31"/>
                      <a:pt x="34" y="31"/>
                      <a:pt x="34" y="31"/>
                    </a:cubicBezTo>
                    <a:cubicBezTo>
                      <a:pt x="36" y="36"/>
                      <a:pt x="36" y="36"/>
                      <a:pt x="36" y="36"/>
                    </a:cubicBezTo>
                    <a:cubicBezTo>
                      <a:pt x="11" y="45"/>
                      <a:pt x="11" y="45"/>
                      <a:pt x="11" y="45"/>
                    </a:cubicBezTo>
                    <a:cubicBezTo>
                      <a:pt x="9" y="39"/>
                      <a:pt x="9" y="39"/>
                      <a:pt x="9" y="39"/>
                    </a:cubicBezTo>
                    <a:cubicBezTo>
                      <a:pt x="19" y="32"/>
                      <a:pt x="19" y="32"/>
                      <a:pt x="19" y="32"/>
                    </a:cubicBezTo>
                    <a:cubicBezTo>
                      <a:pt x="20" y="31"/>
                      <a:pt x="21" y="30"/>
                      <a:pt x="22" y="29"/>
                    </a:cubicBezTo>
                    <a:cubicBezTo>
                      <a:pt x="23" y="29"/>
                      <a:pt x="24" y="28"/>
                      <a:pt x="25" y="27"/>
                    </a:cubicBezTo>
                    <a:cubicBezTo>
                      <a:pt x="23" y="28"/>
                      <a:pt x="22" y="29"/>
                      <a:pt x="20" y="30"/>
                    </a:cubicBezTo>
                    <a:cubicBezTo>
                      <a:pt x="18" y="30"/>
                      <a:pt x="17" y="31"/>
                      <a:pt x="15" y="31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5" y="29"/>
                      <a:pt x="5" y="29"/>
                      <a:pt x="5" y="29"/>
                    </a:cubicBezTo>
                    <a:close/>
                    <a:moveTo>
                      <a:pt x="27" y="6"/>
                    </a:moveTo>
                    <a:cubicBezTo>
                      <a:pt x="8" y="8"/>
                      <a:pt x="8" y="8"/>
                      <a:pt x="8" y="8"/>
                    </a:cubicBezTo>
                    <a:cubicBezTo>
                      <a:pt x="7" y="8"/>
                      <a:pt x="6" y="8"/>
                      <a:pt x="6" y="9"/>
                    </a:cubicBezTo>
                    <a:cubicBezTo>
                      <a:pt x="5" y="9"/>
                      <a:pt x="5" y="10"/>
                      <a:pt x="5" y="10"/>
                    </a:cubicBezTo>
                    <a:cubicBezTo>
                      <a:pt x="5" y="11"/>
                      <a:pt x="6" y="11"/>
                      <a:pt x="6" y="12"/>
                    </a:cubicBezTo>
                    <a:cubicBezTo>
                      <a:pt x="7" y="12"/>
                      <a:pt x="7" y="12"/>
                      <a:pt x="8" y="12"/>
                    </a:cubicBezTo>
                    <a:cubicBezTo>
                      <a:pt x="28" y="10"/>
                      <a:pt x="28" y="10"/>
                      <a:pt x="28" y="10"/>
                    </a:cubicBezTo>
                    <a:cubicBezTo>
                      <a:pt x="28" y="16"/>
                      <a:pt x="28" y="16"/>
                      <a:pt x="28" y="16"/>
                    </a:cubicBezTo>
                    <a:cubicBezTo>
                      <a:pt x="10" y="18"/>
                      <a:pt x="10" y="18"/>
                      <a:pt x="10" y="18"/>
                    </a:cubicBezTo>
                    <a:cubicBezTo>
                      <a:pt x="7" y="18"/>
                      <a:pt x="5" y="18"/>
                      <a:pt x="3" y="16"/>
                    </a:cubicBezTo>
                    <a:cubicBezTo>
                      <a:pt x="2" y="15"/>
                      <a:pt x="1" y="13"/>
                      <a:pt x="1" y="11"/>
                    </a:cubicBezTo>
                    <a:cubicBezTo>
                      <a:pt x="0" y="8"/>
                      <a:pt x="1" y="6"/>
                      <a:pt x="2" y="5"/>
                    </a:cubicBezTo>
                    <a:cubicBezTo>
                      <a:pt x="3" y="3"/>
                      <a:pt x="5" y="2"/>
                      <a:pt x="8" y="2"/>
                    </a:cubicBezTo>
                    <a:cubicBezTo>
                      <a:pt x="27" y="0"/>
                      <a:pt x="27" y="0"/>
                      <a:pt x="27" y="0"/>
                    </a:cubicBezTo>
                    <a:cubicBezTo>
                      <a:pt x="27" y="6"/>
                      <a:pt x="27" y="6"/>
                      <a:pt x="27" y="6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/>
              <a:p>
                <a:pPr marL="0" marR="0" lvl="0" indent="0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</a:endParaRPr>
              </a:p>
            </p:txBody>
          </p:sp>
          <p:sp>
            <p:nvSpPr>
              <p:cNvPr id="13" name="Freeform 18"/>
              <p:cNvSpPr>
                <a:spLocks noEditPoints="1"/>
              </p:cNvSpPr>
              <p:nvPr/>
            </p:nvSpPr>
            <p:spPr bwMode="auto">
              <a:xfrm>
                <a:off x="3851276" y="1292225"/>
                <a:ext cx="1435100" cy="1433513"/>
              </a:xfrm>
              <a:custGeom>
                <a:avLst/>
                <a:gdLst>
                  <a:gd name="T0" fmla="*/ 191 w 381"/>
                  <a:gd name="T1" fmla="*/ 0 h 381"/>
                  <a:gd name="T2" fmla="*/ 381 w 381"/>
                  <a:gd name="T3" fmla="*/ 191 h 381"/>
                  <a:gd name="T4" fmla="*/ 191 w 381"/>
                  <a:gd name="T5" fmla="*/ 381 h 381"/>
                  <a:gd name="T6" fmla="*/ 0 w 381"/>
                  <a:gd name="T7" fmla="*/ 191 h 381"/>
                  <a:gd name="T8" fmla="*/ 191 w 381"/>
                  <a:gd name="T9" fmla="*/ 0 h 381"/>
                  <a:gd name="T10" fmla="*/ 191 w 381"/>
                  <a:gd name="T11" fmla="*/ 17 h 381"/>
                  <a:gd name="T12" fmla="*/ 365 w 381"/>
                  <a:gd name="T13" fmla="*/ 191 h 381"/>
                  <a:gd name="T14" fmla="*/ 191 w 381"/>
                  <a:gd name="T15" fmla="*/ 365 h 381"/>
                  <a:gd name="T16" fmla="*/ 16 w 381"/>
                  <a:gd name="T17" fmla="*/ 191 h 381"/>
                  <a:gd name="T18" fmla="*/ 191 w 381"/>
                  <a:gd name="T19" fmla="*/ 17 h 381"/>
                  <a:gd name="T20" fmla="*/ 191 w 381"/>
                  <a:gd name="T21" fmla="*/ 21 h 381"/>
                  <a:gd name="T22" fmla="*/ 361 w 381"/>
                  <a:gd name="T23" fmla="*/ 191 h 381"/>
                  <a:gd name="T24" fmla="*/ 191 w 381"/>
                  <a:gd name="T25" fmla="*/ 361 h 381"/>
                  <a:gd name="T26" fmla="*/ 20 w 381"/>
                  <a:gd name="T27" fmla="*/ 191 h 381"/>
                  <a:gd name="T28" fmla="*/ 191 w 381"/>
                  <a:gd name="T29" fmla="*/ 21 h 381"/>
                  <a:gd name="T30" fmla="*/ 191 w 381"/>
                  <a:gd name="T31" fmla="*/ 73 h 381"/>
                  <a:gd name="T32" fmla="*/ 309 w 381"/>
                  <a:gd name="T33" fmla="*/ 191 h 381"/>
                  <a:gd name="T34" fmla="*/ 191 w 381"/>
                  <a:gd name="T35" fmla="*/ 309 h 381"/>
                  <a:gd name="T36" fmla="*/ 72 w 381"/>
                  <a:gd name="T37" fmla="*/ 191 h 381"/>
                  <a:gd name="T38" fmla="*/ 191 w 381"/>
                  <a:gd name="T39" fmla="*/ 73 h 381"/>
                  <a:gd name="T40" fmla="*/ 191 w 381"/>
                  <a:gd name="T41" fmla="*/ 76 h 381"/>
                  <a:gd name="T42" fmla="*/ 305 w 381"/>
                  <a:gd name="T43" fmla="*/ 191 h 381"/>
                  <a:gd name="T44" fmla="*/ 191 w 381"/>
                  <a:gd name="T45" fmla="*/ 306 h 381"/>
                  <a:gd name="T46" fmla="*/ 76 w 381"/>
                  <a:gd name="T47" fmla="*/ 191 h 381"/>
                  <a:gd name="T48" fmla="*/ 191 w 381"/>
                  <a:gd name="T49" fmla="*/ 76 h 381"/>
                  <a:gd name="T50" fmla="*/ 191 w 381"/>
                  <a:gd name="T51" fmla="*/ 9 h 381"/>
                  <a:gd name="T52" fmla="*/ 372 w 381"/>
                  <a:gd name="T53" fmla="*/ 191 h 381"/>
                  <a:gd name="T54" fmla="*/ 191 w 381"/>
                  <a:gd name="T55" fmla="*/ 373 h 381"/>
                  <a:gd name="T56" fmla="*/ 9 w 381"/>
                  <a:gd name="T57" fmla="*/ 191 h 381"/>
                  <a:gd name="T58" fmla="*/ 191 w 381"/>
                  <a:gd name="T59" fmla="*/ 9 h 38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</a:cxnLst>
                <a:rect l="0" t="0" r="r" b="b"/>
                <a:pathLst>
                  <a:path w="381" h="381">
                    <a:moveTo>
                      <a:pt x="191" y="0"/>
                    </a:moveTo>
                    <a:cubicBezTo>
                      <a:pt x="296" y="0"/>
                      <a:pt x="381" y="86"/>
                      <a:pt x="381" y="191"/>
                    </a:cubicBezTo>
                    <a:cubicBezTo>
                      <a:pt x="381" y="296"/>
                      <a:pt x="296" y="381"/>
                      <a:pt x="191" y="381"/>
                    </a:cubicBezTo>
                    <a:cubicBezTo>
                      <a:pt x="86" y="381"/>
                      <a:pt x="0" y="296"/>
                      <a:pt x="0" y="191"/>
                    </a:cubicBezTo>
                    <a:cubicBezTo>
                      <a:pt x="0" y="86"/>
                      <a:pt x="86" y="0"/>
                      <a:pt x="191" y="0"/>
                    </a:cubicBezTo>
                    <a:close/>
                    <a:moveTo>
                      <a:pt x="191" y="17"/>
                    </a:moveTo>
                    <a:cubicBezTo>
                      <a:pt x="286" y="17"/>
                      <a:pt x="365" y="95"/>
                      <a:pt x="365" y="191"/>
                    </a:cubicBezTo>
                    <a:cubicBezTo>
                      <a:pt x="365" y="287"/>
                      <a:pt x="286" y="365"/>
                      <a:pt x="191" y="365"/>
                    </a:cubicBezTo>
                    <a:cubicBezTo>
                      <a:pt x="95" y="365"/>
                      <a:pt x="16" y="287"/>
                      <a:pt x="16" y="191"/>
                    </a:cubicBezTo>
                    <a:cubicBezTo>
                      <a:pt x="16" y="95"/>
                      <a:pt x="95" y="17"/>
                      <a:pt x="191" y="17"/>
                    </a:cubicBezTo>
                    <a:close/>
                    <a:moveTo>
                      <a:pt x="191" y="21"/>
                    </a:moveTo>
                    <a:cubicBezTo>
                      <a:pt x="284" y="21"/>
                      <a:pt x="361" y="97"/>
                      <a:pt x="361" y="191"/>
                    </a:cubicBezTo>
                    <a:cubicBezTo>
                      <a:pt x="361" y="285"/>
                      <a:pt x="284" y="361"/>
                      <a:pt x="191" y="361"/>
                    </a:cubicBezTo>
                    <a:cubicBezTo>
                      <a:pt x="97" y="361"/>
                      <a:pt x="20" y="285"/>
                      <a:pt x="20" y="191"/>
                    </a:cubicBezTo>
                    <a:cubicBezTo>
                      <a:pt x="20" y="97"/>
                      <a:pt x="97" y="21"/>
                      <a:pt x="191" y="21"/>
                    </a:cubicBezTo>
                    <a:close/>
                    <a:moveTo>
                      <a:pt x="191" y="73"/>
                    </a:moveTo>
                    <a:cubicBezTo>
                      <a:pt x="256" y="73"/>
                      <a:pt x="309" y="126"/>
                      <a:pt x="309" y="191"/>
                    </a:cubicBezTo>
                    <a:cubicBezTo>
                      <a:pt x="309" y="256"/>
                      <a:pt x="256" y="309"/>
                      <a:pt x="191" y="309"/>
                    </a:cubicBezTo>
                    <a:cubicBezTo>
                      <a:pt x="126" y="309"/>
                      <a:pt x="72" y="256"/>
                      <a:pt x="72" y="191"/>
                    </a:cubicBezTo>
                    <a:cubicBezTo>
                      <a:pt x="72" y="126"/>
                      <a:pt x="126" y="73"/>
                      <a:pt x="191" y="73"/>
                    </a:cubicBezTo>
                    <a:close/>
                    <a:moveTo>
                      <a:pt x="191" y="76"/>
                    </a:moveTo>
                    <a:cubicBezTo>
                      <a:pt x="254" y="76"/>
                      <a:pt x="305" y="128"/>
                      <a:pt x="305" y="191"/>
                    </a:cubicBezTo>
                    <a:cubicBezTo>
                      <a:pt x="305" y="254"/>
                      <a:pt x="254" y="306"/>
                      <a:pt x="191" y="306"/>
                    </a:cubicBezTo>
                    <a:cubicBezTo>
                      <a:pt x="127" y="306"/>
                      <a:pt x="76" y="254"/>
                      <a:pt x="76" y="191"/>
                    </a:cubicBezTo>
                    <a:cubicBezTo>
                      <a:pt x="76" y="128"/>
                      <a:pt x="127" y="76"/>
                      <a:pt x="191" y="76"/>
                    </a:cubicBezTo>
                    <a:close/>
                    <a:moveTo>
                      <a:pt x="191" y="9"/>
                    </a:moveTo>
                    <a:cubicBezTo>
                      <a:pt x="291" y="9"/>
                      <a:pt x="372" y="91"/>
                      <a:pt x="372" y="191"/>
                    </a:cubicBezTo>
                    <a:cubicBezTo>
                      <a:pt x="372" y="291"/>
                      <a:pt x="291" y="373"/>
                      <a:pt x="191" y="373"/>
                    </a:cubicBezTo>
                    <a:cubicBezTo>
                      <a:pt x="90" y="373"/>
                      <a:pt x="9" y="291"/>
                      <a:pt x="9" y="191"/>
                    </a:cubicBezTo>
                    <a:cubicBezTo>
                      <a:pt x="9" y="91"/>
                      <a:pt x="90" y="9"/>
                      <a:pt x="191" y="9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/>
              <a:p>
                <a:pPr marL="0" marR="0" lvl="0" indent="0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</a:endParaRPr>
              </a:p>
            </p:txBody>
          </p:sp>
          <p:sp>
            <p:nvSpPr>
              <p:cNvPr id="14" name="Freeform 19"/>
              <p:cNvSpPr>
                <a:spLocks noEditPoints="1"/>
              </p:cNvSpPr>
              <p:nvPr/>
            </p:nvSpPr>
            <p:spPr bwMode="auto">
              <a:xfrm>
                <a:off x="4416426" y="1778000"/>
                <a:ext cx="304800" cy="225425"/>
              </a:xfrm>
              <a:custGeom>
                <a:avLst/>
                <a:gdLst>
                  <a:gd name="T0" fmla="*/ 70 w 81"/>
                  <a:gd name="T1" fmla="*/ 19 h 60"/>
                  <a:gd name="T2" fmla="*/ 79 w 81"/>
                  <a:gd name="T3" fmla="*/ 14 h 60"/>
                  <a:gd name="T4" fmla="*/ 61 w 81"/>
                  <a:gd name="T5" fmla="*/ 19 h 60"/>
                  <a:gd name="T6" fmla="*/ 46 w 81"/>
                  <a:gd name="T7" fmla="*/ 34 h 60"/>
                  <a:gd name="T8" fmla="*/ 49 w 81"/>
                  <a:gd name="T9" fmla="*/ 37 h 60"/>
                  <a:gd name="T10" fmla="*/ 51 w 81"/>
                  <a:gd name="T11" fmla="*/ 43 h 60"/>
                  <a:gd name="T12" fmla="*/ 30 w 81"/>
                  <a:gd name="T13" fmla="*/ 43 h 60"/>
                  <a:gd name="T14" fmla="*/ 25 w 81"/>
                  <a:gd name="T15" fmla="*/ 41 h 60"/>
                  <a:gd name="T16" fmla="*/ 33 w 81"/>
                  <a:gd name="T17" fmla="*/ 36 h 60"/>
                  <a:gd name="T18" fmla="*/ 35 w 81"/>
                  <a:gd name="T19" fmla="*/ 30 h 60"/>
                  <a:gd name="T20" fmla="*/ 55 w 81"/>
                  <a:gd name="T21" fmla="*/ 35 h 60"/>
                  <a:gd name="T22" fmla="*/ 21 w 81"/>
                  <a:gd name="T23" fmla="*/ 39 h 60"/>
                  <a:gd name="T24" fmla="*/ 27 w 81"/>
                  <a:gd name="T25" fmla="*/ 34 h 60"/>
                  <a:gd name="T26" fmla="*/ 55 w 81"/>
                  <a:gd name="T27" fmla="*/ 50 h 60"/>
                  <a:gd name="T28" fmla="*/ 52 w 81"/>
                  <a:gd name="T29" fmla="*/ 59 h 60"/>
                  <a:gd name="T30" fmla="*/ 29 w 81"/>
                  <a:gd name="T31" fmla="*/ 43 h 60"/>
                  <a:gd name="T32" fmla="*/ 25 w 81"/>
                  <a:gd name="T33" fmla="*/ 53 h 60"/>
                  <a:gd name="T34" fmla="*/ 20 w 81"/>
                  <a:gd name="T35" fmla="*/ 46 h 60"/>
                  <a:gd name="T36" fmla="*/ 18 w 81"/>
                  <a:gd name="T37" fmla="*/ 52 h 60"/>
                  <a:gd name="T38" fmla="*/ 13 w 81"/>
                  <a:gd name="T39" fmla="*/ 59 h 60"/>
                  <a:gd name="T40" fmla="*/ 13 w 81"/>
                  <a:gd name="T41" fmla="*/ 41 h 60"/>
                  <a:gd name="T42" fmla="*/ 25 w 81"/>
                  <a:gd name="T43" fmla="*/ 29 h 60"/>
                  <a:gd name="T44" fmla="*/ 6 w 81"/>
                  <a:gd name="T45" fmla="*/ 35 h 60"/>
                  <a:gd name="T46" fmla="*/ 79 w 81"/>
                  <a:gd name="T47" fmla="*/ 29 h 60"/>
                  <a:gd name="T48" fmla="*/ 64 w 81"/>
                  <a:gd name="T49" fmla="*/ 35 h 60"/>
                  <a:gd name="T50" fmla="*/ 12 w 81"/>
                  <a:gd name="T51" fmla="*/ 24 h 60"/>
                  <a:gd name="T52" fmla="*/ 30 w 81"/>
                  <a:gd name="T53" fmla="*/ 28 h 60"/>
                  <a:gd name="T54" fmla="*/ 41 w 81"/>
                  <a:gd name="T55" fmla="*/ 28 h 60"/>
                  <a:gd name="T56" fmla="*/ 51 w 81"/>
                  <a:gd name="T57" fmla="*/ 28 h 60"/>
                  <a:gd name="T58" fmla="*/ 69 w 81"/>
                  <a:gd name="T59" fmla="*/ 24 h 60"/>
                  <a:gd name="T60" fmla="*/ 69 w 81"/>
                  <a:gd name="T61" fmla="*/ 59 h 60"/>
                  <a:gd name="T62" fmla="*/ 52 w 81"/>
                  <a:gd name="T63" fmla="*/ 60 h 60"/>
                  <a:gd name="T64" fmla="*/ 25 w 81"/>
                  <a:gd name="T65" fmla="*/ 60 h 60"/>
                  <a:gd name="T66" fmla="*/ 0 w 81"/>
                  <a:gd name="T67" fmla="*/ 35 h 60"/>
                  <a:gd name="T68" fmla="*/ 6 w 81"/>
                  <a:gd name="T69" fmla="*/ 18 h 60"/>
                  <a:gd name="T70" fmla="*/ 15 w 81"/>
                  <a:gd name="T71" fmla="*/ 12 h 60"/>
                  <a:gd name="T72" fmla="*/ 23 w 81"/>
                  <a:gd name="T73" fmla="*/ 0 h 60"/>
                  <a:gd name="T74" fmla="*/ 32 w 81"/>
                  <a:gd name="T75" fmla="*/ 6 h 60"/>
                  <a:gd name="T76" fmla="*/ 39 w 81"/>
                  <a:gd name="T77" fmla="*/ 6 h 60"/>
                  <a:gd name="T78" fmla="*/ 48 w 81"/>
                  <a:gd name="T79" fmla="*/ 1 h 60"/>
                  <a:gd name="T80" fmla="*/ 58 w 81"/>
                  <a:gd name="T81" fmla="*/ 0 h 60"/>
                  <a:gd name="T82" fmla="*/ 66 w 81"/>
                  <a:gd name="T83" fmla="*/ 18 h 60"/>
                  <a:gd name="T84" fmla="*/ 72 w 81"/>
                  <a:gd name="T85" fmla="*/ 18 h 60"/>
                  <a:gd name="T86" fmla="*/ 81 w 81"/>
                  <a:gd name="T87" fmla="*/ 14 h 60"/>
                  <a:gd name="T88" fmla="*/ 23 w 81"/>
                  <a:gd name="T89" fmla="*/ 14 h 60"/>
                  <a:gd name="T90" fmla="*/ 14 w 81"/>
                  <a:gd name="T91" fmla="*/ 18 h 60"/>
                  <a:gd name="T92" fmla="*/ 5 w 81"/>
                  <a:gd name="T93" fmla="*/ 19 h 60"/>
                  <a:gd name="T94" fmla="*/ 23 w 81"/>
                  <a:gd name="T95" fmla="*/ 18 h 60"/>
                  <a:gd name="T96" fmla="*/ 36 w 81"/>
                  <a:gd name="T97" fmla="*/ 22 h 60"/>
                  <a:gd name="T98" fmla="*/ 49 w 81"/>
                  <a:gd name="T99" fmla="*/ 18 h 60"/>
                  <a:gd name="T100" fmla="*/ 57 w 81"/>
                  <a:gd name="T101" fmla="*/ 59 h 60"/>
                  <a:gd name="T102" fmla="*/ 24 w 81"/>
                  <a:gd name="T103" fmla="*/ 1 h 60"/>
                  <a:gd name="T104" fmla="*/ 37 w 81"/>
                  <a:gd name="T105" fmla="*/ 1 h 60"/>
                  <a:gd name="T106" fmla="*/ 47 w 81"/>
                  <a:gd name="T107" fmla="*/ 6 h 60"/>
                  <a:gd name="T108" fmla="*/ 24 w 81"/>
                  <a:gd name="T109" fmla="*/ 10 h 60"/>
                  <a:gd name="T110" fmla="*/ 41 w 81"/>
                  <a:gd name="T111" fmla="*/ 16 h 60"/>
                  <a:gd name="T112" fmla="*/ 51 w 81"/>
                  <a:gd name="T113" fmla="*/ 16 h 60"/>
                  <a:gd name="T114" fmla="*/ 65 w 81"/>
                  <a:gd name="T115" fmla="*/ 45 h 60"/>
                  <a:gd name="T116" fmla="*/ 57 w 81"/>
                  <a:gd name="T117" fmla="*/ 45 h 6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</a:cxnLst>
                <a:rect l="0" t="0" r="r" b="b"/>
                <a:pathLst>
                  <a:path w="81" h="60">
                    <a:moveTo>
                      <a:pt x="63" y="19"/>
                    </a:moveTo>
                    <a:cubicBezTo>
                      <a:pt x="66" y="19"/>
                      <a:pt x="66" y="19"/>
                      <a:pt x="66" y="19"/>
                    </a:cubicBezTo>
                    <a:cubicBezTo>
                      <a:pt x="66" y="19"/>
                      <a:pt x="66" y="19"/>
                      <a:pt x="66" y="19"/>
                    </a:cubicBezTo>
                    <a:cubicBezTo>
                      <a:pt x="67" y="19"/>
                      <a:pt x="67" y="19"/>
                      <a:pt x="67" y="19"/>
                    </a:cubicBezTo>
                    <a:cubicBezTo>
                      <a:pt x="67" y="19"/>
                      <a:pt x="67" y="19"/>
                      <a:pt x="67" y="19"/>
                    </a:cubicBezTo>
                    <a:cubicBezTo>
                      <a:pt x="67" y="18"/>
                      <a:pt x="67" y="18"/>
                      <a:pt x="67" y="18"/>
                    </a:cubicBezTo>
                    <a:cubicBezTo>
                      <a:pt x="67" y="14"/>
                      <a:pt x="67" y="14"/>
                      <a:pt x="67" y="14"/>
                    </a:cubicBezTo>
                    <a:cubicBezTo>
                      <a:pt x="70" y="14"/>
                      <a:pt x="70" y="14"/>
                      <a:pt x="70" y="14"/>
                    </a:cubicBezTo>
                    <a:cubicBezTo>
                      <a:pt x="70" y="19"/>
                      <a:pt x="70" y="19"/>
                      <a:pt x="70" y="19"/>
                    </a:cubicBezTo>
                    <a:cubicBezTo>
                      <a:pt x="72" y="19"/>
                      <a:pt x="72" y="19"/>
                      <a:pt x="72" y="19"/>
                    </a:cubicBezTo>
                    <a:cubicBezTo>
                      <a:pt x="72" y="19"/>
                      <a:pt x="72" y="19"/>
                      <a:pt x="72" y="19"/>
                    </a:cubicBezTo>
                    <a:cubicBezTo>
                      <a:pt x="75" y="19"/>
                      <a:pt x="75" y="19"/>
                      <a:pt x="75" y="19"/>
                    </a:cubicBezTo>
                    <a:cubicBezTo>
                      <a:pt x="75" y="19"/>
                      <a:pt x="75" y="19"/>
                      <a:pt x="75" y="19"/>
                    </a:cubicBezTo>
                    <a:cubicBezTo>
                      <a:pt x="76" y="19"/>
                      <a:pt x="76" y="19"/>
                      <a:pt x="76" y="19"/>
                    </a:cubicBezTo>
                    <a:cubicBezTo>
                      <a:pt x="76" y="19"/>
                      <a:pt x="76" y="19"/>
                      <a:pt x="76" y="19"/>
                    </a:cubicBezTo>
                    <a:cubicBezTo>
                      <a:pt x="76" y="18"/>
                      <a:pt x="76" y="18"/>
                      <a:pt x="76" y="18"/>
                    </a:cubicBezTo>
                    <a:cubicBezTo>
                      <a:pt x="76" y="14"/>
                      <a:pt x="76" y="14"/>
                      <a:pt x="76" y="14"/>
                    </a:cubicBezTo>
                    <a:cubicBezTo>
                      <a:pt x="79" y="14"/>
                      <a:pt x="79" y="14"/>
                      <a:pt x="79" y="14"/>
                    </a:cubicBezTo>
                    <a:cubicBezTo>
                      <a:pt x="79" y="22"/>
                      <a:pt x="79" y="22"/>
                      <a:pt x="79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18"/>
                      <a:pt x="56" y="18"/>
                      <a:pt x="56" y="18"/>
                    </a:cubicBezTo>
                    <a:cubicBezTo>
                      <a:pt x="57" y="18"/>
                      <a:pt x="57" y="18"/>
                      <a:pt x="57" y="18"/>
                    </a:cubicBezTo>
                    <a:cubicBezTo>
                      <a:pt x="57" y="18"/>
                      <a:pt x="57" y="18"/>
                      <a:pt x="57" y="18"/>
                    </a:cubicBezTo>
                    <a:cubicBezTo>
                      <a:pt x="58" y="18"/>
                      <a:pt x="58" y="18"/>
                      <a:pt x="58" y="18"/>
                    </a:cubicBezTo>
                    <a:cubicBezTo>
                      <a:pt x="58" y="14"/>
                      <a:pt x="58" y="14"/>
                      <a:pt x="58" y="14"/>
                    </a:cubicBezTo>
                    <a:cubicBezTo>
                      <a:pt x="61" y="14"/>
                      <a:pt x="61" y="14"/>
                      <a:pt x="61" y="14"/>
                    </a:cubicBezTo>
                    <a:cubicBezTo>
                      <a:pt x="61" y="19"/>
                      <a:pt x="61" y="19"/>
                      <a:pt x="61" y="19"/>
                    </a:cubicBezTo>
                    <a:cubicBezTo>
                      <a:pt x="63" y="19"/>
                      <a:pt x="63" y="19"/>
                      <a:pt x="63" y="19"/>
                    </a:cubicBezTo>
                    <a:cubicBezTo>
                      <a:pt x="63" y="19"/>
                      <a:pt x="63" y="19"/>
                      <a:pt x="63" y="19"/>
                    </a:cubicBezTo>
                    <a:close/>
                    <a:moveTo>
                      <a:pt x="41" y="33"/>
                    </a:moveTo>
                    <a:cubicBezTo>
                      <a:pt x="42" y="33"/>
                      <a:pt x="43" y="33"/>
                      <a:pt x="44" y="33"/>
                    </a:cubicBezTo>
                    <a:cubicBezTo>
                      <a:pt x="45" y="30"/>
                      <a:pt x="45" y="30"/>
                      <a:pt x="45" y="30"/>
                    </a:cubicBezTo>
                    <a:cubicBezTo>
                      <a:pt x="44" y="30"/>
                      <a:pt x="43" y="29"/>
                      <a:pt x="41" y="29"/>
                    </a:cubicBezTo>
                    <a:cubicBezTo>
                      <a:pt x="41" y="29"/>
                      <a:pt x="41" y="29"/>
                      <a:pt x="41" y="29"/>
                    </a:cubicBezTo>
                    <a:cubicBezTo>
                      <a:pt x="41" y="33"/>
                      <a:pt x="41" y="33"/>
                      <a:pt x="41" y="33"/>
                    </a:cubicBezTo>
                    <a:close/>
                    <a:moveTo>
                      <a:pt x="46" y="34"/>
                    </a:moveTo>
                    <a:cubicBezTo>
                      <a:pt x="46" y="34"/>
                      <a:pt x="47" y="35"/>
                      <a:pt x="48" y="36"/>
                    </a:cubicBezTo>
                    <a:cubicBezTo>
                      <a:pt x="51" y="33"/>
                      <a:pt x="51" y="33"/>
                      <a:pt x="51" y="33"/>
                    </a:cubicBezTo>
                    <a:cubicBezTo>
                      <a:pt x="49" y="32"/>
                      <a:pt x="48" y="31"/>
                      <a:pt x="47" y="31"/>
                    </a:cubicBezTo>
                    <a:cubicBezTo>
                      <a:pt x="46" y="34"/>
                      <a:pt x="46" y="34"/>
                      <a:pt x="46" y="34"/>
                    </a:cubicBezTo>
                    <a:close/>
                    <a:moveTo>
                      <a:pt x="49" y="37"/>
                    </a:moveTo>
                    <a:cubicBezTo>
                      <a:pt x="50" y="37"/>
                      <a:pt x="50" y="38"/>
                      <a:pt x="50" y="38"/>
                    </a:cubicBezTo>
                    <a:cubicBezTo>
                      <a:pt x="54" y="37"/>
                      <a:pt x="54" y="37"/>
                      <a:pt x="54" y="37"/>
                    </a:cubicBezTo>
                    <a:cubicBezTo>
                      <a:pt x="53" y="36"/>
                      <a:pt x="53" y="35"/>
                      <a:pt x="52" y="34"/>
                    </a:cubicBezTo>
                    <a:cubicBezTo>
                      <a:pt x="49" y="37"/>
                      <a:pt x="49" y="37"/>
                      <a:pt x="49" y="37"/>
                    </a:cubicBezTo>
                    <a:close/>
                    <a:moveTo>
                      <a:pt x="51" y="40"/>
                    </a:moveTo>
                    <a:cubicBezTo>
                      <a:pt x="51" y="40"/>
                      <a:pt x="52" y="41"/>
                      <a:pt x="52" y="42"/>
                    </a:cubicBezTo>
                    <a:cubicBezTo>
                      <a:pt x="55" y="42"/>
                      <a:pt x="55" y="42"/>
                      <a:pt x="55" y="42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39"/>
                      <a:pt x="55" y="39"/>
                    </a:cubicBezTo>
                    <a:cubicBezTo>
                      <a:pt x="51" y="40"/>
                      <a:pt x="51" y="40"/>
                      <a:pt x="51" y="40"/>
                    </a:cubicBezTo>
                    <a:close/>
                    <a:moveTo>
                      <a:pt x="51" y="43"/>
                    </a:moveTo>
                    <a:cubicBezTo>
                      <a:pt x="51" y="43"/>
                      <a:pt x="51" y="43"/>
                      <a:pt x="51" y="43"/>
                    </a:cubicBezTo>
                    <a:cubicBezTo>
                      <a:pt x="50" y="42"/>
                      <a:pt x="50" y="41"/>
                      <a:pt x="50" y="40"/>
                    </a:cubicBezTo>
                    <a:cubicBezTo>
                      <a:pt x="50" y="40"/>
                      <a:pt x="50" y="40"/>
                      <a:pt x="50" y="40"/>
                    </a:cubicBezTo>
                    <a:cubicBezTo>
                      <a:pt x="50" y="40"/>
                      <a:pt x="50" y="40"/>
                      <a:pt x="50" y="40"/>
                    </a:cubicBezTo>
                    <a:cubicBezTo>
                      <a:pt x="49" y="39"/>
                      <a:pt x="48" y="38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5" y="35"/>
                      <a:pt x="43" y="34"/>
                      <a:pt x="40" y="34"/>
                    </a:cubicBezTo>
                    <a:cubicBezTo>
                      <a:pt x="35" y="34"/>
                      <a:pt x="31" y="38"/>
                      <a:pt x="30" y="43"/>
                    </a:cubicBezTo>
                    <a:cubicBezTo>
                      <a:pt x="30" y="43"/>
                      <a:pt x="30" y="43"/>
                      <a:pt x="30" y="43"/>
                    </a:cubicBezTo>
                    <a:cubicBezTo>
                      <a:pt x="30" y="59"/>
                      <a:pt x="30" y="59"/>
                      <a:pt x="30" y="59"/>
                    </a:cubicBezTo>
                    <a:cubicBezTo>
                      <a:pt x="51" y="59"/>
                      <a:pt x="51" y="59"/>
                      <a:pt x="51" y="59"/>
                    </a:cubicBezTo>
                    <a:cubicBezTo>
                      <a:pt x="51" y="43"/>
                      <a:pt x="51" y="43"/>
                      <a:pt x="51" y="43"/>
                    </a:cubicBezTo>
                    <a:close/>
                    <a:moveTo>
                      <a:pt x="29" y="42"/>
                    </a:moveTo>
                    <a:cubicBezTo>
                      <a:pt x="29" y="41"/>
                      <a:pt x="29" y="40"/>
                      <a:pt x="30" y="40"/>
                    </a:cubicBezTo>
                    <a:cubicBezTo>
                      <a:pt x="26" y="39"/>
                      <a:pt x="26" y="39"/>
                      <a:pt x="26" y="39"/>
                    </a:cubicBezTo>
                    <a:cubicBezTo>
                      <a:pt x="26" y="39"/>
                      <a:pt x="26" y="40"/>
                      <a:pt x="25" y="40"/>
                    </a:cubicBezTo>
                    <a:cubicBezTo>
                      <a:pt x="25" y="40"/>
                      <a:pt x="25" y="40"/>
                      <a:pt x="25" y="40"/>
                    </a:cubicBezTo>
                    <a:cubicBezTo>
                      <a:pt x="25" y="41"/>
                      <a:pt x="25" y="41"/>
                      <a:pt x="25" y="41"/>
                    </a:cubicBezTo>
                    <a:cubicBezTo>
                      <a:pt x="25" y="41"/>
                      <a:pt x="25" y="41"/>
                      <a:pt x="25" y="41"/>
                    </a:cubicBezTo>
                    <a:cubicBezTo>
                      <a:pt x="25" y="42"/>
                      <a:pt x="25" y="42"/>
                      <a:pt x="25" y="42"/>
                    </a:cubicBezTo>
                    <a:cubicBezTo>
                      <a:pt x="29" y="42"/>
                      <a:pt x="29" y="42"/>
                      <a:pt x="29" y="42"/>
                    </a:cubicBezTo>
                    <a:close/>
                    <a:moveTo>
                      <a:pt x="30" y="38"/>
                    </a:moveTo>
                    <a:cubicBezTo>
                      <a:pt x="31" y="38"/>
                      <a:pt x="31" y="37"/>
                      <a:pt x="32" y="37"/>
                    </a:cubicBezTo>
                    <a:cubicBezTo>
                      <a:pt x="29" y="34"/>
                      <a:pt x="29" y="34"/>
                      <a:pt x="29" y="34"/>
                    </a:cubicBezTo>
                    <a:cubicBezTo>
                      <a:pt x="28" y="35"/>
                      <a:pt x="27" y="36"/>
                      <a:pt x="27" y="37"/>
                    </a:cubicBezTo>
                    <a:cubicBezTo>
                      <a:pt x="30" y="38"/>
                      <a:pt x="30" y="38"/>
                      <a:pt x="30" y="38"/>
                    </a:cubicBezTo>
                    <a:close/>
                    <a:moveTo>
                      <a:pt x="33" y="36"/>
                    </a:moveTo>
                    <a:cubicBezTo>
                      <a:pt x="33" y="35"/>
                      <a:pt x="34" y="34"/>
                      <a:pt x="35" y="34"/>
                    </a:cubicBezTo>
                    <a:cubicBezTo>
                      <a:pt x="34" y="31"/>
                      <a:pt x="34" y="31"/>
                      <a:pt x="34" y="31"/>
                    </a:cubicBezTo>
                    <a:cubicBezTo>
                      <a:pt x="32" y="31"/>
                      <a:pt x="31" y="32"/>
                      <a:pt x="30" y="33"/>
                    </a:cubicBezTo>
                    <a:cubicBezTo>
                      <a:pt x="33" y="36"/>
                      <a:pt x="33" y="36"/>
                      <a:pt x="33" y="36"/>
                    </a:cubicBezTo>
                    <a:close/>
                    <a:moveTo>
                      <a:pt x="36" y="33"/>
                    </a:moveTo>
                    <a:cubicBezTo>
                      <a:pt x="37" y="33"/>
                      <a:pt x="39" y="33"/>
                      <a:pt x="40" y="33"/>
                    </a:cubicBezTo>
                    <a:cubicBezTo>
                      <a:pt x="40" y="29"/>
                      <a:pt x="40" y="29"/>
                      <a:pt x="40" y="29"/>
                    </a:cubicBezTo>
                    <a:cubicBezTo>
                      <a:pt x="39" y="29"/>
                      <a:pt x="39" y="29"/>
                      <a:pt x="39" y="29"/>
                    </a:cubicBezTo>
                    <a:cubicBezTo>
                      <a:pt x="38" y="29"/>
                      <a:pt x="36" y="30"/>
                      <a:pt x="35" y="30"/>
                    </a:cubicBezTo>
                    <a:cubicBezTo>
                      <a:pt x="36" y="33"/>
                      <a:pt x="36" y="33"/>
                      <a:pt x="36" y="33"/>
                    </a:cubicBezTo>
                    <a:close/>
                    <a:moveTo>
                      <a:pt x="47" y="29"/>
                    </a:moveTo>
                    <a:cubicBezTo>
                      <a:pt x="50" y="30"/>
                      <a:pt x="52" y="32"/>
                      <a:pt x="54" y="34"/>
                    </a:cubicBezTo>
                    <a:cubicBezTo>
                      <a:pt x="54" y="29"/>
                      <a:pt x="54" y="29"/>
                      <a:pt x="54" y="29"/>
                    </a:cubicBezTo>
                    <a:cubicBezTo>
                      <a:pt x="47" y="29"/>
                      <a:pt x="47" y="29"/>
                      <a:pt x="47" y="29"/>
                    </a:cubicBezTo>
                    <a:close/>
                    <a:moveTo>
                      <a:pt x="55" y="35"/>
                    </a:move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5"/>
                      <a:pt x="55" y="35"/>
                      <a:pt x="55" y="35"/>
                    </a:cubicBezTo>
                    <a:cubicBezTo>
                      <a:pt x="55" y="35"/>
                      <a:pt x="55" y="35"/>
                      <a:pt x="55" y="35"/>
                    </a:cubicBezTo>
                    <a:close/>
                    <a:moveTo>
                      <a:pt x="55" y="36"/>
                    </a:moveTo>
                    <a:cubicBezTo>
                      <a:pt x="56" y="37"/>
                      <a:pt x="56" y="38"/>
                      <a:pt x="57" y="39"/>
                    </a:cubicBezTo>
                    <a:cubicBezTo>
                      <a:pt x="60" y="39"/>
                      <a:pt x="60" y="39"/>
                      <a:pt x="60" y="39"/>
                    </a:cubicBezTo>
                    <a:cubicBezTo>
                      <a:pt x="60" y="36"/>
                      <a:pt x="60" y="36"/>
                      <a:pt x="60" y="36"/>
                    </a:cubicBezTo>
                    <a:cubicBezTo>
                      <a:pt x="55" y="36"/>
                      <a:pt x="55" y="36"/>
                      <a:pt x="55" y="36"/>
                    </a:cubicBezTo>
                    <a:close/>
                    <a:moveTo>
                      <a:pt x="24" y="39"/>
                    </a:moveTo>
                    <a:cubicBezTo>
                      <a:pt x="24" y="38"/>
                      <a:pt x="25" y="37"/>
                      <a:pt x="26" y="36"/>
                    </a:cubicBezTo>
                    <a:cubicBezTo>
                      <a:pt x="21" y="36"/>
                      <a:pt x="21" y="36"/>
                      <a:pt x="21" y="36"/>
                    </a:cubicBezTo>
                    <a:cubicBezTo>
                      <a:pt x="21" y="39"/>
                      <a:pt x="21" y="39"/>
                      <a:pt x="21" y="39"/>
                    </a:cubicBezTo>
                    <a:cubicBezTo>
                      <a:pt x="24" y="39"/>
                      <a:pt x="24" y="39"/>
                      <a:pt x="24" y="39"/>
                    </a:cubicBezTo>
                    <a:close/>
                    <a:moveTo>
                      <a:pt x="26" y="35"/>
                    </a:moveTo>
                    <a:cubicBezTo>
                      <a:pt x="26" y="35"/>
                      <a:pt x="26" y="35"/>
                      <a:pt x="26" y="35"/>
                    </a:cubicBezTo>
                    <a:cubicBezTo>
                      <a:pt x="26" y="35"/>
                      <a:pt x="26" y="35"/>
                      <a:pt x="26" y="35"/>
                    </a:cubicBezTo>
                    <a:cubicBezTo>
                      <a:pt x="26" y="35"/>
                      <a:pt x="26" y="35"/>
                      <a:pt x="26" y="35"/>
                    </a:cubicBezTo>
                    <a:close/>
                    <a:moveTo>
                      <a:pt x="27" y="34"/>
                    </a:moveTo>
                    <a:cubicBezTo>
                      <a:pt x="29" y="32"/>
                      <a:pt x="31" y="30"/>
                      <a:pt x="33" y="29"/>
                    </a:cubicBezTo>
                    <a:cubicBezTo>
                      <a:pt x="27" y="29"/>
                      <a:pt x="27" y="29"/>
                      <a:pt x="27" y="29"/>
                    </a:cubicBezTo>
                    <a:cubicBezTo>
                      <a:pt x="27" y="34"/>
                      <a:pt x="27" y="34"/>
                      <a:pt x="27" y="34"/>
                    </a:cubicBezTo>
                    <a:close/>
                    <a:moveTo>
                      <a:pt x="55" y="43"/>
                    </a:move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6"/>
                      <a:pt x="52" y="46"/>
                      <a:pt x="52" y="46"/>
                    </a:cubicBezTo>
                    <a:cubicBezTo>
                      <a:pt x="55" y="46"/>
                      <a:pt x="55" y="46"/>
                      <a:pt x="55" y="46"/>
                    </a:cubicBezTo>
                    <a:cubicBezTo>
                      <a:pt x="55" y="43"/>
                      <a:pt x="55" y="43"/>
                      <a:pt x="55" y="43"/>
                    </a:cubicBezTo>
                    <a:close/>
                    <a:moveTo>
                      <a:pt x="55" y="48"/>
                    </a:moveTo>
                    <a:cubicBezTo>
                      <a:pt x="52" y="48"/>
                      <a:pt x="52" y="48"/>
                      <a:pt x="52" y="48"/>
                    </a:cubicBezTo>
                    <a:cubicBezTo>
                      <a:pt x="52" y="50"/>
                      <a:pt x="52" y="50"/>
                      <a:pt x="52" y="50"/>
                    </a:cubicBezTo>
                    <a:cubicBezTo>
                      <a:pt x="55" y="50"/>
                      <a:pt x="55" y="50"/>
                      <a:pt x="55" y="50"/>
                    </a:cubicBezTo>
                    <a:cubicBezTo>
                      <a:pt x="55" y="48"/>
                      <a:pt x="55" y="48"/>
                      <a:pt x="55" y="48"/>
                    </a:cubicBezTo>
                    <a:close/>
                    <a:moveTo>
                      <a:pt x="55" y="52"/>
                    </a:moveTo>
                    <a:cubicBezTo>
                      <a:pt x="52" y="52"/>
                      <a:pt x="52" y="52"/>
                      <a:pt x="52" y="52"/>
                    </a:cubicBezTo>
                    <a:cubicBezTo>
                      <a:pt x="52" y="55"/>
                      <a:pt x="52" y="55"/>
                      <a:pt x="52" y="55"/>
                    </a:cubicBezTo>
                    <a:cubicBezTo>
                      <a:pt x="55" y="55"/>
                      <a:pt x="55" y="55"/>
                      <a:pt x="55" y="55"/>
                    </a:cubicBezTo>
                    <a:cubicBezTo>
                      <a:pt x="55" y="52"/>
                      <a:pt x="55" y="52"/>
                      <a:pt x="55" y="52"/>
                    </a:cubicBezTo>
                    <a:close/>
                    <a:moveTo>
                      <a:pt x="55" y="56"/>
                    </a:moveTo>
                    <a:cubicBezTo>
                      <a:pt x="52" y="56"/>
                      <a:pt x="52" y="56"/>
                      <a:pt x="52" y="56"/>
                    </a:cubicBezTo>
                    <a:cubicBezTo>
                      <a:pt x="52" y="59"/>
                      <a:pt x="52" y="59"/>
                      <a:pt x="52" y="59"/>
                    </a:cubicBezTo>
                    <a:cubicBezTo>
                      <a:pt x="55" y="59"/>
                      <a:pt x="55" y="59"/>
                      <a:pt x="55" y="59"/>
                    </a:cubicBezTo>
                    <a:cubicBezTo>
                      <a:pt x="55" y="56"/>
                      <a:pt x="55" y="56"/>
                      <a:pt x="55" y="56"/>
                    </a:cubicBezTo>
                    <a:close/>
                    <a:moveTo>
                      <a:pt x="29" y="43"/>
                    </a:moveTo>
                    <a:cubicBezTo>
                      <a:pt x="25" y="43"/>
                      <a:pt x="25" y="43"/>
                      <a:pt x="25" y="43"/>
                    </a:cubicBezTo>
                    <a:cubicBezTo>
                      <a:pt x="25" y="45"/>
                      <a:pt x="25" y="45"/>
                      <a:pt x="25" y="45"/>
                    </a:cubicBezTo>
                    <a:cubicBezTo>
                      <a:pt x="25" y="45"/>
                      <a:pt x="25" y="45"/>
                      <a:pt x="25" y="45"/>
                    </a:cubicBezTo>
                    <a:cubicBezTo>
                      <a:pt x="25" y="46"/>
                      <a:pt x="25" y="46"/>
                      <a:pt x="25" y="46"/>
                    </a:cubicBezTo>
                    <a:cubicBezTo>
                      <a:pt x="29" y="46"/>
                      <a:pt x="29" y="46"/>
                      <a:pt x="29" y="46"/>
                    </a:cubicBezTo>
                    <a:cubicBezTo>
                      <a:pt x="29" y="43"/>
                      <a:pt x="29" y="43"/>
                      <a:pt x="29" y="43"/>
                    </a:cubicBezTo>
                    <a:close/>
                    <a:moveTo>
                      <a:pt x="29" y="48"/>
                    </a:moveTo>
                    <a:cubicBezTo>
                      <a:pt x="25" y="48"/>
                      <a:pt x="25" y="48"/>
                      <a:pt x="25" y="48"/>
                    </a:cubicBezTo>
                    <a:cubicBezTo>
                      <a:pt x="25" y="50"/>
                      <a:pt x="25" y="50"/>
                      <a:pt x="25" y="50"/>
                    </a:cubicBezTo>
                    <a:cubicBezTo>
                      <a:pt x="29" y="50"/>
                      <a:pt x="29" y="50"/>
                      <a:pt x="29" y="50"/>
                    </a:cubicBezTo>
                    <a:cubicBezTo>
                      <a:pt x="29" y="48"/>
                      <a:pt x="29" y="48"/>
                      <a:pt x="29" y="48"/>
                    </a:cubicBezTo>
                    <a:close/>
                    <a:moveTo>
                      <a:pt x="29" y="52"/>
                    </a:moveTo>
                    <a:cubicBezTo>
                      <a:pt x="25" y="52"/>
                      <a:pt x="25" y="52"/>
                      <a:pt x="25" y="52"/>
                    </a:cubicBezTo>
                    <a:cubicBezTo>
                      <a:pt x="25" y="53"/>
                      <a:pt x="25" y="53"/>
                      <a:pt x="25" y="53"/>
                    </a:cubicBezTo>
                    <a:cubicBezTo>
                      <a:pt x="25" y="53"/>
                      <a:pt x="25" y="53"/>
                      <a:pt x="25" y="53"/>
                    </a:cubicBezTo>
                    <a:cubicBezTo>
                      <a:pt x="25" y="55"/>
                      <a:pt x="25" y="55"/>
                      <a:pt x="25" y="55"/>
                    </a:cubicBezTo>
                    <a:cubicBezTo>
                      <a:pt x="29" y="55"/>
                      <a:pt x="29" y="55"/>
                      <a:pt x="29" y="55"/>
                    </a:cubicBezTo>
                    <a:cubicBezTo>
                      <a:pt x="29" y="52"/>
                      <a:pt x="29" y="52"/>
                      <a:pt x="29" y="52"/>
                    </a:cubicBezTo>
                    <a:close/>
                    <a:moveTo>
                      <a:pt x="29" y="56"/>
                    </a:moveTo>
                    <a:cubicBezTo>
                      <a:pt x="25" y="56"/>
                      <a:pt x="25" y="56"/>
                      <a:pt x="25" y="56"/>
                    </a:cubicBezTo>
                    <a:cubicBezTo>
                      <a:pt x="25" y="59"/>
                      <a:pt x="25" y="59"/>
                      <a:pt x="25" y="59"/>
                    </a:cubicBezTo>
                    <a:cubicBezTo>
                      <a:pt x="29" y="59"/>
                      <a:pt x="29" y="59"/>
                      <a:pt x="29" y="59"/>
                    </a:cubicBezTo>
                    <a:cubicBezTo>
                      <a:pt x="29" y="56"/>
                      <a:pt x="29" y="56"/>
                      <a:pt x="29" y="56"/>
                    </a:cubicBezTo>
                    <a:close/>
                    <a:moveTo>
                      <a:pt x="20" y="46"/>
                    </a:moveTo>
                    <a:cubicBezTo>
                      <a:pt x="20" y="52"/>
                      <a:pt x="20" y="52"/>
                      <a:pt x="20" y="52"/>
                    </a:cubicBezTo>
                    <a:cubicBezTo>
                      <a:pt x="24" y="52"/>
                      <a:pt x="24" y="52"/>
                      <a:pt x="24" y="52"/>
                    </a:cubicBezTo>
                    <a:cubicBezTo>
                      <a:pt x="24" y="46"/>
                      <a:pt x="24" y="46"/>
                      <a:pt x="24" y="46"/>
                    </a:cubicBezTo>
                    <a:cubicBezTo>
                      <a:pt x="20" y="46"/>
                      <a:pt x="20" y="46"/>
                      <a:pt x="20" y="46"/>
                    </a:cubicBezTo>
                    <a:close/>
                    <a:moveTo>
                      <a:pt x="18" y="52"/>
                    </a:moveTo>
                    <a:cubicBezTo>
                      <a:pt x="18" y="46"/>
                      <a:pt x="18" y="46"/>
                      <a:pt x="18" y="46"/>
                    </a:cubicBezTo>
                    <a:cubicBezTo>
                      <a:pt x="13" y="46"/>
                      <a:pt x="13" y="46"/>
                      <a:pt x="13" y="46"/>
                    </a:cubicBezTo>
                    <a:cubicBezTo>
                      <a:pt x="13" y="52"/>
                      <a:pt x="13" y="52"/>
                      <a:pt x="13" y="52"/>
                    </a:cubicBezTo>
                    <a:cubicBezTo>
                      <a:pt x="18" y="52"/>
                      <a:pt x="18" y="52"/>
                      <a:pt x="18" y="52"/>
                    </a:cubicBezTo>
                    <a:close/>
                    <a:moveTo>
                      <a:pt x="17" y="53"/>
                    </a:moveTo>
                    <a:cubicBezTo>
                      <a:pt x="17" y="59"/>
                      <a:pt x="17" y="59"/>
                      <a:pt x="17" y="59"/>
                    </a:cubicBezTo>
                    <a:cubicBezTo>
                      <a:pt x="24" y="59"/>
                      <a:pt x="24" y="59"/>
                      <a:pt x="24" y="59"/>
                    </a:cubicBezTo>
                    <a:cubicBezTo>
                      <a:pt x="24" y="53"/>
                      <a:pt x="24" y="53"/>
                      <a:pt x="24" y="53"/>
                    </a:cubicBezTo>
                    <a:cubicBezTo>
                      <a:pt x="17" y="53"/>
                      <a:pt x="17" y="53"/>
                      <a:pt x="17" y="53"/>
                    </a:cubicBezTo>
                    <a:close/>
                    <a:moveTo>
                      <a:pt x="16" y="59"/>
                    </a:moveTo>
                    <a:cubicBezTo>
                      <a:pt x="16" y="53"/>
                      <a:pt x="16" y="53"/>
                      <a:pt x="16" y="53"/>
                    </a:cubicBezTo>
                    <a:cubicBezTo>
                      <a:pt x="13" y="53"/>
                      <a:pt x="13" y="53"/>
                      <a:pt x="13" y="53"/>
                    </a:cubicBezTo>
                    <a:cubicBezTo>
                      <a:pt x="13" y="59"/>
                      <a:pt x="13" y="59"/>
                      <a:pt x="13" y="59"/>
                    </a:cubicBezTo>
                    <a:cubicBezTo>
                      <a:pt x="16" y="59"/>
                      <a:pt x="16" y="59"/>
                      <a:pt x="16" y="59"/>
                    </a:cubicBezTo>
                    <a:close/>
                    <a:moveTo>
                      <a:pt x="17" y="41"/>
                    </a:moveTo>
                    <a:cubicBezTo>
                      <a:pt x="17" y="45"/>
                      <a:pt x="17" y="45"/>
                      <a:pt x="17" y="45"/>
                    </a:cubicBezTo>
                    <a:cubicBezTo>
                      <a:pt x="24" y="45"/>
                      <a:pt x="24" y="45"/>
                      <a:pt x="24" y="45"/>
                    </a:cubicBezTo>
                    <a:cubicBezTo>
                      <a:pt x="24" y="41"/>
                      <a:pt x="24" y="41"/>
                      <a:pt x="24" y="41"/>
                    </a:cubicBezTo>
                    <a:cubicBezTo>
                      <a:pt x="17" y="41"/>
                      <a:pt x="17" y="41"/>
                      <a:pt x="17" y="41"/>
                    </a:cubicBezTo>
                    <a:close/>
                    <a:moveTo>
                      <a:pt x="16" y="45"/>
                    </a:moveTo>
                    <a:cubicBezTo>
                      <a:pt x="16" y="41"/>
                      <a:pt x="16" y="41"/>
                      <a:pt x="16" y="41"/>
                    </a:cubicBezTo>
                    <a:cubicBezTo>
                      <a:pt x="13" y="41"/>
                      <a:pt x="13" y="41"/>
                      <a:pt x="13" y="41"/>
                    </a:cubicBezTo>
                    <a:cubicBezTo>
                      <a:pt x="13" y="45"/>
                      <a:pt x="13" y="45"/>
                      <a:pt x="13" y="45"/>
                    </a:cubicBezTo>
                    <a:cubicBezTo>
                      <a:pt x="16" y="45"/>
                      <a:pt x="16" y="45"/>
                      <a:pt x="16" y="45"/>
                    </a:cubicBezTo>
                    <a:close/>
                    <a:moveTo>
                      <a:pt x="19" y="39"/>
                    </a:moveTo>
                    <a:cubicBezTo>
                      <a:pt x="19" y="36"/>
                      <a:pt x="19" y="36"/>
                      <a:pt x="19" y="36"/>
                    </a:cubicBezTo>
                    <a:cubicBezTo>
                      <a:pt x="13" y="36"/>
                      <a:pt x="13" y="36"/>
                      <a:pt x="13" y="36"/>
                    </a:cubicBezTo>
                    <a:cubicBezTo>
                      <a:pt x="13" y="39"/>
                      <a:pt x="13" y="39"/>
                      <a:pt x="13" y="39"/>
                    </a:cubicBezTo>
                    <a:cubicBezTo>
                      <a:pt x="19" y="39"/>
                      <a:pt x="19" y="39"/>
                      <a:pt x="19" y="39"/>
                    </a:cubicBezTo>
                    <a:close/>
                    <a:moveTo>
                      <a:pt x="25" y="35"/>
                    </a:moveTo>
                    <a:cubicBezTo>
                      <a:pt x="25" y="29"/>
                      <a:pt x="25" y="29"/>
                      <a:pt x="25" y="29"/>
                    </a:cubicBezTo>
                    <a:cubicBezTo>
                      <a:pt x="17" y="29"/>
                      <a:pt x="17" y="29"/>
                      <a:pt x="17" y="29"/>
                    </a:cubicBezTo>
                    <a:cubicBezTo>
                      <a:pt x="17" y="35"/>
                      <a:pt x="17" y="35"/>
                      <a:pt x="17" y="35"/>
                    </a:cubicBezTo>
                    <a:cubicBezTo>
                      <a:pt x="25" y="35"/>
                      <a:pt x="25" y="35"/>
                      <a:pt x="25" y="35"/>
                    </a:cubicBezTo>
                    <a:close/>
                    <a:moveTo>
                      <a:pt x="16" y="35"/>
                    </a:moveTo>
                    <a:cubicBezTo>
                      <a:pt x="16" y="29"/>
                      <a:pt x="16" y="29"/>
                      <a:pt x="16" y="29"/>
                    </a:cubicBezTo>
                    <a:cubicBezTo>
                      <a:pt x="8" y="29"/>
                      <a:pt x="8" y="29"/>
                      <a:pt x="8" y="29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16" y="35"/>
                      <a:pt x="16" y="35"/>
                      <a:pt x="16" y="35"/>
                    </a:cubicBezTo>
                    <a:close/>
                    <a:moveTo>
                      <a:pt x="6" y="35"/>
                    </a:moveTo>
                    <a:cubicBezTo>
                      <a:pt x="6" y="29"/>
                      <a:pt x="6" y="29"/>
                      <a:pt x="6" y="29"/>
                    </a:cubicBezTo>
                    <a:cubicBezTo>
                      <a:pt x="2" y="29"/>
                      <a:pt x="2" y="29"/>
                      <a:pt x="2" y="29"/>
                    </a:cubicBezTo>
                    <a:cubicBezTo>
                      <a:pt x="2" y="35"/>
                      <a:pt x="2" y="35"/>
                      <a:pt x="2" y="35"/>
                    </a:cubicBezTo>
                    <a:cubicBezTo>
                      <a:pt x="6" y="35"/>
                      <a:pt x="6" y="35"/>
                      <a:pt x="6" y="35"/>
                    </a:cubicBezTo>
                    <a:close/>
                    <a:moveTo>
                      <a:pt x="79" y="29"/>
                    </a:moveTo>
                    <a:cubicBezTo>
                      <a:pt x="74" y="29"/>
                      <a:pt x="74" y="29"/>
                      <a:pt x="74" y="29"/>
                    </a:cubicBezTo>
                    <a:cubicBezTo>
                      <a:pt x="74" y="35"/>
                      <a:pt x="74" y="35"/>
                      <a:pt x="74" y="35"/>
                    </a:cubicBezTo>
                    <a:cubicBezTo>
                      <a:pt x="79" y="35"/>
                      <a:pt x="79" y="35"/>
                      <a:pt x="79" y="35"/>
                    </a:cubicBezTo>
                    <a:cubicBezTo>
                      <a:pt x="79" y="29"/>
                      <a:pt x="79" y="29"/>
                      <a:pt x="79" y="29"/>
                    </a:cubicBezTo>
                    <a:close/>
                    <a:moveTo>
                      <a:pt x="73" y="29"/>
                    </a:moveTo>
                    <a:cubicBezTo>
                      <a:pt x="65" y="29"/>
                      <a:pt x="65" y="29"/>
                      <a:pt x="65" y="29"/>
                    </a:cubicBezTo>
                    <a:cubicBezTo>
                      <a:pt x="65" y="35"/>
                      <a:pt x="65" y="35"/>
                      <a:pt x="65" y="35"/>
                    </a:cubicBezTo>
                    <a:cubicBezTo>
                      <a:pt x="73" y="35"/>
                      <a:pt x="73" y="35"/>
                      <a:pt x="73" y="35"/>
                    </a:cubicBezTo>
                    <a:cubicBezTo>
                      <a:pt x="73" y="29"/>
                      <a:pt x="73" y="29"/>
                      <a:pt x="73" y="29"/>
                    </a:cubicBezTo>
                    <a:close/>
                    <a:moveTo>
                      <a:pt x="64" y="29"/>
                    </a:moveTo>
                    <a:cubicBezTo>
                      <a:pt x="55" y="29"/>
                      <a:pt x="55" y="29"/>
                      <a:pt x="55" y="29"/>
                    </a:cubicBezTo>
                    <a:cubicBezTo>
                      <a:pt x="55" y="35"/>
                      <a:pt x="55" y="35"/>
                      <a:pt x="55" y="35"/>
                    </a:cubicBezTo>
                    <a:cubicBezTo>
                      <a:pt x="64" y="35"/>
                      <a:pt x="64" y="35"/>
                      <a:pt x="64" y="35"/>
                    </a:cubicBezTo>
                    <a:cubicBezTo>
                      <a:pt x="64" y="29"/>
                      <a:pt x="64" y="29"/>
                      <a:pt x="64" y="29"/>
                    </a:cubicBezTo>
                    <a:close/>
                    <a:moveTo>
                      <a:pt x="2" y="28"/>
                    </a:moveTo>
                    <a:cubicBezTo>
                      <a:pt x="5" y="28"/>
                      <a:pt x="5" y="28"/>
                      <a:pt x="5" y="28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2" y="24"/>
                      <a:pt x="2" y="24"/>
                      <a:pt x="2" y="24"/>
                    </a:cubicBezTo>
                    <a:cubicBezTo>
                      <a:pt x="2" y="28"/>
                      <a:pt x="2" y="28"/>
                      <a:pt x="2" y="28"/>
                    </a:cubicBezTo>
                    <a:close/>
                    <a:moveTo>
                      <a:pt x="6" y="28"/>
                    </a:moveTo>
                    <a:cubicBezTo>
                      <a:pt x="12" y="28"/>
                      <a:pt x="12" y="28"/>
                      <a:pt x="12" y="28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8"/>
                      <a:pt x="6" y="28"/>
                      <a:pt x="6" y="28"/>
                    </a:cubicBezTo>
                    <a:close/>
                    <a:moveTo>
                      <a:pt x="13" y="28"/>
                    </a:move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4"/>
                      <a:pt x="18" y="24"/>
                      <a:pt x="18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8"/>
                      <a:pt x="13" y="28"/>
                      <a:pt x="13" y="28"/>
                    </a:cubicBezTo>
                    <a:close/>
                    <a:moveTo>
                      <a:pt x="20" y="28"/>
                    </a:moveTo>
                    <a:cubicBezTo>
                      <a:pt x="30" y="28"/>
                      <a:pt x="30" y="28"/>
                      <a:pt x="30" y="28"/>
                    </a:cubicBezTo>
                    <a:cubicBezTo>
                      <a:pt x="30" y="24"/>
                      <a:pt x="30" y="24"/>
                      <a:pt x="30" y="24"/>
                    </a:cubicBezTo>
                    <a:cubicBezTo>
                      <a:pt x="20" y="24"/>
                      <a:pt x="20" y="24"/>
                      <a:pt x="20" y="24"/>
                    </a:cubicBezTo>
                    <a:cubicBezTo>
                      <a:pt x="20" y="28"/>
                      <a:pt x="20" y="28"/>
                      <a:pt x="20" y="28"/>
                    </a:cubicBezTo>
                    <a:close/>
                    <a:moveTo>
                      <a:pt x="31" y="28"/>
                    </a:moveTo>
                    <a:cubicBezTo>
                      <a:pt x="40" y="28"/>
                      <a:pt x="40" y="28"/>
                      <a:pt x="40" y="28"/>
                    </a:cubicBezTo>
                    <a:cubicBezTo>
                      <a:pt x="40" y="24"/>
                      <a:pt x="40" y="24"/>
                      <a:pt x="40" y="24"/>
                    </a:cubicBezTo>
                    <a:cubicBezTo>
                      <a:pt x="31" y="24"/>
                      <a:pt x="31" y="24"/>
                      <a:pt x="31" y="24"/>
                    </a:cubicBezTo>
                    <a:cubicBezTo>
                      <a:pt x="31" y="28"/>
                      <a:pt x="31" y="28"/>
                      <a:pt x="31" y="28"/>
                    </a:cubicBezTo>
                    <a:close/>
                    <a:moveTo>
                      <a:pt x="41" y="28"/>
                    </a:moveTo>
                    <a:cubicBezTo>
                      <a:pt x="50" y="28"/>
                      <a:pt x="50" y="28"/>
                      <a:pt x="50" y="28"/>
                    </a:cubicBezTo>
                    <a:cubicBezTo>
                      <a:pt x="50" y="24"/>
                      <a:pt x="50" y="24"/>
                      <a:pt x="50" y="24"/>
                    </a:cubicBezTo>
                    <a:cubicBezTo>
                      <a:pt x="41" y="24"/>
                      <a:pt x="41" y="24"/>
                      <a:pt x="41" y="24"/>
                    </a:cubicBezTo>
                    <a:cubicBezTo>
                      <a:pt x="41" y="28"/>
                      <a:pt x="41" y="28"/>
                      <a:pt x="41" y="28"/>
                    </a:cubicBezTo>
                    <a:close/>
                    <a:moveTo>
                      <a:pt x="51" y="28"/>
                    </a:moveTo>
                    <a:cubicBezTo>
                      <a:pt x="61" y="28"/>
                      <a:pt x="61" y="28"/>
                      <a:pt x="61" y="28"/>
                    </a:cubicBezTo>
                    <a:cubicBezTo>
                      <a:pt x="61" y="24"/>
                      <a:pt x="61" y="24"/>
                      <a:pt x="61" y="24"/>
                    </a:cubicBezTo>
                    <a:cubicBezTo>
                      <a:pt x="51" y="24"/>
                      <a:pt x="51" y="24"/>
                      <a:pt x="51" y="24"/>
                    </a:cubicBezTo>
                    <a:cubicBezTo>
                      <a:pt x="51" y="28"/>
                      <a:pt x="51" y="28"/>
                      <a:pt x="51" y="28"/>
                    </a:cubicBezTo>
                    <a:close/>
                    <a:moveTo>
                      <a:pt x="63" y="28"/>
                    </a:moveTo>
                    <a:cubicBezTo>
                      <a:pt x="67" y="28"/>
                      <a:pt x="67" y="28"/>
                      <a:pt x="67" y="28"/>
                    </a:cubicBezTo>
                    <a:cubicBezTo>
                      <a:pt x="67" y="24"/>
                      <a:pt x="67" y="24"/>
                      <a:pt x="67" y="24"/>
                    </a:cubicBezTo>
                    <a:cubicBezTo>
                      <a:pt x="63" y="24"/>
                      <a:pt x="63" y="24"/>
                      <a:pt x="63" y="24"/>
                    </a:cubicBezTo>
                    <a:cubicBezTo>
                      <a:pt x="63" y="28"/>
                      <a:pt x="63" y="28"/>
                      <a:pt x="63" y="28"/>
                    </a:cubicBezTo>
                    <a:close/>
                    <a:moveTo>
                      <a:pt x="69" y="28"/>
                    </a:moveTo>
                    <a:cubicBezTo>
                      <a:pt x="74" y="28"/>
                      <a:pt x="74" y="28"/>
                      <a:pt x="74" y="28"/>
                    </a:cubicBezTo>
                    <a:cubicBezTo>
                      <a:pt x="74" y="24"/>
                      <a:pt x="74" y="24"/>
                      <a:pt x="74" y="24"/>
                    </a:cubicBezTo>
                    <a:cubicBezTo>
                      <a:pt x="69" y="24"/>
                      <a:pt x="69" y="24"/>
                      <a:pt x="69" y="24"/>
                    </a:cubicBezTo>
                    <a:cubicBezTo>
                      <a:pt x="69" y="28"/>
                      <a:pt x="69" y="28"/>
                      <a:pt x="69" y="28"/>
                    </a:cubicBezTo>
                    <a:close/>
                    <a:moveTo>
                      <a:pt x="76" y="28"/>
                    </a:moveTo>
                    <a:cubicBezTo>
                      <a:pt x="79" y="28"/>
                      <a:pt x="79" y="28"/>
                      <a:pt x="79" y="28"/>
                    </a:cubicBezTo>
                    <a:cubicBezTo>
                      <a:pt x="79" y="24"/>
                      <a:pt x="79" y="24"/>
                      <a:pt x="79" y="24"/>
                    </a:cubicBezTo>
                    <a:cubicBezTo>
                      <a:pt x="76" y="24"/>
                      <a:pt x="76" y="24"/>
                      <a:pt x="76" y="24"/>
                    </a:cubicBezTo>
                    <a:cubicBezTo>
                      <a:pt x="76" y="28"/>
                      <a:pt x="76" y="28"/>
                      <a:pt x="76" y="28"/>
                    </a:cubicBezTo>
                    <a:close/>
                    <a:moveTo>
                      <a:pt x="79" y="36"/>
                    </a:moveTo>
                    <a:cubicBezTo>
                      <a:pt x="69" y="36"/>
                      <a:pt x="69" y="36"/>
                      <a:pt x="69" y="36"/>
                    </a:cubicBezTo>
                    <a:cubicBezTo>
                      <a:pt x="69" y="59"/>
                      <a:pt x="69" y="59"/>
                      <a:pt x="69" y="59"/>
                    </a:cubicBezTo>
                    <a:cubicBezTo>
                      <a:pt x="69" y="60"/>
                      <a:pt x="69" y="60"/>
                      <a:pt x="69" y="60"/>
                    </a:cubicBezTo>
                    <a:cubicBezTo>
                      <a:pt x="69" y="60"/>
                      <a:pt x="69" y="60"/>
                      <a:pt x="69" y="60"/>
                    </a:cubicBezTo>
                    <a:cubicBezTo>
                      <a:pt x="68" y="60"/>
                      <a:pt x="68" y="60"/>
                      <a:pt x="68" y="60"/>
                    </a:cubicBezTo>
                    <a:cubicBezTo>
                      <a:pt x="68" y="60"/>
                      <a:pt x="68" y="60"/>
                      <a:pt x="68" y="60"/>
                    </a:cubicBezTo>
                    <a:cubicBezTo>
                      <a:pt x="57" y="60"/>
                      <a:pt x="57" y="60"/>
                      <a:pt x="57" y="60"/>
                    </a:cubicBezTo>
                    <a:cubicBezTo>
                      <a:pt x="57" y="60"/>
                      <a:pt x="57" y="60"/>
                      <a:pt x="57" y="60"/>
                    </a:cubicBezTo>
                    <a:cubicBezTo>
                      <a:pt x="55" y="60"/>
                      <a:pt x="55" y="60"/>
                      <a:pt x="55" y="60"/>
                    </a:cubicBezTo>
                    <a:cubicBezTo>
                      <a:pt x="55" y="60"/>
                      <a:pt x="55" y="60"/>
                      <a:pt x="55" y="60"/>
                    </a:cubicBezTo>
                    <a:cubicBezTo>
                      <a:pt x="52" y="60"/>
                      <a:pt x="52" y="60"/>
                      <a:pt x="52" y="60"/>
                    </a:cubicBezTo>
                    <a:cubicBezTo>
                      <a:pt x="52" y="60"/>
                      <a:pt x="52" y="60"/>
                      <a:pt x="52" y="60"/>
                    </a:cubicBezTo>
                    <a:cubicBezTo>
                      <a:pt x="51" y="60"/>
                      <a:pt x="51" y="60"/>
                      <a:pt x="51" y="60"/>
                    </a:cubicBezTo>
                    <a:cubicBezTo>
                      <a:pt x="51" y="60"/>
                      <a:pt x="51" y="60"/>
                      <a:pt x="51" y="60"/>
                    </a:cubicBezTo>
                    <a:cubicBezTo>
                      <a:pt x="30" y="60"/>
                      <a:pt x="30" y="60"/>
                      <a:pt x="30" y="60"/>
                    </a:cubicBezTo>
                    <a:cubicBezTo>
                      <a:pt x="30" y="60"/>
                      <a:pt x="30" y="60"/>
                      <a:pt x="30" y="60"/>
                    </a:cubicBezTo>
                    <a:cubicBezTo>
                      <a:pt x="29" y="60"/>
                      <a:pt x="29" y="60"/>
                      <a:pt x="29" y="60"/>
                    </a:cubicBezTo>
                    <a:cubicBezTo>
                      <a:pt x="29" y="60"/>
                      <a:pt x="29" y="60"/>
                      <a:pt x="29" y="60"/>
                    </a:cubicBezTo>
                    <a:cubicBezTo>
                      <a:pt x="25" y="60"/>
                      <a:pt x="25" y="60"/>
                      <a:pt x="25" y="60"/>
                    </a:cubicBezTo>
                    <a:cubicBezTo>
                      <a:pt x="25" y="60"/>
                      <a:pt x="25" y="60"/>
                      <a:pt x="25" y="60"/>
                    </a:cubicBezTo>
                    <a:cubicBezTo>
                      <a:pt x="24" y="60"/>
                      <a:pt x="24" y="60"/>
                      <a:pt x="24" y="60"/>
                    </a:cubicBezTo>
                    <a:cubicBezTo>
                      <a:pt x="24" y="60"/>
                      <a:pt x="24" y="60"/>
                      <a:pt x="24" y="60"/>
                    </a:cubicBezTo>
                    <a:cubicBezTo>
                      <a:pt x="13" y="60"/>
                      <a:pt x="13" y="60"/>
                      <a:pt x="13" y="60"/>
                    </a:cubicBezTo>
                    <a:cubicBezTo>
                      <a:pt x="13" y="60"/>
                      <a:pt x="13" y="60"/>
                      <a:pt x="13" y="60"/>
                    </a:cubicBezTo>
                    <a:cubicBezTo>
                      <a:pt x="11" y="60"/>
                      <a:pt x="11" y="60"/>
                      <a:pt x="11" y="60"/>
                    </a:cubicBezTo>
                    <a:cubicBezTo>
                      <a:pt x="11" y="36"/>
                      <a:pt x="11" y="36"/>
                      <a:pt x="11" y="36"/>
                    </a:cubicBezTo>
                    <a:cubicBezTo>
                      <a:pt x="2" y="36"/>
                      <a:pt x="2" y="36"/>
                      <a:pt x="2" y="36"/>
                    </a:cubicBezTo>
                    <a:cubicBezTo>
                      <a:pt x="0" y="36"/>
                      <a:pt x="0" y="36"/>
                      <a:pt x="0" y="36"/>
                    </a:cubicBezTo>
                    <a:cubicBezTo>
                      <a:pt x="0" y="35"/>
                      <a:pt x="0" y="35"/>
                      <a:pt x="0" y="35"/>
                    </a:cubicBezTo>
                    <a:cubicBezTo>
                      <a:pt x="0" y="14"/>
                      <a:pt x="0" y="14"/>
                      <a:pt x="0" y="14"/>
                    </a:cubicBezTo>
                    <a:cubicBezTo>
                      <a:pt x="0" y="12"/>
                      <a:pt x="0" y="12"/>
                      <a:pt x="0" y="12"/>
                    </a:cubicBezTo>
                    <a:cubicBezTo>
                      <a:pt x="0" y="12"/>
                      <a:pt x="0" y="12"/>
                      <a:pt x="0" y="12"/>
                    </a:cubicBezTo>
                    <a:cubicBezTo>
                      <a:pt x="2" y="12"/>
                      <a:pt x="2" y="12"/>
                      <a:pt x="2" y="12"/>
                    </a:cubicBezTo>
                    <a:cubicBezTo>
                      <a:pt x="2" y="12"/>
                      <a:pt x="2" y="12"/>
                      <a:pt x="2" y="12"/>
                    </a:cubicBezTo>
                    <a:cubicBezTo>
                      <a:pt x="5" y="12"/>
                      <a:pt x="5" y="12"/>
                      <a:pt x="5" y="12"/>
                    </a:cubicBezTo>
                    <a:cubicBezTo>
                      <a:pt x="5" y="12"/>
                      <a:pt x="5" y="12"/>
                      <a:pt x="5" y="12"/>
                    </a:cubicBezTo>
                    <a:cubicBezTo>
                      <a:pt x="6" y="12"/>
                      <a:pt x="6" y="12"/>
                      <a:pt x="6" y="12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9" y="18"/>
                      <a:pt x="9" y="18"/>
                      <a:pt x="9" y="18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2"/>
                      <a:pt x="9" y="12"/>
                      <a:pt x="9" y="12"/>
                    </a:cubicBezTo>
                    <a:cubicBezTo>
                      <a:pt x="9" y="12"/>
                      <a:pt x="9" y="12"/>
                      <a:pt x="9" y="12"/>
                    </a:cubicBezTo>
                    <a:cubicBezTo>
                      <a:pt x="11" y="12"/>
                      <a:pt x="11" y="12"/>
                      <a:pt x="11" y="12"/>
                    </a:cubicBezTo>
                    <a:cubicBezTo>
                      <a:pt x="11" y="12"/>
                      <a:pt x="11" y="12"/>
                      <a:pt x="11" y="12"/>
                    </a:cubicBezTo>
                    <a:cubicBezTo>
                      <a:pt x="14" y="12"/>
                      <a:pt x="14" y="12"/>
                      <a:pt x="14" y="12"/>
                    </a:cubicBezTo>
                    <a:cubicBezTo>
                      <a:pt x="14" y="12"/>
                      <a:pt x="14" y="12"/>
                      <a:pt x="14" y="12"/>
                    </a:cubicBezTo>
                    <a:cubicBezTo>
                      <a:pt x="15" y="12"/>
                      <a:pt x="15" y="12"/>
                      <a:pt x="15" y="12"/>
                    </a:cubicBezTo>
                    <a:cubicBezTo>
                      <a:pt x="15" y="18"/>
                      <a:pt x="15" y="18"/>
                      <a:pt x="15" y="18"/>
                    </a:cubicBezTo>
                    <a:cubicBezTo>
                      <a:pt x="18" y="18"/>
                      <a:pt x="18" y="18"/>
                      <a:pt x="18" y="18"/>
                    </a:cubicBezTo>
                    <a:cubicBezTo>
                      <a:pt x="18" y="14"/>
                      <a:pt x="18" y="14"/>
                      <a:pt x="18" y="14"/>
                    </a:cubicBezTo>
                    <a:cubicBezTo>
                      <a:pt x="18" y="12"/>
                      <a:pt x="18" y="12"/>
                      <a:pt x="18" y="12"/>
                    </a:cubicBezTo>
                    <a:cubicBezTo>
                      <a:pt x="18" y="12"/>
                      <a:pt x="18" y="12"/>
                      <a:pt x="18" y="12"/>
                    </a:cubicBezTo>
                    <a:cubicBezTo>
                      <a:pt x="20" y="12"/>
                      <a:pt x="20" y="12"/>
                      <a:pt x="20" y="12"/>
                    </a:cubicBezTo>
                    <a:cubicBezTo>
                      <a:pt x="20" y="12"/>
                      <a:pt x="20" y="12"/>
                      <a:pt x="20" y="12"/>
                    </a:cubicBezTo>
                    <a:cubicBezTo>
                      <a:pt x="23" y="12"/>
                      <a:pt x="23" y="12"/>
                      <a:pt x="23" y="12"/>
                    </a:cubicBezTo>
                    <a:cubicBezTo>
                      <a:pt x="23" y="0"/>
                      <a:pt x="23" y="0"/>
                      <a:pt x="23" y="0"/>
                    </a:cubicBezTo>
                    <a:cubicBezTo>
                      <a:pt x="24" y="0"/>
                      <a:pt x="24" y="0"/>
                      <a:pt x="24" y="0"/>
                    </a:cubicBezTo>
                    <a:cubicBezTo>
                      <a:pt x="24" y="0"/>
                      <a:pt x="24" y="0"/>
                      <a:pt x="24" y="0"/>
                    </a:cubicBezTo>
                    <a:cubicBezTo>
                      <a:pt x="27" y="0"/>
                      <a:pt x="27" y="0"/>
                      <a:pt x="27" y="0"/>
                    </a:cubicBezTo>
                    <a:cubicBezTo>
                      <a:pt x="27" y="0"/>
                      <a:pt x="27" y="0"/>
                      <a:pt x="27" y="0"/>
                    </a:cubicBezTo>
                    <a:cubicBezTo>
                      <a:pt x="29" y="0"/>
                      <a:pt x="29" y="0"/>
                      <a:pt x="29" y="0"/>
                    </a:cubicBezTo>
                    <a:cubicBezTo>
                      <a:pt x="29" y="0"/>
                      <a:pt x="29" y="0"/>
                      <a:pt x="29" y="0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6"/>
                      <a:pt x="29" y="6"/>
                      <a:pt x="29" y="6"/>
                    </a:cubicBezTo>
                    <a:cubicBezTo>
                      <a:pt x="32" y="6"/>
                      <a:pt x="32" y="6"/>
                      <a:pt x="32" y="6"/>
                    </a:cubicBezTo>
                    <a:cubicBezTo>
                      <a:pt x="32" y="0"/>
                      <a:pt x="32" y="0"/>
                      <a:pt x="32" y="0"/>
                    </a:cubicBezTo>
                    <a:cubicBezTo>
                      <a:pt x="34" y="0"/>
                      <a:pt x="34" y="0"/>
                      <a:pt x="34" y="0"/>
                    </a:cubicBezTo>
                    <a:cubicBezTo>
                      <a:pt x="34" y="0"/>
                      <a:pt x="34" y="0"/>
                      <a:pt x="34" y="0"/>
                    </a:cubicBezTo>
                    <a:cubicBezTo>
                      <a:pt x="37" y="0"/>
                      <a:pt x="37" y="0"/>
                      <a:pt x="37" y="0"/>
                    </a:cubicBezTo>
                    <a:cubicBezTo>
                      <a:pt x="37" y="0"/>
                      <a:pt x="37" y="0"/>
                      <a:pt x="37" y="0"/>
                    </a:cubicBezTo>
                    <a:cubicBezTo>
                      <a:pt x="39" y="0"/>
                      <a:pt x="39" y="0"/>
                      <a:pt x="39" y="0"/>
                    </a:cubicBezTo>
                    <a:cubicBezTo>
                      <a:pt x="39" y="0"/>
                      <a:pt x="39" y="0"/>
                      <a:pt x="39" y="0"/>
                    </a:cubicBezTo>
                    <a:cubicBezTo>
                      <a:pt x="39" y="1"/>
                      <a:pt x="39" y="1"/>
                      <a:pt x="39" y="1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42" y="6"/>
                      <a:pt x="42" y="6"/>
                      <a:pt x="42" y="6"/>
                    </a:cubicBezTo>
                    <a:cubicBezTo>
                      <a:pt x="42" y="0"/>
                      <a:pt x="42" y="0"/>
                      <a:pt x="42" y="0"/>
                    </a:cubicBezTo>
                    <a:cubicBezTo>
                      <a:pt x="44" y="0"/>
                      <a:pt x="44" y="0"/>
                      <a:pt x="44" y="0"/>
                    </a:cubicBezTo>
                    <a:cubicBezTo>
                      <a:pt x="44" y="0"/>
                      <a:pt x="44" y="0"/>
                      <a:pt x="44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48" y="0"/>
                      <a:pt x="48" y="0"/>
                      <a:pt x="48" y="0"/>
                    </a:cubicBezTo>
                    <a:cubicBezTo>
                      <a:pt x="48" y="0"/>
                      <a:pt x="48" y="0"/>
                      <a:pt x="48" y="0"/>
                    </a:cubicBezTo>
                    <a:cubicBezTo>
                      <a:pt x="48" y="1"/>
                      <a:pt x="48" y="1"/>
                      <a:pt x="48" y="1"/>
                    </a:cubicBezTo>
                    <a:cubicBezTo>
                      <a:pt x="48" y="6"/>
                      <a:pt x="48" y="6"/>
                      <a:pt x="48" y="6"/>
                    </a:cubicBezTo>
                    <a:cubicBezTo>
                      <a:pt x="52" y="6"/>
                      <a:pt x="52" y="6"/>
                      <a:pt x="52" y="6"/>
                    </a:cubicBezTo>
                    <a:cubicBezTo>
                      <a:pt x="52" y="1"/>
                      <a:pt x="52" y="1"/>
                      <a:pt x="52" y="1"/>
                    </a:cubicBezTo>
                    <a:cubicBezTo>
                      <a:pt x="52" y="0"/>
                      <a:pt x="52" y="0"/>
                      <a:pt x="52" y="0"/>
                    </a:cubicBezTo>
                    <a:cubicBezTo>
                      <a:pt x="52" y="0"/>
                      <a:pt x="52" y="0"/>
                      <a:pt x="52" y="0"/>
                    </a:cubicBezTo>
                    <a:cubicBezTo>
                      <a:pt x="53" y="0"/>
                      <a:pt x="53" y="0"/>
                      <a:pt x="53" y="0"/>
                    </a:cubicBezTo>
                    <a:cubicBezTo>
                      <a:pt x="53" y="0"/>
                      <a:pt x="53" y="0"/>
                      <a:pt x="53" y="0"/>
                    </a:cubicBezTo>
                    <a:cubicBezTo>
                      <a:pt x="58" y="0"/>
                      <a:pt x="58" y="0"/>
                      <a:pt x="58" y="0"/>
                    </a:cubicBezTo>
                    <a:cubicBezTo>
                      <a:pt x="58" y="0"/>
                      <a:pt x="58" y="0"/>
                      <a:pt x="58" y="0"/>
                    </a:cubicBezTo>
                    <a:cubicBezTo>
                      <a:pt x="58" y="0"/>
                      <a:pt x="58" y="0"/>
                      <a:pt x="58" y="0"/>
                    </a:cubicBezTo>
                    <a:cubicBezTo>
                      <a:pt x="58" y="12"/>
                      <a:pt x="58" y="12"/>
                      <a:pt x="58" y="12"/>
                    </a:cubicBezTo>
                    <a:cubicBezTo>
                      <a:pt x="61" y="12"/>
                      <a:pt x="61" y="12"/>
                      <a:pt x="61" y="12"/>
                    </a:cubicBezTo>
                    <a:cubicBezTo>
                      <a:pt x="61" y="12"/>
                      <a:pt x="61" y="12"/>
                      <a:pt x="61" y="12"/>
                    </a:cubicBezTo>
                    <a:cubicBezTo>
                      <a:pt x="63" y="12"/>
                      <a:pt x="63" y="12"/>
                      <a:pt x="63" y="12"/>
                    </a:cubicBezTo>
                    <a:cubicBezTo>
                      <a:pt x="63" y="12"/>
                      <a:pt x="63" y="12"/>
                      <a:pt x="63" y="12"/>
                    </a:cubicBezTo>
                    <a:cubicBezTo>
                      <a:pt x="63" y="14"/>
                      <a:pt x="63" y="14"/>
                      <a:pt x="63" y="14"/>
                    </a:cubicBezTo>
                    <a:cubicBezTo>
                      <a:pt x="63" y="18"/>
                      <a:pt x="63" y="18"/>
                      <a:pt x="63" y="18"/>
                    </a:cubicBezTo>
                    <a:cubicBezTo>
                      <a:pt x="66" y="18"/>
                      <a:pt x="66" y="18"/>
                      <a:pt x="66" y="18"/>
                    </a:cubicBezTo>
                    <a:cubicBezTo>
                      <a:pt x="66" y="12"/>
                      <a:pt x="66" y="12"/>
                      <a:pt x="66" y="12"/>
                    </a:cubicBezTo>
                    <a:cubicBezTo>
                      <a:pt x="67" y="12"/>
                      <a:pt x="67" y="12"/>
                      <a:pt x="67" y="12"/>
                    </a:cubicBezTo>
                    <a:cubicBezTo>
                      <a:pt x="67" y="12"/>
                      <a:pt x="67" y="12"/>
                      <a:pt x="67" y="12"/>
                    </a:cubicBezTo>
                    <a:cubicBezTo>
                      <a:pt x="70" y="12"/>
                      <a:pt x="70" y="12"/>
                      <a:pt x="70" y="12"/>
                    </a:cubicBezTo>
                    <a:cubicBezTo>
                      <a:pt x="70" y="12"/>
                      <a:pt x="70" y="12"/>
                      <a:pt x="70" y="12"/>
                    </a:cubicBezTo>
                    <a:cubicBezTo>
                      <a:pt x="72" y="12"/>
                      <a:pt x="72" y="12"/>
                      <a:pt x="72" y="12"/>
                    </a:cubicBezTo>
                    <a:cubicBezTo>
                      <a:pt x="72" y="12"/>
                      <a:pt x="72" y="12"/>
                      <a:pt x="72" y="12"/>
                    </a:cubicBezTo>
                    <a:cubicBezTo>
                      <a:pt x="72" y="14"/>
                      <a:pt x="72" y="14"/>
                      <a:pt x="72" y="14"/>
                    </a:cubicBezTo>
                    <a:cubicBezTo>
                      <a:pt x="72" y="18"/>
                      <a:pt x="72" y="18"/>
                      <a:pt x="72" y="18"/>
                    </a:cubicBezTo>
                    <a:cubicBezTo>
                      <a:pt x="75" y="18"/>
                      <a:pt x="75" y="18"/>
                      <a:pt x="75" y="18"/>
                    </a:cubicBezTo>
                    <a:cubicBezTo>
                      <a:pt x="75" y="12"/>
                      <a:pt x="75" y="12"/>
                      <a:pt x="75" y="12"/>
                    </a:cubicBezTo>
                    <a:cubicBezTo>
                      <a:pt x="76" y="12"/>
                      <a:pt x="76" y="12"/>
                      <a:pt x="76" y="12"/>
                    </a:cubicBezTo>
                    <a:cubicBezTo>
                      <a:pt x="76" y="12"/>
                      <a:pt x="76" y="12"/>
                      <a:pt x="76" y="12"/>
                    </a:cubicBezTo>
                    <a:cubicBezTo>
                      <a:pt x="79" y="12"/>
                      <a:pt x="79" y="12"/>
                      <a:pt x="79" y="12"/>
                    </a:cubicBezTo>
                    <a:cubicBezTo>
                      <a:pt x="79" y="12"/>
                      <a:pt x="79" y="12"/>
                      <a:pt x="79" y="12"/>
                    </a:cubicBezTo>
                    <a:cubicBezTo>
                      <a:pt x="81" y="12"/>
                      <a:pt x="81" y="12"/>
                      <a:pt x="81" y="12"/>
                    </a:cubicBezTo>
                    <a:cubicBezTo>
                      <a:pt x="81" y="12"/>
                      <a:pt x="81" y="12"/>
                      <a:pt x="81" y="12"/>
                    </a:cubicBezTo>
                    <a:cubicBezTo>
                      <a:pt x="81" y="14"/>
                      <a:pt x="81" y="14"/>
                      <a:pt x="81" y="14"/>
                    </a:cubicBezTo>
                    <a:cubicBezTo>
                      <a:pt x="81" y="35"/>
                      <a:pt x="81" y="35"/>
                      <a:pt x="81" y="35"/>
                    </a:cubicBezTo>
                    <a:cubicBezTo>
                      <a:pt x="81" y="36"/>
                      <a:pt x="81" y="36"/>
                      <a:pt x="81" y="36"/>
                    </a:cubicBezTo>
                    <a:cubicBezTo>
                      <a:pt x="79" y="36"/>
                      <a:pt x="79" y="36"/>
                      <a:pt x="79" y="36"/>
                    </a:cubicBezTo>
                    <a:close/>
                    <a:moveTo>
                      <a:pt x="68" y="36"/>
                    </a:moveTo>
                    <a:cubicBezTo>
                      <a:pt x="61" y="36"/>
                      <a:pt x="61" y="36"/>
                      <a:pt x="61" y="36"/>
                    </a:cubicBezTo>
                    <a:cubicBezTo>
                      <a:pt x="61" y="39"/>
                      <a:pt x="61" y="39"/>
                      <a:pt x="61" y="39"/>
                    </a:cubicBezTo>
                    <a:cubicBezTo>
                      <a:pt x="68" y="39"/>
                      <a:pt x="68" y="39"/>
                      <a:pt x="68" y="39"/>
                    </a:cubicBezTo>
                    <a:cubicBezTo>
                      <a:pt x="68" y="36"/>
                      <a:pt x="68" y="36"/>
                      <a:pt x="68" y="36"/>
                    </a:cubicBezTo>
                    <a:close/>
                    <a:moveTo>
                      <a:pt x="23" y="14"/>
                    </a:moveTo>
                    <a:cubicBezTo>
                      <a:pt x="20" y="14"/>
                      <a:pt x="20" y="14"/>
                      <a:pt x="20" y="14"/>
                    </a:cubicBezTo>
                    <a:cubicBezTo>
                      <a:pt x="20" y="19"/>
                      <a:pt x="20" y="19"/>
                      <a:pt x="20" y="19"/>
                    </a:cubicBezTo>
                    <a:cubicBezTo>
                      <a:pt x="18" y="19"/>
                      <a:pt x="18" y="19"/>
                      <a:pt x="18" y="19"/>
                    </a:cubicBezTo>
                    <a:cubicBezTo>
                      <a:pt x="18" y="19"/>
                      <a:pt x="18" y="19"/>
                      <a:pt x="18" y="19"/>
                    </a:cubicBezTo>
                    <a:cubicBezTo>
                      <a:pt x="15" y="19"/>
                      <a:pt x="15" y="19"/>
                      <a:pt x="15" y="19"/>
                    </a:cubicBezTo>
                    <a:cubicBezTo>
                      <a:pt x="15" y="19"/>
                      <a:pt x="15" y="19"/>
                      <a:pt x="15" y="19"/>
                    </a:cubicBezTo>
                    <a:cubicBezTo>
                      <a:pt x="14" y="19"/>
                      <a:pt x="14" y="19"/>
                      <a:pt x="14" y="19"/>
                    </a:cubicBezTo>
                    <a:cubicBezTo>
                      <a:pt x="14" y="19"/>
                      <a:pt x="14" y="19"/>
                      <a:pt x="14" y="19"/>
                    </a:cubicBezTo>
                    <a:cubicBezTo>
                      <a:pt x="14" y="18"/>
                      <a:pt x="14" y="18"/>
                      <a:pt x="14" y="18"/>
                    </a:cubicBezTo>
                    <a:cubicBezTo>
                      <a:pt x="14" y="14"/>
                      <a:pt x="14" y="14"/>
                      <a:pt x="14" y="14"/>
                    </a:cubicBezTo>
                    <a:cubicBezTo>
                      <a:pt x="11" y="14"/>
                      <a:pt x="11" y="14"/>
                      <a:pt x="11" y="14"/>
                    </a:cubicBezTo>
                    <a:cubicBezTo>
                      <a:pt x="11" y="19"/>
                      <a:pt x="11" y="19"/>
                      <a:pt x="11" y="19"/>
                    </a:cubicBezTo>
                    <a:cubicBezTo>
                      <a:pt x="9" y="19"/>
                      <a:pt x="9" y="19"/>
                      <a:pt x="9" y="19"/>
                    </a:cubicBezTo>
                    <a:cubicBezTo>
                      <a:pt x="9" y="19"/>
                      <a:pt x="9" y="19"/>
                      <a:pt x="9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8"/>
                      <a:pt x="5" y="18"/>
                      <a:pt x="5" y="18"/>
                    </a:cubicBezTo>
                    <a:cubicBezTo>
                      <a:pt x="5" y="14"/>
                      <a:pt x="5" y="14"/>
                      <a:pt x="5" y="14"/>
                    </a:cubicBezTo>
                    <a:cubicBezTo>
                      <a:pt x="2" y="14"/>
                      <a:pt x="2" y="14"/>
                      <a:pt x="2" y="14"/>
                    </a:cubicBezTo>
                    <a:cubicBezTo>
                      <a:pt x="2" y="22"/>
                      <a:pt x="2" y="22"/>
                      <a:pt x="2" y="22"/>
                    </a:cubicBezTo>
                    <a:cubicBezTo>
                      <a:pt x="25" y="22"/>
                      <a:pt x="25" y="22"/>
                      <a:pt x="25" y="22"/>
                    </a:cubicBezTo>
                    <a:cubicBezTo>
                      <a:pt x="25" y="18"/>
                      <a:pt x="25" y="18"/>
                      <a:pt x="25" y="18"/>
                    </a:cubicBezTo>
                    <a:cubicBezTo>
                      <a:pt x="24" y="18"/>
                      <a:pt x="24" y="18"/>
                      <a:pt x="24" y="18"/>
                    </a:cubicBezTo>
                    <a:cubicBezTo>
                      <a:pt x="23" y="18"/>
                      <a:pt x="23" y="18"/>
                      <a:pt x="23" y="18"/>
                    </a:cubicBezTo>
                    <a:cubicBezTo>
                      <a:pt x="23" y="18"/>
                      <a:pt x="23" y="18"/>
                      <a:pt x="23" y="18"/>
                    </a:cubicBezTo>
                    <a:cubicBezTo>
                      <a:pt x="23" y="14"/>
                      <a:pt x="23" y="14"/>
                      <a:pt x="23" y="14"/>
                    </a:cubicBezTo>
                    <a:close/>
                    <a:moveTo>
                      <a:pt x="26" y="22"/>
                    </a:moveTo>
                    <a:cubicBezTo>
                      <a:pt x="26" y="18"/>
                      <a:pt x="26" y="18"/>
                      <a:pt x="26" y="18"/>
                    </a:cubicBezTo>
                    <a:cubicBezTo>
                      <a:pt x="31" y="18"/>
                      <a:pt x="31" y="18"/>
                      <a:pt x="31" y="18"/>
                    </a:cubicBezTo>
                    <a:cubicBezTo>
                      <a:pt x="32" y="18"/>
                      <a:pt x="32" y="18"/>
                      <a:pt x="32" y="18"/>
                    </a:cubicBezTo>
                    <a:cubicBezTo>
                      <a:pt x="35" y="18"/>
                      <a:pt x="35" y="18"/>
                      <a:pt x="35" y="18"/>
                    </a:cubicBezTo>
                    <a:cubicBezTo>
                      <a:pt x="35" y="22"/>
                      <a:pt x="35" y="22"/>
                      <a:pt x="35" y="22"/>
                    </a:cubicBezTo>
                    <a:cubicBezTo>
                      <a:pt x="26" y="22"/>
                      <a:pt x="26" y="22"/>
                      <a:pt x="26" y="22"/>
                    </a:cubicBezTo>
                    <a:close/>
                    <a:moveTo>
                      <a:pt x="36" y="22"/>
                    </a:moveTo>
                    <a:cubicBezTo>
                      <a:pt x="36" y="18"/>
                      <a:pt x="36" y="18"/>
                      <a:pt x="36" y="18"/>
                    </a:cubicBezTo>
                    <a:cubicBezTo>
                      <a:pt x="40" y="18"/>
                      <a:pt x="40" y="18"/>
                      <a:pt x="40" y="18"/>
                    </a:cubicBezTo>
                    <a:cubicBezTo>
                      <a:pt x="41" y="18"/>
                      <a:pt x="41" y="18"/>
                      <a:pt x="41" y="18"/>
                    </a:cubicBezTo>
                    <a:cubicBezTo>
                      <a:pt x="45" y="18"/>
                      <a:pt x="45" y="18"/>
                      <a:pt x="45" y="18"/>
                    </a:cubicBezTo>
                    <a:cubicBezTo>
                      <a:pt x="45" y="22"/>
                      <a:pt x="45" y="22"/>
                      <a:pt x="45" y="22"/>
                    </a:cubicBezTo>
                    <a:cubicBezTo>
                      <a:pt x="36" y="22"/>
                      <a:pt x="36" y="22"/>
                      <a:pt x="36" y="22"/>
                    </a:cubicBezTo>
                    <a:close/>
                    <a:moveTo>
                      <a:pt x="46" y="22"/>
                    </a:moveTo>
                    <a:cubicBezTo>
                      <a:pt x="46" y="18"/>
                      <a:pt x="46" y="18"/>
                      <a:pt x="46" y="18"/>
                    </a:cubicBezTo>
                    <a:cubicBezTo>
                      <a:pt x="49" y="18"/>
                      <a:pt x="49" y="18"/>
                      <a:pt x="49" y="18"/>
                    </a:cubicBezTo>
                    <a:cubicBezTo>
                      <a:pt x="51" y="18"/>
                      <a:pt x="51" y="18"/>
                      <a:pt x="51" y="18"/>
                    </a:cubicBezTo>
                    <a:cubicBezTo>
                      <a:pt x="54" y="18"/>
                      <a:pt x="54" y="18"/>
                      <a:pt x="54" y="18"/>
                    </a:cubicBezTo>
                    <a:cubicBezTo>
                      <a:pt x="54" y="22"/>
                      <a:pt x="54" y="22"/>
                      <a:pt x="54" y="22"/>
                    </a:cubicBezTo>
                    <a:cubicBezTo>
                      <a:pt x="46" y="22"/>
                      <a:pt x="46" y="22"/>
                      <a:pt x="46" y="22"/>
                    </a:cubicBezTo>
                    <a:close/>
                    <a:moveTo>
                      <a:pt x="57" y="59"/>
                    </a:moveTo>
                    <a:cubicBezTo>
                      <a:pt x="64" y="59"/>
                      <a:pt x="64" y="59"/>
                      <a:pt x="64" y="59"/>
                    </a:cubicBezTo>
                    <a:cubicBezTo>
                      <a:pt x="64" y="53"/>
                      <a:pt x="64" y="53"/>
                      <a:pt x="64" y="53"/>
                    </a:cubicBezTo>
                    <a:cubicBezTo>
                      <a:pt x="57" y="53"/>
                      <a:pt x="57" y="53"/>
                      <a:pt x="57" y="53"/>
                    </a:cubicBezTo>
                    <a:cubicBezTo>
                      <a:pt x="57" y="59"/>
                      <a:pt x="57" y="59"/>
                      <a:pt x="57" y="59"/>
                    </a:cubicBezTo>
                    <a:close/>
                    <a:moveTo>
                      <a:pt x="65" y="59"/>
                    </a:moveTo>
                    <a:cubicBezTo>
                      <a:pt x="68" y="59"/>
                      <a:pt x="68" y="59"/>
                      <a:pt x="68" y="59"/>
                    </a:cubicBezTo>
                    <a:cubicBezTo>
                      <a:pt x="68" y="53"/>
                      <a:pt x="68" y="53"/>
                      <a:pt x="68" y="53"/>
                    </a:cubicBezTo>
                    <a:cubicBezTo>
                      <a:pt x="65" y="53"/>
                      <a:pt x="65" y="53"/>
                      <a:pt x="65" y="53"/>
                    </a:cubicBezTo>
                    <a:cubicBezTo>
                      <a:pt x="65" y="59"/>
                      <a:pt x="65" y="59"/>
                      <a:pt x="65" y="59"/>
                    </a:cubicBezTo>
                    <a:close/>
                    <a:moveTo>
                      <a:pt x="57" y="1"/>
                    </a:moveTo>
                    <a:cubicBezTo>
                      <a:pt x="57" y="9"/>
                      <a:pt x="57" y="9"/>
                      <a:pt x="57" y="9"/>
                    </a:cubicBezTo>
                    <a:cubicBezTo>
                      <a:pt x="24" y="9"/>
                      <a:pt x="24" y="9"/>
                      <a:pt x="24" y="9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7" y="1"/>
                      <a:pt x="27" y="1"/>
                      <a:pt x="27" y="1"/>
                    </a:cubicBezTo>
                    <a:cubicBezTo>
                      <a:pt x="27" y="7"/>
                      <a:pt x="27" y="7"/>
                      <a:pt x="27" y="7"/>
                    </a:cubicBezTo>
                    <a:cubicBezTo>
                      <a:pt x="28" y="7"/>
                      <a:pt x="28" y="7"/>
                      <a:pt x="28" y="7"/>
                    </a:cubicBezTo>
                    <a:cubicBezTo>
                      <a:pt x="28" y="7"/>
                      <a:pt x="28" y="7"/>
                      <a:pt x="28" y="7"/>
                    </a:cubicBezTo>
                    <a:cubicBezTo>
                      <a:pt x="34" y="7"/>
                      <a:pt x="34" y="7"/>
                      <a:pt x="34" y="7"/>
                    </a:cubicBezTo>
                    <a:cubicBezTo>
                      <a:pt x="34" y="7"/>
                      <a:pt x="34" y="7"/>
                      <a:pt x="34" y="7"/>
                    </a:cubicBezTo>
                    <a:cubicBezTo>
                      <a:pt x="34" y="7"/>
                      <a:pt x="34" y="7"/>
                      <a:pt x="34" y="7"/>
                    </a:cubicBezTo>
                    <a:cubicBezTo>
                      <a:pt x="34" y="1"/>
                      <a:pt x="34" y="1"/>
                      <a:pt x="34" y="1"/>
                    </a:cubicBezTo>
                    <a:cubicBezTo>
                      <a:pt x="37" y="1"/>
                      <a:pt x="37" y="1"/>
                      <a:pt x="37" y="1"/>
                    </a:cubicBezTo>
                    <a:cubicBezTo>
                      <a:pt x="37" y="6"/>
                      <a:pt x="37" y="6"/>
                      <a:pt x="37" y="6"/>
                    </a:cubicBezTo>
                    <a:cubicBezTo>
                      <a:pt x="37" y="7"/>
                      <a:pt x="37" y="7"/>
                      <a:pt x="37" y="7"/>
                    </a:cubicBezTo>
                    <a:cubicBezTo>
                      <a:pt x="37" y="7"/>
                      <a:pt x="37" y="7"/>
                      <a:pt x="37" y="7"/>
                    </a:cubicBezTo>
                    <a:cubicBezTo>
                      <a:pt x="43" y="7"/>
                      <a:pt x="43" y="7"/>
                      <a:pt x="43" y="7"/>
                    </a:cubicBezTo>
                    <a:cubicBezTo>
                      <a:pt x="43" y="7"/>
                      <a:pt x="43" y="7"/>
                      <a:pt x="43" y="7"/>
                    </a:cubicBezTo>
                    <a:cubicBezTo>
                      <a:pt x="44" y="7"/>
                      <a:pt x="44" y="7"/>
                      <a:pt x="44" y="7"/>
                    </a:cubicBezTo>
                    <a:cubicBezTo>
                      <a:pt x="44" y="1"/>
                      <a:pt x="44" y="1"/>
                      <a:pt x="44" y="1"/>
                    </a:cubicBezTo>
                    <a:cubicBezTo>
                      <a:pt x="47" y="1"/>
                      <a:pt x="47" y="1"/>
                      <a:pt x="47" y="1"/>
                    </a:cubicBezTo>
                    <a:cubicBezTo>
                      <a:pt x="47" y="6"/>
                      <a:pt x="47" y="6"/>
                      <a:pt x="47" y="6"/>
                    </a:cubicBezTo>
                    <a:cubicBezTo>
                      <a:pt x="47" y="7"/>
                      <a:pt x="47" y="7"/>
                      <a:pt x="47" y="7"/>
                    </a:cubicBezTo>
                    <a:cubicBezTo>
                      <a:pt x="47" y="7"/>
                      <a:pt x="47" y="7"/>
                      <a:pt x="47" y="7"/>
                    </a:cubicBezTo>
                    <a:cubicBezTo>
                      <a:pt x="53" y="7"/>
                      <a:pt x="53" y="7"/>
                      <a:pt x="53" y="7"/>
                    </a:cubicBezTo>
                    <a:cubicBezTo>
                      <a:pt x="53" y="7"/>
                      <a:pt x="53" y="7"/>
                      <a:pt x="53" y="7"/>
                    </a:cubicBezTo>
                    <a:cubicBezTo>
                      <a:pt x="53" y="7"/>
                      <a:pt x="53" y="7"/>
                      <a:pt x="53" y="7"/>
                    </a:cubicBezTo>
                    <a:cubicBezTo>
                      <a:pt x="53" y="1"/>
                      <a:pt x="53" y="1"/>
                      <a:pt x="53" y="1"/>
                    </a:cubicBezTo>
                    <a:cubicBezTo>
                      <a:pt x="57" y="1"/>
                      <a:pt x="57" y="1"/>
                      <a:pt x="57" y="1"/>
                    </a:cubicBezTo>
                    <a:close/>
                    <a:moveTo>
                      <a:pt x="24" y="16"/>
                    </a:moveTo>
                    <a:cubicBezTo>
                      <a:pt x="24" y="10"/>
                      <a:pt x="24" y="10"/>
                      <a:pt x="24" y="10"/>
                    </a:cubicBezTo>
                    <a:cubicBezTo>
                      <a:pt x="31" y="10"/>
                      <a:pt x="31" y="10"/>
                      <a:pt x="31" y="10"/>
                    </a:cubicBezTo>
                    <a:cubicBezTo>
                      <a:pt x="31" y="16"/>
                      <a:pt x="31" y="16"/>
                      <a:pt x="31" y="16"/>
                    </a:cubicBezTo>
                    <a:cubicBezTo>
                      <a:pt x="24" y="16"/>
                      <a:pt x="24" y="16"/>
                      <a:pt x="24" y="16"/>
                    </a:cubicBezTo>
                    <a:close/>
                    <a:moveTo>
                      <a:pt x="32" y="16"/>
                    </a:moveTo>
                    <a:cubicBezTo>
                      <a:pt x="32" y="10"/>
                      <a:pt x="32" y="10"/>
                      <a:pt x="32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6"/>
                      <a:pt x="40" y="16"/>
                      <a:pt x="40" y="16"/>
                    </a:cubicBezTo>
                    <a:cubicBezTo>
                      <a:pt x="32" y="16"/>
                      <a:pt x="32" y="16"/>
                      <a:pt x="32" y="16"/>
                    </a:cubicBezTo>
                    <a:close/>
                    <a:moveTo>
                      <a:pt x="41" y="16"/>
                    </a:moveTo>
                    <a:cubicBezTo>
                      <a:pt x="41" y="10"/>
                      <a:pt x="41" y="10"/>
                      <a:pt x="41" y="10"/>
                    </a:cubicBezTo>
                    <a:cubicBezTo>
                      <a:pt x="49" y="10"/>
                      <a:pt x="49" y="10"/>
                      <a:pt x="49" y="10"/>
                    </a:cubicBezTo>
                    <a:cubicBezTo>
                      <a:pt x="49" y="16"/>
                      <a:pt x="49" y="16"/>
                      <a:pt x="49" y="16"/>
                    </a:cubicBezTo>
                    <a:cubicBezTo>
                      <a:pt x="41" y="16"/>
                      <a:pt x="41" y="16"/>
                      <a:pt x="41" y="16"/>
                    </a:cubicBezTo>
                    <a:close/>
                    <a:moveTo>
                      <a:pt x="51" y="16"/>
                    </a:moveTo>
                    <a:cubicBezTo>
                      <a:pt x="51" y="10"/>
                      <a:pt x="51" y="10"/>
                      <a:pt x="51" y="10"/>
                    </a:cubicBezTo>
                    <a:cubicBezTo>
                      <a:pt x="57" y="10"/>
                      <a:pt x="57" y="10"/>
                      <a:pt x="57" y="10"/>
                    </a:cubicBezTo>
                    <a:cubicBezTo>
                      <a:pt x="57" y="16"/>
                      <a:pt x="57" y="16"/>
                      <a:pt x="57" y="16"/>
                    </a:cubicBezTo>
                    <a:cubicBezTo>
                      <a:pt x="51" y="16"/>
                      <a:pt x="51" y="16"/>
                      <a:pt x="51" y="16"/>
                    </a:cubicBezTo>
                    <a:close/>
                    <a:moveTo>
                      <a:pt x="68" y="52"/>
                    </a:moveTo>
                    <a:cubicBezTo>
                      <a:pt x="68" y="46"/>
                      <a:pt x="68" y="46"/>
                      <a:pt x="68" y="46"/>
                    </a:cubicBezTo>
                    <a:cubicBezTo>
                      <a:pt x="62" y="46"/>
                      <a:pt x="62" y="46"/>
                      <a:pt x="62" y="46"/>
                    </a:cubicBezTo>
                    <a:cubicBezTo>
                      <a:pt x="62" y="52"/>
                      <a:pt x="62" y="52"/>
                      <a:pt x="62" y="52"/>
                    </a:cubicBezTo>
                    <a:cubicBezTo>
                      <a:pt x="68" y="52"/>
                      <a:pt x="68" y="52"/>
                      <a:pt x="68" y="52"/>
                    </a:cubicBezTo>
                    <a:close/>
                    <a:moveTo>
                      <a:pt x="68" y="45"/>
                    </a:moveTo>
                    <a:cubicBezTo>
                      <a:pt x="68" y="41"/>
                      <a:pt x="68" y="41"/>
                      <a:pt x="68" y="41"/>
                    </a:cubicBezTo>
                    <a:cubicBezTo>
                      <a:pt x="65" y="41"/>
                      <a:pt x="65" y="41"/>
                      <a:pt x="65" y="41"/>
                    </a:cubicBezTo>
                    <a:cubicBezTo>
                      <a:pt x="65" y="45"/>
                      <a:pt x="65" y="45"/>
                      <a:pt x="65" y="45"/>
                    </a:cubicBezTo>
                    <a:cubicBezTo>
                      <a:pt x="68" y="45"/>
                      <a:pt x="68" y="45"/>
                      <a:pt x="68" y="45"/>
                    </a:cubicBezTo>
                    <a:close/>
                    <a:moveTo>
                      <a:pt x="61" y="46"/>
                    </a:moveTo>
                    <a:cubicBezTo>
                      <a:pt x="61" y="52"/>
                      <a:pt x="61" y="52"/>
                      <a:pt x="61" y="52"/>
                    </a:cubicBezTo>
                    <a:cubicBezTo>
                      <a:pt x="57" y="52"/>
                      <a:pt x="57" y="52"/>
                      <a:pt x="57" y="52"/>
                    </a:cubicBezTo>
                    <a:cubicBezTo>
                      <a:pt x="57" y="46"/>
                      <a:pt x="57" y="46"/>
                      <a:pt x="57" y="46"/>
                    </a:cubicBezTo>
                    <a:cubicBezTo>
                      <a:pt x="61" y="46"/>
                      <a:pt x="61" y="46"/>
                      <a:pt x="61" y="46"/>
                    </a:cubicBezTo>
                    <a:close/>
                    <a:moveTo>
                      <a:pt x="64" y="41"/>
                    </a:moveTo>
                    <a:cubicBezTo>
                      <a:pt x="64" y="45"/>
                      <a:pt x="64" y="45"/>
                      <a:pt x="64" y="45"/>
                    </a:cubicBezTo>
                    <a:cubicBezTo>
                      <a:pt x="57" y="45"/>
                      <a:pt x="57" y="45"/>
                      <a:pt x="57" y="45"/>
                    </a:cubicBezTo>
                    <a:cubicBezTo>
                      <a:pt x="57" y="41"/>
                      <a:pt x="57" y="41"/>
                      <a:pt x="57" y="41"/>
                    </a:cubicBezTo>
                    <a:cubicBezTo>
                      <a:pt x="64" y="41"/>
                      <a:pt x="64" y="41"/>
                      <a:pt x="64" y="41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/>
              <a:p>
                <a:pPr marL="0" marR="0" lvl="0" indent="0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</a:endParaRPr>
              </a:p>
            </p:txBody>
          </p:sp>
          <p:sp>
            <p:nvSpPr>
              <p:cNvPr id="15" name="Freeform 20"/>
              <p:cNvSpPr>
                <a:spLocks noEditPoints="1"/>
              </p:cNvSpPr>
              <p:nvPr/>
            </p:nvSpPr>
            <p:spPr bwMode="auto">
              <a:xfrm>
                <a:off x="4348163" y="1792288"/>
                <a:ext cx="441325" cy="260350"/>
              </a:xfrm>
              <a:custGeom>
                <a:avLst/>
                <a:gdLst>
                  <a:gd name="T0" fmla="*/ 97 w 278"/>
                  <a:gd name="T1" fmla="*/ 0 h 164"/>
                  <a:gd name="T2" fmla="*/ 0 w 278"/>
                  <a:gd name="T3" fmla="*/ 7 h 164"/>
                  <a:gd name="T4" fmla="*/ 0 w 278"/>
                  <a:gd name="T5" fmla="*/ 0 h 164"/>
                  <a:gd name="T6" fmla="*/ 278 w 278"/>
                  <a:gd name="T7" fmla="*/ 0 h 164"/>
                  <a:gd name="T8" fmla="*/ 180 w 278"/>
                  <a:gd name="T9" fmla="*/ 7 h 164"/>
                  <a:gd name="T10" fmla="*/ 180 w 278"/>
                  <a:gd name="T11" fmla="*/ 0 h 164"/>
                  <a:gd name="T12" fmla="*/ 45 w 278"/>
                  <a:gd name="T13" fmla="*/ 59 h 164"/>
                  <a:gd name="T14" fmla="*/ 2 w 278"/>
                  <a:gd name="T15" fmla="*/ 64 h 164"/>
                  <a:gd name="T16" fmla="*/ 2 w 278"/>
                  <a:gd name="T17" fmla="*/ 59 h 164"/>
                  <a:gd name="T18" fmla="*/ 275 w 278"/>
                  <a:gd name="T19" fmla="*/ 59 h 164"/>
                  <a:gd name="T20" fmla="*/ 232 w 278"/>
                  <a:gd name="T21" fmla="*/ 64 h 164"/>
                  <a:gd name="T22" fmla="*/ 232 w 278"/>
                  <a:gd name="T23" fmla="*/ 59 h 164"/>
                  <a:gd name="T24" fmla="*/ 69 w 278"/>
                  <a:gd name="T25" fmla="*/ 102 h 164"/>
                  <a:gd name="T26" fmla="*/ 7 w 278"/>
                  <a:gd name="T27" fmla="*/ 109 h 164"/>
                  <a:gd name="T28" fmla="*/ 7 w 278"/>
                  <a:gd name="T29" fmla="*/ 102 h 164"/>
                  <a:gd name="T30" fmla="*/ 164 w 278"/>
                  <a:gd name="T31" fmla="*/ 102 h 164"/>
                  <a:gd name="T32" fmla="*/ 114 w 278"/>
                  <a:gd name="T33" fmla="*/ 109 h 164"/>
                  <a:gd name="T34" fmla="*/ 114 w 278"/>
                  <a:gd name="T35" fmla="*/ 102 h 164"/>
                  <a:gd name="T36" fmla="*/ 270 w 278"/>
                  <a:gd name="T37" fmla="*/ 102 h 164"/>
                  <a:gd name="T38" fmla="*/ 206 w 278"/>
                  <a:gd name="T39" fmla="*/ 109 h 164"/>
                  <a:gd name="T40" fmla="*/ 206 w 278"/>
                  <a:gd name="T41" fmla="*/ 102 h 164"/>
                  <a:gd name="T42" fmla="*/ 81 w 278"/>
                  <a:gd name="T43" fmla="*/ 159 h 164"/>
                  <a:gd name="T44" fmla="*/ 111 w 278"/>
                  <a:gd name="T45" fmla="*/ 133 h 164"/>
                  <a:gd name="T46" fmla="*/ 114 w 278"/>
                  <a:gd name="T47" fmla="*/ 133 h 164"/>
                  <a:gd name="T48" fmla="*/ 185 w 278"/>
                  <a:gd name="T49" fmla="*/ 159 h 164"/>
                  <a:gd name="T50" fmla="*/ 164 w 278"/>
                  <a:gd name="T51" fmla="*/ 131 h 164"/>
                  <a:gd name="T52" fmla="*/ 164 w 278"/>
                  <a:gd name="T53" fmla="*/ 133 h 164"/>
                  <a:gd name="T54" fmla="*/ 166 w 278"/>
                  <a:gd name="T55" fmla="*/ 133 h 164"/>
                  <a:gd name="T56" fmla="*/ 194 w 278"/>
                  <a:gd name="T57" fmla="*/ 159 h 164"/>
                  <a:gd name="T58" fmla="*/ 261 w 278"/>
                  <a:gd name="T59" fmla="*/ 164 h 164"/>
                  <a:gd name="T60" fmla="*/ 16 w 278"/>
                  <a:gd name="T61" fmla="*/ 159 h 164"/>
                  <a:gd name="T62" fmla="*/ 114 w 278"/>
                  <a:gd name="T63" fmla="*/ 131 h 164"/>
                  <a:gd name="T64" fmla="*/ 114 w 278"/>
                  <a:gd name="T65" fmla="*/ 133 h 164"/>
                  <a:gd name="T66" fmla="*/ 114 w 278"/>
                  <a:gd name="T67" fmla="*/ 131 h 16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</a:cxnLst>
                <a:rect l="0" t="0" r="r" b="b"/>
                <a:pathLst>
                  <a:path w="278" h="164">
                    <a:moveTo>
                      <a:pt x="0" y="0"/>
                    </a:moveTo>
                    <a:lnTo>
                      <a:pt x="97" y="0"/>
                    </a:lnTo>
                    <a:lnTo>
                      <a:pt x="97" y="7"/>
                    </a:lnTo>
                    <a:lnTo>
                      <a:pt x="0" y="7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  <a:moveTo>
                      <a:pt x="180" y="0"/>
                    </a:moveTo>
                    <a:lnTo>
                      <a:pt x="278" y="0"/>
                    </a:lnTo>
                    <a:lnTo>
                      <a:pt x="278" y="7"/>
                    </a:lnTo>
                    <a:lnTo>
                      <a:pt x="180" y="7"/>
                    </a:lnTo>
                    <a:lnTo>
                      <a:pt x="180" y="0"/>
                    </a:lnTo>
                    <a:lnTo>
                      <a:pt x="180" y="0"/>
                    </a:lnTo>
                    <a:close/>
                    <a:moveTo>
                      <a:pt x="2" y="59"/>
                    </a:moveTo>
                    <a:lnTo>
                      <a:pt x="45" y="59"/>
                    </a:lnTo>
                    <a:lnTo>
                      <a:pt x="45" y="64"/>
                    </a:lnTo>
                    <a:lnTo>
                      <a:pt x="2" y="64"/>
                    </a:lnTo>
                    <a:lnTo>
                      <a:pt x="2" y="59"/>
                    </a:lnTo>
                    <a:lnTo>
                      <a:pt x="2" y="59"/>
                    </a:lnTo>
                    <a:close/>
                    <a:moveTo>
                      <a:pt x="232" y="59"/>
                    </a:moveTo>
                    <a:lnTo>
                      <a:pt x="275" y="59"/>
                    </a:lnTo>
                    <a:lnTo>
                      <a:pt x="275" y="64"/>
                    </a:lnTo>
                    <a:lnTo>
                      <a:pt x="232" y="64"/>
                    </a:lnTo>
                    <a:lnTo>
                      <a:pt x="232" y="59"/>
                    </a:lnTo>
                    <a:lnTo>
                      <a:pt x="232" y="59"/>
                    </a:lnTo>
                    <a:close/>
                    <a:moveTo>
                      <a:pt x="7" y="102"/>
                    </a:moveTo>
                    <a:lnTo>
                      <a:pt x="69" y="102"/>
                    </a:lnTo>
                    <a:lnTo>
                      <a:pt x="69" y="109"/>
                    </a:lnTo>
                    <a:lnTo>
                      <a:pt x="7" y="109"/>
                    </a:lnTo>
                    <a:lnTo>
                      <a:pt x="7" y="102"/>
                    </a:lnTo>
                    <a:lnTo>
                      <a:pt x="7" y="102"/>
                    </a:lnTo>
                    <a:close/>
                    <a:moveTo>
                      <a:pt x="114" y="102"/>
                    </a:moveTo>
                    <a:lnTo>
                      <a:pt x="164" y="102"/>
                    </a:lnTo>
                    <a:lnTo>
                      <a:pt x="164" y="109"/>
                    </a:lnTo>
                    <a:lnTo>
                      <a:pt x="114" y="109"/>
                    </a:lnTo>
                    <a:lnTo>
                      <a:pt x="114" y="102"/>
                    </a:lnTo>
                    <a:lnTo>
                      <a:pt x="114" y="102"/>
                    </a:lnTo>
                    <a:close/>
                    <a:moveTo>
                      <a:pt x="206" y="102"/>
                    </a:moveTo>
                    <a:lnTo>
                      <a:pt x="270" y="102"/>
                    </a:lnTo>
                    <a:lnTo>
                      <a:pt x="270" y="109"/>
                    </a:lnTo>
                    <a:lnTo>
                      <a:pt x="206" y="109"/>
                    </a:lnTo>
                    <a:lnTo>
                      <a:pt x="206" y="102"/>
                    </a:lnTo>
                    <a:lnTo>
                      <a:pt x="206" y="102"/>
                    </a:lnTo>
                    <a:close/>
                    <a:moveTo>
                      <a:pt x="16" y="159"/>
                    </a:moveTo>
                    <a:lnTo>
                      <a:pt x="81" y="159"/>
                    </a:lnTo>
                    <a:lnTo>
                      <a:pt x="107" y="133"/>
                    </a:lnTo>
                    <a:lnTo>
                      <a:pt x="111" y="133"/>
                    </a:lnTo>
                    <a:lnTo>
                      <a:pt x="111" y="133"/>
                    </a:lnTo>
                    <a:lnTo>
                      <a:pt x="114" y="133"/>
                    </a:lnTo>
                    <a:lnTo>
                      <a:pt x="88" y="159"/>
                    </a:lnTo>
                    <a:lnTo>
                      <a:pt x="185" y="159"/>
                    </a:lnTo>
                    <a:lnTo>
                      <a:pt x="159" y="131"/>
                    </a:lnTo>
                    <a:lnTo>
                      <a:pt x="164" y="131"/>
                    </a:lnTo>
                    <a:lnTo>
                      <a:pt x="164" y="133"/>
                    </a:lnTo>
                    <a:lnTo>
                      <a:pt x="164" y="133"/>
                    </a:lnTo>
                    <a:lnTo>
                      <a:pt x="166" y="133"/>
                    </a:lnTo>
                    <a:lnTo>
                      <a:pt x="166" y="133"/>
                    </a:lnTo>
                    <a:lnTo>
                      <a:pt x="168" y="133"/>
                    </a:lnTo>
                    <a:lnTo>
                      <a:pt x="194" y="159"/>
                    </a:lnTo>
                    <a:lnTo>
                      <a:pt x="261" y="159"/>
                    </a:lnTo>
                    <a:lnTo>
                      <a:pt x="261" y="164"/>
                    </a:lnTo>
                    <a:lnTo>
                      <a:pt x="16" y="164"/>
                    </a:lnTo>
                    <a:lnTo>
                      <a:pt x="16" y="159"/>
                    </a:lnTo>
                    <a:lnTo>
                      <a:pt x="16" y="159"/>
                    </a:lnTo>
                    <a:close/>
                    <a:moveTo>
                      <a:pt x="114" y="131"/>
                    </a:moveTo>
                    <a:lnTo>
                      <a:pt x="116" y="131"/>
                    </a:lnTo>
                    <a:lnTo>
                      <a:pt x="114" y="133"/>
                    </a:lnTo>
                    <a:lnTo>
                      <a:pt x="114" y="131"/>
                    </a:lnTo>
                    <a:lnTo>
                      <a:pt x="114" y="13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/>
              <a:p>
                <a:pPr marL="0" marR="0" lvl="0" indent="0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</a:endParaRPr>
              </a:p>
            </p:txBody>
          </p:sp>
          <p:sp>
            <p:nvSpPr>
              <p:cNvPr id="16" name="Freeform 21"/>
              <p:cNvSpPr>
                <a:spLocks noEditPoints="1"/>
              </p:cNvSpPr>
              <p:nvPr/>
            </p:nvSpPr>
            <p:spPr bwMode="auto">
              <a:xfrm>
                <a:off x="4295776" y="1660525"/>
                <a:ext cx="546100" cy="508000"/>
              </a:xfrm>
              <a:custGeom>
                <a:avLst/>
                <a:gdLst>
                  <a:gd name="T0" fmla="*/ 31 w 145"/>
                  <a:gd name="T1" fmla="*/ 0 h 135"/>
                  <a:gd name="T2" fmla="*/ 0 w 145"/>
                  <a:gd name="T3" fmla="*/ 27 h 135"/>
                  <a:gd name="T4" fmla="*/ 14 w 145"/>
                  <a:gd name="T5" fmla="*/ 45 h 135"/>
                  <a:gd name="T6" fmla="*/ 14 w 145"/>
                  <a:gd name="T7" fmla="*/ 63 h 135"/>
                  <a:gd name="T8" fmla="*/ 33 w 145"/>
                  <a:gd name="T9" fmla="*/ 116 h 135"/>
                  <a:gd name="T10" fmla="*/ 61 w 145"/>
                  <a:gd name="T11" fmla="*/ 125 h 135"/>
                  <a:gd name="T12" fmla="*/ 73 w 145"/>
                  <a:gd name="T13" fmla="*/ 135 h 135"/>
                  <a:gd name="T14" fmla="*/ 83 w 145"/>
                  <a:gd name="T15" fmla="*/ 126 h 135"/>
                  <a:gd name="T16" fmla="*/ 112 w 145"/>
                  <a:gd name="T17" fmla="*/ 116 h 135"/>
                  <a:gd name="T18" fmla="*/ 131 w 145"/>
                  <a:gd name="T19" fmla="*/ 63 h 135"/>
                  <a:gd name="T20" fmla="*/ 131 w 145"/>
                  <a:gd name="T21" fmla="*/ 46 h 135"/>
                  <a:gd name="T22" fmla="*/ 145 w 145"/>
                  <a:gd name="T23" fmla="*/ 27 h 135"/>
                  <a:gd name="T24" fmla="*/ 115 w 145"/>
                  <a:gd name="T25" fmla="*/ 0 h 135"/>
                  <a:gd name="T26" fmla="*/ 73 w 145"/>
                  <a:gd name="T27" fmla="*/ 14 h 135"/>
                  <a:gd name="T28" fmla="*/ 31 w 145"/>
                  <a:gd name="T29" fmla="*/ 0 h 135"/>
                  <a:gd name="T30" fmla="*/ 31 w 145"/>
                  <a:gd name="T31" fmla="*/ 4 h 135"/>
                  <a:gd name="T32" fmla="*/ 6 w 145"/>
                  <a:gd name="T33" fmla="*/ 26 h 135"/>
                  <a:gd name="T34" fmla="*/ 16 w 145"/>
                  <a:gd name="T35" fmla="*/ 38 h 135"/>
                  <a:gd name="T36" fmla="*/ 17 w 145"/>
                  <a:gd name="T37" fmla="*/ 51 h 135"/>
                  <a:gd name="T38" fmla="*/ 17 w 145"/>
                  <a:gd name="T39" fmla="*/ 64 h 135"/>
                  <a:gd name="T40" fmla="*/ 34 w 145"/>
                  <a:gd name="T41" fmla="*/ 113 h 135"/>
                  <a:gd name="T42" fmla="*/ 60 w 145"/>
                  <a:gd name="T43" fmla="*/ 122 h 135"/>
                  <a:gd name="T44" fmla="*/ 73 w 145"/>
                  <a:gd name="T45" fmla="*/ 130 h 135"/>
                  <a:gd name="T46" fmla="*/ 83 w 145"/>
                  <a:gd name="T47" fmla="*/ 123 h 135"/>
                  <a:gd name="T48" fmla="*/ 111 w 145"/>
                  <a:gd name="T49" fmla="*/ 113 h 135"/>
                  <a:gd name="T50" fmla="*/ 128 w 145"/>
                  <a:gd name="T51" fmla="*/ 63 h 135"/>
                  <a:gd name="T52" fmla="*/ 128 w 145"/>
                  <a:gd name="T53" fmla="*/ 52 h 135"/>
                  <a:gd name="T54" fmla="*/ 129 w 145"/>
                  <a:gd name="T55" fmla="*/ 38 h 135"/>
                  <a:gd name="T56" fmla="*/ 139 w 145"/>
                  <a:gd name="T57" fmla="*/ 26 h 135"/>
                  <a:gd name="T58" fmla="*/ 114 w 145"/>
                  <a:gd name="T59" fmla="*/ 4 h 135"/>
                  <a:gd name="T60" fmla="*/ 73 w 145"/>
                  <a:gd name="T61" fmla="*/ 16 h 135"/>
                  <a:gd name="T62" fmla="*/ 31 w 145"/>
                  <a:gd name="T63" fmla="*/ 4 h 13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</a:cxnLst>
                <a:rect l="0" t="0" r="r" b="b"/>
                <a:pathLst>
                  <a:path w="145" h="135">
                    <a:moveTo>
                      <a:pt x="31" y="0"/>
                    </a:moveTo>
                    <a:cubicBezTo>
                      <a:pt x="0" y="27"/>
                      <a:pt x="0" y="27"/>
                      <a:pt x="0" y="27"/>
                    </a:cubicBezTo>
                    <a:cubicBezTo>
                      <a:pt x="9" y="28"/>
                      <a:pt x="14" y="37"/>
                      <a:pt x="14" y="45"/>
                    </a:cubicBezTo>
                    <a:cubicBezTo>
                      <a:pt x="14" y="63"/>
                      <a:pt x="14" y="63"/>
                      <a:pt x="14" y="63"/>
                    </a:cubicBezTo>
                    <a:cubicBezTo>
                      <a:pt x="14" y="80"/>
                      <a:pt x="15" y="109"/>
                      <a:pt x="33" y="116"/>
                    </a:cubicBezTo>
                    <a:cubicBezTo>
                      <a:pt x="36" y="117"/>
                      <a:pt x="53" y="121"/>
                      <a:pt x="61" y="125"/>
                    </a:cubicBezTo>
                    <a:cubicBezTo>
                      <a:pt x="70" y="130"/>
                      <a:pt x="71" y="135"/>
                      <a:pt x="73" y="135"/>
                    </a:cubicBezTo>
                    <a:cubicBezTo>
                      <a:pt x="74" y="134"/>
                      <a:pt x="76" y="130"/>
                      <a:pt x="83" y="126"/>
                    </a:cubicBezTo>
                    <a:cubicBezTo>
                      <a:pt x="92" y="122"/>
                      <a:pt x="107" y="118"/>
                      <a:pt x="112" y="116"/>
                    </a:cubicBezTo>
                    <a:cubicBezTo>
                      <a:pt x="130" y="109"/>
                      <a:pt x="131" y="80"/>
                      <a:pt x="131" y="63"/>
                    </a:cubicBezTo>
                    <a:cubicBezTo>
                      <a:pt x="131" y="46"/>
                      <a:pt x="131" y="46"/>
                      <a:pt x="131" y="46"/>
                    </a:cubicBezTo>
                    <a:cubicBezTo>
                      <a:pt x="131" y="38"/>
                      <a:pt x="136" y="28"/>
                      <a:pt x="145" y="27"/>
                    </a:cubicBezTo>
                    <a:cubicBezTo>
                      <a:pt x="115" y="0"/>
                      <a:pt x="115" y="0"/>
                      <a:pt x="115" y="0"/>
                    </a:cubicBezTo>
                    <a:cubicBezTo>
                      <a:pt x="100" y="9"/>
                      <a:pt x="90" y="13"/>
                      <a:pt x="73" y="14"/>
                    </a:cubicBezTo>
                    <a:cubicBezTo>
                      <a:pt x="55" y="14"/>
                      <a:pt x="45" y="10"/>
                      <a:pt x="31" y="0"/>
                    </a:cubicBezTo>
                    <a:close/>
                    <a:moveTo>
                      <a:pt x="31" y="4"/>
                    </a:moveTo>
                    <a:cubicBezTo>
                      <a:pt x="6" y="26"/>
                      <a:pt x="6" y="26"/>
                      <a:pt x="6" y="26"/>
                    </a:cubicBezTo>
                    <a:cubicBezTo>
                      <a:pt x="7" y="26"/>
                      <a:pt x="13" y="29"/>
                      <a:pt x="16" y="38"/>
                    </a:cubicBezTo>
                    <a:cubicBezTo>
                      <a:pt x="17" y="42"/>
                      <a:pt x="17" y="47"/>
                      <a:pt x="17" y="51"/>
                    </a:cubicBezTo>
                    <a:cubicBezTo>
                      <a:pt x="17" y="56"/>
                      <a:pt x="17" y="60"/>
                      <a:pt x="17" y="64"/>
                    </a:cubicBezTo>
                    <a:cubicBezTo>
                      <a:pt x="17" y="79"/>
                      <a:pt x="18" y="106"/>
                      <a:pt x="34" y="113"/>
                    </a:cubicBezTo>
                    <a:cubicBezTo>
                      <a:pt x="37" y="115"/>
                      <a:pt x="53" y="118"/>
                      <a:pt x="60" y="122"/>
                    </a:cubicBezTo>
                    <a:cubicBezTo>
                      <a:pt x="70" y="126"/>
                      <a:pt x="72" y="130"/>
                      <a:pt x="73" y="130"/>
                    </a:cubicBezTo>
                    <a:cubicBezTo>
                      <a:pt x="74" y="129"/>
                      <a:pt x="76" y="126"/>
                      <a:pt x="83" y="123"/>
                    </a:cubicBezTo>
                    <a:cubicBezTo>
                      <a:pt x="91" y="119"/>
                      <a:pt x="106" y="115"/>
                      <a:pt x="111" y="113"/>
                    </a:cubicBezTo>
                    <a:cubicBezTo>
                      <a:pt x="127" y="107"/>
                      <a:pt x="127" y="79"/>
                      <a:pt x="128" y="63"/>
                    </a:cubicBezTo>
                    <a:cubicBezTo>
                      <a:pt x="128" y="52"/>
                      <a:pt x="128" y="52"/>
                      <a:pt x="128" y="52"/>
                    </a:cubicBezTo>
                    <a:cubicBezTo>
                      <a:pt x="128" y="47"/>
                      <a:pt x="127" y="43"/>
                      <a:pt x="129" y="38"/>
                    </a:cubicBezTo>
                    <a:cubicBezTo>
                      <a:pt x="131" y="33"/>
                      <a:pt x="134" y="28"/>
                      <a:pt x="139" y="26"/>
                    </a:cubicBezTo>
                    <a:cubicBezTo>
                      <a:pt x="114" y="4"/>
                      <a:pt x="114" y="4"/>
                      <a:pt x="114" y="4"/>
                    </a:cubicBezTo>
                    <a:cubicBezTo>
                      <a:pt x="100" y="13"/>
                      <a:pt x="90" y="16"/>
                      <a:pt x="73" y="16"/>
                    </a:cubicBezTo>
                    <a:cubicBezTo>
                      <a:pt x="56" y="16"/>
                      <a:pt x="45" y="13"/>
                      <a:pt x="31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/>
              <a:p>
                <a:pPr marL="0" marR="0" lvl="0" indent="0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</a:endParaRPr>
              </a:p>
            </p:txBody>
          </p:sp>
          <p:sp>
            <p:nvSpPr>
              <p:cNvPr id="17" name="Freeform 22"/>
              <p:cNvSpPr>
                <a:spLocks noEditPoints="1"/>
              </p:cNvSpPr>
              <p:nvPr/>
            </p:nvSpPr>
            <p:spPr bwMode="auto">
              <a:xfrm>
                <a:off x="4373563" y="1701800"/>
                <a:ext cx="388938" cy="430213"/>
              </a:xfrm>
              <a:custGeom>
                <a:avLst/>
                <a:gdLst>
                  <a:gd name="T0" fmla="*/ 226 w 245"/>
                  <a:gd name="T1" fmla="*/ 17 h 271"/>
                  <a:gd name="T2" fmla="*/ 233 w 245"/>
                  <a:gd name="T3" fmla="*/ 31 h 271"/>
                  <a:gd name="T4" fmla="*/ 219 w 245"/>
                  <a:gd name="T5" fmla="*/ 40 h 271"/>
                  <a:gd name="T6" fmla="*/ 207 w 245"/>
                  <a:gd name="T7" fmla="*/ 31 h 271"/>
                  <a:gd name="T8" fmla="*/ 212 w 245"/>
                  <a:gd name="T9" fmla="*/ 17 h 271"/>
                  <a:gd name="T10" fmla="*/ 219 w 245"/>
                  <a:gd name="T11" fmla="*/ 0 h 271"/>
                  <a:gd name="T12" fmla="*/ 131 w 245"/>
                  <a:gd name="T13" fmla="*/ 240 h 271"/>
                  <a:gd name="T14" fmla="*/ 136 w 245"/>
                  <a:gd name="T15" fmla="*/ 254 h 271"/>
                  <a:gd name="T16" fmla="*/ 121 w 245"/>
                  <a:gd name="T17" fmla="*/ 263 h 271"/>
                  <a:gd name="T18" fmla="*/ 110 w 245"/>
                  <a:gd name="T19" fmla="*/ 254 h 271"/>
                  <a:gd name="T20" fmla="*/ 114 w 245"/>
                  <a:gd name="T21" fmla="*/ 240 h 271"/>
                  <a:gd name="T22" fmla="*/ 121 w 245"/>
                  <a:gd name="T23" fmla="*/ 223 h 271"/>
                  <a:gd name="T24" fmla="*/ 126 w 245"/>
                  <a:gd name="T25" fmla="*/ 242 h 271"/>
                  <a:gd name="T26" fmla="*/ 129 w 245"/>
                  <a:gd name="T27" fmla="*/ 252 h 271"/>
                  <a:gd name="T28" fmla="*/ 121 w 245"/>
                  <a:gd name="T29" fmla="*/ 256 h 271"/>
                  <a:gd name="T30" fmla="*/ 114 w 245"/>
                  <a:gd name="T31" fmla="*/ 252 h 271"/>
                  <a:gd name="T32" fmla="*/ 117 w 245"/>
                  <a:gd name="T33" fmla="*/ 242 h 271"/>
                  <a:gd name="T34" fmla="*/ 121 w 245"/>
                  <a:gd name="T35" fmla="*/ 235 h 271"/>
                  <a:gd name="T36" fmla="*/ 34 w 245"/>
                  <a:gd name="T37" fmla="*/ 17 h 271"/>
                  <a:gd name="T38" fmla="*/ 38 w 245"/>
                  <a:gd name="T39" fmla="*/ 31 h 271"/>
                  <a:gd name="T40" fmla="*/ 27 w 245"/>
                  <a:gd name="T41" fmla="*/ 40 h 271"/>
                  <a:gd name="T42" fmla="*/ 15 w 245"/>
                  <a:gd name="T43" fmla="*/ 31 h 271"/>
                  <a:gd name="T44" fmla="*/ 19 w 245"/>
                  <a:gd name="T45" fmla="*/ 17 h 271"/>
                  <a:gd name="T46" fmla="*/ 27 w 245"/>
                  <a:gd name="T47" fmla="*/ 0 h 271"/>
                  <a:gd name="T48" fmla="*/ 31 w 245"/>
                  <a:gd name="T49" fmla="*/ 22 h 271"/>
                  <a:gd name="T50" fmla="*/ 34 w 245"/>
                  <a:gd name="T51" fmla="*/ 29 h 271"/>
                  <a:gd name="T52" fmla="*/ 27 w 245"/>
                  <a:gd name="T53" fmla="*/ 33 h 271"/>
                  <a:gd name="T54" fmla="*/ 19 w 245"/>
                  <a:gd name="T55" fmla="*/ 29 h 271"/>
                  <a:gd name="T56" fmla="*/ 22 w 245"/>
                  <a:gd name="T57" fmla="*/ 22 h 271"/>
                  <a:gd name="T58" fmla="*/ 27 w 245"/>
                  <a:gd name="T59" fmla="*/ 12 h 271"/>
                  <a:gd name="T60" fmla="*/ 224 w 245"/>
                  <a:gd name="T61" fmla="*/ 22 h 271"/>
                  <a:gd name="T62" fmla="*/ 226 w 245"/>
                  <a:gd name="T63" fmla="*/ 29 h 271"/>
                  <a:gd name="T64" fmla="*/ 219 w 245"/>
                  <a:gd name="T65" fmla="*/ 33 h 271"/>
                  <a:gd name="T66" fmla="*/ 212 w 245"/>
                  <a:gd name="T67" fmla="*/ 29 h 271"/>
                  <a:gd name="T68" fmla="*/ 214 w 245"/>
                  <a:gd name="T69" fmla="*/ 22 h 271"/>
                  <a:gd name="T70" fmla="*/ 219 w 245"/>
                  <a:gd name="T71" fmla="*/ 12 h 27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</a:cxnLst>
                <a:rect l="0" t="0" r="r" b="b"/>
                <a:pathLst>
                  <a:path w="245" h="271">
                    <a:moveTo>
                      <a:pt x="219" y="0"/>
                    </a:moveTo>
                    <a:lnTo>
                      <a:pt x="226" y="17"/>
                    </a:lnTo>
                    <a:lnTo>
                      <a:pt x="245" y="19"/>
                    </a:lnTo>
                    <a:lnTo>
                      <a:pt x="233" y="31"/>
                    </a:lnTo>
                    <a:lnTo>
                      <a:pt x="235" y="48"/>
                    </a:lnTo>
                    <a:lnTo>
                      <a:pt x="219" y="40"/>
                    </a:lnTo>
                    <a:lnTo>
                      <a:pt x="205" y="48"/>
                    </a:lnTo>
                    <a:lnTo>
                      <a:pt x="207" y="31"/>
                    </a:lnTo>
                    <a:lnTo>
                      <a:pt x="193" y="19"/>
                    </a:lnTo>
                    <a:lnTo>
                      <a:pt x="212" y="17"/>
                    </a:lnTo>
                    <a:lnTo>
                      <a:pt x="219" y="0"/>
                    </a:lnTo>
                    <a:lnTo>
                      <a:pt x="219" y="0"/>
                    </a:lnTo>
                    <a:close/>
                    <a:moveTo>
                      <a:pt x="121" y="223"/>
                    </a:moveTo>
                    <a:lnTo>
                      <a:pt x="131" y="240"/>
                    </a:lnTo>
                    <a:lnTo>
                      <a:pt x="148" y="242"/>
                    </a:lnTo>
                    <a:lnTo>
                      <a:pt x="136" y="254"/>
                    </a:lnTo>
                    <a:lnTo>
                      <a:pt x="138" y="271"/>
                    </a:lnTo>
                    <a:lnTo>
                      <a:pt x="121" y="263"/>
                    </a:lnTo>
                    <a:lnTo>
                      <a:pt x="107" y="271"/>
                    </a:lnTo>
                    <a:lnTo>
                      <a:pt x="110" y="254"/>
                    </a:lnTo>
                    <a:lnTo>
                      <a:pt x="98" y="242"/>
                    </a:lnTo>
                    <a:lnTo>
                      <a:pt x="114" y="240"/>
                    </a:lnTo>
                    <a:lnTo>
                      <a:pt x="121" y="223"/>
                    </a:lnTo>
                    <a:lnTo>
                      <a:pt x="121" y="223"/>
                    </a:lnTo>
                    <a:close/>
                    <a:moveTo>
                      <a:pt x="121" y="235"/>
                    </a:moveTo>
                    <a:lnTo>
                      <a:pt x="126" y="242"/>
                    </a:lnTo>
                    <a:lnTo>
                      <a:pt x="136" y="244"/>
                    </a:lnTo>
                    <a:lnTo>
                      <a:pt x="129" y="252"/>
                    </a:lnTo>
                    <a:lnTo>
                      <a:pt x="131" y="261"/>
                    </a:lnTo>
                    <a:lnTo>
                      <a:pt x="121" y="256"/>
                    </a:lnTo>
                    <a:lnTo>
                      <a:pt x="112" y="261"/>
                    </a:lnTo>
                    <a:lnTo>
                      <a:pt x="114" y="252"/>
                    </a:lnTo>
                    <a:lnTo>
                      <a:pt x="107" y="244"/>
                    </a:lnTo>
                    <a:lnTo>
                      <a:pt x="117" y="242"/>
                    </a:lnTo>
                    <a:lnTo>
                      <a:pt x="121" y="235"/>
                    </a:lnTo>
                    <a:lnTo>
                      <a:pt x="121" y="235"/>
                    </a:lnTo>
                    <a:close/>
                    <a:moveTo>
                      <a:pt x="27" y="0"/>
                    </a:moveTo>
                    <a:lnTo>
                      <a:pt x="34" y="17"/>
                    </a:lnTo>
                    <a:lnTo>
                      <a:pt x="53" y="19"/>
                    </a:lnTo>
                    <a:lnTo>
                      <a:pt x="38" y="31"/>
                    </a:lnTo>
                    <a:lnTo>
                      <a:pt x="41" y="48"/>
                    </a:lnTo>
                    <a:lnTo>
                      <a:pt x="27" y="40"/>
                    </a:lnTo>
                    <a:lnTo>
                      <a:pt x="10" y="48"/>
                    </a:lnTo>
                    <a:lnTo>
                      <a:pt x="15" y="31"/>
                    </a:lnTo>
                    <a:lnTo>
                      <a:pt x="0" y="19"/>
                    </a:lnTo>
                    <a:lnTo>
                      <a:pt x="19" y="17"/>
                    </a:lnTo>
                    <a:lnTo>
                      <a:pt x="27" y="0"/>
                    </a:lnTo>
                    <a:lnTo>
                      <a:pt x="27" y="0"/>
                    </a:lnTo>
                    <a:close/>
                    <a:moveTo>
                      <a:pt x="27" y="12"/>
                    </a:moveTo>
                    <a:lnTo>
                      <a:pt x="31" y="22"/>
                    </a:lnTo>
                    <a:lnTo>
                      <a:pt x="41" y="22"/>
                    </a:lnTo>
                    <a:lnTo>
                      <a:pt x="34" y="29"/>
                    </a:lnTo>
                    <a:lnTo>
                      <a:pt x="36" y="38"/>
                    </a:lnTo>
                    <a:lnTo>
                      <a:pt x="27" y="33"/>
                    </a:lnTo>
                    <a:lnTo>
                      <a:pt x="17" y="38"/>
                    </a:lnTo>
                    <a:lnTo>
                      <a:pt x="19" y="29"/>
                    </a:lnTo>
                    <a:lnTo>
                      <a:pt x="12" y="22"/>
                    </a:lnTo>
                    <a:lnTo>
                      <a:pt x="22" y="22"/>
                    </a:lnTo>
                    <a:lnTo>
                      <a:pt x="27" y="12"/>
                    </a:lnTo>
                    <a:lnTo>
                      <a:pt x="27" y="12"/>
                    </a:lnTo>
                    <a:close/>
                    <a:moveTo>
                      <a:pt x="219" y="12"/>
                    </a:moveTo>
                    <a:lnTo>
                      <a:pt x="224" y="22"/>
                    </a:lnTo>
                    <a:lnTo>
                      <a:pt x="233" y="22"/>
                    </a:lnTo>
                    <a:lnTo>
                      <a:pt x="226" y="29"/>
                    </a:lnTo>
                    <a:lnTo>
                      <a:pt x="228" y="38"/>
                    </a:lnTo>
                    <a:lnTo>
                      <a:pt x="219" y="33"/>
                    </a:lnTo>
                    <a:lnTo>
                      <a:pt x="209" y="38"/>
                    </a:lnTo>
                    <a:lnTo>
                      <a:pt x="212" y="29"/>
                    </a:lnTo>
                    <a:lnTo>
                      <a:pt x="205" y="22"/>
                    </a:lnTo>
                    <a:lnTo>
                      <a:pt x="214" y="22"/>
                    </a:lnTo>
                    <a:lnTo>
                      <a:pt x="219" y="12"/>
                    </a:lnTo>
                    <a:lnTo>
                      <a:pt x="219" y="12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/>
              <a:p>
                <a:pPr marL="0" marR="0" lvl="0" indent="0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</a:endParaRPr>
              </a:p>
            </p:txBody>
          </p:sp>
          <p:sp>
            <p:nvSpPr>
              <p:cNvPr id="18" name="Freeform 23"/>
              <p:cNvSpPr>
                <a:spLocks noEditPoints="1"/>
              </p:cNvSpPr>
              <p:nvPr/>
            </p:nvSpPr>
            <p:spPr bwMode="auto">
              <a:xfrm>
                <a:off x="4392613" y="2220913"/>
                <a:ext cx="350838" cy="79375"/>
              </a:xfrm>
              <a:custGeom>
                <a:avLst/>
                <a:gdLst>
                  <a:gd name="T0" fmla="*/ 11 w 93"/>
                  <a:gd name="T1" fmla="*/ 4 h 21"/>
                  <a:gd name="T2" fmla="*/ 11 w 93"/>
                  <a:gd name="T3" fmla="*/ 4 h 21"/>
                  <a:gd name="T4" fmla="*/ 11 w 93"/>
                  <a:gd name="T5" fmla="*/ 2 h 21"/>
                  <a:gd name="T6" fmla="*/ 29 w 93"/>
                  <a:gd name="T7" fmla="*/ 3 h 21"/>
                  <a:gd name="T8" fmla="*/ 28 w 93"/>
                  <a:gd name="T9" fmla="*/ 8 h 21"/>
                  <a:gd name="T10" fmla="*/ 38 w 93"/>
                  <a:gd name="T11" fmla="*/ 7 h 21"/>
                  <a:gd name="T12" fmla="*/ 37 w 93"/>
                  <a:gd name="T13" fmla="*/ 5 h 21"/>
                  <a:gd name="T14" fmla="*/ 33 w 93"/>
                  <a:gd name="T15" fmla="*/ 4 h 21"/>
                  <a:gd name="T16" fmla="*/ 39 w 93"/>
                  <a:gd name="T17" fmla="*/ 1 h 21"/>
                  <a:gd name="T18" fmla="*/ 63 w 93"/>
                  <a:gd name="T19" fmla="*/ 3 h 21"/>
                  <a:gd name="T20" fmla="*/ 65 w 93"/>
                  <a:gd name="T21" fmla="*/ 8 h 21"/>
                  <a:gd name="T22" fmla="*/ 71 w 93"/>
                  <a:gd name="T23" fmla="*/ 10 h 21"/>
                  <a:gd name="T24" fmla="*/ 65 w 93"/>
                  <a:gd name="T25" fmla="*/ 2 h 21"/>
                  <a:gd name="T26" fmla="*/ 88 w 93"/>
                  <a:gd name="T27" fmla="*/ 12 h 21"/>
                  <a:gd name="T28" fmla="*/ 87 w 93"/>
                  <a:gd name="T29" fmla="*/ 11 h 21"/>
                  <a:gd name="T30" fmla="*/ 87 w 93"/>
                  <a:gd name="T31" fmla="*/ 5 h 21"/>
                  <a:gd name="T32" fmla="*/ 83 w 93"/>
                  <a:gd name="T33" fmla="*/ 18 h 21"/>
                  <a:gd name="T34" fmla="*/ 80 w 93"/>
                  <a:gd name="T35" fmla="*/ 11 h 21"/>
                  <a:gd name="T36" fmla="*/ 78 w 93"/>
                  <a:gd name="T37" fmla="*/ 11 h 21"/>
                  <a:gd name="T38" fmla="*/ 75 w 93"/>
                  <a:gd name="T39" fmla="*/ 19 h 21"/>
                  <a:gd name="T40" fmla="*/ 93 w 93"/>
                  <a:gd name="T41" fmla="*/ 20 h 21"/>
                  <a:gd name="T42" fmla="*/ 85 w 93"/>
                  <a:gd name="T43" fmla="*/ 12 h 21"/>
                  <a:gd name="T44" fmla="*/ 55 w 93"/>
                  <a:gd name="T45" fmla="*/ 2 h 21"/>
                  <a:gd name="T46" fmla="*/ 50 w 93"/>
                  <a:gd name="T47" fmla="*/ 7 h 21"/>
                  <a:gd name="T48" fmla="*/ 50 w 93"/>
                  <a:gd name="T49" fmla="*/ 15 h 21"/>
                  <a:gd name="T50" fmla="*/ 57 w 93"/>
                  <a:gd name="T51" fmla="*/ 10 h 21"/>
                  <a:gd name="T52" fmla="*/ 53 w 93"/>
                  <a:gd name="T53" fmla="*/ 14 h 21"/>
                  <a:gd name="T54" fmla="*/ 57 w 93"/>
                  <a:gd name="T55" fmla="*/ 14 h 21"/>
                  <a:gd name="T56" fmla="*/ 57 w 93"/>
                  <a:gd name="T57" fmla="*/ 9 h 21"/>
                  <a:gd name="T58" fmla="*/ 55 w 93"/>
                  <a:gd name="T59" fmla="*/ 7 h 21"/>
                  <a:gd name="T60" fmla="*/ 62 w 93"/>
                  <a:gd name="T61" fmla="*/ 11 h 21"/>
                  <a:gd name="T62" fmla="*/ 62 w 93"/>
                  <a:gd name="T63" fmla="*/ 11 h 21"/>
                  <a:gd name="T64" fmla="*/ 62 w 93"/>
                  <a:gd name="T65" fmla="*/ 14 h 21"/>
                  <a:gd name="T66" fmla="*/ 39 w 93"/>
                  <a:gd name="T67" fmla="*/ 11 h 21"/>
                  <a:gd name="T68" fmla="*/ 36 w 93"/>
                  <a:gd name="T69" fmla="*/ 10 h 21"/>
                  <a:gd name="T70" fmla="*/ 34 w 93"/>
                  <a:gd name="T71" fmla="*/ 12 h 21"/>
                  <a:gd name="T72" fmla="*/ 34 w 93"/>
                  <a:gd name="T73" fmla="*/ 13 h 21"/>
                  <a:gd name="T74" fmla="*/ 26 w 93"/>
                  <a:gd name="T75" fmla="*/ 17 h 21"/>
                  <a:gd name="T76" fmla="*/ 44 w 93"/>
                  <a:gd name="T77" fmla="*/ 15 h 21"/>
                  <a:gd name="T78" fmla="*/ 35 w 93"/>
                  <a:gd name="T79" fmla="*/ 12 h 21"/>
                  <a:gd name="T80" fmla="*/ 7 w 93"/>
                  <a:gd name="T81" fmla="*/ 6 h 21"/>
                  <a:gd name="T82" fmla="*/ 12 w 93"/>
                  <a:gd name="T83" fmla="*/ 8 h 21"/>
                  <a:gd name="T84" fmla="*/ 10 w 93"/>
                  <a:gd name="T85" fmla="*/ 8 h 21"/>
                  <a:gd name="T86" fmla="*/ 13 w 93"/>
                  <a:gd name="T87" fmla="*/ 5 h 21"/>
                  <a:gd name="T88" fmla="*/ 5 w 93"/>
                  <a:gd name="T89" fmla="*/ 7 h 21"/>
                  <a:gd name="T90" fmla="*/ 6 w 93"/>
                  <a:gd name="T91" fmla="*/ 9 h 21"/>
                  <a:gd name="T92" fmla="*/ 4 w 93"/>
                  <a:gd name="T93" fmla="*/ 11 h 21"/>
                  <a:gd name="T94" fmla="*/ 8 w 93"/>
                  <a:gd name="T95" fmla="*/ 11 h 21"/>
                  <a:gd name="T96" fmla="*/ 0 w 93"/>
                  <a:gd name="T97" fmla="*/ 16 h 21"/>
                  <a:gd name="T98" fmla="*/ 18 w 93"/>
                  <a:gd name="T99" fmla="*/ 14 h 21"/>
                  <a:gd name="T100" fmla="*/ 14 w 93"/>
                  <a:gd name="T101" fmla="*/ 13 h 21"/>
                  <a:gd name="T102" fmla="*/ 12 w 93"/>
                  <a:gd name="T103" fmla="*/ 11 h 21"/>
                  <a:gd name="T104" fmla="*/ 10 w 93"/>
                  <a:gd name="T105" fmla="*/ 14 h 21"/>
                  <a:gd name="T106" fmla="*/ 14 w 93"/>
                  <a:gd name="T107" fmla="*/ 10 h 21"/>
                  <a:gd name="T108" fmla="*/ 10 w 93"/>
                  <a:gd name="T109" fmla="*/ 9 h 21"/>
                  <a:gd name="T110" fmla="*/ 6 w 93"/>
                  <a:gd name="T111" fmla="*/ 14 h 21"/>
                  <a:gd name="T112" fmla="*/ 7 w 93"/>
                  <a:gd name="T113" fmla="*/ 17 h 21"/>
                  <a:gd name="T114" fmla="*/ 7 w 93"/>
                  <a:gd name="T115" fmla="*/ 21 h 21"/>
                  <a:gd name="T116" fmla="*/ 14 w 93"/>
                  <a:gd name="T117" fmla="*/ 20 h 21"/>
                  <a:gd name="T118" fmla="*/ 15 w 93"/>
                  <a:gd name="T119" fmla="*/ 16 h 21"/>
                  <a:gd name="T120" fmla="*/ 12 w 93"/>
                  <a:gd name="T121" fmla="*/ 17 h 21"/>
                  <a:gd name="T122" fmla="*/ 7 w 93"/>
                  <a:gd name="T123" fmla="*/ 18 h 2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</a:cxnLst>
                <a:rect l="0" t="0" r="r" b="b"/>
                <a:pathLst>
                  <a:path w="93" h="21">
                    <a:moveTo>
                      <a:pt x="11" y="2"/>
                    </a:moveTo>
                    <a:cubicBezTo>
                      <a:pt x="11" y="2"/>
                      <a:pt x="11" y="2"/>
                      <a:pt x="11" y="3"/>
                    </a:cubicBezTo>
                    <a:cubicBezTo>
                      <a:pt x="11" y="3"/>
                      <a:pt x="11" y="3"/>
                      <a:pt x="11" y="3"/>
                    </a:cubicBezTo>
                    <a:cubicBezTo>
                      <a:pt x="11" y="3"/>
                      <a:pt x="11" y="4"/>
                      <a:pt x="11" y="4"/>
                    </a:cubicBezTo>
                    <a:cubicBezTo>
                      <a:pt x="10" y="4"/>
                      <a:pt x="10" y="5"/>
                      <a:pt x="10" y="5"/>
                    </a:cubicBezTo>
                    <a:cubicBezTo>
                      <a:pt x="9" y="5"/>
                      <a:pt x="9" y="5"/>
                      <a:pt x="9" y="5"/>
                    </a:cubicBezTo>
                    <a:cubicBezTo>
                      <a:pt x="9" y="5"/>
                      <a:pt x="10" y="5"/>
                      <a:pt x="10" y="5"/>
                    </a:cubicBezTo>
                    <a:cubicBezTo>
                      <a:pt x="10" y="5"/>
                      <a:pt x="11" y="5"/>
                      <a:pt x="11" y="4"/>
                    </a:cubicBezTo>
                    <a:cubicBezTo>
                      <a:pt x="12" y="4"/>
                      <a:pt x="12" y="4"/>
                      <a:pt x="12" y="4"/>
                    </a:cubicBezTo>
                    <a:cubicBezTo>
                      <a:pt x="12" y="4"/>
                      <a:pt x="13" y="4"/>
                      <a:pt x="13" y="3"/>
                    </a:cubicBezTo>
                    <a:cubicBezTo>
                      <a:pt x="13" y="3"/>
                      <a:pt x="14" y="3"/>
                      <a:pt x="13" y="3"/>
                    </a:cubicBezTo>
                    <a:cubicBezTo>
                      <a:pt x="13" y="2"/>
                      <a:pt x="12" y="2"/>
                      <a:pt x="11" y="2"/>
                    </a:cubicBezTo>
                    <a:close/>
                    <a:moveTo>
                      <a:pt x="38" y="1"/>
                    </a:moveTo>
                    <a:cubicBezTo>
                      <a:pt x="38" y="1"/>
                      <a:pt x="38" y="1"/>
                      <a:pt x="37" y="1"/>
                    </a:cubicBezTo>
                    <a:cubicBezTo>
                      <a:pt x="36" y="1"/>
                      <a:pt x="33" y="2"/>
                      <a:pt x="29" y="2"/>
                    </a:cubicBezTo>
                    <a:cubicBezTo>
                      <a:pt x="28" y="2"/>
                      <a:pt x="28" y="3"/>
                      <a:pt x="29" y="3"/>
                    </a:cubicBezTo>
                    <a:cubicBezTo>
                      <a:pt x="30" y="3"/>
                      <a:pt x="31" y="3"/>
                      <a:pt x="32" y="3"/>
                    </a:cubicBezTo>
                    <a:cubicBezTo>
                      <a:pt x="32" y="3"/>
                      <a:pt x="32" y="4"/>
                      <a:pt x="32" y="5"/>
                    </a:cubicBezTo>
                    <a:cubicBezTo>
                      <a:pt x="31" y="6"/>
                      <a:pt x="30" y="7"/>
                      <a:pt x="29" y="8"/>
                    </a:cubicBezTo>
                    <a:cubicBezTo>
                      <a:pt x="29" y="8"/>
                      <a:pt x="29" y="8"/>
                      <a:pt x="28" y="8"/>
                    </a:cubicBezTo>
                    <a:cubicBezTo>
                      <a:pt x="28" y="8"/>
                      <a:pt x="28" y="9"/>
                      <a:pt x="28" y="9"/>
                    </a:cubicBezTo>
                    <a:cubicBezTo>
                      <a:pt x="28" y="9"/>
                      <a:pt x="29" y="10"/>
                      <a:pt x="29" y="10"/>
                    </a:cubicBezTo>
                    <a:cubicBezTo>
                      <a:pt x="29" y="10"/>
                      <a:pt x="29" y="10"/>
                      <a:pt x="30" y="9"/>
                    </a:cubicBezTo>
                    <a:cubicBezTo>
                      <a:pt x="30" y="9"/>
                      <a:pt x="33" y="8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8"/>
                      <a:pt x="39" y="8"/>
                      <a:pt x="39" y="8"/>
                    </a:cubicBezTo>
                    <a:cubicBezTo>
                      <a:pt x="40" y="8"/>
                      <a:pt x="40" y="7"/>
                      <a:pt x="39" y="6"/>
                    </a:cubicBezTo>
                    <a:cubicBezTo>
                      <a:pt x="39" y="5"/>
                      <a:pt x="38" y="5"/>
                      <a:pt x="37" y="5"/>
                    </a:cubicBezTo>
                    <a:cubicBezTo>
                      <a:pt x="35" y="4"/>
                      <a:pt x="35" y="4"/>
                      <a:pt x="36" y="5"/>
                    </a:cubicBezTo>
                    <a:cubicBezTo>
                      <a:pt x="36" y="5"/>
                      <a:pt x="36" y="6"/>
                      <a:pt x="37" y="7"/>
                    </a:cubicBezTo>
                    <a:cubicBezTo>
                      <a:pt x="34" y="7"/>
                      <a:pt x="32" y="8"/>
                      <a:pt x="30" y="8"/>
                    </a:cubicBezTo>
                    <a:cubicBezTo>
                      <a:pt x="31" y="7"/>
                      <a:pt x="32" y="6"/>
                      <a:pt x="33" y="4"/>
                    </a:cubicBezTo>
                    <a:cubicBezTo>
                      <a:pt x="34" y="4"/>
                      <a:pt x="34" y="4"/>
                      <a:pt x="34" y="4"/>
                    </a:cubicBezTo>
                    <a:cubicBezTo>
                      <a:pt x="35" y="4"/>
                      <a:pt x="35" y="3"/>
                      <a:pt x="33" y="3"/>
                    </a:cubicBezTo>
                    <a:cubicBezTo>
                      <a:pt x="36" y="2"/>
                      <a:pt x="38" y="2"/>
                      <a:pt x="39" y="2"/>
                    </a:cubicBezTo>
                    <a:cubicBezTo>
                      <a:pt x="39" y="2"/>
                      <a:pt x="39" y="1"/>
                      <a:pt x="39" y="1"/>
                    </a:cubicBezTo>
                    <a:cubicBezTo>
                      <a:pt x="39" y="1"/>
                      <a:pt x="38" y="1"/>
                      <a:pt x="38" y="1"/>
                    </a:cubicBezTo>
                    <a:close/>
                    <a:moveTo>
                      <a:pt x="63" y="0"/>
                    </a:moveTo>
                    <a:cubicBezTo>
                      <a:pt x="63" y="0"/>
                      <a:pt x="63" y="1"/>
                      <a:pt x="63" y="1"/>
                    </a:cubicBezTo>
                    <a:cubicBezTo>
                      <a:pt x="63" y="1"/>
                      <a:pt x="63" y="2"/>
                      <a:pt x="63" y="3"/>
                    </a:cubicBezTo>
                    <a:cubicBezTo>
                      <a:pt x="62" y="7"/>
                      <a:pt x="61" y="9"/>
                      <a:pt x="59" y="11"/>
                    </a:cubicBezTo>
                    <a:cubicBezTo>
                      <a:pt x="59" y="11"/>
                      <a:pt x="59" y="11"/>
                      <a:pt x="59" y="11"/>
                    </a:cubicBezTo>
                    <a:cubicBezTo>
                      <a:pt x="61" y="10"/>
                      <a:pt x="62" y="8"/>
                      <a:pt x="63" y="5"/>
                    </a:cubicBezTo>
                    <a:cubicBezTo>
                      <a:pt x="64" y="5"/>
                      <a:pt x="64" y="6"/>
                      <a:pt x="65" y="8"/>
                    </a:cubicBezTo>
                    <a:cubicBezTo>
                      <a:pt x="66" y="9"/>
                      <a:pt x="66" y="9"/>
                      <a:pt x="66" y="10"/>
                    </a:cubicBezTo>
                    <a:cubicBezTo>
                      <a:pt x="66" y="10"/>
                      <a:pt x="67" y="11"/>
                      <a:pt x="69" y="11"/>
                    </a:cubicBezTo>
                    <a:cubicBezTo>
                      <a:pt x="69" y="11"/>
                      <a:pt x="69" y="11"/>
                      <a:pt x="70" y="11"/>
                    </a:cubicBezTo>
                    <a:cubicBezTo>
                      <a:pt x="70" y="11"/>
                      <a:pt x="71" y="11"/>
                      <a:pt x="71" y="10"/>
                    </a:cubicBezTo>
                    <a:cubicBezTo>
                      <a:pt x="71" y="10"/>
                      <a:pt x="71" y="10"/>
                      <a:pt x="71" y="10"/>
                    </a:cubicBezTo>
                    <a:cubicBezTo>
                      <a:pt x="68" y="8"/>
                      <a:pt x="66" y="7"/>
                      <a:pt x="65" y="5"/>
                    </a:cubicBezTo>
                    <a:cubicBezTo>
                      <a:pt x="64" y="5"/>
                      <a:pt x="64" y="4"/>
                      <a:pt x="64" y="4"/>
                    </a:cubicBezTo>
                    <a:cubicBezTo>
                      <a:pt x="64" y="3"/>
                      <a:pt x="64" y="2"/>
                      <a:pt x="65" y="2"/>
                    </a:cubicBezTo>
                    <a:cubicBezTo>
                      <a:pt x="65" y="2"/>
                      <a:pt x="65" y="2"/>
                      <a:pt x="65" y="1"/>
                    </a:cubicBezTo>
                    <a:cubicBezTo>
                      <a:pt x="64" y="1"/>
                      <a:pt x="64" y="1"/>
                      <a:pt x="63" y="0"/>
                    </a:cubicBezTo>
                    <a:close/>
                    <a:moveTo>
                      <a:pt x="85" y="12"/>
                    </a:moveTo>
                    <a:cubicBezTo>
                      <a:pt x="86" y="12"/>
                      <a:pt x="87" y="12"/>
                      <a:pt x="88" y="12"/>
                    </a:cubicBezTo>
                    <a:cubicBezTo>
                      <a:pt x="89" y="12"/>
                      <a:pt x="89" y="12"/>
                      <a:pt x="89" y="12"/>
                    </a:cubicBezTo>
                    <a:cubicBezTo>
                      <a:pt x="90" y="12"/>
                      <a:pt x="90" y="12"/>
                      <a:pt x="91" y="11"/>
                    </a:cubicBezTo>
                    <a:cubicBezTo>
                      <a:pt x="91" y="11"/>
                      <a:pt x="90" y="11"/>
                      <a:pt x="90" y="11"/>
                    </a:cubicBezTo>
                    <a:cubicBezTo>
                      <a:pt x="89" y="10"/>
                      <a:pt x="88" y="11"/>
                      <a:pt x="87" y="11"/>
                    </a:cubicBezTo>
                    <a:cubicBezTo>
                      <a:pt x="86" y="11"/>
                      <a:pt x="86" y="11"/>
                      <a:pt x="85" y="11"/>
                    </a:cubicBezTo>
                    <a:cubicBezTo>
                      <a:pt x="86" y="9"/>
                      <a:pt x="86" y="7"/>
                      <a:pt x="86" y="7"/>
                    </a:cubicBezTo>
                    <a:cubicBezTo>
                      <a:pt x="86" y="6"/>
                      <a:pt x="86" y="6"/>
                      <a:pt x="86" y="6"/>
                    </a:cubicBezTo>
                    <a:cubicBezTo>
                      <a:pt x="86" y="5"/>
                      <a:pt x="87" y="5"/>
                      <a:pt x="87" y="5"/>
                    </a:cubicBezTo>
                    <a:cubicBezTo>
                      <a:pt x="86" y="5"/>
                      <a:pt x="85" y="4"/>
                      <a:pt x="84" y="4"/>
                    </a:cubicBezTo>
                    <a:cubicBezTo>
                      <a:pt x="84" y="4"/>
                      <a:pt x="84" y="4"/>
                      <a:pt x="84" y="5"/>
                    </a:cubicBezTo>
                    <a:cubicBezTo>
                      <a:pt x="84" y="5"/>
                      <a:pt x="84" y="6"/>
                      <a:pt x="84" y="6"/>
                    </a:cubicBezTo>
                    <a:cubicBezTo>
                      <a:pt x="84" y="8"/>
                      <a:pt x="84" y="12"/>
                      <a:pt x="83" y="18"/>
                    </a:cubicBezTo>
                    <a:cubicBezTo>
                      <a:pt x="80" y="18"/>
                      <a:pt x="80" y="18"/>
                      <a:pt x="80" y="18"/>
                    </a:cubicBezTo>
                    <a:cubicBezTo>
                      <a:pt x="80" y="18"/>
                      <a:pt x="80" y="17"/>
                      <a:pt x="80" y="16"/>
                    </a:cubicBezTo>
                    <a:cubicBezTo>
                      <a:pt x="80" y="14"/>
                      <a:pt x="80" y="12"/>
                      <a:pt x="80" y="12"/>
                    </a:cubicBezTo>
                    <a:cubicBezTo>
                      <a:pt x="80" y="12"/>
                      <a:pt x="80" y="11"/>
                      <a:pt x="80" y="11"/>
                    </a:cubicBezTo>
                    <a:cubicBezTo>
                      <a:pt x="80" y="11"/>
                      <a:pt x="80" y="11"/>
                      <a:pt x="80" y="11"/>
                    </a:cubicBezTo>
                    <a:cubicBezTo>
                      <a:pt x="80" y="10"/>
                      <a:pt x="79" y="10"/>
                      <a:pt x="78" y="9"/>
                    </a:cubicBezTo>
                    <a:cubicBezTo>
                      <a:pt x="78" y="9"/>
                      <a:pt x="78" y="10"/>
                      <a:pt x="78" y="10"/>
                    </a:cubicBezTo>
                    <a:cubicBezTo>
                      <a:pt x="78" y="11"/>
                      <a:pt x="78" y="11"/>
                      <a:pt x="78" y="11"/>
                    </a:cubicBezTo>
                    <a:cubicBezTo>
                      <a:pt x="79" y="12"/>
                      <a:pt x="79" y="15"/>
                      <a:pt x="78" y="18"/>
                    </a:cubicBezTo>
                    <a:cubicBezTo>
                      <a:pt x="77" y="18"/>
                      <a:pt x="76" y="18"/>
                      <a:pt x="74" y="18"/>
                    </a:cubicBezTo>
                    <a:cubicBezTo>
                      <a:pt x="74" y="18"/>
                      <a:pt x="73" y="18"/>
                      <a:pt x="74" y="18"/>
                    </a:cubicBezTo>
                    <a:cubicBezTo>
                      <a:pt x="74" y="19"/>
                      <a:pt x="74" y="19"/>
                      <a:pt x="75" y="19"/>
                    </a:cubicBezTo>
                    <a:cubicBezTo>
                      <a:pt x="78" y="19"/>
                      <a:pt x="81" y="19"/>
                      <a:pt x="84" y="19"/>
                    </a:cubicBezTo>
                    <a:cubicBezTo>
                      <a:pt x="85" y="19"/>
                      <a:pt x="87" y="19"/>
                      <a:pt x="88" y="20"/>
                    </a:cubicBezTo>
                    <a:cubicBezTo>
                      <a:pt x="89" y="20"/>
                      <a:pt x="91" y="20"/>
                      <a:pt x="92" y="20"/>
                    </a:cubicBezTo>
                    <a:cubicBezTo>
                      <a:pt x="93" y="20"/>
                      <a:pt x="93" y="20"/>
                      <a:pt x="93" y="20"/>
                    </a:cubicBezTo>
                    <a:cubicBezTo>
                      <a:pt x="93" y="19"/>
                      <a:pt x="92" y="18"/>
                      <a:pt x="91" y="18"/>
                    </a:cubicBezTo>
                    <a:cubicBezTo>
                      <a:pt x="91" y="18"/>
                      <a:pt x="90" y="18"/>
                      <a:pt x="89" y="18"/>
                    </a:cubicBezTo>
                    <a:cubicBezTo>
                      <a:pt x="87" y="18"/>
                      <a:pt x="85" y="18"/>
                      <a:pt x="84" y="18"/>
                    </a:cubicBezTo>
                    <a:cubicBezTo>
                      <a:pt x="85" y="12"/>
                      <a:pt x="85" y="12"/>
                      <a:pt x="85" y="12"/>
                    </a:cubicBezTo>
                    <a:close/>
                    <a:moveTo>
                      <a:pt x="55" y="2"/>
                    </a:moveTo>
                    <a:cubicBezTo>
                      <a:pt x="56" y="3"/>
                      <a:pt x="57" y="4"/>
                      <a:pt x="58" y="4"/>
                    </a:cubicBezTo>
                    <a:cubicBezTo>
                      <a:pt x="59" y="3"/>
                      <a:pt x="59" y="3"/>
                      <a:pt x="58" y="2"/>
                    </a:cubicBezTo>
                    <a:cubicBezTo>
                      <a:pt x="56" y="1"/>
                      <a:pt x="55" y="1"/>
                      <a:pt x="55" y="2"/>
                    </a:cubicBezTo>
                    <a:close/>
                    <a:moveTo>
                      <a:pt x="59" y="5"/>
                    </a:moveTo>
                    <a:cubicBezTo>
                      <a:pt x="59" y="5"/>
                      <a:pt x="58" y="5"/>
                      <a:pt x="57" y="5"/>
                    </a:cubicBezTo>
                    <a:cubicBezTo>
                      <a:pt x="55" y="6"/>
                      <a:pt x="52" y="6"/>
                      <a:pt x="50" y="6"/>
                    </a:cubicBezTo>
                    <a:cubicBezTo>
                      <a:pt x="50" y="6"/>
                      <a:pt x="50" y="6"/>
                      <a:pt x="50" y="7"/>
                    </a:cubicBezTo>
                    <a:cubicBezTo>
                      <a:pt x="51" y="7"/>
                      <a:pt x="51" y="7"/>
                      <a:pt x="52" y="8"/>
                    </a:cubicBezTo>
                    <a:cubicBezTo>
                      <a:pt x="52" y="8"/>
                      <a:pt x="53" y="7"/>
                      <a:pt x="55" y="7"/>
                    </a:cubicBezTo>
                    <a:cubicBezTo>
                      <a:pt x="55" y="9"/>
                      <a:pt x="53" y="12"/>
                      <a:pt x="50" y="15"/>
                    </a:cubicBezTo>
                    <a:cubicBezTo>
                      <a:pt x="49" y="15"/>
                      <a:pt x="49" y="15"/>
                      <a:pt x="50" y="15"/>
                    </a:cubicBezTo>
                    <a:cubicBezTo>
                      <a:pt x="50" y="15"/>
                      <a:pt x="51" y="15"/>
                      <a:pt x="51" y="15"/>
                    </a:cubicBezTo>
                    <a:cubicBezTo>
                      <a:pt x="53" y="13"/>
                      <a:pt x="55" y="12"/>
                      <a:pt x="55" y="10"/>
                    </a:cubicBezTo>
                    <a:cubicBezTo>
                      <a:pt x="55" y="10"/>
                      <a:pt x="55" y="10"/>
                      <a:pt x="56" y="10"/>
                    </a:cubicBezTo>
                    <a:cubicBezTo>
                      <a:pt x="56" y="10"/>
                      <a:pt x="57" y="10"/>
                      <a:pt x="57" y="10"/>
                    </a:cubicBezTo>
                    <a:cubicBezTo>
                      <a:pt x="57" y="11"/>
                      <a:pt x="57" y="12"/>
                      <a:pt x="56" y="13"/>
                    </a:cubicBezTo>
                    <a:cubicBezTo>
                      <a:pt x="56" y="14"/>
                      <a:pt x="55" y="15"/>
                      <a:pt x="55" y="15"/>
                    </a:cubicBezTo>
                    <a:cubicBezTo>
                      <a:pt x="55" y="15"/>
                      <a:pt x="55" y="15"/>
                      <a:pt x="54" y="15"/>
                    </a:cubicBezTo>
                    <a:cubicBezTo>
                      <a:pt x="54" y="14"/>
                      <a:pt x="53" y="14"/>
                      <a:pt x="53" y="14"/>
                    </a:cubicBezTo>
                    <a:cubicBezTo>
                      <a:pt x="54" y="15"/>
                      <a:pt x="54" y="16"/>
                      <a:pt x="54" y="16"/>
                    </a:cubicBezTo>
                    <a:cubicBezTo>
                      <a:pt x="54" y="16"/>
                      <a:pt x="54" y="17"/>
                      <a:pt x="54" y="17"/>
                    </a:cubicBezTo>
                    <a:cubicBezTo>
                      <a:pt x="55" y="17"/>
                      <a:pt x="55" y="17"/>
                      <a:pt x="56" y="16"/>
                    </a:cubicBezTo>
                    <a:cubicBezTo>
                      <a:pt x="57" y="15"/>
                      <a:pt x="57" y="15"/>
                      <a:pt x="57" y="14"/>
                    </a:cubicBezTo>
                    <a:cubicBezTo>
                      <a:pt x="58" y="12"/>
                      <a:pt x="58" y="11"/>
                      <a:pt x="58" y="11"/>
                    </a:cubicBezTo>
                    <a:cubicBezTo>
                      <a:pt x="59" y="10"/>
                      <a:pt x="59" y="10"/>
                      <a:pt x="59" y="10"/>
                    </a:cubicBezTo>
                    <a:cubicBezTo>
                      <a:pt x="58" y="10"/>
                      <a:pt x="58" y="9"/>
                      <a:pt x="58" y="9"/>
                    </a:cubicBezTo>
                    <a:cubicBezTo>
                      <a:pt x="57" y="9"/>
                      <a:pt x="57" y="9"/>
                      <a:pt x="57" y="9"/>
                    </a:cubicBezTo>
                    <a:cubicBezTo>
                      <a:pt x="57" y="9"/>
                      <a:pt x="56" y="9"/>
                      <a:pt x="56" y="9"/>
                    </a:cubicBezTo>
                    <a:cubicBezTo>
                      <a:pt x="56" y="9"/>
                      <a:pt x="56" y="8"/>
                      <a:pt x="56" y="8"/>
                    </a:cubicBezTo>
                    <a:cubicBezTo>
                      <a:pt x="56" y="8"/>
                      <a:pt x="56" y="8"/>
                      <a:pt x="56" y="8"/>
                    </a:cubicBezTo>
                    <a:cubicBezTo>
                      <a:pt x="56" y="8"/>
                      <a:pt x="56" y="7"/>
                      <a:pt x="55" y="7"/>
                    </a:cubicBezTo>
                    <a:cubicBezTo>
                      <a:pt x="57" y="6"/>
                      <a:pt x="58" y="6"/>
                      <a:pt x="59" y="6"/>
                    </a:cubicBezTo>
                    <a:cubicBezTo>
                      <a:pt x="60" y="6"/>
                      <a:pt x="60" y="6"/>
                      <a:pt x="60" y="6"/>
                    </a:cubicBezTo>
                    <a:cubicBezTo>
                      <a:pt x="60" y="5"/>
                      <a:pt x="59" y="5"/>
                      <a:pt x="59" y="5"/>
                    </a:cubicBezTo>
                    <a:close/>
                    <a:moveTo>
                      <a:pt x="62" y="11"/>
                    </a:moveTo>
                    <a:cubicBezTo>
                      <a:pt x="62" y="11"/>
                      <a:pt x="62" y="11"/>
                      <a:pt x="62" y="11"/>
                    </a:cubicBezTo>
                    <a:cubicBezTo>
                      <a:pt x="63" y="12"/>
                      <a:pt x="64" y="13"/>
                      <a:pt x="64" y="13"/>
                    </a:cubicBezTo>
                    <a:cubicBezTo>
                      <a:pt x="65" y="13"/>
                      <a:pt x="65" y="12"/>
                      <a:pt x="64" y="11"/>
                    </a:cubicBezTo>
                    <a:cubicBezTo>
                      <a:pt x="63" y="11"/>
                      <a:pt x="62" y="10"/>
                      <a:pt x="62" y="11"/>
                    </a:cubicBezTo>
                    <a:close/>
                    <a:moveTo>
                      <a:pt x="61" y="15"/>
                    </a:moveTo>
                    <a:cubicBezTo>
                      <a:pt x="62" y="16"/>
                      <a:pt x="63" y="17"/>
                      <a:pt x="64" y="18"/>
                    </a:cubicBezTo>
                    <a:cubicBezTo>
                      <a:pt x="65" y="17"/>
                      <a:pt x="65" y="17"/>
                      <a:pt x="65" y="16"/>
                    </a:cubicBezTo>
                    <a:cubicBezTo>
                      <a:pt x="64" y="15"/>
                      <a:pt x="63" y="15"/>
                      <a:pt x="62" y="14"/>
                    </a:cubicBezTo>
                    <a:cubicBezTo>
                      <a:pt x="61" y="14"/>
                      <a:pt x="61" y="14"/>
                      <a:pt x="61" y="15"/>
                    </a:cubicBezTo>
                    <a:close/>
                    <a:moveTo>
                      <a:pt x="35" y="12"/>
                    </a:moveTo>
                    <a:cubicBezTo>
                      <a:pt x="36" y="12"/>
                      <a:pt x="37" y="12"/>
                      <a:pt x="38" y="12"/>
                    </a:cubicBezTo>
                    <a:cubicBezTo>
                      <a:pt x="39" y="12"/>
                      <a:pt x="39" y="12"/>
                      <a:pt x="39" y="11"/>
                    </a:cubicBezTo>
                    <a:cubicBezTo>
                      <a:pt x="39" y="11"/>
                      <a:pt x="39" y="11"/>
                      <a:pt x="38" y="11"/>
                    </a:cubicBezTo>
                    <a:cubicBezTo>
                      <a:pt x="38" y="11"/>
                      <a:pt x="38" y="11"/>
                      <a:pt x="37" y="11"/>
                    </a:cubicBezTo>
                    <a:cubicBezTo>
                      <a:pt x="37" y="11"/>
                      <a:pt x="36" y="11"/>
                      <a:pt x="35" y="11"/>
                    </a:cubicBezTo>
                    <a:cubicBezTo>
                      <a:pt x="35" y="11"/>
                      <a:pt x="35" y="10"/>
                      <a:pt x="36" y="10"/>
                    </a:cubicBezTo>
                    <a:cubicBezTo>
                      <a:pt x="36" y="10"/>
                      <a:pt x="36" y="10"/>
                      <a:pt x="35" y="10"/>
                    </a:cubicBezTo>
                    <a:cubicBezTo>
                      <a:pt x="34" y="9"/>
                      <a:pt x="34" y="9"/>
                      <a:pt x="33" y="9"/>
                    </a:cubicBezTo>
                    <a:cubicBezTo>
                      <a:pt x="33" y="9"/>
                      <a:pt x="33" y="9"/>
                      <a:pt x="33" y="9"/>
                    </a:cubicBezTo>
                    <a:cubicBezTo>
                      <a:pt x="34" y="10"/>
                      <a:pt x="34" y="11"/>
                      <a:pt x="34" y="12"/>
                    </a:cubicBezTo>
                    <a:cubicBezTo>
                      <a:pt x="33" y="12"/>
                      <a:pt x="33" y="12"/>
                      <a:pt x="32" y="12"/>
                    </a:cubicBezTo>
                    <a:cubicBezTo>
                      <a:pt x="31" y="12"/>
                      <a:pt x="30" y="12"/>
                      <a:pt x="30" y="12"/>
                    </a:cubicBezTo>
                    <a:cubicBezTo>
                      <a:pt x="29" y="13"/>
                      <a:pt x="30" y="13"/>
                      <a:pt x="31" y="13"/>
                    </a:cubicBezTo>
                    <a:cubicBezTo>
                      <a:pt x="32" y="13"/>
                      <a:pt x="33" y="13"/>
                      <a:pt x="34" y="13"/>
                    </a:cubicBezTo>
                    <a:cubicBezTo>
                      <a:pt x="34" y="16"/>
                      <a:pt x="34" y="16"/>
                      <a:pt x="34" y="16"/>
                    </a:cubicBezTo>
                    <a:cubicBezTo>
                      <a:pt x="32" y="16"/>
                      <a:pt x="30" y="16"/>
                      <a:pt x="27" y="16"/>
                    </a:cubicBezTo>
                    <a:cubicBezTo>
                      <a:pt x="27" y="17"/>
                      <a:pt x="27" y="17"/>
                      <a:pt x="27" y="17"/>
                    </a:cubicBezTo>
                    <a:cubicBezTo>
                      <a:pt x="26" y="17"/>
                      <a:pt x="26" y="17"/>
                      <a:pt x="26" y="17"/>
                    </a:cubicBezTo>
                    <a:cubicBezTo>
                      <a:pt x="26" y="17"/>
                      <a:pt x="27" y="17"/>
                      <a:pt x="28" y="17"/>
                    </a:cubicBezTo>
                    <a:cubicBezTo>
                      <a:pt x="28" y="17"/>
                      <a:pt x="28" y="17"/>
                      <a:pt x="28" y="17"/>
                    </a:cubicBezTo>
                    <a:cubicBezTo>
                      <a:pt x="33" y="16"/>
                      <a:pt x="38" y="16"/>
                      <a:pt x="43" y="16"/>
                    </a:cubicBezTo>
                    <a:cubicBezTo>
                      <a:pt x="44" y="16"/>
                      <a:pt x="44" y="16"/>
                      <a:pt x="44" y="15"/>
                    </a:cubicBezTo>
                    <a:cubicBezTo>
                      <a:pt x="44" y="15"/>
                      <a:pt x="43" y="14"/>
                      <a:pt x="42" y="14"/>
                    </a:cubicBezTo>
                    <a:cubicBezTo>
                      <a:pt x="42" y="14"/>
                      <a:pt x="41" y="14"/>
                      <a:pt x="41" y="14"/>
                    </a:cubicBezTo>
                    <a:cubicBezTo>
                      <a:pt x="39" y="15"/>
                      <a:pt x="38" y="15"/>
                      <a:pt x="35" y="15"/>
                    </a:cubicBezTo>
                    <a:cubicBezTo>
                      <a:pt x="35" y="12"/>
                      <a:pt x="35" y="12"/>
                      <a:pt x="35" y="12"/>
                    </a:cubicBezTo>
                    <a:close/>
                    <a:moveTo>
                      <a:pt x="5" y="4"/>
                    </a:moveTo>
                    <a:cubicBezTo>
                      <a:pt x="5" y="4"/>
                      <a:pt x="5" y="4"/>
                      <a:pt x="5" y="4"/>
                    </a:cubicBezTo>
                    <a:cubicBezTo>
                      <a:pt x="5" y="4"/>
                      <a:pt x="5" y="5"/>
                      <a:pt x="6" y="5"/>
                    </a:cubicBezTo>
                    <a:cubicBezTo>
                      <a:pt x="6" y="6"/>
                      <a:pt x="6" y="6"/>
                      <a:pt x="7" y="6"/>
                    </a:cubicBezTo>
                    <a:cubicBezTo>
                      <a:pt x="7" y="5"/>
                      <a:pt x="7" y="5"/>
                      <a:pt x="7" y="5"/>
                    </a:cubicBezTo>
                    <a:cubicBezTo>
                      <a:pt x="7" y="4"/>
                      <a:pt x="6" y="4"/>
                      <a:pt x="5" y="4"/>
                    </a:cubicBezTo>
                    <a:close/>
                    <a:moveTo>
                      <a:pt x="10" y="9"/>
                    </a:moveTo>
                    <a:cubicBezTo>
                      <a:pt x="11" y="9"/>
                      <a:pt x="12" y="9"/>
                      <a:pt x="12" y="8"/>
                    </a:cubicBezTo>
                    <a:cubicBezTo>
                      <a:pt x="13" y="8"/>
                      <a:pt x="13" y="8"/>
                      <a:pt x="12" y="8"/>
                    </a:cubicBezTo>
                    <a:cubicBezTo>
                      <a:pt x="11" y="8"/>
                      <a:pt x="11" y="8"/>
                      <a:pt x="11" y="8"/>
                    </a:cubicBezTo>
                    <a:cubicBezTo>
                      <a:pt x="10" y="8"/>
                      <a:pt x="10" y="8"/>
                      <a:pt x="10" y="8"/>
                    </a:cubicBezTo>
                    <a:cubicBezTo>
                      <a:pt x="10" y="8"/>
                      <a:pt x="10" y="8"/>
                      <a:pt x="10" y="8"/>
                    </a:cubicBezTo>
                    <a:cubicBezTo>
                      <a:pt x="10" y="8"/>
                      <a:pt x="10" y="7"/>
                      <a:pt x="10" y="7"/>
                    </a:cubicBezTo>
                    <a:cubicBezTo>
                      <a:pt x="10" y="7"/>
                      <a:pt x="10" y="7"/>
                      <a:pt x="9" y="7"/>
                    </a:cubicBezTo>
                    <a:cubicBezTo>
                      <a:pt x="11" y="6"/>
                      <a:pt x="13" y="6"/>
                      <a:pt x="13" y="6"/>
                    </a:cubicBezTo>
                    <a:cubicBezTo>
                      <a:pt x="14" y="6"/>
                      <a:pt x="14" y="6"/>
                      <a:pt x="13" y="5"/>
                    </a:cubicBezTo>
                    <a:cubicBezTo>
                      <a:pt x="13" y="5"/>
                      <a:pt x="13" y="5"/>
                      <a:pt x="12" y="5"/>
                    </a:cubicBezTo>
                    <a:cubicBezTo>
                      <a:pt x="12" y="5"/>
                      <a:pt x="12" y="5"/>
                      <a:pt x="12" y="5"/>
                    </a:cubicBezTo>
                    <a:cubicBezTo>
                      <a:pt x="10" y="6"/>
                      <a:pt x="7" y="6"/>
                      <a:pt x="5" y="7"/>
                    </a:cubicBezTo>
                    <a:cubicBezTo>
                      <a:pt x="4" y="7"/>
                      <a:pt x="4" y="7"/>
                      <a:pt x="5" y="7"/>
                    </a:cubicBezTo>
                    <a:cubicBezTo>
                      <a:pt x="5" y="7"/>
                      <a:pt x="5" y="7"/>
                      <a:pt x="6" y="7"/>
                    </a:cubicBezTo>
                    <a:cubicBezTo>
                      <a:pt x="6" y="7"/>
                      <a:pt x="7" y="7"/>
                      <a:pt x="7" y="7"/>
                    </a:cubicBezTo>
                    <a:cubicBezTo>
                      <a:pt x="8" y="7"/>
                      <a:pt x="8" y="8"/>
                      <a:pt x="8" y="9"/>
                    </a:cubicBezTo>
                    <a:cubicBezTo>
                      <a:pt x="7" y="9"/>
                      <a:pt x="7" y="9"/>
                      <a:pt x="6" y="9"/>
                    </a:cubicBezTo>
                    <a:cubicBezTo>
                      <a:pt x="5" y="9"/>
                      <a:pt x="6" y="9"/>
                      <a:pt x="6" y="9"/>
                    </a:cubicBezTo>
                    <a:cubicBezTo>
                      <a:pt x="7" y="9"/>
                      <a:pt x="7" y="9"/>
                      <a:pt x="8" y="9"/>
                    </a:cubicBezTo>
                    <a:cubicBezTo>
                      <a:pt x="8" y="11"/>
                      <a:pt x="8" y="11"/>
                      <a:pt x="8" y="11"/>
                    </a:cubicBezTo>
                    <a:cubicBezTo>
                      <a:pt x="7" y="11"/>
                      <a:pt x="5" y="11"/>
                      <a:pt x="4" y="11"/>
                    </a:cubicBezTo>
                    <a:cubicBezTo>
                      <a:pt x="4" y="11"/>
                      <a:pt x="4" y="12"/>
                      <a:pt x="4" y="12"/>
                    </a:cubicBezTo>
                    <a:cubicBezTo>
                      <a:pt x="5" y="12"/>
                      <a:pt x="5" y="12"/>
                      <a:pt x="6" y="12"/>
                    </a:cubicBezTo>
                    <a:cubicBezTo>
                      <a:pt x="7" y="12"/>
                      <a:pt x="7" y="12"/>
                      <a:pt x="8" y="12"/>
                    </a:cubicBezTo>
                    <a:cubicBezTo>
                      <a:pt x="8" y="11"/>
                      <a:pt x="8" y="11"/>
                      <a:pt x="8" y="11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8" y="14"/>
                      <a:pt x="8" y="15"/>
                      <a:pt x="8" y="15"/>
                    </a:cubicBezTo>
                    <a:cubicBezTo>
                      <a:pt x="4" y="15"/>
                      <a:pt x="1" y="15"/>
                      <a:pt x="0" y="15"/>
                    </a:cubicBezTo>
                    <a:cubicBezTo>
                      <a:pt x="0" y="16"/>
                      <a:pt x="0" y="16"/>
                      <a:pt x="0" y="16"/>
                    </a:cubicBezTo>
                    <a:cubicBezTo>
                      <a:pt x="1" y="16"/>
                      <a:pt x="1" y="16"/>
                      <a:pt x="2" y="17"/>
                    </a:cubicBezTo>
                    <a:cubicBezTo>
                      <a:pt x="2" y="17"/>
                      <a:pt x="2" y="16"/>
                      <a:pt x="2" y="16"/>
                    </a:cubicBezTo>
                    <a:cubicBezTo>
                      <a:pt x="4" y="16"/>
                      <a:pt x="7" y="15"/>
                      <a:pt x="13" y="14"/>
                    </a:cubicBezTo>
                    <a:cubicBezTo>
                      <a:pt x="14" y="14"/>
                      <a:pt x="16" y="14"/>
                      <a:pt x="18" y="14"/>
                    </a:cubicBezTo>
                    <a:cubicBezTo>
                      <a:pt x="18" y="14"/>
                      <a:pt x="18" y="14"/>
                      <a:pt x="18" y="14"/>
                    </a:cubicBezTo>
                    <a:cubicBezTo>
                      <a:pt x="19" y="14"/>
                      <a:pt x="19" y="14"/>
                      <a:pt x="19" y="13"/>
                    </a:cubicBezTo>
                    <a:cubicBezTo>
                      <a:pt x="18" y="13"/>
                      <a:pt x="17" y="13"/>
                      <a:pt x="17" y="13"/>
                    </a:cubicBezTo>
                    <a:cubicBezTo>
                      <a:pt x="16" y="13"/>
                      <a:pt x="16" y="13"/>
                      <a:pt x="14" y="13"/>
                    </a:cubicBezTo>
                    <a:cubicBezTo>
                      <a:pt x="13" y="14"/>
                      <a:pt x="13" y="14"/>
                      <a:pt x="13" y="14"/>
                    </a:cubicBezTo>
                    <a:cubicBezTo>
                      <a:pt x="13" y="13"/>
                      <a:pt x="14" y="12"/>
                      <a:pt x="14" y="12"/>
                    </a:cubicBezTo>
                    <a:cubicBezTo>
                      <a:pt x="14" y="12"/>
                      <a:pt x="14" y="12"/>
                      <a:pt x="14" y="11"/>
                    </a:cubicBezTo>
                    <a:cubicBezTo>
                      <a:pt x="13" y="11"/>
                      <a:pt x="13" y="11"/>
                      <a:pt x="12" y="11"/>
                    </a:cubicBezTo>
                    <a:cubicBezTo>
                      <a:pt x="12" y="11"/>
                      <a:pt x="12" y="11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3"/>
                      <a:pt x="12" y="14"/>
                      <a:pt x="12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1"/>
                      <a:pt x="10" y="11"/>
                      <a:pt x="10" y="11"/>
                    </a:cubicBezTo>
                    <a:cubicBezTo>
                      <a:pt x="10" y="11"/>
                      <a:pt x="11" y="11"/>
                      <a:pt x="12" y="11"/>
                    </a:cubicBezTo>
                    <a:cubicBezTo>
                      <a:pt x="13" y="11"/>
                      <a:pt x="14" y="11"/>
                      <a:pt x="14" y="10"/>
                    </a:cubicBezTo>
                    <a:cubicBezTo>
                      <a:pt x="15" y="10"/>
                      <a:pt x="15" y="10"/>
                      <a:pt x="14" y="10"/>
                    </a:cubicBezTo>
                    <a:cubicBezTo>
                      <a:pt x="14" y="10"/>
                      <a:pt x="14" y="10"/>
                      <a:pt x="13" y="10"/>
                    </a:cubicBezTo>
                    <a:cubicBezTo>
                      <a:pt x="13" y="10"/>
                      <a:pt x="13" y="10"/>
                      <a:pt x="12" y="10"/>
                    </a:cubicBezTo>
                    <a:cubicBezTo>
                      <a:pt x="11" y="10"/>
                      <a:pt x="10" y="10"/>
                      <a:pt x="10" y="10"/>
                    </a:cubicBezTo>
                    <a:cubicBezTo>
                      <a:pt x="10" y="9"/>
                      <a:pt x="10" y="9"/>
                      <a:pt x="10" y="9"/>
                    </a:cubicBezTo>
                    <a:close/>
                    <a:moveTo>
                      <a:pt x="7" y="13"/>
                    </a:moveTo>
                    <a:cubicBezTo>
                      <a:pt x="7" y="13"/>
                      <a:pt x="6" y="12"/>
                      <a:pt x="5" y="12"/>
                    </a:cubicBezTo>
                    <a:cubicBezTo>
                      <a:pt x="5" y="12"/>
                      <a:pt x="5" y="13"/>
                      <a:pt x="5" y="13"/>
                    </a:cubicBezTo>
                    <a:cubicBezTo>
                      <a:pt x="6" y="14"/>
                      <a:pt x="6" y="14"/>
                      <a:pt x="6" y="14"/>
                    </a:cubicBezTo>
                    <a:cubicBezTo>
                      <a:pt x="7" y="14"/>
                      <a:pt x="7" y="14"/>
                      <a:pt x="7" y="13"/>
                    </a:cubicBezTo>
                    <a:close/>
                    <a:moveTo>
                      <a:pt x="13" y="16"/>
                    </a:moveTo>
                    <a:cubicBezTo>
                      <a:pt x="13" y="16"/>
                      <a:pt x="12" y="16"/>
                      <a:pt x="11" y="16"/>
                    </a:cubicBezTo>
                    <a:cubicBezTo>
                      <a:pt x="9" y="17"/>
                      <a:pt x="8" y="17"/>
                      <a:pt x="7" y="17"/>
                    </a:cubicBezTo>
                    <a:cubicBezTo>
                      <a:pt x="6" y="17"/>
                      <a:pt x="6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6" y="18"/>
                      <a:pt x="6" y="18"/>
                      <a:pt x="6" y="19"/>
                    </a:cubicBezTo>
                    <a:cubicBezTo>
                      <a:pt x="6" y="20"/>
                      <a:pt x="6" y="20"/>
                      <a:pt x="7" y="21"/>
                    </a:cubicBezTo>
                    <a:cubicBezTo>
                      <a:pt x="7" y="21"/>
                      <a:pt x="7" y="21"/>
                      <a:pt x="7" y="21"/>
                    </a:cubicBezTo>
                    <a:cubicBezTo>
                      <a:pt x="7" y="21"/>
                      <a:pt x="8" y="21"/>
                      <a:pt x="7" y="21"/>
                    </a:cubicBezTo>
                    <a:cubicBezTo>
                      <a:pt x="8" y="21"/>
                      <a:pt x="8" y="21"/>
                      <a:pt x="9" y="20"/>
                    </a:cubicBezTo>
                    <a:cubicBezTo>
                      <a:pt x="12" y="20"/>
                      <a:pt x="14" y="20"/>
                      <a:pt x="14" y="20"/>
                    </a:cubicBezTo>
                    <a:cubicBezTo>
                      <a:pt x="14" y="20"/>
                      <a:pt x="15" y="20"/>
                      <a:pt x="14" y="19"/>
                    </a:cubicBezTo>
                    <a:cubicBezTo>
                      <a:pt x="14" y="19"/>
                      <a:pt x="14" y="19"/>
                      <a:pt x="14" y="19"/>
                    </a:cubicBezTo>
                    <a:cubicBezTo>
                      <a:pt x="14" y="18"/>
                      <a:pt x="14" y="17"/>
                      <a:pt x="15" y="17"/>
                    </a:cubicBezTo>
                    <a:cubicBezTo>
                      <a:pt x="15" y="17"/>
                      <a:pt x="15" y="17"/>
                      <a:pt x="15" y="16"/>
                    </a:cubicBezTo>
                    <a:cubicBezTo>
                      <a:pt x="14" y="16"/>
                      <a:pt x="13" y="16"/>
                      <a:pt x="13" y="16"/>
                    </a:cubicBezTo>
                    <a:close/>
                    <a:moveTo>
                      <a:pt x="7" y="18"/>
                    </a:moveTo>
                    <a:cubicBezTo>
                      <a:pt x="7" y="18"/>
                      <a:pt x="7" y="18"/>
                      <a:pt x="8" y="18"/>
                    </a:cubicBezTo>
                    <a:cubicBezTo>
                      <a:pt x="9" y="17"/>
                      <a:pt x="11" y="17"/>
                      <a:pt x="12" y="17"/>
                    </a:cubicBezTo>
                    <a:cubicBezTo>
                      <a:pt x="12" y="17"/>
                      <a:pt x="13" y="17"/>
                      <a:pt x="13" y="18"/>
                    </a:cubicBezTo>
                    <a:cubicBezTo>
                      <a:pt x="13" y="18"/>
                      <a:pt x="12" y="19"/>
                      <a:pt x="12" y="19"/>
                    </a:cubicBezTo>
                    <a:cubicBezTo>
                      <a:pt x="7" y="20"/>
                      <a:pt x="7" y="20"/>
                      <a:pt x="7" y="20"/>
                    </a:cubicBezTo>
                    <a:cubicBezTo>
                      <a:pt x="7" y="18"/>
                      <a:pt x="7" y="18"/>
                      <a:pt x="7" y="18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/>
              <a:p>
                <a:pPr marL="0" marR="0" lvl="0" indent="0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</a:endParaRPr>
              </a:p>
            </p:txBody>
          </p:sp>
          <p:sp>
            <p:nvSpPr>
              <p:cNvPr id="19" name="Freeform 24"/>
              <p:cNvSpPr>
                <a:spLocks noEditPoints="1"/>
              </p:cNvSpPr>
              <p:nvPr/>
            </p:nvSpPr>
            <p:spPr bwMode="auto">
              <a:xfrm>
                <a:off x="4200526" y="1946275"/>
                <a:ext cx="735013" cy="388938"/>
              </a:xfrm>
              <a:custGeom>
                <a:avLst/>
                <a:gdLst>
                  <a:gd name="T0" fmla="*/ 152 w 195"/>
                  <a:gd name="T1" fmla="*/ 59 h 103"/>
                  <a:gd name="T2" fmla="*/ 160 w 195"/>
                  <a:gd name="T3" fmla="*/ 39 h 103"/>
                  <a:gd name="T4" fmla="*/ 168 w 195"/>
                  <a:gd name="T5" fmla="*/ 23 h 103"/>
                  <a:gd name="T6" fmla="*/ 167 w 195"/>
                  <a:gd name="T7" fmla="*/ 0 h 103"/>
                  <a:gd name="T8" fmla="*/ 193 w 195"/>
                  <a:gd name="T9" fmla="*/ 9 h 103"/>
                  <a:gd name="T10" fmla="*/ 189 w 195"/>
                  <a:gd name="T11" fmla="*/ 30 h 103"/>
                  <a:gd name="T12" fmla="*/ 178 w 195"/>
                  <a:gd name="T13" fmla="*/ 69 h 103"/>
                  <a:gd name="T14" fmla="*/ 174 w 195"/>
                  <a:gd name="T15" fmla="*/ 83 h 103"/>
                  <a:gd name="T16" fmla="*/ 158 w 195"/>
                  <a:gd name="T17" fmla="*/ 94 h 103"/>
                  <a:gd name="T18" fmla="*/ 147 w 195"/>
                  <a:gd name="T19" fmla="*/ 103 h 103"/>
                  <a:gd name="T20" fmla="*/ 42 w 195"/>
                  <a:gd name="T21" fmla="*/ 101 h 103"/>
                  <a:gd name="T22" fmla="*/ 31 w 195"/>
                  <a:gd name="T23" fmla="*/ 79 h 103"/>
                  <a:gd name="T24" fmla="*/ 17 w 195"/>
                  <a:gd name="T25" fmla="*/ 78 h 103"/>
                  <a:gd name="T26" fmla="*/ 3 w 195"/>
                  <a:gd name="T27" fmla="*/ 34 h 103"/>
                  <a:gd name="T28" fmla="*/ 6 w 195"/>
                  <a:gd name="T29" fmla="*/ 15 h 103"/>
                  <a:gd name="T30" fmla="*/ 24 w 195"/>
                  <a:gd name="T31" fmla="*/ 7 h 103"/>
                  <a:gd name="T32" fmla="*/ 28 w 195"/>
                  <a:gd name="T33" fmla="*/ 15 h 103"/>
                  <a:gd name="T34" fmla="*/ 24 w 195"/>
                  <a:gd name="T35" fmla="*/ 39 h 103"/>
                  <a:gd name="T36" fmla="*/ 47 w 195"/>
                  <a:gd name="T37" fmla="*/ 54 h 103"/>
                  <a:gd name="T38" fmla="*/ 44 w 195"/>
                  <a:gd name="T39" fmla="*/ 72 h 103"/>
                  <a:gd name="T40" fmla="*/ 149 w 195"/>
                  <a:gd name="T41" fmla="*/ 99 h 103"/>
                  <a:gd name="T42" fmla="*/ 45 w 195"/>
                  <a:gd name="T43" fmla="*/ 74 h 103"/>
                  <a:gd name="T44" fmla="*/ 49 w 195"/>
                  <a:gd name="T45" fmla="*/ 100 h 103"/>
                  <a:gd name="T46" fmla="*/ 43 w 195"/>
                  <a:gd name="T47" fmla="*/ 89 h 103"/>
                  <a:gd name="T48" fmla="*/ 40 w 195"/>
                  <a:gd name="T49" fmla="*/ 60 h 103"/>
                  <a:gd name="T50" fmla="*/ 23 w 195"/>
                  <a:gd name="T51" fmla="*/ 41 h 103"/>
                  <a:gd name="T52" fmla="*/ 28 w 195"/>
                  <a:gd name="T53" fmla="*/ 77 h 103"/>
                  <a:gd name="T54" fmla="*/ 37 w 195"/>
                  <a:gd name="T55" fmla="*/ 89 h 103"/>
                  <a:gd name="T56" fmla="*/ 21 w 195"/>
                  <a:gd name="T57" fmla="*/ 41 h 103"/>
                  <a:gd name="T58" fmla="*/ 26 w 195"/>
                  <a:gd name="T59" fmla="*/ 16 h 103"/>
                  <a:gd name="T60" fmla="*/ 5 w 195"/>
                  <a:gd name="T61" fmla="*/ 34 h 103"/>
                  <a:gd name="T62" fmla="*/ 6 w 195"/>
                  <a:gd name="T63" fmla="*/ 49 h 103"/>
                  <a:gd name="T64" fmla="*/ 20 w 195"/>
                  <a:gd name="T65" fmla="*/ 69 h 103"/>
                  <a:gd name="T66" fmla="*/ 26 w 195"/>
                  <a:gd name="T67" fmla="*/ 78 h 103"/>
                  <a:gd name="T68" fmla="*/ 20 w 195"/>
                  <a:gd name="T69" fmla="*/ 46 h 103"/>
                  <a:gd name="T70" fmla="*/ 15 w 195"/>
                  <a:gd name="T71" fmla="*/ 19 h 103"/>
                  <a:gd name="T72" fmla="*/ 8 w 195"/>
                  <a:gd name="T73" fmla="*/ 27 h 103"/>
                  <a:gd name="T74" fmla="*/ 13 w 195"/>
                  <a:gd name="T75" fmla="*/ 4 h 103"/>
                  <a:gd name="T76" fmla="*/ 8 w 195"/>
                  <a:gd name="T77" fmla="*/ 13 h 103"/>
                  <a:gd name="T78" fmla="*/ 151 w 195"/>
                  <a:gd name="T79" fmla="*/ 100 h 103"/>
                  <a:gd name="T80" fmla="*/ 154 w 195"/>
                  <a:gd name="T81" fmla="*/ 73 h 103"/>
                  <a:gd name="T82" fmla="*/ 158 w 195"/>
                  <a:gd name="T83" fmla="*/ 41 h 103"/>
                  <a:gd name="T84" fmla="*/ 167 w 195"/>
                  <a:gd name="T85" fmla="*/ 67 h 103"/>
                  <a:gd name="T86" fmla="*/ 160 w 195"/>
                  <a:gd name="T87" fmla="*/ 80 h 103"/>
                  <a:gd name="T88" fmla="*/ 151 w 195"/>
                  <a:gd name="T89" fmla="*/ 100 h 103"/>
                  <a:gd name="T90" fmla="*/ 171 w 195"/>
                  <a:gd name="T91" fmla="*/ 23 h 103"/>
                  <a:gd name="T92" fmla="*/ 179 w 195"/>
                  <a:gd name="T93" fmla="*/ 22 h 103"/>
                  <a:gd name="T94" fmla="*/ 189 w 195"/>
                  <a:gd name="T95" fmla="*/ 49 h 103"/>
                  <a:gd name="T96" fmla="*/ 187 w 195"/>
                  <a:gd name="T97" fmla="*/ 51 h 103"/>
                  <a:gd name="T98" fmla="*/ 173 w 195"/>
                  <a:gd name="T99" fmla="*/ 80 h 103"/>
                  <a:gd name="T100" fmla="*/ 173 w 195"/>
                  <a:gd name="T101" fmla="*/ 56 h 103"/>
                  <a:gd name="T102" fmla="*/ 187 w 195"/>
                  <a:gd name="T103" fmla="*/ 27 h 103"/>
                  <a:gd name="T104" fmla="*/ 187 w 195"/>
                  <a:gd name="T105" fmla="*/ 15 h 103"/>
                  <a:gd name="T106" fmla="*/ 172 w 195"/>
                  <a:gd name="T107" fmla="*/ 9 h 103"/>
                  <a:gd name="T108" fmla="*/ 189 w 195"/>
                  <a:gd name="T109" fmla="*/ 13 h 103"/>
                  <a:gd name="T110" fmla="*/ 175 w 195"/>
                  <a:gd name="T111" fmla="*/ 13 h 10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</a:cxnLst>
                <a:rect l="0" t="0" r="r" b="b"/>
                <a:pathLst>
                  <a:path w="195" h="103">
                    <a:moveTo>
                      <a:pt x="151" y="72"/>
                    </a:moveTo>
                    <a:cubicBezTo>
                      <a:pt x="154" y="69"/>
                      <a:pt x="154" y="67"/>
                      <a:pt x="154" y="65"/>
                    </a:cubicBezTo>
                    <a:cubicBezTo>
                      <a:pt x="154" y="62"/>
                      <a:pt x="153" y="61"/>
                      <a:pt x="152" y="59"/>
                    </a:cubicBezTo>
                    <a:cubicBezTo>
                      <a:pt x="150" y="57"/>
                      <a:pt x="149" y="56"/>
                      <a:pt x="148" y="54"/>
                    </a:cubicBezTo>
                    <a:cubicBezTo>
                      <a:pt x="148" y="52"/>
                      <a:pt x="148" y="50"/>
                      <a:pt x="149" y="47"/>
                    </a:cubicBezTo>
                    <a:cubicBezTo>
                      <a:pt x="150" y="42"/>
                      <a:pt x="155" y="39"/>
                      <a:pt x="160" y="39"/>
                    </a:cubicBezTo>
                    <a:cubicBezTo>
                      <a:pt x="171" y="39"/>
                      <a:pt x="171" y="39"/>
                      <a:pt x="171" y="39"/>
                    </a:cubicBezTo>
                    <a:cubicBezTo>
                      <a:pt x="172" y="33"/>
                      <a:pt x="172" y="33"/>
                      <a:pt x="172" y="33"/>
                    </a:cubicBezTo>
                    <a:cubicBezTo>
                      <a:pt x="172" y="29"/>
                      <a:pt x="170" y="26"/>
                      <a:pt x="168" y="23"/>
                    </a:cubicBezTo>
                    <a:cubicBezTo>
                      <a:pt x="167" y="20"/>
                      <a:pt x="167" y="18"/>
                      <a:pt x="167" y="15"/>
                    </a:cubicBezTo>
                    <a:cubicBezTo>
                      <a:pt x="167" y="0"/>
                      <a:pt x="167" y="0"/>
                      <a:pt x="167" y="0"/>
                    </a:cubicBezTo>
                    <a:cubicBezTo>
                      <a:pt x="167" y="0"/>
                      <a:pt x="167" y="0"/>
                      <a:pt x="167" y="0"/>
                    </a:cubicBezTo>
                    <a:cubicBezTo>
                      <a:pt x="168" y="3"/>
                      <a:pt x="170" y="5"/>
                      <a:pt x="171" y="7"/>
                    </a:cubicBezTo>
                    <a:cubicBezTo>
                      <a:pt x="173" y="4"/>
                      <a:pt x="177" y="2"/>
                      <a:pt x="182" y="2"/>
                    </a:cubicBezTo>
                    <a:cubicBezTo>
                      <a:pt x="188" y="2"/>
                      <a:pt x="193" y="5"/>
                      <a:pt x="193" y="9"/>
                    </a:cubicBezTo>
                    <a:cubicBezTo>
                      <a:pt x="193" y="11"/>
                      <a:pt x="192" y="13"/>
                      <a:pt x="189" y="15"/>
                    </a:cubicBezTo>
                    <a:cubicBezTo>
                      <a:pt x="189" y="30"/>
                      <a:pt x="189" y="30"/>
                      <a:pt x="189" y="30"/>
                    </a:cubicBezTo>
                    <a:cubicBezTo>
                      <a:pt x="189" y="30"/>
                      <a:pt x="189" y="30"/>
                      <a:pt x="189" y="30"/>
                    </a:cubicBezTo>
                    <a:cubicBezTo>
                      <a:pt x="190" y="31"/>
                      <a:pt x="191" y="32"/>
                      <a:pt x="192" y="34"/>
                    </a:cubicBezTo>
                    <a:cubicBezTo>
                      <a:pt x="194" y="37"/>
                      <a:pt x="195" y="40"/>
                      <a:pt x="194" y="43"/>
                    </a:cubicBezTo>
                    <a:cubicBezTo>
                      <a:pt x="192" y="52"/>
                      <a:pt x="178" y="60"/>
                      <a:pt x="178" y="69"/>
                    </a:cubicBezTo>
                    <a:cubicBezTo>
                      <a:pt x="178" y="71"/>
                      <a:pt x="178" y="75"/>
                      <a:pt x="178" y="78"/>
                    </a:cubicBezTo>
                    <a:cubicBezTo>
                      <a:pt x="178" y="80"/>
                      <a:pt x="178" y="81"/>
                      <a:pt x="177" y="82"/>
                    </a:cubicBezTo>
                    <a:cubicBezTo>
                      <a:pt x="177" y="83"/>
                      <a:pt x="175" y="83"/>
                      <a:pt x="174" y="83"/>
                    </a:cubicBezTo>
                    <a:cubicBezTo>
                      <a:pt x="171" y="82"/>
                      <a:pt x="167" y="78"/>
                      <a:pt x="165" y="79"/>
                    </a:cubicBezTo>
                    <a:cubicBezTo>
                      <a:pt x="162" y="80"/>
                      <a:pt x="162" y="82"/>
                      <a:pt x="161" y="84"/>
                    </a:cubicBezTo>
                    <a:cubicBezTo>
                      <a:pt x="161" y="88"/>
                      <a:pt x="160" y="91"/>
                      <a:pt x="158" y="94"/>
                    </a:cubicBezTo>
                    <a:cubicBezTo>
                      <a:pt x="157" y="97"/>
                      <a:pt x="155" y="99"/>
                      <a:pt x="154" y="101"/>
                    </a:cubicBezTo>
                    <a:cubicBezTo>
                      <a:pt x="153" y="102"/>
                      <a:pt x="152" y="103"/>
                      <a:pt x="151" y="103"/>
                    </a:cubicBezTo>
                    <a:cubicBezTo>
                      <a:pt x="150" y="103"/>
                      <a:pt x="148" y="103"/>
                      <a:pt x="147" y="103"/>
                    </a:cubicBezTo>
                    <a:cubicBezTo>
                      <a:pt x="116" y="94"/>
                      <a:pt x="79" y="94"/>
                      <a:pt x="48" y="103"/>
                    </a:cubicBezTo>
                    <a:cubicBezTo>
                      <a:pt x="47" y="103"/>
                      <a:pt x="46" y="103"/>
                      <a:pt x="45" y="103"/>
                    </a:cubicBezTo>
                    <a:cubicBezTo>
                      <a:pt x="44" y="103"/>
                      <a:pt x="43" y="102"/>
                      <a:pt x="42" y="101"/>
                    </a:cubicBezTo>
                    <a:cubicBezTo>
                      <a:pt x="40" y="99"/>
                      <a:pt x="39" y="97"/>
                      <a:pt x="37" y="94"/>
                    </a:cubicBezTo>
                    <a:cubicBezTo>
                      <a:pt x="36" y="91"/>
                      <a:pt x="35" y="88"/>
                      <a:pt x="34" y="84"/>
                    </a:cubicBezTo>
                    <a:cubicBezTo>
                      <a:pt x="34" y="82"/>
                      <a:pt x="33" y="80"/>
                      <a:pt x="31" y="79"/>
                    </a:cubicBezTo>
                    <a:cubicBezTo>
                      <a:pt x="28" y="78"/>
                      <a:pt x="24" y="82"/>
                      <a:pt x="21" y="83"/>
                    </a:cubicBezTo>
                    <a:cubicBezTo>
                      <a:pt x="20" y="83"/>
                      <a:pt x="19" y="83"/>
                      <a:pt x="18" y="82"/>
                    </a:cubicBezTo>
                    <a:cubicBezTo>
                      <a:pt x="18" y="81"/>
                      <a:pt x="18" y="80"/>
                      <a:pt x="17" y="78"/>
                    </a:cubicBezTo>
                    <a:cubicBezTo>
                      <a:pt x="17" y="75"/>
                      <a:pt x="17" y="71"/>
                      <a:pt x="17" y="69"/>
                    </a:cubicBezTo>
                    <a:cubicBezTo>
                      <a:pt x="17" y="60"/>
                      <a:pt x="3" y="52"/>
                      <a:pt x="1" y="43"/>
                    </a:cubicBezTo>
                    <a:cubicBezTo>
                      <a:pt x="0" y="40"/>
                      <a:pt x="1" y="37"/>
                      <a:pt x="3" y="34"/>
                    </a:cubicBezTo>
                    <a:cubicBezTo>
                      <a:pt x="4" y="32"/>
                      <a:pt x="5" y="31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3" y="13"/>
                      <a:pt x="2" y="11"/>
                      <a:pt x="2" y="9"/>
                    </a:cubicBezTo>
                    <a:cubicBezTo>
                      <a:pt x="2" y="5"/>
                      <a:pt x="7" y="2"/>
                      <a:pt x="13" y="2"/>
                    </a:cubicBezTo>
                    <a:cubicBezTo>
                      <a:pt x="18" y="2"/>
                      <a:pt x="22" y="4"/>
                      <a:pt x="24" y="7"/>
                    </a:cubicBezTo>
                    <a:cubicBezTo>
                      <a:pt x="25" y="5"/>
                      <a:pt x="27" y="3"/>
                      <a:pt x="28" y="0"/>
                    </a:cubicBezTo>
                    <a:cubicBezTo>
                      <a:pt x="28" y="0"/>
                      <a:pt x="28" y="0"/>
                      <a:pt x="28" y="0"/>
                    </a:cubicBezTo>
                    <a:cubicBezTo>
                      <a:pt x="28" y="15"/>
                      <a:pt x="28" y="15"/>
                      <a:pt x="28" y="15"/>
                    </a:cubicBezTo>
                    <a:cubicBezTo>
                      <a:pt x="28" y="18"/>
                      <a:pt x="28" y="20"/>
                      <a:pt x="27" y="23"/>
                    </a:cubicBezTo>
                    <a:cubicBezTo>
                      <a:pt x="25" y="26"/>
                      <a:pt x="24" y="29"/>
                      <a:pt x="24" y="33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35" y="39"/>
                      <a:pt x="35" y="39"/>
                      <a:pt x="35" y="39"/>
                    </a:cubicBezTo>
                    <a:cubicBezTo>
                      <a:pt x="40" y="39"/>
                      <a:pt x="45" y="42"/>
                      <a:pt x="46" y="47"/>
                    </a:cubicBezTo>
                    <a:cubicBezTo>
                      <a:pt x="47" y="50"/>
                      <a:pt x="47" y="52"/>
                      <a:pt x="47" y="54"/>
                    </a:cubicBezTo>
                    <a:cubicBezTo>
                      <a:pt x="46" y="56"/>
                      <a:pt x="45" y="57"/>
                      <a:pt x="43" y="59"/>
                    </a:cubicBezTo>
                    <a:cubicBezTo>
                      <a:pt x="42" y="61"/>
                      <a:pt x="41" y="62"/>
                      <a:pt x="41" y="65"/>
                    </a:cubicBezTo>
                    <a:cubicBezTo>
                      <a:pt x="41" y="67"/>
                      <a:pt x="41" y="69"/>
                      <a:pt x="44" y="72"/>
                    </a:cubicBezTo>
                    <a:cubicBezTo>
                      <a:pt x="82" y="64"/>
                      <a:pt x="112" y="64"/>
                      <a:pt x="151" y="72"/>
                    </a:cubicBezTo>
                    <a:close/>
                    <a:moveTo>
                      <a:pt x="146" y="100"/>
                    </a:moveTo>
                    <a:cubicBezTo>
                      <a:pt x="148" y="101"/>
                      <a:pt x="149" y="101"/>
                      <a:pt x="149" y="99"/>
                    </a:cubicBezTo>
                    <a:cubicBezTo>
                      <a:pt x="151" y="93"/>
                      <a:pt x="149" y="85"/>
                      <a:pt x="149" y="79"/>
                    </a:cubicBezTo>
                    <a:cubicBezTo>
                      <a:pt x="149" y="77"/>
                      <a:pt x="149" y="76"/>
                      <a:pt x="150" y="74"/>
                    </a:cubicBezTo>
                    <a:cubicBezTo>
                      <a:pt x="114" y="66"/>
                      <a:pt x="81" y="66"/>
                      <a:pt x="45" y="74"/>
                    </a:cubicBezTo>
                    <a:cubicBezTo>
                      <a:pt x="46" y="76"/>
                      <a:pt x="46" y="77"/>
                      <a:pt x="46" y="79"/>
                    </a:cubicBezTo>
                    <a:cubicBezTo>
                      <a:pt x="46" y="85"/>
                      <a:pt x="44" y="93"/>
                      <a:pt x="46" y="99"/>
                    </a:cubicBezTo>
                    <a:cubicBezTo>
                      <a:pt x="46" y="101"/>
                      <a:pt x="48" y="101"/>
                      <a:pt x="49" y="100"/>
                    </a:cubicBezTo>
                    <a:cubicBezTo>
                      <a:pt x="80" y="92"/>
                      <a:pt x="115" y="92"/>
                      <a:pt x="146" y="100"/>
                    </a:cubicBezTo>
                    <a:close/>
                    <a:moveTo>
                      <a:pt x="44" y="100"/>
                    </a:moveTo>
                    <a:cubicBezTo>
                      <a:pt x="43" y="97"/>
                      <a:pt x="43" y="93"/>
                      <a:pt x="43" y="89"/>
                    </a:cubicBezTo>
                    <a:cubicBezTo>
                      <a:pt x="43" y="84"/>
                      <a:pt x="44" y="80"/>
                      <a:pt x="44" y="77"/>
                    </a:cubicBezTo>
                    <a:cubicBezTo>
                      <a:pt x="43" y="75"/>
                      <a:pt x="42" y="74"/>
                      <a:pt x="41" y="73"/>
                    </a:cubicBezTo>
                    <a:cubicBezTo>
                      <a:pt x="38" y="69"/>
                      <a:pt x="37" y="64"/>
                      <a:pt x="40" y="60"/>
                    </a:cubicBezTo>
                    <a:cubicBezTo>
                      <a:pt x="42" y="57"/>
                      <a:pt x="45" y="55"/>
                      <a:pt x="45" y="52"/>
                    </a:cubicBezTo>
                    <a:cubicBezTo>
                      <a:pt x="45" y="49"/>
                      <a:pt x="44" y="43"/>
                      <a:pt x="37" y="41"/>
                    </a:cubicBezTo>
                    <a:cubicBezTo>
                      <a:pt x="23" y="41"/>
                      <a:pt x="23" y="41"/>
                      <a:pt x="23" y="41"/>
                    </a:cubicBezTo>
                    <a:cubicBezTo>
                      <a:pt x="22" y="44"/>
                      <a:pt x="22" y="50"/>
                      <a:pt x="23" y="53"/>
                    </a:cubicBezTo>
                    <a:cubicBezTo>
                      <a:pt x="25" y="57"/>
                      <a:pt x="28" y="61"/>
                      <a:pt x="28" y="67"/>
                    </a:cubicBezTo>
                    <a:cubicBezTo>
                      <a:pt x="28" y="77"/>
                      <a:pt x="28" y="77"/>
                      <a:pt x="28" y="77"/>
                    </a:cubicBezTo>
                    <a:cubicBezTo>
                      <a:pt x="29" y="77"/>
                      <a:pt x="29" y="77"/>
                      <a:pt x="29" y="77"/>
                    </a:cubicBezTo>
                    <a:cubicBezTo>
                      <a:pt x="29" y="77"/>
                      <a:pt x="33" y="75"/>
                      <a:pt x="35" y="80"/>
                    </a:cubicBezTo>
                    <a:cubicBezTo>
                      <a:pt x="36" y="82"/>
                      <a:pt x="36" y="86"/>
                      <a:pt x="37" y="89"/>
                    </a:cubicBezTo>
                    <a:cubicBezTo>
                      <a:pt x="38" y="92"/>
                      <a:pt x="40" y="95"/>
                      <a:pt x="41" y="97"/>
                    </a:cubicBezTo>
                    <a:cubicBezTo>
                      <a:pt x="42" y="98"/>
                      <a:pt x="43" y="100"/>
                      <a:pt x="44" y="100"/>
                    </a:cubicBezTo>
                    <a:close/>
                    <a:moveTo>
                      <a:pt x="21" y="41"/>
                    </a:moveTo>
                    <a:cubicBezTo>
                      <a:pt x="21" y="40"/>
                      <a:pt x="21" y="34"/>
                      <a:pt x="21" y="31"/>
                    </a:cubicBezTo>
                    <a:cubicBezTo>
                      <a:pt x="22" y="28"/>
                      <a:pt x="23" y="25"/>
                      <a:pt x="25" y="23"/>
                    </a:cubicBezTo>
                    <a:cubicBezTo>
                      <a:pt x="26" y="20"/>
                      <a:pt x="26" y="18"/>
                      <a:pt x="26" y="16"/>
                    </a:cubicBezTo>
                    <a:cubicBezTo>
                      <a:pt x="26" y="13"/>
                      <a:pt x="26" y="10"/>
                      <a:pt x="26" y="7"/>
                    </a:cubicBezTo>
                    <a:cubicBezTo>
                      <a:pt x="26" y="7"/>
                      <a:pt x="22" y="14"/>
                      <a:pt x="16" y="22"/>
                    </a:cubicBezTo>
                    <a:cubicBezTo>
                      <a:pt x="13" y="26"/>
                      <a:pt x="8" y="30"/>
                      <a:pt x="5" y="34"/>
                    </a:cubicBezTo>
                    <a:cubicBezTo>
                      <a:pt x="4" y="37"/>
                      <a:pt x="2" y="41"/>
                      <a:pt x="4" y="45"/>
                    </a:cubicBezTo>
                    <a:cubicBezTo>
                      <a:pt x="5" y="46"/>
                      <a:pt x="5" y="48"/>
                      <a:pt x="6" y="49"/>
                    </a:cubicBezTo>
                    <a:cubicBezTo>
                      <a:pt x="6" y="49"/>
                      <a:pt x="6" y="49"/>
                      <a:pt x="6" y="49"/>
                    </a:cubicBezTo>
                    <a:cubicBezTo>
                      <a:pt x="6" y="49"/>
                      <a:pt x="15" y="49"/>
                      <a:pt x="21" y="41"/>
                    </a:cubicBezTo>
                    <a:close/>
                    <a:moveTo>
                      <a:pt x="8" y="51"/>
                    </a:moveTo>
                    <a:cubicBezTo>
                      <a:pt x="13" y="56"/>
                      <a:pt x="19" y="62"/>
                      <a:pt x="20" y="69"/>
                    </a:cubicBezTo>
                    <a:cubicBezTo>
                      <a:pt x="20" y="71"/>
                      <a:pt x="19" y="80"/>
                      <a:pt x="20" y="80"/>
                    </a:cubicBezTo>
                    <a:cubicBezTo>
                      <a:pt x="20" y="81"/>
                      <a:pt x="21" y="81"/>
                      <a:pt x="22" y="80"/>
                    </a:cubicBezTo>
                    <a:cubicBezTo>
                      <a:pt x="22" y="80"/>
                      <a:pt x="24" y="79"/>
                      <a:pt x="26" y="78"/>
                    </a:cubicBezTo>
                    <a:cubicBezTo>
                      <a:pt x="26" y="76"/>
                      <a:pt x="26" y="72"/>
                      <a:pt x="26" y="67"/>
                    </a:cubicBezTo>
                    <a:cubicBezTo>
                      <a:pt x="26" y="64"/>
                      <a:pt x="24" y="59"/>
                      <a:pt x="22" y="56"/>
                    </a:cubicBezTo>
                    <a:cubicBezTo>
                      <a:pt x="20" y="53"/>
                      <a:pt x="20" y="49"/>
                      <a:pt x="20" y="46"/>
                    </a:cubicBezTo>
                    <a:cubicBezTo>
                      <a:pt x="20" y="46"/>
                      <a:pt x="14" y="50"/>
                      <a:pt x="8" y="51"/>
                    </a:cubicBezTo>
                    <a:close/>
                    <a:moveTo>
                      <a:pt x="8" y="27"/>
                    </a:moveTo>
                    <a:cubicBezTo>
                      <a:pt x="11" y="24"/>
                      <a:pt x="13" y="22"/>
                      <a:pt x="15" y="19"/>
                    </a:cubicBezTo>
                    <a:cubicBezTo>
                      <a:pt x="16" y="18"/>
                      <a:pt x="17" y="17"/>
                      <a:pt x="1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27"/>
                      <a:pt x="8" y="27"/>
                      <a:pt x="8" y="27"/>
                    </a:cubicBezTo>
                    <a:close/>
                    <a:moveTo>
                      <a:pt x="20" y="13"/>
                    </a:moveTo>
                    <a:cubicBezTo>
                      <a:pt x="21" y="12"/>
                      <a:pt x="22" y="10"/>
                      <a:pt x="23" y="9"/>
                    </a:cubicBezTo>
                    <a:cubicBezTo>
                      <a:pt x="22" y="6"/>
                      <a:pt x="18" y="4"/>
                      <a:pt x="13" y="4"/>
                    </a:cubicBezTo>
                    <a:cubicBezTo>
                      <a:pt x="8" y="4"/>
                      <a:pt x="4" y="6"/>
                      <a:pt x="4" y="9"/>
                    </a:cubicBezTo>
                    <a:cubicBezTo>
                      <a:pt x="4" y="11"/>
                      <a:pt x="5" y="12"/>
                      <a:pt x="7" y="13"/>
                    </a:cubicBezTo>
                    <a:cubicBezTo>
                      <a:pt x="7" y="13"/>
                      <a:pt x="8" y="13"/>
                      <a:pt x="8" y="13"/>
                    </a:cubicBezTo>
                    <a:cubicBezTo>
                      <a:pt x="19" y="13"/>
                      <a:pt x="19" y="13"/>
                      <a:pt x="19" y="13"/>
                    </a:cubicBezTo>
                    <a:cubicBezTo>
                      <a:pt x="20" y="13"/>
                      <a:pt x="20" y="13"/>
                      <a:pt x="20" y="13"/>
                    </a:cubicBezTo>
                    <a:close/>
                    <a:moveTo>
                      <a:pt x="151" y="100"/>
                    </a:moveTo>
                    <a:cubicBezTo>
                      <a:pt x="153" y="97"/>
                      <a:pt x="152" y="93"/>
                      <a:pt x="152" y="89"/>
                    </a:cubicBezTo>
                    <a:cubicBezTo>
                      <a:pt x="152" y="84"/>
                      <a:pt x="151" y="80"/>
                      <a:pt x="152" y="77"/>
                    </a:cubicBezTo>
                    <a:cubicBezTo>
                      <a:pt x="152" y="75"/>
                      <a:pt x="153" y="74"/>
                      <a:pt x="154" y="73"/>
                    </a:cubicBezTo>
                    <a:cubicBezTo>
                      <a:pt x="157" y="69"/>
                      <a:pt x="158" y="64"/>
                      <a:pt x="155" y="60"/>
                    </a:cubicBezTo>
                    <a:cubicBezTo>
                      <a:pt x="153" y="57"/>
                      <a:pt x="150" y="55"/>
                      <a:pt x="150" y="52"/>
                    </a:cubicBezTo>
                    <a:cubicBezTo>
                      <a:pt x="150" y="49"/>
                      <a:pt x="151" y="43"/>
                      <a:pt x="158" y="41"/>
                    </a:cubicBezTo>
                    <a:cubicBezTo>
                      <a:pt x="172" y="41"/>
                      <a:pt x="172" y="41"/>
                      <a:pt x="172" y="41"/>
                    </a:cubicBezTo>
                    <a:cubicBezTo>
                      <a:pt x="173" y="44"/>
                      <a:pt x="174" y="50"/>
                      <a:pt x="172" y="53"/>
                    </a:cubicBezTo>
                    <a:cubicBezTo>
                      <a:pt x="170" y="57"/>
                      <a:pt x="167" y="61"/>
                      <a:pt x="167" y="67"/>
                    </a:cubicBezTo>
                    <a:cubicBezTo>
                      <a:pt x="167" y="77"/>
                      <a:pt x="167" y="77"/>
                      <a:pt x="167" y="77"/>
                    </a:cubicBezTo>
                    <a:cubicBezTo>
                      <a:pt x="167" y="77"/>
                      <a:pt x="166" y="77"/>
                      <a:pt x="166" y="77"/>
                    </a:cubicBezTo>
                    <a:cubicBezTo>
                      <a:pt x="166" y="77"/>
                      <a:pt x="162" y="75"/>
                      <a:pt x="160" y="80"/>
                    </a:cubicBezTo>
                    <a:cubicBezTo>
                      <a:pt x="159" y="82"/>
                      <a:pt x="159" y="86"/>
                      <a:pt x="158" y="89"/>
                    </a:cubicBezTo>
                    <a:cubicBezTo>
                      <a:pt x="157" y="92"/>
                      <a:pt x="155" y="95"/>
                      <a:pt x="154" y="97"/>
                    </a:cubicBezTo>
                    <a:cubicBezTo>
                      <a:pt x="153" y="98"/>
                      <a:pt x="152" y="100"/>
                      <a:pt x="151" y="100"/>
                    </a:cubicBezTo>
                    <a:close/>
                    <a:moveTo>
                      <a:pt x="174" y="41"/>
                    </a:moveTo>
                    <a:cubicBezTo>
                      <a:pt x="174" y="40"/>
                      <a:pt x="174" y="34"/>
                      <a:pt x="174" y="31"/>
                    </a:cubicBezTo>
                    <a:cubicBezTo>
                      <a:pt x="174" y="28"/>
                      <a:pt x="172" y="25"/>
                      <a:pt x="171" y="23"/>
                    </a:cubicBezTo>
                    <a:cubicBezTo>
                      <a:pt x="170" y="20"/>
                      <a:pt x="169" y="18"/>
                      <a:pt x="169" y="16"/>
                    </a:cubicBezTo>
                    <a:cubicBezTo>
                      <a:pt x="169" y="13"/>
                      <a:pt x="169" y="10"/>
                      <a:pt x="169" y="7"/>
                    </a:cubicBezTo>
                    <a:cubicBezTo>
                      <a:pt x="169" y="7"/>
                      <a:pt x="173" y="14"/>
                      <a:pt x="179" y="22"/>
                    </a:cubicBezTo>
                    <a:cubicBezTo>
                      <a:pt x="183" y="26"/>
                      <a:pt x="187" y="30"/>
                      <a:pt x="190" y="34"/>
                    </a:cubicBezTo>
                    <a:cubicBezTo>
                      <a:pt x="192" y="37"/>
                      <a:pt x="193" y="41"/>
                      <a:pt x="191" y="45"/>
                    </a:cubicBezTo>
                    <a:cubicBezTo>
                      <a:pt x="191" y="46"/>
                      <a:pt x="190" y="48"/>
                      <a:pt x="189" y="49"/>
                    </a:cubicBezTo>
                    <a:cubicBezTo>
                      <a:pt x="189" y="49"/>
                      <a:pt x="189" y="49"/>
                      <a:pt x="189" y="49"/>
                    </a:cubicBezTo>
                    <a:cubicBezTo>
                      <a:pt x="189" y="49"/>
                      <a:pt x="180" y="49"/>
                      <a:pt x="174" y="41"/>
                    </a:cubicBezTo>
                    <a:close/>
                    <a:moveTo>
                      <a:pt x="187" y="51"/>
                    </a:moveTo>
                    <a:cubicBezTo>
                      <a:pt x="182" y="56"/>
                      <a:pt x="176" y="62"/>
                      <a:pt x="176" y="69"/>
                    </a:cubicBezTo>
                    <a:cubicBezTo>
                      <a:pt x="176" y="71"/>
                      <a:pt x="176" y="80"/>
                      <a:pt x="175" y="80"/>
                    </a:cubicBezTo>
                    <a:cubicBezTo>
                      <a:pt x="175" y="81"/>
                      <a:pt x="174" y="81"/>
                      <a:pt x="173" y="80"/>
                    </a:cubicBezTo>
                    <a:cubicBezTo>
                      <a:pt x="173" y="80"/>
                      <a:pt x="171" y="79"/>
                      <a:pt x="169" y="78"/>
                    </a:cubicBezTo>
                    <a:cubicBezTo>
                      <a:pt x="169" y="76"/>
                      <a:pt x="169" y="72"/>
                      <a:pt x="169" y="67"/>
                    </a:cubicBezTo>
                    <a:cubicBezTo>
                      <a:pt x="169" y="64"/>
                      <a:pt x="171" y="59"/>
                      <a:pt x="173" y="56"/>
                    </a:cubicBezTo>
                    <a:cubicBezTo>
                      <a:pt x="175" y="53"/>
                      <a:pt x="176" y="49"/>
                      <a:pt x="175" y="46"/>
                    </a:cubicBezTo>
                    <a:cubicBezTo>
                      <a:pt x="175" y="46"/>
                      <a:pt x="181" y="50"/>
                      <a:pt x="187" y="51"/>
                    </a:cubicBezTo>
                    <a:close/>
                    <a:moveTo>
                      <a:pt x="187" y="27"/>
                    </a:moveTo>
                    <a:cubicBezTo>
                      <a:pt x="184" y="24"/>
                      <a:pt x="182" y="22"/>
                      <a:pt x="180" y="19"/>
                    </a:cubicBezTo>
                    <a:cubicBezTo>
                      <a:pt x="179" y="18"/>
                      <a:pt x="178" y="17"/>
                      <a:pt x="177" y="15"/>
                    </a:cubicBezTo>
                    <a:cubicBezTo>
                      <a:pt x="187" y="15"/>
                      <a:pt x="187" y="15"/>
                      <a:pt x="187" y="15"/>
                    </a:cubicBezTo>
                    <a:cubicBezTo>
                      <a:pt x="187" y="27"/>
                      <a:pt x="187" y="27"/>
                      <a:pt x="187" y="27"/>
                    </a:cubicBezTo>
                    <a:close/>
                    <a:moveTo>
                      <a:pt x="175" y="13"/>
                    </a:moveTo>
                    <a:cubicBezTo>
                      <a:pt x="174" y="12"/>
                      <a:pt x="173" y="10"/>
                      <a:pt x="172" y="9"/>
                    </a:cubicBezTo>
                    <a:cubicBezTo>
                      <a:pt x="173" y="6"/>
                      <a:pt x="177" y="4"/>
                      <a:pt x="182" y="4"/>
                    </a:cubicBezTo>
                    <a:cubicBezTo>
                      <a:pt x="187" y="4"/>
                      <a:pt x="191" y="6"/>
                      <a:pt x="191" y="9"/>
                    </a:cubicBezTo>
                    <a:cubicBezTo>
                      <a:pt x="191" y="11"/>
                      <a:pt x="190" y="12"/>
                      <a:pt x="189" y="13"/>
                    </a:cubicBezTo>
                    <a:cubicBezTo>
                      <a:pt x="188" y="13"/>
                      <a:pt x="187" y="13"/>
                      <a:pt x="187" y="13"/>
                    </a:cubicBezTo>
                    <a:cubicBezTo>
                      <a:pt x="176" y="13"/>
                      <a:pt x="176" y="13"/>
                      <a:pt x="176" y="13"/>
                    </a:cubicBezTo>
                    <a:cubicBezTo>
                      <a:pt x="176" y="13"/>
                      <a:pt x="175" y="13"/>
                      <a:pt x="175" y="13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/>
              <a:p>
                <a:pPr marL="0" marR="0" lvl="0" indent="0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</a:endParaRPr>
              </a:p>
            </p:txBody>
          </p:sp>
        </p:grpSp>
      </p:grpSp>
      <p:sp>
        <p:nvSpPr>
          <p:cNvPr id="30" name="Picture Placeholder 7"/>
          <p:cNvSpPr>
            <a:spLocks noGrp="1"/>
          </p:cNvSpPr>
          <p:nvPr>
            <p:ph type="pic" sz="quarter" idx="14"/>
          </p:nvPr>
        </p:nvSpPr>
        <p:spPr>
          <a:xfrm>
            <a:off x="23090" y="1229219"/>
            <a:ext cx="3020292" cy="1768415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lvl1pPr marL="0" indent="0">
              <a:buFontTx/>
              <a:buNone/>
              <a:defRPr lang="en-US" sz="105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marL="0" lvl="0" algn="ctr"/>
            <a:endParaRPr lang="en-US"/>
          </a:p>
        </p:txBody>
      </p:sp>
      <p:sp>
        <p:nvSpPr>
          <p:cNvPr id="31" name="Picture Placeholder 7"/>
          <p:cNvSpPr>
            <a:spLocks noGrp="1"/>
          </p:cNvSpPr>
          <p:nvPr>
            <p:ph type="pic" sz="quarter" idx="15"/>
          </p:nvPr>
        </p:nvSpPr>
        <p:spPr>
          <a:xfrm>
            <a:off x="3061854" y="1219983"/>
            <a:ext cx="3020292" cy="1768415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lvl1pPr marL="0" indent="0">
              <a:buFontTx/>
              <a:buNone/>
              <a:defRPr lang="en-US" sz="105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marL="0" lvl="0" algn="ctr"/>
            <a:endParaRPr lang="en-US"/>
          </a:p>
        </p:txBody>
      </p:sp>
      <p:sp>
        <p:nvSpPr>
          <p:cNvPr id="32" name="Picture Placeholder 7"/>
          <p:cNvSpPr>
            <a:spLocks noGrp="1"/>
          </p:cNvSpPr>
          <p:nvPr>
            <p:ph type="pic" sz="quarter" idx="16"/>
          </p:nvPr>
        </p:nvSpPr>
        <p:spPr>
          <a:xfrm>
            <a:off x="6100618" y="1219983"/>
            <a:ext cx="3020292" cy="1768415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lvl1pPr marL="0" indent="0">
              <a:buFontTx/>
              <a:buNone/>
              <a:defRPr lang="en-US" sz="105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marL="0" lvl="0" algn="ctr"/>
            <a:endParaRPr lang="en-US"/>
          </a:p>
        </p:txBody>
      </p:sp>
    </p:spTree>
  </p:cSld>
  <p:clrMapOvr>
    <a:masterClrMapping/>
  </p:clrMapOvr>
  <p:transition spd="slow">
    <p:wipe dir="r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7"/>
          <p:cNvSpPr>
            <a:spLocks noGrp="1"/>
          </p:cNvSpPr>
          <p:nvPr>
            <p:ph type="pic" sz="quarter" idx="14"/>
          </p:nvPr>
        </p:nvSpPr>
        <p:spPr>
          <a:xfrm>
            <a:off x="309860" y="1106583"/>
            <a:ext cx="2446752" cy="1587285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lvl1pPr marL="0" indent="0">
              <a:buFontTx/>
              <a:buNone/>
              <a:defRPr lang="en-US" sz="105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marL="0" lvl="0" algn="ctr"/>
            <a:endParaRPr lang="en-US"/>
          </a:p>
        </p:txBody>
      </p:sp>
      <p:sp>
        <p:nvSpPr>
          <p:cNvPr id="14" name="Picture Placeholder 7"/>
          <p:cNvSpPr>
            <a:spLocks noGrp="1"/>
          </p:cNvSpPr>
          <p:nvPr>
            <p:ph type="pic" sz="quarter" idx="15"/>
          </p:nvPr>
        </p:nvSpPr>
        <p:spPr>
          <a:xfrm>
            <a:off x="3348624" y="1106583"/>
            <a:ext cx="2446752" cy="1587285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lvl1pPr marL="0" indent="0">
              <a:buFontTx/>
              <a:buNone/>
              <a:defRPr lang="en-US" sz="105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marL="0" lvl="0" algn="ctr"/>
            <a:endParaRPr lang="en-US"/>
          </a:p>
        </p:txBody>
      </p:sp>
      <p:sp>
        <p:nvSpPr>
          <p:cNvPr id="15" name="Picture Placeholder 7"/>
          <p:cNvSpPr>
            <a:spLocks noGrp="1"/>
          </p:cNvSpPr>
          <p:nvPr>
            <p:ph type="pic" sz="quarter" idx="16"/>
          </p:nvPr>
        </p:nvSpPr>
        <p:spPr>
          <a:xfrm>
            <a:off x="6387388" y="1106583"/>
            <a:ext cx="2446752" cy="1587285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lvl1pPr marL="0" indent="0">
              <a:buFontTx/>
              <a:buNone/>
              <a:defRPr lang="en-US" sz="105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marL="0" lvl="0" algn="ctr"/>
            <a:endParaRPr lang="en-US"/>
          </a:p>
        </p:txBody>
      </p:sp>
      <p:sp>
        <p:nvSpPr>
          <p:cNvPr id="16" name="矩形 15"/>
          <p:cNvSpPr/>
          <p:nvPr userDrawn="1"/>
        </p:nvSpPr>
        <p:spPr>
          <a:xfrm>
            <a:off x="309860" y="2805681"/>
            <a:ext cx="2446752" cy="158728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17" name="矩形 16"/>
          <p:cNvSpPr/>
          <p:nvPr userDrawn="1"/>
        </p:nvSpPr>
        <p:spPr>
          <a:xfrm>
            <a:off x="3348624" y="2805680"/>
            <a:ext cx="2446752" cy="158728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18" name="矩形 17"/>
          <p:cNvSpPr/>
          <p:nvPr userDrawn="1"/>
        </p:nvSpPr>
        <p:spPr>
          <a:xfrm>
            <a:off x="6387388" y="2805680"/>
            <a:ext cx="2446752" cy="158728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grpSp>
        <p:nvGrpSpPr>
          <p:cNvPr id="8" name="组合 7"/>
          <p:cNvGrpSpPr/>
          <p:nvPr userDrawn="1"/>
        </p:nvGrpSpPr>
        <p:grpSpPr>
          <a:xfrm>
            <a:off x="8147154" y="105427"/>
            <a:ext cx="819654" cy="692361"/>
            <a:chOff x="2992437" y="0"/>
            <a:chExt cx="2543175" cy="2148217"/>
          </a:xfrm>
          <a:solidFill>
            <a:srgbClr val="304371"/>
          </a:solidFill>
        </p:grpSpPr>
        <p:grpSp>
          <p:nvGrpSpPr>
            <p:cNvPr id="9" name="组合 8"/>
            <p:cNvGrpSpPr/>
            <p:nvPr/>
          </p:nvGrpSpPr>
          <p:grpSpPr>
            <a:xfrm>
              <a:off x="2992437" y="1183017"/>
              <a:ext cx="2543175" cy="965200"/>
              <a:chOff x="3297238" y="2879725"/>
              <a:chExt cx="2543175" cy="965200"/>
            </a:xfrm>
            <a:grpFill/>
          </p:grpSpPr>
          <p:sp>
            <p:nvSpPr>
              <p:cNvPr id="27" name="Freeform 5"/>
              <p:cNvSpPr/>
              <p:nvPr/>
            </p:nvSpPr>
            <p:spPr bwMode="auto">
              <a:xfrm>
                <a:off x="3303588" y="2997200"/>
                <a:ext cx="573088" cy="647700"/>
              </a:xfrm>
              <a:custGeom>
                <a:avLst/>
                <a:gdLst>
                  <a:gd name="T0" fmla="*/ 139 w 152"/>
                  <a:gd name="T1" fmla="*/ 70 h 172"/>
                  <a:gd name="T2" fmla="*/ 120 w 152"/>
                  <a:gd name="T3" fmla="*/ 78 h 172"/>
                  <a:gd name="T4" fmla="*/ 130 w 152"/>
                  <a:gd name="T5" fmla="*/ 91 h 172"/>
                  <a:gd name="T6" fmla="*/ 124 w 152"/>
                  <a:gd name="T7" fmla="*/ 118 h 172"/>
                  <a:gd name="T8" fmla="*/ 136 w 152"/>
                  <a:gd name="T9" fmla="*/ 123 h 172"/>
                  <a:gd name="T10" fmla="*/ 140 w 152"/>
                  <a:gd name="T11" fmla="*/ 137 h 172"/>
                  <a:gd name="T12" fmla="*/ 139 w 152"/>
                  <a:gd name="T13" fmla="*/ 155 h 172"/>
                  <a:gd name="T14" fmla="*/ 119 w 152"/>
                  <a:gd name="T15" fmla="*/ 149 h 172"/>
                  <a:gd name="T16" fmla="*/ 94 w 152"/>
                  <a:gd name="T17" fmla="*/ 136 h 172"/>
                  <a:gd name="T18" fmla="*/ 73 w 152"/>
                  <a:gd name="T19" fmla="*/ 134 h 172"/>
                  <a:gd name="T20" fmla="*/ 69 w 152"/>
                  <a:gd name="T21" fmla="*/ 118 h 172"/>
                  <a:gd name="T22" fmla="*/ 93 w 152"/>
                  <a:gd name="T23" fmla="*/ 110 h 172"/>
                  <a:gd name="T24" fmla="*/ 105 w 152"/>
                  <a:gd name="T25" fmla="*/ 106 h 172"/>
                  <a:gd name="T26" fmla="*/ 110 w 152"/>
                  <a:gd name="T27" fmla="*/ 100 h 172"/>
                  <a:gd name="T28" fmla="*/ 98 w 152"/>
                  <a:gd name="T29" fmla="*/ 100 h 172"/>
                  <a:gd name="T30" fmla="*/ 86 w 152"/>
                  <a:gd name="T31" fmla="*/ 108 h 172"/>
                  <a:gd name="T32" fmla="*/ 81 w 152"/>
                  <a:gd name="T33" fmla="*/ 89 h 172"/>
                  <a:gd name="T34" fmla="*/ 100 w 152"/>
                  <a:gd name="T35" fmla="*/ 72 h 172"/>
                  <a:gd name="T36" fmla="*/ 123 w 152"/>
                  <a:gd name="T37" fmla="*/ 60 h 172"/>
                  <a:gd name="T38" fmla="*/ 110 w 152"/>
                  <a:gd name="T39" fmla="*/ 55 h 172"/>
                  <a:gd name="T40" fmla="*/ 90 w 152"/>
                  <a:gd name="T41" fmla="*/ 70 h 172"/>
                  <a:gd name="T42" fmla="*/ 79 w 152"/>
                  <a:gd name="T43" fmla="*/ 80 h 172"/>
                  <a:gd name="T44" fmla="*/ 67 w 152"/>
                  <a:gd name="T45" fmla="*/ 71 h 172"/>
                  <a:gd name="T46" fmla="*/ 73 w 152"/>
                  <a:gd name="T47" fmla="*/ 58 h 172"/>
                  <a:gd name="T48" fmla="*/ 87 w 152"/>
                  <a:gd name="T49" fmla="*/ 38 h 172"/>
                  <a:gd name="T50" fmla="*/ 91 w 152"/>
                  <a:gd name="T51" fmla="*/ 27 h 172"/>
                  <a:gd name="T52" fmla="*/ 80 w 152"/>
                  <a:gd name="T53" fmla="*/ 31 h 172"/>
                  <a:gd name="T54" fmla="*/ 59 w 152"/>
                  <a:gd name="T55" fmla="*/ 37 h 172"/>
                  <a:gd name="T56" fmla="*/ 53 w 152"/>
                  <a:gd name="T57" fmla="*/ 59 h 172"/>
                  <a:gd name="T58" fmla="*/ 49 w 152"/>
                  <a:gd name="T59" fmla="*/ 76 h 172"/>
                  <a:gd name="T60" fmla="*/ 43 w 152"/>
                  <a:gd name="T61" fmla="*/ 92 h 172"/>
                  <a:gd name="T62" fmla="*/ 40 w 152"/>
                  <a:gd name="T63" fmla="*/ 102 h 172"/>
                  <a:gd name="T64" fmla="*/ 36 w 152"/>
                  <a:gd name="T65" fmla="*/ 117 h 172"/>
                  <a:gd name="T66" fmla="*/ 32 w 152"/>
                  <a:gd name="T67" fmla="*/ 128 h 172"/>
                  <a:gd name="T68" fmla="*/ 21 w 152"/>
                  <a:gd name="T69" fmla="*/ 154 h 172"/>
                  <a:gd name="T70" fmla="*/ 12 w 152"/>
                  <a:gd name="T71" fmla="*/ 167 h 172"/>
                  <a:gd name="T72" fmla="*/ 0 w 152"/>
                  <a:gd name="T73" fmla="*/ 164 h 172"/>
                  <a:gd name="T74" fmla="*/ 11 w 152"/>
                  <a:gd name="T75" fmla="*/ 138 h 172"/>
                  <a:gd name="T76" fmla="*/ 18 w 152"/>
                  <a:gd name="T77" fmla="*/ 119 h 172"/>
                  <a:gd name="T78" fmla="*/ 24 w 152"/>
                  <a:gd name="T79" fmla="*/ 101 h 172"/>
                  <a:gd name="T80" fmla="*/ 27 w 152"/>
                  <a:gd name="T81" fmla="*/ 91 h 172"/>
                  <a:gd name="T82" fmla="*/ 31 w 152"/>
                  <a:gd name="T83" fmla="*/ 75 h 172"/>
                  <a:gd name="T84" fmla="*/ 37 w 152"/>
                  <a:gd name="T85" fmla="*/ 47 h 172"/>
                  <a:gd name="T86" fmla="*/ 42 w 152"/>
                  <a:gd name="T87" fmla="*/ 29 h 172"/>
                  <a:gd name="T88" fmla="*/ 61 w 152"/>
                  <a:gd name="T89" fmla="*/ 19 h 172"/>
                  <a:gd name="T90" fmla="*/ 79 w 152"/>
                  <a:gd name="T91" fmla="*/ 9 h 172"/>
                  <a:gd name="T92" fmla="*/ 93 w 152"/>
                  <a:gd name="T93" fmla="*/ 7 h 172"/>
                  <a:gd name="T94" fmla="*/ 104 w 152"/>
                  <a:gd name="T95" fmla="*/ 2 h 172"/>
                  <a:gd name="T96" fmla="*/ 119 w 152"/>
                  <a:gd name="T97" fmla="*/ 3 h 172"/>
                  <a:gd name="T98" fmla="*/ 132 w 152"/>
                  <a:gd name="T99" fmla="*/ 2 h 172"/>
                  <a:gd name="T100" fmla="*/ 129 w 152"/>
                  <a:gd name="T101" fmla="*/ 14 h 172"/>
                  <a:gd name="T102" fmla="*/ 112 w 152"/>
                  <a:gd name="T103" fmla="*/ 34 h 172"/>
                  <a:gd name="T104" fmla="*/ 123 w 152"/>
                  <a:gd name="T105" fmla="*/ 33 h 172"/>
                  <a:gd name="T106" fmla="*/ 150 w 152"/>
                  <a:gd name="T107" fmla="*/ 42 h 17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</a:cxnLst>
                <a:rect l="0" t="0" r="r" b="b"/>
                <a:pathLst>
                  <a:path w="152" h="172">
                    <a:moveTo>
                      <a:pt x="151" y="50"/>
                    </a:moveTo>
                    <a:cubicBezTo>
                      <a:pt x="151" y="53"/>
                      <a:pt x="150" y="56"/>
                      <a:pt x="149" y="60"/>
                    </a:cubicBezTo>
                    <a:cubicBezTo>
                      <a:pt x="149" y="60"/>
                      <a:pt x="149" y="61"/>
                      <a:pt x="149" y="61"/>
                    </a:cubicBezTo>
                    <a:cubicBezTo>
                      <a:pt x="148" y="62"/>
                      <a:pt x="148" y="62"/>
                      <a:pt x="148" y="63"/>
                    </a:cubicBezTo>
                    <a:cubicBezTo>
                      <a:pt x="147" y="64"/>
                      <a:pt x="147" y="65"/>
                      <a:pt x="146" y="66"/>
                    </a:cubicBezTo>
                    <a:cubicBezTo>
                      <a:pt x="145" y="67"/>
                      <a:pt x="141" y="70"/>
                      <a:pt x="139" y="70"/>
                    </a:cubicBezTo>
                    <a:cubicBezTo>
                      <a:pt x="139" y="70"/>
                      <a:pt x="138" y="71"/>
                      <a:pt x="138" y="71"/>
                    </a:cubicBezTo>
                    <a:cubicBezTo>
                      <a:pt x="136" y="71"/>
                      <a:pt x="134" y="71"/>
                      <a:pt x="132" y="72"/>
                    </a:cubicBezTo>
                    <a:cubicBezTo>
                      <a:pt x="130" y="72"/>
                      <a:pt x="129" y="72"/>
                      <a:pt x="128" y="72"/>
                    </a:cubicBezTo>
                    <a:cubicBezTo>
                      <a:pt x="127" y="73"/>
                      <a:pt x="125" y="73"/>
                      <a:pt x="124" y="74"/>
                    </a:cubicBezTo>
                    <a:cubicBezTo>
                      <a:pt x="123" y="75"/>
                      <a:pt x="122" y="76"/>
                      <a:pt x="121" y="77"/>
                    </a:cubicBezTo>
                    <a:cubicBezTo>
                      <a:pt x="120" y="77"/>
                      <a:pt x="120" y="77"/>
                      <a:pt x="120" y="78"/>
                    </a:cubicBezTo>
                    <a:cubicBezTo>
                      <a:pt x="119" y="79"/>
                      <a:pt x="116" y="80"/>
                      <a:pt x="117" y="83"/>
                    </a:cubicBezTo>
                    <a:cubicBezTo>
                      <a:pt x="118" y="83"/>
                      <a:pt x="118" y="83"/>
                      <a:pt x="118" y="84"/>
                    </a:cubicBezTo>
                    <a:cubicBezTo>
                      <a:pt x="119" y="84"/>
                      <a:pt x="120" y="85"/>
                      <a:pt x="121" y="85"/>
                    </a:cubicBezTo>
                    <a:cubicBezTo>
                      <a:pt x="121" y="85"/>
                      <a:pt x="121" y="85"/>
                      <a:pt x="122" y="86"/>
                    </a:cubicBezTo>
                    <a:cubicBezTo>
                      <a:pt x="123" y="86"/>
                      <a:pt x="125" y="87"/>
                      <a:pt x="128" y="89"/>
                    </a:cubicBezTo>
                    <a:cubicBezTo>
                      <a:pt x="129" y="90"/>
                      <a:pt x="129" y="91"/>
                      <a:pt x="130" y="91"/>
                    </a:cubicBezTo>
                    <a:cubicBezTo>
                      <a:pt x="130" y="92"/>
                      <a:pt x="130" y="93"/>
                      <a:pt x="131" y="95"/>
                    </a:cubicBezTo>
                    <a:cubicBezTo>
                      <a:pt x="131" y="98"/>
                      <a:pt x="131" y="102"/>
                      <a:pt x="131" y="106"/>
                    </a:cubicBezTo>
                    <a:cubicBezTo>
                      <a:pt x="130" y="106"/>
                      <a:pt x="130" y="106"/>
                      <a:pt x="130" y="107"/>
                    </a:cubicBezTo>
                    <a:cubicBezTo>
                      <a:pt x="130" y="107"/>
                      <a:pt x="130" y="108"/>
                      <a:pt x="130" y="109"/>
                    </a:cubicBezTo>
                    <a:cubicBezTo>
                      <a:pt x="129" y="110"/>
                      <a:pt x="128" y="111"/>
                      <a:pt x="127" y="113"/>
                    </a:cubicBezTo>
                    <a:cubicBezTo>
                      <a:pt x="126" y="114"/>
                      <a:pt x="125" y="116"/>
                      <a:pt x="124" y="118"/>
                    </a:cubicBezTo>
                    <a:cubicBezTo>
                      <a:pt x="124" y="118"/>
                      <a:pt x="123" y="118"/>
                      <a:pt x="123" y="119"/>
                    </a:cubicBezTo>
                    <a:cubicBezTo>
                      <a:pt x="124" y="120"/>
                      <a:pt x="126" y="119"/>
                      <a:pt x="128" y="120"/>
                    </a:cubicBezTo>
                    <a:cubicBezTo>
                      <a:pt x="128" y="120"/>
                      <a:pt x="129" y="120"/>
                      <a:pt x="130" y="120"/>
                    </a:cubicBezTo>
                    <a:cubicBezTo>
                      <a:pt x="131" y="121"/>
                      <a:pt x="132" y="121"/>
                      <a:pt x="132" y="121"/>
                    </a:cubicBezTo>
                    <a:cubicBezTo>
                      <a:pt x="134" y="122"/>
                      <a:pt x="133" y="122"/>
                      <a:pt x="134" y="122"/>
                    </a:cubicBezTo>
                    <a:cubicBezTo>
                      <a:pt x="135" y="123"/>
                      <a:pt x="135" y="123"/>
                      <a:pt x="136" y="123"/>
                    </a:cubicBezTo>
                    <a:cubicBezTo>
                      <a:pt x="136" y="124"/>
                      <a:pt x="137" y="124"/>
                      <a:pt x="138" y="124"/>
                    </a:cubicBezTo>
                    <a:cubicBezTo>
                      <a:pt x="138" y="125"/>
                      <a:pt x="139" y="126"/>
                      <a:pt x="139" y="127"/>
                    </a:cubicBezTo>
                    <a:cubicBezTo>
                      <a:pt x="139" y="127"/>
                      <a:pt x="140" y="128"/>
                      <a:pt x="140" y="129"/>
                    </a:cubicBezTo>
                    <a:cubicBezTo>
                      <a:pt x="140" y="130"/>
                      <a:pt x="140" y="130"/>
                      <a:pt x="141" y="131"/>
                    </a:cubicBezTo>
                    <a:cubicBezTo>
                      <a:pt x="140" y="132"/>
                      <a:pt x="140" y="133"/>
                      <a:pt x="140" y="134"/>
                    </a:cubicBezTo>
                    <a:cubicBezTo>
                      <a:pt x="140" y="135"/>
                      <a:pt x="140" y="136"/>
                      <a:pt x="140" y="137"/>
                    </a:cubicBezTo>
                    <a:cubicBezTo>
                      <a:pt x="140" y="138"/>
                      <a:pt x="140" y="139"/>
                      <a:pt x="141" y="139"/>
                    </a:cubicBezTo>
                    <a:cubicBezTo>
                      <a:pt x="141" y="140"/>
                      <a:pt x="141" y="141"/>
                      <a:pt x="141" y="142"/>
                    </a:cubicBezTo>
                    <a:cubicBezTo>
                      <a:pt x="141" y="143"/>
                      <a:pt x="141" y="144"/>
                      <a:pt x="142" y="146"/>
                    </a:cubicBezTo>
                    <a:cubicBezTo>
                      <a:pt x="142" y="146"/>
                      <a:pt x="142" y="149"/>
                      <a:pt x="141" y="150"/>
                    </a:cubicBezTo>
                    <a:cubicBezTo>
                      <a:pt x="141" y="151"/>
                      <a:pt x="141" y="152"/>
                      <a:pt x="140" y="153"/>
                    </a:cubicBezTo>
                    <a:cubicBezTo>
                      <a:pt x="140" y="154"/>
                      <a:pt x="139" y="154"/>
                      <a:pt x="139" y="155"/>
                    </a:cubicBezTo>
                    <a:cubicBezTo>
                      <a:pt x="139" y="155"/>
                      <a:pt x="139" y="156"/>
                      <a:pt x="139" y="156"/>
                    </a:cubicBezTo>
                    <a:cubicBezTo>
                      <a:pt x="138" y="157"/>
                      <a:pt x="138" y="158"/>
                      <a:pt x="138" y="159"/>
                    </a:cubicBezTo>
                    <a:cubicBezTo>
                      <a:pt x="137" y="159"/>
                      <a:pt x="135" y="160"/>
                      <a:pt x="135" y="160"/>
                    </a:cubicBezTo>
                    <a:cubicBezTo>
                      <a:pt x="134" y="160"/>
                      <a:pt x="133" y="159"/>
                      <a:pt x="132" y="159"/>
                    </a:cubicBezTo>
                    <a:cubicBezTo>
                      <a:pt x="129" y="158"/>
                      <a:pt x="128" y="156"/>
                      <a:pt x="127" y="155"/>
                    </a:cubicBezTo>
                    <a:cubicBezTo>
                      <a:pt x="124" y="153"/>
                      <a:pt x="121" y="150"/>
                      <a:pt x="119" y="149"/>
                    </a:cubicBezTo>
                    <a:cubicBezTo>
                      <a:pt x="119" y="149"/>
                      <a:pt x="118" y="149"/>
                      <a:pt x="118" y="148"/>
                    </a:cubicBezTo>
                    <a:cubicBezTo>
                      <a:pt x="117" y="148"/>
                      <a:pt x="115" y="148"/>
                      <a:pt x="114" y="147"/>
                    </a:cubicBezTo>
                    <a:cubicBezTo>
                      <a:pt x="111" y="146"/>
                      <a:pt x="111" y="145"/>
                      <a:pt x="109" y="144"/>
                    </a:cubicBezTo>
                    <a:cubicBezTo>
                      <a:pt x="106" y="142"/>
                      <a:pt x="106" y="141"/>
                      <a:pt x="103" y="139"/>
                    </a:cubicBezTo>
                    <a:cubicBezTo>
                      <a:pt x="103" y="139"/>
                      <a:pt x="102" y="138"/>
                      <a:pt x="101" y="138"/>
                    </a:cubicBezTo>
                    <a:cubicBezTo>
                      <a:pt x="100" y="137"/>
                      <a:pt x="95" y="136"/>
                      <a:pt x="94" y="136"/>
                    </a:cubicBezTo>
                    <a:cubicBezTo>
                      <a:pt x="93" y="137"/>
                      <a:pt x="89" y="136"/>
                      <a:pt x="88" y="137"/>
                    </a:cubicBezTo>
                    <a:cubicBezTo>
                      <a:pt x="86" y="137"/>
                      <a:pt x="85" y="138"/>
                      <a:pt x="84" y="138"/>
                    </a:cubicBezTo>
                    <a:cubicBezTo>
                      <a:pt x="83" y="138"/>
                      <a:pt x="82" y="139"/>
                      <a:pt x="82" y="139"/>
                    </a:cubicBezTo>
                    <a:cubicBezTo>
                      <a:pt x="80" y="140"/>
                      <a:pt x="81" y="140"/>
                      <a:pt x="79" y="140"/>
                    </a:cubicBezTo>
                    <a:cubicBezTo>
                      <a:pt x="78" y="140"/>
                      <a:pt x="77" y="139"/>
                      <a:pt x="77" y="139"/>
                    </a:cubicBezTo>
                    <a:cubicBezTo>
                      <a:pt x="73" y="137"/>
                      <a:pt x="74" y="135"/>
                      <a:pt x="73" y="134"/>
                    </a:cubicBezTo>
                    <a:cubicBezTo>
                      <a:pt x="73" y="130"/>
                      <a:pt x="76" y="129"/>
                      <a:pt x="78" y="127"/>
                    </a:cubicBezTo>
                    <a:cubicBezTo>
                      <a:pt x="77" y="126"/>
                      <a:pt x="76" y="126"/>
                      <a:pt x="76" y="125"/>
                    </a:cubicBezTo>
                    <a:cubicBezTo>
                      <a:pt x="75" y="125"/>
                      <a:pt x="75" y="125"/>
                      <a:pt x="74" y="125"/>
                    </a:cubicBezTo>
                    <a:cubicBezTo>
                      <a:pt x="74" y="124"/>
                      <a:pt x="69" y="123"/>
                      <a:pt x="69" y="123"/>
                    </a:cubicBezTo>
                    <a:cubicBezTo>
                      <a:pt x="69" y="122"/>
                      <a:pt x="69" y="121"/>
                      <a:pt x="69" y="121"/>
                    </a:cubicBezTo>
                    <a:cubicBezTo>
                      <a:pt x="69" y="120"/>
                      <a:pt x="69" y="119"/>
                      <a:pt x="69" y="118"/>
                    </a:cubicBezTo>
                    <a:cubicBezTo>
                      <a:pt x="71" y="115"/>
                      <a:pt x="75" y="114"/>
                      <a:pt x="77" y="112"/>
                    </a:cubicBezTo>
                    <a:cubicBezTo>
                      <a:pt x="78" y="111"/>
                      <a:pt x="83" y="110"/>
                      <a:pt x="83" y="110"/>
                    </a:cubicBezTo>
                    <a:cubicBezTo>
                      <a:pt x="85" y="110"/>
                      <a:pt x="85" y="110"/>
                      <a:pt x="86" y="110"/>
                    </a:cubicBezTo>
                    <a:cubicBezTo>
                      <a:pt x="86" y="110"/>
                      <a:pt x="87" y="110"/>
                      <a:pt x="88" y="110"/>
                    </a:cubicBezTo>
                    <a:cubicBezTo>
                      <a:pt x="89" y="110"/>
                      <a:pt x="91" y="110"/>
                      <a:pt x="92" y="110"/>
                    </a:cubicBezTo>
                    <a:cubicBezTo>
                      <a:pt x="92" y="110"/>
                      <a:pt x="92" y="110"/>
                      <a:pt x="93" y="110"/>
                    </a:cubicBezTo>
                    <a:cubicBezTo>
                      <a:pt x="93" y="110"/>
                      <a:pt x="94" y="110"/>
                      <a:pt x="95" y="110"/>
                    </a:cubicBezTo>
                    <a:cubicBezTo>
                      <a:pt x="95" y="110"/>
                      <a:pt x="96" y="110"/>
                      <a:pt x="96" y="110"/>
                    </a:cubicBezTo>
                    <a:cubicBezTo>
                      <a:pt x="96" y="110"/>
                      <a:pt x="97" y="109"/>
                      <a:pt x="98" y="109"/>
                    </a:cubicBezTo>
                    <a:cubicBezTo>
                      <a:pt x="99" y="108"/>
                      <a:pt x="100" y="107"/>
                      <a:pt x="101" y="107"/>
                    </a:cubicBezTo>
                    <a:cubicBezTo>
                      <a:pt x="102" y="106"/>
                      <a:pt x="102" y="106"/>
                      <a:pt x="103" y="106"/>
                    </a:cubicBezTo>
                    <a:cubicBezTo>
                      <a:pt x="104" y="106"/>
                      <a:pt x="105" y="106"/>
                      <a:pt x="105" y="106"/>
                    </a:cubicBezTo>
                    <a:cubicBezTo>
                      <a:pt x="105" y="106"/>
                      <a:pt x="105" y="106"/>
                      <a:pt x="106" y="106"/>
                    </a:cubicBezTo>
                    <a:cubicBezTo>
                      <a:pt x="106" y="106"/>
                      <a:pt x="107" y="106"/>
                      <a:pt x="107" y="106"/>
                    </a:cubicBezTo>
                    <a:cubicBezTo>
                      <a:pt x="108" y="105"/>
                      <a:pt x="109" y="105"/>
                      <a:pt x="109" y="104"/>
                    </a:cubicBezTo>
                    <a:cubicBezTo>
                      <a:pt x="109" y="104"/>
                      <a:pt x="110" y="103"/>
                      <a:pt x="110" y="102"/>
                    </a:cubicBezTo>
                    <a:cubicBezTo>
                      <a:pt x="110" y="102"/>
                      <a:pt x="110" y="101"/>
                      <a:pt x="110" y="100"/>
                    </a:cubicBezTo>
                    <a:cubicBezTo>
                      <a:pt x="110" y="100"/>
                      <a:pt x="110" y="100"/>
                      <a:pt x="110" y="100"/>
                    </a:cubicBezTo>
                    <a:cubicBezTo>
                      <a:pt x="110" y="99"/>
                      <a:pt x="109" y="99"/>
                      <a:pt x="109" y="98"/>
                    </a:cubicBezTo>
                    <a:cubicBezTo>
                      <a:pt x="108" y="98"/>
                      <a:pt x="107" y="97"/>
                      <a:pt x="107" y="97"/>
                    </a:cubicBezTo>
                    <a:cubicBezTo>
                      <a:pt x="106" y="97"/>
                      <a:pt x="106" y="97"/>
                      <a:pt x="105" y="97"/>
                    </a:cubicBezTo>
                    <a:cubicBezTo>
                      <a:pt x="105" y="97"/>
                      <a:pt x="103" y="97"/>
                      <a:pt x="103" y="97"/>
                    </a:cubicBezTo>
                    <a:cubicBezTo>
                      <a:pt x="102" y="98"/>
                      <a:pt x="102" y="99"/>
                      <a:pt x="101" y="99"/>
                    </a:cubicBezTo>
                    <a:cubicBezTo>
                      <a:pt x="99" y="99"/>
                      <a:pt x="99" y="100"/>
                      <a:pt x="98" y="100"/>
                    </a:cubicBezTo>
                    <a:cubicBezTo>
                      <a:pt x="97" y="100"/>
                      <a:pt x="96" y="100"/>
                      <a:pt x="96" y="100"/>
                    </a:cubicBezTo>
                    <a:cubicBezTo>
                      <a:pt x="95" y="101"/>
                      <a:pt x="94" y="101"/>
                      <a:pt x="94" y="102"/>
                    </a:cubicBezTo>
                    <a:cubicBezTo>
                      <a:pt x="94" y="102"/>
                      <a:pt x="94" y="102"/>
                      <a:pt x="94" y="102"/>
                    </a:cubicBezTo>
                    <a:cubicBezTo>
                      <a:pt x="93" y="103"/>
                      <a:pt x="92" y="104"/>
                      <a:pt x="92" y="105"/>
                    </a:cubicBezTo>
                    <a:cubicBezTo>
                      <a:pt x="91" y="106"/>
                      <a:pt x="90" y="106"/>
                      <a:pt x="89" y="107"/>
                    </a:cubicBezTo>
                    <a:cubicBezTo>
                      <a:pt x="88" y="107"/>
                      <a:pt x="87" y="107"/>
                      <a:pt x="86" y="108"/>
                    </a:cubicBezTo>
                    <a:cubicBezTo>
                      <a:pt x="84" y="108"/>
                      <a:pt x="82" y="108"/>
                      <a:pt x="80" y="108"/>
                    </a:cubicBezTo>
                    <a:cubicBezTo>
                      <a:pt x="79" y="107"/>
                      <a:pt x="79" y="107"/>
                      <a:pt x="78" y="107"/>
                    </a:cubicBezTo>
                    <a:cubicBezTo>
                      <a:pt x="77" y="106"/>
                      <a:pt x="76" y="105"/>
                      <a:pt x="76" y="103"/>
                    </a:cubicBezTo>
                    <a:cubicBezTo>
                      <a:pt x="75" y="102"/>
                      <a:pt x="75" y="101"/>
                      <a:pt x="75" y="100"/>
                    </a:cubicBezTo>
                    <a:cubicBezTo>
                      <a:pt x="75" y="100"/>
                      <a:pt x="76" y="96"/>
                      <a:pt x="76" y="95"/>
                    </a:cubicBezTo>
                    <a:cubicBezTo>
                      <a:pt x="78" y="92"/>
                      <a:pt x="79" y="91"/>
                      <a:pt x="81" y="89"/>
                    </a:cubicBezTo>
                    <a:cubicBezTo>
                      <a:pt x="84" y="85"/>
                      <a:pt x="87" y="80"/>
                      <a:pt x="90" y="77"/>
                    </a:cubicBezTo>
                    <a:cubicBezTo>
                      <a:pt x="90" y="77"/>
                      <a:pt x="91" y="77"/>
                      <a:pt x="91" y="77"/>
                    </a:cubicBezTo>
                    <a:cubicBezTo>
                      <a:pt x="92" y="76"/>
                      <a:pt x="92" y="76"/>
                      <a:pt x="93" y="75"/>
                    </a:cubicBezTo>
                    <a:cubicBezTo>
                      <a:pt x="94" y="75"/>
                      <a:pt x="95" y="75"/>
                      <a:pt x="96" y="74"/>
                    </a:cubicBezTo>
                    <a:cubicBezTo>
                      <a:pt x="97" y="73"/>
                      <a:pt x="99" y="73"/>
                      <a:pt x="100" y="72"/>
                    </a:cubicBezTo>
                    <a:cubicBezTo>
                      <a:pt x="100" y="72"/>
                      <a:pt x="100" y="72"/>
                      <a:pt x="100" y="72"/>
                    </a:cubicBezTo>
                    <a:cubicBezTo>
                      <a:pt x="103" y="69"/>
                      <a:pt x="105" y="66"/>
                      <a:pt x="108" y="62"/>
                    </a:cubicBezTo>
                    <a:cubicBezTo>
                      <a:pt x="108" y="62"/>
                      <a:pt x="109" y="62"/>
                      <a:pt x="109" y="62"/>
                    </a:cubicBezTo>
                    <a:cubicBezTo>
                      <a:pt x="110" y="61"/>
                      <a:pt x="111" y="61"/>
                      <a:pt x="112" y="61"/>
                    </a:cubicBezTo>
                    <a:cubicBezTo>
                      <a:pt x="112" y="61"/>
                      <a:pt x="114" y="61"/>
                      <a:pt x="116" y="61"/>
                    </a:cubicBezTo>
                    <a:cubicBezTo>
                      <a:pt x="117" y="61"/>
                      <a:pt x="118" y="61"/>
                      <a:pt x="120" y="61"/>
                    </a:cubicBezTo>
                    <a:cubicBezTo>
                      <a:pt x="120" y="61"/>
                      <a:pt x="122" y="61"/>
                      <a:pt x="123" y="60"/>
                    </a:cubicBezTo>
                    <a:cubicBezTo>
                      <a:pt x="123" y="60"/>
                      <a:pt x="124" y="59"/>
                      <a:pt x="124" y="59"/>
                    </a:cubicBezTo>
                    <a:cubicBezTo>
                      <a:pt x="124" y="58"/>
                      <a:pt x="123" y="57"/>
                      <a:pt x="124" y="57"/>
                    </a:cubicBezTo>
                    <a:cubicBezTo>
                      <a:pt x="123" y="56"/>
                      <a:pt x="123" y="55"/>
                      <a:pt x="123" y="55"/>
                    </a:cubicBezTo>
                    <a:cubicBezTo>
                      <a:pt x="122" y="55"/>
                      <a:pt x="120" y="55"/>
                      <a:pt x="119" y="55"/>
                    </a:cubicBezTo>
                    <a:cubicBezTo>
                      <a:pt x="119" y="54"/>
                      <a:pt x="119" y="54"/>
                      <a:pt x="119" y="54"/>
                    </a:cubicBezTo>
                    <a:cubicBezTo>
                      <a:pt x="116" y="54"/>
                      <a:pt x="110" y="54"/>
                      <a:pt x="110" y="55"/>
                    </a:cubicBezTo>
                    <a:cubicBezTo>
                      <a:pt x="107" y="55"/>
                      <a:pt x="102" y="57"/>
                      <a:pt x="101" y="58"/>
                    </a:cubicBezTo>
                    <a:cubicBezTo>
                      <a:pt x="99" y="58"/>
                      <a:pt x="97" y="62"/>
                      <a:pt x="96" y="62"/>
                    </a:cubicBezTo>
                    <a:cubicBezTo>
                      <a:pt x="95" y="63"/>
                      <a:pt x="94" y="64"/>
                      <a:pt x="93" y="65"/>
                    </a:cubicBezTo>
                    <a:cubicBezTo>
                      <a:pt x="93" y="66"/>
                      <a:pt x="92" y="66"/>
                      <a:pt x="92" y="67"/>
                    </a:cubicBezTo>
                    <a:cubicBezTo>
                      <a:pt x="92" y="67"/>
                      <a:pt x="92" y="67"/>
                      <a:pt x="92" y="67"/>
                    </a:cubicBezTo>
                    <a:cubicBezTo>
                      <a:pt x="91" y="68"/>
                      <a:pt x="90" y="69"/>
                      <a:pt x="90" y="70"/>
                    </a:cubicBezTo>
                    <a:cubicBezTo>
                      <a:pt x="90" y="70"/>
                      <a:pt x="89" y="70"/>
                      <a:pt x="89" y="70"/>
                    </a:cubicBezTo>
                    <a:cubicBezTo>
                      <a:pt x="89" y="70"/>
                      <a:pt x="89" y="70"/>
                      <a:pt x="89" y="71"/>
                    </a:cubicBezTo>
                    <a:cubicBezTo>
                      <a:pt x="89" y="71"/>
                      <a:pt x="89" y="71"/>
                      <a:pt x="89" y="71"/>
                    </a:cubicBezTo>
                    <a:cubicBezTo>
                      <a:pt x="88" y="71"/>
                      <a:pt x="88" y="71"/>
                      <a:pt x="88" y="72"/>
                    </a:cubicBezTo>
                    <a:cubicBezTo>
                      <a:pt x="86" y="74"/>
                      <a:pt x="84" y="76"/>
                      <a:pt x="82" y="78"/>
                    </a:cubicBezTo>
                    <a:cubicBezTo>
                      <a:pt x="81" y="79"/>
                      <a:pt x="80" y="79"/>
                      <a:pt x="79" y="80"/>
                    </a:cubicBezTo>
                    <a:cubicBezTo>
                      <a:pt x="78" y="80"/>
                      <a:pt x="78" y="80"/>
                      <a:pt x="77" y="81"/>
                    </a:cubicBezTo>
                    <a:cubicBezTo>
                      <a:pt x="74" y="81"/>
                      <a:pt x="72" y="79"/>
                      <a:pt x="71" y="79"/>
                    </a:cubicBezTo>
                    <a:cubicBezTo>
                      <a:pt x="71" y="78"/>
                      <a:pt x="70" y="78"/>
                      <a:pt x="70" y="78"/>
                    </a:cubicBezTo>
                    <a:cubicBezTo>
                      <a:pt x="70" y="77"/>
                      <a:pt x="69" y="77"/>
                      <a:pt x="69" y="76"/>
                    </a:cubicBezTo>
                    <a:cubicBezTo>
                      <a:pt x="69" y="76"/>
                      <a:pt x="69" y="75"/>
                      <a:pt x="68" y="75"/>
                    </a:cubicBezTo>
                    <a:cubicBezTo>
                      <a:pt x="68" y="74"/>
                      <a:pt x="67" y="72"/>
                      <a:pt x="67" y="71"/>
                    </a:cubicBezTo>
                    <a:cubicBezTo>
                      <a:pt x="67" y="70"/>
                      <a:pt x="67" y="66"/>
                      <a:pt x="68" y="65"/>
                    </a:cubicBezTo>
                    <a:cubicBezTo>
                      <a:pt x="68" y="64"/>
                      <a:pt x="69" y="63"/>
                      <a:pt x="69" y="63"/>
                    </a:cubicBezTo>
                    <a:cubicBezTo>
                      <a:pt x="69" y="62"/>
                      <a:pt x="70" y="62"/>
                      <a:pt x="70" y="61"/>
                    </a:cubicBezTo>
                    <a:cubicBezTo>
                      <a:pt x="70" y="61"/>
                      <a:pt x="71" y="61"/>
                      <a:pt x="71" y="60"/>
                    </a:cubicBezTo>
                    <a:cubicBezTo>
                      <a:pt x="71" y="60"/>
                      <a:pt x="72" y="60"/>
                      <a:pt x="72" y="60"/>
                    </a:cubicBezTo>
                    <a:cubicBezTo>
                      <a:pt x="72" y="59"/>
                      <a:pt x="73" y="59"/>
                      <a:pt x="73" y="58"/>
                    </a:cubicBezTo>
                    <a:cubicBezTo>
                      <a:pt x="74" y="57"/>
                      <a:pt x="75" y="57"/>
                      <a:pt x="76" y="55"/>
                    </a:cubicBezTo>
                    <a:cubicBezTo>
                      <a:pt x="76" y="54"/>
                      <a:pt x="78" y="54"/>
                      <a:pt x="79" y="52"/>
                    </a:cubicBezTo>
                    <a:cubicBezTo>
                      <a:pt x="79" y="52"/>
                      <a:pt x="79" y="52"/>
                      <a:pt x="79" y="52"/>
                    </a:cubicBezTo>
                    <a:cubicBezTo>
                      <a:pt x="79" y="52"/>
                      <a:pt x="79" y="52"/>
                      <a:pt x="79" y="52"/>
                    </a:cubicBezTo>
                    <a:cubicBezTo>
                      <a:pt x="81" y="49"/>
                      <a:pt x="82" y="47"/>
                      <a:pt x="84" y="45"/>
                    </a:cubicBezTo>
                    <a:cubicBezTo>
                      <a:pt x="85" y="43"/>
                      <a:pt x="87" y="39"/>
                      <a:pt x="87" y="38"/>
                    </a:cubicBezTo>
                    <a:cubicBezTo>
                      <a:pt x="88" y="37"/>
                      <a:pt x="88" y="37"/>
                      <a:pt x="88" y="36"/>
                    </a:cubicBezTo>
                    <a:cubicBezTo>
                      <a:pt x="88" y="34"/>
                      <a:pt x="91" y="33"/>
                      <a:pt x="92" y="33"/>
                    </a:cubicBezTo>
                    <a:cubicBezTo>
                      <a:pt x="93" y="32"/>
                      <a:pt x="93" y="31"/>
                      <a:pt x="94" y="30"/>
                    </a:cubicBezTo>
                    <a:cubicBezTo>
                      <a:pt x="94" y="30"/>
                      <a:pt x="94" y="30"/>
                      <a:pt x="94" y="30"/>
                    </a:cubicBezTo>
                    <a:cubicBezTo>
                      <a:pt x="97" y="27"/>
                      <a:pt x="95" y="29"/>
                      <a:pt x="94" y="27"/>
                    </a:cubicBezTo>
                    <a:cubicBezTo>
                      <a:pt x="94" y="26"/>
                      <a:pt x="91" y="27"/>
                      <a:pt x="91" y="27"/>
                    </a:cubicBezTo>
                    <a:cubicBezTo>
                      <a:pt x="90" y="28"/>
                      <a:pt x="88" y="27"/>
                      <a:pt x="87" y="28"/>
                    </a:cubicBezTo>
                    <a:cubicBezTo>
                      <a:pt x="86" y="28"/>
                      <a:pt x="87" y="28"/>
                      <a:pt x="86" y="29"/>
                    </a:cubicBezTo>
                    <a:cubicBezTo>
                      <a:pt x="85" y="29"/>
                      <a:pt x="84" y="29"/>
                      <a:pt x="84" y="29"/>
                    </a:cubicBezTo>
                    <a:cubicBezTo>
                      <a:pt x="83" y="29"/>
                      <a:pt x="83" y="30"/>
                      <a:pt x="83" y="30"/>
                    </a:cubicBezTo>
                    <a:cubicBezTo>
                      <a:pt x="82" y="30"/>
                      <a:pt x="82" y="30"/>
                      <a:pt x="81" y="30"/>
                    </a:cubicBezTo>
                    <a:cubicBezTo>
                      <a:pt x="80" y="30"/>
                      <a:pt x="80" y="31"/>
                      <a:pt x="80" y="31"/>
                    </a:cubicBezTo>
                    <a:cubicBezTo>
                      <a:pt x="78" y="31"/>
                      <a:pt x="77" y="32"/>
                      <a:pt x="76" y="32"/>
                    </a:cubicBezTo>
                    <a:cubicBezTo>
                      <a:pt x="75" y="32"/>
                      <a:pt x="75" y="33"/>
                      <a:pt x="75" y="33"/>
                    </a:cubicBezTo>
                    <a:cubicBezTo>
                      <a:pt x="73" y="33"/>
                      <a:pt x="72" y="34"/>
                      <a:pt x="72" y="35"/>
                    </a:cubicBezTo>
                    <a:cubicBezTo>
                      <a:pt x="69" y="35"/>
                      <a:pt x="69" y="36"/>
                      <a:pt x="66" y="37"/>
                    </a:cubicBezTo>
                    <a:cubicBezTo>
                      <a:pt x="65" y="38"/>
                      <a:pt x="65" y="38"/>
                      <a:pt x="64" y="38"/>
                    </a:cubicBezTo>
                    <a:cubicBezTo>
                      <a:pt x="63" y="38"/>
                      <a:pt x="60" y="38"/>
                      <a:pt x="59" y="37"/>
                    </a:cubicBezTo>
                    <a:cubicBezTo>
                      <a:pt x="59" y="38"/>
                      <a:pt x="58" y="40"/>
                      <a:pt x="58" y="41"/>
                    </a:cubicBezTo>
                    <a:cubicBezTo>
                      <a:pt x="58" y="43"/>
                      <a:pt x="57" y="45"/>
                      <a:pt x="57" y="47"/>
                    </a:cubicBezTo>
                    <a:cubicBezTo>
                      <a:pt x="57" y="48"/>
                      <a:pt x="56" y="49"/>
                      <a:pt x="56" y="50"/>
                    </a:cubicBezTo>
                    <a:cubicBezTo>
                      <a:pt x="55" y="51"/>
                      <a:pt x="55" y="53"/>
                      <a:pt x="55" y="54"/>
                    </a:cubicBezTo>
                    <a:cubicBezTo>
                      <a:pt x="54" y="55"/>
                      <a:pt x="54" y="56"/>
                      <a:pt x="54" y="58"/>
                    </a:cubicBezTo>
                    <a:cubicBezTo>
                      <a:pt x="54" y="58"/>
                      <a:pt x="53" y="59"/>
                      <a:pt x="53" y="59"/>
                    </a:cubicBezTo>
                    <a:cubicBezTo>
                      <a:pt x="53" y="59"/>
                      <a:pt x="53" y="60"/>
                      <a:pt x="53" y="61"/>
                    </a:cubicBezTo>
                    <a:cubicBezTo>
                      <a:pt x="52" y="62"/>
                      <a:pt x="51" y="64"/>
                      <a:pt x="51" y="66"/>
                    </a:cubicBezTo>
                    <a:cubicBezTo>
                      <a:pt x="51" y="67"/>
                      <a:pt x="50" y="68"/>
                      <a:pt x="50" y="69"/>
                    </a:cubicBezTo>
                    <a:cubicBezTo>
                      <a:pt x="50" y="70"/>
                      <a:pt x="50" y="70"/>
                      <a:pt x="50" y="70"/>
                    </a:cubicBezTo>
                    <a:cubicBezTo>
                      <a:pt x="49" y="71"/>
                      <a:pt x="49" y="72"/>
                      <a:pt x="49" y="73"/>
                    </a:cubicBezTo>
                    <a:cubicBezTo>
                      <a:pt x="49" y="74"/>
                      <a:pt x="49" y="75"/>
                      <a:pt x="49" y="76"/>
                    </a:cubicBezTo>
                    <a:cubicBezTo>
                      <a:pt x="48" y="76"/>
                      <a:pt x="48" y="77"/>
                      <a:pt x="48" y="78"/>
                    </a:cubicBezTo>
                    <a:cubicBezTo>
                      <a:pt x="47" y="80"/>
                      <a:pt x="46" y="81"/>
                      <a:pt x="46" y="83"/>
                    </a:cubicBezTo>
                    <a:cubicBezTo>
                      <a:pt x="46" y="83"/>
                      <a:pt x="46" y="84"/>
                      <a:pt x="46" y="84"/>
                    </a:cubicBezTo>
                    <a:cubicBezTo>
                      <a:pt x="45" y="84"/>
                      <a:pt x="45" y="85"/>
                      <a:pt x="45" y="85"/>
                    </a:cubicBezTo>
                    <a:cubicBezTo>
                      <a:pt x="44" y="87"/>
                      <a:pt x="44" y="89"/>
                      <a:pt x="43" y="91"/>
                    </a:cubicBezTo>
                    <a:cubicBezTo>
                      <a:pt x="43" y="91"/>
                      <a:pt x="43" y="92"/>
                      <a:pt x="43" y="92"/>
                    </a:cubicBezTo>
                    <a:cubicBezTo>
                      <a:pt x="43" y="93"/>
                      <a:pt x="43" y="94"/>
                      <a:pt x="42" y="95"/>
                    </a:cubicBezTo>
                    <a:cubicBezTo>
                      <a:pt x="42" y="95"/>
                      <a:pt x="42" y="95"/>
                      <a:pt x="42" y="96"/>
                    </a:cubicBezTo>
                    <a:cubicBezTo>
                      <a:pt x="42" y="96"/>
                      <a:pt x="42" y="97"/>
                      <a:pt x="42" y="98"/>
                    </a:cubicBezTo>
                    <a:cubicBezTo>
                      <a:pt x="41" y="98"/>
                      <a:pt x="41" y="98"/>
                      <a:pt x="41" y="98"/>
                    </a:cubicBezTo>
                    <a:cubicBezTo>
                      <a:pt x="41" y="99"/>
                      <a:pt x="41" y="100"/>
                      <a:pt x="41" y="101"/>
                    </a:cubicBezTo>
                    <a:cubicBezTo>
                      <a:pt x="40" y="102"/>
                      <a:pt x="40" y="102"/>
                      <a:pt x="40" y="102"/>
                    </a:cubicBezTo>
                    <a:cubicBezTo>
                      <a:pt x="40" y="103"/>
                      <a:pt x="40" y="103"/>
                      <a:pt x="40" y="104"/>
                    </a:cubicBezTo>
                    <a:cubicBezTo>
                      <a:pt x="40" y="104"/>
                      <a:pt x="39" y="104"/>
                      <a:pt x="39" y="104"/>
                    </a:cubicBezTo>
                    <a:cubicBezTo>
                      <a:pt x="39" y="105"/>
                      <a:pt x="39" y="106"/>
                      <a:pt x="38" y="108"/>
                    </a:cubicBezTo>
                    <a:cubicBezTo>
                      <a:pt x="38" y="108"/>
                      <a:pt x="38" y="110"/>
                      <a:pt x="38" y="111"/>
                    </a:cubicBezTo>
                    <a:cubicBezTo>
                      <a:pt x="37" y="111"/>
                      <a:pt x="37" y="113"/>
                      <a:pt x="37" y="114"/>
                    </a:cubicBezTo>
                    <a:cubicBezTo>
                      <a:pt x="36" y="115"/>
                      <a:pt x="36" y="115"/>
                      <a:pt x="36" y="117"/>
                    </a:cubicBezTo>
                    <a:cubicBezTo>
                      <a:pt x="35" y="117"/>
                      <a:pt x="35" y="118"/>
                      <a:pt x="35" y="119"/>
                    </a:cubicBezTo>
                    <a:cubicBezTo>
                      <a:pt x="35" y="120"/>
                      <a:pt x="34" y="121"/>
                      <a:pt x="34" y="121"/>
                    </a:cubicBezTo>
                    <a:cubicBezTo>
                      <a:pt x="34" y="122"/>
                      <a:pt x="34" y="122"/>
                      <a:pt x="34" y="122"/>
                    </a:cubicBezTo>
                    <a:cubicBezTo>
                      <a:pt x="34" y="122"/>
                      <a:pt x="34" y="123"/>
                      <a:pt x="34" y="123"/>
                    </a:cubicBezTo>
                    <a:cubicBezTo>
                      <a:pt x="33" y="123"/>
                      <a:pt x="33" y="124"/>
                      <a:pt x="33" y="124"/>
                    </a:cubicBezTo>
                    <a:cubicBezTo>
                      <a:pt x="33" y="125"/>
                      <a:pt x="32" y="127"/>
                      <a:pt x="32" y="128"/>
                    </a:cubicBezTo>
                    <a:cubicBezTo>
                      <a:pt x="31" y="129"/>
                      <a:pt x="31" y="130"/>
                      <a:pt x="31" y="130"/>
                    </a:cubicBezTo>
                    <a:cubicBezTo>
                      <a:pt x="30" y="131"/>
                      <a:pt x="30" y="131"/>
                      <a:pt x="30" y="131"/>
                    </a:cubicBezTo>
                    <a:cubicBezTo>
                      <a:pt x="29" y="133"/>
                      <a:pt x="28" y="136"/>
                      <a:pt x="28" y="138"/>
                    </a:cubicBezTo>
                    <a:cubicBezTo>
                      <a:pt x="25" y="143"/>
                      <a:pt x="26" y="145"/>
                      <a:pt x="23" y="149"/>
                    </a:cubicBezTo>
                    <a:cubicBezTo>
                      <a:pt x="23" y="150"/>
                      <a:pt x="21" y="153"/>
                      <a:pt x="21" y="154"/>
                    </a:cubicBezTo>
                    <a:cubicBezTo>
                      <a:pt x="21" y="154"/>
                      <a:pt x="21" y="154"/>
                      <a:pt x="21" y="154"/>
                    </a:cubicBezTo>
                    <a:cubicBezTo>
                      <a:pt x="20" y="156"/>
                      <a:pt x="19" y="157"/>
                      <a:pt x="18" y="158"/>
                    </a:cubicBezTo>
                    <a:cubicBezTo>
                      <a:pt x="17" y="158"/>
                      <a:pt x="17" y="159"/>
                      <a:pt x="16" y="160"/>
                    </a:cubicBezTo>
                    <a:cubicBezTo>
                      <a:pt x="16" y="160"/>
                      <a:pt x="16" y="161"/>
                      <a:pt x="16" y="161"/>
                    </a:cubicBezTo>
                    <a:cubicBezTo>
                      <a:pt x="15" y="161"/>
                      <a:pt x="15" y="161"/>
                      <a:pt x="15" y="162"/>
                    </a:cubicBezTo>
                    <a:cubicBezTo>
                      <a:pt x="15" y="162"/>
                      <a:pt x="15" y="162"/>
                      <a:pt x="15" y="162"/>
                    </a:cubicBezTo>
                    <a:cubicBezTo>
                      <a:pt x="14" y="164"/>
                      <a:pt x="13" y="165"/>
                      <a:pt x="12" y="167"/>
                    </a:cubicBezTo>
                    <a:cubicBezTo>
                      <a:pt x="11" y="167"/>
                      <a:pt x="11" y="168"/>
                      <a:pt x="10" y="168"/>
                    </a:cubicBezTo>
                    <a:cubicBezTo>
                      <a:pt x="9" y="169"/>
                      <a:pt x="9" y="169"/>
                      <a:pt x="9" y="170"/>
                    </a:cubicBezTo>
                    <a:cubicBezTo>
                      <a:pt x="8" y="170"/>
                      <a:pt x="7" y="171"/>
                      <a:pt x="6" y="172"/>
                    </a:cubicBezTo>
                    <a:cubicBezTo>
                      <a:pt x="5" y="171"/>
                      <a:pt x="5" y="172"/>
                      <a:pt x="4" y="171"/>
                    </a:cubicBezTo>
                    <a:cubicBezTo>
                      <a:pt x="2" y="170"/>
                      <a:pt x="1" y="167"/>
                      <a:pt x="1" y="165"/>
                    </a:cubicBezTo>
                    <a:cubicBezTo>
                      <a:pt x="1" y="165"/>
                      <a:pt x="0" y="164"/>
                      <a:pt x="0" y="164"/>
                    </a:cubicBezTo>
                    <a:cubicBezTo>
                      <a:pt x="0" y="162"/>
                      <a:pt x="0" y="161"/>
                      <a:pt x="0" y="160"/>
                    </a:cubicBezTo>
                    <a:cubicBezTo>
                      <a:pt x="0" y="159"/>
                      <a:pt x="1" y="159"/>
                      <a:pt x="1" y="157"/>
                    </a:cubicBezTo>
                    <a:cubicBezTo>
                      <a:pt x="2" y="157"/>
                      <a:pt x="2" y="155"/>
                      <a:pt x="3" y="155"/>
                    </a:cubicBezTo>
                    <a:cubicBezTo>
                      <a:pt x="4" y="153"/>
                      <a:pt x="5" y="150"/>
                      <a:pt x="7" y="149"/>
                    </a:cubicBezTo>
                    <a:cubicBezTo>
                      <a:pt x="8" y="146"/>
                      <a:pt x="10" y="142"/>
                      <a:pt x="11" y="139"/>
                    </a:cubicBezTo>
                    <a:cubicBezTo>
                      <a:pt x="11" y="139"/>
                      <a:pt x="11" y="138"/>
                      <a:pt x="11" y="138"/>
                    </a:cubicBezTo>
                    <a:cubicBezTo>
                      <a:pt x="12" y="136"/>
                      <a:pt x="12" y="135"/>
                      <a:pt x="12" y="134"/>
                    </a:cubicBezTo>
                    <a:cubicBezTo>
                      <a:pt x="13" y="132"/>
                      <a:pt x="13" y="131"/>
                      <a:pt x="14" y="129"/>
                    </a:cubicBezTo>
                    <a:cubicBezTo>
                      <a:pt x="14" y="127"/>
                      <a:pt x="15" y="125"/>
                      <a:pt x="15" y="125"/>
                    </a:cubicBezTo>
                    <a:cubicBezTo>
                      <a:pt x="15" y="124"/>
                      <a:pt x="16" y="123"/>
                      <a:pt x="16" y="123"/>
                    </a:cubicBezTo>
                    <a:cubicBezTo>
                      <a:pt x="16" y="122"/>
                      <a:pt x="16" y="122"/>
                      <a:pt x="16" y="122"/>
                    </a:cubicBezTo>
                    <a:cubicBezTo>
                      <a:pt x="17" y="121"/>
                      <a:pt x="17" y="120"/>
                      <a:pt x="18" y="119"/>
                    </a:cubicBezTo>
                    <a:cubicBezTo>
                      <a:pt x="18" y="118"/>
                      <a:pt x="18" y="116"/>
                      <a:pt x="19" y="115"/>
                    </a:cubicBezTo>
                    <a:cubicBezTo>
                      <a:pt x="19" y="114"/>
                      <a:pt x="19" y="114"/>
                      <a:pt x="19" y="113"/>
                    </a:cubicBezTo>
                    <a:cubicBezTo>
                      <a:pt x="20" y="113"/>
                      <a:pt x="20" y="113"/>
                      <a:pt x="20" y="112"/>
                    </a:cubicBezTo>
                    <a:cubicBezTo>
                      <a:pt x="20" y="111"/>
                      <a:pt x="21" y="110"/>
                      <a:pt x="21" y="110"/>
                    </a:cubicBezTo>
                    <a:cubicBezTo>
                      <a:pt x="21" y="108"/>
                      <a:pt x="22" y="106"/>
                      <a:pt x="23" y="105"/>
                    </a:cubicBezTo>
                    <a:cubicBezTo>
                      <a:pt x="23" y="104"/>
                      <a:pt x="24" y="102"/>
                      <a:pt x="24" y="101"/>
                    </a:cubicBezTo>
                    <a:cubicBezTo>
                      <a:pt x="24" y="101"/>
                      <a:pt x="24" y="100"/>
                      <a:pt x="25" y="99"/>
                    </a:cubicBezTo>
                    <a:cubicBezTo>
                      <a:pt x="25" y="99"/>
                      <a:pt x="25" y="98"/>
                      <a:pt x="25" y="98"/>
                    </a:cubicBezTo>
                    <a:cubicBezTo>
                      <a:pt x="25" y="97"/>
                      <a:pt x="26" y="96"/>
                      <a:pt x="26" y="95"/>
                    </a:cubicBezTo>
                    <a:cubicBezTo>
                      <a:pt x="26" y="95"/>
                      <a:pt x="26" y="95"/>
                      <a:pt x="26" y="95"/>
                    </a:cubicBezTo>
                    <a:cubicBezTo>
                      <a:pt x="26" y="94"/>
                      <a:pt x="26" y="93"/>
                      <a:pt x="26" y="93"/>
                    </a:cubicBezTo>
                    <a:cubicBezTo>
                      <a:pt x="27" y="92"/>
                      <a:pt x="27" y="92"/>
                      <a:pt x="27" y="91"/>
                    </a:cubicBezTo>
                    <a:cubicBezTo>
                      <a:pt x="27" y="88"/>
                      <a:pt x="28" y="86"/>
                      <a:pt x="28" y="84"/>
                    </a:cubicBezTo>
                    <a:cubicBezTo>
                      <a:pt x="28" y="83"/>
                      <a:pt x="29" y="83"/>
                      <a:pt x="29" y="83"/>
                    </a:cubicBezTo>
                    <a:cubicBezTo>
                      <a:pt x="29" y="82"/>
                      <a:pt x="29" y="81"/>
                      <a:pt x="29" y="80"/>
                    </a:cubicBezTo>
                    <a:cubicBezTo>
                      <a:pt x="30" y="79"/>
                      <a:pt x="30" y="79"/>
                      <a:pt x="30" y="78"/>
                    </a:cubicBezTo>
                    <a:cubicBezTo>
                      <a:pt x="30" y="77"/>
                      <a:pt x="30" y="77"/>
                      <a:pt x="30" y="76"/>
                    </a:cubicBezTo>
                    <a:cubicBezTo>
                      <a:pt x="31" y="76"/>
                      <a:pt x="31" y="76"/>
                      <a:pt x="31" y="75"/>
                    </a:cubicBezTo>
                    <a:cubicBezTo>
                      <a:pt x="32" y="73"/>
                      <a:pt x="32" y="72"/>
                      <a:pt x="33" y="70"/>
                    </a:cubicBezTo>
                    <a:cubicBezTo>
                      <a:pt x="33" y="70"/>
                      <a:pt x="33" y="70"/>
                      <a:pt x="33" y="69"/>
                    </a:cubicBezTo>
                    <a:cubicBezTo>
                      <a:pt x="33" y="68"/>
                      <a:pt x="34" y="66"/>
                      <a:pt x="35" y="65"/>
                    </a:cubicBezTo>
                    <a:cubicBezTo>
                      <a:pt x="35" y="63"/>
                      <a:pt x="35" y="62"/>
                      <a:pt x="35" y="61"/>
                    </a:cubicBezTo>
                    <a:cubicBezTo>
                      <a:pt x="35" y="58"/>
                      <a:pt x="36" y="56"/>
                      <a:pt x="36" y="53"/>
                    </a:cubicBezTo>
                    <a:cubicBezTo>
                      <a:pt x="36" y="50"/>
                      <a:pt x="36" y="48"/>
                      <a:pt x="37" y="47"/>
                    </a:cubicBezTo>
                    <a:cubicBezTo>
                      <a:pt x="37" y="44"/>
                      <a:pt x="37" y="41"/>
                      <a:pt x="38" y="39"/>
                    </a:cubicBezTo>
                    <a:cubicBezTo>
                      <a:pt x="38" y="38"/>
                      <a:pt x="38" y="38"/>
                      <a:pt x="39" y="37"/>
                    </a:cubicBezTo>
                    <a:cubicBezTo>
                      <a:pt x="39" y="36"/>
                      <a:pt x="39" y="36"/>
                      <a:pt x="39" y="36"/>
                    </a:cubicBezTo>
                    <a:cubicBezTo>
                      <a:pt x="39" y="35"/>
                      <a:pt x="39" y="34"/>
                      <a:pt x="40" y="34"/>
                    </a:cubicBezTo>
                    <a:cubicBezTo>
                      <a:pt x="40" y="33"/>
                      <a:pt x="40" y="33"/>
                      <a:pt x="41" y="33"/>
                    </a:cubicBezTo>
                    <a:cubicBezTo>
                      <a:pt x="41" y="31"/>
                      <a:pt x="42" y="30"/>
                      <a:pt x="42" y="29"/>
                    </a:cubicBezTo>
                    <a:cubicBezTo>
                      <a:pt x="42" y="29"/>
                      <a:pt x="42" y="29"/>
                      <a:pt x="43" y="28"/>
                    </a:cubicBezTo>
                    <a:cubicBezTo>
                      <a:pt x="44" y="27"/>
                      <a:pt x="44" y="26"/>
                      <a:pt x="46" y="25"/>
                    </a:cubicBezTo>
                    <a:cubicBezTo>
                      <a:pt x="46" y="24"/>
                      <a:pt x="49" y="24"/>
                      <a:pt x="49" y="23"/>
                    </a:cubicBezTo>
                    <a:cubicBezTo>
                      <a:pt x="51" y="23"/>
                      <a:pt x="55" y="24"/>
                      <a:pt x="55" y="24"/>
                    </a:cubicBezTo>
                    <a:cubicBezTo>
                      <a:pt x="55" y="23"/>
                      <a:pt x="57" y="22"/>
                      <a:pt x="57" y="21"/>
                    </a:cubicBezTo>
                    <a:cubicBezTo>
                      <a:pt x="59" y="19"/>
                      <a:pt x="59" y="20"/>
                      <a:pt x="61" y="19"/>
                    </a:cubicBezTo>
                    <a:cubicBezTo>
                      <a:pt x="61" y="19"/>
                      <a:pt x="62" y="19"/>
                      <a:pt x="62" y="19"/>
                    </a:cubicBezTo>
                    <a:cubicBezTo>
                      <a:pt x="62" y="18"/>
                      <a:pt x="62" y="18"/>
                      <a:pt x="62" y="18"/>
                    </a:cubicBezTo>
                    <a:cubicBezTo>
                      <a:pt x="63" y="17"/>
                      <a:pt x="66" y="16"/>
                      <a:pt x="67" y="16"/>
                    </a:cubicBezTo>
                    <a:cubicBezTo>
                      <a:pt x="68" y="15"/>
                      <a:pt x="69" y="14"/>
                      <a:pt x="70" y="14"/>
                    </a:cubicBezTo>
                    <a:cubicBezTo>
                      <a:pt x="71" y="13"/>
                      <a:pt x="73" y="11"/>
                      <a:pt x="74" y="11"/>
                    </a:cubicBezTo>
                    <a:cubicBezTo>
                      <a:pt x="75" y="10"/>
                      <a:pt x="78" y="9"/>
                      <a:pt x="79" y="9"/>
                    </a:cubicBezTo>
                    <a:cubicBezTo>
                      <a:pt x="79" y="9"/>
                      <a:pt x="83" y="8"/>
                      <a:pt x="82" y="8"/>
                    </a:cubicBezTo>
                    <a:cubicBezTo>
                      <a:pt x="83" y="8"/>
                      <a:pt x="83" y="8"/>
                      <a:pt x="84" y="8"/>
                    </a:cubicBezTo>
                    <a:cubicBezTo>
                      <a:pt x="85" y="8"/>
                      <a:pt x="86" y="8"/>
                      <a:pt x="87" y="8"/>
                    </a:cubicBezTo>
                    <a:cubicBezTo>
                      <a:pt x="87" y="8"/>
                      <a:pt x="88" y="8"/>
                      <a:pt x="89" y="8"/>
                    </a:cubicBezTo>
                    <a:cubicBezTo>
                      <a:pt x="90" y="8"/>
                      <a:pt x="90" y="8"/>
                      <a:pt x="91" y="7"/>
                    </a:cubicBezTo>
                    <a:cubicBezTo>
                      <a:pt x="92" y="7"/>
                      <a:pt x="93" y="7"/>
                      <a:pt x="93" y="7"/>
                    </a:cubicBezTo>
                    <a:cubicBezTo>
                      <a:pt x="94" y="6"/>
                      <a:pt x="94" y="6"/>
                      <a:pt x="95" y="6"/>
                    </a:cubicBezTo>
                    <a:cubicBezTo>
                      <a:pt x="95" y="5"/>
                      <a:pt x="96" y="5"/>
                      <a:pt x="96" y="5"/>
                    </a:cubicBezTo>
                    <a:cubicBezTo>
                      <a:pt x="97" y="5"/>
                      <a:pt x="97" y="4"/>
                      <a:pt x="97" y="4"/>
                    </a:cubicBezTo>
                    <a:cubicBezTo>
                      <a:pt x="98" y="4"/>
                      <a:pt x="98" y="4"/>
                      <a:pt x="98" y="4"/>
                    </a:cubicBezTo>
                    <a:cubicBezTo>
                      <a:pt x="99" y="3"/>
                      <a:pt x="100" y="3"/>
                      <a:pt x="101" y="2"/>
                    </a:cubicBezTo>
                    <a:cubicBezTo>
                      <a:pt x="102" y="2"/>
                      <a:pt x="103" y="2"/>
                      <a:pt x="104" y="2"/>
                    </a:cubicBezTo>
                    <a:cubicBezTo>
                      <a:pt x="105" y="2"/>
                      <a:pt x="107" y="3"/>
                      <a:pt x="109" y="3"/>
                    </a:cubicBezTo>
                    <a:cubicBezTo>
                      <a:pt x="110" y="3"/>
                      <a:pt x="111" y="4"/>
                      <a:pt x="111" y="4"/>
                    </a:cubicBezTo>
                    <a:cubicBezTo>
                      <a:pt x="112" y="4"/>
                      <a:pt x="113" y="4"/>
                      <a:pt x="114" y="4"/>
                    </a:cubicBezTo>
                    <a:cubicBezTo>
                      <a:pt x="114" y="4"/>
                      <a:pt x="115" y="3"/>
                      <a:pt x="116" y="3"/>
                    </a:cubicBezTo>
                    <a:cubicBezTo>
                      <a:pt x="116" y="3"/>
                      <a:pt x="117" y="4"/>
                      <a:pt x="117" y="4"/>
                    </a:cubicBezTo>
                    <a:cubicBezTo>
                      <a:pt x="117" y="3"/>
                      <a:pt x="118" y="3"/>
                      <a:pt x="119" y="3"/>
                    </a:cubicBezTo>
                    <a:cubicBezTo>
                      <a:pt x="120" y="3"/>
                      <a:pt x="121" y="3"/>
                      <a:pt x="121" y="3"/>
                    </a:cubicBezTo>
                    <a:cubicBezTo>
                      <a:pt x="122" y="3"/>
                      <a:pt x="122" y="3"/>
                      <a:pt x="122" y="3"/>
                    </a:cubicBezTo>
                    <a:cubicBezTo>
                      <a:pt x="122" y="2"/>
                      <a:pt x="122" y="2"/>
                      <a:pt x="123" y="2"/>
                    </a:cubicBezTo>
                    <a:cubicBezTo>
                      <a:pt x="123" y="2"/>
                      <a:pt x="124" y="2"/>
                      <a:pt x="124" y="2"/>
                    </a:cubicBezTo>
                    <a:cubicBezTo>
                      <a:pt x="127" y="1"/>
                      <a:pt x="129" y="0"/>
                      <a:pt x="130" y="0"/>
                    </a:cubicBezTo>
                    <a:cubicBezTo>
                      <a:pt x="131" y="1"/>
                      <a:pt x="132" y="1"/>
                      <a:pt x="132" y="2"/>
                    </a:cubicBezTo>
                    <a:cubicBezTo>
                      <a:pt x="132" y="2"/>
                      <a:pt x="132" y="3"/>
                      <a:pt x="131" y="3"/>
                    </a:cubicBezTo>
                    <a:cubicBezTo>
                      <a:pt x="131" y="4"/>
                      <a:pt x="131" y="4"/>
                      <a:pt x="131" y="5"/>
                    </a:cubicBezTo>
                    <a:cubicBezTo>
                      <a:pt x="131" y="5"/>
                      <a:pt x="131" y="5"/>
                      <a:pt x="132" y="6"/>
                    </a:cubicBezTo>
                    <a:cubicBezTo>
                      <a:pt x="132" y="7"/>
                      <a:pt x="132" y="8"/>
                      <a:pt x="131" y="9"/>
                    </a:cubicBezTo>
                    <a:cubicBezTo>
                      <a:pt x="131" y="10"/>
                      <a:pt x="131" y="11"/>
                      <a:pt x="130" y="11"/>
                    </a:cubicBezTo>
                    <a:cubicBezTo>
                      <a:pt x="130" y="12"/>
                      <a:pt x="130" y="13"/>
                      <a:pt x="129" y="14"/>
                    </a:cubicBezTo>
                    <a:cubicBezTo>
                      <a:pt x="128" y="15"/>
                      <a:pt x="128" y="16"/>
                      <a:pt x="127" y="17"/>
                    </a:cubicBezTo>
                    <a:cubicBezTo>
                      <a:pt x="127" y="17"/>
                      <a:pt x="126" y="18"/>
                      <a:pt x="126" y="18"/>
                    </a:cubicBezTo>
                    <a:cubicBezTo>
                      <a:pt x="125" y="18"/>
                      <a:pt x="125" y="19"/>
                      <a:pt x="124" y="19"/>
                    </a:cubicBezTo>
                    <a:cubicBezTo>
                      <a:pt x="124" y="20"/>
                      <a:pt x="123" y="20"/>
                      <a:pt x="123" y="21"/>
                    </a:cubicBezTo>
                    <a:cubicBezTo>
                      <a:pt x="121" y="23"/>
                      <a:pt x="118" y="26"/>
                      <a:pt x="116" y="28"/>
                    </a:cubicBezTo>
                    <a:cubicBezTo>
                      <a:pt x="115" y="29"/>
                      <a:pt x="113" y="33"/>
                      <a:pt x="112" y="34"/>
                    </a:cubicBezTo>
                    <a:cubicBezTo>
                      <a:pt x="111" y="34"/>
                      <a:pt x="112" y="34"/>
                      <a:pt x="112" y="36"/>
                    </a:cubicBezTo>
                    <a:cubicBezTo>
                      <a:pt x="112" y="36"/>
                      <a:pt x="112" y="36"/>
                      <a:pt x="113" y="36"/>
                    </a:cubicBezTo>
                    <a:cubicBezTo>
                      <a:pt x="113" y="36"/>
                      <a:pt x="114" y="36"/>
                      <a:pt x="115" y="36"/>
                    </a:cubicBezTo>
                    <a:cubicBezTo>
                      <a:pt x="116" y="36"/>
                      <a:pt x="117" y="36"/>
                      <a:pt x="118" y="35"/>
                    </a:cubicBezTo>
                    <a:cubicBezTo>
                      <a:pt x="119" y="35"/>
                      <a:pt x="119" y="34"/>
                      <a:pt x="120" y="34"/>
                    </a:cubicBezTo>
                    <a:cubicBezTo>
                      <a:pt x="121" y="34"/>
                      <a:pt x="122" y="33"/>
                      <a:pt x="123" y="33"/>
                    </a:cubicBezTo>
                    <a:cubicBezTo>
                      <a:pt x="126" y="32"/>
                      <a:pt x="128" y="32"/>
                      <a:pt x="132" y="32"/>
                    </a:cubicBezTo>
                    <a:cubicBezTo>
                      <a:pt x="133" y="32"/>
                      <a:pt x="135" y="34"/>
                      <a:pt x="137" y="34"/>
                    </a:cubicBezTo>
                    <a:cubicBezTo>
                      <a:pt x="138" y="36"/>
                      <a:pt x="139" y="35"/>
                      <a:pt x="141" y="36"/>
                    </a:cubicBezTo>
                    <a:cubicBezTo>
                      <a:pt x="142" y="36"/>
                      <a:pt x="144" y="38"/>
                      <a:pt x="145" y="39"/>
                    </a:cubicBezTo>
                    <a:cubicBezTo>
                      <a:pt x="146" y="39"/>
                      <a:pt x="148" y="41"/>
                      <a:pt x="149" y="41"/>
                    </a:cubicBezTo>
                    <a:cubicBezTo>
                      <a:pt x="149" y="42"/>
                      <a:pt x="150" y="42"/>
                      <a:pt x="150" y="42"/>
                    </a:cubicBezTo>
                    <a:cubicBezTo>
                      <a:pt x="152" y="46"/>
                      <a:pt x="151" y="47"/>
                      <a:pt x="151" y="50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/>
              <a:p>
                <a:pPr marL="0" marR="0" lvl="0" indent="0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</a:endParaRPr>
              </a:p>
            </p:txBody>
          </p:sp>
          <p:sp>
            <p:nvSpPr>
              <p:cNvPr id="28" name="Freeform 6"/>
              <p:cNvSpPr/>
              <p:nvPr/>
            </p:nvSpPr>
            <p:spPr bwMode="auto">
              <a:xfrm>
                <a:off x="4068763" y="3132138"/>
                <a:ext cx="161925" cy="384175"/>
              </a:xfrm>
              <a:custGeom>
                <a:avLst/>
                <a:gdLst>
                  <a:gd name="T0" fmla="*/ 4 w 43"/>
                  <a:gd name="T1" fmla="*/ 101 h 102"/>
                  <a:gd name="T2" fmla="*/ 2 w 43"/>
                  <a:gd name="T3" fmla="*/ 100 h 102"/>
                  <a:gd name="T4" fmla="*/ 1 w 43"/>
                  <a:gd name="T5" fmla="*/ 97 h 102"/>
                  <a:gd name="T6" fmla="*/ 1 w 43"/>
                  <a:gd name="T7" fmla="*/ 89 h 102"/>
                  <a:gd name="T8" fmla="*/ 4 w 43"/>
                  <a:gd name="T9" fmla="*/ 75 h 102"/>
                  <a:gd name="T10" fmla="*/ 9 w 43"/>
                  <a:gd name="T11" fmla="*/ 65 h 102"/>
                  <a:gd name="T12" fmla="*/ 15 w 43"/>
                  <a:gd name="T13" fmla="*/ 52 h 102"/>
                  <a:gd name="T14" fmla="*/ 17 w 43"/>
                  <a:gd name="T15" fmla="*/ 45 h 102"/>
                  <a:gd name="T16" fmla="*/ 16 w 43"/>
                  <a:gd name="T17" fmla="*/ 42 h 102"/>
                  <a:gd name="T18" fmla="*/ 15 w 43"/>
                  <a:gd name="T19" fmla="*/ 40 h 102"/>
                  <a:gd name="T20" fmla="*/ 13 w 43"/>
                  <a:gd name="T21" fmla="*/ 37 h 102"/>
                  <a:gd name="T22" fmla="*/ 13 w 43"/>
                  <a:gd name="T23" fmla="*/ 27 h 102"/>
                  <a:gd name="T24" fmla="*/ 13 w 43"/>
                  <a:gd name="T25" fmla="*/ 23 h 102"/>
                  <a:gd name="T26" fmla="*/ 15 w 43"/>
                  <a:gd name="T27" fmla="*/ 16 h 102"/>
                  <a:gd name="T28" fmla="*/ 16 w 43"/>
                  <a:gd name="T29" fmla="*/ 13 h 102"/>
                  <a:gd name="T30" fmla="*/ 17 w 43"/>
                  <a:gd name="T31" fmla="*/ 10 h 102"/>
                  <a:gd name="T32" fmla="*/ 19 w 43"/>
                  <a:gd name="T33" fmla="*/ 8 h 102"/>
                  <a:gd name="T34" fmla="*/ 20 w 43"/>
                  <a:gd name="T35" fmla="*/ 6 h 102"/>
                  <a:gd name="T36" fmla="*/ 24 w 43"/>
                  <a:gd name="T37" fmla="*/ 3 h 102"/>
                  <a:gd name="T38" fmla="*/ 29 w 43"/>
                  <a:gd name="T39" fmla="*/ 0 h 102"/>
                  <a:gd name="T40" fmla="*/ 34 w 43"/>
                  <a:gd name="T41" fmla="*/ 1 h 102"/>
                  <a:gd name="T42" fmla="*/ 39 w 43"/>
                  <a:gd name="T43" fmla="*/ 8 h 102"/>
                  <a:gd name="T44" fmla="*/ 42 w 43"/>
                  <a:gd name="T45" fmla="*/ 16 h 102"/>
                  <a:gd name="T46" fmla="*/ 42 w 43"/>
                  <a:gd name="T47" fmla="*/ 22 h 102"/>
                  <a:gd name="T48" fmla="*/ 39 w 43"/>
                  <a:gd name="T49" fmla="*/ 26 h 102"/>
                  <a:gd name="T50" fmla="*/ 35 w 43"/>
                  <a:gd name="T51" fmla="*/ 31 h 102"/>
                  <a:gd name="T52" fmla="*/ 34 w 43"/>
                  <a:gd name="T53" fmla="*/ 42 h 102"/>
                  <a:gd name="T54" fmla="*/ 32 w 43"/>
                  <a:gd name="T55" fmla="*/ 52 h 102"/>
                  <a:gd name="T56" fmla="*/ 31 w 43"/>
                  <a:gd name="T57" fmla="*/ 57 h 102"/>
                  <a:gd name="T58" fmla="*/ 30 w 43"/>
                  <a:gd name="T59" fmla="*/ 63 h 102"/>
                  <a:gd name="T60" fmla="*/ 26 w 43"/>
                  <a:gd name="T61" fmla="*/ 75 h 102"/>
                  <a:gd name="T62" fmla="*/ 25 w 43"/>
                  <a:gd name="T63" fmla="*/ 77 h 102"/>
                  <a:gd name="T64" fmla="*/ 21 w 43"/>
                  <a:gd name="T65" fmla="*/ 86 h 102"/>
                  <a:gd name="T66" fmla="*/ 6 w 43"/>
                  <a:gd name="T67" fmla="*/ 102 h 10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</a:cxnLst>
                <a:rect l="0" t="0" r="r" b="b"/>
                <a:pathLst>
                  <a:path w="43" h="102">
                    <a:moveTo>
                      <a:pt x="6" y="102"/>
                    </a:moveTo>
                    <a:cubicBezTo>
                      <a:pt x="5" y="102"/>
                      <a:pt x="5" y="102"/>
                      <a:pt x="4" y="101"/>
                    </a:cubicBezTo>
                    <a:cubicBezTo>
                      <a:pt x="4" y="101"/>
                      <a:pt x="3" y="101"/>
                      <a:pt x="3" y="101"/>
                    </a:cubicBezTo>
                    <a:cubicBezTo>
                      <a:pt x="2" y="101"/>
                      <a:pt x="2" y="100"/>
                      <a:pt x="2" y="100"/>
                    </a:cubicBezTo>
                    <a:cubicBezTo>
                      <a:pt x="2" y="100"/>
                      <a:pt x="1" y="99"/>
                      <a:pt x="1" y="98"/>
                    </a:cubicBezTo>
                    <a:cubicBezTo>
                      <a:pt x="1" y="98"/>
                      <a:pt x="1" y="97"/>
                      <a:pt x="1" y="97"/>
                    </a:cubicBezTo>
                    <a:cubicBezTo>
                      <a:pt x="1" y="96"/>
                      <a:pt x="1" y="95"/>
                      <a:pt x="1" y="95"/>
                    </a:cubicBezTo>
                    <a:cubicBezTo>
                      <a:pt x="1" y="94"/>
                      <a:pt x="0" y="92"/>
                      <a:pt x="1" y="89"/>
                    </a:cubicBezTo>
                    <a:cubicBezTo>
                      <a:pt x="1" y="87"/>
                      <a:pt x="2" y="86"/>
                      <a:pt x="2" y="84"/>
                    </a:cubicBezTo>
                    <a:cubicBezTo>
                      <a:pt x="3" y="81"/>
                      <a:pt x="3" y="77"/>
                      <a:pt x="4" y="75"/>
                    </a:cubicBezTo>
                    <a:cubicBezTo>
                      <a:pt x="5" y="72"/>
                      <a:pt x="7" y="68"/>
                      <a:pt x="8" y="65"/>
                    </a:cubicBezTo>
                    <a:cubicBezTo>
                      <a:pt x="8" y="65"/>
                      <a:pt x="9" y="65"/>
                      <a:pt x="9" y="65"/>
                    </a:cubicBezTo>
                    <a:cubicBezTo>
                      <a:pt x="9" y="64"/>
                      <a:pt x="10" y="63"/>
                      <a:pt x="10" y="62"/>
                    </a:cubicBezTo>
                    <a:cubicBezTo>
                      <a:pt x="12" y="59"/>
                      <a:pt x="14" y="56"/>
                      <a:pt x="15" y="52"/>
                    </a:cubicBezTo>
                    <a:cubicBezTo>
                      <a:pt x="15" y="51"/>
                      <a:pt x="17" y="50"/>
                      <a:pt x="17" y="48"/>
                    </a:cubicBezTo>
                    <a:cubicBezTo>
                      <a:pt x="17" y="47"/>
                      <a:pt x="17" y="46"/>
                      <a:pt x="17" y="45"/>
                    </a:cubicBezTo>
                    <a:cubicBezTo>
                      <a:pt x="17" y="45"/>
                      <a:pt x="17" y="44"/>
                      <a:pt x="17" y="44"/>
                    </a:cubicBezTo>
                    <a:cubicBezTo>
                      <a:pt x="17" y="43"/>
                      <a:pt x="17" y="42"/>
                      <a:pt x="16" y="42"/>
                    </a:cubicBezTo>
                    <a:cubicBezTo>
                      <a:pt x="16" y="41"/>
                      <a:pt x="16" y="41"/>
                      <a:pt x="16" y="41"/>
                    </a:cubicBezTo>
                    <a:cubicBezTo>
                      <a:pt x="16" y="41"/>
                      <a:pt x="15" y="40"/>
                      <a:pt x="15" y="40"/>
                    </a:cubicBezTo>
                    <a:cubicBezTo>
                      <a:pt x="15" y="39"/>
                      <a:pt x="14" y="39"/>
                      <a:pt x="14" y="39"/>
                    </a:cubicBezTo>
                    <a:cubicBezTo>
                      <a:pt x="14" y="38"/>
                      <a:pt x="14" y="38"/>
                      <a:pt x="13" y="37"/>
                    </a:cubicBezTo>
                    <a:cubicBezTo>
                      <a:pt x="13" y="37"/>
                      <a:pt x="13" y="36"/>
                      <a:pt x="13" y="34"/>
                    </a:cubicBezTo>
                    <a:cubicBezTo>
                      <a:pt x="13" y="32"/>
                      <a:pt x="13" y="29"/>
                      <a:pt x="13" y="27"/>
                    </a:cubicBezTo>
                    <a:cubicBezTo>
                      <a:pt x="13" y="26"/>
                      <a:pt x="13" y="25"/>
                      <a:pt x="13" y="25"/>
                    </a:cubicBezTo>
                    <a:cubicBezTo>
                      <a:pt x="13" y="24"/>
                      <a:pt x="13" y="24"/>
                      <a:pt x="13" y="23"/>
                    </a:cubicBezTo>
                    <a:cubicBezTo>
                      <a:pt x="13" y="23"/>
                      <a:pt x="14" y="23"/>
                      <a:pt x="14" y="22"/>
                    </a:cubicBezTo>
                    <a:cubicBezTo>
                      <a:pt x="14" y="21"/>
                      <a:pt x="15" y="17"/>
                      <a:pt x="15" y="16"/>
                    </a:cubicBezTo>
                    <a:cubicBezTo>
                      <a:pt x="15" y="16"/>
                      <a:pt x="15" y="15"/>
                      <a:pt x="16" y="15"/>
                    </a:cubicBezTo>
                    <a:cubicBezTo>
                      <a:pt x="16" y="14"/>
                      <a:pt x="16" y="14"/>
                      <a:pt x="16" y="13"/>
                    </a:cubicBezTo>
                    <a:cubicBezTo>
                      <a:pt x="16" y="12"/>
                      <a:pt x="17" y="12"/>
                      <a:pt x="17" y="11"/>
                    </a:cubicBezTo>
                    <a:cubicBezTo>
                      <a:pt x="17" y="11"/>
                      <a:pt x="17" y="10"/>
                      <a:pt x="17" y="10"/>
                    </a:cubicBezTo>
                    <a:cubicBezTo>
                      <a:pt x="18" y="10"/>
                      <a:pt x="18" y="10"/>
                      <a:pt x="18" y="10"/>
                    </a:cubicBezTo>
                    <a:cubicBezTo>
                      <a:pt x="18" y="9"/>
                      <a:pt x="18" y="9"/>
                      <a:pt x="19" y="8"/>
                    </a:cubicBezTo>
                    <a:cubicBezTo>
                      <a:pt x="19" y="8"/>
                      <a:pt x="19" y="7"/>
                      <a:pt x="19" y="7"/>
                    </a:cubicBezTo>
                    <a:cubicBezTo>
                      <a:pt x="19" y="7"/>
                      <a:pt x="19" y="7"/>
                      <a:pt x="20" y="6"/>
                    </a:cubicBezTo>
                    <a:cubicBezTo>
                      <a:pt x="21" y="5"/>
                      <a:pt x="21" y="5"/>
                      <a:pt x="22" y="4"/>
                    </a:cubicBezTo>
                    <a:cubicBezTo>
                      <a:pt x="22" y="4"/>
                      <a:pt x="23" y="3"/>
                      <a:pt x="24" y="3"/>
                    </a:cubicBezTo>
                    <a:cubicBezTo>
                      <a:pt x="24" y="2"/>
                      <a:pt x="25" y="1"/>
                      <a:pt x="26" y="1"/>
                    </a:cubicBezTo>
                    <a:cubicBezTo>
                      <a:pt x="27" y="1"/>
                      <a:pt x="29" y="0"/>
                      <a:pt x="29" y="0"/>
                    </a:cubicBezTo>
                    <a:cubicBezTo>
                      <a:pt x="30" y="0"/>
                      <a:pt x="31" y="0"/>
                      <a:pt x="31" y="0"/>
                    </a:cubicBezTo>
                    <a:cubicBezTo>
                      <a:pt x="33" y="1"/>
                      <a:pt x="33" y="1"/>
                      <a:pt x="34" y="1"/>
                    </a:cubicBezTo>
                    <a:cubicBezTo>
                      <a:pt x="35" y="2"/>
                      <a:pt x="38" y="4"/>
                      <a:pt x="38" y="6"/>
                    </a:cubicBezTo>
                    <a:cubicBezTo>
                      <a:pt x="38" y="8"/>
                      <a:pt x="39" y="8"/>
                      <a:pt x="39" y="8"/>
                    </a:cubicBezTo>
                    <a:cubicBezTo>
                      <a:pt x="39" y="9"/>
                      <a:pt x="39" y="9"/>
                      <a:pt x="40" y="11"/>
                    </a:cubicBezTo>
                    <a:cubicBezTo>
                      <a:pt x="40" y="12"/>
                      <a:pt x="41" y="15"/>
                      <a:pt x="42" y="16"/>
                    </a:cubicBezTo>
                    <a:cubicBezTo>
                      <a:pt x="43" y="17"/>
                      <a:pt x="42" y="18"/>
                      <a:pt x="43" y="19"/>
                    </a:cubicBezTo>
                    <a:cubicBezTo>
                      <a:pt x="43" y="22"/>
                      <a:pt x="43" y="18"/>
                      <a:pt x="42" y="22"/>
                    </a:cubicBezTo>
                    <a:cubicBezTo>
                      <a:pt x="42" y="22"/>
                      <a:pt x="42" y="23"/>
                      <a:pt x="42" y="24"/>
                    </a:cubicBezTo>
                    <a:cubicBezTo>
                      <a:pt x="41" y="25"/>
                      <a:pt x="40" y="25"/>
                      <a:pt x="39" y="26"/>
                    </a:cubicBezTo>
                    <a:cubicBezTo>
                      <a:pt x="38" y="27"/>
                      <a:pt x="37" y="28"/>
                      <a:pt x="36" y="29"/>
                    </a:cubicBezTo>
                    <a:cubicBezTo>
                      <a:pt x="35" y="30"/>
                      <a:pt x="35" y="30"/>
                      <a:pt x="35" y="31"/>
                    </a:cubicBezTo>
                    <a:cubicBezTo>
                      <a:pt x="35" y="32"/>
                      <a:pt x="34" y="33"/>
                      <a:pt x="34" y="34"/>
                    </a:cubicBezTo>
                    <a:cubicBezTo>
                      <a:pt x="34" y="37"/>
                      <a:pt x="34" y="41"/>
                      <a:pt x="34" y="42"/>
                    </a:cubicBezTo>
                    <a:cubicBezTo>
                      <a:pt x="33" y="44"/>
                      <a:pt x="33" y="46"/>
                      <a:pt x="33" y="49"/>
                    </a:cubicBezTo>
                    <a:cubicBezTo>
                      <a:pt x="33" y="50"/>
                      <a:pt x="32" y="51"/>
                      <a:pt x="32" y="52"/>
                    </a:cubicBezTo>
                    <a:cubicBezTo>
                      <a:pt x="32" y="54"/>
                      <a:pt x="32" y="55"/>
                      <a:pt x="31" y="57"/>
                    </a:cubicBezTo>
                    <a:cubicBezTo>
                      <a:pt x="31" y="57"/>
                      <a:pt x="31" y="57"/>
                      <a:pt x="31" y="57"/>
                    </a:cubicBezTo>
                    <a:cubicBezTo>
                      <a:pt x="31" y="58"/>
                      <a:pt x="31" y="58"/>
                      <a:pt x="31" y="59"/>
                    </a:cubicBezTo>
                    <a:cubicBezTo>
                      <a:pt x="30" y="60"/>
                      <a:pt x="30" y="62"/>
                      <a:pt x="30" y="63"/>
                    </a:cubicBezTo>
                    <a:cubicBezTo>
                      <a:pt x="29" y="67"/>
                      <a:pt x="27" y="71"/>
                      <a:pt x="26" y="74"/>
                    </a:cubicBezTo>
                    <a:cubicBezTo>
                      <a:pt x="26" y="74"/>
                      <a:pt x="26" y="74"/>
                      <a:pt x="26" y="75"/>
                    </a:cubicBezTo>
                    <a:cubicBezTo>
                      <a:pt x="26" y="75"/>
                      <a:pt x="26" y="75"/>
                      <a:pt x="26" y="75"/>
                    </a:cubicBezTo>
                    <a:cubicBezTo>
                      <a:pt x="26" y="76"/>
                      <a:pt x="25" y="77"/>
                      <a:pt x="25" y="77"/>
                    </a:cubicBezTo>
                    <a:cubicBezTo>
                      <a:pt x="25" y="79"/>
                      <a:pt x="24" y="80"/>
                      <a:pt x="23" y="82"/>
                    </a:cubicBezTo>
                    <a:cubicBezTo>
                      <a:pt x="22" y="83"/>
                      <a:pt x="21" y="84"/>
                      <a:pt x="21" y="86"/>
                    </a:cubicBezTo>
                    <a:cubicBezTo>
                      <a:pt x="17" y="90"/>
                      <a:pt x="15" y="99"/>
                      <a:pt x="10" y="102"/>
                    </a:cubicBezTo>
                    <a:cubicBezTo>
                      <a:pt x="9" y="102"/>
                      <a:pt x="7" y="102"/>
                      <a:pt x="6" y="102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/>
              <a:p>
                <a:pPr marL="0" marR="0" lvl="0" indent="0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</a:endParaRPr>
              </a:p>
            </p:txBody>
          </p:sp>
          <p:sp>
            <p:nvSpPr>
              <p:cNvPr id="29" name="Freeform 7"/>
              <p:cNvSpPr/>
              <p:nvPr/>
            </p:nvSpPr>
            <p:spPr bwMode="auto">
              <a:xfrm>
                <a:off x="4254501" y="3016250"/>
                <a:ext cx="458788" cy="481013"/>
              </a:xfrm>
              <a:custGeom>
                <a:avLst/>
                <a:gdLst>
                  <a:gd name="T0" fmla="*/ 82 w 122"/>
                  <a:gd name="T1" fmla="*/ 4 h 128"/>
                  <a:gd name="T2" fmla="*/ 89 w 122"/>
                  <a:gd name="T3" fmla="*/ 10 h 128"/>
                  <a:gd name="T4" fmla="*/ 94 w 122"/>
                  <a:gd name="T5" fmla="*/ 15 h 128"/>
                  <a:gd name="T6" fmla="*/ 99 w 122"/>
                  <a:gd name="T7" fmla="*/ 19 h 128"/>
                  <a:gd name="T8" fmla="*/ 108 w 122"/>
                  <a:gd name="T9" fmla="*/ 28 h 128"/>
                  <a:gd name="T10" fmla="*/ 116 w 122"/>
                  <a:gd name="T11" fmla="*/ 36 h 128"/>
                  <a:gd name="T12" fmla="*/ 120 w 122"/>
                  <a:gd name="T13" fmla="*/ 42 h 128"/>
                  <a:gd name="T14" fmla="*/ 122 w 122"/>
                  <a:gd name="T15" fmla="*/ 60 h 128"/>
                  <a:gd name="T16" fmla="*/ 122 w 122"/>
                  <a:gd name="T17" fmla="*/ 68 h 128"/>
                  <a:gd name="T18" fmla="*/ 120 w 122"/>
                  <a:gd name="T19" fmla="*/ 79 h 128"/>
                  <a:gd name="T20" fmla="*/ 118 w 122"/>
                  <a:gd name="T21" fmla="*/ 87 h 128"/>
                  <a:gd name="T22" fmla="*/ 116 w 122"/>
                  <a:gd name="T23" fmla="*/ 96 h 128"/>
                  <a:gd name="T24" fmla="*/ 111 w 122"/>
                  <a:gd name="T25" fmla="*/ 108 h 128"/>
                  <a:gd name="T26" fmla="*/ 104 w 122"/>
                  <a:gd name="T27" fmla="*/ 114 h 128"/>
                  <a:gd name="T28" fmla="*/ 88 w 122"/>
                  <a:gd name="T29" fmla="*/ 125 h 128"/>
                  <a:gd name="T30" fmla="*/ 83 w 122"/>
                  <a:gd name="T31" fmla="*/ 128 h 128"/>
                  <a:gd name="T32" fmla="*/ 78 w 122"/>
                  <a:gd name="T33" fmla="*/ 128 h 128"/>
                  <a:gd name="T34" fmla="*/ 71 w 122"/>
                  <a:gd name="T35" fmla="*/ 124 h 128"/>
                  <a:gd name="T36" fmla="*/ 69 w 122"/>
                  <a:gd name="T37" fmla="*/ 118 h 128"/>
                  <a:gd name="T38" fmla="*/ 70 w 122"/>
                  <a:gd name="T39" fmla="*/ 115 h 128"/>
                  <a:gd name="T40" fmla="*/ 78 w 122"/>
                  <a:gd name="T41" fmla="*/ 107 h 128"/>
                  <a:gd name="T42" fmla="*/ 81 w 122"/>
                  <a:gd name="T43" fmla="*/ 105 h 128"/>
                  <a:gd name="T44" fmla="*/ 87 w 122"/>
                  <a:gd name="T45" fmla="*/ 101 h 128"/>
                  <a:gd name="T46" fmla="*/ 92 w 122"/>
                  <a:gd name="T47" fmla="*/ 93 h 128"/>
                  <a:gd name="T48" fmla="*/ 97 w 122"/>
                  <a:gd name="T49" fmla="*/ 78 h 128"/>
                  <a:gd name="T50" fmla="*/ 94 w 122"/>
                  <a:gd name="T51" fmla="*/ 48 h 128"/>
                  <a:gd name="T52" fmla="*/ 88 w 122"/>
                  <a:gd name="T53" fmla="*/ 41 h 128"/>
                  <a:gd name="T54" fmla="*/ 81 w 122"/>
                  <a:gd name="T55" fmla="*/ 34 h 128"/>
                  <a:gd name="T56" fmla="*/ 76 w 122"/>
                  <a:gd name="T57" fmla="*/ 29 h 128"/>
                  <a:gd name="T58" fmla="*/ 63 w 122"/>
                  <a:gd name="T59" fmla="*/ 25 h 128"/>
                  <a:gd name="T60" fmla="*/ 57 w 122"/>
                  <a:gd name="T61" fmla="*/ 27 h 128"/>
                  <a:gd name="T62" fmla="*/ 45 w 122"/>
                  <a:gd name="T63" fmla="*/ 34 h 128"/>
                  <a:gd name="T64" fmla="*/ 42 w 122"/>
                  <a:gd name="T65" fmla="*/ 36 h 128"/>
                  <a:gd name="T66" fmla="*/ 31 w 122"/>
                  <a:gd name="T67" fmla="*/ 45 h 128"/>
                  <a:gd name="T68" fmla="*/ 25 w 122"/>
                  <a:gd name="T69" fmla="*/ 48 h 128"/>
                  <a:gd name="T70" fmla="*/ 16 w 122"/>
                  <a:gd name="T71" fmla="*/ 49 h 128"/>
                  <a:gd name="T72" fmla="*/ 8 w 122"/>
                  <a:gd name="T73" fmla="*/ 46 h 128"/>
                  <a:gd name="T74" fmla="*/ 5 w 122"/>
                  <a:gd name="T75" fmla="*/ 44 h 128"/>
                  <a:gd name="T76" fmla="*/ 0 w 122"/>
                  <a:gd name="T77" fmla="*/ 36 h 128"/>
                  <a:gd name="T78" fmla="*/ 14 w 122"/>
                  <a:gd name="T79" fmla="*/ 23 h 128"/>
                  <a:gd name="T80" fmla="*/ 22 w 122"/>
                  <a:gd name="T81" fmla="*/ 23 h 128"/>
                  <a:gd name="T82" fmla="*/ 36 w 122"/>
                  <a:gd name="T83" fmla="*/ 16 h 128"/>
                  <a:gd name="T84" fmla="*/ 49 w 122"/>
                  <a:gd name="T85" fmla="*/ 9 h 128"/>
                  <a:gd name="T86" fmla="*/ 57 w 122"/>
                  <a:gd name="T87" fmla="*/ 5 h 128"/>
                  <a:gd name="T88" fmla="*/ 62 w 122"/>
                  <a:gd name="T89" fmla="*/ 2 h 128"/>
                  <a:gd name="T90" fmla="*/ 65 w 122"/>
                  <a:gd name="T91" fmla="*/ 1 h 128"/>
                  <a:gd name="T92" fmla="*/ 68 w 122"/>
                  <a:gd name="T93" fmla="*/ 1 h 128"/>
                  <a:gd name="T94" fmla="*/ 77 w 122"/>
                  <a:gd name="T95" fmla="*/ 1 h 12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</a:cxnLst>
                <a:rect l="0" t="0" r="r" b="b"/>
                <a:pathLst>
                  <a:path w="122" h="128">
                    <a:moveTo>
                      <a:pt x="77" y="1"/>
                    </a:moveTo>
                    <a:cubicBezTo>
                      <a:pt x="78" y="1"/>
                      <a:pt x="79" y="3"/>
                      <a:pt x="81" y="3"/>
                    </a:cubicBezTo>
                    <a:cubicBezTo>
                      <a:pt x="82" y="3"/>
                      <a:pt x="81" y="4"/>
                      <a:pt x="82" y="4"/>
                    </a:cubicBezTo>
                    <a:cubicBezTo>
                      <a:pt x="83" y="5"/>
                      <a:pt x="84" y="6"/>
                      <a:pt x="85" y="6"/>
                    </a:cubicBezTo>
                    <a:cubicBezTo>
                      <a:pt x="86" y="7"/>
                      <a:pt x="86" y="7"/>
                      <a:pt x="87" y="8"/>
                    </a:cubicBezTo>
                    <a:cubicBezTo>
                      <a:pt x="88" y="8"/>
                      <a:pt x="88" y="8"/>
                      <a:pt x="89" y="10"/>
                    </a:cubicBezTo>
                    <a:cubicBezTo>
                      <a:pt x="90" y="11"/>
                      <a:pt x="91" y="11"/>
                      <a:pt x="92" y="12"/>
                    </a:cubicBezTo>
                    <a:cubicBezTo>
                      <a:pt x="92" y="12"/>
                      <a:pt x="93" y="13"/>
                      <a:pt x="94" y="14"/>
                    </a:cubicBezTo>
                    <a:cubicBezTo>
                      <a:pt x="94" y="14"/>
                      <a:pt x="94" y="14"/>
                      <a:pt x="94" y="15"/>
                    </a:cubicBezTo>
                    <a:cubicBezTo>
                      <a:pt x="95" y="15"/>
                      <a:pt x="95" y="15"/>
                      <a:pt x="96" y="16"/>
                    </a:cubicBezTo>
                    <a:cubicBezTo>
                      <a:pt x="96" y="16"/>
                      <a:pt x="96" y="16"/>
                      <a:pt x="96" y="17"/>
                    </a:cubicBezTo>
                    <a:cubicBezTo>
                      <a:pt x="97" y="17"/>
                      <a:pt x="98" y="18"/>
                      <a:pt x="99" y="19"/>
                    </a:cubicBezTo>
                    <a:cubicBezTo>
                      <a:pt x="100" y="20"/>
                      <a:pt x="100" y="21"/>
                      <a:pt x="102" y="22"/>
                    </a:cubicBezTo>
                    <a:cubicBezTo>
                      <a:pt x="103" y="23"/>
                      <a:pt x="104" y="24"/>
                      <a:pt x="105" y="25"/>
                    </a:cubicBezTo>
                    <a:cubicBezTo>
                      <a:pt x="106" y="25"/>
                      <a:pt x="107" y="27"/>
                      <a:pt x="108" y="28"/>
                    </a:cubicBezTo>
                    <a:cubicBezTo>
                      <a:pt x="109" y="29"/>
                      <a:pt x="110" y="30"/>
                      <a:pt x="111" y="32"/>
                    </a:cubicBezTo>
                    <a:cubicBezTo>
                      <a:pt x="112" y="32"/>
                      <a:pt x="113" y="33"/>
                      <a:pt x="114" y="34"/>
                    </a:cubicBezTo>
                    <a:cubicBezTo>
                      <a:pt x="114" y="35"/>
                      <a:pt x="115" y="35"/>
                      <a:pt x="116" y="36"/>
                    </a:cubicBezTo>
                    <a:cubicBezTo>
                      <a:pt x="116" y="37"/>
                      <a:pt x="117" y="37"/>
                      <a:pt x="117" y="38"/>
                    </a:cubicBezTo>
                    <a:cubicBezTo>
                      <a:pt x="117" y="38"/>
                      <a:pt x="118" y="39"/>
                      <a:pt x="118" y="39"/>
                    </a:cubicBezTo>
                    <a:cubicBezTo>
                      <a:pt x="119" y="40"/>
                      <a:pt x="119" y="41"/>
                      <a:pt x="120" y="42"/>
                    </a:cubicBezTo>
                    <a:cubicBezTo>
                      <a:pt x="121" y="43"/>
                      <a:pt x="121" y="45"/>
                      <a:pt x="122" y="46"/>
                    </a:cubicBezTo>
                    <a:cubicBezTo>
                      <a:pt x="122" y="48"/>
                      <a:pt x="122" y="49"/>
                      <a:pt x="122" y="50"/>
                    </a:cubicBezTo>
                    <a:cubicBezTo>
                      <a:pt x="122" y="53"/>
                      <a:pt x="122" y="57"/>
                      <a:pt x="122" y="60"/>
                    </a:cubicBezTo>
                    <a:cubicBezTo>
                      <a:pt x="122" y="60"/>
                      <a:pt x="122" y="61"/>
                      <a:pt x="122" y="62"/>
                    </a:cubicBezTo>
                    <a:cubicBezTo>
                      <a:pt x="122" y="63"/>
                      <a:pt x="122" y="64"/>
                      <a:pt x="122" y="66"/>
                    </a:cubicBezTo>
                    <a:cubicBezTo>
                      <a:pt x="122" y="67"/>
                      <a:pt x="122" y="67"/>
                      <a:pt x="122" y="68"/>
                    </a:cubicBezTo>
                    <a:cubicBezTo>
                      <a:pt x="121" y="69"/>
                      <a:pt x="121" y="70"/>
                      <a:pt x="121" y="72"/>
                    </a:cubicBezTo>
                    <a:cubicBezTo>
                      <a:pt x="120" y="74"/>
                      <a:pt x="120" y="75"/>
                      <a:pt x="120" y="77"/>
                    </a:cubicBezTo>
                    <a:cubicBezTo>
                      <a:pt x="120" y="78"/>
                      <a:pt x="120" y="78"/>
                      <a:pt x="120" y="79"/>
                    </a:cubicBezTo>
                    <a:cubicBezTo>
                      <a:pt x="120" y="79"/>
                      <a:pt x="120" y="80"/>
                      <a:pt x="120" y="81"/>
                    </a:cubicBezTo>
                    <a:cubicBezTo>
                      <a:pt x="119" y="81"/>
                      <a:pt x="119" y="82"/>
                      <a:pt x="119" y="82"/>
                    </a:cubicBezTo>
                    <a:cubicBezTo>
                      <a:pt x="119" y="84"/>
                      <a:pt x="119" y="86"/>
                      <a:pt x="118" y="87"/>
                    </a:cubicBezTo>
                    <a:cubicBezTo>
                      <a:pt x="118" y="87"/>
                      <a:pt x="118" y="88"/>
                      <a:pt x="118" y="88"/>
                    </a:cubicBezTo>
                    <a:cubicBezTo>
                      <a:pt x="118" y="90"/>
                      <a:pt x="118" y="91"/>
                      <a:pt x="117" y="93"/>
                    </a:cubicBezTo>
                    <a:cubicBezTo>
                      <a:pt x="117" y="94"/>
                      <a:pt x="117" y="95"/>
                      <a:pt x="116" y="96"/>
                    </a:cubicBezTo>
                    <a:cubicBezTo>
                      <a:pt x="116" y="97"/>
                      <a:pt x="116" y="98"/>
                      <a:pt x="116" y="99"/>
                    </a:cubicBezTo>
                    <a:cubicBezTo>
                      <a:pt x="115" y="100"/>
                      <a:pt x="114" y="102"/>
                      <a:pt x="114" y="103"/>
                    </a:cubicBezTo>
                    <a:cubicBezTo>
                      <a:pt x="113" y="105"/>
                      <a:pt x="112" y="106"/>
                      <a:pt x="111" y="108"/>
                    </a:cubicBezTo>
                    <a:cubicBezTo>
                      <a:pt x="111" y="108"/>
                      <a:pt x="110" y="109"/>
                      <a:pt x="110" y="110"/>
                    </a:cubicBezTo>
                    <a:cubicBezTo>
                      <a:pt x="107" y="112"/>
                      <a:pt x="107" y="112"/>
                      <a:pt x="105" y="114"/>
                    </a:cubicBezTo>
                    <a:cubicBezTo>
                      <a:pt x="104" y="114"/>
                      <a:pt x="104" y="114"/>
                      <a:pt x="104" y="114"/>
                    </a:cubicBezTo>
                    <a:cubicBezTo>
                      <a:pt x="103" y="114"/>
                      <a:pt x="99" y="118"/>
                      <a:pt x="97" y="119"/>
                    </a:cubicBezTo>
                    <a:cubicBezTo>
                      <a:pt x="95" y="121"/>
                      <a:pt x="92" y="121"/>
                      <a:pt x="91" y="123"/>
                    </a:cubicBezTo>
                    <a:cubicBezTo>
                      <a:pt x="89" y="124"/>
                      <a:pt x="89" y="124"/>
                      <a:pt x="88" y="125"/>
                    </a:cubicBezTo>
                    <a:cubicBezTo>
                      <a:pt x="87" y="125"/>
                      <a:pt x="87" y="126"/>
                      <a:pt x="87" y="126"/>
                    </a:cubicBezTo>
                    <a:cubicBezTo>
                      <a:pt x="87" y="126"/>
                      <a:pt x="85" y="127"/>
                      <a:pt x="85" y="128"/>
                    </a:cubicBezTo>
                    <a:cubicBezTo>
                      <a:pt x="84" y="128"/>
                      <a:pt x="83" y="128"/>
                      <a:pt x="83" y="128"/>
                    </a:cubicBezTo>
                    <a:cubicBezTo>
                      <a:pt x="83" y="128"/>
                      <a:pt x="82" y="128"/>
                      <a:pt x="82" y="128"/>
                    </a:cubicBezTo>
                    <a:cubicBezTo>
                      <a:pt x="81" y="128"/>
                      <a:pt x="80" y="128"/>
                      <a:pt x="80" y="128"/>
                    </a:cubicBezTo>
                    <a:cubicBezTo>
                      <a:pt x="79" y="128"/>
                      <a:pt x="78" y="128"/>
                      <a:pt x="78" y="128"/>
                    </a:cubicBezTo>
                    <a:cubicBezTo>
                      <a:pt x="76" y="128"/>
                      <a:pt x="76" y="127"/>
                      <a:pt x="74" y="127"/>
                    </a:cubicBezTo>
                    <a:cubicBezTo>
                      <a:pt x="73" y="127"/>
                      <a:pt x="72" y="126"/>
                      <a:pt x="71" y="125"/>
                    </a:cubicBezTo>
                    <a:cubicBezTo>
                      <a:pt x="71" y="124"/>
                      <a:pt x="71" y="124"/>
                      <a:pt x="71" y="124"/>
                    </a:cubicBezTo>
                    <a:cubicBezTo>
                      <a:pt x="69" y="124"/>
                      <a:pt x="70" y="123"/>
                      <a:pt x="70" y="122"/>
                    </a:cubicBezTo>
                    <a:cubicBezTo>
                      <a:pt x="70" y="122"/>
                      <a:pt x="70" y="121"/>
                      <a:pt x="70" y="121"/>
                    </a:cubicBezTo>
                    <a:cubicBezTo>
                      <a:pt x="70" y="119"/>
                      <a:pt x="69" y="119"/>
                      <a:pt x="69" y="118"/>
                    </a:cubicBezTo>
                    <a:cubicBezTo>
                      <a:pt x="69" y="118"/>
                      <a:pt x="69" y="118"/>
                      <a:pt x="69" y="117"/>
                    </a:cubicBezTo>
                    <a:cubicBezTo>
                      <a:pt x="69" y="117"/>
                      <a:pt x="69" y="117"/>
                      <a:pt x="70" y="116"/>
                    </a:cubicBezTo>
                    <a:cubicBezTo>
                      <a:pt x="70" y="116"/>
                      <a:pt x="70" y="115"/>
                      <a:pt x="70" y="115"/>
                    </a:cubicBezTo>
                    <a:cubicBezTo>
                      <a:pt x="71" y="114"/>
                      <a:pt x="71" y="113"/>
                      <a:pt x="72" y="112"/>
                    </a:cubicBezTo>
                    <a:cubicBezTo>
                      <a:pt x="73" y="110"/>
                      <a:pt x="75" y="110"/>
                      <a:pt x="76" y="108"/>
                    </a:cubicBezTo>
                    <a:cubicBezTo>
                      <a:pt x="77" y="108"/>
                      <a:pt x="77" y="107"/>
                      <a:pt x="78" y="107"/>
                    </a:cubicBezTo>
                    <a:cubicBezTo>
                      <a:pt x="79" y="106"/>
                      <a:pt x="79" y="106"/>
                      <a:pt x="80" y="106"/>
                    </a:cubicBezTo>
                    <a:cubicBezTo>
                      <a:pt x="80" y="106"/>
                      <a:pt x="80" y="105"/>
                      <a:pt x="80" y="105"/>
                    </a:cubicBezTo>
                    <a:cubicBezTo>
                      <a:pt x="81" y="105"/>
                      <a:pt x="81" y="105"/>
                      <a:pt x="81" y="105"/>
                    </a:cubicBezTo>
                    <a:cubicBezTo>
                      <a:pt x="82" y="104"/>
                      <a:pt x="82" y="104"/>
                      <a:pt x="83" y="104"/>
                    </a:cubicBezTo>
                    <a:cubicBezTo>
                      <a:pt x="83" y="104"/>
                      <a:pt x="84" y="103"/>
                      <a:pt x="84" y="103"/>
                    </a:cubicBezTo>
                    <a:cubicBezTo>
                      <a:pt x="85" y="102"/>
                      <a:pt x="86" y="102"/>
                      <a:pt x="87" y="101"/>
                    </a:cubicBezTo>
                    <a:cubicBezTo>
                      <a:pt x="87" y="100"/>
                      <a:pt x="88" y="99"/>
                      <a:pt x="89" y="99"/>
                    </a:cubicBezTo>
                    <a:cubicBezTo>
                      <a:pt x="89" y="98"/>
                      <a:pt x="89" y="98"/>
                      <a:pt x="89" y="98"/>
                    </a:cubicBezTo>
                    <a:cubicBezTo>
                      <a:pt x="90" y="96"/>
                      <a:pt x="92" y="95"/>
                      <a:pt x="92" y="93"/>
                    </a:cubicBezTo>
                    <a:cubicBezTo>
                      <a:pt x="93" y="90"/>
                      <a:pt x="95" y="88"/>
                      <a:pt x="96" y="84"/>
                    </a:cubicBezTo>
                    <a:cubicBezTo>
                      <a:pt x="96" y="84"/>
                      <a:pt x="96" y="83"/>
                      <a:pt x="96" y="83"/>
                    </a:cubicBezTo>
                    <a:cubicBezTo>
                      <a:pt x="96" y="81"/>
                      <a:pt x="97" y="80"/>
                      <a:pt x="97" y="78"/>
                    </a:cubicBezTo>
                    <a:cubicBezTo>
                      <a:pt x="98" y="77"/>
                      <a:pt x="98" y="76"/>
                      <a:pt x="98" y="75"/>
                    </a:cubicBezTo>
                    <a:cubicBezTo>
                      <a:pt x="99" y="68"/>
                      <a:pt x="101" y="63"/>
                      <a:pt x="98" y="55"/>
                    </a:cubicBezTo>
                    <a:cubicBezTo>
                      <a:pt x="97" y="52"/>
                      <a:pt x="96" y="51"/>
                      <a:pt x="94" y="48"/>
                    </a:cubicBezTo>
                    <a:cubicBezTo>
                      <a:pt x="93" y="47"/>
                      <a:pt x="92" y="46"/>
                      <a:pt x="91" y="44"/>
                    </a:cubicBezTo>
                    <a:cubicBezTo>
                      <a:pt x="90" y="43"/>
                      <a:pt x="90" y="42"/>
                      <a:pt x="89" y="42"/>
                    </a:cubicBezTo>
                    <a:cubicBezTo>
                      <a:pt x="89" y="41"/>
                      <a:pt x="89" y="41"/>
                      <a:pt x="88" y="41"/>
                    </a:cubicBezTo>
                    <a:cubicBezTo>
                      <a:pt x="88" y="40"/>
                      <a:pt x="87" y="40"/>
                      <a:pt x="87" y="40"/>
                    </a:cubicBezTo>
                    <a:cubicBezTo>
                      <a:pt x="84" y="38"/>
                      <a:pt x="84" y="36"/>
                      <a:pt x="82" y="35"/>
                    </a:cubicBezTo>
                    <a:cubicBezTo>
                      <a:pt x="82" y="34"/>
                      <a:pt x="81" y="34"/>
                      <a:pt x="81" y="34"/>
                    </a:cubicBezTo>
                    <a:cubicBezTo>
                      <a:pt x="81" y="33"/>
                      <a:pt x="81" y="33"/>
                      <a:pt x="81" y="33"/>
                    </a:cubicBezTo>
                    <a:cubicBezTo>
                      <a:pt x="79" y="32"/>
                      <a:pt x="78" y="30"/>
                      <a:pt x="78" y="29"/>
                    </a:cubicBezTo>
                    <a:cubicBezTo>
                      <a:pt x="77" y="29"/>
                      <a:pt x="76" y="29"/>
                      <a:pt x="76" y="29"/>
                    </a:cubicBezTo>
                    <a:cubicBezTo>
                      <a:pt x="75" y="28"/>
                      <a:pt x="74" y="27"/>
                      <a:pt x="73" y="27"/>
                    </a:cubicBezTo>
                    <a:cubicBezTo>
                      <a:pt x="72" y="26"/>
                      <a:pt x="72" y="25"/>
                      <a:pt x="71" y="25"/>
                    </a:cubicBezTo>
                    <a:cubicBezTo>
                      <a:pt x="69" y="24"/>
                      <a:pt x="65" y="24"/>
                      <a:pt x="63" y="25"/>
                    </a:cubicBezTo>
                    <a:cubicBezTo>
                      <a:pt x="62" y="25"/>
                      <a:pt x="59" y="26"/>
                      <a:pt x="59" y="26"/>
                    </a:cubicBezTo>
                    <a:cubicBezTo>
                      <a:pt x="58" y="26"/>
                      <a:pt x="58" y="26"/>
                      <a:pt x="58" y="27"/>
                    </a:cubicBezTo>
                    <a:cubicBezTo>
                      <a:pt x="58" y="27"/>
                      <a:pt x="57" y="27"/>
                      <a:pt x="57" y="27"/>
                    </a:cubicBezTo>
                    <a:cubicBezTo>
                      <a:pt x="56" y="28"/>
                      <a:pt x="55" y="28"/>
                      <a:pt x="55" y="28"/>
                    </a:cubicBezTo>
                    <a:cubicBezTo>
                      <a:pt x="54" y="29"/>
                      <a:pt x="51" y="30"/>
                      <a:pt x="50" y="31"/>
                    </a:cubicBezTo>
                    <a:cubicBezTo>
                      <a:pt x="48" y="32"/>
                      <a:pt x="47" y="32"/>
                      <a:pt x="45" y="34"/>
                    </a:cubicBezTo>
                    <a:cubicBezTo>
                      <a:pt x="45" y="34"/>
                      <a:pt x="44" y="34"/>
                      <a:pt x="44" y="34"/>
                    </a:cubicBezTo>
                    <a:cubicBezTo>
                      <a:pt x="44" y="34"/>
                      <a:pt x="43" y="35"/>
                      <a:pt x="42" y="35"/>
                    </a:cubicBezTo>
                    <a:cubicBezTo>
                      <a:pt x="42" y="35"/>
                      <a:pt x="42" y="35"/>
                      <a:pt x="42" y="36"/>
                    </a:cubicBezTo>
                    <a:cubicBezTo>
                      <a:pt x="39" y="38"/>
                      <a:pt x="36" y="39"/>
                      <a:pt x="34" y="42"/>
                    </a:cubicBezTo>
                    <a:cubicBezTo>
                      <a:pt x="34" y="42"/>
                      <a:pt x="33" y="43"/>
                      <a:pt x="32" y="43"/>
                    </a:cubicBezTo>
                    <a:cubicBezTo>
                      <a:pt x="32" y="44"/>
                      <a:pt x="31" y="44"/>
                      <a:pt x="31" y="45"/>
                    </a:cubicBezTo>
                    <a:cubicBezTo>
                      <a:pt x="30" y="46"/>
                      <a:pt x="29" y="46"/>
                      <a:pt x="28" y="47"/>
                    </a:cubicBezTo>
                    <a:cubicBezTo>
                      <a:pt x="27" y="47"/>
                      <a:pt x="27" y="47"/>
                      <a:pt x="27" y="48"/>
                    </a:cubicBezTo>
                    <a:cubicBezTo>
                      <a:pt x="26" y="48"/>
                      <a:pt x="25" y="48"/>
                      <a:pt x="25" y="48"/>
                    </a:cubicBezTo>
                    <a:cubicBezTo>
                      <a:pt x="24" y="48"/>
                      <a:pt x="22" y="49"/>
                      <a:pt x="21" y="49"/>
                    </a:cubicBezTo>
                    <a:cubicBezTo>
                      <a:pt x="19" y="49"/>
                      <a:pt x="19" y="49"/>
                      <a:pt x="19" y="49"/>
                    </a:cubicBezTo>
                    <a:cubicBezTo>
                      <a:pt x="18" y="49"/>
                      <a:pt x="16" y="49"/>
                      <a:pt x="16" y="49"/>
                    </a:cubicBezTo>
                    <a:cubicBezTo>
                      <a:pt x="15" y="48"/>
                      <a:pt x="15" y="49"/>
                      <a:pt x="14" y="48"/>
                    </a:cubicBezTo>
                    <a:cubicBezTo>
                      <a:pt x="12" y="47"/>
                      <a:pt x="12" y="47"/>
                      <a:pt x="10" y="47"/>
                    </a:cubicBezTo>
                    <a:cubicBezTo>
                      <a:pt x="10" y="46"/>
                      <a:pt x="9" y="46"/>
                      <a:pt x="8" y="46"/>
                    </a:cubicBezTo>
                    <a:cubicBezTo>
                      <a:pt x="8" y="46"/>
                      <a:pt x="7" y="45"/>
                      <a:pt x="7" y="45"/>
                    </a:cubicBezTo>
                    <a:cubicBezTo>
                      <a:pt x="7" y="45"/>
                      <a:pt x="7" y="45"/>
                      <a:pt x="7" y="45"/>
                    </a:cubicBezTo>
                    <a:cubicBezTo>
                      <a:pt x="7" y="45"/>
                      <a:pt x="5" y="44"/>
                      <a:pt x="5" y="44"/>
                    </a:cubicBezTo>
                    <a:cubicBezTo>
                      <a:pt x="4" y="42"/>
                      <a:pt x="3" y="43"/>
                      <a:pt x="2" y="42"/>
                    </a:cubicBezTo>
                    <a:cubicBezTo>
                      <a:pt x="2" y="40"/>
                      <a:pt x="1" y="41"/>
                      <a:pt x="1" y="40"/>
                    </a:cubicBezTo>
                    <a:cubicBezTo>
                      <a:pt x="1" y="38"/>
                      <a:pt x="0" y="37"/>
                      <a:pt x="0" y="36"/>
                    </a:cubicBezTo>
                    <a:cubicBezTo>
                      <a:pt x="0" y="31"/>
                      <a:pt x="1" y="28"/>
                      <a:pt x="3" y="26"/>
                    </a:cubicBezTo>
                    <a:cubicBezTo>
                      <a:pt x="5" y="24"/>
                      <a:pt x="6" y="23"/>
                      <a:pt x="10" y="23"/>
                    </a:cubicBezTo>
                    <a:cubicBezTo>
                      <a:pt x="11" y="23"/>
                      <a:pt x="13" y="23"/>
                      <a:pt x="14" y="23"/>
                    </a:cubicBezTo>
                    <a:cubicBezTo>
                      <a:pt x="15" y="23"/>
                      <a:pt x="15" y="23"/>
                      <a:pt x="16" y="23"/>
                    </a:cubicBezTo>
                    <a:cubicBezTo>
                      <a:pt x="18" y="24"/>
                      <a:pt x="19" y="24"/>
                      <a:pt x="20" y="24"/>
                    </a:cubicBezTo>
                    <a:cubicBezTo>
                      <a:pt x="20" y="24"/>
                      <a:pt x="21" y="24"/>
                      <a:pt x="22" y="23"/>
                    </a:cubicBezTo>
                    <a:cubicBezTo>
                      <a:pt x="23" y="22"/>
                      <a:pt x="25" y="22"/>
                      <a:pt x="26" y="22"/>
                    </a:cubicBezTo>
                    <a:cubicBezTo>
                      <a:pt x="27" y="21"/>
                      <a:pt x="28" y="20"/>
                      <a:pt x="30" y="20"/>
                    </a:cubicBezTo>
                    <a:cubicBezTo>
                      <a:pt x="31" y="18"/>
                      <a:pt x="34" y="18"/>
                      <a:pt x="36" y="16"/>
                    </a:cubicBezTo>
                    <a:cubicBezTo>
                      <a:pt x="36" y="16"/>
                      <a:pt x="36" y="16"/>
                      <a:pt x="37" y="16"/>
                    </a:cubicBezTo>
                    <a:cubicBezTo>
                      <a:pt x="37" y="16"/>
                      <a:pt x="37" y="16"/>
                      <a:pt x="37" y="15"/>
                    </a:cubicBezTo>
                    <a:cubicBezTo>
                      <a:pt x="41" y="13"/>
                      <a:pt x="45" y="11"/>
                      <a:pt x="49" y="9"/>
                    </a:cubicBezTo>
                    <a:cubicBezTo>
                      <a:pt x="50" y="8"/>
                      <a:pt x="52" y="7"/>
                      <a:pt x="53" y="6"/>
                    </a:cubicBezTo>
                    <a:cubicBezTo>
                      <a:pt x="54" y="6"/>
                      <a:pt x="54" y="6"/>
                      <a:pt x="55" y="6"/>
                    </a:cubicBezTo>
                    <a:cubicBezTo>
                      <a:pt x="56" y="6"/>
                      <a:pt x="56" y="5"/>
                      <a:pt x="57" y="5"/>
                    </a:cubicBezTo>
                    <a:cubicBezTo>
                      <a:pt x="58" y="4"/>
                      <a:pt x="58" y="4"/>
                      <a:pt x="60" y="4"/>
                    </a:cubicBezTo>
                    <a:cubicBezTo>
                      <a:pt x="60" y="3"/>
                      <a:pt x="61" y="3"/>
                      <a:pt x="61" y="3"/>
                    </a:cubicBezTo>
                    <a:cubicBezTo>
                      <a:pt x="62" y="3"/>
                      <a:pt x="62" y="2"/>
                      <a:pt x="62" y="2"/>
                    </a:cubicBezTo>
                    <a:cubicBezTo>
                      <a:pt x="63" y="2"/>
                      <a:pt x="63" y="2"/>
                      <a:pt x="64" y="2"/>
                    </a:cubicBezTo>
                    <a:cubicBezTo>
                      <a:pt x="64" y="2"/>
                      <a:pt x="64" y="1"/>
                      <a:pt x="64" y="1"/>
                    </a:cubicBezTo>
                    <a:cubicBezTo>
                      <a:pt x="65" y="1"/>
                      <a:pt x="65" y="1"/>
                      <a:pt x="65" y="1"/>
                    </a:cubicBezTo>
                    <a:cubicBezTo>
                      <a:pt x="65" y="1"/>
                      <a:pt x="65" y="1"/>
                      <a:pt x="66" y="1"/>
                    </a:cubicBezTo>
                    <a:cubicBezTo>
                      <a:pt x="66" y="1"/>
                      <a:pt x="66" y="1"/>
                      <a:pt x="67" y="1"/>
                    </a:cubicBezTo>
                    <a:cubicBezTo>
                      <a:pt x="67" y="1"/>
                      <a:pt x="67" y="1"/>
                      <a:pt x="68" y="1"/>
                    </a:cubicBezTo>
                    <a:cubicBezTo>
                      <a:pt x="68" y="0"/>
                      <a:pt x="68" y="1"/>
                      <a:pt x="69" y="1"/>
                    </a:cubicBezTo>
                    <a:cubicBezTo>
                      <a:pt x="69" y="1"/>
                      <a:pt x="71" y="0"/>
                      <a:pt x="73" y="0"/>
                    </a:cubicBezTo>
                    <a:cubicBezTo>
                      <a:pt x="74" y="0"/>
                      <a:pt x="76" y="1"/>
                      <a:pt x="77" y="1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/>
              <a:p>
                <a:pPr marL="0" marR="0" lvl="0" indent="0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</a:endParaRPr>
              </a:p>
            </p:txBody>
          </p:sp>
          <p:sp>
            <p:nvSpPr>
              <p:cNvPr id="30" name="Freeform 8"/>
              <p:cNvSpPr/>
              <p:nvPr/>
            </p:nvSpPr>
            <p:spPr bwMode="auto">
              <a:xfrm>
                <a:off x="5497513" y="3151188"/>
                <a:ext cx="241300" cy="433388"/>
              </a:xfrm>
              <a:custGeom>
                <a:avLst/>
                <a:gdLst>
                  <a:gd name="T0" fmla="*/ 20 w 64"/>
                  <a:gd name="T1" fmla="*/ 44 h 115"/>
                  <a:gd name="T2" fmla="*/ 20 w 64"/>
                  <a:gd name="T3" fmla="*/ 35 h 115"/>
                  <a:gd name="T4" fmla="*/ 22 w 64"/>
                  <a:gd name="T5" fmla="*/ 32 h 115"/>
                  <a:gd name="T6" fmla="*/ 22 w 64"/>
                  <a:gd name="T7" fmla="*/ 25 h 115"/>
                  <a:gd name="T8" fmla="*/ 15 w 64"/>
                  <a:gd name="T9" fmla="*/ 24 h 115"/>
                  <a:gd name="T10" fmla="*/ 9 w 64"/>
                  <a:gd name="T11" fmla="*/ 23 h 115"/>
                  <a:gd name="T12" fmla="*/ 2 w 64"/>
                  <a:gd name="T13" fmla="*/ 18 h 115"/>
                  <a:gd name="T14" fmla="*/ 0 w 64"/>
                  <a:gd name="T15" fmla="*/ 12 h 115"/>
                  <a:gd name="T16" fmla="*/ 1 w 64"/>
                  <a:gd name="T17" fmla="*/ 10 h 115"/>
                  <a:gd name="T18" fmla="*/ 10 w 64"/>
                  <a:gd name="T19" fmla="*/ 8 h 115"/>
                  <a:gd name="T20" fmla="*/ 14 w 64"/>
                  <a:gd name="T21" fmla="*/ 7 h 115"/>
                  <a:gd name="T22" fmla="*/ 20 w 64"/>
                  <a:gd name="T23" fmla="*/ 3 h 115"/>
                  <a:gd name="T24" fmla="*/ 27 w 64"/>
                  <a:gd name="T25" fmla="*/ 0 h 115"/>
                  <a:gd name="T26" fmla="*/ 35 w 64"/>
                  <a:gd name="T27" fmla="*/ 0 h 115"/>
                  <a:gd name="T28" fmla="*/ 42 w 64"/>
                  <a:gd name="T29" fmla="*/ 6 h 115"/>
                  <a:gd name="T30" fmla="*/ 46 w 64"/>
                  <a:gd name="T31" fmla="*/ 12 h 115"/>
                  <a:gd name="T32" fmla="*/ 46 w 64"/>
                  <a:gd name="T33" fmla="*/ 17 h 115"/>
                  <a:gd name="T34" fmla="*/ 45 w 64"/>
                  <a:gd name="T35" fmla="*/ 25 h 115"/>
                  <a:gd name="T36" fmla="*/ 41 w 64"/>
                  <a:gd name="T37" fmla="*/ 39 h 115"/>
                  <a:gd name="T38" fmla="*/ 40 w 64"/>
                  <a:gd name="T39" fmla="*/ 42 h 115"/>
                  <a:gd name="T40" fmla="*/ 41 w 64"/>
                  <a:gd name="T41" fmla="*/ 49 h 115"/>
                  <a:gd name="T42" fmla="*/ 50 w 64"/>
                  <a:gd name="T43" fmla="*/ 48 h 115"/>
                  <a:gd name="T44" fmla="*/ 55 w 64"/>
                  <a:gd name="T45" fmla="*/ 48 h 115"/>
                  <a:gd name="T46" fmla="*/ 62 w 64"/>
                  <a:gd name="T47" fmla="*/ 55 h 115"/>
                  <a:gd name="T48" fmla="*/ 64 w 64"/>
                  <a:gd name="T49" fmla="*/ 58 h 115"/>
                  <a:gd name="T50" fmla="*/ 63 w 64"/>
                  <a:gd name="T51" fmla="*/ 62 h 115"/>
                  <a:gd name="T52" fmla="*/ 61 w 64"/>
                  <a:gd name="T53" fmla="*/ 70 h 115"/>
                  <a:gd name="T54" fmla="*/ 62 w 64"/>
                  <a:gd name="T55" fmla="*/ 75 h 115"/>
                  <a:gd name="T56" fmla="*/ 60 w 64"/>
                  <a:gd name="T57" fmla="*/ 82 h 115"/>
                  <a:gd name="T58" fmla="*/ 56 w 64"/>
                  <a:gd name="T59" fmla="*/ 84 h 115"/>
                  <a:gd name="T60" fmla="*/ 50 w 64"/>
                  <a:gd name="T61" fmla="*/ 97 h 115"/>
                  <a:gd name="T62" fmla="*/ 49 w 64"/>
                  <a:gd name="T63" fmla="*/ 100 h 115"/>
                  <a:gd name="T64" fmla="*/ 47 w 64"/>
                  <a:gd name="T65" fmla="*/ 104 h 115"/>
                  <a:gd name="T66" fmla="*/ 43 w 64"/>
                  <a:gd name="T67" fmla="*/ 110 h 115"/>
                  <a:gd name="T68" fmla="*/ 38 w 64"/>
                  <a:gd name="T69" fmla="*/ 114 h 115"/>
                  <a:gd name="T70" fmla="*/ 31 w 64"/>
                  <a:gd name="T71" fmla="*/ 115 h 115"/>
                  <a:gd name="T72" fmla="*/ 26 w 64"/>
                  <a:gd name="T73" fmla="*/ 113 h 115"/>
                  <a:gd name="T74" fmla="*/ 20 w 64"/>
                  <a:gd name="T75" fmla="*/ 111 h 115"/>
                  <a:gd name="T76" fmla="*/ 17 w 64"/>
                  <a:gd name="T77" fmla="*/ 110 h 115"/>
                  <a:gd name="T78" fmla="*/ 15 w 64"/>
                  <a:gd name="T79" fmla="*/ 110 h 115"/>
                  <a:gd name="T80" fmla="*/ 7 w 64"/>
                  <a:gd name="T81" fmla="*/ 109 h 115"/>
                  <a:gd name="T82" fmla="*/ 5 w 64"/>
                  <a:gd name="T83" fmla="*/ 102 h 115"/>
                  <a:gd name="T84" fmla="*/ 8 w 64"/>
                  <a:gd name="T85" fmla="*/ 96 h 115"/>
                  <a:gd name="T86" fmla="*/ 15 w 64"/>
                  <a:gd name="T87" fmla="*/ 92 h 115"/>
                  <a:gd name="T88" fmla="*/ 21 w 64"/>
                  <a:gd name="T89" fmla="*/ 88 h 115"/>
                  <a:gd name="T90" fmla="*/ 24 w 64"/>
                  <a:gd name="T91" fmla="*/ 86 h 115"/>
                  <a:gd name="T92" fmla="*/ 24 w 64"/>
                  <a:gd name="T93" fmla="*/ 84 h 115"/>
                  <a:gd name="T94" fmla="*/ 20 w 64"/>
                  <a:gd name="T95" fmla="*/ 82 h 115"/>
                  <a:gd name="T96" fmla="*/ 18 w 64"/>
                  <a:gd name="T97" fmla="*/ 79 h 115"/>
                  <a:gd name="T98" fmla="*/ 13 w 64"/>
                  <a:gd name="T99" fmla="*/ 76 h 115"/>
                  <a:gd name="T100" fmla="*/ 9 w 64"/>
                  <a:gd name="T101" fmla="*/ 76 h 115"/>
                  <a:gd name="T102" fmla="*/ 6 w 64"/>
                  <a:gd name="T103" fmla="*/ 72 h 115"/>
                  <a:gd name="T104" fmla="*/ 6 w 64"/>
                  <a:gd name="T105" fmla="*/ 68 h 115"/>
                  <a:gd name="T106" fmla="*/ 9 w 64"/>
                  <a:gd name="T107" fmla="*/ 62 h 115"/>
                  <a:gd name="T108" fmla="*/ 10 w 64"/>
                  <a:gd name="T109" fmla="*/ 60 h 115"/>
                  <a:gd name="T110" fmla="*/ 14 w 64"/>
                  <a:gd name="T111" fmla="*/ 57 h 115"/>
                  <a:gd name="T112" fmla="*/ 21 w 64"/>
                  <a:gd name="T113" fmla="*/ 56 h 115"/>
                  <a:gd name="T114" fmla="*/ 21 w 64"/>
                  <a:gd name="T115" fmla="*/ 52 h 115"/>
                  <a:gd name="T116" fmla="*/ 20 w 64"/>
                  <a:gd name="T117" fmla="*/ 45 h 11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</a:cxnLst>
                <a:rect l="0" t="0" r="r" b="b"/>
                <a:pathLst>
                  <a:path w="64" h="115">
                    <a:moveTo>
                      <a:pt x="20" y="45"/>
                    </a:moveTo>
                    <a:cubicBezTo>
                      <a:pt x="20" y="45"/>
                      <a:pt x="20" y="44"/>
                      <a:pt x="20" y="44"/>
                    </a:cubicBezTo>
                    <a:cubicBezTo>
                      <a:pt x="20" y="41"/>
                      <a:pt x="20" y="41"/>
                      <a:pt x="20" y="38"/>
                    </a:cubicBezTo>
                    <a:cubicBezTo>
                      <a:pt x="20" y="37"/>
                      <a:pt x="20" y="36"/>
                      <a:pt x="20" y="35"/>
                    </a:cubicBezTo>
                    <a:cubicBezTo>
                      <a:pt x="21" y="35"/>
                      <a:pt x="21" y="34"/>
                      <a:pt x="21" y="33"/>
                    </a:cubicBezTo>
                    <a:cubicBezTo>
                      <a:pt x="21" y="33"/>
                      <a:pt x="21" y="32"/>
                      <a:pt x="22" y="32"/>
                    </a:cubicBezTo>
                    <a:cubicBezTo>
                      <a:pt x="22" y="30"/>
                      <a:pt x="23" y="29"/>
                      <a:pt x="23" y="28"/>
                    </a:cubicBezTo>
                    <a:cubicBezTo>
                      <a:pt x="23" y="27"/>
                      <a:pt x="23" y="25"/>
                      <a:pt x="22" y="25"/>
                    </a:cubicBezTo>
                    <a:cubicBezTo>
                      <a:pt x="21" y="24"/>
                      <a:pt x="20" y="24"/>
                      <a:pt x="19" y="24"/>
                    </a:cubicBezTo>
                    <a:cubicBezTo>
                      <a:pt x="19" y="23"/>
                      <a:pt x="16" y="24"/>
                      <a:pt x="15" y="24"/>
                    </a:cubicBezTo>
                    <a:cubicBezTo>
                      <a:pt x="15" y="24"/>
                      <a:pt x="13" y="24"/>
                      <a:pt x="13" y="24"/>
                    </a:cubicBezTo>
                    <a:cubicBezTo>
                      <a:pt x="11" y="24"/>
                      <a:pt x="10" y="23"/>
                      <a:pt x="9" y="23"/>
                    </a:cubicBezTo>
                    <a:cubicBezTo>
                      <a:pt x="8" y="23"/>
                      <a:pt x="4" y="20"/>
                      <a:pt x="4" y="20"/>
                    </a:cubicBezTo>
                    <a:cubicBezTo>
                      <a:pt x="3" y="19"/>
                      <a:pt x="3" y="18"/>
                      <a:pt x="2" y="18"/>
                    </a:cubicBezTo>
                    <a:cubicBezTo>
                      <a:pt x="2" y="17"/>
                      <a:pt x="1" y="17"/>
                      <a:pt x="1" y="16"/>
                    </a:cubicBezTo>
                    <a:cubicBezTo>
                      <a:pt x="1" y="15"/>
                      <a:pt x="0" y="13"/>
                      <a:pt x="0" y="12"/>
                    </a:cubicBezTo>
                    <a:cubicBezTo>
                      <a:pt x="0" y="12"/>
                      <a:pt x="0" y="11"/>
                      <a:pt x="0" y="11"/>
                    </a:cubicBezTo>
                    <a:cubicBezTo>
                      <a:pt x="0" y="10"/>
                      <a:pt x="0" y="10"/>
                      <a:pt x="1" y="10"/>
                    </a:cubicBezTo>
                    <a:cubicBezTo>
                      <a:pt x="1" y="9"/>
                      <a:pt x="1" y="9"/>
                      <a:pt x="1" y="9"/>
                    </a:cubicBezTo>
                    <a:cubicBezTo>
                      <a:pt x="5" y="9"/>
                      <a:pt x="7" y="8"/>
                      <a:pt x="10" y="8"/>
                    </a:cubicBezTo>
                    <a:cubicBezTo>
                      <a:pt x="11" y="7"/>
                      <a:pt x="13" y="7"/>
                      <a:pt x="13" y="7"/>
                    </a:cubicBezTo>
                    <a:cubicBezTo>
                      <a:pt x="14" y="7"/>
                      <a:pt x="14" y="7"/>
                      <a:pt x="14" y="7"/>
                    </a:cubicBezTo>
                    <a:cubicBezTo>
                      <a:pt x="15" y="6"/>
                      <a:pt x="15" y="6"/>
                      <a:pt x="16" y="6"/>
                    </a:cubicBezTo>
                    <a:cubicBezTo>
                      <a:pt x="17" y="4"/>
                      <a:pt x="18" y="4"/>
                      <a:pt x="20" y="3"/>
                    </a:cubicBezTo>
                    <a:cubicBezTo>
                      <a:pt x="21" y="3"/>
                      <a:pt x="22" y="2"/>
                      <a:pt x="23" y="2"/>
                    </a:cubicBezTo>
                    <a:cubicBezTo>
                      <a:pt x="24" y="1"/>
                      <a:pt x="26" y="0"/>
                      <a:pt x="27" y="0"/>
                    </a:cubicBezTo>
                    <a:cubicBezTo>
                      <a:pt x="29" y="0"/>
                      <a:pt x="30" y="0"/>
                      <a:pt x="33" y="0"/>
                    </a:cubicBezTo>
                    <a:cubicBezTo>
                      <a:pt x="33" y="0"/>
                      <a:pt x="35" y="0"/>
                      <a:pt x="35" y="0"/>
                    </a:cubicBezTo>
                    <a:cubicBezTo>
                      <a:pt x="36" y="1"/>
                      <a:pt x="38" y="2"/>
                      <a:pt x="39" y="2"/>
                    </a:cubicBezTo>
                    <a:cubicBezTo>
                      <a:pt x="40" y="3"/>
                      <a:pt x="41" y="6"/>
                      <a:pt x="42" y="6"/>
                    </a:cubicBezTo>
                    <a:cubicBezTo>
                      <a:pt x="43" y="7"/>
                      <a:pt x="44" y="9"/>
                      <a:pt x="45" y="9"/>
                    </a:cubicBezTo>
                    <a:cubicBezTo>
                      <a:pt x="45" y="10"/>
                      <a:pt x="45" y="11"/>
                      <a:pt x="46" y="12"/>
                    </a:cubicBezTo>
                    <a:cubicBezTo>
                      <a:pt x="46" y="12"/>
                      <a:pt x="46" y="13"/>
                      <a:pt x="46" y="14"/>
                    </a:cubicBezTo>
                    <a:cubicBezTo>
                      <a:pt x="46" y="15"/>
                      <a:pt x="46" y="16"/>
                      <a:pt x="46" y="17"/>
                    </a:cubicBezTo>
                    <a:cubicBezTo>
                      <a:pt x="46" y="18"/>
                      <a:pt x="46" y="19"/>
                      <a:pt x="46" y="21"/>
                    </a:cubicBezTo>
                    <a:cubicBezTo>
                      <a:pt x="46" y="22"/>
                      <a:pt x="45" y="24"/>
                      <a:pt x="45" y="25"/>
                    </a:cubicBezTo>
                    <a:cubicBezTo>
                      <a:pt x="44" y="28"/>
                      <a:pt x="43" y="32"/>
                      <a:pt x="42" y="34"/>
                    </a:cubicBezTo>
                    <a:cubicBezTo>
                      <a:pt x="41" y="35"/>
                      <a:pt x="41" y="37"/>
                      <a:pt x="41" y="39"/>
                    </a:cubicBezTo>
                    <a:cubicBezTo>
                      <a:pt x="40" y="39"/>
                      <a:pt x="40" y="40"/>
                      <a:pt x="40" y="40"/>
                    </a:cubicBezTo>
                    <a:cubicBezTo>
                      <a:pt x="40" y="42"/>
                      <a:pt x="40" y="40"/>
                      <a:pt x="40" y="42"/>
                    </a:cubicBezTo>
                    <a:cubicBezTo>
                      <a:pt x="40" y="44"/>
                      <a:pt x="40" y="43"/>
                      <a:pt x="40" y="45"/>
                    </a:cubicBezTo>
                    <a:cubicBezTo>
                      <a:pt x="41" y="46"/>
                      <a:pt x="40" y="47"/>
                      <a:pt x="41" y="49"/>
                    </a:cubicBezTo>
                    <a:cubicBezTo>
                      <a:pt x="41" y="49"/>
                      <a:pt x="41" y="51"/>
                      <a:pt x="41" y="50"/>
                    </a:cubicBezTo>
                    <a:cubicBezTo>
                      <a:pt x="43" y="50"/>
                      <a:pt x="48" y="48"/>
                      <a:pt x="50" y="48"/>
                    </a:cubicBezTo>
                    <a:cubicBezTo>
                      <a:pt x="50" y="48"/>
                      <a:pt x="50" y="48"/>
                      <a:pt x="50" y="48"/>
                    </a:cubicBezTo>
                    <a:cubicBezTo>
                      <a:pt x="52" y="48"/>
                      <a:pt x="53" y="48"/>
                      <a:pt x="55" y="48"/>
                    </a:cubicBezTo>
                    <a:cubicBezTo>
                      <a:pt x="57" y="48"/>
                      <a:pt x="57" y="49"/>
                      <a:pt x="60" y="51"/>
                    </a:cubicBezTo>
                    <a:cubicBezTo>
                      <a:pt x="61" y="52"/>
                      <a:pt x="62" y="54"/>
                      <a:pt x="62" y="55"/>
                    </a:cubicBezTo>
                    <a:cubicBezTo>
                      <a:pt x="62" y="55"/>
                      <a:pt x="62" y="55"/>
                      <a:pt x="63" y="55"/>
                    </a:cubicBezTo>
                    <a:cubicBezTo>
                      <a:pt x="63" y="56"/>
                      <a:pt x="63" y="57"/>
                      <a:pt x="64" y="58"/>
                    </a:cubicBezTo>
                    <a:cubicBezTo>
                      <a:pt x="64" y="59"/>
                      <a:pt x="64" y="59"/>
                      <a:pt x="64" y="60"/>
                    </a:cubicBezTo>
                    <a:cubicBezTo>
                      <a:pt x="64" y="61"/>
                      <a:pt x="63" y="61"/>
                      <a:pt x="63" y="62"/>
                    </a:cubicBezTo>
                    <a:cubicBezTo>
                      <a:pt x="62" y="64"/>
                      <a:pt x="63" y="64"/>
                      <a:pt x="62" y="66"/>
                    </a:cubicBezTo>
                    <a:cubicBezTo>
                      <a:pt x="61" y="66"/>
                      <a:pt x="61" y="70"/>
                      <a:pt x="61" y="70"/>
                    </a:cubicBezTo>
                    <a:cubicBezTo>
                      <a:pt x="61" y="70"/>
                      <a:pt x="61" y="70"/>
                      <a:pt x="61" y="71"/>
                    </a:cubicBezTo>
                    <a:cubicBezTo>
                      <a:pt x="61" y="72"/>
                      <a:pt x="62" y="73"/>
                      <a:pt x="62" y="75"/>
                    </a:cubicBezTo>
                    <a:cubicBezTo>
                      <a:pt x="63" y="77"/>
                      <a:pt x="62" y="79"/>
                      <a:pt x="61" y="80"/>
                    </a:cubicBezTo>
                    <a:cubicBezTo>
                      <a:pt x="60" y="81"/>
                      <a:pt x="60" y="81"/>
                      <a:pt x="60" y="82"/>
                    </a:cubicBezTo>
                    <a:cubicBezTo>
                      <a:pt x="58" y="82"/>
                      <a:pt x="58" y="83"/>
                      <a:pt x="58" y="83"/>
                    </a:cubicBezTo>
                    <a:cubicBezTo>
                      <a:pt x="57" y="83"/>
                      <a:pt x="56" y="83"/>
                      <a:pt x="56" y="84"/>
                    </a:cubicBezTo>
                    <a:cubicBezTo>
                      <a:pt x="54" y="84"/>
                      <a:pt x="51" y="84"/>
                      <a:pt x="50" y="85"/>
                    </a:cubicBezTo>
                    <a:cubicBezTo>
                      <a:pt x="50" y="89"/>
                      <a:pt x="50" y="93"/>
                      <a:pt x="50" y="97"/>
                    </a:cubicBezTo>
                    <a:cubicBezTo>
                      <a:pt x="50" y="97"/>
                      <a:pt x="49" y="98"/>
                      <a:pt x="49" y="99"/>
                    </a:cubicBezTo>
                    <a:cubicBezTo>
                      <a:pt x="49" y="99"/>
                      <a:pt x="49" y="100"/>
                      <a:pt x="49" y="100"/>
                    </a:cubicBezTo>
                    <a:cubicBezTo>
                      <a:pt x="49" y="101"/>
                      <a:pt x="48" y="102"/>
                      <a:pt x="48" y="102"/>
                    </a:cubicBezTo>
                    <a:cubicBezTo>
                      <a:pt x="48" y="103"/>
                      <a:pt x="48" y="103"/>
                      <a:pt x="47" y="104"/>
                    </a:cubicBezTo>
                    <a:cubicBezTo>
                      <a:pt x="47" y="105"/>
                      <a:pt x="46" y="107"/>
                      <a:pt x="45" y="108"/>
                    </a:cubicBezTo>
                    <a:cubicBezTo>
                      <a:pt x="44" y="109"/>
                      <a:pt x="44" y="109"/>
                      <a:pt x="43" y="110"/>
                    </a:cubicBezTo>
                    <a:cubicBezTo>
                      <a:pt x="42" y="111"/>
                      <a:pt x="41" y="111"/>
                      <a:pt x="41" y="112"/>
                    </a:cubicBezTo>
                    <a:cubicBezTo>
                      <a:pt x="40" y="113"/>
                      <a:pt x="39" y="113"/>
                      <a:pt x="38" y="114"/>
                    </a:cubicBezTo>
                    <a:cubicBezTo>
                      <a:pt x="37" y="114"/>
                      <a:pt x="35" y="114"/>
                      <a:pt x="34" y="115"/>
                    </a:cubicBezTo>
                    <a:cubicBezTo>
                      <a:pt x="33" y="115"/>
                      <a:pt x="32" y="115"/>
                      <a:pt x="31" y="115"/>
                    </a:cubicBezTo>
                    <a:cubicBezTo>
                      <a:pt x="30" y="114"/>
                      <a:pt x="29" y="114"/>
                      <a:pt x="28" y="114"/>
                    </a:cubicBezTo>
                    <a:cubicBezTo>
                      <a:pt x="27" y="114"/>
                      <a:pt x="26" y="113"/>
                      <a:pt x="26" y="113"/>
                    </a:cubicBezTo>
                    <a:cubicBezTo>
                      <a:pt x="25" y="112"/>
                      <a:pt x="25" y="112"/>
                      <a:pt x="24" y="112"/>
                    </a:cubicBezTo>
                    <a:cubicBezTo>
                      <a:pt x="23" y="111"/>
                      <a:pt x="22" y="111"/>
                      <a:pt x="20" y="111"/>
                    </a:cubicBezTo>
                    <a:cubicBezTo>
                      <a:pt x="20" y="111"/>
                      <a:pt x="20" y="110"/>
                      <a:pt x="19" y="110"/>
                    </a:cubicBezTo>
                    <a:cubicBezTo>
                      <a:pt x="18" y="110"/>
                      <a:pt x="18" y="110"/>
                      <a:pt x="17" y="110"/>
                    </a:cubicBezTo>
                    <a:cubicBezTo>
                      <a:pt x="16" y="110"/>
                      <a:pt x="15" y="110"/>
                      <a:pt x="15" y="110"/>
                    </a:cubicBezTo>
                    <a:cubicBezTo>
                      <a:pt x="15" y="110"/>
                      <a:pt x="15" y="110"/>
                      <a:pt x="15" y="110"/>
                    </a:cubicBezTo>
                    <a:cubicBezTo>
                      <a:pt x="13" y="110"/>
                      <a:pt x="11" y="110"/>
                      <a:pt x="10" y="110"/>
                    </a:cubicBezTo>
                    <a:cubicBezTo>
                      <a:pt x="9" y="110"/>
                      <a:pt x="8" y="109"/>
                      <a:pt x="7" y="109"/>
                    </a:cubicBezTo>
                    <a:cubicBezTo>
                      <a:pt x="7" y="109"/>
                      <a:pt x="6" y="108"/>
                      <a:pt x="6" y="108"/>
                    </a:cubicBezTo>
                    <a:cubicBezTo>
                      <a:pt x="4" y="105"/>
                      <a:pt x="5" y="104"/>
                      <a:pt x="5" y="102"/>
                    </a:cubicBezTo>
                    <a:cubicBezTo>
                      <a:pt x="5" y="101"/>
                      <a:pt x="5" y="100"/>
                      <a:pt x="6" y="100"/>
                    </a:cubicBezTo>
                    <a:cubicBezTo>
                      <a:pt x="6" y="98"/>
                      <a:pt x="7" y="97"/>
                      <a:pt x="8" y="96"/>
                    </a:cubicBezTo>
                    <a:cubicBezTo>
                      <a:pt x="9" y="94"/>
                      <a:pt x="11" y="94"/>
                      <a:pt x="12" y="93"/>
                    </a:cubicBezTo>
                    <a:cubicBezTo>
                      <a:pt x="14" y="92"/>
                      <a:pt x="13" y="92"/>
                      <a:pt x="15" y="92"/>
                    </a:cubicBezTo>
                    <a:cubicBezTo>
                      <a:pt x="16" y="91"/>
                      <a:pt x="18" y="90"/>
                      <a:pt x="19" y="89"/>
                    </a:cubicBezTo>
                    <a:cubicBezTo>
                      <a:pt x="20" y="89"/>
                      <a:pt x="20" y="88"/>
                      <a:pt x="21" y="88"/>
                    </a:cubicBezTo>
                    <a:cubicBezTo>
                      <a:pt x="21" y="87"/>
                      <a:pt x="22" y="87"/>
                      <a:pt x="22" y="87"/>
                    </a:cubicBezTo>
                    <a:cubicBezTo>
                      <a:pt x="23" y="86"/>
                      <a:pt x="23" y="86"/>
                      <a:pt x="24" y="86"/>
                    </a:cubicBezTo>
                    <a:cubicBezTo>
                      <a:pt x="24" y="86"/>
                      <a:pt x="24" y="86"/>
                      <a:pt x="24" y="86"/>
                    </a:cubicBezTo>
                    <a:cubicBezTo>
                      <a:pt x="24" y="85"/>
                      <a:pt x="24" y="85"/>
                      <a:pt x="24" y="84"/>
                    </a:cubicBezTo>
                    <a:cubicBezTo>
                      <a:pt x="24" y="84"/>
                      <a:pt x="24" y="84"/>
                      <a:pt x="24" y="83"/>
                    </a:cubicBezTo>
                    <a:cubicBezTo>
                      <a:pt x="22" y="83"/>
                      <a:pt x="21" y="82"/>
                      <a:pt x="20" y="82"/>
                    </a:cubicBezTo>
                    <a:cubicBezTo>
                      <a:pt x="20" y="81"/>
                      <a:pt x="19" y="81"/>
                      <a:pt x="18" y="81"/>
                    </a:cubicBezTo>
                    <a:cubicBezTo>
                      <a:pt x="18" y="81"/>
                      <a:pt x="18" y="79"/>
                      <a:pt x="18" y="79"/>
                    </a:cubicBezTo>
                    <a:cubicBezTo>
                      <a:pt x="16" y="79"/>
                      <a:pt x="16" y="77"/>
                      <a:pt x="15" y="77"/>
                    </a:cubicBezTo>
                    <a:cubicBezTo>
                      <a:pt x="14" y="77"/>
                      <a:pt x="14" y="77"/>
                      <a:pt x="13" y="76"/>
                    </a:cubicBezTo>
                    <a:cubicBezTo>
                      <a:pt x="13" y="76"/>
                      <a:pt x="12" y="76"/>
                      <a:pt x="11" y="76"/>
                    </a:cubicBezTo>
                    <a:cubicBezTo>
                      <a:pt x="11" y="76"/>
                      <a:pt x="10" y="76"/>
                      <a:pt x="9" y="76"/>
                    </a:cubicBezTo>
                    <a:cubicBezTo>
                      <a:pt x="7" y="75"/>
                      <a:pt x="8" y="75"/>
                      <a:pt x="7" y="74"/>
                    </a:cubicBezTo>
                    <a:cubicBezTo>
                      <a:pt x="6" y="74"/>
                      <a:pt x="6" y="73"/>
                      <a:pt x="6" y="72"/>
                    </a:cubicBezTo>
                    <a:cubicBezTo>
                      <a:pt x="6" y="71"/>
                      <a:pt x="6" y="70"/>
                      <a:pt x="6" y="69"/>
                    </a:cubicBezTo>
                    <a:cubicBezTo>
                      <a:pt x="6" y="68"/>
                      <a:pt x="6" y="68"/>
                      <a:pt x="6" y="68"/>
                    </a:cubicBezTo>
                    <a:cubicBezTo>
                      <a:pt x="6" y="66"/>
                      <a:pt x="8" y="64"/>
                      <a:pt x="8" y="63"/>
                    </a:cubicBezTo>
                    <a:cubicBezTo>
                      <a:pt x="8" y="63"/>
                      <a:pt x="9" y="62"/>
                      <a:pt x="9" y="62"/>
                    </a:cubicBezTo>
                    <a:cubicBezTo>
                      <a:pt x="9" y="62"/>
                      <a:pt x="9" y="62"/>
                      <a:pt x="9" y="62"/>
                    </a:cubicBezTo>
                    <a:cubicBezTo>
                      <a:pt x="9" y="61"/>
                      <a:pt x="10" y="61"/>
                      <a:pt x="10" y="60"/>
                    </a:cubicBezTo>
                    <a:cubicBezTo>
                      <a:pt x="11" y="59"/>
                      <a:pt x="11" y="58"/>
                      <a:pt x="12" y="58"/>
                    </a:cubicBezTo>
                    <a:cubicBezTo>
                      <a:pt x="13" y="57"/>
                      <a:pt x="13" y="57"/>
                      <a:pt x="14" y="57"/>
                    </a:cubicBezTo>
                    <a:cubicBezTo>
                      <a:pt x="16" y="57"/>
                      <a:pt x="17" y="57"/>
                      <a:pt x="18" y="57"/>
                    </a:cubicBezTo>
                    <a:cubicBezTo>
                      <a:pt x="19" y="56"/>
                      <a:pt x="20" y="56"/>
                      <a:pt x="21" y="56"/>
                    </a:cubicBezTo>
                    <a:cubicBezTo>
                      <a:pt x="21" y="55"/>
                      <a:pt x="20" y="54"/>
                      <a:pt x="21" y="54"/>
                    </a:cubicBezTo>
                    <a:cubicBezTo>
                      <a:pt x="21" y="53"/>
                      <a:pt x="20" y="53"/>
                      <a:pt x="21" y="52"/>
                    </a:cubicBezTo>
                    <a:cubicBezTo>
                      <a:pt x="20" y="51"/>
                      <a:pt x="20" y="51"/>
                      <a:pt x="20" y="50"/>
                    </a:cubicBezTo>
                    <a:cubicBezTo>
                      <a:pt x="20" y="49"/>
                      <a:pt x="20" y="46"/>
                      <a:pt x="20" y="45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/>
              <a:p>
                <a:pPr marL="0" marR="0" lvl="0" indent="0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</a:endParaRPr>
              </a:p>
            </p:txBody>
          </p:sp>
          <p:sp>
            <p:nvSpPr>
              <p:cNvPr id="31" name="Freeform 9"/>
              <p:cNvSpPr/>
              <p:nvPr/>
            </p:nvSpPr>
            <p:spPr bwMode="auto">
              <a:xfrm>
                <a:off x="5576888" y="2940050"/>
                <a:ext cx="255588" cy="192088"/>
              </a:xfrm>
              <a:custGeom>
                <a:avLst/>
                <a:gdLst>
                  <a:gd name="T0" fmla="*/ 11 w 68"/>
                  <a:gd name="T1" fmla="*/ 42 h 51"/>
                  <a:gd name="T2" fmla="*/ 16 w 68"/>
                  <a:gd name="T3" fmla="*/ 36 h 51"/>
                  <a:gd name="T4" fmla="*/ 21 w 68"/>
                  <a:gd name="T5" fmla="*/ 30 h 51"/>
                  <a:gd name="T6" fmla="*/ 22 w 68"/>
                  <a:gd name="T7" fmla="*/ 28 h 51"/>
                  <a:gd name="T8" fmla="*/ 23 w 68"/>
                  <a:gd name="T9" fmla="*/ 26 h 51"/>
                  <a:gd name="T10" fmla="*/ 20 w 68"/>
                  <a:gd name="T11" fmla="*/ 26 h 51"/>
                  <a:gd name="T12" fmla="*/ 17 w 68"/>
                  <a:gd name="T13" fmla="*/ 27 h 51"/>
                  <a:gd name="T14" fmla="*/ 15 w 68"/>
                  <a:gd name="T15" fmla="*/ 28 h 51"/>
                  <a:gd name="T16" fmla="*/ 10 w 68"/>
                  <a:gd name="T17" fmla="*/ 30 h 51"/>
                  <a:gd name="T18" fmla="*/ 6 w 68"/>
                  <a:gd name="T19" fmla="*/ 32 h 51"/>
                  <a:gd name="T20" fmla="*/ 2 w 68"/>
                  <a:gd name="T21" fmla="*/ 27 h 51"/>
                  <a:gd name="T22" fmla="*/ 1 w 68"/>
                  <a:gd name="T23" fmla="*/ 22 h 51"/>
                  <a:gd name="T24" fmla="*/ 0 w 68"/>
                  <a:gd name="T25" fmla="*/ 17 h 51"/>
                  <a:gd name="T26" fmla="*/ 4 w 68"/>
                  <a:gd name="T27" fmla="*/ 11 h 51"/>
                  <a:gd name="T28" fmla="*/ 5 w 68"/>
                  <a:gd name="T29" fmla="*/ 10 h 51"/>
                  <a:gd name="T30" fmla="*/ 7 w 68"/>
                  <a:gd name="T31" fmla="*/ 9 h 51"/>
                  <a:gd name="T32" fmla="*/ 15 w 68"/>
                  <a:gd name="T33" fmla="*/ 6 h 51"/>
                  <a:gd name="T34" fmla="*/ 29 w 68"/>
                  <a:gd name="T35" fmla="*/ 2 h 51"/>
                  <a:gd name="T36" fmla="*/ 35 w 68"/>
                  <a:gd name="T37" fmla="*/ 2 h 51"/>
                  <a:gd name="T38" fmla="*/ 44 w 68"/>
                  <a:gd name="T39" fmla="*/ 1 h 51"/>
                  <a:gd name="T40" fmla="*/ 57 w 68"/>
                  <a:gd name="T41" fmla="*/ 1 h 51"/>
                  <a:gd name="T42" fmla="*/ 59 w 68"/>
                  <a:gd name="T43" fmla="*/ 3 h 51"/>
                  <a:gd name="T44" fmla="*/ 60 w 68"/>
                  <a:gd name="T45" fmla="*/ 3 h 51"/>
                  <a:gd name="T46" fmla="*/ 64 w 68"/>
                  <a:gd name="T47" fmla="*/ 4 h 51"/>
                  <a:gd name="T48" fmla="*/ 68 w 68"/>
                  <a:gd name="T49" fmla="*/ 10 h 51"/>
                  <a:gd name="T50" fmla="*/ 68 w 68"/>
                  <a:gd name="T51" fmla="*/ 16 h 51"/>
                  <a:gd name="T52" fmla="*/ 66 w 68"/>
                  <a:gd name="T53" fmla="*/ 20 h 51"/>
                  <a:gd name="T54" fmla="*/ 64 w 68"/>
                  <a:gd name="T55" fmla="*/ 24 h 51"/>
                  <a:gd name="T56" fmla="*/ 61 w 68"/>
                  <a:gd name="T57" fmla="*/ 26 h 51"/>
                  <a:gd name="T58" fmla="*/ 56 w 68"/>
                  <a:gd name="T59" fmla="*/ 26 h 51"/>
                  <a:gd name="T60" fmla="*/ 53 w 68"/>
                  <a:gd name="T61" fmla="*/ 27 h 51"/>
                  <a:gd name="T62" fmla="*/ 46 w 68"/>
                  <a:gd name="T63" fmla="*/ 28 h 51"/>
                  <a:gd name="T64" fmla="*/ 43 w 68"/>
                  <a:gd name="T65" fmla="*/ 31 h 51"/>
                  <a:gd name="T66" fmla="*/ 37 w 68"/>
                  <a:gd name="T67" fmla="*/ 35 h 51"/>
                  <a:gd name="T68" fmla="*/ 31 w 68"/>
                  <a:gd name="T69" fmla="*/ 39 h 51"/>
                  <a:gd name="T70" fmla="*/ 28 w 68"/>
                  <a:gd name="T71" fmla="*/ 43 h 51"/>
                  <a:gd name="T72" fmla="*/ 23 w 68"/>
                  <a:gd name="T73" fmla="*/ 46 h 51"/>
                  <a:gd name="T74" fmla="*/ 21 w 68"/>
                  <a:gd name="T75" fmla="*/ 48 h 51"/>
                  <a:gd name="T76" fmla="*/ 17 w 68"/>
                  <a:gd name="T77" fmla="*/ 50 h 51"/>
                  <a:gd name="T78" fmla="*/ 11 w 68"/>
                  <a:gd name="T79" fmla="*/ 49 h 51"/>
                  <a:gd name="T80" fmla="*/ 10 w 68"/>
                  <a:gd name="T81" fmla="*/ 44 h 5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68" h="51">
                    <a:moveTo>
                      <a:pt x="10" y="44"/>
                    </a:moveTo>
                    <a:cubicBezTo>
                      <a:pt x="11" y="43"/>
                      <a:pt x="10" y="43"/>
                      <a:pt x="11" y="42"/>
                    </a:cubicBezTo>
                    <a:cubicBezTo>
                      <a:pt x="13" y="40"/>
                      <a:pt x="13" y="39"/>
                      <a:pt x="13" y="39"/>
                    </a:cubicBezTo>
                    <a:cubicBezTo>
                      <a:pt x="15" y="38"/>
                      <a:pt x="15" y="37"/>
                      <a:pt x="16" y="36"/>
                    </a:cubicBezTo>
                    <a:cubicBezTo>
                      <a:pt x="17" y="35"/>
                      <a:pt x="18" y="34"/>
                      <a:pt x="20" y="32"/>
                    </a:cubicBezTo>
                    <a:cubicBezTo>
                      <a:pt x="20" y="31"/>
                      <a:pt x="21" y="30"/>
                      <a:pt x="21" y="30"/>
                    </a:cubicBezTo>
                    <a:cubicBezTo>
                      <a:pt x="21" y="29"/>
                      <a:pt x="21" y="29"/>
                      <a:pt x="21" y="29"/>
                    </a:cubicBezTo>
                    <a:cubicBezTo>
                      <a:pt x="22" y="29"/>
                      <a:pt x="22" y="28"/>
                      <a:pt x="22" y="28"/>
                    </a:cubicBezTo>
                    <a:cubicBezTo>
                      <a:pt x="22" y="28"/>
                      <a:pt x="22" y="28"/>
                      <a:pt x="22" y="28"/>
                    </a:cubicBezTo>
                    <a:cubicBezTo>
                      <a:pt x="23" y="27"/>
                      <a:pt x="23" y="27"/>
                      <a:pt x="23" y="26"/>
                    </a:cubicBezTo>
                    <a:cubicBezTo>
                      <a:pt x="24" y="25"/>
                      <a:pt x="25" y="25"/>
                      <a:pt x="25" y="25"/>
                    </a:cubicBezTo>
                    <a:cubicBezTo>
                      <a:pt x="24" y="25"/>
                      <a:pt x="21" y="25"/>
                      <a:pt x="20" y="26"/>
                    </a:cubicBezTo>
                    <a:cubicBezTo>
                      <a:pt x="20" y="26"/>
                      <a:pt x="20" y="26"/>
                      <a:pt x="19" y="26"/>
                    </a:cubicBezTo>
                    <a:cubicBezTo>
                      <a:pt x="18" y="27"/>
                      <a:pt x="18" y="27"/>
                      <a:pt x="17" y="27"/>
                    </a:cubicBezTo>
                    <a:cubicBezTo>
                      <a:pt x="16" y="27"/>
                      <a:pt x="16" y="27"/>
                      <a:pt x="16" y="27"/>
                    </a:cubicBezTo>
                    <a:cubicBezTo>
                      <a:pt x="15" y="27"/>
                      <a:pt x="15" y="28"/>
                      <a:pt x="15" y="28"/>
                    </a:cubicBezTo>
                    <a:cubicBezTo>
                      <a:pt x="14" y="28"/>
                      <a:pt x="13" y="29"/>
                      <a:pt x="12" y="29"/>
                    </a:cubicBezTo>
                    <a:cubicBezTo>
                      <a:pt x="12" y="30"/>
                      <a:pt x="10" y="30"/>
                      <a:pt x="10" y="30"/>
                    </a:cubicBezTo>
                    <a:cubicBezTo>
                      <a:pt x="9" y="31"/>
                      <a:pt x="9" y="31"/>
                      <a:pt x="8" y="32"/>
                    </a:cubicBezTo>
                    <a:cubicBezTo>
                      <a:pt x="7" y="32"/>
                      <a:pt x="6" y="32"/>
                      <a:pt x="6" y="32"/>
                    </a:cubicBezTo>
                    <a:cubicBezTo>
                      <a:pt x="4" y="31"/>
                      <a:pt x="5" y="31"/>
                      <a:pt x="4" y="31"/>
                    </a:cubicBezTo>
                    <a:cubicBezTo>
                      <a:pt x="3" y="29"/>
                      <a:pt x="3" y="28"/>
                      <a:pt x="2" y="27"/>
                    </a:cubicBezTo>
                    <a:cubicBezTo>
                      <a:pt x="2" y="27"/>
                      <a:pt x="2" y="26"/>
                      <a:pt x="2" y="25"/>
                    </a:cubicBezTo>
                    <a:cubicBezTo>
                      <a:pt x="1" y="24"/>
                      <a:pt x="1" y="23"/>
                      <a:pt x="1" y="22"/>
                    </a:cubicBezTo>
                    <a:cubicBezTo>
                      <a:pt x="1" y="22"/>
                      <a:pt x="0" y="21"/>
                      <a:pt x="0" y="20"/>
                    </a:cubicBezTo>
                    <a:cubicBezTo>
                      <a:pt x="0" y="19"/>
                      <a:pt x="0" y="18"/>
                      <a:pt x="0" y="17"/>
                    </a:cubicBezTo>
                    <a:cubicBezTo>
                      <a:pt x="1" y="17"/>
                      <a:pt x="1" y="16"/>
                      <a:pt x="1" y="16"/>
                    </a:cubicBezTo>
                    <a:cubicBezTo>
                      <a:pt x="1" y="14"/>
                      <a:pt x="3" y="13"/>
                      <a:pt x="4" y="11"/>
                    </a:cubicBezTo>
                    <a:cubicBezTo>
                      <a:pt x="4" y="11"/>
                      <a:pt x="4" y="11"/>
                      <a:pt x="4" y="11"/>
                    </a:cubicBezTo>
                    <a:cubicBezTo>
                      <a:pt x="4" y="10"/>
                      <a:pt x="5" y="10"/>
                      <a:pt x="5" y="10"/>
                    </a:cubicBezTo>
                    <a:cubicBezTo>
                      <a:pt x="6" y="10"/>
                      <a:pt x="6" y="10"/>
                      <a:pt x="6" y="9"/>
                    </a:cubicBezTo>
                    <a:cubicBezTo>
                      <a:pt x="7" y="9"/>
                      <a:pt x="7" y="10"/>
                      <a:pt x="7" y="9"/>
                    </a:cubicBezTo>
                    <a:cubicBezTo>
                      <a:pt x="9" y="9"/>
                      <a:pt x="11" y="7"/>
                      <a:pt x="14" y="7"/>
                    </a:cubicBezTo>
                    <a:cubicBezTo>
                      <a:pt x="14" y="6"/>
                      <a:pt x="15" y="6"/>
                      <a:pt x="15" y="6"/>
                    </a:cubicBezTo>
                    <a:cubicBezTo>
                      <a:pt x="16" y="6"/>
                      <a:pt x="17" y="5"/>
                      <a:pt x="18" y="5"/>
                    </a:cubicBezTo>
                    <a:cubicBezTo>
                      <a:pt x="21" y="3"/>
                      <a:pt x="25" y="2"/>
                      <a:pt x="29" y="2"/>
                    </a:cubicBezTo>
                    <a:cubicBezTo>
                      <a:pt x="30" y="2"/>
                      <a:pt x="31" y="2"/>
                      <a:pt x="31" y="2"/>
                    </a:cubicBezTo>
                    <a:cubicBezTo>
                      <a:pt x="33" y="2"/>
                      <a:pt x="34" y="2"/>
                      <a:pt x="35" y="2"/>
                    </a:cubicBezTo>
                    <a:cubicBezTo>
                      <a:pt x="36" y="2"/>
                      <a:pt x="36" y="1"/>
                      <a:pt x="37" y="1"/>
                    </a:cubicBezTo>
                    <a:cubicBezTo>
                      <a:pt x="39" y="1"/>
                      <a:pt x="42" y="1"/>
                      <a:pt x="44" y="1"/>
                    </a:cubicBezTo>
                    <a:cubicBezTo>
                      <a:pt x="45" y="0"/>
                      <a:pt x="51" y="0"/>
                      <a:pt x="54" y="0"/>
                    </a:cubicBezTo>
                    <a:cubicBezTo>
                      <a:pt x="55" y="0"/>
                      <a:pt x="56" y="0"/>
                      <a:pt x="57" y="1"/>
                    </a:cubicBezTo>
                    <a:cubicBezTo>
                      <a:pt x="57" y="1"/>
                      <a:pt x="58" y="2"/>
                      <a:pt x="59" y="2"/>
                    </a:cubicBezTo>
                    <a:cubicBezTo>
                      <a:pt x="59" y="3"/>
                      <a:pt x="59" y="3"/>
                      <a:pt x="59" y="3"/>
                    </a:cubicBezTo>
                    <a:cubicBezTo>
                      <a:pt x="59" y="3"/>
                      <a:pt x="59" y="3"/>
                      <a:pt x="59" y="3"/>
                    </a:cubicBezTo>
                    <a:cubicBezTo>
                      <a:pt x="59" y="3"/>
                      <a:pt x="60" y="3"/>
                      <a:pt x="60" y="3"/>
                    </a:cubicBezTo>
                    <a:cubicBezTo>
                      <a:pt x="60" y="3"/>
                      <a:pt x="60" y="3"/>
                      <a:pt x="60" y="3"/>
                    </a:cubicBezTo>
                    <a:cubicBezTo>
                      <a:pt x="61" y="3"/>
                      <a:pt x="62" y="4"/>
                      <a:pt x="64" y="4"/>
                    </a:cubicBezTo>
                    <a:cubicBezTo>
                      <a:pt x="64" y="5"/>
                      <a:pt x="65" y="5"/>
                      <a:pt x="65" y="5"/>
                    </a:cubicBezTo>
                    <a:cubicBezTo>
                      <a:pt x="66" y="7"/>
                      <a:pt x="67" y="9"/>
                      <a:pt x="68" y="10"/>
                    </a:cubicBezTo>
                    <a:cubicBezTo>
                      <a:pt x="68" y="11"/>
                      <a:pt x="68" y="12"/>
                      <a:pt x="68" y="12"/>
                    </a:cubicBezTo>
                    <a:cubicBezTo>
                      <a:pt x="68" y="14"/>
                      <a:pt x="68" y="15"/>
                      <a:pt x="68" y="16"/>
                    </a:cubicBezTo>
                    <a:cubicBezTo>
                      <a:pt x="68" y="17"/>
                      <a:pt x="68" y="17"/>
                      <a:pt x="68" y="18"/>
                    </a:cubicBezTo>
                    <a:cubicBezTo>
                      <a:pt x="68" y="18"/>
                      <a:pt x="67" y="19"/>
                      <a:pt x="66" y="20"/>
                    </a:cubicBezTo>
                    <a:cubicBezTo>
                      <a:pt x="66" y="21"/>
                      <a:pt x="65" y="21"/>
                      <a:pt x="65" y="22"/>
                    </a:cubicBezTo>
                    <a:cubicBezTo>
                      <a:pt x="64" y="23"/>
                      <a:pt x="64" y="23"/>
                      <a:pt x="64" y="24"/>
                    </a:cubicBezTo>
                    <a:cubicBezTo>
                      <a:pt x="63" y="24"/>
                      <a:pt x="63" y="25"/>
                      <a:pt x="63" y="25"/>
                    </a:cubicBezTo>
                    <a:cubicBezTo>
                      <a:pt x="62" y="26"/>
                      <a:pt x="61" y="26"/>
                      <a:pt x="61" y="26"/>
                    </a:cubicBezTo>
                    <a:cubicBezTo>
                      <a:pt x="59" y="26"/>
                      <a:pt x="59" y="26"/>
                      <a:pt x="58" y="26"/>
                    </a:cubicBezTo>
                    <a:cubicBezTo>
                      <a:pt x="57" y="26"/>
                      <a:pt x="57" y="26"/>
                      <a:pt x="56" y="26"/>
                    </a:cubicBezTo>
                    <a:cubicBezTo>
                      <a:pt x="56" y="26"/>
                      <a:pt x="55" y="26"/>
                      <a:pt x="55" y="26"/>
                    </a:cubicBezTo>
                    <a:cubicBezTo>
                      <a:pt x="54" y="26"/>
                      <a:pt x="53" y="26"/>
                      <a:pt x="53" y="27"/>
                    </a:cubicBezTo>
                    <a:cubicBezTo>
                      <a:pt x="52" y="27"/>
                      <a:pt x="51" y="27"/>
                      <a:pt x="49" y="27"/>
                    </a:cubicBezTo>
                    <a:cubicBezTo>
                      <a:pt x="48" y="27"/>
                      <a:pt x="47" y="28"/>
                      <a:pt x="46" y="28"/>
                    </a:cubicBezTo>
                    <a:cubicBezTo>
                      <a:pt x="46" y="29"/>
                      <a:pt x="45" y="29"/>
                      <a:pt x="45" y="29"/>
                    </a:cubicBezTo>
                    <a:cubicBezTo>
                      <a:pt x="44" y="30"/>
                      <a:pt x="44" y="30"/>
                      <a:pt x="43" y="31"/>
                    </a:cubicBezTo>
                    <a:cubicBezTo>
                      <a:pt x="42" y="31"/>
                      <a:pt x="42" y="31"/>
                      <a:pt x="41" y="32"/>
                    </a:cubicBezTo>
                    <a:cubicBezTo>
                      <a:pt x="41" y="33"/>
                      <a:pt x="38" y="34"/>
                      <a:pt x="37" y="35"/>
                    </a:cubicBezTo>
                    <a:cubicBezTo>
                      <a:pt x="36" y="35"/>
                      <a:pt x="36" y="36"/>
                      <a:pt x="34" y="37"/>
                    </a:cubicBezTo>
                    <a:cubicBezTo>
                      <a:pt x="33" y="38"/>
                      <a:pt x="32" y="39"/>
                      <a:pt x="31" y="39"/>
                    </a:cubicBezTo>
                    <a:cubicBezTo>
                      <a:pt x="31" y="40"/>
                      <a:pt x="30" y="40"/>
                      <a:pt x="29" y="41"/>
                    </a:cubicBezTo>
                    <a:cubicBezTo>
                      <a:pt x="29" y="41"/>
                      <a:pt x="28" y="43"/>
                      <a:pt x="28" y="43"/>
                    </a:cubicBezTo>
                    <a:cubicBezTo>
                      <a:pt x="27" y="43"/>
                      <a:pt x="25" y="44"/>
                      <a:pt x="25" y="44"/>
                    </a:cubicBezTo>
                    <a:cubicBezTo>
                      <a:pt x="24" y="45"/>
                      <a:pt x="24" y="45"/>
                      <a:pt x="23" y="46"/>
                    </a:cubicBezTo>
                    <a:cubicBezTo>
                      <a:pt x="23" y="46"/>
                      <a:pt x="22" y="47"/>
                      <a:pt x="22" y="47"/>
                    </a:cubicBezTo>
                    <a:cubicBezTo>
                      <a:pt x="22" y="47"/>
                      <a:pt x="21" y="47"/>
                      <a:pt x="21" y="48"/>
                    </a:cubicBezTo>
                    <a:cubicBezTo>
                      <a:pt x="20" y="48"/>
                      <a:pt x="19" y="49"/>
                      <a:pt x="19" y="49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6" y="51"/>
                      <a:pt x="16" y="51"/>
                      <a:pt x="14" y="50"/>
                    </a:cubicBezTo>
                    <a:cubicBezTo>
                      <a:pt x="13" y="50"/>
                      <a:pt x="12" y="50"/>
                      <a:pt x="11" y="49"/>
                    </a:cubicBezTo>
                    <a:cubicBezTo>
                      <a:pt x="11" y="49"/>
                      <a:pt x="11" y="48"/>
                      <a:pt x="10" y="48"/>
                    </a:cubicBezTo>
                    <a:cubicBezTo>
                      <a:pt x="9" y="47"/>
                      <a:pt x="9" y="45"/>
                      <a:pt x="10" y="4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/>
              <a:p>
                <a:pPr marL="0" marR="0" lvl="0" indent="0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</a:endParaRPr>
              </a:p>
            </p:txBody>
          </p:sp>
          <p:sp>
            <p:nvSpPr>
              <p:cNvPr id="32" name="Freeform 10"/>
              <p:cNvSpPr/>
              <p:nvPr/>
            </p:nvSpPr>
            <p:spPr bwMode="auto">
              <a:xfrm>
                <a:off x="5456238" y="2997200"/>
                <a:ext cx="120650" cy="109538"/>
              </a:xfrm>
              <a:custGeom>
                <a:avLst/>
                <a:gdLst>
                  <a:gd name="T0" fmla="*/ 13 w 32"/>
                  <a:gd name="T1" fmla="*/ 29 h 29"/>
                  <a:gd name="T2" fmla="*/ 10 w 32"/>
                  <a:gd name="T3" fmla="*/ 28 h 29"/>
                  <a:gd name="T4" fmla="*/ 4 w 32"/>
                  <a:gd name="T5" fmla="*/ 25 h 29"/>
                  <a:gd name="T6" fmla="*/ 3 w 32"/>
                  <a:gd name="T7" fmla="*/ 23 h 29"/>
                  <a:gd name="T8" fmla="*/ 1 w 32"/>
                  <a:gd name="T9" fmla="*/ 19 h 29"/>
                  <a:gd name="T10" fmla="*/ 1 w 32"/>
                  <a:gd name="T11" fmla="*/ 19 h 29"/>
                  <a:gd name="T12" fmla="*/ 0 w 32"/>
                  <a:gd name="T13" fmla="*/ 12 h 29"/>
                  <a:gd name="T14" fmla="*/ 1 w 32"/>
                  <a:gd name="T15" fmla="*/ 10 h 29"/>
                  <a:gd name="T16" fmla="*/ 1 w 32"/>
                  <a:gd name="T17" fmla="*/ 9 h 29"/>
                  <a:gd name="T18" fmla="*/ 2 w 32"/>
                  <a:gd name="T19" fmla="*/ 6 h 29"/>
                  <a:gd name="T20" fmla="*/ 9 w 32"/>
                  <a:gd name="T21" fmla="*/ 1 h 29"/>
                  <a:gd name="T22" fmla="*/ 10 w 32"/>
                  <a:gd name="T23" fmla="*/ 0 h 29"/>
                  <a:gd name="T24" fmla="*/ 11 w 32"/>
                  <a:gd name="T25" fmla="*/ 0 h 29"/>
                  <a:gd name="T26" fmla="*/ 14 w 32"/>
                  <a:gd name="T27" fmla="*/ 0 h 29"/>
                  <a:gd name="T28" fmla="*/ 15 w 32"/>
                  <a:gd name="T29" fmla="*/ 0 h 29"/>
                  <a:gd name="T30" fmla="*/ 20 w 32"/>
                  <a:gd name="T31" fmla="*/ 2 h 29"/>
                  <a:gd name="T32" fmla="*/ 25 w 32"/>
                  <a:gd name="T33" fmla="*/ 7 h 29"/>
                  <a:gd name="T34" fmla="*/ 27 w 32"/>
                  <a:gd name="T35" fmla="*/ 9 h 29"/>
                  <a:gd name="T36" fmla="*/ 27 w 32"/>
                  <a:gd name="T37" fmla="*/ 9 h 29"/>
                  <a:gd name="T38" fmla="*/ 29 w 32"/>
                  <a:gd name="T39" fmla="*/ 12 h 29"/>
                  <a:gd name="T40" fmla="*/ 30 w 32"/>
                  <a:gd name="T41" fmla="*/ 13 h 29"/>
                  <a:gd name="T42" fmla="*/ 32 w 32"/>
                  <a:gd name="T43" fmla="*/ 17 h 29"/>
                  <a:gd name="T44" fmla="*/ 32 w 32"/>
                  <a:gd name="T45" fmla="*/ 19 h 29"/>
                  <a:gd name="T46" fmla="*/ 29 w 32"/>
                  <a:gd name="T47" fmla="*/ 23 h 29"/>
                  <a:gd name="T48" fmla="*/ 20 w 32"/>
                  <a:gd name="T49" fmla="*/ 28 h 29"/>
                  <a:gd name="T50" fmla="*/ 16 w 32"/>
                  <a:gd name="T51" fmla="*/ 29 h 29"/>
                  <a:gd name="T52" fmla="*/ 13 w 32"/>
                  <a:gd name="T53" fmla="*/ 29 h 2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</a:cxnLst>
                <a:rect l="0" t="0" r="r" b="b"/>
                <a:pathLst>
                  <a:path w="32" h="29">
                    <a:moveTo>
                      <a:pt x="13" y="29"/>
                    </a:moveTo>
                    <a:cubicBezTo>
                      <a:pt x="11" y="29"/>
                      <a:pt x="10" y="29"/>
                      <a:pt x="10" y="28"/>
                    </a:cubicBezTo>
                    <a:cubicBezTo>
                      <a:pt x="8" y="27"/>
                      <a:pt x="6" y="26"/>
                      <a:pt x="4" y="25"/>
                    </a:cubicBezTo>
                    <a:cubicBezTo>
                      <a:pt x="4" y="25"/>
                      <a:pt x="3" y="24"/>
                      <a:pt x="3" y="23"/>
                    </a:cubicBezTo>
                    <a:cubicBezTo>
                      <a:pt x="2" y="22"/>
                      <a:pt x="1" y="20"/>
                      <a:pt x="1" y="19"/>
                    </a:cubicBezTo>
                    <a:cubicBezTo>
                      <a:pt x="1" y="19"/>
                      <a:pt x="1" y="19"/>
                      <a:pt x="1" y="19"/>
                    </a:cubicBezTo>
                    <a:cubicBezTo>
                      <a:pt x="1" y="17"/>
                      <a:pt x="0" y="13"/>
                      <a:pt x="0" y="12"/>
                    </a:cubicBezTo>
                    <a:cubicBezTo>
                      <a:pt x="0" y="11"/>
                      <a:pt x="0" y="10"/>
                      <a:pt x="1" y="10"/>
                    </a:cubicBezTo>
                    <a:cubicBezTo>
                      <a:pt x="1" y="10"/>
                      <a:pt x="1" y="9"/>
                      <a:pt x="1" y="9"/>
                    </a:cubicBezTo>
                    <a:cubicBezTo>
                      <a:pt x="1" y="8"/>
                      <a:pt x="2" y="7"/>
                      <a:pt x="2" y="6"/>
                    </a:cubicBezTo>
                    <a:cubicBezTo>
                      <a:pt x="4" y="3"/>
                      <a:pt x="6" y="3"/>
                      <a:pt x="9" y="1"/>
                    </a:cubicBezTo>
                    <a:cubicBezTo>
                      <a:pt x="9" y="1"/>
                      <a:pt x="10" y="0"/>
                      <a:pt x="10" y="0"/>
                    </a:cubicBezTo>
                    <a:cubicBezTo>
                      <a:pt x="10" y="0"/>
                      <a:pt x="10" y="0"/>
                      <a:pt x="11" y="0"/>
                    </a:cubicBezTo>
                    <a:cubicBezTo>
                      <a:pt x="12" y="0"/>
                      <a:pt x="13" y="0"/>
                      <a:pt x="14" y="0"/>
                    </a:cubicBezTo>
                    <a:cubicBezTo>
                      <a:pt x="15" y="0"/>
                      <a:pt x="15" y="0"/>
                      <a:pt x="15" y="0"/>
                    </a:cubicBezTo>
                    <a:cubicBezTo>
                      <a:pt x="17" y="0"/>
                      <a:pt x="18" y="1"/>
                      <a:pt x="20" y="2"/>
                    </a:cubicBezTo>
                    <a:cubicBezTo>
                      <a:pt x="22" y="4"/>
                      <a:pt x="23" y="5"/>
                      <a:pt x="25" y="7"/>
                    </a:cubicBezTo>
                    <a:cubicBezTo>
                      <a:pt x="25" y="7"/>
                      <a:pt x="26" y="8"/>
                      <a:pt x="27" y="9"/>
                    </a:cubicBezTo>
                    <a:cubicBezTo>
                      <a:pt x="27" y="9"/>
                      <a:pt x="27" y="9"/>
                      <a:pt x="27" y="9"/>
                    </a:cubicBezTo>
                    <a:cubicBezTo>
                      <a:pt x="28" y="10"/>
                      <a:pt x="28" y="11"/>
                      <a:pt x="29" y="12"/>
                    </a:cubicBezTo>
                    <a:cubicBezTo>
                      <a:pt x="29" y="13"/>
                      <a:pt x="29" y="13"/>
                      <a:pt x="30" y="13"/>
                    </a:cubicBezTo>
                    <a:cubicBezTo>
                      <a:pt x="30" y="14"/>
                      <a:pt x="31" y="14"/>
                      <a:pt x="32" y="17"/>
                    </a:cubicBezTo>
                    <a:cubicBezTo>
                      <a:pt x="31" y="17"/>
                      <a:pt x="32" y="18"/>
                      <a:pt x="32" y="19"/>
                    </a:cubicBezTo>
                    <a:cubicBezTo>
                      <a:pt x="31" y="19"/>
                      <a:pt x="32" y="22"/>
                      <a:pt x="29" y="23"/>
                    </a:cubicBezTo>
                    <a:cubicBezTo>
                      <a:pt x="26" y="23"/>
                      <a:pt x="22" y="27"/>
                      <a:pt x="20" y="28"/>
                    </a:cubicBezTo>
                    <a:cubicBezTo>
                      <a:pt x="18" y="29"/>
                      <a:pt x="17" y="29"/>
                      <a:pt x="16" y="29"/>
                    </a:cubicBezTo>
                    <a:cubicBezTo>
                      <a:pt x="15" y="29"/>
                      <a:pt x="14" y="29"/>
                      <a:pt x="13" y="29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/>
              <a:p>
                <a:pPr marL="0" marR="0" lvl="0" indent="0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</a:endParaRPr>
              </a:p>
            </p:txBody>
          </p:sp>
          <p:sp>
            <p:nvSpPr>
              <p:cNvPr id="33" name="Freeform 11"/>
              <p:cNvSpPr/>
              <p:nvPr/>
            </p:nvSpPr>
            <p:spPr bwMode="auto">
              <a:xfrm>
                <a:off x="3522663" y="2879725"/>
                <a:ext cx="282575" cy="101600"/>
              </a:xfrm>
              <a:custGeom>
                <a:avLst/>
                <a:gdLst>
                  <a:gd name="T0" fmla="*/ 44 w 75"/>
                  <a:gd name="T1" fmla="*/ 27 h 27"/>
                  <a:gd name="T2" fmla="*/ 41 w 75"/>
                  <a:gd name="T3" fmla="*/ 27 h 27"/>
                  <a:gd name="T4" fmla="*/ 39 w 75"/>
                  <a:gd name="T5" fmla="*/ 26 h 27"/>
                  <a:gd name="T6" fmla="*/ 36 w 75"/>
                  <a:gd name="T7" fmla="*/ 26 h 27"/>
                  <a:gd name="T8" fmla="*/ 35 w 75"/>
                  <a:gd name="T9" fmla="*/ 25 h 27"/>
                  <a:gd name="T10" fmla="*/ 33 w 75"/>
                  <a:gd name="T11" fmla="*/ 25 h 27"/>
                  <a:gd name="T12" fmla="*/ 30 w 75"/>
                  <a:gd name="T13" fmla="*/ 25 h 27"/>
                  <a:gd name="T14" fmla="*/ 25 w 75"/>
                  <a:gd name="T15" fmla="*/ 26 h 27"/>
                  <a:gd name="T16" fmla="*/ 17 w 75"/>
                  <a:gd name="T17" fmla="*/ 26 h 27"/>
                  <a:gd name="T18" fmla="*/ 15 w 75"/>
                  <a:gd name="T19" fmla="*/ 27 h 27"/>
                  <a:gd name="T20" fmla="*/ 12 w 75"/>
                  <a:gd name="T21" fmla="*/ 26 h 27"/>
                  <a:gd name="T22" fmla="*/ 9 w 75"/>
                  <a:gd name="T23" fmla="*/ 25 h 27"/>
                  <a:gd name="T24" fmla="*/ 5 w 75"/>
                  <a:gd name="T25" fmla="*/ 24 h 27"/>
                  <a:gd name="T26" fmla="*/ 5 w 75"/>
                  <a:gd name="T27" fmla="*/ 24 h 27"/>
                  <a:gd name="T28" fmla="*/ 3 w 75"/>
                  <a:gd name="T29" fmla="*/ 23 h 27"/>
                  <a:gd name="T30" fmla="*/ 1 w 75"/>
                  <a:gd name="T31" fmla="*/ 21 h 27"/>
                  <a:gd name="T32" fmla="*/ 0 w 75"/>
                  <a:gd name="T33" fmla="*/ 18 h 27"/>
                  <a:gd name="T34" fmla="*/ 0 w 75"/>
                  <a:gd name="T35" fmla="*/ 16 h 27"/>
                  <a:gd name="T36" fmla="*/ 1 w 75"/>
                  <a:gd name="T37" fmla="*/ 14 h 27"/>
                  <a:gd name="T38" fmla="*/ 5 w 75"/>
                  <a:gd name="T39" fmla="*/ 10 h 27"/>
                  <a:gd name="T40" fmla="*/ 6 w 75"/>
                  <a:gd name="T41" fmla="*/ 9 h 27"/>
                  <a:gd name="T42" fmla="*/ 6 w 75"/>
                  <a:gd name="T43" fmla="*/ 9 h 27"/>
                  <a:gd name="T44" fmla="*/ 11 w 75"/>
                  <a:gd name="T45" fmla="*/ 7 h 27"/>
                  <a:gd name="T46" fmla="*/ 11 w 75"/>
                  <a:gd name="T47" fmla="*/ 7 h 27"/>
                  <a:gd name="T48" fmla="*/ 14 w 75"/>
                  <a:gd name="T49" fmla="*/ 6 h 27"/>
                  <a:gd name="T50" fmla="*/ 16 w 75"/>
                  <a:gd name="T51" fmla="*/ 5 h 27"/>
                  <a:gd name="T52" fmla="*/ 18 w 75"/>
                  <a:gd name="T53" fmla="*/ 5 h 27"/>
                  <a:gd name="T54" fmla="*/ 21 w 75"/>
                  <a:gd name="T55" fmla="*/ 4 h 27"/>
                  <a:gd name="T56" fmla="*/ 23 w 75"/>
                  <a:gd name="T57" fmla="*/ 4 h 27"/>
                  <a:gd name="T58" fmla="*/ 25 w 75"/>
                  <a:gd name="T59" fmla="*/ 3 h 27"/>
                  <a:gd name="T60" fmla="*/ 26 w 75"/>
                  <a:gd name="T61" fmla="*/ 3 h 27"/>
                  <a:gd name="T62" fmla="*/ 35 w 75"/>
                  <a:gd name="T63" fmla="*/ 3 h 27"/>
                  <a:gd name="T64" fmla="*/ 35 w 75"/>
                  <a:gd name="T65" fmla="*/ 3 h 27"/>
                  <a:gd name="T66" fmla="*/ 44 w 75"/>
                  <a:gd name="T67" fmla="*/ 2 h 27"/>
                  <a:gd name="T68" fmla="*/ 48 w 75"/>
                  <a:gd name="T69" fmla="*/ 1 h 27"/>
                  <a:gd name="T70" fmla="*/ 60 w 75"/>
                  <a:gd name="T71" fmla="*/ 0 h 27"/>
                  <a:gd name="T72" fmla="*/ 62 w 75"/>
                  <a:gd name="T73" fmla="*/ 1 h 27"/>
                  <a:gd name="T74" fmla="*/ 64 w 75"/>
                  <a:gd name="T75" fmla="*/ 1 h 27"/>
                  <a:gd name="T76" fmla="*/ 65 w 75"/>
                  <a:gd name="T77" fmla="*/ 1 h 27"/>
                  <a:gd name="T78" fmla="*/ 66 w 75"/>
                  <a:gd name="T79" fmla="*/ 1 h 27"/>
                  <a:gd name="T80" fmla="*/ 69 w 75"/>
                  <a:gd name="T81" fmla="*/ 2 h 27"/>
                  <a:gd name="T82" fmla="*/ 72 w 75"/>
                  <a:gd name="T83" fmla="*/ 4 h 27"/>
                  <a:gd name="T84" fmla="*/ 74 w 75"/>
                  <a:gd name="T85" fmla="*/ 6 h 27"/>
                  <a:gd name="T86" fmla="*/ 74 w 75"/>
                  <a:gd name="T87" fmla="*/ 9 h 27"/>
                  <a:gd name="T88" fmla="*/ 75 w 75"/>
                  <a:gd name="T89" fmla="*/ 12 h 27"/>
                  <a:gd name="T90" fmla="*/ 74 w 75"/>
                  <a:gd name="T91" fmla="*/ 14 h 27"/>
                  <a:gd name="T92" fmla="*/ 74 w 75"/>
                  <a:gd name="T93" fmla="*/ 15 h 27"/>
                  <a:gd name="T94" fmla="*/ 74 w 75"/>
                  <a:gd name="T95" fmla="*/ 16 h 27"/>
                  <a:gd name="T96" fmla="*/ 73 w 75"/>
                  <a:gd name="T97" fmla="*/ 17 h 27"/>
                  <a:gd name="T98" fmla="*/ 71 w 75"/>
                  <a:gd name="T99" fmla="*/ 19 h 27"/>
                  <a:gd name="T100" fmla="*/ 69 w 75"/>
                  <a:gd name="T101" fmla="*/ 21 h 27"/>
                  <a:gd name="T102" fmla="*/ 63 w 75"/>
                  <a:gd name="T103" fmla="*/ 22 h 27"/>
                  <a:gd name="T104" fmla="*/ 62 w 75"/>
                  <a:gd name="T105" fmla="*/ 23 h 27"/>
                  <a:gd name="T106" fmla="*/ 58 w 75"/>
                  <a:gd name="T107" fmla="*/ 24 h 27"/>
                  <a:gd name="T108" fmla="*/ 55 w 75"/>
                  <a:gd name="T109" fmla="*/ 25 h 27"/>
                  <a:gd name="T110" fmla="*/ 53 w 75"/>
                  <a:gd name="T111" fmla="*/ 26 h 27"/>
                  <a:gd name="T112" fmla="*/ 52 w 75"/>
                  <a:gd name="T113" fmla="*/ 26 h 27"/>
                  <a:gd name="T114" fmla="*/ 47 w 75"/>
                  <a:gd name="T115" fmla="*/ 27 h 27"/>
                  <a:gd name="T116" fmla="*/ 44 w 75"/>
                  <a:gd name="T117" fmla="*/ 27 h 2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</a:cxnLst>
                <a:rect l="0" t="0" r="r" b="b"/>
                <a:pathLst>
                  <a:path w="75" h="27">
                    <a:moveTo>
                      <a:pt x="44" y="27"/>
                    </a:moveTo>
                    <a:cubicBezTo>
                      <a:pt x="43" y="27"/>
                      <a:pt x="42" y="27"/>
                      <a:pt x="41" y="27"/>
                    </a:cubicBezTo>
                    <a:cubicBezTo>
                      <a:pt x="40" y="27"/>
                      <a:pt x="40" y="26"/>
                      <a:pt x="39" y="26"/>
                    </a:cubicBezTo>
                    <a:cubicBezTo>
                      <a:pt x="38" y="26"/>
                      <a:pt x="37" y="26"/>
                      <a:pt x="36" y="26"/>
                    </a:cubicBezTo>
                    <a:cubicBezTo>
                      <a:pt x="36" y="26"/>
                      <a:pt x="35" y="26"/>
                      <a:pt x="35" y="25"/>
                    </a:cubicBezTo>
                    <a:cubicBezTo>
                      <a:pt x="34" y="25"/>
                      <a:pt x="34" y="25"/>
                      <a:pt x="33" y="25"/>
                    </a:cubicBezTo>
                    <a:cubicBezTo>
                      <a:pt x="33" y="25"/>
                      <a:pt x="31" y="25"/>
                      <a:pt x="30" y="25"/>
                    </a:cubicBezTo>
                    <a:cubicBezTo>
                      <a:pt x="28" y="25"/>
                      <a:pt x="27" y="25"/>
                      <a:pt x="25" y="26"/>
                    </a:cubicBezTo>
                    <a:cubicBezTo>
                      <a:pt x="22" y="26"/>
                      <a:pt x="21" y="26"/>
                      <a:pt x="17" y="26"/>
                    </a:cubicBezTo>
                    <a:cubicBezTo>
                      <a:pt x="16" y="27"/>
                      <a:pt x="15" y="27"/>
                      <a:pt x="15" y="27"/>
                    </a:cubicBezTo>
                    <a:cubicBezTo>
                      <a:pt x="14" y="27"/>
                      <a:pt x="13" y="26"/>
                      <a:pt x="12" y="26"/>
                    </a:cubicBezTo>
                    <a:cubicBezTo>
                      <a:pt x="11" y="26"/>
                      <a:pt x="10" y="25"/>
                      <a:pt x="9" y="25"/>
                    </a:cubicBezTo>
                    <a:cubicBezTo>
                      <a:pt x="8" y="25"/>
                      <a:pt x="6" y="25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4" y="23"/>
                      <a:pt x="3" y="23"/>
                      <a:pt x="3" y="23"/>
                    </a:cubicBezTo>
                    <a:cubicBezTo>
                      <a:pt x="2" y="21"/>
                      <a:pt x="2" y="22"/>
                      <a:pt x="1" y="21"/>
                    </a:cubicBezTo>
                    <a:cubicBezTo>
                      <a:pt x="1" y="20"/>
                      <a:pt x="0" y="19"/>
                      <a:pt x="0" y="18"/>
                    </a:cubicBezTo>
                    <a:cubicBezTo>
                      <a:pt x="0" y="17"/>
                      <a:pt x="0" y="17"/>
                      <a:pt x="0" y="16"/>
                    </a:cubicBezTo>
                    <a:cubicBezTo>
                      <a:pt x="1" y="15"/>
                      <a:pt x="1" y="14"/>
                      <a:pt x="1" y="14"/>
                    </a:cubicBezTo>
                    <a:cubicBezTo>
                      <a:pt x="2" y="12"/>
                      <a:pt x="4" y="11"/>
                      <a:pt x="5" y="10"/>
                    </a:cubicBezTo>
                    <a:cubicBezTo>
                      <a:pt x="5" y="10"/>
                      <a:pt x="6" y="9"/>
                      <a:pt x="6" y="9"/>
                    </a:cubicBezTo>
                    <a:cubicBezTo>
                      <a:pt x="6" y="9"/>
                      <a:pt x="6" y="9"/>
                      <a:pt x="6" y="9"/>
                    </a:cubicBezTo>
                    <a:cubicBezTo>
                      <a:pt x="8" y="8"/>
                      <a:pt x="9" y="8"/>
                      <a:pt x="11" y="7"/>
                    </a:cubicBezTo>
                    <a:cubicBezTo>
                      <a:pt x="11" y="7"/>
                      <a:pt x="11" y="7"/>
                      <a:pt x="11" y="7"/>
                    </a:cubicBezTo>
                    <a:cubicBezTo>
                      <a:pt x="12" y="7"/>
                      <a:pt x="13" y="6"/>
                      <a:pt x="14" y="6"/>
                    </a:cubicBezTo>
                    <a:cubicBezTo>
                      <a:pt x="14" y="6"/>
                      <a:pt x="15" y="6"/>
                      <a:pt x="16" y="5"/>
                    </a:cubicBezTo>
                    <a:cubicBezTo>
                      <a:pt x="16" y="5"/>
                      <a:pt x="17" y="5"/>
                      <a:pt x="18" y="5"/>
                    </a:cubicBezTo>
                    <a:cubicBezTo>
                      <a:pt x="19" y="5"/>
                      <a:pt x="20" y="4"/>
                      <a:pt x="21" y="4"/>
                    </a:cubicBezTo>
                    <a:cubicBezTo>
                      <a:pt x="22" y="4"/>
                      <a:pt x="23" y="4"/>
                      <a:pt x="23" y="4"/>
                    </a:cubicBezTo>
                    <a:cubicBezTo>
                      <a:pt x="24" y="3"/>
                      <a:pt x="25" y="3"/>
                      <a:pt x="25" y="3"/>
                    </a:cubicBezTo>
                    <a:cubicBezTo>
                      <a:pt x="25" y="3"/>
                      <a:pt x="26" y="3"/>
                      <a:pt x="26" y="3"/>
                    </a:cubicBezTo>
                    <a:cubicBezTo>
                      <a:pt x="29" y="3"/>
                      <a:pt x="32" y="3"/>
                      <a:pt x="35" y="3"/>
                    </a:cubicBezTo>
                    <a:cubicBezTo>
                      <a:pt x="35" y="3"/>
                      <a:pt x="35" y="3"/>
                      <a:pt x="35" y="3"/>
                    </a:cubicBezTo>
                    <a:cubicBezTo>
                      <a:pt x="38" y="2"/>
                      <a:pt x="41" y="2"/>
                      <a:pt x="44" y="2"/>
                    </a:cubicBezTo>
                    <a:cubicBezTo>
                      <a:pt x="45" y="2"/>
                      <a:pt x="46" y="1"/>
                      <a:pt x="48" y="1"/>
                    </a:cubicBezTo>
                    <a:cubicBezTo>
                      <a:pt x="48" y="0"/>
                      <a:pt x="58" y="0"/>
                      <a:pt x="60" y="0"/>
                    </a:cubicBezTo>
                    <a:cubicBezTo>
                      <a:pt x="61" y="0"/>
                      <a:pt x="62" y="0"/>
                      <a:pt x="62" y="1"/>
                    </a:cubicBezTo>
                    <a:cubicBezTo>
                      <a:pt x="63" y="1"/>
                      <a:pt x="64" y="1"/>
                      <a:pt x="64" y="1"/>
                    </a:cubicBezTo>
                    <a:cubicBezTo>
                      <a:pt x="64" y="1"/>
                      <a:pt x="65" y="1"/>
                      <a:pt x="65" y="1"/>
                    </a:cubicBezTo>
                    <a:cubicBezTo>
                      <a:pt x="65" y="1"/>
                      <a:pt x="66" y="1"/>
                      <a:pt x="66" y="1"/>
                    </a:cubicBezTo>
                    <a:cubicBezTo>
                      <a:pt x="67" y="1"/>
                      <a:pt x="68" y="2"/>
                      <a:pt x="69" y="2"/>
                    </a:cubicBezTo>
                    <a:cubicBezTo>
                      <a:pt x="70" y="3"/>
                      <a:pt x="71" y="3"/>
                      <a:pt x="72" y="4"/>
                    </a:cubicBezTo>
                    <a:cubicBezTo>
                      <a:pt x="72" y="5"/>
                      <a:pt x="73" y="5"/>
                      <a:pt x="74" y="6"/>
                    </a:cubicBezTo>
                    <a:cubicBezTo>
                      <a:pt x="74" y="7"/>
                      <a:pt x="74" y="8"/>
                      <a:pt x="74" y="9"/>
                    </a:cubicBezTo>
                    <a:cubicBezTo>
                      <a:pt x="74" y="10"/>
                      <a:pt x="74" y="11"/>
                      <a:pt x="75" y="12"/>
                    </a:cubicBezTo>
                    <a:cubicBezTo>
                      <a:pt x="74" y="13"/>
                      <a:pt x="74" y="13"/>
                      <a:pt x="74" y="14"/>
                    </a:cubicBezTo>
                    <a:cubicBezTo>
                      <a:pt x="74" y="14"/>
                      <a:pt x="74" y="14"/>
                      <a:pt x="74" y="15"/>
                    </a:cubicBezTo>
                    <a:cubicBezTo>
                      <a:pt x="74" y="15"/>
                      <a:pt x="74" y="15"/>
                      <a:pt x="74" y="16"/>
                    </a:cubicBezTo>
                    <a:cubicBezTo>
                      <a:pt x="74" y="16"/>
                      <a:pt x="73" y="17"/>
                      <a:pt x="73" y="17"/>
                    </a:cubicBezTo>
                    <a:cubicBezTo>
                      <a:pt x="73" y="18"/>
                      <a:pt x="72" y="19"/>
                      <a:pt x="71" y="19"/>
                    </a:cubicBezTo>
                    <a:cubicBezTo>
                      <a:pt x="71" y="20"/>
                      <a:pt x="70" y="20"/>
                      <a:pt x="69" y="21"/>
                    </a:cubicBezTo>
                    <a:cubicBezTo>
                      <a:pt x="68" y="21"/>
                      <a:pt x="65" y="22"/>
                      <a:pt x="63" y="22"/>
                    </a:cubicBezTo>
                    <a:cubicBezTo>
                      <a:pt x="63" y="23"/>
                      <a:pt x="62" y="23"/>
                      <a:pt x="62" y="23"/>
                    </a:cubicBezTo>
                    <a:cubicBezTo>
                      <a:pt x="60" y="23"/>
                      <a:pt x="59" y="24"/>
                      <a:pt x="58" y="24"/>
                    </a:cubicBezTo>
                    <a:cubicBezTo>
                      <a:pt x="57" y="24"/>
                      <a:pt x="57" y="25"/>
                      <a:pt x="55" y="25"/>
                    </a:cubicBezTo>
                    <a:cubicBezTo>
                      <a:pt x="54" y="25"/>
                      <a:pt x="54" y="26"/>
                      <a:pt x="53" y="26"/>
                    </a:cubicBezTo>
                    <a:cubicBezTo>
                      <a:pt x="52" y="26"/>
                      <a:pt x="52" y="26"/>
                      <a:pt x="52" y="26"/>
                    </a:cubicBezTo>
                    <a:cubicBezTo>
                      <a:pt x="50" y="26"/>
                      <a:pt x="49" y="27"/>
                      <a:pt x="47" y="27"/>
                    </a:cubicBezTo>
                    <a:cubicBezTo>
                      <a:pt x="46" y="27"/>
                      <a:pt x="45" y="27"/>
                      <a:pt x="44" y="27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/>
              <a:p>
                <a:pPr marL="0" marR="0" lvl="0" indent="0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</a:endParaRPr>
              </a:p>
            </p:txBody>
          </p:sp>
          <p:sp>
            <p:nvSpPr>
              <p:cNvPr id="34" name="Freeform 12"/>
              <p:cNvSpPr/>
              <p:nvPr/>
            </p:nvSpPr>
            <p:spPr bwMode="auto">
              <a:xfrm>
                <a:off x="5097463" y="3309938"/>
                <a:ext cx="161925" cy="173038"/>
              </a:xfrm>
              <a:custGeom>
                <a:avLst/>
                <a:gdLst>
                  <a:gd name="T0" fmla="*/ 29 w 43"/>
                  <a:gd name="T1" fmla="*/ 46 h 46"/>
                  <a:gd name="T2" fmla="*/ 27 w 43"/>
                  <a:gd name="T3" fmla="*/ 45 h 46"/>
                  <a:gd name="T4" fmla="*/ 26 w 43"/>
                  <a:gd name="T5" fmla="*/ 44 h 46"/>
                  <a:gd name="T6" fmla="*/ 24 w 43"/>
                  <a:gd name="T7" fmla="*/ 40 h 46"/>
                  <a:gd name="T8" fmla="*/ 21 w 43"/>
                  <a:gd name="T9" fmla="*/ 35 h 46"/>
                  <a:gd name="T10" fmla="*/ 19 w 43"/>
                  <a:gd name="T11" fmla="*/ 31 h 46"/>
                  <a:gd name="T12" fmla="*/ 16 w 43"/>
                  <a:gd name="T13" fmla="*/ 26 h 46"/>
                  <a:gd name="T14" fmla="*/ 11 w 43"/>
                  <a:gd name="T15" fmla="*/ 21 h 46"/>
                  <a:gd name="T16" fmla="*/ 9 w 43"/>
                  <a:gd name="T17" fmla="*/ 20 h 46"/>
                  <a:gd name="T18" fmla="*/ 8 w 43"/>
                  <a:gd name="T19" fmla="*/ 18 h 46"/>
                  <a:gd name="T20" fmla="*/ 7 w 43"/>
                  <a:gd name="T21" fmla="*/ 18 h 46"/>
                  <a:gd name="T22" fmla="*/ 5 w 43"/>
                  <a:gd name="T23" fmla="*/ 17 h 46"/>
                  <a:gd name="T24" fmla="*/ 5 w 43"/>
                  <a:gd name="T25" fmla="*/ 16 h 46"/>
                  <a:gd name="T26" fmla="*/ 3 w 43"/>
                  <a:gd name="T27" fmla="*/ 14 h 46"/>
                  <a:gd name="T28" fmla="*/ 3 w 43"/>
                  <a:gd name="T29" fmla="*/ 14 h 46"/>
                  <a:gd name="T30" fmla="*/ 1 w 43"/>
                  <a:gd name="T31" fmla="*/ 12 h 46"/>
                  <a:gd name="T32" fmla="*/ 0 w 43"/>
                  <a:gd name="T33" fmla="*/ 10 h 46"/>
                  <a:gd name="T34" fmla="*/ 0 w 43"/>
                  <a:gd name="T35" fmla="*/ 9 h 46"/>
                  <a:gd name="T36" fmla="*/ 0 w 43"/>
                  <a:gd name="T37" fmla="*/ 6 h 46"/>
                  <a:gd name="T38" fmla="*/ 2 w 43"/>
                  <a:gd name="T39" fmla="*/ 3 h 46"/>
                  <a:gd name="T40" fmla="*/ 3 w 43"/>
                  <a:gd name="T41" fmla="*/ 1 h 46"/>
                  <a:gd name="T42" fmla="*/ 7 w 43"/>
                  <a:gd name="T43" fmla="*/ 0 h 46"/>
                  <a:gd name="T44" fmla="*/ 10 w 43"/>
                  <a:gd name="T45" fmla="*/ 0 h 46"/>
                  <a:gd name="T46" fmla="*/ 13 w 43"/>
                  <a:gd name="T47" fmla="*/ 1 h 46"/>
                  <a:gd name="T48" fmla="*/ 15 w 43"/>
                  <a:gd name="T49" fmla="*/ 2 h 46"/>
                  <a:gd name="T50" fmla="*/ 18 w 43"/>
                  <a:gd name="T51" fmla="*/ 3 h 46"/>
                  <a:gd name="T52" fmla="*/ 21 w 43"/>
                  <a:gd name="T53" fmla="*/ 3 h 46"/>
                  <a:gd name="T54" fmla="*/ 24 w 43"/>
                  <a:gd name="T55" fmla="*/ 4 h 46"/>
                  <a:gd name="T56" fmla="*/ 28 w 43"/>
                  <a:gd name="T57" fmla="*/ 4 h 46"/>
                  <a:gd name="T58" fmla="*/ 31 w 43"/>
                  <a:gd name="T59" fmla="*/ 5 h 46"/>
                  <a:gd name="T60" fmla="*/ 33 w 43"/>
                  <a:gd name="T61" fmla="*/ 7 h 46"/>
                  <a:gd name="T62" fmla="*/ 34 w 43"/>
                  <a:gd name="T63" fmla="*/ 7 h 46"/>
                  <a:gd name="T64" fmla="*/ 37 w 43"/>
                  <a:gd name="T65" fmla="*/ 8 h 46"/>
                  <a:gd name="T66" fmla="*/ 39 w 43"/>
                  <a:gd name="T67" fmla="*/ 9 h 46"/>
                  <a:gd name="T68" fmla="*/ 40 w 43"/>
                  <a:gd name="T69" fmla="*/ 11 h 46"/>
                  <a:gd name="T70" fmla="*/ 42 w 43"/>
                  <a:gd name="T71" fmla="*/ 13 h 46"/>
                  <a:gd name="T72" fmla="*/ 43 w 43"/>
                  <a:gd name="T73" fmla="*/ 16 h 46"/>
                  <a:gd name="T74" fmla="*/ 43 w 43"/>
                  <a:gd name="T75" fmla="*/ 19 h 46"/>
                  <a:gd name="T76" fmla="*/ 43 w 43"/>
                  <a:gd name="T77" fmla="*/ 22 h 46"/>
                  <a:gd name="T78" fmla="*/ 42 w 43"/>
                  <a:gd name="T79" fmla="*/ 25 h 46"/>
                  <a:gd name="T80" fmla="*/ 43 w 43"/>
                  <a:gd name="T81" fmla="*/ 28 h 46"/>
                  <a:gd name="T82" fmla="*/ 43 w 43"/>
                  <a:gd name="T83" fmla="*/ 30 h 46"/>
                  <a:gd name="T84" fmla="*/ 42 w 43"/>
                  <a:gd name="T85" fmla="*/ 35 h 46"/>
                  <a:gd name="T86" fmla="*/ 41 w 43"/>
                  <a:gd name="T87" fmla="*/ 38 h 46"/>
                  <a:gd name="T88" fmla="*/ 39 w 43"/>
                  <a:gd name="T89" fmla="*/ 40 h 46"/>
                  <a:gd name="T90" fmla="*/ 35 w 43"/>
                  <a:gd name="T91" fmla="*/ 45 h 46"/>
                  <a:gd name="T92" fmla="*/ 33 w 43"/>
                  <a:gd name="T93" fmla="*/ 46 h 46"/>
                  <a:gd name="T94" fmla="*/ 31 w 43"/>
                  <a:gd name="T95" fmla="*/ 46 h 46"/>
                  <a:gd name="T96" fmla="*/ 29 w 43"/>
                  <a:gd name="T97" fmla="*/ 46 h 4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</a:cxnLst>
                <a:rect l="0" t="0" r="r" b="b"/>
                <a:pathLst>
                  <a:path w="43" h="46">
                    <a:moveTo>
                      <a:pt x="29" y="46"/>
                    </a:moveTo>
                    <a:cubicBezTo>
                      <a:pt x="28" y="46"/>
                      <a:pt x="29" y="46"/>
                      <a:pt x="27" y="45"/>
                    </a:cubicBezTo>
                    <a:cubicBezTo>
                      <a:pt x="27" y="45"/>
                      <a:pt x="26" y="44"/>
                      <a:pt x="26" y="44"/>
                    </a:cubicBezTo>
                    <a:cubicBezTo>
                      <a:pt x="25" y="43"/>
                      <a:pt x="24" y="41"/>
                      <a:pt x="24" y="40"/>
                    </a:cubicBezTo>
                    <a:cubicBezTo>
                      <a:pt x="23" y="38"/>
                      <a:pt x="22" y="37"/>
                      <a:pt x="21" y="35"/>
                    </a:cubicBezTo>
                    <a:cubicBezTo>
                      <a:pt x="21" y="34"/>
                      <a:pt x="19" y="31"/>
                      <a:pt x="19" y="31"/>
                    </a:cubicBezTo>
                    <a:cubicBezTo>
                      <a:pt x="18" y="29"/>
                      <a:pt x="17" y="27"/>
                      <a:pt x="16" y="26"/>
                    </a:cubicBezTo>
                    <a:cubicBezTo>
                      <a:pt x="14" y="24"/>
                      <a:pt x="13" y="22"/>
                      <a:pt x="11" y="21"/>
                    </a:cubicBezTo>
                    <a:cubicBezTo>
                      <a:pt x="10" y="20"/>
                      <a:pt x="10" y="20"/>
                      <a:pt x="9" y="20"/>
                    </a:cubicBezTo>
                    <a:cubicBezTo>
                      <a:pt x="9" y="19"/>
                      <a:pt x="8" y="19"/>
                      <a:pt x="8" y="18"/>
                    </a:cubicBezTo>
                    <a:cubicBezTo>
                      <a:pt x="7" y="18"/>
                      <a:pt x="7" y="18"/>
                      <a:pt x="7" y="18"/>
                    </a:cubicBezTo>
                    <a:cubicBezTo>
                      <a:pt x="6" y="17"/>
                      <a:pt x="5" y="17"/>
                      <a:pt x="5" y="17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3" y="15"/>
                      <a:pt x="3" y="14"/>
                    </a:cubicBezTo>
                    <a:cubicBezTo>
                      <a:pt x="3" y="14"/>
                      <a:pt x="3" y="14"/>
                      <a:pt x="3" y="14"/>
                    </a:cubicBezTo>
                    <a:cubicBezTo>
                      <a:pt x="2" y="13"/>
                      <a:pt x="1" y="13"/>
                      <a:pt x="1" y="12"/>
                    </a:cubicBezTo>
                    <a:cubicBezTo>
                      <a:pt x="0" y="11"/>
                      <a:pt x="1" y="11"/>
                      <a:pt x="0" y="10"/>
                    </a:cubicBezTo>
                    <a:cubicBezTo>
                      <a:pt x="0" y="10"/>
                      <a:pt x="0" y="9"/>
                      <a:pt x="0" y="9"/>
                    </a:cubicBezTo>
                    <a:cubicBezTo>
                      <a:pt x="0" y="8"/>
                      <a:pt x="0" y="7"/>
                      <a:pt x="0" y="6"/>
                    </a:cubicBezTo>
                    <a:cubicBezTo>
                      <a:pt x="0" y="6"/>
                      <a:pt x="1" y="4"/>
                      <a:pt x="2" y="3"/>
                    </a:cubicBezTo>
                    <a:cubicBezTo>
                      <a:pt x="2" y="2"/>
                      <a:pt x="2" y="2"/>
                      <a:pt x="3" y="1"/>
                    </a:cubicBezTo>
                    <a:cubicBezTo>
                      <a:pt x="3" y="1"/>
                      <a:pt x="5" y="0"/>
                      <a:pt x="7" y="0"/>
                    </a:cubicBezTo>
                    <a:cubicBezTo>
                      <a:pt x="8" y="0"/>
                      <a:pt x="9" y="0"/>
                      <a:pt x="10" y="0"/>
                    </a:cubicBezTo>
                    <a:cubicBezTo>
                      <a:pt x="11" y="0"/>
                      <a:pt x="12" y="1"/>
                      <a:pt x="13" y="1"/>
                    </a:cubicBezTo>
                    <a:cubicBezTo>
                      <a:pt x="14" y="1"/>
                      <a:pt x="14" y="1"/>
                      <a:pt x="15" y="2"/>
                    </a:cubicBezTo>
                    <a:cubicBezTo>
                      <a:pt x="16" y="2"/>
                      <a:pt x="18" y="3"/>
                      <a:pt x="18" y="3"/>
                    </a:cubicBezTo>
                    <a:cubicBezTo>
                      <a:pt x="19" y="3"/>
                      <a:pt x="20" y="3"/>
                      <a:pt x="21" y="3"/>
                    </a:cubicBezTo>
                    <a:cubicBezTo>
                      <a:pt x="22" y="3"/>
                      <a:pt x="23" y="3"/>
                      <a:pt x="24" y="4"/>
                    </a:cubicBezTo>
                    <a:cubicBezTo>
                      <a:pt x="26" y="4"/>
                      <a:pt x="26" y="4"/>
                      <a:pt x="28" y="4"/>
                    </a:cubicBezTo>
                    <a:cubicBezTo>
                      <a:pt x="28" y="4"/>
                      <a:pt x="30" y="5"/>
                      <a:pt x="31" y="5"/>
                    </a:cubicBezTo>
                    <a:cubicBezTo>
                      <a:pt x="32" y="6"/>
                      <a:pt x="33" y="6"/>
                      <a:pt x="33" y="7"/>
                    </a:cubicBezTo>
                    <a:cubicBezTo>
                      <a:pt x="34" y="7"/>
                      <a:pt x="34" y="7"/>
                      <a:pt x="34" y="7"/>
                    </a:cubicBezTo>
                    <a:cubicBezTo>
                      <a:pt x="35" y="7"/>
                      <a:pt x="36" y="8"/>
                      <a:pt x="37" y="8"/>
                    </a:cubicBezTo>
                    <a:cubicBezTo>
                      <a:pt x="37" y="9"/>
                      <a:pt x="38" y="9"/>
                      <a:pt x="39" y="9"/>
                    </a:cubicBezTo>
                    <a:cubicBezTo>
                      <a:pt x="40" y="10"/>
                      <a:pt x="39" y="10"/>
                      <a:pt x="40" y="11"/>
                    </a:cubicBezTo>
                    <a:cubicBezTo>
                      <a:pt x="42" y="11"/>
                      <a:pt x="42" y="12"/>
                      <a:pt x="42" y="13"/>
                    </a:cubicBezTo>
                    <a:cubicBezTo>
                      <a:pt x="43" y="14"/>
                      <a:pt x="43" y="15"/>
                      <a:pt x="43" y="16"/>
                    </a:cubicBezTo>
                    <a:cubicBezTo>
                      <a:pt x="43" y="17"/>
                      <a:pt x="43" y="18"/>
                      <a:pt x="43" y="19"/>
                    </a:cubicBezTo>
                    <a:cubicBezTo>
                      <a:pt x="43" y="19"/>
                      <a:pt x="43" y="21"/>
                      <a:pt x="43" y="22"/>
                    </a:cubicBezTo>
                    <a:cubicBezTo>
                      <a:pt x="42" y="23"/>
                      <a:pt x="43" y="24"/>
                      <a:pt x="42" y="25"/>
                    </a:cubicBezTo>
                    <a:cubicBezTo>
                      <a:pt x="42" y="26"/>
                      <a:pt x="42" y="28"/>
                      <a:pt x="43" y="28"/>
                    </a:cubicBezTo>
                    <a:cubicBezTo>
                      <a:pt x="43" y="28"/>
                      <a:pt x="43" y="30"/>
                      <a:pt x="43" y="30"/>
                    </a:cubicBezTo>
                    <a:cubicBezTo>
                      <a:pt x="43" y="32"/>
                      <a:pt x="42" y="34"/>
                      <a:pt x="42" y="35"/>
                    </a:cubicBezTo>
                    <a:cubicBezTo>
                      <a:pt x="42" y="37"/>
                      <a:pt x="41" y="37"/>
                      <a:pt x="41" y="38"/>
                    </a:cubicBezTo>
                    <a:cubicBezTo>
                      <a:pt x="40" y="38"/>
                      <a:pt x="41" y="38"/>
                      <a:pt x="39" y="40"/>
                    </a:cubicBezTo>
                    <a:cubicBezTo>
                      <a:pt x="39" y="40"/>
                      <a:pt x="36" y="44"/>
                      <a:pt x="35" y="45"/>
                    </a:cubicBezTo>
                    <a:cubicBezTo>
                      <a:pt x="35" y="45"/>
                      <a:pt x="33" y="46"/>
                      <a:pt x="33" y="46"/>
                    </a:cubicBezTo>
                    <a:cubicBezTo>
                      <a:pt x="33" y="46"/>
                      <a:pt x="32" y="46"/>
                      <a:pt x="31" y="46"/>
                    </a:cubicBezTo>
                    <a:cubicBezTo>
                      <a:pt x="31" y="46"/>
                      <a:pt x="30" y="46"/>
                      <a:pt x="29" y="46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/>
              <a:p>
                <a:pPr marL="0" marR="0" lvl="0" indent="0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</a:endParaRPr>
              </a:p>
            </p:txBody>
          </p:sp>
          <p:sp>
            <p:nvSpPr>
              <p:cNvPr id="35" name="Freeform 13"/>
              <p:cNvSpPr/>
              <p:nvPr/>
            </p:nvSpPr>
            <p:spPr bwMode="auto">
              <a:xfrm>
                <a:off x="4908551" y="3041650"/>
                <a:ext cx="325438" cy="395288"/>
              </a:xfrm>
              <a:custGeom>
                <a:avLst/>
                <a:gdLst>
                  <a:gd name="T0" fmla="*/ 6 w 86"/>
                  <a:gd name="T1" fmla="*/ 104 h 105"/>
                  <a:gd name="T2" fmla="*/ 2 w 86"/>
                  <a:gd name="T3" fmla="*/ 99 h 105"/>
                  <a:gd name="T4" fmla="*/ 2 w 86"/>
                  <a:gd name="T5" fmla="*/ 88 h 105"/>
                  <a:gd name="T6" fmla="*/ 8 w 86"/>
                  <a:gd name="T7" fmla="*/ 78 h 105"/>
                  <a:gd name="T8" fmla="*/ 15 w 86"/>
                  <a:gd name="T9" fmla="*/ 65 h 105"/>
                  <a:gd name="T10" fmla="*/ 16 w 86"/>
                  <a:gd name="T11" fmla="*/ 59 h 105"/>
                  <a:gd name="T12" fmla="*/ 13 w 86"/>
                  <a:gd name="T13" fmla="*/ 58 h 105"/>
                  <a:gd name="T14" fmla="*/ 7 w 86"/>
                  <a:gd name="T15" fmla="*/ 55 h 105"/>
                  <a:gd name="T16" fmla="*/ 3 w 86"/>
                  <a:gd name="T17" fmla="*/ 49 h 105"/>
                  <a:gd name="T18" fmla="*/ 4 w 86"/>
                  <a:gd name="T19" fmla="*/ 39 h 105"/>
                  <a:gd name="T20" fmla="*/ 9 w 86"/>
                  <a:gd name="T21" fmla="*/ 35 h 105"/>
                  <a:gd name="T22" fmla="*/ 13 w 86"/>
                  <a:gd name="T23" fmla="*/ 33 h 105"/>
                  <a:gd name="T24" fmla="*/ 26 w 86"/>
                  <a:gd name="T25" fmla="*/ 32 h 105"/>
                  <a:gd name="T26" fmla="*/ 28 w 86"/>
                  <a:gd name="T27" fmla="*/ 28 h 105"/>
                  <a:gd name="T28" fmla="*/ 27 w 86"/>
                  <a:gd name="T29" fmla="*/ 25 h 105"/>
                  <a:gd name="T30" fmla="*/ 24 w 86"/>
                  <a:gd name="T31" fmla="*/ 19 h 105"/>
                  <a:gd name="T32" fmla="*/ 28 w 86"/>
                  <a:gd name="T33" fmla="*/ 6 h 105"/>
                  <a:gd name="T34" fmla="*/ 32 w 86"/>
                  <a:gd name="T35" fmla="*/ 1 h 105"/>
                  <a:gd name="T36" fmla="*/ 40 w 86"/>
                  <a:gd name="T37" fmla="*/ 0 h 105"/>
                  <a:gd name="T38" fmla="*/ 44 w 86"/>
                  <a:gd name="T39" fmla="*/ 2 h 105"/>
                  <a:gd name="T40" fmla="*/ 51 w 86"/>
                  <a:gd name="T41" fmla="*/ 12 h 105"/>
                  <a:gd name="T42" fmla="*/ 52 w 86"/>
                  <a:gd name="T43" fmla="*/ 22 h 105"/>
                  <a:gd name="T44" fmla="*/ 55 w 86"/>
                  <a:gd name="T45" fmla="*/ 26 h 105"/>
                  <a:gd name="T46" fmla="*/ 58 w 86"/>
                  <a:gd name="T47" fmla="*/ 25 h 105"/>
                  <a:gd name="T48" fmla="*/ 61 w 86"/>
                  <a:gd name="T49" fmla="*/ 22 h 105"/>
                  <a:gd name="T50" fmla="*/ 64 w 86"/>
                  <a:gd name="T51" fmla="*/ 20 h 105"/>
                  <a:gd name="T52" fmla="*/ 67 w 86"/>
                  <a:gd name="T53" fmla="*/ 19 h 105"/>
                  <a:gd name="T54" fmla="*/ 71 w 86"/>
                  <a:gd name="T55" fmla="*/ 20 h 105"/>
                  <a:gd name="T56" fmla="*/ 74 w 86"/>
                  <a:gd name="T57" fmla="*/ 22 h 105"/>
                  <a:gd name="T58" fmla="*/ 76 w 86"/>
                  <a:gd name="T59" fmla="*/ 24 h 105"/>
                  <a:gd name="T60" fmla="*/ 78 w 86"/>
                  <a:gd name="T61" fmla="*/ 26 h 105"/>
                  <a:gd name="T62" fmla="*/ 82 w 86"/>
                  <a:gd name="T63" fmla="*/ 28 h 105"/>
                  <a:gd name="T64" fmla="*/ 86 w 86"/>
                  <a:gd name="T65" fmla="*/ 33 h 105"/>
                  <a:gd name="T66" fmla="*/ 85 w 86"/>
                  <a:gd name="T67" fmla="*/ 35 h 105"/>
                  <a:gd name="T68" fmla="*/ 85 w 86"/>
                  <a:gd name="T69" fmla="*/ 37 h 105"/>
                  <a:gd name="T70" fmla="*/ 85 w 86"/>
                  <a:gd name="T71" fmla="*/ 38 h 105"/>
                  <a:gd name="T72" fmla="*/ 84 w 86"/>
                  <a:gd name="T73" fmla="*/ 39 h 105"/>
                  <a:gd name="T74" fmla="*/ 80 w 86"/>
                  <a:gd name="T75" fmla="*/ 41 h 105"/>
                  <a:gd name="T76" fmla="*/ 78 w 86"/>
                  <a:gd name="T77" fmla="*/ 43 h 105"/>
                  <a:gd name="T78" fmla="*/ 76 w 86"/>
                  <a:gd name="T79" fmla="*/ 44 h 105"/>
                  <a:gd name="T80" fmla="*/ 70 w 86"/>
                  <a:gd name="T81" fmla="*/ 47 h 105"/>
                  <a:gd name="T82" fmla="*/ 66 w 86"/>
                  <a:gd name="T83" fmla="*/ 49 h 105"/>
                  <a:gd name="T84" fmla="*/ 51 w 86"/>
                  <a:gd name="T85" fmla="*/ 54 h 105"/>
                  <a:gd name="T86" fmla="*/ 46 w 86"/>
                  <a:gd name="T87" fmla="*/ 56 h 105"/>
                  <a:gd name="T88" fmla="*/ 41 w 86"/>
                  <a:gd name="T89" fmla="*/ 59 h 105"/>
                  <a:gd name="T90" fmla="*/ 37 w 86"/>
                  <a:gd name="T91" fmla="*/ 64 h 105"/>
                  <a:gd name="T92" fmla="*/ 36 w 86"/>
                  <a:gd name="T93" fmla="*/ 67 h 105"/>
                  <a:gd name="T94" fmla="*/ 35 w 86"/>
                  <a:gd name="T95" fmla="*/ 68 h 105"/>
                  <a:gd name="T96" fmla="*/ 32 w 86"/>
                  <a:gd name="T97" fmla="*/ 72 h 105"/>
                  <a:gd name="T98" fmla="*/ 29 w 86"/>
                  <a:gd name="T99" fmla="*/ 79 h 105"/>
                  <a:gd name="T100" fmla="*/ 25 w 86"/>
                  <a:gd name="T101" fmla="*/ 88 h 105"/>
                  <a:gd name="T102" fmla="*/ 19 w 86"/>
                  <a:gd name="T103" fmla="*/ 100 h 105"/>
                  <a:gd name="T104" fmla="*/ 12 w 86"/>
                  <a:gd name="T105" fmla="*/ 104 h 10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</a:cxnLst>
                <a:rect l="0" t="0" r="r" b="b"/>
                <a:pathLst>
                  <a:path w="86" h="105">
                    <a:moveTo>
                      <a:pt x="9" y="105"/>
                    </a:moveTo>
                    <a:cubicBezTo>
                      <a:pt x="8" y="105"/>
                      <a:pt x="6" y="104"/>
                      <a:pt x="6" y="104"/>
                    </a:cubicBezTo>
                    <a:cubicBezTo>
                      <a:pt x="5" y="103"/>
                      <a:pt x="4" y="102"/>
                      <a:pt x="4" y="102"/>
                    </a:cubicBezTo>
                    <a:cubicBezTo>
                      <a:pt x="3" y="100"/>
                      <a:pt x="2" y="100"/>
                      <a:pt x="2" y="99"/>
                    </a:cubicBezTo>
                    <a:cubicBezTo>
                      <a:pt x="1" y="98"/>
                      <a:pt x="0" y="96"/>
                      <a:pt x="0" y="96"/>
                    </a:cubicBezTo>
                    <a:cubicBezTo>
                      <a:pt x="0" y="92"/>
                      <a:pt x="1" y="90"/>
                      <a:pt x="2" y="88"/>
                    </a:cubicBezTo>
                    <a:cubicBezTo>
                      <a:pt x="3" y="86"/>
                      <a:pt x="4" y="84"/>
                      <a:pt x="6" y="83"/>
                    </a:cubicBezTo>
                    <a:cubicBezTo>
                      <a:pt x="6" y="81"/>
                      <a:pt x="7" y="79"/>
                      <a:pt x="8" y="78"/>
                    </a:cubicBezTo>
                    <a:cubicBezTo>
                      <a:pt x="8" y="77"/>
                      <a:pt x="8" y="77"/>
                      <a:pt x="9" y="77"/>
                    </a:cubicBezTo>
                    <a:cubicBezTo>
                      <a:pt x="9" y="72"/>
                      <a:pt x="13" y="69"/>
                      <a:pt x="15" y="65"/>
                    </a:cubicBezTo>
                    <a:cubicBezTo>
                      <a:pt x="16" y="63"/>
                      <a:pt x="17" y="62"/>
                      <a:pt x="17" y="60"/>
                    </a:cubicBezTo>
                    <a:cubicBezTo>
                      <a:pt x="17" y="60"/>
                      <a:pt x="16" y="59"/>
                      <a:pt x="16" y="59"/>
                    </a:cubicBezTo>
                    <a:cubicBezTo>
                      <a:pt x="16" y="59"/>
                      <a:pt x="15" y="59"/>
                      <a:pt x="15" y="58"/>
                    </a:cubicBezTo>
                    <a:cubicBezTo>
                      <a:pt x="14" y="58"/>
                      <a:pt x="14" y="58"/>
                      <a:pt x="13" y="58"/>
                    </a:cubicBezTo>
                    <a:cubicBezTo>
                      <a:pt x="13" y="57"/>
                      <a:pt x="12" y="57"/>
                      <a:pt x="12" y="57"/>
                    </a:cubicBezTo>
                    <a:cubicBezTo>
                      <a:pt x="10" y="56"/>
                      <a:pt x="9" y="55"/>
                      <a:pt x="7" y="55"/>
                    </a:cubicBezTo>
                    <a:cubicBezTo>
                      <a:pt x="5" y="53"/>
                      <a:pt x="3" y="51"/>
                      <a:pt x="3" y="50"/>
                    </a:cubicBezTo>
                    <a:cubicBezTo>
                      <a:pt x="3" y="50"/>
                      <a:pt x="3" y="49"/>
                      <a:pt x="3" y="49"/>
                    </a:cubicBezTo>
                    <a:cubicBezTo>
                      <a:pt x="3" y="46"/>
                      <a:pt x="3" y="43"/>
                      <a:pt x="4" y="41"/>
                    </a:cubicBezTo>
                    <a:cubicBezTo>
                      <a:pt x="4" y="40"/>
                      <a:pt x="4" y="39"/>
                      <a:pt x="4" y="39"/>
                    </a:cubicBezTo>
                    <a:cubicBezTo>
                      <a:pt x="5" y="38"/>
                      <a:pt x="5" y="37"/>
                      <a:pt x="6" y="36"/>
                    </a:cubicBezTo>
                    <a:cubicBezTo>
                      <a:pt x="7" y="36"/>
                      <a:pt x="7" y="35"/>
                      <a:pt x="9" y="35"/>
                    </a:cubicBezTo>
                    <a:cubicBezTo>
                      <a:pt x="9" y="34"/>
                      <a:pt x="10" y="34"/>
                      <a:pt x="12" y="34"/>
                    </a:cubicBezTo>
                    <a:cubicBezTo>
                      <a:pt x="12" y="34"/>
                      <a:pt x="12" y="33"/>
                      <a:pt x="13" y="33"/>
                    </a:cubicBezTo>
                    <a:cubicBezTo>
                      <a:pt x="13" y="33"/>
                      <a:pt x="14" y="33"/>
                      <a:pt x="14" y="33"/>
                    </a:cubicBezTo>
                    <a:cubicBezTo>
                      <a:pt x="15" y="32"/>
                      <a:pt x="24" y="32"/>
                      <a:pt x="26" y="32"/>
                    </a:cubicBezTo>
                    <a:cubicBezTo>
                      <a:pt x="26" y="32"/>
                      <a:pt x="27" y="32"/>
                      <a:pt x="27" y="31"/>
                    </a:cubicBezTo>
                    <a:cubicBezTo>
                      <a:pt x="27" y="30"/>
                      <a:pt x="27" y="29"/>
                      <a:pt x="28" y="28"/>
                    </a:cubicBezTo>
                    <a:cubicBezTo>
                      <a:pt x="27" y="28"/>
                      <a:pt x="27" y="28"/>
                      <a:pt x="27" y="28"/>
                    </a:cubicBezTo>
                    <a:cubicBezTo>
                      <a:pt x="27" y="27"/>
                      <a:pt x="27" y="26"/>
                      <a:pt x="27" y="25"/>
                    </a:cubicBezTo>
                    <a:cubicBezTo>
                      <a:pt x="27" y="24"/>
                      <a:pt x="27" y="23"/>
                      <a:pt x="27" y="22"/>
                    </a:cubicBezTo>
                    <a:cubicBezTo>
                      <a:pt x="25" y="21"/>
                      <a:pt x="25" y="19"/>
                      <a:pt x="24" y="19"/>
                    </a:cubicBezTo>
                    <a:cubicBezTo>
                      <a:pt x="24" y="17"/>
                      <a:pt x="24" y="16"/>
                      <a:pt x="24" y="14"/>
                    </a:cubicBezTo>
                    <a:cubicBezTo>
                      <a:pt x="25" y="10"/>
                      <a:pt x="26" y="8"/>
                      <a:pt x="28" y="6"/>
                    </a:cubicBezTo>
                    <a:cubicBezTo>
                      <a:pt x="28" y="5"/>
                      <a:pt x="29" y="4"/>
                      <a:pt x="30" y="3"/>
                    </a:cubicBezTo>
                    <a:cubicBezTo>
                      <a:pt x="30" y="3"/>
                      <a:pt x="31" y="2"/>
                      <a:pt x="32" y="1"/>
                    </a:cubicBezTo>
                    <a:cubicBezTo>
                      <a:pt x="32" y="1"/>
                      <a:pt x="33" y="0"/>
                      <a:pt x="35" y="0"/>
                    </a:cubicBezTo>
                    <a:cubicBezTo>
                      <a:pt x="36" y="0"/>
                      <a:pt x="38" y="0"/>
                      <a:pt x="40" y="0"/>
                    </a:cubicBezTo>
                    <a:cubicBezTo>
                      <a:pt x="40" y="0"/>
                      <a:pt x="41" y="1"/>
                      <a:pt x="42" y="1"/>
                    </a:cubicBezTo>
                    <a:cubicBezTo>
                      <a:pt x="42" y="1"/>
                      <a:pt x="43" y="2"/>
                      <a:pt x="44" y="2"/>
                    </a:cubicBezTo>
                    <a:cubicBezTo>
                      <a:pt x="44" y="2"/>
                      <a:pt x="46" y="5"/>
                      <a:pt x="46" y="5"/>
                    </a:cubicBezTo>
                    <a:cubicBezTo>
                      <a:pt x="48" y="7"/>
                      <a:pt x="49" y="8"/>
                      <a:pt x="51" y="12"/>
                    </a:cubicBezTo>
                    <a:cubicBezTo>
                      <a:pt x="51" y="13"/>
                      <a:pt x="51" y="14"/>
                      <a:pt x="52" y="15"/>
                    </a:cubicBezTo>
                    <a:cubicBezTo>
                      <a:pt x="52" y="17"/>
                      <a:pt x="52" y="20"/>
                      <a:pt x="52" y="22"/>
                    </a:cubicBezTo>
                    <a:cubicBezTo>
                      <a:pt x="52" y="23"/>
                      <a:pt x="52" y="25"/>
                      <a:pt x="52" y="27"/>
                    </a:cubicBezTo>
                    <a:cubicBezTo>
                      <a:pt x="53" y="27"/>
                      <a:pt x="53" y="26"/>
                      <a:pt x="55" y="26"/>
                    </a:cubicBezTo>
                    <a:cubicBezTo>
                      <a:pt x="55" y="26"/>
                      <a:pt x="55" y="25"/>
                      <a:pt x="56" y="25"/>
                    </a:cubicBezTo>
                    <a:cubicBezTo>
                      <a:pt x="57" y="25"/>
                      <a:pt x="57" y="25"/>
                      <a:pt x="58" y="25"/>
                    </a:cubicBezTo>
                    <a:cubicBezTo>
                      <a:pt x="58" y="24"/>
                      <a:pt x="59" y="24"/>
                      <a:pt x="59" y="24"/>
                    </a:cubicBezTo>
                    <a:cubicBezTo>
                      <a:pt x="60" y="24"/>
                      <a:pt x="60" y="23"/>
                      <a:pt x="61" y="22"/>
                    </a:cubicBezTo>
                    <a:cubicBezTo>
                      <a:pt x="62" y="22"/>
                      <a:pt x="63" y="21"/>
                      <a:pt x="63" y="21"/>
                    </a:cubicBezTo>
                    <a:cubicBezTo>
                      <a:pt x="63" y="21"/>
                      <a:pt x="64" y="21"/>
                      <a:pt x="64" y="20"/>
                    </a:cubicBezTo>
                    <a:cubicBezTo>
                      <a:pt x="65" y="20"/>
                      <a:pt x="65" y="20"/>
                      <a:pt x="65" y="20"/>
                    </a:cubicBezTo>
                    <a:cubicBezTo>
                      <a:pt x="66" y="20"/>
                      <a:pt x="65" y="19"/>
                      <a:pt x="67" y="19"/>
                    </a:cubicBezTo>
                    <a:cubicBezTo>
                      <a:pt x="68" y="19"/>
                      <a:pt x="69" y="19"/>
                      <a:pt x="70" y="19"/>
                    </a:cubicBezTo>
                    <a:cubicBezTo>
                      <a:pt x="70" y="19"/>
                      <a:pt x="71" y="19"/>
                      <a:pt x="71" y="20"/>
                    </a:cubicBezTo>
                    <a:cubicBezTo>
                      <a:pt x="72" y="20"/>
                      <a:pt x="72" y="20"/>
                      <a:pt x="73" y="20"/>
                    </a:cubicBezTo>
                    <a:cubicBezTo>
                      <a:pt x="73" y="21"/>
                      <a:pt x="73" y="21"/>
                      <a:pt x="74" y="22"/>
                    </a:cubicBezTo>
                    <a:cubicBezTo>
                      <a:pt x="74" y="22"/>
                      <a:pt x="75" y="23"/>
                      <a:pt x="75" y="23"/>
                    </a:cubicBezTo>
                    <a:cubicBezTo>
                      <a:pt x="76" y="24"/>
                      <a:pt x="76" y="24"/>
                      <a:pt x="76" y="24"/>
                    </a:cubicBezTo>
                    <a:cubicBezTo>
                      <a:pt x="76" y="25"/>
                      <a:pt x="76" y="25"/>
                      <a:pt x="77" y="25"/>
                    </a:cubicBezTo>
                    <a:cubicBezTo>
                      <a:pt x="77" y="26"/>
                      <a:pt x="77" y="26"/>
                      <a:pt x="78" y="26"/>
                    </a:cubicBezTo>
                    <a:cubicBezTo>
                      <a:pt x="78" y="26"/>
                      <a:pt x="79" y="27"/>
                      <a:pt x="79" y="27"/>
                    </a:cubicBezTo>
                    <a:cubicBezTo>
                      <a:pt x="80" y="27"/>
                      <a:pt x="81" y="28"/>
                      <a:pt x="82" y="28"/>
                    </a:cubicBezTo>
                    <a:cubicBezTo>
                      <a:pt x="82" y="29"/>
                      <a:pt x="83" y="29"/>
                      <a:pt x="84" y="30"/>
                    </a:cubicBezTo>
                    <a:cubicBezTo>
                      <a:pt x="85" y="31"/>
                      <a:pt x="85" y="32"/>
                      <a:pt x="86" y="33"/>
                    </a:cubicBezTo>
                    <a:cubicBezTo>
                      <a:pt x="86" y="33"/>
                      <a:pt x="86" y="33"/>
                      <a:pt x="86" y="34"/>
                    </a:cubicBezTo>
                    <a:cubicBezTo>
                      <a:pt x="85" y="34"/>
                      <a:pt x="86" y="34"/>
                      <a:pt x="85" y="35"/>
                    </a:cubicBezTo>
                    <a:cubicBezTo>
                      <a:pt x="85" y="35"/>
                      <a:pt x="85" y="36"/>
                      <a:pt x="85" y="36"/>
                    </a:cubicBezTo>
                    <a:cubicBezTo>
                      <a:pt x="85" y="36"/>
                      <a:pt x="85" y="36"/>
                      <a:pt x="85" y="37"/>
                    </a:cubicBezTo>
                    <a:cubicBezTo>
                      <a:pt x="85" y="37"/>
                      <a:pt x="85" y="37"/>
                      <a:pt x="85" y="37"/>
                    </a:cubicBezTo>
                    <a:cubicBezTo>
                      <a:pt x="85" y="38"/>
                      <a:pt x="85" y="38"/>
                      <a:pt x="85" y="38"/>
                    </a:cubicBezTo>
                    <a:cubicBezTo>
                      <a:pt x="84" y="38"/>
                      <a:pt x="84" y="38"/>
                      <a:pt x="84" y="39"/>
                    </a:cubicBezTo>
                    <a:cubicBezTo>
                      <a:pt x="84" y="39"/>
                      <a:pt x="84" y="39"/>
                      <a:pt x="84" y="39"/>
                    </a:cubicBezTo>
                    <a:cubicBezTo>
                      <a:pt x="83" y="40"/>
                      <a:pt x="83" y="40"/>
                      <a:pt x="82" y="40"/>
                    </a:cubicBezTo>
                    <a:cubicBezTo>
                      <a:pt x="81" y="41"/>
                      <a:pt x="81" y="41"/>
                      <a:pt x="80" y="41"/>
                    </a:cubicBezTo>
                    <a:cubicBezTo>
                      <a:pt x="80" y="41"/>
                      <a:pt x="80" y="42"/>
                      <a:pt x="80" y="42"/>
                    </a:cubicBezTo>
                    <a:cubicBezTo>
                      <a:pt x="79" y="42"/>
                      <a:pt x="79" y="43"/>
                      <a:pt x="78" y="43"/>
                    </a:cubicBezTo>
                    <a:cubicBezTo>
                      <a:pt x="78" y="43"/>
                      <a:pt x="77" y="43"/>
                      <a:pt x="77" y="43"/>
                    </a:cubicBezTo>
                    <a:cubicBezTo>
                      <a:pt x="77" y="43"/>
                      <a:pt x="76" y="44"/>
                      <a:pt x="76" y="44"/>
                    </a:cubicBezTo>
                    <a:cubicBezTo>
                      <a:pt x="75" y="45"/>
                      <a:pt x="74" y="45"/>
                      <a:pt x="73" y="46"/>
                    </a:cubicBezTo>
                    <a:cubicBezTo>
                      <a:pt x="71" y="46"/>
                      <a:pt x="71" y="46"/>
                      <a:pt x="70" y="47"/>
                    </a:cubicBezTo>
                    <a:cubicBezTo>
                      <a:pt x="69" y="47"/>
                      <a:pt x="69" y="47"/>
                      <a:pt x="69" y="48"/>
                    </a:cubicBezTo>
                    <a:cubicBezTo>
                      <a:pt x="68" y="48"/>
                      <a:pt x="66" y="48"/>
                      <a:pt x="66" y="49"/>
                    </a:cubicBezTo>
                    <a:cubicBezTo>
                      <a:pt x="64" y="50"/>
                      <a:pt x="61" y="51"/>
                      <a:pt x="58" y="52"/>
                    </a:cubicBezTo>
                    <a:cubicBezTo>
                      <a:pt x="56" y="53"/>
                      <a:pt x="53" y="53"/>
                      <a:pt x="51" y="54"/>
                    </a:cubicBezTo>
                    <a:cubicBezTo>
                      <a:pt x="50" y="54"/>
                      <a:pt x="48" y="55"/>
                      <a:pt x="47" y="56"/>
                    </a:cubicBezTo>
                    <a:cubicBezTo>
                      <a:pt x="46" y="56"/>
                      <a:pt x="46" y="56"/>
                      <a:pt x="46" y="56"/>
                    </a:cubicBezTo>
                    <a:cubicBezTo>
                      <a:pt x="45" y="56"/>
                      <a:pt x="44" y="57"/>
                      <a:pt x="44" y="57"/>
                    </a:cubicBezTo>
                    <a:cubicBezTo>
                      <a:pt x="43" y="58"/>
                      <a:pt x="42" y="58"/>
                      <a:pt x="41" y="59"/>
                    </a:cubicBezTo>
                    <a:cubicBezTo>
                      <a:pt x="41" y="59"/>
                      <a:pt x="40" y="61"/>
                      <a:pt x="39" y="61"/>
                    </a:cubicBezTo>
                    <a:cubicBezTo>
                      <a:pt x="39" y="62"/>
                      <a:pt x="38" y="63"/>
                      <a:pt x="37" y="64"/>
                    </a:cubicBezTo>
                    <a:cubicBezTo>
                      <a:pt x="37" y="64"/>
                      <a:pt x="37" y="65"/>
                      <a:pt x="36" y="65"/>
                    </a:cubicBezTo>
                    <a:cubicBezTo>
                      <a:pt x="36" y="66"/>
                      <a:pt x="36" y="66"/>
                      <a:pt x="36" y="67"/>
                    </a:cubicBezTo>
                    <a:cubicBezTo>
                      <a:pt x="35" y="67"/>
                      <a:pt x="35" y="67"/>
                      <a:pt x="35" y="67"/>
                    </a:cubicBezTo>
                    <a:cubicBezTo>
                      <a:pt x="35" y="67"/>
                      <a:pt x="35" y="68"/>
                      <a:pt x="35" y="68"/>
                    </a:cubicBezTo>
                    <a:cubicBezTo>
                      <a:pt x="34" y="68"/>
                      <a:pt x="34" y="69"/>
                      <a:pt x="34" y="69"/>
                    </a:cubicBezTo>
                    <a:cubicBezTo>
                      <a:pt x="33" y="70"/>
                      <a:pt x="33" y="70"/>
                      <a:pt x="32" y="72"/>
                    </a:cubicBezTo>
                    <a:cubicBezTo>
                      <a:pt x="31" y="74"/>
                      <a:pt x="30" y="76"/>
                      <a:pt x="29" y="78"/>
                    </a:cubicBezTo>
                    <a:cubicBezTo>
                      <a:pt x="29" y="79"/>
                      <a:pt x="29" y="79"/>
                      <a:pt x="29" y="79"/>
                    </a:cubicBezTo>
                    <a:cubicBezTo>
                      <a:pt x="28" y="80"/>
                      <a:pt x="26" y="85"/>
                      <a:pt x="26" y="86"/>
                    </a:cubicBezTo>
                    <a:cubicBezTo>
                      <a:pt x="25" y="87"/>
                      <a:pt x="25" y="87"/>
                      <a:pt x="25" y="88"/>
                    </a:cubicBezTo>
                    <a:cubicBezTo>
                      <a:pt x="25" y="89"/>
                      <a:pt x="23" y="93"/>
                      <a:pt x="22" y="94"/>
                    </a:cubicBezTo>
                    <a:cubicBezTo>
                      <a:pt x="20" y="96"/>
                      <a:pt x="20" y="97"/>
                      <a:pt x="19" y="100"/>
                    </a:cubicBezTo>
                    <a:cubicBezTo>
                      <a:pt x="17" y="101"/>
                      <a:pt x="17" y="101"/>
                      <a:pt x="16" y="103"/>
                    </a:cubicBezTo>
                    <a:cubicBezTo>
                      <a:pt x="15" y="103"/>
                      <a:pt x="13" y="104"/>
                      <a:pt x="12" y="104"/>
                    </a:cubicBezTo>
                    <a:cubicBezTo>
                      <a:pt x="10" y="104"/>
                      <a:pt x="11" y="105"/>
                      <a:pt x="9" y="105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/>
              <a:p>
                <a:pPr marL="0" marR="0" lvl="0" indent="0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</a:endParaRPr>
              </a:p>
            </p:txBody>
          </p:sp>
          <p:sp>
            <p:nvSpPr>
              <p:cNvPr id="36" name="Freeform 14"/>
              <p:cNvSpPr>
                <a:spLocks noEditPoints="1"/>
              </p:cNvSpPr>
              <p:nvPr/>
            </p:nvSpPr>
            <p:spPr bwMode="auto">
              <a:xfrm>
                <a:off x="3297238" y="3686175"/>
                <a:ext cx="2543175" cy="158750"/>
              </a:xfrm>
              <a:custGeom>
                <a:avLst/>
                <a:gdLst>
                  <a:gd name="T0" fmla="*/ 22 w 675"/>
                  <a:gd name="T1" fmla="*/ 17 h 42"/>
                  <a:gd name="T2" fmla="*/ 1 w 675"/>
                  <a:gd name="T3" fmla="*/ 2 h 42"/>
                  <a:gd name="T4" fmla="*/ 0 w 675"/>
                  <a:gd name="T5" fmla="*/ 41 h 42"/>
                  <a:gd name="T6" fmla="*/ 26 w 675"/>
                  <a:gd name="T7" fmla="*/ 32 h 42"/>
                  <a:gd name="T8" fmla="*/ 36 w 675"/>
                  <a:gd name="T9" fmla="*/ 36 h 42"/>
                  <a:gd name="T10" fmla="*/ 65 w 675"/>
                  <a:gd name="T11" fmla="*/ 41 h 42"/>
                  <a:gd name="T12" fmla="*/ 65 w 675"/>
                  <a:gd name="T13" fmla="*/ 1 h 42"/>
                  <a:gd name="T14" fmla="*/ 47 w 675"/>
                  <a:gd name="T15" fmla="*/ 40 h 42"/>
                  <a:gd name="T16" fmla="*/ 78 w 675"/>
                  <a:gd name="T17" fmla="*/ 30 h 42"/>
                  <a:gd name="T18" fmla="*/ 78 w 675"/>
                  <a:gd name="T19" fmla="*/ 37 h 42"/>
                  <a:gd name="T20" fmla="*/ 97 w 675"/>
                  <a:gd name="T21" fmla="*/ 40 h 42"/>
                  <a:gd name="T22" fmla="*/ 82 w 675"/>
                  <a:gd name="T23" fmla="*/ 26 h 42"/>
                  <a:gd name="T24" fmla="*/ 122 w 675"/>
                  <a:gd name="T25" fmla="*/ 3 h 42"/>
                  <a:gd name="T26" fmla="*/ 131 w 675"/>
                  <a:gd name="T27" fmla="*/ 40 h 42"/>
                  <a:gd name="T28" fmla="*/ 157 w 675"/>
                  <a:gd name="T29" fmla="*/ 7 h 42"/>
                  <a:gd name="T30" fmla="*/ 168 w 675"/>
                  <a:gd name="T31" fmla="*/ 40 h 42"/>
                  <a:gd name="T32" fmla="*/ 209 w 675"/>
                  <a:gd name="T33" fmla="*/ 31 h 42"/>
                  <a:gd name="T34" fmla="*/ 194 w 675"/>
                  <a:gd name="T35" fmla="*/ 22 h 42"/>
                  <a:gd name="T36" fmla="*/ 194 w 675"/>
                  <a:gd name="T37" fmla="*/ 19 h 42"/>
                  <a:gd name="T38" fmla="*/ 206 w 675"/>
                  <a:gd name="T39" fmla="*/ 10 h 42"/>
                  <a:gd name="T40" fmla="*/ 178 w 675"/>
                  <a:gd name="T41" fmla="*/ 39 h 42"/>
                  <a:gd name="T42" fmla="*/ 241 w 675"/>
                  <a:gd name="T43" fmla="*/ 2 h 42"/>
                  <a:gd name="T44" fmla="*/ 213 w 675"/>
                  <a:gd name="T45" fmla="*/ 2 h 42"/>
                  <a:gd name="T46" fmla="*/ 228 w 675"/>
                  <a:gd name="T47" fmla="*/ 40 h 42"/>
                  <a:gd name="T48" fmla="*/ 250 w 675"/>
                  <a:gd name="T49" fmla="*/ 10 h 42"/>
                  <a:gd name="T50" fmla="*/ 320 w 675"/>
                  <a:gd name="T51" fmla="*/ 4 h 42"/>
                  <a:gd name="T52" fmla="*/ 300 w 675"/>
                  <a:gd name="T53" fmla="*/ 3 h 42"/>
                  <a:gd name="T54" fmla="*/ 293 w 675"/>
                  <a:gd name="T55" fmla="*/ 27 h 42"/>
                  <a:gd name="T56" fmla="*/ 376 w 675"/>
                  <a:gd name="T57" fmla="*/ 1 h 42"/>
                  <a:gd name="T58" fmla="*/ 344 w 675"/>
                  <a:gd name="T59" fmla="*/ 1 h 42"/>
                  <a:gd name="T60" fmla="*/ 334 w 675"/>
                  <a:gd name="T61" fmla="*/ 41 h 42"/>
                  <a:gd name="T62" fmla="*/ 369 w 675"/>
                  <a:gd name="T63" fmla="*/ 41 h 42"/>
                  <a:gd name="T64" fmla="*/ 399 w 675"/>
                  <a:gd name="T65" fmla="*/ 41 h 42"/>
                  <a:gd name="T66" fmla="*/ 399 w 675"/>
                  <a:gd name="T67" fmla="*/ 1 h 42"/>
                  <a:gd name="T68" fmla="*/ 381 w 675"/>
                  <a:gd name="T69" fmla="*/ 40 h 42"/>
                  <a:gd name="T70" fmla="*/ 436 w 675"/>
                  <a:gd name="T71" fmla="*/ 9 h 42"/>
                  <a:gd name="T72" fmla="*/ 404 w 675"/>
                  <a:gd name="T73" fmla="*/ 1 h 42"/>
                  <a:gd name="T74" fmla="*/ 442 w 675"/>
                  <a:gd name="T75" fmla="*/ 3 h 42"/>
                  <a:gd name="T76" fmla="*/ 463 w 675"/>
                  <a:gd name="T77" fmla="*/ 39 h 42"/>
                  <a:gd name="T78" fmla="*/ 479 w 675"/>
                  <a:gd name="T79" fmla="*/ 13 h 42"/>
                  <a:gd name="T80" fmla="*/ 472 w 675"/>
                  <a:gd name="T81" fmla="*/ 3 h 42"/>
                  <a:gd name="T82" fmla="*/ 454 w 675"/>
                  <a:gd name="T83" fmla="*/ 3 h 42"/>
                  <a:gd name="T84" fmla="*/ 485 w 675"/>
                  <a:gd name="T85" fmla="*/ 31 h 42"/>
                  <a:gd name="T86" fmla="*/ 490 w 675"/>
                  <a:gd name="T87" fmla="*/ 2 h 42"/>
                  <a:gd name="T88" fmla="*/ 507 w 675"/>
                  <a:gd name="T89" fmla="*/ 41 h 42"/>
                  <a:gd name="T90" fmla="*/ 529 w 675"/>
                  <a:gd name="T91" fmla="*/ 41 h 42"/>
                  <a:gd name="T92" fmla="*/ 559 w 675"/>
                  <a:gd name="T93" fmla="*/ 0 h 42"/>
                  <a:gd name="T94" fmla="*/ 554 w 675"/>
                  <a:gd name="T95" fmla="*/ 28 h 42"/>
                  <a:gd name="T96" fmla="*/ 540 w 675"/>
                  <a:gd name="T97" fmla="*/ 40 h 42"/>
                  <a:gd name="T98" fmla="*/ 559 w 675"/>
                  <a:gd name="T99" fmla="*/ 13 h 42"/>
                  <a:gd name="T100" fmla="*/ 582 w 675"/>
                  <a:gd name="T101" fmla="*/ 35 h 42"/>
                  <a:gd name="T102" fmla="*/ 575 w 675"/>
                  <a:gd name="T103" fmla="*/ 3 h 42"/>
                  <a:gd name="T104" fmla="*/ 615 w 675"/>
                  <a:gd name="T105" fmla="*/ 39 h 42"/>
                  <a:gd name="T106" fmla="*/ 628 w 675"/>
                  <a:gd name="T107" fmla="*/ 1 h 42"/>
                  <a:gd name="T108" fmla="*/ 608 w 675"/>
                  <a:gd name="T109" fmla="*/ 34 h 42"/>
                  <a:gd name="T110" fmla="*/ 661 w 675"/>
                  <a:gd name="T111" fmla="*/ 1 h 42"/>
                  <a:gd name="T112" fmla="*/ 650 w 675"/>
                  <a:gd name="T113" fmla="*/ 2 h 42"/>
                  <a:gd name="T114" fmla="*/ 651 w 675"/>
                  <a:gd name="T115" fmla="*/ 23 h 42"/>
                  <a:gd name="T116" fmla="*/ 659 w 675"/>
                  <a:gd name="T117" fmla="*/ 39 h 4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</a:cxnLst>
                <a:rect l="0" t="0" r="r" b="b"/>
                <a:pathLst>
                  <a:path w="675" h="42">
                    <a:moveTo>
                      <a:pt x="42" y="1"/>
                    </a:moveTo>
                    <a:cubicBezTo>
                      <a:pt x="27" y="1"/>
                      <a:pt x="27" y="1"/>
                      <a:pt x="27" y="1"/>
                    </a:cubicBezTo>
                    <a:cubicBezTo>
                      <a:pt x="27" y="2"/>
                      <a:pt x="27" y="2"/>
                      <a:pt x="27" y="2"/>
                    </a:cubicBezTo>
                    <a:cubicBezTo>
                      <a:pt x="28" y="2"/>
                      <a:pt x="28" y="2"/>
                      <a:pt x="28" y="2"/>
                    </a:cubicBezTo>
                    <a:cubicBezTo>
                      <a:pt x="31" y="3"/>
                      <a:pt x="32" y="3"/>
                      <a:pt x="32" y="4"/>
                    </a:cubicBezTo>
                    <a:cubicBezTo>
                      <a:pt x="32" y="5"/>
                      <a:pt x="31" y="7"/>
                      <a:pt x="29" y="8"/>
                    </a:cubicBezTo>
                    <a:cubicBezTo>
                      <a:pt x="22" y="17"/>
                      <a:pt x="22" y="17"/>
                      <a:pt x="22" y="17"/>
                    </a:cubicBezTo>
                    <a:cubicBezTo>
                      <a:pt x="20" y="13"/>
                      <a:pt x="20" y="13"/>
                      <a:pt x="20" y="13"/>
                    </a:cubicBezTo>
                    <a:cubicBezTo>
                      <a:pt x="16" y="8"/>
                      <a:pt x="14" y="5"/>
                      <a:pt x="15" y="4"/>
                    </a:cubicBezTo>
                    <a:cubicBezTo>
                      <a:pt x="14" y="3"/>
                      <a:pt x="16" y="2"/>
                      <a:pt x="19" y="2"/>
                    </a:cubicBezTo>
                    <a:cubicBezTo>
                      <a:pt x="19" y="2"/>
                      <a:pt x="19" y="2"/>
                      <a:pt x="19" y="2"/>
                    </a:cubicBezTo>
                    <a:cubicBezTo>
                      <a:pt x="19" y="1"/>
                      <a:pt x="19" y="1"/>
                      <a:pt x="19" y="1"/>
                    </a:cubicBezTo>
                    <a:cubicBezTo>
                      <a:pt x="1" y="1"/>
                      <a:pt x="1" y="1"/>
                      <a:pt x="1" y="1"/>
                    </a:cubicBezTo>
                    <a:cubicBezTo>
                      <a:pt x="1" y="2"/>
                      <a:pt x="1" y="2"/>
                      <a:pt x="1" y="2"/>
                    </a:cubicBezTo>
                    <a:cubicBezTo>
                      <a:pt x="3" y="2"/>
                      <a:pt x="5" y="3"/>
                      <a:pt x="6" y="4"/>
                    </a:cubicBezTo>
                    <a:cubicBezTo>
                      <a:pt x="7" y="5"/>
                      <a:pt x="9" y="8"/>
                      <a:pt x="12" y="12"/>
                    </a:cubicBezTo>
                    <a:cubicBezTo>
                      <a:pt x="19" y="22"/>
                      <a:pt x="19" y="22"/>
                      <a:pt x="19" y="22"/>
                    </a:cubicBezTo>
                    <a:cubicBezTo>
                      <a:pt x="9" y="33"/>
                      <a:pt x="9" y="33"/>
                      <a:pt x="9" y="33"/>
                    </a:cubicBezTo>
                    <a:cubicBezTo>
                      <a:pt x="6" y="37"/>
                      <a:pt x="5" y="39"/>
                      <a:pt x="4" y="39"/>
                    </a:cubicBezTo>
                    <a:cubicBezTo>
                      <a:pt x="3" y="40"/>
                      <a:pt x="2" y="40"/>
                      <a:pt x="0" y="40"/>
                    </a:cubicBezTo>
                    <a:cubicBezTo>
                      <a:pt x="0" y="41"/>
                      <a:pt x="0" y="41"/>
                      <a:pt x="0" y="41"/>
                    </a:cubicBezTo>
                    <a:cubicBezTo>
                      <a:pt x="14" y="41"/>
                      <a:pt x="14" y="41"/>
                      <a:pt x="14" y="41"/>
                    </a:cubicBezTo>
                    <a:cubicBezTo>
                      <a:pt x="14" y="40"/>
                      <a:pt x="14" y="40"/>
                      <a:pt x="14" y="40"/>
                    </a:cubicBezTo>
                    <a:cubicBezTo>
                      <a:pt x="11" y="40"/>
                      <a:pt x="10" y="39"/>
                      <a:pt x="10" y="38"/>
                    </a:cubicBezTo>
                    <a:cubicBezTo>
                      <a:pt x="10" y="37"/>
                      <a:pt x="11" y="36"/>
                      <a:pt x="12" y="33"/>
                    </a:cubicBezTo>
                    <a:cubicBezTo>
                      <a:pt x="13" y="33"/>
                      <a:pt x="13" y="33"/>
                      <a:pt x="13" y="33"/>
                    </a:cubicBezTo>
                    <a:cubicBezTo>
                      <a:pt x="20" y="24"/>
                      <a:pt x="20" y="24"/>
                      <a:pt x="20" y="24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8" y="35"/>
                      <a:pt x="29" y="37"/>
                      <a:pt x="29" y="38"/>
                    </a:cubicBezTo>
                    <a:cubicBezTo>
                      <a:pt x="29" y="39"/>
                      <a:pt x="28" y="40"/>
                      <a:pt x="25" y="40"/>
                    </a:cubicBezTo>
                    <a:cubicBezTo>
                      <a:pt x="25" y="40"/>
                      <a:pt x="25" y="40"/>
                      <a:pt x="24" y="40"/>
                    </a:cubicBezTo>
                    <a:cubicBezTo>
                      <a:pt x="24" y="41"/>
                      <a:pt x="24" y="41"/>
                      <a:pt x="24" y="41"/>
                    </a:cubicBezTo>
                    <a:cubicBezTo>
                      <a:pt x="42" y="41"/>
                      <a:pt x="42" y="41"/>
                      <a:pt x="42" y="41"/>
                    </a:cubicBezTo>
                    <a:cubicBezTo>
                      <a:pt x="42" y="40"/>
                      <a:pt x="42" y="40"/>
                      <a:pt x="42" y="40"/>
                    </a:cubicBezTo>
                    <a:cubicBezTo>
                      <a:pt x="40" y="40"/>
                      <a:pt x="38" y="39"/>
                      <a:pt x="36" y="36"/>
                    </a:cubicBezTo>
                    <a:cubicBezTo>
                      <a:pt x="24" y="19"/>
                      <a:pt x="24" y="19"/>
                      <a:pt x="24" y="19"/>
                    </a:cubicBezTo>
                    <a:cubicBezTo>
                      <a:pt x="33" y="8"/>
                      <a:pt x="33" y="8"/>
                      <a:pt x="33" y="8"/>
                    </a:cubicBezTo>
                    <a:cubicBezTo>
                      <a:pt x="35" y="6"/>
                      <a:pt x="36" y="4"/>
                      <a:pt x="37" y="3"/>
                    </a:cubicBezTo>
                    <a:cubicBezTo>
                      <a:pt x="38" y="3"/>
                      <a:pt x="40" y="2"/>
                      <a:pt x="42" y="2"/>
                    </a:cubicBezTo>
                    <a:cubicBezTo>
                      <a:pt x="42" y="1"/>
                      <a:pt x="42" y="1"/>
                      <a:pt x="42" y="1"/>
                    </a:cubicBezTo>
                    <a:close/>
                    <a:moveTo>
                      <a:pt x="47" y="41"/>
                    </a:moveTo>
                    <a:cubicBezTo>
                      <a:pt x="65" y="41"/>
                      <a:pt x="65" y="41"/>
                      <a:pt x="65" y="41"/>
                    </a:cubicBezTo>
                    <a:cubicBezTo>
                      <a:pt x="65" y="40"/>
                      <a:pt x="65" y="40"/>
                      <a:pt x="65" y="40"/>
                    </a:cubicBezTo>
                    <a:cubicBezTo>
                      <a:pt x="63" y="40"/>
                      <a:pt x="61" y="40"/>
                      <a:pt x="61" y="39"/>
                    </a:cubicBezTo>
                    <a:cubicBezTo>
                      <a:pt x="60" y="38"/>
                      <a:pt x="60" y="37"/>
                      <a:pt x="60" y="35"/>
                    </a:cubicBezTo>
                    <a:cubicBezTo>
                      <a:pt x="60" y="8"/>
                      <a:pt x="60" y="8"/>
                      <a:pt x="60" y="8"/>
                    </a:cubicBezTo>
                    <a:cubicBezTo>
                      <a:pt x="60" y="5"/>
                      <a:pt x="60" y="4"/>
                      <a:pt x="61" y="3"/>
                    </a:cubicBezTo>
                    <a:cubicBezTo>
                      <a:pt x="61" y="3"/>
                      <a:pt x="63" y="2"/>
                      <a:pt x="65" y="2"/>
                    </a:cubicBezTo>
                    <a:cubicBezTo>
                      <a:pt x="65" y="1"/>
                      <a:pt x="65" y="1"/>
                      <a:pt x="65" y="1"/>
                    </a:cubicBezTo>
                    <a:cubicBezTo>
                      <a:pt x="47" y="1"/>
                      <a:pt x="47" y="1"/>
                      <a:pt x="47" y="1"/>
                    </a:cubicBezTo>
                    <a:cubicBezTo>
                      <a:pt x="47" y="2"/>
                      <a:pt x="47" y="2"/>
                      <a:pt x="47" y="2"/>
                    </a:cubicBezTo>
                    <a:cubicBezTo>
                      <a:pt x="50" y="2"/>
                      <a:pt x="52" y="3"/>
                      <a:pt x="52" y="3"/>
                    </a:cubicBezTo>
                    <a:cubicBezTo>
                      <a:pt x="53" y="4"/>
                      <a:pt x="53" y="5"/>
                      <a:pt x="53" y="8"/>
                    </a:cubicBezTo>
                    <a:cubicBezTo>
                      <a:pt x="53" y="35"/>
                      <a:pt x="53" y="35"/>
                      <a:pt x="53" y="35"/>
                    </a:cubicBezTo>
                    <a:cubicBezTo>
                      <a:pt x="53" y="37"/>
                      <a:pt x="53" y="38"/>
                      <a:pt x="52" y="39"/>
                    </a:cubicBezTo>
                    <a:cubicBezTo>
                      <a:pt x="51" y="40"/>
                      <a:pt x="50" y="40"/>
                      <a:pt x="47" y="40"/>
                    </a:cubicBezTo>
                    <a:cubicBezTo>
                      <a:pt x="47" y="41"/>
                      <a:pt x="47" y="41"/>
                      <a:pt x="47" y="41"/>
                    </a:cubicBezTo>
                    <a:close/>
                    <a:moveTo>
                      <a:pt x="112" y="40"/>
                    </a:moveTo>
                    <a:cubicBezTo>
                      <a:pt x="111" y="40"/>
                      <a:pt x="110" y="40"/>
                      <a:pt x="109" y="39"/>
                    </a:cubicBezTo>
                    <a:cubicBezTo>
                      <a:pt x="109" y="38"/>
                      <a:pt x="108" y="37"/>
                      <a:pt x="107" y="35"/>
                    </a:cubicBezTo>
                    <a:cubicBezTo>
                      <a:pt x="92" y="0"/>
                      <a:pt x="92" y="0"/>
                      <a:pt x="92" y="0"/>
                    </a:cubicBezTo>
                    <a:cubicBezTo>
                      <a:pt x="90" y="0"/>
                      <a:pt x="90" y="0"/>
                      <a:pt x="90" y="0"/>
                    </a:cubicBezTo>
                    <a:cubicBezTo>
                      <a:pt x="78" y="30"/>
                      <a:pt x="78" y="30"/>
                      <a:pt x="78" y="30"/>
                    </a:cubicBezTo>
                    <a:cubicBezTo>
                      <a:pt x="78" y="30"/>
                      <a:pt x="78" y="31"/>
                      <a:pt x="77" y="31"/>
                    </a:cubicBezTo>
                    <a:cubicBezTo>
                      <a:pt x="76" y="35"/>
                      <a:pt x="74" y="38"/>
                      <a:pt x="73" y="39"/>
                    </a:cubicBezTo>
                    <a:cubicBezTo>
                      <a:pt x="72" y="40"/>
                      <a:pt x="71" y="40"/>
                      <a:pt x="70" y="40"/>
                    </a:cubicBezTo>
                    <a:cubicBezTo>
                      <a:pt x="70" y="41"/>
                      <a:pt x="70" y="41"/>
                      <a:pt x="70" y="41"/>
                    </a:cubicBezTo>
                    <a:cubicBezTo>
                      <a:pt x="82" y="41"/>
                      <a:pt x="82" y="41"/>
                      <a:pt x="82" y="41"/>
                    </a:cubicBezTo>
                    <a:cubicBezTo>
                      <a:pt x="82" y="40"/>
                      <a:pt x="82" y="40"/>
                      <a:pt x="82" y="40"/>
                    </a:cubicBezTo>
                    <a:cubicBezTo>
                      <a:pt x="80" y="40"/>
                      <a:pt x="78" y="39"/>
                      <a:pt x="78" y="37"/>
                    </a:cubicBezTo>
                    <a:cubicBezTo>
                      <a:pt x="78" y="37"/>
                      <a:pt x="78" y="36"/>
                      <a:pt x="79" y="35"/>
                    </a:cubicBezTo>
                    <a:cubicBezTo>
                      <a:pt x="82" y="28"/>
                      <a:pt x="82" y="28"/>
                      <a:pt x="82" y="28"/>
                    </a:cubicBezTo>
                    <a:cubicBezTo>
                      <a:pt x="97" y="28"/>
                      <a:pt x="97" y="28"/>
                      <a:pt x="97" y="28"/>
                    </a:cubicBezTo>
                    <a:cubicBezTo>
                      <a:pt x="100" y="34"/>
                      <a:pt x="100" y="34"/>
                      <a:pt x="100" y="34"/>
                    </a:cubicBezTo>
                    <a:cubicBezTo>
                      <a:pt x="100" y="34"/>
                      <a:pt x="100" y="34"/>
                      <a:pt x="100" y="35"/>
                    </a:cubicBezTo>
                    <a:cubicBezTo>
                      <a:pt x="101" y="36"/>
                      <a:pt x="101" y="37"/>
                      <a:pt x="101" y="38"/>
                    </a:cubicBezTo>
                    <a:cubicBezTo>
                      <a:pt x="101" y="39"/>
                      <a:pt x="100" y="40"/>
                      <a:pt x="97" y="40"/>
                    </a:cubicBezTo>
                    <a:cubicBezTo>
                      <a:pt x="97" y="41"/>
                      <a:pt x="97" y="41"/>
                      <a:pt x="97" y="41"/>
                    </a:cubicBezTo>
                    <a:cubicBezTo>
                      <a:pt x="112" y="41"/>
                      <a:pt x="112" y="41"/>
                      <a:pt x="112" y="41"/>
                    </a:cubicBezTo>
                    <a:cubicBezTo>
                      <a:pt x="112" y="40"/>
                      <a:pt x="112" y="40"/>
                      <a:pt x="112" y="40"/>
                    </a:cubicBezTo>
                    <a:close/>
                    <a:moveTo>
                      <a:pt x="82" y="26"/>
                    </a:moveTo>
                    <a:cubicBezTo>
                      <a:pt x="90" y="9"/>
                      <a:pt x="90" y="9"/>
                      <a:pt x="90" y="9"/>
                    </a:cubicBezTo>
                    <a:cubicBezTo>
                      <a:pt x="96" y="26"/>
                      <a:pt x="96" y="26"/>
                      <a:pt x="96" y="26"/>
                    </a:cubicBezTo>
                    <a:cubicBezTo>
                      <a:pt x="82" y="26"/>
                      <a:pt x="82" y="26"/>
                      <a:pt x="82" y="26"/>
                    </a:cubicBezTo>
                    <a:close/>
                    <a:moveTo>
                      <a:pt x="168" y="1"/>
                    </a:moveTo>
                    <a:cubicBezTo>
                      <a:pt x="156" y="1"/>
                      <a:pt x="156" y="1"/>
                      <a:pt x="156" y="1"/>
                    </a:cubicBezTo>
                    <a:cubicBezTo>
                      <a:pt x="143" y="32"/>
                      <a:pt x="143" y="32"/>
                      <a:pt x="143" y="32"/>
                    </a:cubicBezTo>
                    <a:cubicBezTo>
                      <a:pt x="129" y="1"/>
                      <a:pt x="129" y="1"/>
                      <a:pt x="129" y="1"/>
                    </a:cubicBezTo>
                    <a:cubicBezTo>
                      <a:pt x="117" y="1"/>
                      <a:pt x="117" y="1"/>
                      <a:pt x="117" y="1"/>
                    </a:cubicBezTo>
                    <a:cubicBezTo>
                      <a:pt x="117" y="2"/>
                      <a:pt x="117" y="2"/>
                      <a:pt x="117" y="2"/>
                    </a:cubicBezTo>
                    <a:cubicBezTo>
                      <a:pt x="119" y="2"/>
                      <a:pt x="121" y="3"/>
                      <a:pt x="122" y="3"/>
                    </a:cubicBezTo>
                    <a:cubicBezTo>
                      <a:pt x="122" y="4"/>
                      <a:pt x="123" y="5"/>
                      <a:pt x="123" y="8"/>
                    </a:cubicBezTo>
                    <a:cubicBezTo>
                      <a:pt x="123" y="32"/>
                      <a:pt x="123" y="32"/>
                      <a:pt x="123" y="32"/>
                    </a:cubicBezTo>
                    <a:cubicBezTo>
                      <a:pt x="123" y="35"/>
                      <a:pt x="122" y="37"/>
                      <a:pt x="121" y="38"/>
                    </a:cubicBezTo>
                    <a:cubicBezTo>
                      <a:pt x="121" y="39"/>
                      <a:pt x="119" y="40"/>
                      <a:pt x="117" y="40"/>
                    </a:cubicBezTo>
                    <a:cubicBezTo>
                      <a:pt x="117" y="41"/>
                      <a:pt x="117" y="41"/>
                      <a:pt x="117" y="41"/>
                    </a:cubicBezTo>
                    <a:cubicBezTo>
                      <a:pt x="131" y="41"/>
                      <a:pt x="131" y="41"/>
                      <a:pt x="131" y="41"/>
                    </a:cubicBezTo>
                    <a:cubicBezTo>
                      <a:pt x="131" y="40"/>
                      <a:pt x="131" y="40"/>
                      <a:pt x="131" y="40"/>
                    </a:cubicBezTo>
                    <a:cubicBezTo>
                      <a:pt x="129" y="40"/>
                      <a:pt x="127" y="39"/>
                      <a:pt x="126" y="38"/>
                    </a:cubicBezTo>
                    <a:cubicBezTo>
                      <a:pt x="126" y="37"/>
                      <a:pt x="125" y="35"/>
                      <a:pt x="125" y="32"/>
                    </a:cubicBezTo>
                    <a:cubicBezTo>
                      <a:pt x="125" y="8"/>
                      <a:pt x="125" y="8"/>
                      <a:pt x="125" y="8"/>
                    </a:cubicBezTo>
                    <a:cubicBezTo>
                      <a:pt x="125" y="8"/>
                      <a:pt x="125" y="8"/>
                      <a:pt x="125" y="8"/>
                    </a:cubicBezTo>
                    <a:cubicBezTo>
                      <a:pt x="140" y="41"/>
                      <a:pt x="140" y="41"/>
                      <a:pt x="140" y="41"/>
                    </a:cubicBezTo>
                    <a:cubicBezTo>
                      <a:pt x="141" y="41"/>
                      <a:pt x="141" y="41"/>
                      <a:pt x="141" y="41"/>
                    </a:cubicBezTo>
                    <a:cubicBezTo>
                      <a:pt x="157" y="7"/>
                      <a:pt x="157" y="7"/>
                      <a:pt x="157" y="7"/>
                    </a:cubicBezTo>
                    <a:cubicBezTo>
                      <a:pt x="157" y="7"/>
                      <a:pt x="157" y="7"/>
                      <a:pt x="157" y="7"/>
                    </a:cubicBezTo>
                    <a:cubicBezTo>
                      <a:pt x="157" y="34"/>
                      <a:pt x="157" y="34"/>
                      <a:pt x="157" y="34"/>
                    </a:cubicBezTo>
                    <a:cubicBezTo>
                      <a:pt x="157" y="36"/>
                      <a:pt x="157" y="38"/>
                      <a:pt x="156" y="39"/>
                    </a:cubicBezTo>
                    <a:cubicBezTo>
                      <a:pt x="155" y="39"/>
                      <a:pt x="154" y="40"/>
                      <a:pt x="151" y="40"/>
                    </a:cubicBezTo>
                    <a:cubicBezTo>
                      <a:pt x="151" y="41"/>
                      <a:pt x="151" y="41"/>
                      <a:pt x="151" y="41"/>
                    </a:cubicBezTo>
                    <a:cubicBezTo>
                      <a:pt x="168" y="41"/>
                      <a:pt x="168" y="41"/>
                      <a:pt x="168" y="41"/>
                    </a:cubicBezTo>
                    <a:cubicBezTo>
                      <a:pt x="168" y="40"/>
                      <a:pt x="168" y="40"/>
                      <a:pt x="168" y="40"/>
                    </a:cubicBezTo>
                    <a:cubicBezTo>
                      <a:pt x="166" y="40"/>
                      <a:pt x="165" y="39"/>
                      <a:pt x="164" y="39"/>
                    </a:cubicBezTo>
                    <a:cubicBezTo>
                      <a:pt x="163" y="38"/>
                      <a:pt x="163" y="37"/>
                      <a:pt x="163" y="35"/>
                    </a:cubicBezTo>
                    <a:cubicBezTo>
                      <a:pt x="163" y="8"/>
                      <a:pt x="163" y="8"/>
                      <a:pt x="163" y="8"/>
                    </a:cubicBezTo>
                    <a:cubicBezTo>
                      <a:pt x="163" y="6"/>
                      <a:pt x="163" y="4"/>
                      <a:pt x="164" y="3"/>
                    </a:cubicBezTo>
                    <a:cubicBezTo>
                      <a:pt x="165" y="3"/>
                      <a:pt x="166" y="2"/>
                      <a:pt x="168" y="2"/>
                    </a:cubicBezTo>
                    <a:cubicBezTo>
                      <a:pt x="168" y="1"/>
                      <a:pt x="168" y="1"/>
                      <a:pt x="168" y="1"/>
                    </a:cubicBezTo>
                    <a:close/>
                    <a:moveTo>
                      <a:pt x="209" y="31"/>
                    </a:moveTo>
                    <a:cubicBezTo>
                      <a:pt x="207" y="31"/>
                      <a:pt x="207" y="31"/>
                      <a:pt x="207" y="31"/>
                    </a:cubicBezTo>
                    <a:cubicBezTo>
                      <a:pt x="206" y="34"/>
                      <a:pt x="204" y="36"/>
                      <a:pt x="203" y="37"/>
                    </a:cubicBezTo>
                    <a:cubicBezTo>
                      <a:pt x="201" y="38"/>
                      <a:pt x="198" y="39"/>
                      <a:pt x="194" y="39"/>
                    </a:cubicBezTo>
                    <a:cubicBezTo>
                      <a:pt x="189" y="39"/>
                      <a:pt x="186" y="39"/>
                      <a:pt x="186" y="39"/>
                    </a:cubicBezTo>
                    <a:cubicBezTo>
                      <a:pt x="185" y="38"/>
                      <a:pt x="185" y="38"/>
                      <a:pt x="185" y="36"/>
                    </a:cubicBezTo>
                    <a:cubicBezTo>
                      <a:pt x="185" y="21"/>
                      <a:pt x="185" y="21"/>
                      <a:pt x="185" y="21"/>
                    </a:cubicBezTo>
                    <a:cubicBezTo>
                      <a:pt x="194" y="22"/>
                      <a:pt x="194" y="22"/>
                      <a:pt x="194" y="22"/>
                    </a:cubicBezTo>
                    <a:cubicBezTo>
                      <a:pt x="197" y="22"/>
                      <a:pt x="198" y="22"/>
                      <a:pt x="199" y="23"/>
                    </a:cubicBezTo>
                    <a:cubicBezTo>
                      <a:pt x="200" y="23"/>
                      <a:pt x="201" y="25"/>
                      <a:pt x="201" y="27"/>
                    </a:cubicBezTo>
                    <a:cubicBezTo>
                      <a:pt x="202" y="27"/>
                      <a:pt x="202" y="27"/>
                      <a:pt x="202" y="27"/>
                    </a:cubicBezTo>
                    <a:cubicBezTo>
                      <a:pt x="202" y="13"/>
                      <a:pt x="202" y="13"/>
                      <a:pt x="202" y="13"/>
                    </a:cubicBezTo>
                    <a:cubicBezTo>
                      <a:pt x="201" y="13"/>
                      <a:pt x="201" y="13"/>
                      <a:pt x="201" y="13"/>
                    </a:cubicBezTo>
                    <a:cubicBezTo>
                      <a:pt x="201" y="16"/>
                      <a:pt x="200" y="17"/>
                      <a:pt x="199" y="18"/>
                    </a:cubicBezTo>
                    <a:cubicBezTo>
                      <a:pt x="198" y="19"/>
                      <a:pt x="197" y="19"/>
                      <a:pt x="194" y="19"/>
                    </a:cubicBezTo>
                    <a:cubicBezTo>
                      <a:pt x="185" y="19"/>
                      <a:pt x="185" y="19"/>
                      <a:pt x="185" y="19"/>
                    </a:cubicBezTo>
                    <a:cubicBezTo>
                      <a:pt x="185" y="5"/>
                      <a:pt x="185" y="5"/>
                      <a:pt x="185" y="5"/>
                    </a:cubicBezTo>
                    <a:cubicBezTo>
                      <a:pt x="185" y="4"/>
                      <a:pt x="186" y="3"/>
                      <a:pt x="187" y="3"/>
                    </a:cubicBezTo>
                    <a:cubicBezTo>
                      <a:pt x="195" y="3"/>
                      <a:pt x="195" y="3"/>
                      <a:pt x="195" y="3"/>
                    </a:cubicBezTo>
                    <a:cubicBezTo>
                      <a:pt x="199" y="3"/>
                      <a:pt x="201" y="4"/>
                      <a:pt x="202" y="5"/>
                    </a:cubicBezTo>
                    <a:cubicBezTo>
                      <a:pt x="203" y="5"/>
                      <a:pt x="204" y="7"/>
                      <a:pt x="204" y="10"/>
                    </a:cubicBezTo>
                    <a:cubicBezTo>
                      <a:pt x="206" y="10"/>
                      <a:pt x="206" y="10"/>
                      <a:pt x="206" y="10"/>
                    </a:cubicBezTo>
                    <a:cubicBezTo>
                      <a:pt x="206" y="1"/>
                      <a:pt x="206" y="1"/>
                      <a:pt x="206" y="1"/>
                    </a:cubicBezTo>
                    <a:cubicBezTo>
                      <a:pt x="173" y="1"/>
                      <a:pt x="173" y="1"/>
                      <a:pt x="173" y="1"/>
                    </a:cubicBezTo>
                    <a:cubicBezTo>
                      <a:pt x="173" y="2"/>
                      <a:pt x="173" y="2"/>
                      <a:pt x="173" y="2"/>
                    </a:cubicBezTo>
                    <a:cubicBezTo>
                      <a:pt x="176" y="2"/>
                      <a:pt x="177" y="3"/>
                      <a:pt x="178" y="3"/>
                    </a:cubicBezTo>
                    <a:cubicBezTo>
                      <a:pt x="178" y="4"/>
                      <a:pt x="179" y="6"/>
                      <a:pt x="179" y="8"/>
                    </a:cubicBezTo>
                    <a:cubicBezTo>
                      <a:pt x="179" y="35"/>
                      <a:pt x="179" y="35"/>
                      <a:pt x="179" y="35"/>
                    </a:cubicBezTo>
                    <a:cubicBezTo>
                      <a:pt x="179" y="37"/>
                      <a:pt x="178" y="38"/>
                      <a:pt x="178" y="39"/>
                    </a:cubicBezTo>
                    <a:cubicBezTo>
                      <a:pt x="177" y="39"/>
                      <a:pt x="176" y="40"/>
                      <a:pt x="173" y="40"/>
                    </a:cubicBezTo>
                    <a:cubicBezTo>
                      <a:pt x="173" y="41"/>
                      <a:pt x="173" y="41"/>
                      <a:pt x="173" y="41"/>
                    </a:cubicBezTo>
                    <a:cubicBezTo>
                      <a:pt x="206" y="41"/>
                      <a:pt x="206" y="41"/>
                      <a:pt x="206" y="41"/>
                    </a:cubicBezTo>
                    <a:cubicBezTo>
                      <a:pt x="209" y="31"/>
                      <a:pt x="209" y="31"/>
                      <a:pt x="209" y="31"/>
                    </a:cubicBezTo>
                    <a:close/>
                    <a:moveTo>
                      <a:pt x="255" y="1"/>
                    </a:moveTo>
                    <a:cubicBezTo>
                      <a:pt x="241" y="1"/>
                      <a:pt x="241" y="1"/>
                      <a:pt x="241" y="1"/>
                    </a:cubicBezTo>
                    <a:cubicBezTo>
                      <a:pt x="241" y="2"/>
                      <a:pt x="241" y="2"/>
                      <a:pt x="241" y="2"/>
                    </a:cubicBezTo>
                    <a:cubicBezTo>
                      <a:pt x="244" y="2"/>
                      <a:pt x="245" y="3"/>
                      <a:pt x="246" y="4"/>
                    </a:cubicBezTo>
                    <a:cubicBezTo>
                      <a:pt x="247" y="5"/>
                      <a:pt x="247" y="7"/>
                      <a:pt x="247" y="10"/>
                    </a:cubicBezTo>
                    <a:cubicBezTo>
                      <a:pt x="247" y="30"/>
                      <a:pt x="247" y="30"/>
                      <a:pt x="247" y="30"/>
                    </a:cubicBezTo>
                    <a:cubicBezTo>
                      <a:pt x="247" y="30"/>
                      <a:pt x="247" y="30"/>
                      <a:pt x="247" y="30"/>
                    </a:cubicBezTo>
                    <a:cubicBezTo>
                      <a:pt x="224" y="1"/>
                      <a:pt x="224" y="1"/>
                      <a:pt x="224" y="1"/>
                    </a:cubicBezTo>
                    <a:cubicBezTo>
                      <a:pt x="213" y="1"/>
                      <a:pt x="213" y="1"/>
                      <a:pt x="213" y="1"/>
                    </a:cubicBezTo>
                    <a:cubicBezTo>
                      <a:pt x="213" y="2"/>
                      <a:pt x="213" y="2"/>
                      <a:pt x="213" y="2"/>
                    </a:cubicBezTo>
                    <a:cubicBezTo>
                      <a:pt x="215" y="2"/>
                      <a:pt x="217" y="3"/>
                      <a:pt x="219" y="5"/>
                    </a:cubicBezTo>
                    <a:cubicBezTo>
                      <a:pt x="219" y="32"/>
                      <a:pt x="219" y="32"/>
                      <a:pt x="219" y="32"/>
                    </a:cubicBezTo>
                    <a:cubicBezTo>
                      <a:pt x="219" y="35"/>
                      <a:pt x="219" y="37"/>
                      <a:pt x="218" y="38"/>
                    </a:cubicBezTo>
                    <a:cubicBezTo>
                      <a:pt x="217" y="39"/>
                      <a:pt x="216" y="40"/>
                      <a:pt x="213" y="40"/>
                    </a:cubicBezTo>
                    <a:cubicBezTo>
                      <a:pt x="213" y="41"/>
                      <a:pt x="213" y="41"/>
                      <a:pt x="213" y="41"/>
                    </a:cubicBezTo>
                    <a:cubicBezTo>
                      <a:pt x="228" y="41"/>
                      <a:pt x="228" y="41"/>
                      <a:pt x="228" y="41"/>
                    </a:cubicBezTo>
                    <a:cubicBezTo>
                      <a:pt x="228" y="40"/>
                      <a:pt x="228" y="40"/>
                      <a:pt x="228" y="40"/>
                    </a:cubicBezTo>
                    <a:cubicBezTo>
                      <a:pt x="225" y="40"/>
                      <a:pt x="224" y="39"/>
                      <a:pt x="223" y="38"/>
                    </a:cubicBezTo>
                    <a:cubicBezTo>
                      <a:pt x="222" y="37"/>
                      <a:pt x="222" y="35"/>
                      <a:pt x="222" y="32"/>
                    </a:cubicBezTo>
                    <a:cubicBezTo>
                      <a:pt x="222" y="9"/>
                      <a:pt x="222" y="9"/>
                      <a:pt x="222" y="9"/>
                    </a:cubicBezTo>
                    <a:cubicBezTo>
                      <a:pt x="222" y="9"/>
                      <a:pt x="222" y="9"/>
                      <a:pt x="222" y="9"/>
                    </a:cubicBezTo>
                    <a:cubicBezTo>
                      <a:pt x="249" y="41"/>
                      <a:pt x="249" y="41"/>
                      <a:pt x="249" y="41"/>
                    </a:cubicBezTo>
                    <a:cubicBezTo>
                      <a:pt x="250" y="41"/>
                      <a:pt x="250" y="41"/>
                      <a:pt x="250" y="41"/>
                    </a:cubicBezTo>
                    <a:cubicBezTo>
                      <a:pt x="250" y="10"/>
                      <a:pt x="250" y="10"/>
                      <a:pt x="250" y="10"/>
                    </a:cubicBezTo>
                    <a:cubicBezTo>
                      <a:pt x="250" y="7"/>
                      <a:pt x="250" y="5"/>
                      <a:pt x="251" y="4"/>
                    </a:cubicBezTo>
                    <a:cubicBezTo>
                      <a:pt x="251" y="3"/>
                      <a:pt x="253" y="2"/>
                      <a:pt x="255" y="2"/>
                    </a:cubicBezTo>
                    <a:cubicBezTo>
                      <a:pt x="255" y="1"/>
                      <a:pt x="255" y="1"/>
                      <a:pt x="255" y="1"/>
                    </a:cubicBezTo>
                    <a:close/>
                    <a:moveTo>
                      <a:pt x="329" y="1"/>
                    </a:moveTo>
                    <a:cubicBezTo>
                      <a:pt x="315" y="1"/>
                      <a:pt x="315" y="1"/>
                      <a:pt x="315" y="1"/>
                    </a:cubicBezTo>
                    <a:cubicBezTo>
                      <a:pt x="315" y="2"/>
                      <a:pt x="315" y="2"/>
                      <a:pt x="315" y="2"/>
                    </a:cubicBezTo>
                    <a:cubicBezTo>
                      <a:pt x="317" y="2"/>
                      <a:pt x="319" y="3"/>
                      <a:pt x="320" y="4"/>
                    </a:cubicBezTo>
                    <a:cubicBezTo>
                      <a:pt x="320" y="5"/>
                      <a:pt x="321" y="7"/>
                      <a:pt x="321" y="10"/>
                    </a:cubicBezTo>
                    <a:cubicBezTo>
                      <a:pt x="321" y="26"/>
                      <a:pt x="321" y="26"/>
                      <a:pt x="321" y="26"/>
                    </a:cubicBezTo>
                    <a:cubicBezTo>
                      <a:pt x="321" y="31"/>
                      <a:pt x="320" y="33"/>
                      <a:pt x="319" y="35"/>
                    </a:cubicBezTo>
                    <a:cubicBezTo>
                      <a:pt x="317" y="38"/>
                      <a:pt x="314" y="39"/>
                      <a:pt x="309" y="39"/>
                    </a:cubicBezTo>
                    <a:cubicBezTo>
                      <a:pt x="302" y="39"/>
                      <a:pt x="299" y="35"/>
                      <a:pt x="299" y="27"/>
                    </a:cubicBezTo>
                    <a:cubicBezTo>
                      <a:pt x="299" y="8"/>
                      <a:pt x="299" y="8"/>
                      <a:pt x="299" y="8"/>
                    </a:cubicBezTo>
                    <a:cubicBezTo>
                      <a:pt x="299" y="5"/>
                      <a:pt x="299" y="4"/>
                      <a:pt x="300" y="3"/>
                    </a:cubicBezTo>
                    <a:cubicBezTo>
                      <a:pt x="301" y="3"/>
                      <a:pt x="302" y="2"/>
                      <a:pt x="304" y="2"/>
                    </a:cubicBezTo>
                    <a:cubicBezTo>
                      <a:pt x="304" y="1"/>
                      <a:pt x="304" y="1"/>
                      <a:pt x="304" y="1"/>
                    </a:cubicBezTo>
                    <a:cubicBezTo>
                      <a:pt x="287" y="1"/>
                      <a:pt x="287" y="1"/>
                      <a:pt x="287" y="1"/>
                    </a:cubicBezTo>
                    <a:cubicBezTo>
                      <a:pt x="287" y="2"/>
                      <a:pt x="287" y="2"/>
                      <a:pt x="287" y="2"/>
                    </a:cubicBezTo>
                    <a:cubicBezTo>
                      <a:pt x="290" y="2"/>
                      <a:pt x="291" y="3"/>
                      <a:pt x="292" y="3"/>
                    </a:cubicBezTo>
                    <a:cubicBezTo>
                      <a:pt x="293" y="4"/>
                      <a:pt x="293" y="5"/>
                      <a:pt x="293" y="8"/>
                    </a:cubicBezTo>
                    <a:cubicBezTo>
                      <a:pt x="293" y="27"/>
                      <a:pt x="293" y="27"/>
                      <a:pt x="293" y="27"/>
                    </a:cubicBezTo>
                    <a:cubicBezTo>
                      <a:pt x="293" y="37"/>
                      <a:pt x="298" y="42"/>
                      <a:pt x="308" y="42"/>
                    </a:cubicBezTo>
                    <a:cubicBezTo>
                      <a:pt x="318" y="42"/>
                      <a:pt x="324" y="36"/>
                      <a:pt x="323" y="26"/>
                    </a:cubicBezTo>
                    <a:cubicBezTo>
                      <a:pt x="323" y="10"/>
                      <a:pt x="323" y="10"/>
                      <a:pt x="323" y="10"/>
                    </a:cubicBezTo>
                    <a:cubicBezTo>
                      <a:pt x="323" y="7"/>
                      <a:pt x="324" y="5"/>
                      <a:pt x="325" y="4"/>
                    </a:cubicBezTo>
                    <a:cubicBezTo>
                      <a:pt x="325" y="3"/>
                      <a:pt x="327" y="2"/>
                      <a:pt x="329" y="2"/>
                    </a:cubicBezTo>
                    <a:cubicBezTo>
                      <a:pt x="329" y="1"/>
                      <a:pt x="329" y="1"/>
                      <a:pt x="329" y="1"/>
                    </a:cubicBezTo>
                    <a:close/>
                    <a:moveTo>
                      <a:pt x="376" y="1"/>
                    </a:moveTo>
                    <a:cubicBezTo>
                      <a:pt x="362" y="1"/>
                      <a:pt x="362" y="1"/>
                      <a:pt x="362" y="1"/>
                    </a:cubicBezTo>
                    <a:cubicBezTo>
                      <a:pt x="362" y="2"/>
                      <a:pt x="362" y="2"/>
                      <a:pt x="362" y="2"/>
                    </a:cubicBezTo>
                    <a:cubicBezTo>
                      <a:pt x="364" y="2"/>
                      <a:pt x="366" y="3"/>
                      <a:pt x="366" y="4"/>
                    </a:cubicBezTo>
                    <a:cubicBezTo>
                      <a:pt x="367" y="5"/>
                      <a:pt x="367" y="7"/>
                      <a:pt x="367" y="10"/>
                    </a:cubicBezTo>
                    <a:cubicBezTo>
                      <a:pt x="367" y="30"/>
                      <a:pt x="367" y="30"/>
                      <a:pt x="367" y="30"/>
                    </a:cubicBezTo>
                    <a:cubicBezTo>
                      <a:pt x="367" y="30"/>
                      <a:pt x="367" y="30"/>
                      <a:pt x="367" y="30"/>
                    </a:cubicBezTo>
                    <a:cubicBezTo>
                      <a:pt x="344" y="1"/>
                      <a:pt x="344" y="1"/>
                      <a:pt x="344" y="1"/>
                    </a:cubicBezTo>
                    <a:cubicBezTo>
                      <a:pt x="334" y="1"/>
                      <a:pt x="334" y="1"/>
                      <a:pt x="334" y="1"/>
                    </a:cubicBezTo>
                    <a:cubicBezTo>
                      <a:pt x="334" y="2"/>
                      <a:pt x="334" y="2"/>
                      <a:pt x="334" y="2"/>
                    </a:cubicBezTo>
                    <a:cubicBezTo>
                      <a:pt x="336" y="2"/>
                      <a:pt x="338" y="3"/>
                      <a:pt x="340" y="5"/>
                    </a:cubicBezTo>
                    <a:cubicBezTo>
                      <a:pt x="340" y="32"/>
                      <a:pt x="340" y="32"/>
                      <a:pt x="340" y="32"/>
                    </a:cubicBezTo>
                    <a:cubicBezTo>
                      <a:pt x="340" y="35"/>
                      <a:pt x="339" y="37"/>
                      <a:pt x="338" y="38"/>
                    </a:cubicBezTo>
                    <a:cubicBezTo>
                      <a:pt x="338" y="39"/>
                      <a:pt x="336" y="40"/>
                      <a:pt x="334" y="40"/>
                    </a:cubicBezTo>
                    <a:cubicBezTo>
                      <a:pt x="334" y="41"/>
                      <a:pt x="334" y="41"/>
                      <a:pt x="334" y="41"/>
                    </a:cubicBezTo>
                    <a:cubicBezTo>
                      <a:pt x="348" y="41"/>
                      <a:pt x="348" y="41"/>
                      <a:pt x="348" y="41"/>
                    </a:cubicBezTo>
                    <a:cubicBezTo>
                      <a:pt x="348" y="40"/>
                      <a:pt x="348" y="40"/>
                      <a:pt x="348" y="40"/>
                    </a:cubicBezTo>
                    <a:cubicBezTo>
                      <a:pt x="346" y="40"/>
                      <a:pt x="344" y="39"/>
                      <a:pt x="343" y="38"/>
                    </a:cubicBezTo>
                    <a:cubicBezTo>
                      <a:pt x="343" y="37"/>
                      <a:pt x="342" y="35"/>
                      <a:pt x="342" y="32"/>
                    </a:cubicBezTo>
                    <a:cubicBezTo>
                      <a:pt x="342" y="9"/>
                      <a:pt x="342" y="9"/>
                      <a:pt x="342" y="9"/>
                    </a:cubicBezTo>
                    <a:cubicBezTo>
                      <a:pt x="342" y="9"/>
                      <a:pt x="342" y="9"/>
                      <a:pt x="342" y="9"/>
                    </a:cubicBezTo>
                    <a:cubicBezTo>
                      <a:pt x="369" y="41"/>
                      <a:pt x="369" y="41"/>
                      <a:pt x="369" y="41"/>
                    </a:cubicBezTo>
                    <a:cubicBezTo>
                      <a:pt x="370" y="41"/>
                      <a:pt x="370" y="41"/>
                      <a:pt x="370" y="41"/>
                    </a:cubicBezTo>
                    <a:cubicBezTo>
                      <a:pt x="370" y="10"/>
                      <a:pt x="370" y="10"/>
                      <a:pt x="370" y="10"/>
                    </a:cubicBezTo>
                    <a:cubicBezTo>
                      <a:pt x="370" y="7"/>
                      <a:pt x="371" y="5"/>
                      <a:pt x="371" y="4"/>
                    </a:cubicBezTo>
                    <a:cubicBezTo>
                      <a:pt x="372" y="3"/>
                      <a:pt x="373" y="2"/>
                      <a:pt x="376" y="2"/>
                    </a:cubicBezTo>
                    <a:cubicBezTo>
                      <a:pt x="376" y="1"/>
                      <a:pt x="376" y="1"/>
                      <a:pt x="376" y="1"/>
                    </a:cubicBezTo>
                    <a:close/>
                    <a:moveTo>
                      <a:pt x="381" y="41"/>
                    </a:moveTo>
                    <a:cubicBezTo>
                      <a:pt x="399" y="41"/>
                      <a:pt x="399" y="41"/>
                      <a:pt x="399" y="41"/>
                    </a:cubicBezTo>
                    <a:cubicBezTo>
                      <a:pt x="399" y="40"/>
                      <a:pt x="399" y="40"/>
                      <a:pt x="399" y="40"/>
                    </a:cubicBezTo>
                    <a:cubicBezTo>
                      <a:pt x="396" y="40"/>
                      <a:pt x="395" y="40"/>
                      <a:pt x="394" y="39"/>
                    </a:cubicBezTo>
                    <a:cubicBezTo>
                      <a:pt x="393" y="38"/>
                      <a:pt x="393" y="37"/>
                      <a:pt x="393" y="35"/>
                    </a:cubicBezTo>
                    <a:cubicBezTo>
                      <a:pt x="393" y="8"/>
                      <a:pt x="393" y="8"/>
                      <a:pt x="393" y="8"/>
                    </a:cubicBezTo>
                    <a:cubicBezTo>
                      <a:pt x="393" y="5"/>
                      <a:pt x="393" y="4"/>
                      <a:pt x="394" y="3"/>
                    </a:cubicBezTo>
                    <a:cubicBezTo>
                      <a:pt x="395" y="3"/>
                      <a:pt x="396" y="2"/>
                      <a:pt x="399" y="2"/>
                    </a:cubicBezTo>
                    <a:cubicBezTo>
                      <a:pt x="399" y="1"/>
                      <a:pt x="399" y="1"/>
                      <a:pt x="399" y="1"/>
                    </a:cubicBezTo>
                    <a:cubicBezTo>
                      <a:pt x="381" y="1"/>
                      <a:pt x="381" y="1"/>
                      <a:pt x="381" y="1"/>
                    </a:cubicBezTo>
                    <a:cubicBezTo>
                      <a:pt x="381" y="2"/>
                      <a:pt x="381" y="2"/>
                      <a:pt x="381" y="2"/>
                    </a:cubicBezTo>
                    <a:cubicBezTo>
                      <a:pt x="383" y="2"/>
                      <a:pt x="385" y="3"/>
                      <a:pt x="385" y="3"/>
                    </a:cubicBezTo>
                    <a:cubicBezTo>
                      <a:pt x="386" y="4"/>
                      <a:pt x="386" y="5"/>
                      <a:pt x="386" y="8"/>
                    </a:cubicBezTo>
                    <a:cubicBezTo>
                      <a:pt x="386" y="35"/>
                      <a:pt x="386" y="35"/>
                      <a:pt x="386" y="35"/>
                    </a:cubicBezTo>
                    <a:cubicBezTo>
                      <a:pt x="386" y="37"/>
                      <a:pt x="386" y="38"/>
                      <a:pt x="385" y="39"/>
                    </a:cubicBezTo>
                    <a:cubicBezTo>
                      <a:pt x="385" y="40"/>
                      <a:pt x="383" y="40"/>
                      <a:pt x="381" y="40"/>
                    </a:cubicBezTo>
                    <a:cubicBezTo>
                      <a:pt x="381" y="41"/>
                      <a:pt x="381" y="41"/>
                      <a:pt x="381" y="41"/>
                    </a:cubicBezTo>
                    <a:close/>
                    <a:moveTo>
                      <a:pt x="445" y="1"/>
                    </a:moveTo>
                    <a:cubicBezTo>
                      <a:pt x="433" y="1"/>
                      <a:pt x="433" y="1"/>
                      <a:pt x="433" y="1"/>
                    </a:cubicBezTo>
                    <a:cubicBezTo>
                      <a:pt x="433" y="2"/>
                      <a:pt x="433" y="2"/>
                      <a:pt x="433" y="2"/>
                    </a:cubicBezTo>
                    <a:cubicBezTo>
                      <a:pt x="436" y="2"/>
                      <a:pt x="437" y="3"/>
                      <a:pt x="437" y="5"/>
                    </a:cubicBezTo>
                    <a:cubicBezTo>
                      <a:pt x="437" y="6"/>
                      <a:pt x="437" y="7"/>
                      <a:pt x="436" y="8"/>
                    </a:cubicBezTo>
                    <a:cubicBezTo>
                      <a:pt x="436" y="9"/>
                      <a:pt x="436" y="9"/>
                      <a:pt x="436" y="9"/>
                    </a:cubicBezTo>
                    <a:cubicBezTo>
                      <a:pt x="427" y="32"/>
                      <a:pt x="427" y="32"/>
                      <a:pt x="427" y="32"/>
                    </a:cubicBezTo>
                    <a:cubicBezTo>
                      <a:pt x="418" y="11"/>
                      <a:pt x="418" y="11"/>
                      <a:pt x="418" y="11"/>
                    </a:cubicBezTo>
                    <a:cubicBezTo>
                      <a:pt x="417" y="10"/>
                      <a:pt x="417" y="9"/>
                      <a:pt x="416" y="8"/>
                    </a:cubicBezTo>
                    <a:cubicBezTo>
                      <a:pt x="416" y="6"/>
                      <a:pt x="415" y="5"/>
                      <a:pt x="415" y="5"/>
                    </a:cubicBezTo>
                    <a:cubicBezTo>
                      <a:pt x="415" y="3"/>
                      <a:pt x="416" y="2"/>
                      <a:pt x="420" y="2"/>
                    </a:cubicBezTo>
                    <a:cubicBezTo>
                      <a:pt x="420" y="1"/>
                      <a:pt x="420" y="1"/>
                      <a:pt x="420" y="1"/>
                    </a:cubicBezTo>
                    <a:cubicBezTo>
                      <a:pt x="404" y="1"/>
                      <a:pt x="404" y="1"/>
                      <a:pt x="404" y="1"/>
                    </a:cubicBezTo>
                    <a:cubicBezTo>
                      <a:pt x="404" y="2"/>
                      <a:pt x="404" y="2"/>
                      <a:pt x="404" y="2"/>
                    </a:cubicBezTo>
                    <a:cubicBezTo>
                      <a:pt x="405" y="2"/>
                      <a:pt x="406" y="3"/>
                      <a:pt x="407" y="4"/>
                    </a:cubicBezTo>
                    <a:cubicBezTo>
                      <a:pt x="408" y="4"/>
                      <a:pt x="409" y="6"/>
                      <a:pt x="410" y="9"/>
                    </a:cubicBezTo>
                    <a:cubicBezTo>
                      <a:pt x="425" y="41"/>
                      <a:pt x="425" y="41"/>
                      <a:pt x="425" y="41"/>
                    </a:cubicBezTo>
                    <a:cubicBezTo>
                      <a:pt x="426" y="41"/>
                      <a:pt x="426" y="41"/>
                      <a:pt x="426" y="41"/>
                    </a:cubicBezTo>
                    <a:cubicBezTo>
                      <a:pt x="439" y="8"/>
                      <a:pt x="439" y="8"/>
                      <a:pt x="439" y="8"/>
                    </a:cubicBezTo>
                    <a:cubicBezTo>
                      <a:pt x="440" y="5"/>
                      <a:pt x="441" y="4"/>
                      <a:pt x="442" y="3"/>
                    </a:cubicBezTo>
                    <a:cubicBezTo>
                      <a:pt x="442" y="3"/>
                      <a:pt x="443" y="2"/>
                      <a:pt x="445" y="2"/>
                    </a:cubicBezTo>
                    <a:cubicBezTo>
                      <a:pt x="445" y="1"/>
                      <a:pt x="445" y="1"/>
                      <a:pt x="445" y="1"/>
                    </a:cubicBezTo>
                    <a:close/>
                    <a:moveTo>
                      <a:pt x="485" y="31"/>
                    </a:moveTo>
                    <a:cubicBezTo>
                      <a:pt x="484" y="31"/>
                      <a:pt x="484" y="31"/>
                      <a:pt x="484" y="31"/>
                    </a:cubicBezTo>
                    <a:cubicBezTo>
                      <a:pt x="482" y="34"/>
                      <a:pt x="481" y="36"/>
                      <a:pt x="479" y="37"/>
                    </a:cubicBezTo>
                    <a:cubicBezTo>
                      <a:pt x="477" y="38"/>
                      <a:pt x="474" y="39"/>
                      <a:pt x="471" y="39"/>
                    </a:cubicBezTo>
                    <a:cubicBezTo>
                      <a:pt x="466" y="39"/>
                      <a:pt x="463" y="39"/>
                      <a:pt x="463" y="39"/>
                    </a:cubicBezTo>
                    <a:cubicBezTo>
                      <a:pt x="462" y="38"/>
                      <a:pt x="461" y="38"/>
                      <a:pt x="461" y="36"/>
                    </a:cubicBezTo>
                    <a:cubicBezTo>
                      <a:pt x="461" y="21"/>
                      <a:pt x="461" y="21"/>
                      <a:pt x="461" y="21"/>
                    </a:cubicBezTo>
                    <a:cubicBezTo>
                      <a:pt x="471" y="22"/>
                      <a:pt x="471" y="22"/>
                      <a:pt x="471" y="22"/>
                    </a:cubicBezTo>
                    <a:cubicBezTo>
                      <a:pt x="473" y="22"/>
                      <a:pt x="475" y="22"/>
                      <a:pt x="476" y="23"/>
                    </a:cubicBezTo>
                    <a:cubicBezTo>
                      <a:pt x="477" y="23"/>
                      <a:pt x="477" y="25"/>
                      <a:pt x="477" y="27"/>
                    </a:cubicBezTo>
                    <a:cubicBezTo>
                      <a:pt x="479" y="27"/>
                      <a:pt x="479" y="27"/>
                      <a:pt x="479" y="27"/>
                    </a:cubicBezTo>
                    <a:cubicBezTo>
                      <a:pt x="479" y="13"/>
                      <a:pt x="479" y="13"/>
                      <a:pt x="479" y="13"/>
                    </a:cubicBezTo>
                    <a:cubicBezTo>
                      <a:pt x="477" y="13"/>
                      <a:pt x="477" y="13"/>
                      <a:pt x="477" y="13"/>
                    </a:cubicBezTo>
                    <a:cubicBezTo>
                      <a:pt x="477" y="16"/>
                      <a:pt x="477" y="17"/>
                      <a:pt x="476" y="18"/>
                    </a:cubicBezTo>
                    <a:cubicBezTo>
                      <a:pt x="475" y="19"/>
                      <a:pt x="473" y="19"/>
                      <a:pt x="471" y="19"/>
                    </a:cubicBezTo>
                    <a:cubicBezTo>
                      <a:pt x="461" y="19"/>
                      <a:pt x="461" y="19"/>
                      <a:pt x="461" y="19"/>
                    </a:cubicBezTo>
                    <a:cubicBezTo>
                      <a:pt x="461" y="5"/>
                      <a:pt x="461" y="5"/>
                      <a:pt x="461" y="5"/>
                    </a:cubicBezTo>
                    <a:cubicBezTo>
                      <a:pt x="461" y="4"/>
                      <a:pt x="462" y="3"/>
                      <a:pt x="463" y="3"/>
                    </a:cubicBezTo>
                    <a:cubicBezTo>
                      <a:pt x="472" y="3"/>
                      <a:pt x="472" y="3"/>
                      <a:pt x="472" y="3"/>
                    </a:cubicBezTo>
                    <a:cubicBezTo>
                      <a:pt x="475" y="3"/>
                      <a:pt x="477" y="4"/>
                      <a:pt x="478" y="5"/>
                    </a:cubicBezTo>
                    <a:cubicBezTo>
                      <a:pt x="480" y="5"/>
                      <a:pt x="480" y="7"/>
                      <a:pt x="481" y="10"/>
                    </a:cubicBezTo>
                    <a:cubicBezTo>
                      <a:pt x="482" y="10"/>
                      <a:pt x="482" y="10"/>
                      <a:pt x="482" y="10"/>
                    </a:cubicBezTo>
                    <a:cubicBezTo>
                      <a:pt x="482" y="1"/>
                      <a:pt x="482" y="1"/>
                      <a:pt x="482" y="1"/>
                    </a:cubicBezTo>
                    <a:cubicBezTo>
                      <a:pt x="450" y="1"/>
                      <a:pt x="450" y="1"/>
                      <a:pt x="450" y="1"/>
                    </a:cubicBezTo>
                    <a:cubicBezTo>
                      <a:pt x="450" y="2"/>
                      <a:pt x="450" y="2"/>
                      <a:pt x="450" y="2"/>
                    </a:cubicBezTo>
                    <a:cubicBezTo>
                      <a:pt x="452" y="2"/>
                      <a:pt x="454" y="3"/>
                      <a:pt x="454" y="3"/>
                    </a:cubicBezTo>
                    <a:cubicBezTo>
                      <a:pt x="455" y="4"/>
                      <a:pt x="455" y="6"/>
                      <a:pt x="455" y="8"/>
                    </a:cubicBezTo>
                    <a:cubicBezTo>
                      <a:pt x="455" y="35"/>
                      <a:pt x="455" y="35"/>
                      <a:pt x="455" y="35"/>
                    </a:cubicBezTo>
                    <a:cubicBezTo>
                      <a:pt x="455" y="37"/>
                      <a:pt x="455" y="38"/>
                      <a:pt x="454" y="39"/>
                    </a:cubicBezTo>
                    <a:cubicBezTo>
                      <a:pt x="454" y="39"/>
                      <a:pt x="452" y="40"/>
                      <a:pt x="450" y="40"/>
                    </a:cubicBezTo>
                    <a:cubicBezTo>
                      <a:pt x="450" y="41"/>
                      <a:pt x="450" y="41"/>
                      <a:pt x="450" y="41"/>
                    </a:cubicBezTo>
                    <a:cubicBezTo>
                      <a:pt x="483" y="41"/>
                      <a:pt x="483" y="41"/>
                      <a:pt x="483" y="41"/>
                    </a:cubicBezTo>
                    <a:cubicBezTo>
                      <a:pt x="485" y="31"/>
                      <a:pt x="485" y="31"/>
                      <a:pt x="485" y="31"/>
                    </a:cubicBezTo>
                    <a:close/>
                    <a:moveTo>
                      <a:pt x="529" y="40"/>
                    </a:moveTo>
                    <a:cubicBezTo>
                      <a:pt x="527" y="40"/>
                      <a:pt x="525" y="39"/>
                      <a:pt x="524" y="37"/>
                    </a:cubicBezTo>
                    <a:cubicBezTo>
                      <a:pt x="511" y="22"/>
                      <a:pt x="511" y="22"/>
                      <a:pt x="511" y="22"/>
                    </a:cubicBezTo>
                    <a:cubicBezTo>
                      <a:pt x="519" y="21"/>
                      <a:pt x="522" y="17"/>
                      <a:pt x="522" y="12"/>
                    </a:cubicBezTo>
                    <a:cubicBezTo>
                      <a:pt x="522" y="5"/>
                      <a:pt x="517" y="1"/>
                      <a:pt x="507" y="1"/>
                    </a:cubicBezTo>
                    <a:cubicBezTo>
                      <a:pt x="490" y="1"/>
                      <a:pt x="490" y="1"/>
                      <a:pt x="490" y="1"/>
                    </a:cubicBezTo>
                    <a:cubicBezTo>
                      <a:pt x="490" y="2"/>
                      <a:pt x="490" y="2"/>
                      <a:pt x="490" y="2"/>
                    </a:cubicBezTo>
                    <a:cubicBezTo>
                      <a:pt x="493" y="2"/>
                      <a:pt x="494" y="3"/>
                      <a:pt x="494" y="3"/>
                    </a:cubicBezTo>
                    <a:cubicBezTo>
                      <a:pt x="495" y="4"/>
                      <a:pt x="495" y="5"/>
                      <a:pt x="495" y="8"/>
                    </a:cubicBezTo>
                    <a:cubicBezTo>
                      <a:pt x="495" y="34"/>
                      <a:pt x="495" y="34"/>
                      <a:pt x="495" y="34"/>
                    </a:cubicBezTo>
                    <a:cubicBezTo>
                      <a:pt x="495" y="37"/>
                      <a:pt x="495" y="38"/>
                      <a:pt x="494" y="39"/>
                    </a:cubicBezTo>
                    <a:cubicBezTo>
                      <a:pt x="494" y="39"/>
                      <a:pt x="493" y="40"/>
                      <a:pt x="490" y="40"/>
                    </a:cubicBezTo>
                    <a:cubicBezTo>
                      <a:pt x="490" y="41"/>
                      <a:pt x="490" y="41"/>
                      <a:pt x="490" y="41"/>
                    </a:cubicBezTo>
                    <a:cubicBezTo>
                      <a:pt x="507" y="41"/>
                      <a:pt x="507" y="41"/>
                      <a:pt x="507" y="41"/>
                    </a:cubicBezTo>
                    <a:cubicBezTo>
                      <a:pt x="507" y="40"/>
                      <a:pt x="507" y="40"/>
                      <a:pt x="507" y="40"/>
                    </a:cubicBezTo>
                    <a:cubicBezTo>
                      <a:pt x="505" y="40"/>
                      <a:pt x="503" y="39"/>
                      <a:pt x="502" y="39"/>
                    </a:cubicBezTo>
                    <a:cubicBezTo>
                      <a:pt x="502" y="38"/>
                      <a:pt x="502" y="37"/>
                      <a:pt x="502" y="35"/>
                    </a:cubicBezTo>
                    <a:cubicBezTo>
                      <a:pt x="502" y="23"/>
                      <a:pt x="502" y="23"/>
                      <a:pt x="502" y="23"/>
                    </a:cubicBezTo>
                    <a:cubicBezTo>
                      <a:pt x="505" y="23"/>
                      <a:pt x="505" y="23"/>
                      <a:pt x="505" y="23"/>
                    </a:cubicBezTo>
                    <a:cubicBezTo>
                      <a:pt x="519" y="41"/>
                      <a:pt x="519" y="41"/>
                      <a:pt x="519" y="41"/>
                    </a:cubicBezTo>
                    <a:cubicBezTo>
                      <a:pt x="529" y="41"/>
                      <a:pt x="529" y="41"/>
                      <a:pt x="529" y="41"/>
                    </a:cubicBezTo>
                    <a:cubicBezTo>
                      <a:pt x="529" y="40"/>
                      <a:pt x="529" y="40"/>
                      <a:pt x="529" y="40"/>
                    </a:cubicBezTo>
                    <a:close/>
                    <a:moveTo>
                      <a:pt x="502" y="5"/>
                    </a:moveTo>
                    <a:cubicBezTo>
                      <a:pt x="501" y="4"/>
                      <a:pt x="502" y="3"/>
                      <a:pt x="505" y="3"/>
                    </a:cubicBezTo>
                    <a:cubicBezTo>
                      <a:pt x="512" y="3"/>
                      <a:pt x="516" y="6"/>
                      <a:pt x="516" y="12"/>
                    </a:cubicBezTo>
                    <a:cubicBezTo>
                      <a:pt x="516" y="18"/>
                      <a:pt x="511" y="21"/>
                      <a:pt x="502" y="20"/>
                    </a:cubicBezTo>
                    <a:cubicBezTo>
                      <a:pt x="502" y="5"/>
                      <a:pt x="502" y="5"/>
                      <a:pt x="502" y="5"/>
                    </a:cubicBezTo>
                    <a:close/>
                    <a:moveTo>
                      <a:pt x="559" y="0"/>
                    </a:moveTo>
                    <a:cubicBezTo>
                      <a:pt x="558" y="0"/>
                      <a:pt x="558" y="0"/>
                      <a:pt x="558" y="0"/>
                    </a:cubicBezTo>
                    <a:cubicBezTo>
                      <a:pt x="558" y="2"/>
                      <a:pt x="557" y="2"/>
                      <a:pt x="556" y="2"/>
                    </a:cubicBezTo>
                    <a:cubicBezTo>
                      <a:pt x="556" y="2"/>
                      <a:pt x="555" y="2"/>
                      <a:pt x="554" y="2"/>
                    </a:cubicBezTo>
                    <a:cubicBezTo>
                      <a:pt x="551" y="1"/>
                      <a:pt x="549" y="0"/>
                      <a:pt x="548" y="0"/>
                    </a:cubicBezTo>
                    <a:cubicBezTo>
                      <a:pt x="541" y="1"/>
                      <a:pt x="537" y="4"/>
                      <a:pt x="537" y="10"/>
                    </a:cubicBezTo>
                    <a:cubicBezTo>
                      <a:pt x="536" y="15"/>
                      <a:pt x="540" y="19"/>
                      <a:pt x="546" y="23"/>
                    </a:cubicBezTo>
                    <a:cubicBezTo>
                      <a:pt x="550" y="25"/>
                      <a:pt x="553" y="27"/>
                      <a:pt x="554" y="28"/>
                    </a:cubicBezTo>
                    <a:cubicBezTo>
                      <a:pt x="556" y="29"/>
                      <a:pt x="556" y="31"/>
                      <a:pt x="556" y="33"/>
                    </a:cubicBezTo>
                    <a:cubicBezTo>
                      <a:pt x="556" y="37"/>
                      <a:pt x="553" y="40"/>
                      <a:pt x="549" y="40"/>
                    </a:cubicBezTo>
                    <a:cubicBezTo>
                      <a:pt x="543" y="40"/>
                      <a:pt x="539" y="36"/>
                      <a:pt x="536" y="29"/>
                    </a:cubicBezTo>
                    <a:cubicBezTo>
                      <a:pt x="535" y="29"/>
                      <a:pt x="535" y="29"/>
                      <a:pt x="535" y="29"/>
                    </a:cubicBezTo>
                    <a:cubicBezTo>
                      <a:pt x="537" y="41"/>
                      <a:pt x="537" y="41"/>
                      <a:pt x="537" y="41"/>
                    </a:cubicBezTo>
                    <a:cubicBezTo>
                      <a:pt x="538" y="41"/>
                      <a:pt x="538" y="41"/>
                      <a:pt x="538" y="41"/>
                    </a:cubicBezTo>
                    <a:cubicBezTo>
                      <a:pt x="538" y="41"/>
                      <a:pt x="539" y="40"/>
                      <a:pt x="540" y="40"/>
                    </a:cubicBezTo>
                    <a:cubicBezTo>
                      <a:pt x="540" y="40"/>
                      <a:pt x="541" y="40"/>
                      <a:pt x="543" y="41"/>
                    </a:cubicBezTo>
                    <a:cubicBezTo>
                      <a:pt x="545" y="41"/>
                      <a:pt x="548" y="42"/>
                      <a:pt x="549" y="42"/>
                    </a:cubicBezTo>
                    <a:cubicBezTo>
                      <a:pt x="557" y="41"/>
                      <a:pt x="561" y="38"/>
                      <a:pt x="562" y="31"/>
                    </a:cubicBezTo>
                    <a:cubicBezTo>
                      <a:pt x="561" y="25"/>
                      <a:pt x="557" y="20"/>
                      <a:pt x="551" y="18"/>
                    </a:cubicBezTo>
                    <a:cubicBezTo>
                      <a:pt x="546" y="15"/>
                      <a:pt x="543" y="12"/>
                      <a:pt x="542" y="8"/>
                    </a:cubicBezTo>
                    <a:cubicBezTo>
                      <a:pt x="542" y="5"/>
                      <a:pt x="544" y="3"/>
                      <a:pt x="548" y="3"/>
                    </a:cubicBezTo>
                    <a:cubicBezTo>
                      <a:pt x="554" y="3"/>
                      <a:pt x="558" y="6"/>
                      <a:pt x="559" y="13"/>
                    </a:cubicBezTo>
                    <a:cubicBezTo>
                      <a:pt x="561" y="13"/>
                      <a:pt x="561" y="13"/>
                      <a:pt x="561" y="13"/>
                    </a:cubicBezTo>
                    <a:cubicBezTo>
                      <a:pt x="559" y="0"/>
                      <a:pt x="559" y="0"/>
                      <a:pt x="559" y="0"/>
                    </a:cubicBezTo>
                    <a:close/>
                    <a:moveTo>
                      <a:pt x="570" y="41"/>
                    </a:moveTo>
                    <a:cubicBezTo>
                      <a:pt x="588" y="41"/>
                      <a:pt x="588" y="41"/>
                      <a:pt x="588" y="41"/>
                    </a:cubicBezTo>
                    <a:cubicBezTo>
                      <a:pt x="588" y="40"/>
                      <a:pt x="588" y="40"/>
                      <a:pt x="588" y="40"/>
                    </a:cubicBezTo>
                    <a:cubicBezTo>
                      <a:pt x="586" y="40"/>
                      <a:pt x="584" y="40"/>
                      <a:pt x="583" y="39"/>
                    </a:cubicBezTo>
                    <a:cubicBezTo>
                      <a:pt x="583" y="38"/>
                      <a:pt x="582" y="37"/>
                      <a:pt x="582" y="35"/>
                    </a:cubicBezTo>
                    <a:cubicBezTo>
                      <a:pt x="582" y="8"/>
                      <a:pt x="582" y="8"/>
                      <a:pt x="582" y="8"/>
                    </a:cubicBezTo>
                    <a:cubicBezTo>
                      <a:pt x="582" y="5"/>
                      <a:pt x="583" y="4"/>
                      <a:pt x="583" y="3"/>
                    </a:cubicBezTo>
                    <a:cubicBezTo>
                      <a:pt x="584" y="3"/>
                      <a:pt x="586" y="2"/>
                      <a:pt x="588" y="2"/>
                    </a:cubicBezTo>
                    <a:cubicBezTo>
                      <a:pt x="588" y="1"/>
                      <a:pt x="588" y="1"/>
                      <a:pt x="588" y="1"/>
                    </a:cubicBezTo>
                    <a:cubicBezTo>
                      <a:pt x="570" y="1"/>
                      <a:pt x="570" y="1"/>
                      <a:pt x="570" y="1"/>
                    </a:cubicBezTo>
                    <a:cubicBezTo>
                      <a:pt x="570" y="2"/>
                      <a:pt x="570" y="2"/>
                      <a:pt x="570" y="2"/>
                    </a:cubicBezTo>
                    <a:cubicBezTo>
                      <a:pt x="573" y="2"/>
                      <a:pt x="574" y="3"/>
                      <a:pt x="575" y="3"/>
                    </a:cubicBezTo>
                    <a:cubicBezTo>
                      <a:pt x="576" y="4"/>
                      <a:pt x="576" y="5"/>
                      <a:pt x="576" y="8"/>
                    </a:cubicBezTo>
                    <a:cubicBezTo>
                      <a:pt x="576" y="35"/>
                      <a:pt x="576" y="35"/>
                      <a:pt x="576" y="35"/>
                    </a:cubicBezTo>
                    <a:cubicBezTo>
                      <a:pt x="576" y="37"/>
                      <a:pt x="576" y="38"/>
                      <a:pt x="575" y="39"/>
                    </a:cubicBezTo>
                    <a:cubicBezTo>
                      <a:pt x="574" y="40"/>
                      <a:pt x="573" y="40"/>
                      <a:pt x="570" y="40"/>
                    </a:cubicBezTo>
                    <a:cubicBezTo>
                      <a:pt x="570" y="41"/>
                      <a:pt x="570" y="41"/>
                      <a:pt x="570" y="41"/>
                    </a:cubicBezTo>
                    <a:close/>
                    <a:moveTo>
                      <a:pt x="620" y="40"/>
                    </a:moveTo>
                    <a:cubicBezTo>
                      <a:pt x="617" y="40"/>
                      <a:pt x="615" y="39"/>
                      <a:pt x="615" y="39"/>
                    </a:cubicBezTo>
                    <a:cubicBezTo>
                      <a:pt x="614" y="38"/>
                      <a:pt x="614" y="37"/>
                      <a:pt x="614" y="35"/>
                    </a:cubicBezTo>
                    <a:cubicBezTo>
                      <a:pt x="614" y="4"/>
                      <a:pt x="614" y="4"/>
                      <a:pt x="614" y="4"/>
                    </a:cubicBezTo>
                    <a:cubicBezTo>
                      <a:pt x="617" y="4"/>
                      <a:pt x="617" y="4"/>
                      <a:pt x="617" y="4"/>
                    </a:cubicBezTo>
                    <a:cubicBezTo>
                      <a:pt x="621" y="4"/>
                      <a:pt x="623" y="4"/>
                      <a:pt x="624" y="5"/>
                    </a:cubicBezTo>
                    <a:cubicBezTo>
                      <a:pt x="625" y="6"/>
                      <a:pt x="626" y="8"/>
                      <a:pt x="627" y="11"/>
                    </a:cubicBezTo>
                    <a:cubicBezTo>
                      <a:pt x="628" y="11"/>
                      <a:pt x="628" y="11"/>
                      <a:pt x="628" y="11"/>
                    </a:cubicBezTo>
                    <a:cubicBezTo>
                      <a:pt x="628" y="1"/>
                      <a:pt x="628" y="1"/>
                      <a:pt x="628" y="1"/>
                    </a:cubicBezTo>
                    <a:cubicBezTo>
                      <a:pt x="594" y="1"/>
                      <a:pt x="594" y="1"/>
                      <a:pt x="594" y="1"/>
                    </a:cubicBezTo>
                    <a:cubicBezTo>
                      <a:pt x="593" y="11"/>
                      <a:pt x="593" y="11"/>
                      <a:pt x="593" y="11"/>
                    </a:cubicBezTo>
                    <a:cubicBezTo>
                      <a:pt x="595" y="11"/>
                      <a:pt x="595" y="11"/>
                      <a:pt x="595" y="11"/>
                    </a:cubicBezTo>
                    <a:cubicBezTo>
                      <a:pt x="595" y="8"/>
                      <a:pt x="596" y="6"/>
                      <a:pt x="597" y="5"/>
                    </a:cubicBezTo>
                    <a:cubicBezTo>
                      <a:pt x="599" y="4"/>
                      <a:pt x="601" y="4"/>
                      <a:pt x="604" y="4"/>
                    </a:cubicBezTo>
                    <a:cubicBezTo>
                      <a:pt x="608" y="4"/>
                      <a:pt x="608" y="4"/>
                      <a:pt x="608" y="4"/>
                    </a:cubicBezTo>
                    <a:cubicBezTo>
                      <a:pt x="608" y="34"/>
                      <a:pt x="608" y="34"/>
                      <a:pt x="608" y="34"/>
                    </a:cubicBezTo>
                    <a:cubicBezTo>
                      <a:pt x="608" y="37"/>
                      <a:pt x="607" y="38"/>
                      <a:pt x="607" y="39"/>
                    </a:cubicBezTo>
                    <a:cubicBezTo>
                      <a:pt x="606" y="39"/>
                      <a:pt x="604" y="40"/>
                      <a:pt x="602" y="40"/>
                    </a:cubicBezTo>
                    <a:cubicBezTo>
                      <a:pt x="602" y="41"/>
                      <a:pt x="602" y="41"/>
                      <a:pt x="602" y="41"/>
                    </a:cubicBezTo>
                    <a:cubicBezTo>
                      <a:pt x="620" y="41"/>
                      <a:pt x="620" y="41"/>
                      <a:pt x="620" y="41"/>
                    </a:cubicBezTo>
                    <a:cubicBezTo>
                      <a:pt x="620" y="40"/>
                      <a:pt x="620" y="40"/>
                      <a:pt x="620" y="40"/>
                    </a:cubicBezTo>
                    <a:close/>
                    <a:moveTo>
                      <a:pt x="675" y="1"/>
                    </a:moveTo>
                    <a:cubicBezTo>
                      <a:pt x="661" y="1"/>
                      <a:pt x="661" y="1"/>
                      <a:pt x="661" y="1"/>
                    </a:cubicBezTo>
                    <a:cubicBezTo>
                      <a:pt x="661" y="2"/>
                      <a:pt x="661" y="2"/>
                      <a:pt x="661" y="2"/>
                    </a:cubicBezTo>
                    <a:cubicBezTo>
                      <a:pt x="664" y="2"/>
                      <a:pt x="666" y="3"/>
                      <a:pt x="666" y="4"/>
                    </a:cubicBezTo>
                    <a:cubicBezTo>
                      <a:pt x="666" y="5"/>
                      <a:pt x="665" y="6"/>
                      <a:pt x="665" y="6"/>
                    </a:cubicBezTo>
                    <a:cubicBezTo>
                      <a:pt x="656" y="20"/>
                      <a:pt x="656" y="20"/>
                      <a:pt x="656" y="20"/>
                    </a:cubicBezTo>
                    <a:cubicBezTo>
                      <a:pt x="647" y="7"/>
                      <a:pt x="647" y="7"/>
                      <a:pt x="647" y="7"/>
                    </a:cubicBezTo>
                    <a:cubicBezTo>
                      <a:pt x="646" y="6"/>
                      <a:pt x="646" y="5"/>
                      <a:pt x="646" y="4"/>
                    </a:cubicBezTo>
                    <a:cubicBezTo>
                      <a:pt x="646" y="3"/>
                      <a:pt x="647" y="2"/>
                      <a:pt x="650" y="2"/>
                    </a:cubicBezTo>
                    <a:cubicBezTo>
                      <a:pt x="650" y="2"/>
                      <a:pt x="650" y="2"/>
                      <a:pt x="650" y="2"/>
                    </a:cubicBezTo>
                    <a:cubicBezTo>
                      <a:pt x="650" y="1"/>
                      <a:pt x="650" y="1"/>
                      <a:pt x="650" y="1"/>
                    </a:cubicBezTo>
                    <a:cubicBezTo>
                      <a:pt x="634" y="1"/>
                      <a:pt x="634" y="1"/>
                      <a:pt x="634" y="1"/>
                    </a:cubicBezTo>
                    <a:cubicBezTo>
                      <a:pt x="634" y="2"/>
                      <a:pt x="634" y="2"/>
                      <a:pt x="634" y="2"/>
                    </a:cubicBezTo>
                    <a:cubicBezTo>
                      <a:pt x="635" y="2"/>
                      <a:pt x="636" y="3"/>
                      <a:pt x="637" y="4"/>
                    </a:cubicBezTo>
                    <a:cubicBezTo>
                      <a:pt x="638" y="5"/>
                      <a:pt x="640" y="8"/>
                      <a:pt x="643" y="12"/>
                    </a:cubicBezTo>
                    <a:cubicBezTo>
                      <a:pt x="651" y="23"/>
                      <a:pt x="651" y="23"/>
                      <a:pt x="651" y="23"/>
                    </a:cubicBezTo>
                    <a:cubicBezTo>
                      <a:pt x="651" y="34"/>
                      <a:pt x="651" y="34"/>
                      <a:pt x="651" y="34"/>
                    </a:cubicBezTo>
                    <a:cubicBezTo>
                      <a:pt x="651" y="37"/>
                      <a:pt x="651" y="38"/>
                      <a:pt x="650" y="39"/>
                    </a:cubicBezTo>
                    <a:cubicBezTo>
                      <a:pt x="650" y="40"/>
                      <a:pt x="648" y="40"/>
                      <a:pt x="645" y="40"/>
                    </a:cubicBezTo>
                    <a:cubicBezTo>
                      <a:pt x="645" y="41"/>
                      <a:pt x="645" y="41"/>
                      <a:pt x="645" y="41"/>
                    </a:cubicBezTo>
                    <a:cubicBezTo>
                      <a:pt x="664" y="41"/>
                      <a:pt x="664" y="41"/>
                      <a:pt x="664" y="41"/>
                    </a:cubicBezTo>
                    <a:cubicBezTo>
                      <a:pt x="664" y="40"/>
                      <a:pt x="664" y="40"/>
                      <a:pt x="664" y="40"/>
                    </a:cubicBezTo>
                    <a:cubicBezTo>
                      <a:pt x="661" y="40"/>
                      <a:pt x="659" y="40"/>
                      <a:pt x="659" y="39"/>
                    </a:cubicBezTo>
                    <a:cubicBezTo>
                      <a:pt x="658" y="38"/>
                      <a:pt x="657" y="37"/>
                      <a:pt x="657" y="35"/>
                    </a:cubicBezTo>
                    <a:cubicBezTo>
                      <a:pt x="657" y="23"/>
                      <a:pt x="657" y="23"/>
                      <a:pt x="657" y="23"/>
                    </a:cubicBezTo>
                    <a:cubicBezTo>
                      <a:pt x="666" y="9"/>
                      <a:pt x="666" y="9"/>
                      <a:pt x="666" y="9"/>
                    </a:cubicBezTo>
                    <a:cubicBezTo>
                      <a:pt x="669" y="4"/>
                      <a:pt x="672" y="2"/>
                      <a:pt x="675" y="2"/>
                    </a:cubicBezTo>
                    <a:cubicBezTo>
                      <a:pt x="675" y="1"/>
                      <a:pt x="675" y="1"/>
                      <a:pt x="675" y="1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/>
              <a:p>
                <a:pPr marL="0" marR="0" lvl="0" indent="0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</a:endParaRPr>
              </a:p>
            </p:txBody>
          </p:sp>
        </p:grpSp>
        <p:grpSp>
          <p:nvGrpSpPr>
            <p:cNvPr id="10" name="组合 9"/>
            <p:cNvGrpSpPr/>
            <p:nvPr/>
          </p:nvGrpSpPr>
          <p:grpSpPr>
            <a:xfrm>
              <a:off x="3763962" y="0"/>
              <a:ext cx="1069105" cy="1067923"/>
              <a:chOff x="3851276" y="1292225"/>
              <a:chExt cx="1435100" cy="1433513"/>
            </a:xfrm>
            <a:grpFill/>
          </p:grpSpPr>
          <p:sp>
            <p:nvSpPr>
              <p:cNvPr id="11" name="Freeform 15"/>
              <p:cNvSpPr>
                <a:spLocks noEditPoints="1"/>
              </p:cNvSpPr>
              <p:nvPr/>
            </p:nvSpPr>
            <p:spPr bwMode="auto">
              <a:xfrm>
                <a:off x="3956051" y="1852613"/>
                <a:ext cx="1228725" cy="158750"/>
              </a:xfrm>
              <a:custGeom>
                <a:avLst/>
                <a:gdLst>
                  <a:gd name="T0" fmla="*/ 50 w 774"/>
                  <a:gd name="T1" fmla="*/ 0 h 100"/>
                  <a:gd name="T2" fmla="*/ 59 w 774"/>
                  <a:gd name="T3" fmla="*/ 26 h 100"/>
                  <a:gd name="T4" fmla="*/ 83 w 774"/>
                  <a:gd name="T5" fmla="*/ 14 h 100"/>
                  <a:gd name="T6" fmla="*/ 74 w 774"/>
                  <a:gd name="T7" fmla="*/ 40 h 100"/>
                  <a:gd name="T8" fmla="*/ 97 w 774"/>
                  <a:gd name="T9" fmla="*/ 50 h 100"/>
                  <a:gd name="T10" fmla="*/ 74 w 774"/>
                  <a:gd name="T11" fmla="*/ 59 h 100"/>
                  <a:gd name="T12" fmla="*/ 83 w 774"/>
                  <a:gd name="T13" fmla="*/ 85 h 100"/>
                  <a:gd name="T14" fmla="*/ 59 w 774"/>
                  <a:gd name="T15" fmla="*/ 74 h 100"/>
                  <a:gd name="T16" fmla="*/ 50 w 774"/>
                  <a:gd name="T17" fmla="*/ 100 h 100"/>
                  <a:gd name="T18" fmla="*/ 40 w 774"/>
                  <a:gd name="T19" fmla="*/ 74 h 100"/>
                  <a:gd name="T20" fmla="*/ 14 w 774"/>
                  <a:gd name="T21" fmla="*/ 85 h 100"/>
                  <a:gd name="T22" fmla="*/ 26 w 774"/>
                  <a:gd name="T23" fmla="*/ 59 h 100"/>
                  <a:gd name="T24" fmla="*/ 0 w 774"/>
                  <a:gd name="T25" fmla="*/ 50 h 100"/>
                  <a:gd name="T26" fmla="*/ 26 w 774"/>
                  <a:gd name="T27" fmla="*/ 40 h 100"/>
                  <a:gd name="T28" fmla="*/ 14 w 774"/>
                  <a:gd name="T29" fmla="*/ 14 h 100"/>
                  <a:gd name="T30" fmla="*/ 40 w 774"/>
                  <a:gd name="T31" fmla="*/ 26 h 100"/>
                  <a:gd name="T32" fmla="*/ 50 w 774"/>
                  <a:gd name="T33" fmla="*/ 0 h 100"/>
                  <a:gd name="T34" fmla="*/ 50 w 774"/>
                  <a:gd name="T35" fmla="*/ 0 h 100"/>
                  <a:gd name="T36" fmla="*/ 724 w 774"/>
                  <a:gd name="T37" fmla="*/ 0 h 100"/>
                  <a:gd name="T38" fmla="*/ 733 w 774"/>
                  <a:gd name="T39" fmla="*/ 26 h 100"/>
                  <a:gd name="T40" fmla="*/ 757 w 774"/>
                  <a:gd name="T41" fmla="*/ 14 h 100"/>
                  <a:gd name="T42" fmla="*/ 748 w 774"/>
                  <a:gd name="T43" fmla="*/ 40 h 100"/>
                  <a:gd name="T44" fmla="*/ 774 w 774"/>
                  <a:gd name="T45" fmla="*/ 50 h 100"/>
                  <a:gd name="T46" fmla="*/ 748 w 774"/>
                  <a:gd name="T47" fmla="*/ 59 h 100"/>
                  <a:gd name="T48" fmla="*/ 757 w 774"/>
                  <a:gd name="T49" fmla="*/ 85 h 100"/>
                  <a:gd name="T50" fmla="*/ 733 w 774"/>
                  <a:gd name="T51" fmla="*/ 74 h 100"/>
                  <a:gd name="T52" fmla="*/ 724 w 774"/>
                  <a:gd name="T53" fmla="*/ 100 h 100"/>
                  <a:gd name="T54" fmla="*/ 714 w 774"/>
                  <a:gd name="T55" fmla="*/ 74 h 100"/>
                  <a:gd name="T56" fmla="*/ 688 w 774"/>
                  <a:gd name="T57" fmla="*/ 85 h 100"/>
                  <a:gd name="T58" fmla="*/ 700 w 774"/>
                  <a:gd name="T59" fmla="*/ 59 h 100"/>
                  <a:gd name="T60" fmla="*/ 674 w 774"/>
                  <a:gd name="T61" fmla="*/ 50 h 100"/>
                  <a:gd name="T62" fmla="*/ 700 w 774"/>
                  <a:gd name="T63" fmla="*/ 40 h 100"/>
                  <a:gd name="T64" fmla="*/ 688 w 774"/>
                  <a:gd name="T65" fmla="*/ 14 h 100"/>
                  <a:gd name="T66" fmla="*/ 714 w 774"/>
                  <a:gd name="T67" fmla="*/ 26 h 100"/>
                  <a:gd name="T68" fmla="*/ 724 w 774"/>
                  <a:gd name="T69" fmla="*/ 0 h 100"/>
                  <a:gd name="T70" fmla="*/ 724 w 774"/>
                  <a:gd name="T71" fmla="*/ 0 h 10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</a:cxnLst>
                <a:rect l="0" t="0" r="r" b="b"/>
                <a:pathLst>
                  <a:path w="774" h="100">
                    <a:moveTo>
                      <a:pt x="50" y="0"/>
                    </a:moveTo>
                    <a:lnTo>
                      <a:pt x="59" y="26"/>
                    </a:lnTo>
                    <a:lnTo>
                      <a:pt x="83" y="14"/>
                    </a:lnTo>
                    <a:lnTo>
                      <a:pt x="74" y="40"/>
                    </a:lnTo>
                    <a:lnTo>
                      <a:pt x="97" y="50"/>
                    </a:lnTo>
                    <a:lnTo>
                      <a:pt x="74" y="59"/>
                    </a:lnTo>
                    <a:lnTo>
                      <a:pt x="83" y="85"/>
                    </a:lnTo>
                    <a:lnTo>
                      <a:pt x="59" y="74"/>
                    </a:lnTo>
                    <a:lnTo>
                      <a:pt x="50" y="100"/>
                    </a:lnTo>
                    <a:lnTo>
                      <a:pt x="40" y="74"/>
                    </a:lnTo>
                    <a:lnTo>
                      <a:pt x="14" y="85"/>
                    </a:lnTo>
                    <a:lnTo>
                      <a:pt x="26" y="59"/>
                    </a:lnTo>
                    <a:lnTo>
                      <a:pt x="0" y="50"/>
                    </a:lnTo>
                    <a:lnTo>
                      <a:pt x="26" y="40"/>
                    </a:lnTo>
                    <a:lnTo>
                      <a:pt x="14" y="14"/>
                    </a:lnTo>
                    <a:lnTo>
                      <a:pt x="40" y="26"/>
                    </a:lnTo>
                    <a:lnTo>
                      <a:pt x="50" y="0"/>
                    </a:lnTo>
                    <a:lnTo>
                      <a:pt x="50" y="0"/>
                    </a:lnTo>
                    <a:close/>
                    <a:moveTo>
                      <a:pt x="724" y="0"/>
                    </a:moveTo>
                    <a:lnTo>
                      <a:pt x="733" y="26"/>
                    </a:lnTo>
                    <a:lnTo>
                      <a:pt x="757" y="14"/>
                    </a:lnTo>
                    <a:lnTo>
                      <a:pt x="748" y="40"/>
                    </a:lnTo>
                    <a:lnTo>
                      <a:pt x="774" y="50"/>
                    </a:lnTo>
                    <a:lnTo>
                      <a:pt x="748" y="59"/>
                    </a:lnTo>
                    <a:lnTo>
                      <a:pt x="757" y="85"/>
                    </a:lnTo>
                    <a:lnTo>
                      <a:pt x="733" y="74"/>
                    </a:lnTo>
                    <a:lnTo>
                      <a:pt x="724" y="100"/>
                    </a:lnTo>
                    <a:lnTo>
                      <a:pt x="714" y="74"/>
                    </a:lnTo>
                    <a:lnTo>
                      <a:pt x="688" y="85"/>
                    </a:lnTo>
                    <a:lnTo>
                      <a:pt x="700" y="59"/>
                    </a:lnTo>
                    <a:lnTo>
                      <a:pt x="674" y="50"/>
                    </a:lnTo>
                    <a:lnTo>
                      <a:pt x="700" y="40"/>
                    </a:lnTo>
                    <a:lnTo>
                      <a:pt x="688" y="14"/>
                    </a:lnTo>
                    <a:lnTo>
                      <a:pt x="714" y="26"/>
                    </a:lnTo>
                    <a:lnTo>
                      <a:pt x="724" y="0"/>
                    </a:lnTo>
                    <a:lnTo>
                      <a:pt x="724" y="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/>
              <a:p>
                <a:pPr marL="0" marR="0" lvl="0" indent="0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</a:endParaRPr>
              </a:p>
            </p:txBody>
          </p:sp>
          <p:sp>
            <p:nvSpPr>
              <p:cNvPr id="12" name="Freeform 16"/>
              <p:cNvSpPr>
                <a:spLocks noEditPoints="1"/>
              </p:cNvSpPr>
              <p:nvPr/>
            </p:nvSpPr>
            <p:spPr bwMode="auto">
              <a:xfrm>
                <a:off x="4035426" y="1404938"/>
                <a:ext cx="1058863" cy="390525"/>
              </a:xfrm>
              <a:custGeom>
                <a:avLst/>
                <a:gdLst>
                  <a:gd name="T0" fmla="*/ 250 w 281"/>
                  <a:gd name="T1" fmla="*/ 60 h 104"/>
                  <a:gd name="T2" fmla="*/ 241 w 281"/>
                  <a:gd name="T3" fmla="*/ 65 h 104"/>
                  <a:gd name="T4" fmla="*/ 277 w 281"/>
                  <a:gd name="T5" fmla="*/ 69 h 104"/>
                  <a:gd name="T6" fmla="*/ 171 w 281"/>
                  <a:gd name="T7" fmla="*/ 16 h 104"/>
                  <a:gd name="T8" fmla="*/ 186 w 281"/>
                  <a:gd name="T9" fmla="*/ 6 h 104"/>
                  <a:gd name="T10" fmla="*/ 172 w 281"/>
                  <a:gd name="T11" fmla="*/ 5 h 104"/>
                  <a:gd name="T12" fmla="*/ 168 w 281"/>
                  <a:gd name="T13" fmla="*/ 28 h 104"/>
                  <a:gd name="T14" fmla="*/ 178 w 281"/>
                  <a:gd name="T15" fmla="*/ 11 h 104"/>
                  <a:gd name="T16" fmla="*/ 182 w 281"/>
                  <a:gd name="T17" fmla="*/ 7 h 104"/>
                  <a:gd name="T18" fmla="*/ 193 w 281"/>
                  <a:gd name="T19" fmla="*/ 43 h 104"/>
                  <a:gd name="T20" fmla="*/ 197 w 281"/>
                  <a:gd name="T21" fmla="*/ 44 h 104"/>
                  <a:gd name="T22" fmla="*/ 192 w 281"/>
                  <a:gd name="T23" fmla="*/ 4 h 104"/>
                  <a:gd name="T24" fmla="*/ 191 w 281"/>
                  <a:gd name="T25" fmla="*/ 19 h 104"/>
                  <a:gd name="T26" fmla="*/ 199 w 281"/>
                  <a:gd name="T27" fmla="*/ 14 h 104"/>
                  <a:gd name="T28" fmla="*/ 202 w 281"/>
                  <a:gd name="T29" fmla="*/ 12 h 104"/>
                  <a:gd name="T30" fmla="*/ 121 w 281"/>
                  <a:gd name="T31" fmla="*/ 38 h 104"/>
                  <a:gd name="T32" fmla="*/ 104 w 281"/>
                  <a:gd name="T33" fmla="*/ 17 h 104"/>
                  <a:gd name="T34" fmla="*/ 86 w 281"/>
                  <a:gd name="T35" fmla="*/ 9 h 104"/>
                  <a:gd name="T36" fmla="*/ 76 w 281"/>
                  <a:gd name="T37" fmla="*/ 30 h 104"/>
                  <a:gd name="T38" fmla="*/ 79 w 281"/>
                  <a:gd name="T39" fmla="*/ 52 h 104"/>
                  <a:gd name="T40" fmla="*/ 12 w 281"/>
                  <a:gd name="T41" fmla="*/ 67 h 104"/>
                  <a:gd name="T42" fmla="*/ 9 w 281"/>
                  <a:gd name="T43" fmla="*/ 62 h 104"/>
                  <a:gd name="T44" fmla="*/ 5 w 281"/>
                  <a:gd name="T45" fmla="*/ 70 h 104"/>
                  <a:gd name="T46" fmla="*/ 17 w 281"/>
                  <a:gd name="T47" fmla="*/ 72 h 104"/>
                  <a:gd name="T48" fmla="*/ 16 w 281"/>
                  <a:gd name="T49" fmla="*/ 68 h 104"/>
                  <a:gd name="T50" fmla="*/ 12 w 281"/>
                  <a:gd name="T51" fmla="*/ 73 h 104"/>
                  <a:gd name="T52" fmla="*/ 17 w 281"/>
                  <a:gd name="T53" fmla="*/ 73 h 104"/>
                  <a:gd name="T54" fmla="*/ 29 w 281"/>
                  <a:gd name="T55" fmla="*/ 62 h 104"/>
                  <a:gd name="T56" fmla="*/ 25 w 281"/>
                  <a:gd name="T57" fmla="*/ 63 h 104"/>
                  <a:gd name="T58" fmla="*/ 12 w 281"/>
                  <a:gd name="T59" fmla="*/ 59 h 104"/>
                  <a:gd name="T60" fmla="*/ 14 w 281"/>
                  <a:gd name="T61" fmla="*/ 65 h 104"/>
                  <a:gd name="T62" fmla="*/ 19 w 281"/>
                  <a:gd name="T63" fmla="*/ 67 h 104"/>
                  <a:gd name="T64" fmla="*/ 14 w 281"/>
                  <a:gd name="T65" fmla="*/ 76 h 104"/>
                  <a:gd name="T66" fmla="*/ 9 w 281"/>
                  <a:gd name="T67" fmla="*/ 73 h 104"/>
                  <a:gd name="T68" fmla="*/ 4 w 281"/>
                  <a:gd name="T69" fmla="*/ 71 h 104"/>
                  <a:gd name="T70" fmla="*/ 2 w 281"/>
                  <a:gd name="T71" fmla="*/ 79 h 104"/>
                  <a:gd name="T72" fmla="*/ 11 w 281"/>
                  <a:gd name="T73" fmla="*/ 88 h 104"/>
                  <a:gd name="T74" fmla="*/ 17 w 281"/>
                  <a:gd name="T75" fmla="*/ 91 h 104"/>
                  <a:gd name="T76" fmla="*/ 37 w 281"/>
                  <a:gd name="T77" fmla="*/ 67 h 104"/>
                  <a:gd name="T78" fmla="*/ 24 w 281"/>
                  <a:gd name="T79" fmla="*/ 72 h 104"/>
                  <a:gd name="T80" fmla="*/ 27 w 281"/>
                  <a:gd name="T81" fmla="*/ 74 h 104"/>
                  <a:gd name="T82" fmla="*/ 26 w 281"/>
                  <a:gd name="T83" fmla="*/ 97 h 104"/>
                  <a:gd name="T84" fmla="*/ 38 w 281"/>
                  <a:gd name="T85" fmla="*/ 92 h 104"/>
                  <a:gd name="T86" fmla="*/ 252 w 281"/>
                  <a:gd name="T87" fmla="*/ 73 h 104"/>
                  <a:gd name="T88" fmla="*/ 270 w 281"/>
                  <a:gd name="T89" fmla="*/ 77 h 104"/>
                  <a:gd name="T90" fmla="*/ 266 w 281"/>
                  <a:gd name="T91" fmla="*/ 67 h 104"/>
                  <a:gd name="T92" fmla="*/ 275 w 281"/>
                  <a:gd name="T93" fmla="*/ 70 h 104"/>
                  <a:gd name="T94" fmla="*/ 263 w 281"/>
                  <a:gd name="T95" fmla="*/ 65 h 104"/>
                  <a:gd name="T96" fmla="*/ 255 w 281"/>
                  <a:gd name="T97" fmla="*/ 68 h 104"/>
                  <a:gd name="T98" fmla="*/ 253 w 281"/>
                  <a:gd name="T99" fmla="*/ 72 h 104"/>
                  <a:gd name="T100" fmla="*/ 256 w 281"/>
                  <a:gd name="T101" fmla="*/ 70 h 104"/>
                  <a:gd name="T102" fmla="*/ 259 w 281"/>
                  <a:gd name="T103" fmla="*/ 68 h 104"/>
                  <a:gd name="T104" fmla="*/ 260 w 281"/>
                  <a:gd name="T105" fmla="*/ 80 h 104"/>
                  <a:gd name="T106" fmla="*/ 245 w 281"/>
                  <a:gd name="T107" fmla="*/ 87 h 104"/>
                  <a:gd name="T108" fmla="*/ 248 w 281"/>
                  <a:gd name="T109" fmla="*/ 87 h 104"/>
                  <a:gd name="T110" fmla="*/ 251 w 281"/>
                  <a:gd name="T111" fmla="*/ 77 h 104"/>
                  <a:gd name="T112" fmla="*/ 234 w 281"/>
                  <a:gd name="T113" fmla="*/ 72 h 104"/>
                  <a:gd name="T114" fmla="*/ 253 w 281"/>
                  <a:gd name="T115" fmla="*/ 82 h 10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</a:cxnLst>
                <a:rect l="0" t="0" r="r" b="b"/>
                <a:pathLst>
                  <a:path w="281" h="104">
                    <a:moveTo>
                      <a:pt x="265" y="55"/>
                    </a:moveTo>
                    <a:cubicBezTo>
                      <a:pt x="265" y="54"/>
                      <a:pt x="265" y="53"/>
                      <a:pt x="265" y="52"/>
                    </a:cubicBezTo>
                    <a:cubicBezTo>
                      <a:pt x="265" y="51"/>
                      <a:pt x="264" y="51"/>
                      <a:pt x="264" y="51"/>
                    </a:cubicBezTo>
                    <a:cubicBezTo>
                      <a:pt x="264" y="50"/>
                      <a:pt x="263" y="51"/>
                      <a:pt x="263" y="51"/>
                    </a:cubicBezTo>
                    <a:cubicBezTo>
                      <a:pt x="263" y="51"/>
                      <a:pt x="263" y="52"/>
                      <a:pt x="262" y="52"/>
                    </a:cubicBezTo>
                    <a:cubicBezTo>
                      <a:pt x="262" y="53"/>
                      <a:pt x="262" y="53"/>
                      <a:pt x="261" y="54"/>
                    </a:cubicBezTo>
                    <a:cubicBezTo>
                      <a:pt x="260" y="54"/>
                      <a:pt x="259" y="55"/>
                      <a:pt x="258" y="56"/>
                    </a:cubicBezTo>
                    <a:cubicBezTo>
                      <a:pt x="255" y="57"/>
                      <a:pt x="253" y="59"/>
                      <a:pt x="250" y="60"/>
                    </a:cubicBezTo>
                    <a:cubicBezTo>
                      <a:pt x="248" y="61"/>
                      <a:pt x="245" y="62"/>
                      <a:pt x="243" y="62"/>
                    </a:cubicBezTo>
                    <a:cubicBezTo>
                      <a:pt x="240" y="63"/>
                      <a:pt x="237" y="64"/>
                      <a:pt x="234" y="64"/>
                    </a:cubicBezTo>
                    <a:cubicBezTo>
                      <a:pt x="233" y="64"/>
                      <a:pt x="231" y="64"/>
                      <a:pt x="229" y="64"/>
                    </a:cubicBezTo>
                    <a:cubicBezTo>
                      <a:pt x="229" y="64"/>
                      <a:pt x="229" y="64"/>
                      <a:pt x="229" y="64"/>
                    </a:cubicBezTo>
                    <a:cubicBezTo>
                      <a:pt x="228" y="65"/>
                      <a:pt x="228" y="65"/>
                      <a:pt x="228" y="65"/>
                    </a:cubicBezTo>
                    <a:cubicBezTo>
                      <a:pt x="229" y="65"/>
                      <a:pt x="229" y="65"/>
                      <a:pt x="230" y="66"/>
                    </a:cubicBezTo>
                    <a:cubicBezTo>
                      <a:pt x="231" y="66"/>
                      <a:pt x="232" y="66"/>
                      <a:pt x="232" y="66"/>
                    </a:cubicBezTo>
                    <a:cubicBezTo>
                      <a:pt x="235" y="66"/>
                      <a:pt x="238" y="66"/>
                      <a:pt x="241" y="65"/>
                    </a:cubicBezTo>
                    <a:cubicBezTo>
                      <a:pt x="244" y="65"/>
                      <a:pt x="247" y="64"/>
                      <a:pt x="249" y="63"/>
                    </a:cubicBezTo>
                    <a:cubicBezTo>
                      <a:pt x="253" y="62"/>
                      <a:pt x="256" y="60"/>
                      <a:pt x="258" y="59"/>
                    </a:cubicBezTo>
                    <a:cubicBezTo>
                      <a:pt x="260" y="58"/>
                      <a:pt x="261" y="57"/>
                      <a:pt x="262" y="57"/>
                    </a:cubicBezTo>
                    <a:cubicBezTo>
                      <a:pt x="262" y="57"/>
                      <a:pt x="263" y="56"/>
                      <a:pt x="264" y="56"/>
                    </a:cubicBezTo>
                    <a:cubicBezTo>
                      <a:pt x="264" y="56"/>
                      <a:pt x="264" y="56"/>
                      <a:pt x="264" y="56"/>
                    </a:cubicBezTo>
                    <a:cubicBezTo>
                      <a:pt x="264" y="56"/>
                      <a:pt x="264" y="56"/>
                      <a:pt x="264" y="57"/>
                    </a:cubicBezTo>
                    <a:cubicBezTo>
                      <a:pt x="265" y="58"/>
                      <a:pt x="265" y="58"/>
                      <a:pt x="266" y="59"/>
                    </a:cubicBezTo>
                    <a:cubicBezTo>
                      <a:pt x="270" y="62"/>
                      <a:pt x="273" y="66"/>
                      <a:pt x="277" y="69"/>
                    </a:cubicBezTo>
                    <a:cubicBezTo>
                      <a:pt x="279" y="70"/>
                      <a:pt x="280" y="71"/>
                      <a:pt x="280" y="71"/>
                    </a:cubicBezTo>
                    <a:cubicBezTo>
                      <a:pt x="280" y="71"/>
                      <a:pt x="281" y="71"/>
                      <a:pt x="281" y="71"/>
                    </a:cubicBezTo>
                    <a:cubicBezTo>
                      <a:pt x="281" y="71"/>
                      <a:pt x="281" y="70"/>
                      <a:pt x="281" y="69"/>
                    </a:cubicBezTo>
                    <a:cubicBezTo>
                      <a:pt x="280" y="68"/>
                      <a:pt x="280" y="67"/>
                      <a:pt x="279" y="67"/>
                    </a:cubicBezTo>
                    <a:cubicBezTo>
                      <a:pt x="277" y="65"/>
                      <a:pt x="274" y="64"/>
                      <a:pt x="272" y="62"/>
                    </a:cubicBezTo>
                    <a:cubicBezTo>
                      <a:pt x="270" y="60"/>
                      <a:pt x="267" y="57"/>
                      <a:pt x="265" y="55"/>
                    </a:cubicBezTo>
                    <a:cubicBezTo>
                      <a:pt x="265" y="55"/>
                      <a:pt x="265" y="55"/>
                      <a:pt x="265" y="55"/>
                    </a:cubicBezTo>
                    <a:close/>
                    <a:moveTo>
                      <a:pt x="171" y="16"/>
                    </a:moveTo>
                    <a:cubicBezTo>
                      <a:pt x="171" y="16"/>
                      <a:pt x="172" y="16"/>
                      <a:pt x="172" y="16"/>
                    </a:cubicBezTo>
                    <a:cubicBezTo>
                      <a:pt x="173" y="16"/>
                      <a:pt x="175" y="16"/>
                      <a:pt x="178" y="17"/>
                    </a:cubicBezTo>
                    <a:cubicBezTo>
                      <a:pt x="178" y="17"/>
                      <a:pt x="178" y="17"/>
                      <a:pt x="178" y="18"/>
                    </a:cubicBezTo>
                    <a:cubicBezTo>
                      <a:pt x="178" y="19"/>
                      <a:pt x="179" y="19"/>
                      <a:pt x="180" y="19"/>
                    </a:cubicBezTo>
                    <a:cubicBezTo>
                      <a:pt x="181" y="18"/>
                      <a:pt x="181" y="18"/>
                      <a:pt x="181" y="17"/>
                    </a:cubicBezTo>
                    <a:cubicBezTo>
                      <a:pt x="182" y="15"/>
                      <a:pt x="183" y="13"/>
                      <a:pt x="183" y="11"/>
                    </a:cubicBezTo>
                    <a:cubicBezTo>
                      <a:pt x="184" y="10"/>
                      <a:pt x="185" y="9"/>
                      <a:pt x="186" y="8"/>
                    </a:cubicBezTo>
                    <a:cubicBezTo>
                      <a:pt x="186" y="7"/>
                      <a:pt x="187" y="7"/>
                      <a:pt x="186" y="6"/>
                    </a:cubicBezTo>
                    <a:cubicBezTo>
                      <a:pt x="186" y="5"/>
                      <a:pt x="185" y="4"/>
                      <a:pt x="184" y="4"/>
                    </a:cubicBezTo>
                    <a:cubicBezTo>
                      <a:pt x="184" y="3"/>
                      <a:pt x="183" y="3"/>
                      <a:pt x="183" y="3"/>
                    </a:cubicBezTo>
                    <a:cubicBezTo>
                      <a:pt x="180" y="3"/>
                      <a:pt x="178" y="3"/>
                      <a:pt x="175" y="3"/>
                    </a:cubicBezTo>
                    <a:cubicBezTo>
                      <a:pt x="175" y="3"/>
                      <a:pt x="175" y="3"/>
                      <a:pt x="175" y="3"/>
                    </a:cubicBezTo>
                    <a:cubicBezTo>
                      <a:pt x="174" y="2"/>
                      <a:pt x="174" y="1"/>
                      <a:pt x="173" y="1"/>
                    </a:cubicBezTo>
                    <a:cubicBezTo>
                      <a:pt x="172" y="0"/>
                      <a:pt x="172" y="0"/>
                      <a:pt x="172" y="1"/>
                    </a:cubicBezTo>
                    <a:cubicBezTo>
                      <a:pt x="172" y="1"/>
                      <a:pt x="172" y="1"/>
                      <a:pt x="172" y="2"/>
                    </a:cubicBezTo>
                    <a:cubicBezTo>
                      <a:pt x="172" y="3"/>
                      <a:pt x="172" y="4"/>
                      <a:pt x="172" y="5"/>
                    </a:cubicBezTo>
                    <a:cubicBezTo>
                      <a:pt x="172" y="6"/>
                      <a:pt x="171" y="8"/>
                      <a:pt x="171" y="9"/>
                    </a:cubicBezTo>
                    <a:cubicBezTo>
                      <a:pt x="170" y="15"/>
                      <a:pt x="168" y="19"/>
                      <a:pt x="167" y="23"/>
                    </a:cubicBezTo>
                    <a:cubicBezTo>
                      <a:pt x="166" y="26"/>
                      <a:pt x="164" y="28"/>
                      <a:pt x="162" y="31"/>
                    </a:cubicBezTo>
                    <a:cubicBezTo>
                      <a:pt x="162" y="32"/>
                      <a:pt x="161" y="33"/>
                      <a:pt x="161" y="34"/>
                    </a:cubicBezTo>
                    <a:cubicBezTo>
                      <a:pt x="161" y="35"/>
                      <a:pt x="162" y="36"/>
                      <a:pt x="162" y="37"/>
                    </a:cubicBezTo>
                    <a:cubicBezTo>
                      <a:pt x="162" y="37"/>
                      <a:pt x="162" y="37"/>
                      <a:pt x="163" y="37"/>
                    </a:cubicBezTo>
                    <a:cubicBezTo>
                      <a:pt x="164" y="37"/>
                      <a:pt x="164" y="36"/>
                      <a:pt x="165" y="35"/>
                    </a:cubicBezTo>
                    <a:cubicBezTo>
                      <a:pt x="166" y="33"/>
                      <a:pt x="167" y="30"/>
                      <a:pt x="168" y="28"/>
                    </a:cubicBezTo>
                    <a:cubicBezTo>
                      <a:pt x="169" y="25"/>
                      <a:pt x="170" y="22"/>
                      <a:pt x="171" y="19"/>
                    </a:cubicBezTo>
                    <a:cubicBezTo>
                      <a:pt x="171" y="18"/>
                      <a:pt x="171" y="17"/>
                      <a:pt x="171" y="16"/>
                    </a:cubicBezTo>
                    <a:close/>
                    <a:moveTo>
                      <a:pt x="178" y="15"/>
                    </a:moveTo>
                    <a:cubicBezTo>
                      <a:pt x="177" y="15"/>
                      <a:pt x="176" y="14"/>
                      <a:pt x="175" y="14"/>
                    </a:cubicBezTo>
                    <a:cubicBezTo>
                      <a:pt x="174" y="14"/>
                      <a:pt x="173" y="14"/>
                      <a:pt x="172" y="14"/>
                    </a:cubicBezTo>
                    <a:cubicBezTo>
                      <a:pt x="172" y="13"/>
                      <a:pt x="173" y="12"/>
                      <a:pt x="173" y="11"/>
                    </a:cubicBezTo>
                    <a:cubicBezTo>
                      <a:pt x="175" y="11"/>
                      <a:pt x="176" y="11"/>
                      <a:pt x="178" y="11"/>
                    </a:cubicBezTo>
                    <a:cubicBezTo>
                      <a:pt x="178" y="11"/>
                      <a:pt x="179" y="11"/>
                      <a:pt x="178" y="11"/>
                    </a:cubicBezTo>
                    <a:cubicBezTo>
                      <a:pt x="178" y="10"/>
                      <a:pt x="178" y="10"/>
                      <a:pt x="177" y="9"/>
                    </a:cubicBezTo>
                    <a:cubicBezTo>
                      <a:pt x="176" y="9"/>
                      <a:pt x="175" y="9"/>
                      <a:pt x="174" y="9"/>
                    </a:cubicBezTo>
                    <a:cubicBezTo>
                      <a:pt x="174" y="9"/>
                      <a:pt x="174" y="9"/>
                      <a:pt x="174" y="9"/>
                    </a:cubicBezTo>
                    <a:cubicBezTo>
                      <a:pt x="174" y="7"/>
                      <a:pt x="175" y="5"/>
                      <a:pt x="175" y="5"/>
                    </a:cubicBezTo>
                    <a:cubicBezTo>
                      <a:pt x="175" y="5"/>
                      <a:pt x="176" y="5"/>
                      <a:pt x="176" y="5"/>
                    </a:cubicBezTo>
                    <a:cubicBezTo>
                      <a:pt x="177" y="5"/>
                      <a:pt x="178" y="5"/>
                      <a:pt x="179" y="5"/>
                    </a:cubicBezTo>
                    <a:cubicBezTo>
                      <a:pt x="181" y="5"/>
                      <a:pt x="181" y="5"/>
                      <a:pt x="182" y="5"/>
                    </a:cubicBezTo>
                    <a:cubicBezTo>
                      <a:pt x="182" y="6"/>
                      <a:pt x="182" y="6"/>
                      <a:pt x="182" y="7"/>
                    </a:cubicBezTo>
                    <a:cubicBezTo>
                      <a:pt x="181" y="10"/>
                      <a:pt x="180" y="13"/>
                      <a:pt x="179" y="15"/>
                    </a:cubicBezTo>
                    <a:cubicBezTo>
                      <a:pt x="179" y="16"/>
                      <a:pt x="179" y="16"/>
                      <a:pt x="178" y="16"/>
                    </a:cubicBezTo>
                    <a:cubicBezTo>
                      <a:pt x="178" y="16"/>
                      <a:pt x="178" y="15"/>
                      <a:pt x="178" y="15"/>
                    </a:cubicBezTo>
                    <a:close/>
                    <a:moveTo>
                      <a:pt x="191" y="19"/>
                    </a:moveTo>
                    <a:cubicBezTo>
                      <a:pt x="191" y="19"/>
                      <a:pt x="192" y="20"/>
                      <a:pt x="192" y="20"/>
                    </a:cubicBezTo>
                    <a:cubicBezTo>
                      <a:pt x="194" y="20"/>
                      <a:pt x="196" y="20"/>
                      <a:pt x="200" y="21"/>
                    </a:cubicBezTo>
                    <a:cubicBezTo>
                      <a:pt x="198" y="29"/>
                      <a:pt x="195" y="36"/>
                      <a:pt x="194" y="42"/>
                    </a:cubicBezTo>
                    <a:cubicBezTo>
                      <a:pt x="193" y="42"/>
                      <a:pt x="193" y="43"/>
                      <a:pt x="193" y="43"/>
                    </a:cubicBezTo>
                    <a:cubicBezTo>
                      <a:pt x="192" y="44"/>
                      <a:pt x="192" y="43"/>
                      <a:pt x="191" y="43"/>
                    </a:cubicBezTo>
                    <a:cubicBezTo>
                      <a:pt x="190" y="43"/>
                      <a:pt x="190" y="42"/>
                      <a:pt x="189" y="42"/>
                    </a:cubicBezTo>
                    <a:cubicBezTo>
                      <a:pt x="188" y="41"/>
                      <a:pt x="188" y="41"/>
                      <a:pt x="188" y="41"/>
                    </a:cubicBezTo>
                    <a:cubicBezTo>
                      <a:pt x="189" y="44"/>
                      <a:pt x="190" y="46"/>
                      <a:pt x="191" y="47"/>
                    </a:cubicBezTo>
                    <a:cubicBezTo>
                      <a:pt x="191" y="48"/>
                      <a:pt x="191" y="49"/>
                      <a:pt x="192" y="49"/>
                    </a:cubicBezTo>
                    <a:cubicBezTo>
                      <a:pt x="192" y="49"/>
                      <a:pt x="193" y="49"/>
                      <a:pt x="193" y="49"/>
                    </a:cubicBezTo>
                    <a:cubicBezTo>
                      <a:pt x="194" y="49"/>
                      <a:pt x="194" y="48"/>
                      <a:pt x="195" y="47"/>
                    </a:cubicBezTo>
                    <a:cubicBezTo>
                      <a:pt x="196" y="46"/>
                      <a:pt x="196" y="45"/>
                      <a:pt x="197" y="44"/>
                    </a:cubicBezTo>
                    <a:cubicBezTo>
                      <a:pt x="198" y="37"/>
                      <a:pt x="201" y="27"/>
                      <a:pt x="204" y="15"/>
                    </a:cubicBezTo>
                    <a:cubicBezTo>
                      <a:pt x="205" y="13"/>
                      <a:pt x="206" y="11"/>
                      <a:pt x="206" y="11"/>
                    </a:cubicBezTo>
                    <a:cubicBezTo>
                      <a:pt x="207" y="10"/>
                      <a:pt x="207" y="9"/>
                      <a:pt x="207" y="9"/>
                    </a:cubicBezTo>
                    <a:cubicBezTo>
                      <a:pt x="206" y="8"/>
                      <a:pt x="205" y="7"/>
                      <a:pt x="204" y="6"/>
                    </a:cubicBezTo>
                    <a:cubicBezTo>
                      <a:pt x="204" y="6"/>
                      <a:pt x="203" y="6"/>
                      <a:pt x="202" y="6"/>
                    </a:cubicBezTo>
                    <a:cubicBezTo>
                      <a:pt x="201" y="6"/>
                      <a:pt x="200" y="6"/>
                      <a:pt x="199" y="6"/>
                    </a:cubicBezTo>
                    <a:cubicBezTo>
                      <a:pt x="198" y="6"/>
                      <a:pt x="196" y="6"/>
                      <a:pt x="194" y="6"/>
                    </a:cubicBezTo>
                    <a:cubicBezTo>
                      <a:pt x="194" y="5"/>
                      <a:pt x="193" y="4"/>
                      <a:pt x="192" y="4"/>
                    </a:cubicBezTo>
                    <a:cubicBezTo>
                      <a:pt x="192" y="4"/>
                      <a:pt x="192" y="3"/>
                      <a:pt x="192" y="4"/>
                    </a:cubicBezTo>
                    <a:cubicBezTo>
                      <a:pt x="191" y="4"/>
                      <a:pt x="191" y="4"/>
                      <a:pt x="192" y="4"/>
                    </a:cubicBezTo>
                    <a:cubicBezTo>
                      <a:pt x="192" y="6"/>
                      <a:pt x="192" y="7"/>
                      <a:pt x="191" y="9"/>
                    </a:cubicBezTo>
                    <a:cubicBezTo>
                      <a:pt x="191" y="11"/>
                      <a:pt x="190" y="13"/>
                      <a:pt x="190" y="15"/>
                    </a:cubicBezTo>
                    <a:cubicBezTo>
                      <a:pt x="189" y="16"/>
                      <a:pt x="189" y="18"/>
                      <a:pt x="189" y="19"/>
                    </a:cubicBezTo>
                    <a:cubicBezTo>
                      <a:pt x="189" y="20"/>
                      <a:pt x="189" y="20"/>
                      <a:pt x="190" y="20"/>
                    </a:cubicBezTo>
                    <a:cubicBezTo>
                      <a:pt x="190" y="21"/>
                      <a:pt x="191" y="21"/>
                      <a:pt x="191" y="20"/>
                    </a:cubicBezTo>
                    <a:cubicBezTo>
                      <a:pt x="191" y="19"/>
                      <a:pt x="191" y="19"/>
                      <a:pt x="191" y="19"/>
                    </a:cubicBezTo>
                    <a:close/>
                    <a:moveTo>
                      <a:pt x="200" y="19"/>
                    </a:moveTo>
                    <a:cubicBezTo>
                      <a:pt x="199" y="18"/>
                      <a:pt x="198" y="18"/>
                      <a:pt x="197" y="18"/>
                    </a:cubicBezTo>
                    <a:cubicBezTo>
                      <a:pt x="195" y="18"/>
                      <a:pt x="193" y="18"/>
                      <a:pt x="192" y="18"/>
                    </a:cubicBezTo>
                    <a:cubicBezTo>
                      <a:pt x="192" y="17"/>
                      <a:pt x="192" y="17"/>
                      <a:pt x="192" y="16"/>
                    </a:cubicBezTo>
                    <a:cubicBezTo>
                      <a:pt x="192" y="15"/>
                      <a:pt x="192" y="14"/>
                      <a:pt x="193" y="13"/>
                    </a:cubicBezTo>
                    <a:cubicBezTo>
                      <a:pt x="193" y="13"/>
                      <a:pt x="193" y="13"/>
                      <a:pt x="193" y="14"/>
                    </a:cubicBezTo>
                    <a:cubicBezTo>
                      <a:pt x="195" y="14"/>
                      <a:pt x="197" y="14"/>
                      <a:pt x="198" y="14"/>
                    </a:cubicBezTo>
                    <a:cubicBezTo>
                      <a:pt x="199" y="14"/>
                      <a:pt x="200" y="14"/>
                      <a:pt x="199" y="14"/>
                    </a:cubicBezTo>
                    <a:cubicBezTo>
                      <a:pt x="199" y="13"/>
                      <a:pt x="199" y="13"/>
                      <a:pt x="198" y="12"/>
                    </a:cubicBezTo>
                    <a:cubicBezTo>
                      <a:pt x="197" y="12"/>
                      <a:pt x="196" y="12"/>
                      <a:pt x="195" y="12"/>
                    </a:cubicBezTo>
                    <a:cubicBezTo>
                      <a:pt x="194" y="12"/>
                      <a:pt x="194" y="12"/>
                      <a:pt x="193" y="12"/>
                    </a:cubicBezTo>
                    <a:cubicBezTo>
                      <a:pt x="194" y="10"/>
                      <a:pt x="194" y="9"/>
                      <a:pt x="195" y="8"/>
                    </a:cubicBezTo>
                    <a:cubicBezTo>
                      <a:pt x="195" y="8"/>
                      <a:pt x="195" y="8"/>
                      <a:pt x="195" y="8"/>
                    </a:cubicBezTo>
                    <a:cubicBezTo>
                      <a:pt x="197" y="8"/>
                      <a:pt x="199" y="8"/>
                      <a:pt x="201" y="8"/>
                    </a:cubicBezTo>
                    <a:cubicBezTo>
                      <a:pt x="202" y="8"/>
                      <a:pt x="202" y="8"/>
                      <a:pt x="202" y="9"/>
                    </a:cubicBezTo>
                    <a:cubicBezTo>
                      <a:pt x="202" y="10"/>
                      <a:pt x="202" y="11"/>
                      <a:pt x="202" y="12"/>
                    </a:cubicBezTo>
                    <a:cubicBezTo>
                      <a:pt x="201" y="15"/>
                      <a:pt x="201" y="17"/>
                      <a:pt x="200" y="20"/>
                    </a:cubicBezTo>
                    <a:cubicBezTo>
                      <a:pt x="200" y="19"/>
                      <a:pt x="200" y="19"/>
                      <a:pt x="200" y="19"/>
                    </a:cubicBezTo>
                    <a:close/>
                    <a:moveTo>
                      <a:pt x="90" y="28"/>
                    </a:moveTo>
                    <a:cubicBezTo>
                      <a:pt x="91" y="29"/>
                      <a:pt x="94" y="31"/>
                      <a:pt x="98" y="34"/>
                    </a:cubicBezTo>
                    <a:cubicBezTo>
                      <a:pt x="102" y="37"/>
                      <a:pt x="105" y="39"/>
                      <a:pt x="108" y="41"/>
                    </a:cubicBezTo>
                    <a:cubicBezTo>
                      <a:pt x="110" y="42"/>
                      <a:pt x="111" y="42"/>
                      <a:pt x="112" y="42"/>
                    </a:cubicBezTo>
                    <a:cubicBezTo>
                      <a:pt x="114" y="41"/>
                      <a:pt x="117" y="39"/>
                      <a:pt x="119" y="39"/>
                    </a:cubicBezTo>
                    <a:cubicBezTo>
                      <a:pt x="120" y="38"/>
                      <a:pt x="121" y="38"/>
                      <a:pt x="121" y="38"/>
                    </a:cubicBezTo>
                    <a:cubicBezTo>
                      <a:pt x="120" y="37"/>
                      <a:pt x="120" y="37"/>
                      <a:pt x="119" y="37"/>
                    </a:cubicBezTo>
                    <a:cubicBezTo>
                      <a:pt x="117" y="37"/>
                      <a:pt x="115" y="37"/>
                      <a:pt x="113" y="36"/>
                    </a:cubicBezTo>
                    <a:cubicBezTo>
                      <a:pt x="111" y="36"/>
                      <a:pt x="109" y="36"/>
                      <a:pt x="108" y="36"/>
                    </a:cubicBezTo>
                    <a:cubicBezTo>
                      <a:pt x="106" y="35"/>
                      <a:pt x="103" y="34"/>
                      <a:pt x="100" y="32"/>
                    </a:cubicBezTo>
                    <a:cubicBezTo>
                      <a:pt x="95" y="29"/>
                      <a:pt x="92" y="27"/>
                      <a:pt x="90" y="26"/>
                    </a:cubicBezTo>
                    <a:cubicBezTo>
                      <a:pt x="90" y="25"/>
                      <a:pt x="90" y="24"/>
                      <a:pt x="90" y="24"/>
                    </a:cubicBezTo>
                    <a:cubicBezTo>
                      <a:pt x="93" y="22"/>
                      <a:pt x="97" y="20"/>
                      <a:pt x="102" y="18"/>
                    </a:cubicBezTo>
                    <a:cubicBezTo>
                      <a:pt x="103" y="18"/>
                      <a:pt x="104" y="18"/>
                      <a:pt x="104" y="17"/>
                    </a:cubicBezTo>
                    <a:cubicBezTo>
                      <a:pt x="105" y="17"/>
                      <a:pt x="105" y="17"/>
                      <a:pt x="106" y="16"/>
                    </a:cubicBezTo>
                    <a:cubicBezTo>
                      <a:pt x="105" y="16"/>
                      <a:pt x="105" y="15"/>
                      <a:pt x="104" y="15"/>
                    </a:cubicBezTo>
                    <a:cubicBezTo>
                      <a:pt x="103" y="15"/>
                      <a:pt x="102" y="15"/>
                      <a:pt x="101" y="15"/>
                    </a:cubicBezTo>
                    <a:cubicBezTo>
                      <a:pt x="100" y="15"/>
                      <a:pt x="99" y="15"/>
                      <a:pt x="99" y="15"/>
                    </a:cubicBezTo>
                    <a:cubicBezTo>
                      <a:pt x="96" y="17"/>
                      <a:pt x="93" y="19"/>
                      <a:pt x="89" y="21"/>
                    </a:cubicBezTo>
                    <a:cubicBezTo>
                      <a:pt x="89" y="20"/>
                      <a:pt x="88" y="19"/>
                      <a:pt x="88" y="17"/>
                    </a:cubicBezTo>
                    <a:cubicBezTo>
                      <a:pt x="88" y="16"/>
                      <a:pt x="87" y="15"/>
                      <a:pt x="87" y="14"/>
                    </a:cubicBezTo>
                    <a:cubicBezTo>
                      <a:pt x="87" y="12"/>
                      <a:pt x="86" y="11"/>
                      <a:pt x="86" y="9"/>
                    </a:cubicBezTo>
                    <a:cubicBezTo>
                      <a:pt x="86" y="8"/>
                      <a:pt x="86" y="8"/>
                      <a:pt x="86" y="8"/>
                    </a:cubicBezTo>
                    <a:cubicBezTo>
                      <a:pt x="85" y="7"/>
                      <a:pt x="83" y="7"/>
                      <a:pt x="82" y="7"/>
                    </a:cubicBezTo>
                    <a:cubicBezTo>
                      <a:pt x="81" y="7"/>
                      <a:pt x="80" y="7"/>
                      <a:pt x="80" y="8"/>
                    </a:cubicBezTo>
                    <a:cubicBezTo>
                      <a:pt x="79" y="8"/>
                      <a:pt x="79" y="9"/>
                      <a:pt x="80" y="9"/>
                    </a:cubicBezTo>
                    <a:cubicBezTo>
                      <a:pt x="81" y="10"/>
                      <a:pt x="82" y="11"/>
                      <a:pt x="83" y="12"/>
                    </a:cubicBezTo>
                    <a:cubicBezTo>
                      <a:pt x="84" y="16"/>
                      <a:pt x="85" y="20"/>
                      <a:pt x="86" y="23"/>
                    </a:cubicBezTo>
                    <a:cubicBezTo>
                      <a:pt x="83" y="25"/>
                      <a:pt x="79" y="27"/>
                      <a:pt x="76" y="29"/>
                    </a:cubicBezTo>
                    <a:cubicBezTo>
                      <a:pt x="75" y="29"/>
                      <a:pt x="75" y="30"/>
                      <a:pt x="76" y="30"/>
                    </a:cubicBezTo>
                    <a:cubicBezTo>
                      <a:pt x="76" y="30"/>
                      <a:pt x="77" y="30"/>
                      <a:pt x="78" y="30"/>
                    </a:cubicBezTo>
                    <a:cubicBezTo>
                      <a:pt x="79" y="30"/>
                      <a:pt x="79" y="30"/>
                      <a:pt x="80" y="30"/>
                    </a:cubicBezTo>
                    <a:cubicBezTo>
                      <a:pt x="82" y="28"/>
                      <a:pt x="84" y="27"/>
                      <a:pt x="87" y="25"/>
                    </a:cubicBezTo>
                    <a:cubicBezTo>
                      <a:pt x="87" y="26"/>
                      <a:pt x="87" y="26"/>
                      <a:pt x="87" y="26"/>
                    </a:cubicBezTo>
                    <a:cubicBezTo>
                      <a:pt x="88" y="30"/>
                      <a:pt x="88" y="33"/>
                      <a:pt x="87" y="36"/>
                    </a:cubicBezTo>
                    <a:cubicBezTo>
                      <a:pt x="87" y="38"/>
                      <a:pt x="86" y="41"/>
                      <a:pt x="85" y="43"/>
                    </a:cubicBezTo>
                    <a:cubicBezTo>
                      <a:pt x="84" y="45"/>
                      <a:pt x="82" y="48"/>
                      <a:pt x="79" y="51"/>
                    </a:cubicBezTo>
                    <a:cubicBezTo>
                      <a:pt x="79" y="51"/>
                      <a:pt x="79" y="52"/>
                      <a:pt x="79" y="52"/>
                    </a:cubicBezTo>
                    <a:cubicBezTo>
                      <a:pt x="79" y="52"/>
                      <a:pt x="79" y="52"/>
                      <a:pt x="80" y="52"/>
                    </a:cubicBezTo>
                    <a:cubicBezTo>
                      <a:pt x="80" y="52"/>
                      <a:pt x="81" y="51"/>
                      <a:pt x="83" y="49"/>
                    </a:cubicBezTo>
                    <a:cubicBezTo>
                      <a:pt x="84" y="48"/>
                      <a:pt x="86" y="46"/>
                      <a:pt x="88" y="44"/>
                    </a:cubicBezTo>
                    <a:cubicBezTo>
                      <a:pt x="89" y="42"/>
                      <a:pt x="90" y="40"/>
                      <a:pt x="90" y="38"/>
                    </a:cubicBezTo>
                    <a:cubicBezTo>
                      <a:pt x="91" y="36"/>
                      <a:pt x="91" y="33"/>
                      <a:pt x="91" y="30"/>
                    </a:cubicBezTo>
                    <a:cubicBezTo>
                      <a:pt x="90" y="29"/>
                      <a:pt x="90" y="29"/>
                      <a:pt x="90" y="28"/>
                    </a:cubicBezTo>
                    <a:close/>
                    <a:moveTo>
                      <a:pt x="10" y="68"/>
                    </a:moveTo>
                    <a:cubicBezTo>
                      <a:pt x="11" y="68"/>
                      <a:pt x="12" y="67"/>
                      <a:pt x="12" y="67"/>
                    </a:cubicBezTo>
                    <a:cubicBezTo>
                      <a:pt x="13" y="67"/>
                      <a:pt x="13" y="66"/>
                      <a:pt x="13" y="66"/>
                    </a:cubicBezTo>
                    <a:cubicBezTo>
                      <a:pt x="13" y="66"/>
                      <a:pt x="13" y="66"/>
                      <a:pt x="13" y="66"/>
                    </a:cubicBezTo>
                    <a:cubicBezTo>
                      <a:pt x="13" y="65"/>
                      <a:pt x="13" y="65"/>
                      <a:pt x="12" y="65"/>
                    </a:cubicBezTo>
                    <a:cubicBezTo>
                      <a:pt x="11" y="65"/>
                      <a:pt x="11" y="65"/>
                      <a:pt x="10" y="65"/>
                    </a:cubicBezTo>
                    <a:cubicBezTo>
                      <a:pt x="10" y="65"/>
                      <a:pt x="10" y="66"/>
                      <a:pt x="10" y="66"/>
                    </a:cubicBezTo>
                    <a:cubicBezTo>
                      <a:pt x="10" y="65"/>
                      <a:pt x="10" y="65"/>
                      <a:pt x="9" y="64"/>
                    </a:cubicBezTo>
                    <a:cubicBezTo>
                      <a:pt x="9" y="63"/>
                      <a:pt x="9" y="63"/>
                      <a:pt x="9" y="62"/>
                    </a:cubicBezTo>
                    <a:cubicBezTo>
                      <a:pt x="9" y="62"/>
                      <a:pt x="9" y="62"/>
                      <a:pt x="9" y="62"/>
                    </a:cubicBezTo>
                    <a:cubicBezTo>
                      <a:pt x="8" y="62"/>
                      <a:pt x="8" y="62"/>
                      <a:pt x="7" y="62"/>
                    </a:cubicBezTo>
                    <a:cubicBezTo>
                      <a:pt x="6" y="62"/>
                      <a:pt x="6" y="62"/>
                      <a:pt x="6" y="62"/>
                    </a:cubicBezTo>
                    <a:cubicBezTo>
                      <a:pt x="5" y="63"/>
                      <a:pt x="5" y="63"/>
                      <a:pt x="6" y="63"/>
                    </a:cubicBezTo>
                    <a:cubicBezTo>
                      <a:pt x="6" y="63"/>
                      <a:pt x="7" y="64"/>
                      <a:pt x="7" y="64"/>
                    </a:cubicBezTo>
                    <a:cubicBezTo>
                      <a:pt x="7" y="65"/>
                      <a:pt x="8" y="66"/>
                      <a:pt x="8" y="67"/>
                    </a:cubicBezTo>
                    <a:cubicBezTo>
                      <a:pt x="8" y="67"/>
                      <a:pt x="8" y="67"/>
                      <a:pt x="8" y="67"/>
                    </a:cubicBezTo>
                    <a:cubicBezTo>
                      <a:pt x="7" y="68"/>
                      <a:pt x="6" y="69"/>
                      <a:pt x="5" y="70"/>
                    </a:cubicBezTo>
                    <a:cubicBezTo>
                      <a:pt x="5" y="70"/>
                      <a:pt x="5" y="70"/>
                      <a:pt x="5" y="70"/>
                    </a:cubicBezTo>
                    <a:cubicBezTo>
                      <a:pt x="5" y="70"/>
                      <a:pt x="6" y="70"/>
                      <a:pt x="6" y="70"/>
                    </a:cubicBezTo>
                    <a:cubicBezTo>
                      <a:pt x="7" y="70"/>
                      <a:pt x="8" y="69"/>
                      <a:pt x="9" y="69"/>
                    </a:cubicBezTo>
                    <a:cubicBezTo>
                      <a:pt x="9" y="69"/>
                      <a:pt x="9" y="70"/>
                      <a:pt x="9" y="71"/>
                    </a:cubicBezTo>
                    <a:cubicBezTo>
                      <a:pt x="9" y="72"/>
                      <a:pt x="9" y="72"/>
                      <a:pt x="9" y="72"/>
                    </a:cubicBezTo>
                    <a:cubicBezTo>
                      <a:pt x="10" y="72"/>
                      <a:pt x="10" y="72"/>
                      <a:pt x="10" y="72"/>
                    </a:cubicBezTo>
                    <a:cubicBezTo>
                      <a:pt x="10" y="72"/>
                      <a:pt x="10" y="71"/>
                      <a:pt x="10" y="70"/>
                    </a:cubicBezTo>
                    <a:cubicBezTo>
                      <a:pt x="10" y="70"/>
                      <a:pt x="10" y="69"/>
                      <a:pt x="10" y="68"/>
                    </a:cubicBezTo>
                    <a:close/>
                    <a:moveTo>
                      <a:pt x="17" y="72"/>
                    </a:moveTo>
                    <a:cubicBezTo>
                      <a:pt x="18" y="71"/>
                      <a:pt x="18" y="71"/>
                      <a:pt x="19" y="71"/>
                    </a:cubicBezTo>
                    <a:cubicBezTo>
                      <a:pt x="20" y="71"/>
                      <a:pt x="20" y="70"/>
                      <a:pt x="20" y="70"/>
                    </a:cubicBezTo>
                    <a:cubicBezTo>
                      <a:pt x="20" y="70"/>
                      <a:pt x="20" y="70"/>
                      <a:pt x="20" y="70"/>
                    </a:cubicBezTo>
                    <a:cubicBezTo>
                      <a:pt x="20" y="69"/>
                      <a:pt x="20" y="69"/>
                      <a:pt x="19" y="69"/>
                    </a:cubicBezTo>
                    <a:cubicBezTo>
                      <a:pt x="18" y="69"/>
                      <a:pt x="18" y="69"/>
                      <a:pt x="18" y="69"/>
                    </a:cubicBezTo>
                    <a:cubicBezTo>
                      <a:pt x="17" y="69"/>
                      <a:pt x="17" y="70"/>
                      <a:pt x="16" y="70"/>
                    </a:cubicBezTo>
                    <a:cubicBezTo>
                      <a:pt x="16" y="70"/>
                      <a:pt x="16" y="69"/>
                      <a:pt x="16" y="69"/>
                    </a:cubicBezTo>
                    <a:cubicBezTo>
                      <a:pt x="16" y="68"/>
                      <a:pt x="16" y="68"/>
                      <a:pt x="16" y="68"/>
                    </a:cubicBezTo>
                    <a:cubicBezTo>
                      <a:pt x="16" y="67"/>
                      <a:pt x="15" y="67"/>
                      <a:pt x="15" y="67"/>
                    </a:cubicBezTo>
                    <a:cubicBezTo>
                      <a:pt x="15" y="67"/>
                      <a:pt x="15" y="67"/>
                      <a:pt x="14" y="67"/>
                    </a:cubicBezTo>
                    <a:cubicBezTo>
                      <a:pt x="13" y="67"/>
                      <a:pt x="13" y="67"/>
                      <a:pt x="12" y="68"/>
                    </a:cubicBezTo>
                    <a:cubicBezTo>
                      <a:pt x="12" y="68"/>
                      <a:pt x="12" y="68"/>
                      <a:pt x="13" y="68"/>
                    </a:cubicBezTo>
                    <a:cubicBezTo>
                      <a:pt x="13" y="69"/>
                      <a:pt x="14" y="69"/>
                      <a:pt x="14" y="69"/>
                    </a:cubicBezTo>
                    <a:cubicBezTo>
                      <a:pt x="14" y="70"/>
                      <a:pt x="14" y="70"/>
                      <a:pt x="15" y="71"/>
                    </a:cubicBezTo>
                    <a:cubicBezTo>
                      <a:pt x="14" y="72"/>
                      <a:pt x="13" y="72"/>
                      <a:pt x="12" y="73"/>
                    </a:cubicBezTo>
                    <a:cubicBezTo>
                      <a:pt x="12" y="73"/>
                      <a:pt x="12" y="73"/>
                      <a:pt x="12" y="73"/>
                    </a:cubicBezTo>
                    <a:cubicBezTo>
                      <a:pt x="12" y="74"/>
                      <a:pt x="13" y="74"/>
                      <a:pt x="13" y="73"/>
                    </a:cubicBezTo>
                    <a:cubicBezTo>
                      <a:pt x="14" y="73"/>
                      <a:pt x="15" y="73"/>
                      <a:pt x="15" y="72"/>
                    </a:cubicBezTo>
                    <a:cubicBezTo>
                      <a:pt x="15" y="72"/>
                      <a:pt x="15" y="72"/>
                      <a:pt x="15" y="73"/>
                    </a:cubicBezTo>
                    <a:cubicBezTo>
                      <a:pt x="16" y="74"/>
                      <a:pt x="16" y="75"/>
                      <a:pt x="17" y="76"/>
                    </a:cubicBezTo>
                    <a:cubicBezTo>
                      <a:pt x="17" y="77"/>
                      <a:pt x="17" y="77"/>
                      <a:pt x="17" y="77"/>
                    </a:cubicBezTo>
                    <a:cubicBezTo>
                      <a:pt x="17" y="77"/>
                      <a:pt x="17" y="77"/>
                      <a:pt x="17" y="77"/>
                    </a:cubicBezTo>
                    <a:cubicBezTo>
                      <a:pt x="17" y="77"/>
                      <a:pt x="17" y="76"/>
                      <a:pt x="17" y="76"/>
                    </a:cubicBezTo>
                    <a:cubicBezTo>
                      <a:pt x="17" y="75"/>
                      <a:pt x="17" y="74"/>
                      <a:pt x="17" y="73"/>
                    </a:cubicBezTo>
                    <a:cubicBezTo>
                      <a:pt x="17" y="73"/>
                      <a:pt x="17" y="72"/>
                      <a:pt x="17" y="72"/>
                    </a:cubicBezTo>
                    <a:close/>
                    <a:moveTo>
                      <a:pt x="14" y="88"/>
                    </a:moveTo>
                    <a:cubicBezTo>
                      <a:pt x="16" y="88"/>
                      <a:pt x="16" y="87"/>
                      <a:pt x="17" y="86"/>
                    </a:cubicBezTo>
                    <a:cubicBezTo>
                      <a:pt x="18" y="83"/>
                      <a:pt x="18" y="81"/>
                      <a:pt x="20" y="78"/>
                    </a:cubicBezTo>
                    <a:cubicBezTo>
                      <a:pt x="21" y="75"/>
                      <a:pt x="23" y="71"/>
                      <a:pt x="25" y="66"/>
                    </a:cubicBezTo>
                    <a:cubicBezTo>
                      <a:pt x="26" y="64"/>
                      <a:pt x="27" y="62"/>
                      <a:pt x="28" y="61"/>
                    </a:cubicBezTo>
                    <a:cubicBezTo>
                      <a:pt x="28" y="61"/>
                      <a:pt x="29" y="61"/>
                      <a:pt x="29" y="61"/>
                    </a:cubicBezTo>
                    <a:cubicBezTo>
                      <a:pt x="29" y="61"/>
                      <a:pt x="29" y="61"/>
                      <a:pt x="29" y="62"/>
                    </a:cubicBezTo>
                    <a:cubicBezTo>
                      <a:pt x="30" y="63"/>
                      <a:pt x="31" y="63"/>
                      <a:pt x="31" y="64"/>
                    </a:cubicBezTo>
                    <a:cubicBezTo>
                      <a:pt x="31" y="65"/>
                      <a:pt x="32" y="65"/>
                      <a:pt x="32" y="65"/>
                    </a:cubicBezTo>
                    <a:cubicBezTo>
                      <a:pt x="32" y="65"/>
                      <a:pt x="32" y="64"/>
                      <a:pt x="32" y="64"/>
                    </a:cubicBezTo>
                    <a:cubicBezTo>
                      <a:pt x="32" y="61"/>
                      <a:pt x="33" y="59"/>
                      <a:pt x="33" y="58"/>
                    </a:cubicBezTo>
                    <a:cubicBezTo>
                      <a:pt x="34" y="57"/>
                      <a:pt x="34" y="56"/>
                      <a:pt x="33" y="56"/>
                    </a:cubicBezTo>
                    <a:cubicBezTo>
                      <a:pt x="33" y="56"/>
                      <a:pt x="31" y="56"/>
                      <a:pt x="28" y="57"/>
                    </a:cubicBezTo>
                    <a:cubicBezTo>
                      <a:pt x="28" y="58"/>
                      <a:pt x="27" y="58"/>
                      <a:pt x="27" y="59"/>
                    </a:cubicBezTo>
                    <a:cubicBezTo>
                      <a:pt x="26" y="60"/>
                      <a:pt x="25" y="62"/>
                      <a:pt x="25" y="63"/>
                    </a:cubicBezTo>
                    <a:cubicBezTo>
                      <a:pt x="21" y="59"/>
                      <a:pt x="18" y="56"/>
                      <a:pt x="17" y="54"/>
                    </a:cubicBezTo>
                    <a:cubicBezTo>
                      <a:pt x="17" y="53"/>
                      <a:pt x="17" y="53"/>
                      <a:pt x="16" y="53"/>
                    </a:cubicBezTo>
                    <a:cubicBezTo>
                      <a:pt x="16" y="53"/>
                      <a:pt x="14" y="53"/>
                      <a:pt x="13" y="54"/>
                    </a:cubicBezTo>
                    <a:cubicBezTo>
                      <a:pt x="12" y="55"/>
                      <a:pt x="12" y="55"/>
                      <a:pt x="12" y="55"/>
                    </a:cubicBezTo>
                    <a:cubicBezTo>
                      <a:pt x="11" y="57"/>
                      <a:pt x="10" y="59"/>
                      <a:pt x="10" y="61"/>
                    </a:cubicBezTo>
                    <a:cubicBezTo>
                      <a:pt x="9" y="61"/>
                      <a:pt x="9" y="62"/>
                      <a:pt x="10" y="62"/>
                    </a:cubicBezTo>
                    <a:cubicBezTo>
                      <a:pt x="10" y="62"/>
                      <a:pt x="11" y="61"/>
                      <a:pt x="11" y="61"/>
                    </a:cubicBezTo>
                    <a:cubicBezTo>
                      <a:pt x="12" y="61"/>
                      <a:pt x="12" y="60"/>
                      <a:pt x="12" y="59"/>
                    </a:cubicBezTo>
                    <a:cubicBezTo>
                      <a:pt x="13" y="59"/>
                      <a:pt x="13" y="58"/>
                      <a:pt x="13" y="57"/>
                    </a:cubicBezTo>
                    <a:cubicBezTo>
                      <a:pt x="13" y="57"/>
                      <a:pt x="13" y="57"/>
                      <a:pt x="13" y="57"/>
                    </a:cubicBezTo>
                    <a:cubicBezTo>
                      <a:pt x="14" y="57"/>
                      <a:pt x="14" y="57"/>
                      <a:pt x="15" y="57"/>
                    </a:cubicBezTo>
                    <a:cubicBezTo>
                      <a:pt x="15" y="58"/>
                      <a:pt x="16" y="58"/>
                      <a:pt x="17" y="59"/>
                    </a:cubicBezTo>
                    <a:cubicBezTo>
                      <a:pt x="16" y="59"/>
                      <a:pt x="16" y="59"/>
                      <a:pt x="16" y="60"/>
                    </a:cubicBezTo>
                    <a:cubicBezTo>
                      <a:pt x="15" y="60"/>
                      <a:pt x="15" y="61"/>
                      <a:pt x="14" y="62"/>
                    </a:cubicBezTo>
                    <a:cubicBezTo>
                      <a:pt x="14" y="63"/>
                      <a:pt x="14" y="63"/>
                      <a:pt x="14" y="64"/>
                    </a:cubicBezTo>
                    <a:cubicBezTo>
                      <a:pt x="13" y="65"/>
                      <a:pt x="14" y="65"/>
                      <a:pt x="14" y="65"/>
                    </a:cubicBezTo>
                    <a:cubicBezTo>
                      <a:pt x="15" y="64"/>
                      <a:pt x="15" y="64"/>
                      <a:pt x="15" y="64"/>
                    </a:cubicBezTo>
                    <a:cubicBezTo>
                      <a:pt x="16" y="62"/>
                      <a:pt x="17" y="61"/>
                      <a:pt x="17" y="60"/>
                    </a:cubicBezTo>
                    <a:cubicBezTo>
                      <a:pt x="18" y="60"/>
                      <a:pt x="19" y="61"/>
                      <a:pt x="20" y="62"/>
                    </a:cubicBezTo>
                    <a:cubicBezTo>
                      <a:pt x="19" y="62"/>
                      <a:pt x="19" y="62"/>
                      <a:pt x="19" y="63"/>
                    </a:cubicBezTo>
                    <a:cubicBezTo>
                      <a:pt x="18" y="63"/>
                      <a:pt x="18" y="64"/>
                      <a:pt x="18" y="65"/>
                    </a:cubicBezTo>
                    <a:cubicBezTo>
                      <a:pt x="18" y="66"/>
                      <a:pt x="17" y="67"/>
                      <a:pt x="17" y="67"/>
                    </a:cubicBezTo>
                    <a:cubicBezTo>
                      <a:pt x="17" y="68"/>
                      <a:pt x="17" y="68"/>
                      <a:pt x="18" y="68"/>
                    </a:cubicBezTo>
                    <a:cubicBezTo>
                      <a:pt x="18" y="68"/>
                      <a:pt x="18" y="67"/>
                      <a:pt x="19" y="67"/>
                    </a:cubicBezTo>
                    <a:cubicBezTo>
                      <a:pt x="19" y="65"/>
                      <a:pt x="20" y="64"/>
                      <a:pt x="21" y="63"/>
                    </a:cubicBezTo>
                    <a:cubicBezTo>
                      <a:pt x="21" y="64"/>
                      <a:pt x="22" y="65"/>
                      <a:pt x="23" y="66"/>
                    </a:cubicBezTo>
                    <a:cubicBezTo>
                      <a:pt x="23" y="67"/>
                      <a:pt x="23" y="67"/>
                      <a:pt x="22" y="68"/>
                    </a:cubicBezTo>
                    <a:cubicBezTo>
                      <a:pt x="21" y="71"/>
                      <a:pt x="19" y="76"/>
                      <a:pt x="16" y="81"/>
                    </a:cubicBezTo>
                    <a:cubicBezTo>
                      <a:pt x="16" y="81"/>
                      <a:pt x="16" y="82"/>
                      <a:pt x="16" y="82"/>
                    </a:cubicBezTo>
                    <a:cubicBezTo>
                      <a:pt x="15" y="81"/>
                      <a:pt x="13" y="81"/>
                      <a:pt x="12" y="80"/>
                    </a:cubicBezTo>
                    <a:cubicBezTo>
                      <a:pt x="12" y="80"/>
                      <a:pt x="12" y="80"/>
                      <a:pt x="12" y="80"/>
                    </a:cubicBezTo>
                    <a:cubicBezTo>
                      <a:pt x="13" y="79"/>
                      <a:pt x="13" y="77"/>
                      <a:pt x="14" y="76"/>
                    </a:cubicBezTo>
                    <a:cubicBezTo>
                      <a:pt x="14" y="75"/>
                      <a:pt x="14" y="75"/>
                      <a:pt x="13" y="75"/>
                    </a:cubicBezTo>
                    <a:cubicBezTo>
                      <a:pt x="13" y="75"/>
                      <a:pt x="12" y="76"/>
                      <a:pt x="12" y="76"/>
                    </a:cubicBezTo>
                    <a:cubicBezTo>
                      <a:pt x="11" y="77"/>
                      <a:pt x="11" y="78"/>
                      <a:pt x="11" y="79"/>
                    </a:cubicBezTo>
                    <a:cubicBezTo>
                      <a:pt x="11" y="79"/>
                      <a:pt x="11" y="79"/>
                      <a:pt x="11" y="80"/>
                    </a:cubicBezTo>
                    <a:cubicBezTo>
                      <a:pt x="10" y="79"/>
                      <a:pt x="10" y="79"/>
                      <a:pt x="9" y="79"/>
                    </a:cubicBezTo>
                    <a:cubicBezTo>
                      <a:pt x="9" y="79"/>
                      <a:pt x="8" y="79"/>
                      <a:pt x="8" y="79"/>
                    </a:cubicBezTo>
                    <a:cubicBezTo>
                      <a:pt x="8" y="77"/>
                      <a:pt x="9" y="75"/>
                      <a:pt x="9" y="74"/>
                    </a:cubicBezTo>
                    <a:cubicBezTo>
                      <a:pt x="10" y="73"/>
                      <a:pt x="10" y="73"/>
                      <a:pt x="9" y="73"/>
                    </a:cubicBezTo>
                    <a:cubicBezTo>
                      <a:pt x="9" y="73"/>
                      <a:pt x="8" y="73"/>
                      <a:pt x="8" y="74"/>
                    </a:cubicBezTo>
                    <a:cubicBezTo>
                      <a:pt x="7" y="75"/>
                      <a:pt x="7" y="75"/>
                      <a:pt x="7" y="77"/>
                    </a:cubicBezTo>
                    <a:cubicBezTo>
                      <a:pt x="7" y="77"/>
                      <a:pt x="7" y="78"/>
                      <a:pt x="7" y="78"/>
                    </a:cubicBezTo>
                    <a:cubicBezTo>
                      <a:pt x="6" y="78"/>
                      <a:pt x="6" y="78"/>
                      <a:pt x="5" y="77"/>
                    </a:cubicBezTo>
                    <a:cubicBezTo>
                      <a:pt x="5" y="77"/>
                      <a:pt x="5" y="77"/>
                      <a:pt x="5" y="77"/>
                    </a:cubicBezTo>
                    <a:cubicBezTo>
                      <a:pt x="5" y="76"/>
                      <a:pt x="4" y="76"/>
                      <a:pt x="4" y="75"/>
                    </a:cubicBezTo>
                    <a:cubicBezTo>
                      <a:pt x="4" y="75"/>
                      <a:pt x="4" y="74"/>
                      <a:pt x="4" y="73"/>
                    </a:cubicBezTo>
                    <a:cubicBezTo>
                      <a:pt x="4" y="73"/>
                      <a:pt x="4" y="72"/>
                      <a:pt x="4" y="71"/>
                    </a:cubicBezTo>
                    <a:cubicBezTo>
                      <a:pt x="4" y="71"/>
                      <a:pt x="4" y="70"/>
                      <a:pt x="4" y="70"/>
                    </a:cubicBezTo>
                    <a:cubicBezTo>
                      <a:pt x="3" y="70"/>
                      <a:pt x="2" y="71"/>
                      <a:pt x="2" y="71"/>
                    </a:cubicBezTo>
                    <a:cubicBezTo>
                      <a:pt x="1" y="72"/>
                      <a:pt x="1" y="72"/>
                      <a:pt x="1" y="72"/>
                    </a:cubicBezTo>
                    <a:cubicBezTo>
                      <a:pt x="0" y="73"/>
                      <a:pt x="1" y="73"/>
                      <a:pt x="1" y="73"/>
                    </a:cubicBezTo>
                    <a:cubicBezTo>
                      <a:pt x="1" y="73"/>
                      <a:pt x="2" y="73"/>
                      <a:pt x="2" y="74"/>
                    </a:cubicBezTo>
                    <a:cubicBezTo>
                      <a:pt x="2" y="75"/>
                      <a:pt x="3" y="75"/>
                      <a:pt x="3" y="76"/>
                    </a:cubicBezTo>
                    <a:cubicBezTo>
                      <a:pt x="3" y="76"/>
                      <a:pt x="3" y="77"/>
                      <a:pt x="4" y="77"/>
                    </a:cubicBezTo>
                    <a:cubicBezTo>
                      <a:pt x="3" y="78"/>
                      <a:pt x="2" y="78"/>
                      <a:pt x="2" y="79"/>
                    </a:cubicBezTo>
                    <a:cubicBezTo>
                      <a:pt x="1" y="79"/>
                      <a:pt x="1" y="80"/>
                      <a:pt x="1" y="80"/>
                    </a:cubicBezTo>
                    <a:cubicBezTo>
                      <a:pt x="1" y="80"/>
                      <a:pt x="2" y="81"/>
                      <a:pt x="2" y="80"/>
                    </a:cubicBezTo>
                    <a:cubicBezTo>
                      <a:pt x="3" y="80"/>
                      <a:pt x="5" y="80"/>
                      <a:pt x="6" y="81"/>
                    </a:cubicBezTo>
                    <a:cubicBezTo>
                      <a:pt x="7" y="81"/>
                      <a:pt x="11" y="82"/>
                      <a:pt x="15" y="84"/>
                    </a:cubicBezTo>
                    <a:cubicBezTo>
                      <a:pt x="15" y="85"/>
                      <a:pt x="14" y="86"/>
                      <a:pt x="13" y="88"/>
                    </a:cubicBezTo>
                    <a:cubicBezTo>
                      <a:pt x="13" y="88"/>
                      <a:pt x="13" y="88"/>
                      <a:pt x="13" y="88"/>
                    </a:cubicBezTo>
                    <a:cubicBezTo>
                      <a:pt x="13" y="88"/>
                      <a:pt x="13" y="88"/>
                      <a:pt x="13" y="88"/>
                    </a:cubicBezTo>
                    <a:cubicBezTo>
                      <a:pt x="12" y="88"/>
                      <a:pt x="12" y="88"/>
                      <a:pt x="11" y="88"/>
                    </a:cubicBezTo>
                    <a:cubicBezTo>
                      <a:pt x="10" y="88"/>
                      <a:pt x="10" y="89"/>
                      <a:pt x="11" y="89"/>
                    </a:cubicBezTo>
                    <a:cubicBezTo>
                      <a:pt x="11" y="89"/>
                      <a:pt x="12" y="89"/>
                      <a:pt x="12" y="89"/>
                    </a:cubicBezTo>
                    <a:cubicBezTo>
                      <a:pt x="12" y="90"/>
                      <a:pt x="13" y="90"/>
                      <a:pt x="13" y="91"/>
                    </a:cubicBezTo>
                    <a:cubicBezTo>
                      <a:pt x="13" y="92"/>
                      <a:pt x="14" y="93"/>
                      <a:pt x="14" y="94"/>
                    </a:cubicBezTo>
                    <a:cubicBezTo>
                      <a:pt x="14" y="95"/>
                      <a:pt x="15" y="95"/>
                      <a:pt x="15" y="95"/>
                    </a:cubicBezTo>
                    <a:cubicBezTo>
                      <a:pt x="16" y="96"/>
                      <a:pt x="17" y="96"/>
                      <a:pt x="18" y="96"/>
                    </a:cubicBezTo>
                    <a:cubicBezTo>
                      <a:pt x="19" y="96"/>
                      <a:pt x="19" y="95"/>
                      <a:pt x="19" y="94"/>
                    </a:cubicBezTo>
                    <a:cubicBezTo>
                      <a:pt x="18" y="93"/>
                      <a:pt x="18" y="92"/>
                      <a:pt x="17" y="91"/>
                    </a:cubicBezTo>
                    <a:cubicBezTo>
                      <a:pt x="16" y="90"/>
                      <a:pt x="15" y="89"/>
                      <a:pt x="14" y="88"/>
                    </a:cubicBezTo>
                    <a:close/>
                    <a:moveTo>
                      <a:pt x="34" y="79"/>
                    </a:moveTo>
                    <a:cubicBezTo>
                      <a:pt x="36" y="76"/>
                      <a:pt x="38" y="72"/>
                      <a:pt x="41" y="68"/>
                    </a:cubicBezTo>
                    <a:cubicBezTo>
                      <a:pt x="41" y="67"/>
                      <a:pt x="42" y="66"/>
                      <a:pt x="42" y="66"/>
                    </a:cubicBezTo>
                    <a:cubicBezTo>
                      <a:pt x="43" y="65"/>
                      <a:pt x="43" y="64"/>
                      <a:pt x="43" y="64"/>
                    </a:cubicBezTo>
                    <a:cubicBezTo>
                      <a:pt x="43" y="64"/>
                      <a:pt x="42" y="64"/>
                      <a:pt x="41" y="64"/>
                    </a:cubicBezTo>
                    <a:cubicBezTo>
                      <a:pt x="40" y="64"/>
                      <a:pt x="39" y="65"/>
                      <a:pt x="38" y="65"/>
                    </a:cubicBezTo>
                    <a:cubicBezTo>
                      <a:pt x="38" y="66"/>
                      <a:pt x="37" y="67"/>
                      <a:pt x="37" y="67"/>
                    </a:cubicBezTo>
                    <a:cubicBezTo>
                      <a:pt x="36" y="70"/>
                      <a:pt x="34" y="74"/>
                      <a:pt x="32" y="79"/>
                    </a:cubicBezTo>
                    <a:cubicBezTo>
                      <a:pt x="32" y="79"/>
                      <a:pt x="32" y="78"/>
                      <a:pt x="32" y="78"/>
                    </a:cubicBezTo>
                    <a:cubicBezTo>
                      <a:pt x="31" y="78"/>
                      <a:pt x="31" y="78"/>
                      <a:pt x="30" y="79"/>
                    </a:cubicBezTo>
                    <a:cubicBezTo>
                      <a:pt x="30" y="77"/>
                      <a:pt x="30" y="76"/>
                      <a:pt x="30" y="74"/>
                    </a:cubicBezTo>
                    <a:cubicBezTo>
                      <a:pt x="30" y="73"/>
                      <a:pt x="30" y="71"/>
                      <a:pt x="30" y="70"/>
                    </a:cubicBezTo>
                    <a:cubicBezTo>
                      <a:pt x="30" y="70"/>
                      <a:pt x="30" y="69"/>
                      <a:pt x="30" y="69"/>
                    </a:cubicBezTo>
                    <a:cubicBezTo>
                      <a:pt x="29" y="69"/>
                      <a:pt x="28" y="70"/>
                      <a:pt x="25" y="71"/>
                    </a:cubicBezTo>
                    <a:cubicBezTo>
                      <a:pt x="25" y="71"/>
                      <a:pt x="24" y="72"/>
                      <a:pt x="24" y="72"/>
                    </a:cubicBezTo>
                    <a:cubicBezTo>
                      <a:pt x="24" y="75"/>
                      <a:pt x="23" y="77"/>
                      <a:pt x="22" y="81"/>
                    </a:cubicBezTo>
                    <a:cubicBezTo>
                      <a:pt x="22" y="82"/>
                      <a:pt x="21" y="83"/>
                      <a:pt x="20" y="84"/>
                    </a:cubicBezTo>
                    <a:cubicBezTo>
                      <a:pt x="19" y="85"/>
                      <a:pt x="19" y="86"/>
                      <a:pt x="20" y="86"/>
                    </a:cubicBezTo>
                    <a:cubicBezTo>
                      <a:pt x="21" y="86"/>
                      <a:pt x="21" y="86"/>
                      <a:pt x="22" y="85"/>
                    </a:cubicBezTo>
                    <a:cubicBezTo>
                      <a:pt x="23" y="85"/>
                      <a:pt x="23" y="84"/>
                      <a:pt x="23" y="82"/>
                    </a:cubicBezTo>
                    <a:cubicBezTo>
                      <a:pt x="24" y="82"/>
                      <a:pt x="24" y="79"/>
                      <a:pt x="25" y="75"/>
                    </a:cubicBezTo>
                    <a:cubicBezTo>
                      <a:pt x="25" y="74"/>
                      <a:pt x="26" y="74"/>
                      <a:pt x="26" y="74"/>
                    </a:cubicBezTo>
                    <a:cubicBezTo>
                      <a:pt x="27" y="74"/>
                      <a:pt x="27" y="74"/>
                      <a:pt x="27" y="74"/>
                    </a:cubicBezTo>
                    <a:cubicBezTo>
                      <a:pt x="28" y="76"/>
                      <a:pt x="29" y="77"/>
                      <a:pt x="29" y="79"/>
                    </a:cubicBezTo>
                    <a:cubicBezTo>
                      <a:pt x="29" y="79"/>
                      <a:pt x="29" y="79"/>
                      <a:pt x="28" y="80"/>
                    </a:cubicBezTo>
                    <a:cubicBezTo>
                      <a:pt x="28" y="80"/>
                      <a:pt x="27" y="81"/>
                      <a:pt x="27" y="81"/>
                    </a:cubicBezTo>
                    <a:cubicBezTo>
                      <a:pt x="27" y="82"/>
                      <a:pt x="28" y="82"/>
                      <a:pt x="28" y="82"/>
                    </a:cubicBezTo>
                    <a:cubicBezTo>
                      <a:pt x="29" y="81"/>
                      <a:pt x="30" y="81"/>
                      <a:pt x="31" y="81"/>
                    </a:cubicBezTo>
                    <a:cubicBezTo>
                      <a:pt x="29" y="86"/>
                      <a:pt x="26" y="92"/>
                      <a:pt x="24" y="97"/>
                    </a:cubicBezTo>
                    <a:cubicBezTo>
                      <a:pt x="23" y="98"/>
                      <a:pt x="23" y="98"/>
                      <a:pt x="24" y="98"/>
                    </a:cubicBezTo>
                    <a:cubicBezTo>
                      <a:pt x="25" y="98"/>
                      <a:pt x="26" y="98"/>
                      <a:pt x="26" y="97"/>
                    </a:cubicBezTo>
                    <a:cubicBezTo>
                      <a:pt x="27" y="97"/>
                      <a:pt x="27" y="96"/>
                      <a:pt x="27" y="95"/>
                    </a:cubicBezTo>
                    <a:cubicBezTo>
                      <a:pt x="28" y="92"/>
                      <a:pt x="30" y="88"/>
                      <a:pt x="32" y="84"/>
                    </a:cubicBezTo>
                    <a:cubicBezTo>
                      <a:pt x="32" y="83"/>
                      <a:pt x="33" y="83"/>
                      <a:pt x="33" y="82"/>
                    </a:cubicBezTo>
                    <a:cubicBezTo>
                      <a:pt x="35" y="82"/>
                      <a:pt x="36" y="83"/>
                      <a:pt x="37" y="84"/>
                    </a:cubicBezTo>
                    <a:cubicBezTo>
                      <a:pt x="38" y="85"/>
                      <a:pt x="39" y="86"/>
                      <a:pt x="40" y="87"/>
                    </a:cubicBezTo>
                    <a:cubicBezTo>
                      <a:pt x="40" y="87"/>
                      <a:pt x="40" y="88"/>
                      <a:pt x="40" y="89"/>
                    </a:cubicBezTo>
                    <a:cubicBezTo>
                      <a:pt x="39" y="90"/>
                      <a:pt x="38" y="91"/>
                      <a:pt x="37" y="92"/>
                    </a:cubicBezTo>
                    <a:cubicBezTo>
                      <a:pt x="37" y="92"/>
                      <a:pt x="37" y="92"/>
                      <a:pt x="38" y="92"/>
                    </a:cubicBezTo>
                    <a:cubicBezTo>
                      <a:pt x="38" y="92"/>
                      <a:pt x="38" y="92"/>
                      <a:pt x="39" y="92"/>
                    </a:cubicBezTo>
                    <a:cubicBezTo>
                      <a:pt x="41" y="91"/>
                      <a:pt x="42" y="91"/>
                      <a:pt x="43" y="91"/>
                    </a:cubicBezTo>
                    <a:cubicBezTo>
                      <a:pt x="44" y="91"/>
                      <a:pt x="45" y="91"/>
                      <a:pt x="45" y="90"/>
                    </a:cubicBezTo>
                    <a:cubicBezTo>
                      <a:pt x="45" y="90"/>
                      <a:pt x="45" y="89"/>
                      <a:pt x="45" y="87"/>
                    </a:cubicBezTo>
                    <a:cubicBezTo>
                      <a:pt x="44" y="86"/>
                      <a:pt x="44" y="85"/>
                      <a:pt x="43" y="84"/>
                    </a:cubicBezTo>
                    <a:cubicBezTo>
                      <a:pt x="41" y="83"/>
                      <a:pt x="40" y="82"/>
                      <a:pt x="37" y="80"/>
                    </a:cubicBezTo>
                    <a:cubicBezTo>
                      <a:pt x="36" y="80"/>
                      <a:pt x="35" y="79"/>
                      <a:pt x="34" y="79"/>
                    </a:cubicBezTo>
                    <a:close/>
                    <a:moveTo>
                      <a:pt x="252" y="73"/>
                    </a:moveTo>
                    <a:cubicBezTo>
                      <a:pt x="252" y="73"/>
                      <a:pt x="252" y="74"/>
                      <a:pt x="252" y="74"/>
                    </a:cubicBezTo>
                    <a:cubicBezTo>
                      <a:pt x="255" y="77"/>
                      <a:pt x="257" y="79"/>
                      <a:pt x="259" y="81"/>
                    </a:cubicBezTo>
                    <a:cubicBezTo>
                      <a:pt x="259" y="82"/>
                      <a:pt x="258" y="82"/>
                      <a:pt x="259" y="82"/>
                    </a:cubicBezTo>
                    <a:cubicBezTo>
                      <a:pt x="259" y="83"/>
                      <a:pt x="260" y="83"/>
                      <a:pt x="261" y="83"/>
                    </a:cubicBezTo>
                    <a:cubicBezTo>
                      <a:pt x="261" y="83"/>
                      <a:pt x="262" y="82"/>
                      <a:pt x="262" y="82"/>
                    </a:cubicBezTo>
                    <a:cubicBezTo>
                      <a:pt x="262" y="82"/>
                      <a:pt x="262" y="82"/>
                      <a:pt x="262" y="82"/>
                    </a:cubicBezTo>
                    <a:cubicBezTo>
                      <a:pt x="264" y="81"/>
                      <a:pt x="265" y="79"/>
                      <a:pt x="268" y="78"/>
                    </a:cubicBezTo>
                    <a:cubicBezTo>
                      <a:pt x="268" y="77"/>
                      <a:pt x="269" y="77"/>
                      <a:pt x="270" y="77"/>
                    </a:cubicBezTo>
                    <a:cubicBezTo>
                      <a:pt x="270" y="77"/>
                      <a:pt x="271" y="77"/>
                      <a:pt x="271" y="76"/>
                    </a:cubicBezTo>
                    <a:cubicBezTo>
                      <a:pt x="271" y="75"/>
                      <a:pt x="271" y="74"/>
                      <a:pt x="270" y="72"/>
                    </a:cubicBezTo>
                    <a:cubicBezTo>
                      <a:pt x="270" y="72"/>
                      <a:pt x="270" y="71"/>
                      <a:pt x="269" y="71"/>
                    </a:cubicBezTo>
                    <a:cubicBezTo>
                      <a:pt x="268" y="70"/>
                      <a:pt x="266" y="69"/>
                      <a:pt x="265" y="68"/>
                    </a:cubicBezTo>
                    <a:cubicBezTo>
                      <a:pt x="264" y="68"/>
                      <a:pt x="264" y="67"/>
                      <a:pt x="263" y="67"/>
                    </a:cubicBezTo>
                    <a:cubicBezTo>
                      <a:pt x="263" y="67"/>
                      <a:pt x="263" y="67"/>
                      <a:pt x="263" y="67"/>
                    </a:cubicBezTo>
                    <a:cubicBezTo>
                      <a:pt x="264" y="67"/>
                      <a:pt x="265" y="67"/>
                      <a:pt x="265" y="67"/>
                    </a:cubicBezTo>
                    <a:cubicBezTo>
                      <a:pt x="266" y="67"/>
                      <a:pt x="266" y="67"/>
                      <a:pt x="266" y="67"/>
                    </a:cubicBezTo>
                    <a:cubicBezTo>
                      <a:pt x="267" y="67"/>
                      <a:pt x="267" y="67"/>
                      <a:pt x="267" y="67"/>
                    </a:cubicBezTo>
                    <a:cubicBezTo>
                      <a:pt x="267" y="67"/>
                      <a:pt x="268" y="67"/>
                      <a:pt x="268" y="66"/>
                    </a:cubicBezTo>
                    <a:cubicBezTo>
                      <a:pt x="269" y="67"/>
                      <a:pt x="270" y="68"/>
                      <a:pt x="271" y="69"/>
                    </a:cubicBezTo>
                    <a:cubicBezTo>
                      <a:pt x="272" y="71"/>
                      <a:pt x="274" y="72"/>
                      <a:pt x="275" y="73"/>
                    </a:cubicBezTo>
                    <a:cubicBezTo>
                      <a:pt x="275" y="74"/>
                      <a:pt x="275" y="74"/>
                      <a:pt x="276" y="74"/>
                    </a:cubicBezTo>
                    <a:cubicBezTo>
                      <a:pt x="276" y="74"/>
                      <a:pt x="276" y="73"/>
                      <a:pt x="276" y="72"/>
                    </a:cubicBezTo>
                    <a:cubicBezTo>
                      <a:pt x="276" y="72"/>
                      <a:pt x="276" y="72"/>
                      <a:pt x="276" y="71"/>
                    </a:cubicBezTo>
                    <a:cubicBezTo>
                      <a:pt x="276" y="71"/>
                      <a:pt x="275" y="70"/>
                      <a:pt x="275" y="70"/>
                    </a:cubicBezTo>
                    <a:cubicBezTo>
                      <a:pt x="273" y="69"/>
                      <a:pt x="272" y="67"/>
                      <a:pt x="270" y="66"/>
                    </a:cubicBezTo>
                    <a:cubicBezTo>
                      <a:pt x="269" y="65"/>
                      <a:pt x="267" y="63"/>
                      <a:pt x="266" y="62"/>
                    </a:cubicBezTo>
                    <a:cubicBezTo>
                      <a:pt x="265" y="61"/>
                      <a:pt x="264" y="60"/>
                      <a:pt x="263" y="59"/>
                    </a:cubicBezTo>
                    <a:cubicBezTo>
                      <a:pt x="262" y="58"/>
                      <a:pt x="262" y="58"/>
                      <a:pt x="262" y="59"/>
                    </a:cubicBezTo>
                    <a:cubicBezTo>
                      <a:pt x="262" y="60"/>
                      <a:pt x="262" y="60"/>
                      <a:pt x="262" y="61"/>
                    </a:cubicBezTo>
                    <a:cubicBezTo>
                      <a:pt x="262" y="61"/>
                      <a:pt x="262" y="62"/>
                      <a:pt x="263" y="62"/>
                    </a:cubicBezTo>
                    <a:cubicBezTo>
                      <a:pt x="264" y="63"/>
                      <a:pt x="265" y="64"/>
                      <a:pt x="266" y="65"/>
                    </a:cubicBezTo>
                    <a:cubicBezTo>
                      <a:pt x="265" y="65"/>
                      <a:pt x="264" y="65"/>
                      <a:pt x="263" y="65"/>
                    </a:cubicBezTo>
                    <a:cubicBezTo>
                      <a:pt x="262" y="65"/>
                      <a:pt x="262" y="66"/>
                      <a:pt x="262" y="66"/>
                    </a:cubicBezTo>
                    <a:cubicBezTo>
                      <a:pt x="262" y="65"/>
                      <a:pt x="262" y="65"/>
                      <a:pt x="262" y="65"/>
                    </a:cubicBezTo>
                    <a:cubicBezTo>
                      <a:pt x="261" y="65"/>
                      <a:pt x="261" y="64"/>
                      <a:pt x="261" y="63"/>
                    </a:cubicBezTo>
                    <a:cubicBezTo>
                      <a:pt x="261" y="63"/>
                      <a:pt x="261" y="63"/>
                      <a:pt x="261" y="63"/>
                    </a:cubicBezTo>
                    <a:cubicBezTo>
                      <a:pt x="260" y="63"/>
                      <a:pt x="260" y="63"/>
                      <a:pt x="260" y="64"/>
                    </a:cubicBezTo>
                    <a:cubicBezTo>
                      <a:pt x="260" y="64"/>
                      <a:pt x="260" y="64"/>
                      <a:pt x="260" y="65"/>
                    </a:cubicBezTo>
                    <a:cubicBezTo>
                      <a:pt x="259" y="65"/>
                      <a:pt x="259" y="65"/>
                      <a:pt x="259" y="66"/>
                    </a:cubicBezTo>
                    <a:cubicBezTo>
                      <a:pt x="257" y="67"/>
                      <a:pt x="256" y="68"/>
                      <a:pt x="255" y="68"/>
                    </a:cubicBezTo>
                    <a:cubicBezTo>
                      <a:pt x="254" y="69"/>
                      <a:pt x="254" y="69"/>
                      <a:pt x="253" y="70"/>
                    </a:cubicBezTo>
                    <a:cubicBezTo>
                      <a:pt x="252" y="70"/>
                      <a:pt x="251" y="70"/>
                      <a:pt x="251" y="71"/>
                    </a:cubicBezTo>
                    <a:cubicBezTo>
                      <a:pt x="251" y="72"/>
                      <a:pt x="250" y="72"/>
                      <a:pt x="250" y="73"/>
                    </a:cubicBezTo>
                    <a:cubicBezTo>
                      <a:pt x="250" y="73"/>
                      <a:pt x="250" y="73"/>
                      <a:pt x="251" y="73"/>
                    </a:cubicBezTo>
                    <a:cubicBezTo>
                      <a:pt x="251" y="73"/>
                      <a:pt x="251" y="73"/>
                      <a:pt x="252" y="73"/>
                    </a:cubicBezTo>
                    <a:close/>
                    <a:moveTo>
                      <a:pt x="260" y="79"/>
                    </a:moveTo>
                    <a:cubicBezTo>
                      <a:pt x="260" y="79"/>
                      <a:pt x="259" y="78"/>
                      <a:pt x="258" y="77"/>
                    </a:cubicBezTo>
                    <a:cubicBezTo>
                      <a:pt x="256" y="75"/>
                      <a:pt x="254" y="74"/>
                      <a:pt x="253" y="72"/>
                    </a:cubicBezTo>
                    <a:cubicBezTo>
                      <a:pt x="253" y="72"/>
                      <a:pt x="254" y="72"/>
                      <a:pt x="255" y="71"/>
                    </a:cubicBezTo>
                    <a:cubicBezTo>
                      <a:pt x="255" y="71"/>
                      <a:pt x="255" y="71"/>
                      <a:pt x="255" y="71"/>
                    </a:cubicBezTo>
                    <a:cubicBezTo>
                      <a:pt x="255" y="71"/>
                      <a:pt x="255" y="72"/>
                      <a:pt x="256" y="72"/>
                    </a:cubicBezTo>
                    <a:cubicBezTo>
                      <a:pt x="258" y="74"/>
                      <a:pt x="259" y="75"/>
                      <a:pt x="261" y="76"/>
                    </a:cubicBezTo>
                    <a:cubicBezTo>
                      <a:pt x="261" y="77"/>
                      <a:pt x="261" y="77"/>
                      <a:pt x="262" y="76"/>
                    </a:cubicBezTo>
                    <a:cubicBezTo>
                      <a:pt x="262" y="76"/>
                      <a:pt x="262" y="75"/>
                      <a:pt x="261" y="75"/>
                    </a:cubicBezTo>
                    <a:cubicBezTo>
                      <a:pt x="261" y="74"/>
                      <a:pt x="260" y="74"/>
                      <a:pt x="259" y="73"/>
                    </a:cubicBezTo>
                    <a:cubicBezTo>
                      <a:pt x="258" y="72"/>
                      <a:pt x="257" y="71"/>
                      <a:pt x="256" y="70"/>
                    </a:cubicBezTo>
                    <a:cubicBezTo>
                      <a:pt x="256" y="70"/>
                      <a:pt x="257" y="70"/>
                      <a:pt x="257" y="69"/>
                    </a:cubicBezTo>
                    <a:cubicBezTo>
                      <a:pt x="257" y="69"/>
                      <a:pt x="258" y="69"/>
                      <a:pt x="258" y="69"/>
                    </a:cubicBezTo>
                    <a:cubicBezTo>
                      <a:pt x="258" y="69"/>
                      <a:pt x="258" y="69"/>
                      <a:pt x="259" y="70"/>
                    </a:cubicBezTo>
                    <a:cubicBezTo>
                      <a:pt x="260" y="71"/>
                      <a:pt x="262" y="73"/>
                      <a:pt x="263" y="74"/>
                    </a:cubicBezTo>
                    <a:cubicBezTo>
                      <a:pt x="264" y="74"/>
                      <a:pt x="264" y="74"/>
                      <a:pt x="264" y="74"/>
                    </a:cubicBezTo>
                    <a:cubicBezTo>
                      <a:pt x="264" y="73"/>
                      <a:pt x="264" y="73"/>
                      <a:pt x="264" y="72"/>
                    </a:cubicBezTo>
                    <a:cubicBezTo>
                      <a:pt x="264" y="72"/>
                      <a:pt x="263" y="71"/>
                      <a:pt x="262" y="70"/>
                    </a:cubicBezTo>
                    <a:cubicBezTo>
                      <a:pt x="261" y="69"/>
                      <a:pt x="260" y="69"/>
                      <a:pt x="259" y="68"/>
                    </a:cubicBezTo>
                    <a:cubicBezTo>
                      <a:pt x="260" y="67"/>
                      <a:pt x="260" y="67"/>
                      <a:pt x="261" y="67"/>
                    </a:cubicBezTo>
                    <a:cubicBezTo>
                      <a:pt x="261" y="67"/>
                      <a:pt x="261" y="67"/>
                      <a:pt x="261" y="67"/>
                    </a:cubicBezTo>
                    <a:cubicBezTo>
                      <a:pt x="263" y="68"/>
                      <a:pt x="264" y="69"/>
                      <a:pt x="265" y="70"/>
                    </a:cubicBezTo>
                    <a:cubicBezTo>
                      <a:pt x="267" y="72"/>
                      <a:pt x="268" y="73"/>
                      <a:pt x="268" y="73"/>
                    </a:cubicBezTo>
                    <a:cubicBezTo>
                      <a:pt x="268" y="73"/>
                      <a:pt x="268" y="73"/>
                      <a:pt x="268" y="73"/>
                    </a:cubicBezTo>
                    <a:cubicBezTo>
                      <a:pt x="268" y="74"/>
                      <a:pt x="267" y="75"/>
                      <a:pt x="266" y="75"/>
                    </a:cubicBezTo>
                    <a:cubicBezTo>
                      <a:pt x="263" y="78"/>
                      <a:pt x="261" y="79"/>
                      <a:pt x="260" y="80"/>
                    </a:cubicBezTo>
                    <a:cubicBezTo>
                      <a:pt x="260" y="80"/>
                      <a:pt x="260" y="80"/>
                      <a:pt x="260" y="80"/>
                    </a:cubicBezTo>
                    <a:cubicBezTo>
                      <a:pt x="260" y="80"/>
                      <a:pt x="260" y="80"/>
                      <a:pt x="260" y="79"/>
                    </a:cubicBezTo>
                    <a:close/>
                    <a:moveTo>
                      <a:pt x="245" y="84"/>
                    </a:moveTo>
                    <a:cubicBezTo>
                      <a:pt x="244" y="84"/>
                      <a:pt x="242" y="84"/>
                      <a:pt x="241" y="83"/>
                    </a:cubicBezTo>
                    <a:cubicBezTo>
                      <a:pt x="239" y="82"/>
                      <a:pt x="236" y="80"/>
                      <a:pt x="234" y="78"/>
                    </a:cubicBezTo>
                    <a:cubicBezTo>
                      <a:pt x="234" y="78"/>
                      <a:pt x="234" y="78"/>
                      <a:pt x="233" y="79"/>
                    </a:cubicBezTo>
                    <a:cubicBezTo>
                      <a:pt x="234" y="79"/>
                      <a:pt x="234" y="80"/>
                      <a:pt x="235" y="81"/>
                    </a:cubicBezTo>
                    <a:cubicBezTo>
                      <a:pt x="236" y="82"/>
                      <a:pt x="238" y="84"/>
                      <a:pt x="240" y="85"/>
                    </a:cubicBezTo>
                    <a:cubicBezTo>
                      <a:pt x="242" y="86"/>
                      <a:pt x="244" y="86"/>
                      <a:pt x="245" y="87"/>
                    </a:cubicBezTo>
                    <a:cubicBezTo>
                      <a:pt x="245" y="90"/>
                      <a:pt x="245" y="93"/>
                      <a:pt x="245" y="96"/>
                    </a:cubicBezTo>
                    <a:cubicBezTo>
                      <a:pt x="245" y="97"/>
                      <a:pt x="246" y="98"/>
                      <a:pt x="247" y="99"/>
                    </a:cubicBezTo>
                    <a:cubicBezTo>
                      <a:pt x="248" y="101"/>
                      <a:pt x="250" y="102"/>
                      <a:pt x="252" y="104"/>
                    </a:cubicBezTo>
                    <a:cubicBezTo>
                      <a:pt x="253" y="104"/>
                      <a:pt x="253" y="104"/>
                      <a:pt x="253" y="104"/>
                    </a:cubicBezTo>
                    <a:cubicBezTo>
                      <a:pt x="253" y="104"/>
                      <a:pt x="253" y="104"/>
                      <a:pt x="253" y="103"/>
                    </a:cubicBezTo>
                    <a:cubicBezTo>
                      <a:pt x="252" y="101"/>
                      <a:pt x="251" y="99"/>
                      <a:pt x="250" y="97"/>
                    </a:cubicBezTo>
                    <a:cubicBezTo>
                      <a:pt x="249" y="95"/>
                      <a:pt x="249" y="92"/>
                      <a:pt x="248" y="90"/>
                    </a:cubicBezTo>
                    <a:cubicBezTo>
                      <a:pt x="248" y="89"/>
                      <a:pt x="248" y="88"/>
                      <a:pt x="248" y="87"/>
                    </a:cubicBezTo>
                    <a:cubicBezTo>
                      <a:pt x="249" y="87"/>
                      <a:pt x="251" y="86"/>
                      <a:pt x="253" y="86"/>
                    </a:cubicBezTo>
                    <a:cubicBezTo>
                      <a:pt x="254" y="86"/>
                      <a:pt x="255" y="86"/>
                      <a:pt x="256" y="86"/>
                    </a:cubicBezTo>
                    <a:cubicBezTo>
                      <a:pt x="257" y="86"/>
                      <a:pt x="257" y="86"/>
                      <a:pt x="257" y="86"/>
                    </a:cubicBezTo>
                    <a:cubicBezTo>
                      <a:pt x="257" y="85"/>
                      <a:pt x="257" y="84"/>
                      <a:pt x="257" y="83"/>
                    </a:cubicBezTo>
                    <a:cubicBezTo>
                      <a:pt x="257" y="83"/>
                      <a:pt x="256" y="82"/>
                      <a:pt x="256" y="81"/>
                    </a:cubicBezTo>
                    <a:cubicBezTo>
                      <a:pt x="255" y="81"/>
                      <a:pt x="254" y="80"/>
                      <a:pt x="253" y="80"/>
                    </a:cubicBezTo>
                    <a:cubicBezTo>
                      <a:pt x="252" y="79"/>
                      <a:pt x="252" y="78"/>
                      <a:pt x="251" y="78"/>
                    </a:cubicBezTo>
                    <a:cubicBezTo>
                      <a:pt x="251" y="77"/>
                      <a:pt x="251" y="77"/>
                      <a:pt x="251" y="77"/>
                    </a:cubicBezTo>
                    <a:cubicBezTo>
                      <a:pt x="251" y="76"/>
                      <a:pt x="251" y="76"/>
                      <a:pt x="251" y="75"/>
                    </a:cubicBezTo>
                    <a:cubicBezTo>
                      <a:pt x="251" y="75"/>
                      <a:pt x="251" y="74"/>
                      <a:pt x="251" y="74"/>
                    </a:cubicBezTo>
                    <a:cubicBezTo>
                      <a:pt x="251" y="74"/>
                      <a:pt x="250" y="74"/>
                      <a:pt x="250" y="74"/>
                    </a:cubicBezTo>
                    <a:cubicBezTo>
                      <a:pt x="250" y="74"/>
                      <a:pt x="249" y="74"/>
                      <a:pt x="249" y="75"/>
                    </a:cubicBezTo>
                    <a:cubicBezTo>
                      <a:pt x="247" y="75"/>
                      <a:pt x="246" y="75"/>
                      <a:pt x="245" y="75"/>
                    </a:cubicBezTo>
                    <a:cubicBezTo>
                      <a:pt x="243" y="75"/>
                      <a:pt x="242" y="74"/>
                      <a:pt x="240" y="74"/>
                    </a:cubicBezTo>
                    <a:cubicBezTo>
                      <a:pt x="239" y="74"/>
                      <a:pt x="237" y="73"/>
                      <a:pt x="234" y="72"/>
                    </a:cubicBezTo>
                    <a:cubicBezTo>
                      <a:pt x="234" y="72"/>
                      <a:pt x="234" y="72"/>
                      <a:pt x="234" y="72"/>
                    </a:cubicBezTo>
                    <a:cubicBezTo>
                      <a:pt x="234" y="72"/>
                      <a:pt x="234" y="73"/>
                      <a:pt x="235" y="73"/>
                    </a:cubicBezTo>
                    <a:cubicBezTo>
                      <a:pt x="236" y="74"/>
                      <a:pt x="237" y="74"/>
                      <a:pt x="238" y="75"/>
                    </a:cubicBezTo>
                    <a:cubicBezTo>
                      <a:pt x="239" y="76"/>
                      <a:pt x="240" y="76"/>
                      <a:pt x="242" y="77"/>
                    </a:cubicBezTo>
                    <a:cubicBezTo>
                      <a:pt x="243" y="77"/>
                      <a:pt x="244" y="77"/>
                      <a:pt x="246" y="77"/>
                    </a:cubicBezTo>
                    <a:cubicBezTo>
                      <a:pt x="246" y="77"/>
                      <a:pt x="246" y="77"/>
                      <a:pt x="246" y="77"/>
                    </a:cubicBezTo>
                    <a:cubicBezTo>
                      <a:pt x="246" y="80"/>
                      <a:pt x="246" y="82"/>
                      <a:pt x="245" y="84"/>
                    </a:cubicBezTo>
                    <a:close/>
                    <a:moveTo>
                      <a:pt x="251" y="80"/>
                    </a:moveTo>
                    <a:cubicBezTo>
                      <a:pt x="252" y="81"/>
                      <a:pt x="253" y="82"/>
                      <a:pt x="253" y="82"/>
                    </a:cubicBezTo>
                    <a:cubicBezTo>
                      <a:pt x="254" y="82"/>
                      <a:pt x="253" y="83"/>
                      <a:pt x="253" y="83"/>
                    </a:cubicBezTo>
                    <a:cubicBezTo>
                      <a:pt x="251" y="84"/>
                      <a:pt x="249" y="84"/>
                      <a:pt x="247" y="84"/>
                    </a:cubicBezTo>
                    <a:cubicBezTo>
                      <a:pt x="247" y="83"/>
                      <a:pt x="247" y="82"/>
                      <a:pt x="247" y="82"/>
                    </a:cubicBezTo>
                    <a:cubicBezTo>
                      <a:pt x="247" y="80"/>
                      <a:pt x="247" y="78"/>
                      <a:pt x="247" y="77"/>
                    </a:cubicBezTo>
                    <a:cubicBezTo>
                      <a:pt x="248" y="77"/>
                      <a:pt x="248" y="77"/>
                      <a:pt x="249" y="78"/>
                    </a:cubicBezTo>
                    <a:cubicBezTo>
                      <a:pt x="249" y="78"/>
                      <a:pt x="250" y="79"/>
                      <a:pt x="251" y="80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/>
              <a:p>
                <a:pPr marL="0" marR="0" lvl="0" indent="0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</a:endParaRPr>
              </a:p>
            </p:txBody>
          </p:sp>
          <p:sp>
            <p:nvSpPr>
              <p:cNvPr id="19" name="Freeform 17"/>
              <p:cNvSpPr>
                <a:spLocks noEditPoints="1"/>
              </p:cNvSpPr>
              <p:nvPr/>
            </p:nvSpPr>
            <p:spPr bwMode="auto">
              <a:xfrm>
                <a:off x="3970338" y="2078038"/>
                <a:ext cx="1195388" cy="534988"/>
              </a:xfrm>
              <a:custGeom>
                <a:avLst/>
                <a:gdLst>
                  <a:gd name="T0" fmla="*/ 287 w 317"/>
                  <a:gd name="T1" fmla="*/ 63 h 142"/>
                  <a:gd name="T2" fmla="*/ 293 w 317"/>
                  <a:gd name="T3" fmla="*/ 69 h 142"/>
                  <a:gd name="T4" fmla="*/ 290 w 317"/>
                  <a:gd name="T5" fmla="*/ 73 h 142"/>
                  <a:gd name="T6" fmla="*/ 312 w 317"/>
                  <a:gd name="T7" fmla="*/ 10 h 142"/>
                  <a:gd name="T8" fmla="*/ 301 w 317"/>
                  <a:gd name="T9" fmla="*/ 14 h 142"/>
                  <a:gd name="T10" fmla="*/ 298 w 317"/>
                  <a:gd name="T11" fmla="*/ 0 h 142"/>
                  <a:gd name="T12" fmla="*/ 295 w 317"/>
                  <a:gd name="T13" fmla="*/ 9 h 142"/>
                  <a:gd name="T14" fmla="*/ 309 w 317"/>
                  <a:gd name="T15" fmla="*/ 2 h 142"/>
                  <a:gd name="T16" fmla="*/ 306 w 317"/>
                  <a:gd name="T17" fmla="*/ 17 h 142"/>
                  <a:gd name="T18" fmla="*/ 293 w 317"/>
                  <a:gd name="T19" fmla="*/ 52 h 142"/>
                  <a:gd name="T20" fmla="*/ 300 w 317"/>
                  <a:gd name="T21" fmla="*/ 44 h 142"/>
                  <a:gd name="T22" fmla="*/ 284 w 317"/>
                  <a:gd name="T23" fmla="*/ 47 h 142"/>
                  <a:gd name="T24" fmla="*/ 289 w 317"/>
                  <a:gd name="T25" fmla="*/ 39 h 142"/>
                  <a:gd name="T26" fmla="*/ 291 w 317"/>
                  <a:gd name="T27" fmla="*/ 40 h 142"/>
                  <a:gd name="T28" fmla="*/ 306 w 317"/>
                  <a:gd name="T29" fmla="*/ 42 h 142"/>
                  <a:gd name="T30" fmla="*/ 253 w 317"/>
                  <a:gd name="T31" fmla="*/ 76 h 142"/>
                  <a:gd name="T32" fmla="*/ 273 w 317"/>
                  <a:gd name="T33" fmla="*/ 78 h 142"/>
                  <a:gd name="T34" fmla="*/ 261 w 317"/>
                  <a:gd name="T35" fmla="*/ 105 h 142"/>
                  <a:gd name="T36" fmla="*/ 241 w 317"/>
                  <a:gd name="T37" fmla="*/ 111 h 142"/>
                  <a:gd name="T38" fmla="*/ 236 w 317"/>
                  <a:gd name="T39" fmla="*/ 97 h 142"/>
                  <a:gd name="T40" fmla="*/ 231 w 317"/>
                  <a:gd name="T41" fmla="*/ 93 h 142"/>
                  <a:gd name="T42" fmla="*/ 241 w 317"/>
                  <a:gd name="T43" fmla="*/ 118 h 142"/>
                  <a:gd name="T44" fmla="*/ 213 w 317"/>
                  <a:gd name="T45" fmla="*/ 113 h 142"/>
                  <a:gd name="T46" fmla="*/ 221 w 317"/>
                  <a:gd name="T47" fmla="*/ 100 h 142"/>
                  <a:gd name="T48" fmla="*/ 218 w 317"/>
                  <a:gd name="T49" fmla="*/ 112 h 142"/>
                  <a:gd name="T50" fmla="*/ 207 w 317"/>
                  <a:gd name="T51" fmla="*/ 110 h 142"/>
                  <a:gd name="T52" fmla="*/ 185 w 317"/>
                  <a:gd name="T53" fmla="*/ 112 h 142"/>
                  <a:gd name="T54" fmla="*/ 190 w 317"/>
                  <a:gd name="T55" fmla="*/ 138 h 142"/>
                  <a:gd name="T56" fmla="*/ 189 w 317"/>
                  <a:gd name="T57" fmla="*/ 116 h 142"/>
                  <a:gd name="T58" fmla="*/ 159 w 317"/>
                  <a:gd name="T59" fmla="*/ 135 h 142"/>
                  <a:gd name="T60" fmla="*/ 161 w 317"/>
                  <a:gd name="T61" fmla="*/ 132 h 142"/>
                  <a:gd name="T62" fmla="*/ 162 w 317"/>
                  <a:gd name="T63" fmla="*/ 115 h 142"/>
                  <a:gd name="T64" fmla="*/ 163 w 317"/>
                  <a:gd name="T65" fmla="*/ 120 h 142"/>
                  <a:gd name="T66" fmla="*/ 164 w 317"/>
                  <a:gd name="T67" fmla="*/ 127 h 142"/>
                  <a:gd name="T68" fmla="*/ 155 w 317"/>
                  <a:gd name="T69" fmla="*/ 140 h 142"/>
                  <a:gd name="T70" fmla="*/ 147 w 317"/>
                  <a:gd name="T71" fmla="*/ 141 h 142"/>
                  <a:gd name="T72" fmla="*/ 137 w 317"/>
                  <a:gd name="T73" fmla="*/ 131 h 142"/>
                  <a:gd name="T74" fmla="*/ 139 w 317"/>
                  <a:gd name="T75" fmla="*/ 123 h 142"/>
                  <a:gd name="T76" fmla="*/ 129 w 317"/>
                  <a:gd name="T77" fmla="*/ 112 h 142"/>
                  <a:gd name="T78" fmla="*/ 105 w 317"/>
                  <a:gd name="T79" fmla="*/ 104 h 142"/>
                  <a:gd name="T80" fmla="*/ 82 w 317"/>
                  <a:gd name="T81" fmla="*/ 115 h 142"/>
                  <a:gd name="T82" fmla="*/ 85 w 317"/>
                  <a:gd name="T83" fmla="*/ 113 h 142"/>
                  <a:gd name="T84" fmla="*/ 95 w 317"/>
                  <a:gd name="T85" fmla="*/ 99 h 142"/>
                  <a:gd name="T86" fmla="*/ 93 w 317"/>
                  <a:gd name="T87" fmla="*/ 104 h 142"/>
                  <a:gd name="T88" fmla="*/ 91 w 317"/>
                  <a:gd name="T89" fmla="*/ 110 h 142"/>
                  <a:gd name="T90" fmla="*/ 76 w 317"/>
                  <a:gd name="T91" fmla="*/ 117 h 142"/>
                  <a:gd name="T92" fmla="*/ 73 w 317"/>
                  <a:gd name="T93" fmla="*/ 94 h 142"/>
                  <a:gd name="T94" fmla="*/ 70 w 317"/>
                  <a:gd name="T95" fmla="*/ 82 h 142"/>
                  <a:gd name="T96" fmla="*/ 75 w 317"/>
                  <a:gd name="T97" fmla="*/ 100 h 142"/>
                  <a:gd name="T98" fmla="*/ 66 w 317"/>
                  <a:gd name="T99" fmla="*/ 113 h 142"/>
                  <a:gd name="T100" fmla="*/ 66 w 317"/>
                  <a:gd name="T101" fmla="*/ 98 h 142"/>
                  <a:gd name="T102" fmla="*/ 62 w 317"/>
                  <a:gd name="T103" fmla="*/ 82 h 142"/>
                  <a:gd name="T104" fmla="*/ 45 w 317"/>
                  <a:gd name="T105" fmla="*/ 88 h 142"/>
                  <a:gd name="T106" fmla="*/ 48 w 317"/>
                  <a:gd name="T107" fmla="*/ 57 h 142"/>
                  <a:gd name="T108" fmla="*/ 50 w 317"/>
                  <a:gd name="T109" fmla="*/ 60 h 142"/>
                  <a:gd name="T110" fmla="*/ 42 w 317"/>
                  <a:gd name="T111" fmla="*/ 47 h 142"/>
                  <a:gd name="T112" fmla="*/ 24 w 317"/>
                  <a:gd name="T113" fmla="*/ 33 h 142"/>
                  <a:gd name="T114" fmla="*/ 36 w 317"/>
                  <a:gd name="T115" fmla="*/ 36 h 142"/>
                  <a:gd name="T116" fmla="*/ 20 w 317"/>
                  <a:gd name="T117" fmla="*/ 30 h 142"/>
                  <a:gd name="T118" fmla="*/ 6 w 317"/>
                  <a:gd name="T119" fmla="*/ 9 h 142"/>
                  <a:gd name="T120" fmla="*/ 10 w 317"/>
                  <a:gd name="T121" fmla="*/ 18 h 142"/>
                  <a:gd name="T122" fmla="*/ 27 w 317"/>
                  <a:gd name="T123" fmla="*/ 6 h 14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</a:cxnLst>
                <a:rect l="0" t="0" r="r" b="b"/>
                <a:pathLst>
                  <a:path w="317" h="142">
                    <a:moveTo>
                      <a:pt x="287" y="78"/>
                    </a:moveTo>
                    <a:cubicBezTo>
                      <a:pt x="265" y="62"/>
                      <a:pt x="265" y="62"/>
                      <a:pt x="265" y="62"/>
                    </a:cubicBezTo>
                    <a:cubicBezTo>
                      <a:pt x="269" y="57"/>
                      <a:pt x="269" y="57"/>
                      <a:pt x="269" y="57"/>
                    </a:cubicBezTo>
                    <a:cubicBezTo>
                      <a:pt x="280" y="60"/>
                      <a:pt x="280" y="60"/>
                      <a:pt x="280" y="60"/>
                    </a:cubicBezTo>
                    <a:cubicBezTo>
                      <a:pt x="281" y="61"/>
                      <a:pt x="282" y="61"/>
                      <a:pt x="284" y="62"/>
                    </a:cubicBezTo>
                    <a:cubicBezTo>
                      <a:pt x="285" y="62"/>
                      <a:pt x="286" y="63"/>
                      <a:pt x="287" y="63"/>
                    </a:cubicBezTo>
                    <a:cubicBezTo>
                      <a:pt x="286" y="63"/>
                      <a:pt x="285" y="62"/>
                      <a:pt x="284" y="61"/>
                    </a:cubicBezTo>
                    <a:cubicBezTo>
                      <a:pt x="283" y="61"/>
                      <a:pt x="282" y="60"/>
                      <a:pt x="280" y="59"/>
                    </a:cubicBezTo>
                    <a:cubicBezTo>
                      <a:pt x="272" y="53"/>
                      <a:pt x="272" y="53"/>
                      <a:pt x="272" y="53"/>
                    </a:cubicBezTo>
                    <a:cubicBezTo>
                      <a:pt x="276" y="48"/>
                      <a:pt x="276" y="48"/>
                      <a:pt x="276" y="48"/>
                    </a:cubicBezTo>
                    <a:cubicBezTo>
                      <a:pt x="297" y="64"/>
                      <a:pt x="297" y="64"/>
                      <a:pt x="297" y="64"/>
                    </a:cubicBezTo>
                    <a:cubicBezTo>
                      <a:pt x="293" y="69"/>
                      <a:pt x="293" y="69"/>
                      <a:pt x="293" y="69"/>
                    </a:cubicBezTo>
                    <a:cubicBezTo>
                      <a:pt x="282" y="65"/>
                      <a:pt x="282" y="65"/>
                      <a:pt x="282" y="65"/>
                    </a:cubicBezTo>
                    <a:cubicBezTo>
                      <a:pt x="281" y="65"/>
                      <a:pt x="280" y="64"/>
                      <a:pt x="278" y="64"/>
                    </a:cubicBezTo>
                    <a:cubicBezTo>
                      <a:pt x="277" y="63"/>
                      <a:pt x="276" y="63"/>
                      <a:pt x="275" y="62"/>
                    </a:cubicBezTo>
                    <a:cubicBezTo>
                      <a:pt x="276" y="63"/>
                      <a:pt x="278" y="64"/>
                      <a:pt x="279" y="65"/>
                    </a:cubicBezTo>
                    <a:cubicBezTo>
                      <a:pt x="281" y="66"/>
                      <a:pt x="282" y="67"/>
                      <a:pt x="283" y="68"/>
                    </a:cubicBezTo>
                    <a:cubicBezTo>
                      <a:pt x="290" y="73"/>
                      <a:pt x="290" y="73"/>
                      <a:pt x="290" y="73"/>
                    </a:cubicBezTo>
                    <a:cubicBezTo>
                      <a:pt x="287" y="78"/>
                      <a:pt x="287" y="78"/>
                      <a:pt x="287" y="78"/>
                    </a:cubicBezTo>
                    <a:close/>
                    <a:moveTo>
                      <a:pt x="306" y="17"/>
                    </a:moveTo>
                    <a:cubicBezTo>
                      <a:pt x="307" y="11"/>
                      <a:pt x="307" y="11"/>
                      <a:pt x="307" y="11"/>
                    </a:cubicBezTo>
                    <a:cubicBezTo>
                      <a:pt x="309" y="12"/>
                      <a:pt x="309" y="12"/>
                      <a:pt x="309" y="12"/>
                    </a:cubicBezTo>
                    <a:cubicBezTo>
                      <a:pt x="310" y="12"/>
                      <a:pt x="311" y="12"/>
                      <a:pt x="311" y="12"/>
                    </a:cubicBezTo>
                    <a:cubicBezTo>
                      <a:pt x="312" y="11"/>
                      <a:pt x="312" y="11"/>
                      <a:pt x="312" y="10"/>
                    </a:cubicBezTo>
                    <a:cubicBezTo>
                      <a:pt x="312" y="10"/>
                      <a:pt x="312" y="9"/>
                      <a:pt x="312" y="9"/>
                    </a:cubicBezTo>
                    <a:cubicBezTo>
                      <a:pt x="311" y="8"/>
                      <a:pt x="311" y="8"/>
                      <a:pt x="310" y="8"/>
                    </a:cubicBezTo>
                    <a:cubicBezTo>
                      <a:pt x="310" y="8"/>
                      <a:pt x="309" y="8"/>
                      <a:pt x="309" y="8"/>
                    </a:cubicBezTo>
                    <a:cubicBezTo>
                      <a:pt x="308" y="9"/>
                      <a:pt x="307" y="9"/>
                      <a:pt x="307" y="10"/>
                    </a:cubicBezTo>
                    <a:cubicBezTo>
                      <a:pt x="306" y="10"/>
                      <a:pt x="306" y="10"/>
                      <a:pt x="305" y="11"/>
                    </a:cubicBezTo>
                    <a:cubicBezTo>
                      <a:pt x="304" y="12"/>
                      <a:pt x="302" y="13"/>
                      <a:pt x="301" y="14"/>
                    </a:cubicBezTo>
                    <a:cubicBezTo>
                      <a:pt x="300" y="15"/>
                      <a:pt x="300" y="15"/>
                      <a:pt x="299" y="15"/>
                    </a:cubicBezTo>
                    <a:cubicBezTo>
                      <a:pt x="298" y="15"/>
                      <a:pt x="297" y="15"/>
                      <a:pt x="295" y="15"/>
                    </a:cubicBezTo>
                    <a:cubicBezTo>
                      <a:pt x="293" y="15"/>
                      <a:pt x="292" y="14"/>
                      <a:pt x="291" y="12"/>
                    </a:cubicBezTo>
                    <a:cubicBezTo>
                      <a:pt x="290" y="11"/>
                      <a:pt x="289" y="9"/>
                      <a:pt x="290" y="6"/>
                    </a:cubicBezTo>
                    <a:cubicBezTo>
                      <a:pt x="290" y="4"/>
                      <a:pt x="291" y="2"/>
                      <a:pt x="292" y="1"/>
                    </a:cubicBezTo>
                    <a:cubicBezTo>
                      <a:pt x="294" y="0"/>
                      <a:pt x="296" y="0"/>
                      <a:pt x="298" y="0"/>
                    </a:cubicBezTo>
                    <a:cubicBezTo>
                      <a:pt x="300" y="0"/>
                      <a:pt x="300" y="0"/>
                      <a:pt x="300" y="0"/>
                    </a:cubicBezTo>
                    <a:cubicBezTo>
                      <a:pt x="299" y="6"/>
                      <a:pt x="299" y="6"/>
                      <a:pt x="299" y="6"/>
                    </a:cubicBezTo>
                    <a:cubicBezTo>
                      <a:pt x="297" y="6"/>
                      <a:pt x="297" y="6"/>
                      <a:pt x="297" y="6"/>
                    </a:cubicBezTo>
                    <a:cubicBezTo>
                      <a:pt x="296" y="6"/>
                      <a:pt x="296" y="6"/>
                      <a:pt x="295" y="6"/>
                    </a:cubicBezTo>
                    <a:cubicBezTo>
                      <a:pt x="295" y="6"/>
                      <a:pt x="294" y="7"/>
                      <a:pt x="294" y="7"/>
                    </a:cubicBezTo>
                    <a:cubicBezTo>
                      <a:pt x="294" y="8"/>
                      <a:pt x="294" y="8"/>
                      <a:pt x="295" y="9"/>
                    </a:cubicBezTo>
                    <a:cubicBezTo>
                      <a:pt x="295" y="9"/>
                      <a:pt x="295" y="9"/>
                      <a:pt x="296" y="9"/>
                    </a:cubicBezTo>
                    <a:cubicBezTo>
                      <a:pt x="297" y="9"/>
                      <a:pt x="299" y="8"/>
                      <a:pt x="301" y="6"/>
                    </a:cubicBezTo>
                    <a:cubicBezTo>
                      <a:pt x="302" y="6"/>
                      <a:pt x="302" y="6"/>
                      <a:pt x="302" y="6"/>
                    </a:cubicBezTo>
                    <a:cubicBezTo>
                      <a:pt x="302" y="6"/>
                      <a:pt x="302" y="6"/>
                      <a:pt x="302" y="6"/>
                    </a:cubicBezTo>
                    <a:cubicBezTo>
                      <a:pt x="304" y="4"/>
                      <a:pt x="306" y="3"/>
                      <a:pt x="307" y="2"/>
                    </a:cubicBezTo>
                    <a:cubicBezTo>
                      <a:pt x="307" y="2"/>
                      <a:pt x="308" y="2"/>
                      <a:pt x="309" y="2"/>
                    </a:cubicBezTo>
                    <a:cubicBezTo>
                      <a:pt x="309" y="2"/>
                      <a:pt x="310" y="2"/>
                      <a:pt x="311" y="2"/>
                    </a:cubicBezTo>
                    <a:cubicBezTo>
                      <a:pt x="313" y="2"/>
                      <a:pt x="315" y="3"/>
                      <a:pt x="316" y="5"/>
                    </a:cubicBezTo>
                    <a:cubicBezTo>
                      <a:pt x="317" y="7"/>
                      <a:pt x="317" y="9"/>
                      <a:pt x="317" y="11"/>
                    </a:cubicBezTo>
                    <a:cubicBezTo>
                      <a:pt x="316" y="14"/>
                      <a:pt x="315" y="16"/>
                      <a:pt x="314" y="17"/>
                    </a:cubicBezTo>
                    <a:cubicBezTo>
                      <a:pt x="312" y="18"/>
                      <a:pt x="310" y="18"/>
                      <a:pt x="308" y="18"/>
                    </a:cubicBezTo>
                    <a:cubicBezTo>
                      <a:pt x="306" y="17"/>
                      <a:pt x="306" y="17"/>
                      <a:pt x="306" y="17"/>
                    </a:cubicBezTo>
                    <a:close/>
                    <a:moveTo>
                      <a:pt x="311" y="33"/>
                    </a:moveTo>
                    <a:cubicBezTo>
                      <a:pt x="286" y="25"/>
                      <a:pt x="286" y="25"/>
                      <a:pt x="286" y="25"/>
                    </a:cubicBezTo>
                    <a:cubicBezTo>
                      <a:pt x="287" y="19"/>
                      <a:pt x="287" y="19"/>
                      <a:pt x="287" y="19"/>
                    </a:cubicBezTo>
                    <a:cubicBezTo>
                      <a:pt x="313" y="28"/>
                      <a:pt x="313" y="28"/>
                      <a:pt x="313" y="28"/>
                    </a:cubicBezTo>
                    <a:cubicBezTo>
                      <a:pt x="311" y="33"/>
                      <a:pt x="311" y="33"/>
                      <a:pt x="311" y="33"/>
                    </a:cubicBezTo>
                    <a:close/>
                    <a:moveTo>
                      <a:pt x="293" y="52"/>
                    </a:moveTo>
                    <a:cubicBezTo>
                      <a:pt x="296" y="46"/>
                      <a:pt x="296" y="46"/>
                      <a:pt x="296" y="46"/>
                    </a:cubicBezTo>
                    <a:cubicBezTo>
                      <a:pt x="298" y="47"/>
                      <a:pt x="298" y="47"/>
                      <a:pt x="298" y="47"/>
                    </a:cubicBezTo>
                    <a:cubicBezTo>
                      <a:pt x="298" y="48"/>
                      <a:pt x="299" y="48"/>
                      <a:pt x="300" y="48"/>
                    </a:cubicBezTo>
                    <a:cubicBezTo>
                      <a:pt x="300" y="47"/>
                      <a:pt x="301" y="47"/>
                      <a:pt x="301" y="46"/>
                    </a:cubicBezTo>
                    <a:cubicBezTo>
                      <a:pt x="301" y="46"/>
                      <a:pt x="301" y="45"/>
                      <a:pt x="301" y="45"/>
                    </a:cubicBezTo>
                    <a:cubicBezTo>
                      <a:pt x="301" y="44"/>
                      <a:pt x="300" y="44"/>
                      <a:pt x="300" y="44"/>
                    </a:cubicBezTo>
                    <a:cubicBezTo>
                      <a:pt x="299" y="44"/>
                      <a:pt x="299" y="43"/>
                      <a:pt x="298" y="44"/>
                    </a:cubicBezTo>
                    <a:cubicBezTo>
                      <a:pt x="297" y="44"/>
                      <a:pt x="297" y="44"/>
                      <a:pt x="296" y="44"/>
                    </a:cubicBezTo>
                    <a:cubicBezTo>
                      <a:pt x="295" y="44"/>
                      <a:pt x="295" y="45"/>
                      <a:pt x="294" y="45"/>
                    </a:cubicBezTo>
                    <a:cubicBezTo>
                      <a:pt x="292" y="46"/>
                      <a:pt x="291" y="47"/>
                      <a:pt x="289" y="47"/>
                    </a:cubicBezTo>
                    <a:cubicBezTo>
                      <a:pt x="289" y="48"/>
                      <a:pt x="288" y="48"/>
                      <a:pt x="287" y="48"/>
                    </a:cubicBezTo>
                    <a:cubicBezTo>
                      <a:pt x="286" y="48"/>
                      <a:pt x="285" y="48"/>
                      <a:pt x="284" y="47"/>
                    </a:cubicBezTo>
                    <a:cubicBezTo>
                      <a:pt x="282" y="46"/>
                      <a:pt x="280" y="45"/>
                      <a:pt x="280" y="43"/>
                    </a:cubicBezTo>
                    <a:cubicBezTo>
                      <a:pt x="279" y="41"/>
                      <a:pt x="279" y="39"/>
                      <a:pt x="280" y="37"/>
                    </a:cubicBezTo>
                    <a:cubicBezTo>
                      <a:pt x="281" y="35"/>
                      <a:pt x="283" y="33"/>
                      <a:pt x="284" y="33"/>
                    </a:cubicBezTo>
                    <a:cubicBezTo>
                      <a:pt x="286" y="32"/>
                      <a:pt x="287" y="32"/>
                      <a:pt x="290" y="33"/>
                    </a:cubicBezTo>
                    <a:cubicBezTo>
                      <a:pt x="292" y="34"/>
                      <a:pt x="292" y="34"/>
                      <a:pt x="292" y="34"/>
                    </a:cubicBezTo>
                    <a:cubicBezTo>
                      <a:pt x="289" y="39"/>
                      <a:pt x="289" y="39"/>
                      <a:pt x="289" y="39"/>
                    </a:cubicBezTo>
                    <a:cubicBezTo>
                      <a:pt x="288" y="38"/>
                      <a:pt x="288" y="38"/>
                      <a:pt x="288" y="38"/>
                    </a:cubicBezTo>
                    <a:cubicBezTo>
                      <a:pt x="287" y="38"/>
                      <a:pt x="286" y="38"/>
                      <a:pt x="286" y="38"/>
                    </a:cubicBezTo>
                    <a:cubicBezTo>
                      <a:pt x="285" y="38"/>
                      <a:pt x="285" y="38"/>
                      <a:pt x="284" y="39"/>
                    </a:cubicBezTo>
                    <a:cubicBezTo>
                      <a:pt x="284" y="40"/>
                      <a:pt x="284" y="40"/>
                      <a:pt x="284" y="40"/>
                    </a:cubicBezTo>
                    <a:cubicBezTo>
                      <a:pt x="285" y="41"/>
                      <a:pt x="285" y="41"/>
                      <a:pt x="286" y="41"/>
                    </a:cubicBezTo>
                    <a:cubicBezTo>
                      <a:pt x="286" y="42"/>
                      <a:pt x="288" y="41"/>
                      <a:pt x="291" y="40"/>
                    </a:cubicBezTo>
                    <a:cubicBezTo>
                      <a:pt x="292" y="40"/>
                      <a:pt x="292" y="40"/>
                      <a:pt x="292" y="40"/>
                    </a:cubicBezTo>
                    <a:cubicBezTo>
                      <a:pt x="292" y="39"/>
                      <a:pt x="292" y="39"/>
                      <a:pt x="292" y="39"/>
                    </a:cubicBezTo>
                    <a:cubicBezTo>
                      <a:pt x="295" y="38"/>
                      <a:pt x="297" y="37"/>
                      <a:pt x="298" y="37"/>
                    </a:cubicBezTo>
                    <a:cubicBezTo>
                      <a:pt x="298" y="37"/>
                      <a:pt x="299" y="37"/>
                      <a:pt x="300" y="37"/>
                    </a:cubicBezTo>
                    <a:cubicBezTo>
                      <a:pt x="300" y="38"/>
                      <a:pt x="301" y="38"/>
                      <a:pt x="302" y="38"/>
                    </a:cubicBezTo>
                    <a:cubicBezTo>
                      <a:pt x="304" y="39"/>
                      <a:pt x="305" y="40"/>
                      <a:pt x="306" y="42"/>
                    </a:cubicBezTo>
                    <a:cubicBezTo>
                      <a:pt x="306" y="44"/>
                      <a:pt x="306" y="46"/>
                      <a:pt x="305" y="49"/>
                    </a:cubicBezTo>
                    <a:cubicBezTo>
                      <a:pt x="304" y="51"/>
                      <a:pt x="303" y="52"/>
                      <a:pt x="301" y="53"/>
                    </a:cubicBezTo>
                    <a:cubicBezTo>
                      <a:pt x="299" y="54"/>
                      <a:pt x="297" y="54"/>
                      <a:pt x="295" y="53"/>
                    </a:cubicBezTo>
                    <a:cubicBezTo>
                      <a:pt x="293" y="52"/>
                      <a:pt x="293" y="52"/>
                      <a:pt x="293" y="52"/>
                    </a:cubicBezTo>
                    <a:close/>
                    <a:moveTo>
                      <a:pt x="272" y="95"/>
                    </a:moveTo>
                    <a:cubicBezTo>
                      <a:pt x="253" y="76"/>
                      <a:pt x="253" y="76"/>
                      <a:pt x="253" y="76"/>
                    </a:cubicBezTo>
                    <a:cubicBezTo>
                      <a:pt x="263" y="66"/>
                      <a:pt x="263" y="66"/>
                      <a:pt x="263" y="66"/>
                    </a:cubicBezTo>
                    <a:cubicBezTo>
                      <a:pt x="266" y="70"/>
                      <a:pt x="266" y="70"/>
                      <a:pt x="266" y="70"/>
                    </a:cubicBezTo>
                    <a:cubicBezTo>
                      <a:pt x="261" y="75"/>
                      <a:pt x="261" y="75"/>
                      <a:pt x="261" y="75"/>
                    </a:cubicBezTo>
                    <a:cubicBezTo>
                      <a:pt x="265" y="79"/>
                      <a:pt x="265" y="79"/>
                      <a:pt x="265" y="79"/>
                    </a:cubicBezTo>
                    <a:cubicBezTo>
                      <a:pt x="270" y="74"/>
                      <a:pt x="270" y="74"/>
                      <a:pt x="270" y="74"/>
                    </a:cubicBezTo>
                    <a:cubicBezTo>
                      <a:pt x="273" y="78"/>
                      <a:pt x="273" y="78"/>
                      <a:pt x="273" y="78"/>
                    </a:cubicBezTo>
                    <a:cubicBezTo>
                      <a:pt x="269" y="83"/>
                      <a:pt x="269" y="83"/>
                      <a:pt x="269" y="83"/>
                    </a:cubicBezTo>
                    <a:cubicBezTo>
                      <a:pt x="273" y="87"/>
                      <a:pt x="273" y="87"/>
                      <a:pt x="273" y="87"/>
                    </a:cubicBezTo>
                    <a:cubicBezTo>
                      <a:pt x="278" y="81"/>
                      <a:pt x="278" y="81"/>
                      <a:pt x="278" y="81"/>
                    </a:cubicBezTo>
                    <a:cubicBezTo>
                      <a:pt x="282" y="85"/>
                      <a:pt x="282" y="85"/>
                      <a:pt x="282" y="85"/>
                    </a:cubicBezTo>
                    <a:cubicBezTo>
                      <a:pt x="272" y="95"/>
                      <a:pt x="272" y="95"/>
                      <a:pt x="272" y="95"/>
                    </a:cubicBezTo>
                    <a:close/>
                    <a:moveTo>
                      <a:pt x="261" y="105"/>
                    </a:moveTo>
                    <a:cubicBezTo>
                      <a:pt x="243" y="85"/>
                      <a:pt x="243" y="85"/>
                      <a:pt x="243" y="85"/>
                    </a:cubicBezTo>
                    <a:cubicBezTo>
                      <a:pt x="248" y="81"/>
                      <a:pt x="248" y="81"/>
                      <a:pt x="248" y="81"/>
                    </a:cubicBezTo>
                    <a:cubicBezTo>
                      <a:pt x="266" y="101"/>
                      <a:pt x="266" y="101"/>
                      <a:pt x="266" y="101"/>
                    </a:cubicBezTo>
                    <a:cubicBezTo>
                      <a:pt x="261" y="105"/>
                      <a:pt x="261" y="105"/>
                      <a:pt x="261" y="105"/>
                    </a:cubicBezTo>
                    <a:close/>
                    <a:moveTo>
                      <a:pt x="234" y="100"/>
                    </a:moveTo>
                    <a:cubicBezTo>
                      <a:pt x="241" y="111"/>
                      <a:pt x="241" y="111"/>
                      <a:pt x="241" y="111"/>
                    </a:cubicBezTo>
                    <a:cubicBezTo>
                      <a:pt x="242" y="112"/>
                      <a:pt x="242" y="112"/>
                      <a:pt x="243" y="112"/>
                    </a:cubicBezTo>
                    <a:cubicBezTo>
                      <a:pt x="243" y="112"/>
                      <a:pt x="244" y="112"/>
                      <a:pt x="244" y="112"/>
                    </a:cubicBezTo>
                    <a:cubicBezTo>
                      <a:pt x="245" y="112"/>
                      <a:pt x="245" y="111"/>
                      <a:pt x="245" y="111"/>
                    </a:cubicBezTo>
                    <a:cubicBezTo>
                      <a:pt x="245" y="110"/>
                      <a:pt x="245" y="110"/>
                      <a:pt x="244" y="109"/>
                    </a:cubicBezTo>
                    <a:cubicBezTo>
                      <a:pt x="237" y="98"/>
                      <a:pt x="237" y="98"/>
                      <a:pt x="237" y="98"/>
                    </a:cubicBezTo>
                    <a:cubicBezTo>
                      <a:pt x="237" y="97"/>
                      <a:pt x="236" y="97"/>
                      <a:pt x="236" y="97"/>
                    </a:cubicBezTo>
                    <a:cubicBezTo>
                      <a:pt x="235" y="97"/>
                      <a:pt x="235" y="97"/>
                      <a:pt x="234" y="97"/>
                    </a:cubicBezTo>
                    <a:cubicBezTo>
                      <a:pt x="234" y="97"/>
                      <a:pt x="233" y="98"/>
                      <a:pt x="233" y="98"/>
                    </a:cubicBezTo>
                    <a:cubicBezTo>
                      <a:pt x="233" y="99"/>
                      <a:pt x="233" y="99"/>
                      <a:pt x="234" y="100"/>
                    </a:cubicBezTo>
                    <a:close/>
                    <a:moveTo>
                      <a:pt x="229" y="104"/>
                    </a:moveTo>
                    <a:cubicBezTo>
                      <a:pt x="228" y="102"/>
                      <a:pt x="227" y="100"/>
                      <a:pt x="228" y="98"/>
                    </a:cubicBezTo>
                    <a:cubicBezTo>
                      <a:pt x="228" y="96"/>
                      <a:pt x="229" y="95"/>
                      <a:pt x="231" y="93"/>
                    </a:cubicBezTo>
                    <a:cubicBezTo>
                      <a:pt x="234" y="92"/>
                      <a:pt x="236" y="91"/>
                      <a:pt x="238" y="92"/>
                    </a:cubicBezTo>
                    <a:cubicBezTo>
                      <a:pt x="239" y="92"/>
                      <a:pt x="241" y="93"/>
                      <a:pt x="243" y="96"/>
                    </a:cubicBezTo>
                    <a:cubicBezTo>
                      <a:pt x="249" y="105"/>
                      <a:pt x="249" y="105"/>
                      <a:pt x="249" y="105"/>
                    </a:cubicBezTo>
                    <a:cubicBezTo>
                      <a:pt x="250" y="107"/>
                      <a:pt x="251" y="109"/>
                      <a:pt x="251" y="111"/>
                    </a:cubicBezTo>
                    <a:cubicBezTo>
                      <a:pt x="250" y="113"/>
                      <a:pt x="249" y="114"/>
                      <a:pt x="247" y="116"/>
                    </a:cubicBezTo>
                    <a:cubicBezTo>
                      <a:pt x="245" y="117"/>
                      <a:pt x="243" y="118"/>
                      <a:pt x="241" y="118"/>
                    </a:cubicBezTo>
                    <a:cubicBezTo>
                      <a:pt x="239" y="117"/>
                      <a:pt x="237" y="116"/>
                      <a:pt x="236" y="114"/>
                    </a:cubicBezTo>
                    <a:cubicBezTo>
                      <a:pt x="229" y="104"/>
                      <a:pt x="229" y="104"/>
                      <a:pt x="229" y="104"/>
                    </a:cubicBezTo>
                    <a:close/>
                    <a:moveTo>
                      <a:pt x="210" y="134"/>
                    </a:moveTo>
                    <a:cubicBezTo>
                      <a:pt x="200" y="109"/>
                      <a:pt x="200" y="109"/>
                      <a:pt x="200" y="109"/>
                    </a:cubicBezTo>
                    <a:cubicBezTo>
                      <a:pt x="209" y="105"/>
                      <a:pt x="209" y="105"/>
                      <a:pt x="209" y="105"/>
                    </a:cubicBezTo>
                    <a:cubicBezTo>
                      <a:pt x="213" y="113"/>
                      <a:pt x="213" y="113"/>
                      <a:pt x="213" y="113"/>
                    </a:cubicBezTo>
                    <a:cubicBezTo>
                      <a:pt x="214" y="114"/>
                      <a:pt x="214" y="115"/>
                      <a:pt x="215" y="116"/>
                    </a:cubicBezTo>
                    <a:cubicBezTo>
                      <a:pt x="215" y="117"/>
                      <a:pt x="216" y="118"/>
                      <a:pt x="216" y="119"/>
                    </a:cubicBezTo>
                    <a:cubicBezTo>
                      <a:pt x="216" y="118"/>
                      <a:pt x="215" y="116"/>
                      <a:pt x="215" y="115"/>
                    </a:cubicBezTo>
                    <a:cubicBezTo>
                      <a:pt x="215" y="114"/>
                      <a:pt x="214" y="113"/>
                      <a:pt x="214" y="113"/>
                    </a:cubicBezTo>
                    <a:cubicBezTo>
                      <a:pt x="212" y="104"/>
                      <a:pt x="212" y="104"/>
                      <a:pt x="212" y="104"/>
                    </a:cubicBezTo>
                    <a:cubicBezTo>
                      <a:pt x="221" y="100"/>
                      <a:pt x="221" y="100"/>
                      <a:pt x="221" y="100"/>
                    </a:cubicBezTo>
                    <a:cubicBezTo>
                      <a:pt x="231" y="125"/>
                      <a:pt x="231" y="125"/>
                      <a:pt x="231" y="125"/>
                    </a:cubicBezTo>
                    <a:cubicBezTo>
                      <a:pt x="226" y="127"/>
                      <a:pt x="226" y="127"/>
                      <a:pt x="226" y="127"/>
                    </a:cubicBezTo>
                    <a:cubicBezTo>
                      <a:pt x="222" y="118"/>
                      <a:pt x="222" y="118"/>
                      <a:pt x="222" y="118"/>
                    </a:cubicBezTo>
                    <a:cubicBezTo>
                      <a:pt x="221" y="116"/>
                      <a:pt x="220" y="114"/>
                      <a:pt x="219" y="112"/>
                    </a:cubicBezTo>
                    <a:cubicBezTo>
                      <a:pt x="219" y="110"/>
                      <a:pt x="218" y="108"/>
                      <a:pt x="217" y="106"/>
                    </a:cubicBezTo>
                    <a:cubicBezTo>
                      <a:pt x="218" y="109"/>
                      <a:pt x="218" y="110"/>
                      <a:pt x="218" y="112"/>
                    </a:cubicBezTo>
                    <a:cubicBezTo>
                      <a:pt x="219" y="113"/>
                      <a:pt x="219" y="114"/>
                      <a:pt x="219" y="115"/>
                    </a:cubicBezTo>
                    <a:cubicBezTo>
                      <a:pt x="222" y="129"/>
                      <a:pt x="222" y="129"/>
                      <a:pt x="222" y="129"/>
                    </a:cubicBezTo>
                    <a:cubicBezTo>
                      <a:pt x="219" y="130"/>
                      <a:pt x="219" y="130"/>
                      <a:pt x="219" y="130"/>
                    </a:cubicBezTo>
                    <a:cubicBezTo>
                      <a:pt x="212" y="119"/>
                      <a:pt x="212" y="119"/>
                      <a:pt x="212" y="119"/>
                    </a:cubicBezTo>
                    <a:cubicBezTo>
                      <a:pt x="211" y="117"/>
                      <a:pt x="210" y="116"/>
                      <a:pt x="209" y="114"/>
                    </a:cubicBezTo>
                    <a:cubicBezTo>
                      <a:pt x="208" y="113"/>
                      <a:pt x="207" y="112"/>
                      <a:pt x="207" y="110"/>
                    </a:cubicBezTo>
                    <a:cubicBezTo>
                      <a:pt x="208" y="112"/>
                      <a:pt x="208" y="114"/>
                      <a:pt x="209" y="116"/>
                    </a:cubicBezTo>
                    <a:cubicBezTo>
                      <a:pt x="210" y="118"/>
                      <a:pt x="211" y="120"/>
                      <a:pt x="212" y="122"/>
                    </a:cubicBezTo>
                    <a:cubicBezTo>
                      <a:pt x="216" y="131"/>
                      <a:pt x="216" y="131"/>
                      <a:pt x="216" y="131"/>
                    </a:cubicBezTo>
                    <a:cubicBezTo>
                      <a:pt x="210" y="134"/>
                      <a:pt x="210" y="134"/>
                      <a:pt x="210" y="134"/>
                    </a:cubicBezTo>
                    <a:close/>
                    <a:moveTo>
                      <a:pt x="184" y="139"/>
                    </a:moveTo>
                    <a:cubicBezTo>
                      <a:pt x="185" y="112"/>
                      <a:pt x="185" y="112"/>
                      <a:pt x="185" y="112"/>
                    </a:cubicBezTo>
                    <a:cubicBezTo>
                      <a:pt x="193" y="111"/>
                      <a:pt x="193" y="111"/>
                      <a:pt x="193" y="111"/>
                    </a:cubicBezTo>
                    <a:cubicBezTo>
                      <a:pt x="202" y="137"/>
                      <a:pt x="202" y="137"/>
                      <a:pt x="202" y="137"/>
                    </a:cubicBezTo>
                    <a:cubicBezTo>
                      <a:pt x="195" y="138"/>
                      <a:pt x="195" y="138"/>
                      <a:pt x="195" y="138"/>
                    </a:cubicBezTo>
                    <a:cubicBezTo>
                      <a:pt x="194" y="133"/>
                      <a:pt x="194" y="133"/>
                      <a:pt x="194" y="133"/>
                    </a:cubicBezTo>
                    <a:cubicBezTo>
                      <a:pt x="190" y="134"/>
                      <a:pt x="190" y="134"/>
                      <a:pt x="190" y="134"/>
                    </a:cubicBezTo>
                    <a:cubicBezTo>
                      <a:pt x="190" y="138"/>
                      <a:pt x="190" y="138"/>
                      <a:pt x="190" y="138"/>
                    </a:cubicBezTo>
                    <a:cubicBezTo>
                      <a:pt x="184" y="139"/>
                      <a:pt x="184" y="139"/>
                      <a:pt x="184" y="139"/>
                    </a:cubicBezTo>
                    <a:close/>
                    <a:moveTo>
                      <a:pt x="190" y="129"/>
                    </a:moveTo>
                    <a:cubicBezTo>
                      <a:pt x="193" y="128"/>
                      <a:pt x="193" y="128"/>
                      <a:pt x="193" y="128"/>
                    </a:cubicBezTo>
                    <a:cubicBezTo>
                      <a:pt x="191" y="120"/>
                      <a:pt x="191" y="120"/>
                      <a:pt x="191" y="120"/>
                    </a:cubicBezTo>
                    <a:cubicBezTo>
                      <a:pt x="190" y="120"/>
                      <a:pt x="190" y="119"/>
                      <a:pt x="190" y="119"/>
                    </a:cubicBezTo>
                    <a:cubicBezTo>
                      <a:pt x="190" y="118"/>
                      <a:pt x="190" y="117"/>
                      <a:pt x="189" y="116"/>
                    </a:cubicBezTo>
                    <a:cubicBezTo>
                      <a:pt x="189" y="117"/>
                      <a:pt x="190" y="117"/>
                      <a:pt x="190" y="118"/>
                    </a:cubicBezTo>
                    <a:cubicBezTo>
                      <a:pt x="190" y="119"/>
                      <a:pt x="190" y="120"/>
                      <a:pt x="190" y="120"/>
                    </a:cubicBezTo>
                    <a:cubicBezTo>
                      <a:pt x="190" y="129"/>
                      <a:pt x="190" y="129"/>
                      <a:pt x="190" y="129"/>
                    </a:cubicBezTo>
                    <a:close/>
                    <a:moveTo>
                      <a:pt x="153" y="132"/>
                    </a:moveTo>
                    <a:cubicBezTo>
                      <a:pt x="159" y="133"/>
                      <a:pt x="159" y="133"/>
                      <a:pt x="159" y="133"/>
                    </a:cubicBezTo>
                    <a:cubicBezTo>
                      <a:pt x="159" y="135"/>
                      <a:pt x="159" y="135"/>
                      <a:pt x="159" y="135"/>
                    </a:cubicBezTo>
                    <a:cubicBezTo>
                      <a:pt x="159" y="136"/>
                      <a:pt x="159" y="136"/>
                      <a:pt x="159" y="137"/>
                    </a:cubicBezTo>
                    <a:cubicBezTo>
                      <a:pt x="160" y="137"/>
                      <a:pt x="160" y="137"/>
                      <a:pt x="161" y="137"/>
                    </a:cubicBezTo>
                    <a:cubicBezTo>
                      <a:pt x="162" y="138"/>
                      <a:pt x="162" y="137"/>
                      <a:pt x="162" y="137"/>
                    </a:cubicBezTo>
                    <a:cubicBezTo>
                      <a:pt x="163" y="137"/>
                      <a:pt x="163" y="136"/>
                      <a:pt x="163" y="135"/>
                    </a:cubicBezTo>
                    <a:cubicBezTo>
                      <a:pt x="163" y="135"/>
                      <a:pt x="163" y="134"/>
                      <a:pt x="163" y="134"/>
                    </a:cubicBezTo>
                    <a:cubicBezTo>
                      <a:pt x="162" y="133"/>
                      <a:pt x="162" y="133"/>
                      <a:pt x="161" y="132"/>
                    </a:cubicBezTo>
                    <a:cubicBezTo>
                      <a:pt x="161" y="132"/>
                      <a:pt x="160" y="131"/>
                      <a:pt x="160" y="131"/>
                    </a:cubicBezTo>
                    <a:cubicBezTo>
                      <a:pt x="158" y="129"/>
                      <a:pt x="157" y="128"/>
                      <a:pt x="156" y="127"/>
                    </a:cubicBezTo>
                    <a:cubicBezTo>
                      <a:pt x="155" y="126"/>
                      <a:pt x="155" y="126"/>
                      <a:pt x="155" y="125"/>
                    </a:cubicBezTo>
                    <a:cubicBezTo>
                      <a:pt x="154" y="124"/>
                      <a:pt x="154" y="123"/>
                      <a:pt x="154" y="122"/>
                    </a:cubicBezTo>
                    <a:cubicBezTo>
                      <a:pt x="154" y="119"/>
                      <a:pt x="155" y="118"/>
                      <a:pt x="156" y="116"/>
                    </a:cubicBezTo>
                    <a:cubicBezTo>
                      <a:pt x="158" y="115"/>
                      <a:pt x="160" y="115"/>
                      <a:pt x="162" y="115"/>
                    </a:cubicBezTo>
                    <a:cubicBezTo>
                      <a:pt x="165" y="115"/>
                      <a:pt x="167" y="116"/>
                      <a:pt x="168" y="117"/>
                    </a:cubicBezTo>
                    <a:cubicBezTo>
                      <a:pt x="169" y="118"/>
                      <a:pt x="170" y="120"/>
                      <a:pt x="169" y="122"/>
                    </a:cubicBezTo>
                    <a:cubicBezTo>
                      <a:pt x="169" y="124"/>
                      <a:pt x="169" y="124"/>
                      <a:pt x="169" y="124"/>
                    </a:cubicBezTo>
                    <a:cubicBezTo>
                      <a:pt x="164" y="124"/>
                      <a:pt x="164" y="124"/>
                      <a:pt x="164" y="124"/>
                    </a:cubicBezTo>
                    <a:cubicBezTo>
                      <a:pt x="164" y="122"/>
                      <a:pt x="164" y="122"/>
                      <a:pt x="164" y="122"/>
                    </a:cubicBezTo>
                    <a:cubicBezTo>
                      <a:pt x="164" y="121"/>
                      <a:pt x="164" y="121"/>
                      <a:pt x="163" y="120"/>
                    </a:cubicBezTo>
                    <a:cubicBezTo>
                      <a:pt x="163" y="120"/>
                      <a:pt x="163" y="120"/>
                      <a:pt x="162" y="120"/>
                    </a:cubicBezTo>
                    <a:cubicBezTo>
                      <a:pt x="161" y="119"/>
                      <a:pt x="161" y="120"/>
                      <a:pt x="161" y="120"/>
                    </a:cubicBezTo>
                    <a:cubicBezTo>
                      <a:pt x="160" y="120"/>
                      <a:pt x="160" y="121"/>
                      <a:pt x="160" y="121"/>
                    </a:cubicBezTo>
                    <a:cubicBezTo>
                      <a:pt x="160" y="122"/>
                      <a:pt x="161" y="124"/>
                      <a:pt x="164" y="126"/>
                    </a:cubicBezTo>
                    <a:cubicBezTo>
                      <a:pt x="164" y="127"/>
                      <a:pt x="164" y="127"/>
                      <a:pt x="164" y="127"/>
                    </a:cubicBezTo>
                    <a:cubicBezTo>
                      <a:pt x="164" y="127"/>
                      <a:pt x="164" y="127"/>
                      <a:pt x="164" y="127"/>
                    </a:cubicBezTo>
                    <a:cubicBezTo>
                      <a:pt x="167" y="129"/>
                      <a:pt x="168" y="130"/>
                      <a:pt x="168" y="131"/>
                    </a:cubicBezTo>
                    <a:cubicBezTo>
                      <a:pt x="169" y="132"/>
                      <a:pt x="169" y="133"/>
                      <a:pt x="169" y="133"/>
                    </a:cubicBezTo>
                    <a:cubicBezTo>
                      <a:pt x="169" y="134"/>
                      <a:pt x="169" y="135"/>
                      <a:pt x="169" y="135"/>
                    </a:cubicBezTo>
                    <a:cubicBezTo>
                      <a:pt x="169" y="138"/>
                      <a:pt x="168" y="139"/>
                      <a:pt x="167" y="141"/>
                    </a:cubicBezTo>
                    <a:cubicBezTo>
                      <a:pt x="165" y="142"/>
                      <a:pt x="163" y="142"/>
                      <a:pt x="161" y="142"/>
                    </a:cubicBezTo>
                    <a:cubicBezTo>
                      <a:pt x="158" y="142"/>
                      <a:pt x="156" y="141"/>
                      <a:pt x="155" y="140"/>
                    </a:cubicBezTo>
                    <a:cubicBezTo>
                      <a:pt x="154" y="139"/>
                      <a:pt x="153" y="137"/>
                      <a:pt x="153" y="134"/>
                    </a:cubicBezTo>
                    <a:cubicBezTo>
                      <a:pt x="153" y="132"/>
                      <a:pt x="153" y="132"/>
                      <a:pt x="153" y="132"/>
                    </a:cubicBezTo>
                    <a:close/>
                    <a:moveTo>
                      <a:pt x="129" y="140"/>
                    </a:moveTo>
                    <a:cubicBezTo>
                      <a:pt x="136" y="113"/>
                      <a:pt x="136" y="113"/>
                      <a:pt x="136" y="113"/>
                    </a:cubicBezTo>
                    <a:cubicBezTo>
                      <a:pt x="144" y="114"/>
                      <a:pt x="144" y="114"/>
                      <a:pt x="144" y="114"/>
                    </a:cubicBezTo>
                    <a:cubicBezTo>
                      <a:pt x="147" y="141"/>
                      <a:pt x="147" y="141"/>
                      <a:pt x="147" y="141"/>
                    </a:cubicBezTo>
                    <a:cubicBezTo>
                      <a:pt x="140" y="140"/>
                      <a:pt x="140" y="140"/>
                      <a:pt x="140" y="140"/>
                    </a:cubicBezTo>
                    <a:cubicBezTo>
                      <a:pt x="140" y="136"/>
                      <a:pt x="140" y="136"/>
                      <a:pt x="140" y="136"/>
                    </a:cubicBezTo>
                    <a:cubicBezTo>
                      <a:pt x="136" y="135"/>
                      <a:pt x="136" y="135"/>
                      <a:pt x="136" y="135"/>
                    </a:cubicBezTo>
                    <a:cubicBezTo>
                      <a:pt x="135" y="140"/>
                      <a:pt x="135" y="140"/>
                      <a:pt x="135" y="140"/>
                    </a:cubicBezTo>
                    <a:cubicBezTo>
                      <a:pt x="129" y="140"/>
                      <a:pt x="129" y="140"/>
                      <a:pt x="129" y="140"/>
                    </a:cubicBezTo>
                    <a:close/>
                    <a:moveTo>
                      <a:pt x="137" y="131"/>
                    </a:moveTo>
                    <a:cubicBezTo>
                      <a:pt x="140" y="131"/>
                      <a:pt x="140" y="131"/>
                      <a:pt x="140" y="131"/>
                    </a:cubicBezTo>
                    <a:cubicBezTo>
                      <a:pt x="140" y="123"/>
                      <a:pt x="140" y="123"/>
                      <a:pt x="140" y="123"/>
                    </a:cubicBezTo>
                    <a:cubicBezTo>
                      <a:pt x="140" y="122"/>
                      <a:pt x="140" y="121"/>
                      <a:pt x="140" y="121"/>
                    </a:cubicBezTo>
                    <a:cubicBezTo>
                      <a:pt x="140" y="120"/>
                      <a:pt x="140" y="119"/>
                      <a:pt x="140" y="118"/>
                    </a:cubicBezTo>
                    <a:cubicBezTo>
                      <a:pt x="140" y="119"/>
                      <a:pt x="140" y="119"/>
                      <a:pt x="139" y="120"/>
                    </a:cubicBezTo>
                    <a:cubicBezTo>
                      <a:pt x="139" y="121"/>
                      <a:pt x="139" y="122"/>
                      <a:pt x="139" y="123"/>
                    </a:cubicBezTo>
                    <a:cubicBezTo>
                      <a:pt x="137" y="131"/>
                      <a:pt x="137" y="131"/>
                      <a:pt x="137" y="131"/>
                    </a:cubicBezTo>
                    <a:close/>
                    <a:moveTo>
                      <a:pt x="113" y="136"/>
                    </a:moveTo>
                    <a:cubicBezTo>
                      <a:pt x="118" y="115"/>
                      <a:pt x="118" y="115"/>
                      <a:pt x="118" y="115"/>
                    </a:cubicBezTo>
                    <a:cubicBezTo>
                      <a:pt x="114" y="114"/>
                      <a:pt x="114" y="114"/>
                      <a:pt x="114" y="114"/>
                    </a:cubicBezTo>
                    <a:cubicBezTo>
                      <a:pt x="115" y="109"/>
                      <a:pt x="115" y="109"/>
                      <a:pt x="115" y="109"/>
                    </a:cubicBezTo>
                    <a:cubicBezTo>
                      <a:pt x="129" y="112"/>
                      <a:pt x="129" y="112"/>
                      <a:pt x="129" y="112"/>
                    </a:cubicBezTo>
                    <a:cubicBezTo>
                      <a:pt x="128" y="117"/>
                      <a:pt x="128" y="117"/>
                      <a:pt x="128" y="117"/>
                    </a:cubicBezTo>
                    <a:cubicBezTo>
                      <a:pt x="124" y="116"/>
                      <a:pt x="124" y="116"/>
                      <a:pt x="124" y="116"/>
                    </a:cubicBezTo>
                    <a:cubicBezTo>
                      <a:pt x="119" y="137"/>
                      <a:pt x="119" y="137"/>
                      <a:pt x="119" y="137"/>
                    </a:cubicBezTo>
                    <a:cubicBezTo>
                      <a:pt x="113" y="136"/>
                      <a:pt x="113" y="136"/>
                      <a:pt x="113" y="136"/>
                    </a:cubicBezTo>
                    <a:close/>
                    <a:moveTo>
                      <a:pt x="95" y="129"/>
                    </a:moveTo>
                    <a:cubicBezTo>
                      <a:pt x="105" y="104"/>
                      <a:pt x="105" y="104"/>
                      <a:pt x="105" y="104"/>
                    </a:cubicBezTo>
                    <a:cubicBezTo>
                      <a:pt x="111" y="107"/>
                      <a:pt x="111" y="107"/>
                      <a:pt x="111" y="107"/>
                    </a:cubicBezTo>
                    <a:cubicBezTo>
                      <a:pt x="101" y="131"/>
                      <a:pt x="101" y="131"/>
                      <a:pt x="101" y="131"/>
                    </a:cubicBezTo>
                    <a:cubicBezTo>
                      <a:pt x="95" y="129"/>
                      <a:pt x="95" y="129"/>
                      <a:pt x="95" y="129"/>
                    </a:cubicBezTo>
                    <a:close/>
                    <a:moveTo>
                      <a:pt x="78" y="110"/>
                    </a:moveTo>
                    <a:cubicBezTo>
                      <a:pt x="83" y="113"/>
                      <a:pt x="83" y="113"/>
                      <a:pt x="83" y="113"/>
                    </a:cubicBezTo>
                    <a:cubicBezTo>
                      <a:pt x="82" y="115"/>
                      <a:pt x="82" y="115"/>
                      <a:pt x="82" y="115"/>
                    </a:cubicBezTo>
                    <a:cubicBezTo>
                      <a:pt x="82" y="115"/>
                      <a:pt x="81" y="116"/>
                      <a:pt x="82" y="117"/>
                    </a:cubicBezTo>
                    <a:cubicBezTo>
                      <a:pt x="82" y="117"/>
                      <a:pt x="82" y="118"/>
                      <a:pt x="82" y="118"/>
                    </a:cubicBezTo>
                    <a:cubicBezTo>
                      <a:pt x="83" y="118"/>
                      <a:pt x="83" y="118"/>
                      <a:pt x="84" y="118"/>
                    </a:cubicBezTo>
                    <a:cubicBezTo>
                      <a:pt x="84" y="118"/>
                      <a:pt x="85" y="118"/>
                      <a:pt x="85" y="117"/>
                    </a:cubicBezTo>
                    <a:cubicBezTo>
                      <a:pt x="86" y="117"/>
                      <a:pt x="86" y="116"/>
                      <a:pt x="86" y="115"/>
                    </a:cubicBezTo>
                    <a:cubicBezTo>
                      <a:pt x="86" y="115"/>
                      <a:pt x="86" y="114"/>
                      <a:pt x="85" y="113"/>
                    </a:cubicBezTo>
                    <a:cubicBezTo>
                      <a:pt x="85" y="113"/>
                      <a:pt x="85" y="112"/>
                      <a:pt x="85" y="112"/>
                    </a:cubicBezTo>
                    <a:cubicBezTo>
                      <a:pt x="84" y="109"/>
                      <a:pt x="83" y="108"/>
                      <a:pt x="83" y="106"/>
                    </a:cubicBezTo>
                    <a:cubicBezTo>
                      <a:pt x="83" y="106"/>
                      <a:pt x="83" y="105"/>
                      <a:pt x="83" y="104"/>
                    </a:cubicBezTo>
                    <a:cubicBezTo>
                      <a:pt x="83" y="103"/>
                      <a:pt x="84" y="102"/>
                      <a:pt x="84" y="101"/>
                    </a:cubicBezTo>
                    <a:cubicBezTo>
                      <a:pt x="85" y="99"/>
                      <a:pt x="87" y="98"/>
                      <a:pt x="89" y="97"/>
                    </a:cubicBezTo>
                    <a:cubicBezTo>
                      <a:pt x="91" y="97"/>
                      <a:pt x="93" y="97"/>
                      <a:pt x="95" y="99"/>
                    </a:cubicBezTo>
                    <a:cubicBezTo>
                      <a:pt x="97" y="100"/>
                      <a:pt x="98" y="102"/>
                      <a:pt x="98" y="103"/>
                    </a:cubicBezTo>
                    <a:cubicBezTo>
                      <a:pt x="99" y="105"/>
                      <a:pt x="99" y="107"/>
                      <a:pt x="97" y="108"/>
                    </a:cubicBezTo>
                    <a:cubicBezTo>
                      <a:pt x="96" y="110"/>
                      <a:pt x="96" y="110"/>
                      <a:pt x="96" y="110"/>
                    </a:cubicBezTo>
                    <a:cubicBezTo>
                      <a:pt x="91" y="107"/>
                      <a:pt x="91" y="107"/>
                      <a:pt x="91" y="107"/>
                    </a:cubicBezTo>
                    <a:cubicBezTo>
                      <a:pt x="92" y="106"/>
                      <a:pt x="92" y="106"/>
                      <a:pt x="92" y="106"/>
                    </a:cubicBezTo>
                    <a:cubicBezTo>
                      <a:pt x="93" y="105"/>
                      <a:pt x="93" y="104"/>
                      <a:pt x="93" y="104"/>
                    </a:cubicBezTo>
                    <a:cubicBezTo>
                      <a:pt x="93" y="103"/>
                      <a:pt x="93" y="103"/>
                      <a:pt x="92" y="103"/>
                    </a:cubicBezTo>
                    <a:cubicBezTo>
                      <a:pt x="92" y="102"/>
                      <a:pt x="91" y="102"/>
                      <a:pt x="91" y="102"/>
                    </a:cubicBezTo>
                    <a:cubicBezTo>
                      <a:pt x="90" y="103"/>
                      <a:pt x="90" y="103"/>
                      <a:pt x="89" y="103"/>
                    </a:cubicBezTo>
                    <a:cubicBezTo>
                      <a:pt x="89" y="104"/>
                      <a:pt x="89" y="106"/>
                      <a:pt x="90" y="110"/>
                    </a:cubicBezTo>
                    <a:cubicBezTo>
                      <a:pt x="90" y="110"/>
                      <a:pt x="90" y="110"/>
                      <a:pt x="90" y="110"/>
                    </a:cubicBezTo>
                    <a:cubicBezTo>
                      <a:pt x="91" y="110"/>
                      <a:pt x="91" y="110"/>
                      <a:pt x="91" y="110"/>
                    </a:cubicBezTo>
                    <a:cubicBezTo>
                      <a:pt x="92" y="113"/>
                      <a:pt x="92" y="115"/>
                      <a:pt x="92" y="116"/>
                    </a:cubicBezTo>
                    <a:cubicBezTo>
                      <a:pt x="92" y="117"/>
                      <a:pt x="92" y="117"/>
                      <a:pt x="91" y="118"/>
                    </a:cubicBezTo>
                    <a:cubicBezTo>
                      <a:pt x="91" y="119"/>
                      <a:pt x="91" y="119"/>
                      <a:pt x="91" y="120"/>
                    </a:cubicBezTo>
                    <a:cubicBezTo>
                      <a:pt x="89" y="122"/>
                      <a:pt x="88" y="123"/>
                      <a:pt x="86" y="123"/>
                    </a:cubicBezTo>
                    <a:cubicBezTo>
                      <a:pt x="84" y="124"/>
                      <a:pt x="82" y="123"/>
                      <a:pt x="80" y="122"/>
                    </a:cubicBezTo>
                    <a:cubicBezTo>
                      <a:pt x="78" y="120"/>
                      <a:pt x="76" y="119"/>
                      <a:pt x="76" y="117"/>
                    </a:cubicBezTo>
                    <a:cubicBezTo>
                      <a:pt x="75" y="115"/>
                      <a:pt x="76" y="113"/>
                      <a:pt x="77" y="111"/>
                    </a:cubicBezTo>
                    <a:cubicBezTo>
                      <a:pt x="78" y="110"/>
                      <a:pt x="78" y="110"/>
                      <a:pt x="78" y="110"/>
                    </a:cubicBezTo>
                    <a:close/>
                    <a:moveTo>
                      <a:pt x="68" y="95"/>
                    </a:moveTo>
                    <a:cubicBezTo>
                      <a:pt x="69" y="95"/>
                      <a:pt x="70" y="96"/>
                      <a:pt x="71" y="96"/>
                    </a:cubicBezTo>
                    <a:cubicBezTo>
                      <a:pt x="71" y="96"/>
                      <a:pt x="72" y="96"/>
                      <a:pt x="72" y="95"/>
                    </a:cubicBezTo>
                    <a:cubicBezTo>
                      <a:pt x="73" y="94"/>
                      <a:pt x="73" y="94"/>
                      <a:pt x="73" y="94"/>
                    </a:cubicBezTo>
                    <a:cubicBezTo>
                      <a:pt x="74" y="93"/>
                      <a:pt x="74" y="92"/>
                      <a:pt x="74" y="92"/>
                    </a:cubicBezTo>
                    <a:cubicBezTo>
                      <a:pt x="74" y="91"/>
                      <a:pt x="73" y="91"/>
                      <a:pt x="72" y="90"/>
                    </a:cubicBezTo>
                    <a:cubicBezTo>
                      <a:pt x="72" y="90"/>
                      <a:pt x="72" y="90"/>
                      <a:pt x="72" y="90"/>
                    </a:cubicBezTo>
                    <a:cubicBezTo>
                      <a:pt x="68" y="95"/>
                      <a:pt x="68" y="95"/>
                      <a:pt x="68" y="95"/>
                    </a:cubicBezTo>
                    <a:close/>
                    <a:moveTo>
                      <a:pt x="54" y="103"/>
                    </a:moveTo>
                    <a:cubicBezTo>
                      <a:pt x="70" y="82"/>
                      <a:pt x="70" y="82"/>
                      <a:pt x="70" y="82"/>
                    </a:cubicBezTo>
                    <a:cubicBezTo>
                      <a:pt x="77" y="88"/>
                      <a:pt x="77" y="88"/>
                      <a:pt x="77" y="88"/>
                    </a:cubicBezTo>
                    <a:cubicBezTo>
                      <a:pt x="79" y="89"/>
                      <a:pt x="80" y="91"/>
                      <a:pt x="80" y="92"/>
                    </a:cubicBezTo>
                    <a:cubicBezTo>
                      <a:pt x="80" y="94"/>
                      <a:pt x="80" y="95"/>
                      <a:pt x="79" y="97"/>
                    </a:cubicBezTo>
                    <a:cubicBezTo>
                      <a:pt x="78" y="97"/>
                      <a:pt x="78" y="97"/>
                      <a:pt x="78" y="97"/>
                    </a:cubicBezTo>
                    <a:cubicBezTo>
                      <a:pt x="78" y="98"/>
                      <a:pt x="78" y="98"/>
                      <a:pt x="78" y="98"/>
                    </a:cubicBezTo>
                    <a:cubicBezTo>
                      <a:pt x="77" y="99"/>
                      <a:pt x="76" y="100"/>
                      <a:pt x="75" y="100"/>
                    </a:cubicBezTo>
                    <a:cubicBezTo>
                      <a:pt x="74" y="100"/>
                      <a:pt x="73" y="100"/>
                      <a:pt x="72" y="100"/>
                    </a:cubicBezTo>
                    <a:cubicBezTo>
                      <a:pt x="72" y="101"/>
                      <a:pt x="73" y="102"/>
                      <a:pt x="73" y="103"/>
                    </a:cubicBezTo>
                    <a:cubicBezTo>
                      <a:pt x="73" y="104"/>
                      <a:pt x="72" y="105"/>
                      <a:pt x="71" y="106"/>
                    </a:cubicBezTo>
                    <a:cubicBezTo>
                      <a:pt x="67" y="111"/>
                      <a:pt x="67" y="111"/>
                      <a:pt x="67" y="111"/>
                    </a:cubicBezTo>
                    <a:cubicBezTo>
                      <a:pt x="67" y="111"/>
                      <a:pt x="66" y="112"/>
                      <a:pt x="66" y="112"/>
                    </a:cubicBezTo>
                    <a:cubicBezTo>
                      <a:pt x="66" y="112"/>
                      <a:pt x="66" y="113"/>
                      <a:pt x="66" y="113"/>
                    </a:cubicBezTo>
                    <a:cubicBezTo>
                      <a:pt x="61" y="109"/>
                      <a:pt x="61" y="109"/>
                      <a:pt x="61" y="109"/>
                    </a:cubicBezTo>
                    <a:cubicBezTo>
                      <a:pt x="61" y="109"/>
                      <a:pt x="61" y="109"/>
                      <a:pt x="62" y="108"/>
                    </a:cubicBezTo>
                    <a:cubicBezTo>
                      <a:pt x="62" y="108"/>
                      <a:pt x="62" y="107"/>
                      <a:pt x="63" y="107"/>
                    </a:cubicBezTo>
                    <a:cubicBezTo>
                      <a:pt x="66" y="103"/>
                      <a:pt x="66" y="103"/>
                      <a:pt x="66" y="103"/>
                    </a:cubicBezTo>
                    <a:cubicBezTo>
                      <a:pt x="67" y="102"/>
                      <a:pt x="67" y="101"/>
                      <a:pt x="67" y="100"/>
                    </a:cubicBezTo>
                    <a:cubicBezTo>
                      <a:pt x="67" y="99"/>
                      <a:pt x="67" y="99"/>
                      <a:pt x="66" y="98"/>
                    </a:cubicBezTo>
                    <a:cubicBezTo>
                      <a:pt x="58" y="107"/>
                      <a:pt x="58" y="107"/>
                      <a:pt x="58" y="107"/>
                    </a:cubicBezTo>
                    <a:cubicBezTo>
                      <a:pt x="54" y="103"/>
                      <a:pt x="54" y="103"/>
                      <a:pt x="54" y="103"/>
                    </a:cubicBezTo>
                    <a:close/>
                    <a:moveTo>
                      <a:pt x="37" y="87"/>
                    </a:moveTo>
                    <a:cubicBezTo>
                      <a:pt x="57" y="69"/>
                      <a:pt x="57" y="69"/>
                      <a:pt x="57" y="69"/>
                    </a:cubicBezTo>
                    <a:cubicBezTo>
                      <a:pt x="66" y="78"/>
                      <a:pt x="66" y="78"/>
                      <a:pt x="66" y="78"/>
                    </a:cubicBezTo>
                    <a:cubicBezTo>
                      <a:pt x="62" y="82"/>
                      <a:pt x="62" y="82"/>
                      <a:pt x="62" y="82"/>
                    </a:cubicBezTo>
                    <a:cubicBezTo>
                      <a:pt x="57" y="77"/>
                      <a:pt x="57" y="77"/>
                      <a:pt x="57" y="77"/>
                    </a:cubicBezTo>
                    <a:cubicBezTo>
                      <a:pt x="53" y="80"/>
                      <a:pt x="53" y="80"/>
                      <a:pt x="53" y="80"/>
                    </a:cubicBezTo>
                    <a:cubicBezTo>
                      <a:pt x="58" y="85"/>
                      <a:pt x="58" y="85"/>
                      <a:pt x="58" y="85"/>
                    </a:cubicBezTo>
                    <a:cubicBezTo>
                      <a:pt x="54" y="89"/>
                      <a:pt x="54" y="89"/>
                      <a:pt x="54" y="89"/>
                    </a:cubicBezTo>
                    <a:cubicBezTo>
                      <a:pt x="50" y="84"/>
                      <a:pt x="50" y="84"/>
                      <a:pt x="50" y="84"/>
                    </a:cubicBezTo>
                    <a:cubicBezTo>
                      <a:pt x="45" y="88"/>
                      <a:pt x="45" y="88"/>
                      <a:pt x="45" y="88"/>
                    </a:cubicBezTo>
                    <a:cubicBezTo>
                      <a:pt x="51" y="93"/>
                      <a:pt x="51" y="93"/>
                      <a:pt x="51" y="93"/>
                    </a:cubicBezTo>
                    <a:cubicBezTo>
                      <a:pt x="47" y="97"/>
                      <a:pt x="47" y="97"/>
                      <a:pt x="47" y="97"/>
                    </a:cubicBezTo>
                    <a:cubicBezTo>
                      <a:pt x="37" y="87"/>
                      <a:pt x="37" y="87"/>
                      <a:pt x="37" y="87"/>
                    </a:cubicBezTo>
                    <a:close/>
                    <a:moveTo>
                      <a:pt x="25" y="70"/>
                    </a:moveTo>
                    <a:cubicBezTo>
                      <a:pt x="45" y="51"/>
                      <a:pt x="45" y="51"/>
                      <a:pt x="45" y="51"/>
                    </a:cubicBezTo>
                    <a:cubicBezTo>
                      <a:pt x="48" y="57"/>
                      <a:pt x="48" y="57"/>
                      <a:pt x="48" y="57"/>
                    </a:cubicBezTo>
                    <a:cubicBezTo>
                      <a:pt x="40" y="64"/>
                      <a:pt x="40" y="64"/>
                      <a:pt x="40" y="64"/>
                    </a:cubicBezTo>
                    <a:cubicBezTo>
                      <a:pt x="39" y="64"/>
                      <a:pt x="38" y="65"/>
                      <a:pt x="37" y="66"/>
                    </a:cubicBezTo>
                    <a:cubicBezTo>
                      <a:pt x="36" y="67"/>
                      <a:pt x="34" y="68"/>
                      <a:pt x="32" y="69"/>
                    </a:cubicBezTo>
                    <a:cubicBezTo>
                      <a:pt x="34" y="68"/>
                      <a:pt x="37" y="67"/>
                      <a:pt x="39" y="65"/>
                    </a:cubicBezTo>
                    <a:cubicBezTo>
                      <a:pt x="40" y="65"/>
                      <a:pt x="40" y="65"/>
                      <a:pt x="40" y="65"/>
                    </a:cubicBezTo>
                    <a:cubicBezTo>
                      <a:pt x="50" y="60"/>
                      <a:pt x="50" y="60"/>
                      <a:pt x="50" y="60"/>
                    </a:cubicBezTo>
                    <a:cubicBezTo>
                      <a:pt x="54" y="65"/>
                      <a:pt x="54" y="65"/>
                      <a:pt x="54" y="65"/>
                    </a:cubicBezTo>
                    <a:cubicBezTo>
                      <a:pt x="29" y="76"/>
                      <a:pt x="29" y="76"/>
                      <a:pt x="29" y="76"/>
                    </a:cubicBezTo>
                    <a:cubicBezTo>
                      <a:pt x="25" y="70"/>
                      <a:pt x="25" y="70"/>
                      <a:pt x="25" y="70"/>
                    </a:cubicBezTo>
                    <a:close/>
                    <a:moveTo>
                      <a:pt x="15" y="53"/>
                    </a:moveTo>
                    <a:cubicBezTo>
                      <a:pt x="39" y="41"/>
                      <a:pt x="39" y="41"/>
                      <a:pt x="39" y="41"/>
                    </a:cubicBezTo>
                    <a:cubicBezTo>
                      <a:pt x="42" y="47"/>
                      <a:pt x="42" y="47"/>
                      <a:pt x="42" y="47"/>
                    </a:cubicBezTo>
                    <a:cubicBezTo>
                      <a:pt x="18" y="58"/>
                      <a:pt x="18" y="58"/>
                      <a:pt x="18" y="58"/>
                    </a:cubicBezTo>
                    <a:cubicBezTo>
                      <a:pt x="15" y="53"/>
                      <a:pt x="15" y="53"/>
                      <a:pt x="15" y="53"/>
                    </a:cubicBezTo>
                    <a:close/>
                    <a:moveTo>
                      <a:pt x="5" y="29"/>
                    </a:moveTo>
                    <a:cubicBezTo>
                      <a:pt x="31" y="20"/>
                      <a:pt x="31" y="20"/>
                      <a:pt x="31" y="20"/>
                    </a:cubicBezTo>
                    <a:cubicBezTo>
                      <a:pt x="33" y="26"/>
                      <a:pt x="33" y="26"/>
                      <a:pt x="33" y="26"/>
                    </a:cubicBezTo>
                    <a:cubicBezTo>
                      <a:pt x="24" y="33"/>
                      <a:pt x="24" y="33"/>
                      <a:pt x="24" y="33"/>
                    </a:cubicBezTo>
                    <a:cubicBezTo>
                      <a:pt x="23" y="33"/>
                      <a:pt x="22" y="34"/>
                      <a:pt x="20" y="35"/>
                    </a:cubicBezTo>
                    <a:cubicBezTo>
                      <a:pt x="19" y="36"/>
                      <a:pt x="18" y="36"/>
                      <a:pt x="17" y="37"/>
                    </a:cubicBezTo>
                    <a:cubicBezTo>
                      <a:pt x="18" y="37"/>
                      <a:pt x="19" y="36"/>
                      <a:pt x="21" y="35"/>
                    </a:cubicBezTo>
                    <a:cubicBezTo>
                      <a:pt x="22" y="35"/>
                      <a:pt x="23" y="34"/>
                      <a:pt x="25" y="34"/>
                    </a:cubicBezTo>
                    <a:cubicBezTo>
                      <a:pt x="34" y="31"/>
                      <a:pt x="34" y="31"/>
                      <a:pt x="34" y="31"/>
                    </a:cubicBezTo>
                    <a:cubicBezTo>
                      <a:pt x="36" y="36"/>
                      <a:pt x="36" y="36"/>
                      <a:pt x="36" y="36"/>
                    </a:cubicBezTo>
                    <a:cubicBezTo>
                      <a:pt x="11" y="45"/>
                      <a:pt x="11" y="45"/>
                      <a:pt x="11" y="45"/>
                    </a:cubicBezTo>
                    <a:cubicBezTo>
                      <a:pt x="9" y="39"/>
                      <a:pt x="9" y="39"/>
                      <a:pt x="9" y="39"/>
                    </a:cubicBezTo>
                    <a:cubicBezTo>
                      <a:pt x="19" y="32"/>
                      <a:pt x="19" y="32"/>
                      <a:pt x="19" y="32"/>
                    </a:cubicBezTo>
                    <a:cubicBezTo>
                      <a:pt x="20" y="31"/>
                      <a:pt x="21" y="30"/>
                      <a:pt x="22" y="29"/>
                    </a:cubicBezTo>
                    <a:cubicBezTo>
                      <a:pt x="23" y="29"/>
                      <a:pt x="24" y="28"/>
                      <a:pt x="25" y="27"/>
                    </a:cubicBezTo>
                    <a:cubicBezTo>
                      <a:pt x="23" y="28"/>
                      <a:pt x="22" y="29"/>
                      <a:pt x="20" y="30"/>
                    </a:cubicBezTo>
                    <a:cubicBezTo>
                      <a:pt x="18" y="30"/>
                      <a:pt x="17" y="31"/>
                      <a:pt x="15" y="31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5" y="29"/>
                      <a:pt x="5" y="29"/>
                      <a:pt x="5" y="29"/>
                    </a:cubicBezTo>
                    <a:close/>
                    <a:moveTo>
                      <a:pt x="27" y="6"/>
                    </a:moveTo>
                    <a:cubicBezTo>
                      <a:pt x="8" y="8"/>
                      <a:pt x="8" y="8"/>
                      <a:pt x="8" y="8"/>
                    </a:cubicBezTo>
                    <a:cubicBezTo>
                      <a:pt x="7" y="8"/>
                      <a:pt x="6" y="8"/>
                      <a:pt x="6" y="9"/>
                    </a:cubicBezTo>
                    <a:cubicBezTo>
                      <a:pt x="5" y="9"/>
                      <a:pt x="5" y="10"/>
                      <a:pt x="5" y="10"/>
                    </a:cubicBezTo>
                    <a:cubicBezTo>
                      <a:pt x="5" y="11"/>
                      <a:pt x="6" y="11"/>
                      <a:pt x="6" y="12"/>
                    </a:cubicBezTo>
                    <a:cubicBezTo>
                      <a:pt x="7" y="12"/>
                      <a:pt x="7" y="12"/>
                      <a:pt x="8" y="12"/>
                    </a:cubicBezTo>
                    <a:cubicBezTo>
                      <a:pt x="28" y="10"/>
                      <a:pt x="28" y="10"/>
                      <a:pt x="28" y="10"/>
                    </a:cubicBezTo>
                    <a:cubicBezTo>
                      <a:pt x="28" y="16"/>
                      <a:pt x="28" y="16"/>
                      <a:pt x="28" y="16"/>
                    </a:cubicBezTo>
                    <a:cubicBezTo>
                      <a:pt x="10" y="18"/>
                      <a:pt x="10" y="18"/>
                      <a:pt x="10" y="18"/>
                    </a:cubicBezTo>
                    <a:cubicBezTo>
                      <a:pt x="7" y="18"/>
                      <a:pt x="5" y="18"/>
                      <a:pt x="3" y="16"/>
                    </a:cubicBezTo>
                    <a:cubicBezTo>
                      <a:pt x="2" y="15"/>
                      <a:pt x="1" y="13"/>
                      <a:pt x="1" y="11"/>
                    </a:cubicBezTo>
                    <a:cubicBezTo>
                      <a:pt x="0" y="8"/>
                      <a:pt x="1" y="6"/>
                      <a:pt x="2" y="5"/>
                    </a:cubicBezTo>
                    <a:cubicBezTo>
                      <a:pt x="3" y="3"/>
                      <a:pt x="5" y="2"/>
                      <a:pt x="8" y="2"/>
                    </a:cubicBezTo>
                    <a:cubicBezTo>
                      <a:pt x="27" y="0"/>
                      <a:pt x="27" y="0"/>
                      <a:pt x="27" y="0"/>
                    </a:cubicBezTo>
                    <a:cubicBezTo>
                      <a:pt x="27" y="6"/>
                      <a:pt x="27" y="6"/>
                      <a:pt x="27" y="6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/>
              <a:p>
                <a:pPr marL="0" marR="0" lvl="0" indent="0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</a:endParaRPr>
              </a:p>
            </p:txBody>
          </p:sp>
          <p:sp>
            <p:nvSpPr>
              <p:cNvPr id="20" name="Freeform 18"/>
              <p:cNvSpPr>
                <a:spLocks noEditPoints="1"/>
              </p:cNvSpPr>
              <p:nvPr/>
            </p:nvSpPr>
            <p:spPr bwMode="auto">
              <a:xfrm>
                <a:off x="3851276" y="1292225"/>
                <a:ext cx="1435100" cy="1433513"/>
              </a:xfrm>
              <a:custGeom>
                <a:avLst/>
                <a:gdLst>
                  <a:gd name="T0" fmla="*/ 191 w 381"/>
                  <a:gd name="T1" fmla="*/ 0 h 381"/>
                  <a:gd name="T2" fmla="*/ 381 w 381"/>
                  <a:gd name="T3" fmla="*/ 191 h 381"/>
                  <a:gd name="T4" fmla="*/ 191 w 381"/>
                  <a:gd name="T5" fmla="*/ 381 h 381"/>
                  <a:gd name="T6" fmla="*/ 0 w 381"/>
                  <a:gd name="T7" fmla="*/ 191 h 381"/>
                  <a:gd name="T8" fmla="*/ 191 w 381"/>
                  <a:gd name="T9" fmla="*/ 0 h 381"/>
                  <a:gd name="T10" fmla="*/ 191 w 381"/>
                  <a:gd name="T11" fmla="*/ 17 h 381"/>
                  <a:gd name="T12" fmla="*/ 365 w 381"/>
                  <a:gd name="T13" fmla="*/ 191 h 381"/>
                  <a:gd name="T14" fmla="*/ 191 w 381"/>
                  <a:gd name="T15" fmla="*/ 365 h 381"/>
                  <a:gd name="T16" fmla="*/ 16 w 381"/>
                  <a:gd name="T17" fmla="*/ 191 h 381"/>
                  <a:gd name="T18" fmla="*/ 191 w 381"/>
                  <a:gd name="T19" fmla="*/ 17 h 381"/>
                  <a:gd name="T20" fmla="*/ 191 w 381"/>
                  <a:gd name="T21" fmla="*/ 21 h 381"/>
                  <a:gd name="T22" fmla="*/ 361 w 381"/>
                  <a:gd name="T23" fmla="*/ 191 h 381"/>
                  <a:gd name="T24" fmla="*/ 191 w 381"/>
                  <a:gd name="T25" fmla="*/ 361 h 381"/>
                  <a:gd name="T26" fmla="*/ 20 w 381"/>
                  <a:gd name="T27" fmla="*/ 191 h 381"/>
                  <a:gd name="T28" fmla="*/ 191 w 381"/>
                  <a:gd name="T29" fmla="*/ 21 h 381"/>
                  <a:gd name="T30" fmla="*/ 191 w 381"/>
                  <a:gd name="T31" fmla="*/ 73 h 381"/>
                  <a:gd name="T32" fmla="*/ 309 w 381"/>
                  <a:gd name="T33" fmla="*/ 191 h 381"/>
                  <a:gd name="T34" fmla="*/ 191 w 381"/>
                  <a:gd name="T35" fmla="*/ 309 h 381"/>
                  <a:gd name="T36" fmla="*/ 72 w 381"/>
                  <a:gd name="T37" fmla="*/ 191 h 381"/>
                  <a:gd name="T38" fmla="*/ 191 w 381"/>
                  <a:gd name="T39" fmla="*/ 73 h 381"/>
                  <a:gd name="T40" fmla="*/ 191 w 381"/>
                  <a:gd name="T41" fmla="*/ 76 h 381"/>
                  <a:gd name="T42" fmla="*/ 305 w 381"/>
                  <a:gd name="T43" fmla="*/ 191 h 381"/>
                  <a:gd name="T44" fmla="*/ 191 w 381"/>
                  <a:gd name="T45" fmla="*/ 306 h 381"/>
                  <a:gd name="T46" fmla="*/ 76 w 381"/>
                  <a:gd name="T47" fmla="*/ 191 h 381"/>
                  <a:gd name="T48" fmla="*/ 191 w 381"/>
                  <a:gd name="T49" fmla="*/ 76 h 381"/>
                  <a:gd name="T50" fmla="*/ 191 w 381"/>
                  <a:gd name="T51" fmla="*/ 9 h 381"/>
                  <a:gd name="T52" fmla="*/ 372 w 381"/>
                  <a:gd name="T53" fmla="*/ 191 h 381"/>
                  <a:gd name="T54" fmla="*/ 191 w 381"/>
                  <a:gd name="T55" fmla="*/ 373 h 381"/>
                  <a:gd name="T56" fmla="*/ 9 w 381"/>
                  <a:gd name="T57" fmla="*/ 191 h 381"/>
                  <a:gd name="T58" fmla="*/ 191 w 381"/>
                  <a:gd name="T59" fmla="*/ 9 h 38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</a:cxnLst>
                <a:rect l="0" t="0" r="r" b="b"/>
                <a:pathLst>
                  <a:path w="381" h="381">
                    <a:moveTo>
                      <a:pt x="191" y="0"/>
                    </a:moveTo>
                    <a:cubicBezTo>
                      <a:pt x="296" y="0"/>
                      <a:pt x="381" y="86"/>
                      <a:pt x="381" y="191"/>
                    </a:cubicBezTo>
                    <a:cubicBezTo>
                      <a:pt x="381" y="296"/>
                      <a:pt x="296" y="381"/>
                      <a:pt x="191" y="381"/>
                    </a:cubicBezTo>
                    <a:cubicBezTo>
                      <a:pt x="86" y="381"/>
                      <a:pt x="0" y="296"/>
                      <a:pt x="0" y="191"/>
                    </a:cubicBezTo>
                    <a:cubicBezTo>
                      <a:pt x="0" y="86"/>
                      <a:pt x="86" y="0"/>
                      <a:pt x="191" y="0"/>
                    </a:cubicBezTo>
                    <a:close/>
                    <a:moveTo>
                      <a:pt x="191" y="17"/>
                    </a:moveTo>
                    <a:cubicBezTo>
                      <a:pt x="286" y="17"/>
                      <a:pt x="365" y="95"/>
                      <a:pt x="365" y="191"/>
                    </a:cubicBezTo>
                    <a:cubicBezTo>
                      <a:pt x="365" y="287"/>
                      <a:pt x="286" y="365"/>
                      <a:pt x="191" y="365"/>
                    </a:cubicBezTo>
                    <a:cubicBezTo>
                      <a:pt x="95" y="365"/>
                      <a:pt x="16" y="287"/>
                      <a:pt x="16" y="191"/>
                    </a:cubicBezTo>
                    <a:cubicBezTo>
                      <a:pt x="16" y="95"/>
                      <a:pt x="95" y="17"/>
                      <a:pt x="191" y="17"/>
                    </a:cubicBezTo>
                    <a:close/>
                    <a:moveTo>
                      <a:pt x="191" y="21"/>
                    </a:moveTo>
                    <a:cubicBezTo>
                      <a:pt x="284" y="21"/>
                      <a:pt x="361" y="97"/>
                      <a:pt x="361" y="191"/>
                    </a:cubicBezTo>
                    <a:cubicBezTo>
                      <a:pt x="361" y="285"/>
                      <a:pt x="284" y="361"/>
                      <a:pt x="191" y="361"/>
                    </a:cubicBezTo>
                    <a:cubicBezTo>
                      <a:pt x="97" y="361"/>
                      <a:pt x="20" y="285"/>
                      <a:pt x="20" y="191"/>
                    </a:cubicBezTo>
                    <a:cubicBezTo>
                      <a:pt x="20" y="97"/>
                      <a:pt x="97" y="21"/>
                      <a:pt x="191" y="21"/>
                    </a:cubicBezTo>
                    <a:close/>
                    <a:moveTo>
                      <a:pt x="191" y="73"/>
                    </a:moveTo>
                    <a:cubicBezTo>
                      <a:pt x="256" y="73"/>
                      <a:pt x="309" y="126"/>
                      <a:pt x="309" y="191"/>
                    </a:cubicBezTo>
                    <a:cubicBezTo>
                      <a:pt x="309" y="256"/>
                      <a:pt x="256" y="309"/>
                      <a:pt x="191" y="309"/>
                    </a:cubicBezTo>
                    <a:cubicBezTo>
                      <a:pt x="126" y="309"/>
                      <a:pt x="72" y="256"/>
                      <a:pt x="72" y="191"/>
                    </a:cubicBezTo>
                    <a:cubicBezTo>
                      <a:pt x="72" y="126"/>
                      <a:pt x="126" y="73"/>
                      <a:pt x="191" y="73"/>
                    </a:cubicBezTo>
                    <a:close/>
                    <a:moveTo>
                      <a:pt x="191" y="76"/>
                    </a:moveTo>
                    <a:cubicBezTo>
                      <a:pt x="254" y="76"/>
                      <a:pt x="305" y="128"/>
                      <a:pt x="305" y="191"/>
                    </a:cubicBezTo>
                    <a:cubicBezTo>
                      <a:pt x="305" y="254"/>
                      <a:pt x="254" y="306"/>
                      <a:pt x="191" y="306"/>
                    </a:cubicBezTo>
                    <a:cubicBezTo>
                      <a:pt x="127" y="306"/>
                      <a:pt x="76" y="254"/>
                      <a:pt x="76" y="191"/>
                    </a:cubicBezTo>
                    <a:cubicBezTo>
                      <a:pt x="76" y="128"/>
                      <a:pt x="127" y="76"/>
                      <a:pt x="191" y="76"/>
                    </a:cubicBezTo>
                    <a:close/>
                    <a:moveTo>
                      <a:pt x="191" y="9"/>
                    </a:moveTo>
                    <a:cubicBezTo>
                      <a:pt x="291" y="9"/>
                      <a:pt x="372" y="91"/>
                      <a:pt x="372" y="191"/>
                    </a:cubicBezTo>
                    <a:cubicBezTo>
                      <a:pt x="372" y="291"/>
                      <a:pt x="291" y="373"/>
                      <a:pt x="191" y="373"/>
                    </a:cubicBezTo>
                    <a:cubicBezTo>
                      <a:pt x="90" y="373"/>
                      <a:pt x="9" y="291"/>
                      <a:pt x="9" y="191"/>
                    </a:cubicBezTo>
                    <a:cubicBezTo>
                      <a:pt x="9" y="91"/>
                      <a:pt x="90" y="9"/>
                      <a:pt x="191" y="9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/>
              <a:p>
                <a:pPr marL="0" marR="0" lvl="0" indent="0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</a:endParaRPr>
              </a:p>
            </p:txBody>
          </p:sp>
          <p:sp>
            <p:nvSpPr>
              <p:cNvPr id="21" name="Freeform 19"/>
              <p:cNvSpPr>
                <a:spLocks noEditPoints="1"/>
              </p:cNvSpPr>
              <p:nvPr/>
            </p:nvSpPr>
            <p:spPr bwMode="auto">
              <a:xfrm>
                <a:off x="4416426" y="1778000"/>
                <a:ext cx="304800" cy="225425"/>
              </a:xfrm>
              <a:custGeom>
                <a:avLst/>
                <a:gdLst>
                  <a:gd name="T0" fmla="*/ 70 w 81"/>
                  <a:gd name="T1" fmla="*/ 19 h 60"/>
                  <a:gd name="T2" fmla="*/ 79 w 81"/>
                  <a:gd name="T3" fmla="*/ 14 h 60"/>
                  <a:gd name="T4" fmla="*/ 61 w 81"/>
                  <a:gd name="T5" fmla="*/ 19 h 60"/>
                  <a:gd name="T6" fmla="*/ 46 w 81"/>
                  <a:gd name="T7" fmla="*/ 34 h 60"/>
                  <a:gd name="T8" fmla="*/ 49 w 81"/>
                  <a:gd name="T9" fmla="*/ 37 h 60"/>
                  <a:gd name="T10" fmla="*/ 51 w 81"/>
                  <a:gd name="T11" fmla="*/ 43 h 60"/>
                  <a:gd name="T12" fmla="*/ 30 w 81"/>
                  <a:gd name="T13" fmla="*/ 43 h 60"/>
                  <a:gd name="T14" fmla="*/ 25 w 81"/>
                  <a:gd name="T15" fmla="*/ 41 h 60"/>
                  <a:gd name="T16" fmla="*/ 33 w 81"/>
                  <a:gd name="T17" fmla="*/ 36 h 60"/>
                  <a:gd name="T18" fmla="*/ 35 w 81"/>
                  <a:gd name="T19" fmla="*/ 30 h 60"/>
                  <a:gd name="T20" fmla="*/ 55 w 81"/>
                  <a:gd name="T21" fmla="*/ 35 h 60"/>
                  <a:gd name="T22" fmla="*/ 21 w 81"/>
                  <a:gd name="T23" fmla="*/ 39 h 60"/>
                  <a:gd name="T24" fmla="*/ 27 w 81"/>
                  <a:gd name="T25" fmla="*/ 34 h 60"/>
                  <a:gd name="T26" fmla="*/ 55 w 81"/>
                  <a:gd name="T27" fmla="*/ 50 h 60"/>
                  <a:gd name="T28" fmla="*/ 52 w 81"/>
                  <a:gd name="T29" fmla="*/ 59 h 60"/>
                  <a:gd name="T30" fmla="*/ 29 w 81"/>
                  <a:gd name="T31" fmla="*/ 43 h 60"/>
                  <a:gd name="T32" fmla="*/ 25 w 81"/>
                  <a:gd name="T33" fmla="*/ 53 h 60"/>
                  <a:gd name="T34" fmla="*/ 20 w 81"/>
                  <a:gd name="T35" fmla="*/ 46 h 60"/>
                  <a:gd name="T36" fmla="*/ 18 w 81"/>
                  <a:gd name="T37" fmla="*/ 52 h 60"/>
                  <a:gd name="T38" fmla="*/ 13 w 81"/>
                  <a:gd name="T39" fmla="*/ 59 h 60"/>
                  <a:gd name="T40" fmla="*/ 13 w 81"/>
                  <a:gd name="T41" fmla="*/ 41 h 60"/>
                  <a:gd name="T42" fmla="*/ 25 w 81"/>
                  <a:gd name="T43" fmla="*/ 29 h 60"/>
                  <a:gd name="T44" fmla="*/ 6 w 81"/>
                  <a:gd name="T45" fmla="*/ 35 h 60"/>
                  <a:gd name="T46" fmla="*/ 79 w 81"/>
                  <a:gd name="T47" fmla="*/ 29 h 60"/>
                  <a:gd name="T48" fmla="*/ 64 w 81"/>
                  <a:gd name="T49" fmla="*/ 35 h 60"/>
                  <a:gd name="T50" fmla="*/ 12 w 81"/>
                  <a:gd name="T51" fmla="*/ 24 h 60"/>
                  <a:gd name="T52" fmla="*/ 30 w 81"/>
                  <a:gd name="T53" fmla="*/ 28 h 60"/>
                  <a:gd name="T54" fmla="*/ 41 w 81"/>
                  <a:gd name="T55" fmla="*/ 28 h 60"/>
                  <a:gd name="T56" fmla="*/ 51 w 81"/>
                  <a:gd name="T57" fmla="*/ 28 h 60"/>
                  <a:gd name="T58" fmla="*/ 69 w 81"/>
                  <a:gd name="T59" fmla="*/ 24 h 60"/>
                  <a:gd name="T60" fmla="*/ 69 w 81"/>
                  <a:gd name="T61" fmla="*/ 59 h 60"/>
                  <a:gd name="T62" fmla="*/ 52 w 81"/>
                  <a:gd name="T63" fmla="*/ 60 h 60"/>
                  <a:gd name="T64" fmla="*/ 25 w 81"/>
                  <a:gd name="T65" fmla="*/ 60 h 60"/>
                  <a:gd name="T66" fmla="*/ 0 w 81"/>
                  <a:gd name="T67" fmla="*/ 35 h 60"/>
                  <a:gd name="T68" fmla="*/ 6 w 81"/>
                  <a:gd name="T69" fmla="*/ 18 h 60"/>
                  <a:gd name="T70" fmla="*/ 15 w 81"/>
                  <a:gd name="T71" fmla="*/ 12 h 60"/>
                  <a:gd name="T72" fmla="*/ 23 w 81"/>
                  <a:gd name="T73" fmla="*/ 0 h 60"/>
                  <a:gd name="T74" fmla="*/ 32 w 81"/>
                  <a:gd name="T75" fmla="*/ 6 h 60"/>
                  <a:gd name="T76" fmla="*/ 39 w 81"/>
                  <a:gd name="T77" fmla="*/ 6 h 60"/>
                  <a:gd name="T78" fmla="*/ 48 w 81"/>
                  <a:gd name="T79" fmla="*/ 1 h 60"/>
                  <a:gd name="T80" fmla="*/ 58 w 81"/>
                  <a:gd name="T81" fmla="*/ 0 h 60"/>
                  <a:gd name="T82" fmla="*/ 66 w 81"/>
                  <a:gd name="T83" fmla="*/ 18 h 60"/>
                  <a:gd name="T84" fmla="*/ 72 w 81"/>
                  <a:gd name="T85" fmla="*/ 18 h 60"/>
                  <a:gd name="T86" fmla="*/ 81 w 81"/>
                  <a:gd name="T87" fmla="*/ 14 h 60"/>
                  <a:gd name="T88" fmla="*/ 23 w 81"/>
                  <a:gd name="T89" fmla="*/ 14 h 60"/>
                  <a:gd name="T90" fmla="*/ 14 w 81"/>
                  <a:gd name="T91" fmla="*/ 18 h 60"/>
                  <a:gd name="T92" fmla="*/ 5 w 81"/>
                  <a:gd name="T93" fmla="*/ 19 h 60"/>
                  <a:gd name="T94" fmla="*/ 23 w 81"/>
                  <a:gd name="T95" fmla="*/ 18 h 60"/>
                  <a:gd name="T96" fmla="*/ 36 w 81"/>
                  <a:gd name="T97" fmla="*/ 22 h 60"/>
                  <a:gd name="T98" fmla="*/ 49 w 81"/>
                  <a:gd name="T99" fmla="*/ 18 h 60"/>
                  <a:gd name="T100" fmla="*/ 57 w 81"/>
                  <a:gd name="T101" fmla="*/ 59 h 60"/>
                  <a:gd name="T102" fmla="*/ 24 w 81"/>
                  <a:gd name="T103" fmla="*/ 1 h 60"/>
                  <a:gd name="T104" fmla="*/ 37 w 81"/>
                  <a:gd name="T105" fmla="*/ 1 h 60"/>
                  <a:gd name="T106" fmla="*/ 47 w 81"/>
                  <a:gd name="T107" fmla="*/ 6 h 60"/>
                  <a:gd name="T108" fmla="*/ 24 w 81"/>
                  <a:gd name="T109" fmla="*/ 10 h 60"/>
                  <a:gd name="T110" fmla="*/ 41 w 81"/>
                  <a:gd name="T111" fmla="*/ 16 h 60"/>
                  <a:gd name="T112" fmla="*/ 51 w 81"/>
                  <a:gd name="T113" fmla="*/ 16 h 60"/>
                  <a:gd name="T114" fmla="*/ 65 w 81"/>
                  <a:gd name="T115" fmla="*/ 45 h 60"/>
                  <a:gd name="T116" fmla="*/ 57 w 81"/>
                  <a:gd name="T117" fmla="*/ 45 h 6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</a:cxnLst>
                <a:rect l="0" t="0" r="r" b="b"/>
                <a:pathLst>
                  <a:path w="81" h="60">
                    <a:moveTo>
                      <a:pt x="63" y="19"/>
                    </a:moveTo>
                    <a:cubicBezTo>
                      <a:pt x="66" y="19"/>
                      <a:pt x="66" y="19"/>
                      <a:pt x="66" y="19"/>
                    </a:cubicBezTo>
                    <a:cubicBezTo>
                      <a:pt x="66" y="19"/>
                      <a:pt x="66" y="19"/>
                      <a:pt x="66" y="19"/>
                    </a:cubicBezTo>
                    <a:cubicBezTo>
                      <a:pt x="67" y="19"/>
                      <a:pt x="67" y="19"/>
                      <a:pt x="67" y="19"/>
                    </a:cubicBezTo>
                    <a:cubicBezTo>
                      <a:pt x="67" y="19"/>
                      <a:pt x="67" y="19"/>
                      <a:pt x="67" y="19"/>
                    </a:cubicBezTo>
                    <a:cubicBezTo>
                      <a:pt x="67" y="18"/>
                      <a:pt x="67" y="18"/>
                      <a:pt x="67" y="18"/>
                    </a:cubicBezTo>
                    <a:cubicBezTo>
                      <a:pt x="67" y="14"/>
                      <a:pt x="67" y="14"/>
                      <a:pt x="67" y="14"/>
                    </a:cubicBezTo>
                    <a:cubicBezTo>
                      <a:pt x="70" y="14"/>
                      <a:pt x="70" y="14"/>
                      <a:pt x="70" y="14"/>
                    </a:cubicBezTo>
                    <a:cubicBezTo>
                      <a:pt x="70" y="19"/>
                      <a:pt x="70" y="19"/>
                      <a:pt x="70" y="19"/>
                    </a:cubicBezTo>
                    <a:cubicBezTo>
                      <a:pt x="72" y="19"/>
                      <a:pt x="72" y="19"/>
                      <a:pt x="72" y="19"/>
                    </a:cubicBezTo>
                    <a:cubicBezTo>
                      <a:pt x="72" y="19"/>
                      <a:pt x="72" y="19"/>
                      <a:pt x="72" y="19"/>
                    </a:cubicBezTo>
                    <a:cubicBezTo>
                      <a:pt x="75" y="19"/>
                      <a:pt x="75" y="19"/>
                      <a:pt x="75" y="19"/>
                    </a:cubicBezTo>
                    <a:cubicBezTo>
                      <a:pt x="75" y="19"/>
                      <a:pt x="75" y="19"/>
                      <a:pt x="75" y="19"/>
                    </a:cubicBezTo>
                    <a:cubicBezTo>
                      <a:pt x="76" y="19"/>
                      <a:pt x="76" y="19"/>
                      <a:pt x="76" y="19"/>
                    </a:cubicBezTo>
                    <a:cubicBezTo>
                      <a:pt x="76" y="19"/>
                      <a:pt x="76" y="19"/>
                      <a:pt x="76" y="19"/>
                    </a:cubicBezTo>
                    <a:cubicBezTo>
                      <a:pt x="76" y="18"/>
                      <a:pt x="76" y="18"/>
                      <a:pt x="76" y="18"/>
                    </a:cubicBezTo>
                    <a:cubicBezTo>
                      <a:pt x="76" y="14"/>
                      <a:pt x="76" y="14"/>
                      <a:pt x="76" y="14"/>
                    </a:cubicBezTo>
                    <a:cubicBezTo>
                      <a:pt x="79" y="14"/>
                      <a:pt x="79" y="14"/>
                      <a:pt x="79" y="14"/>
                    </a:cubicBezTo>
                    <a:cubicBezTo>
                      <a:pt x="79" y="22"/>
                      <a:pt x="79" y="22"/>
                      <a:pt x="79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18"/>
                      <a:pt x="56" y="18"/>
                      <a:pt x="56" y="18"/>
                    </a:cubicBezTo>
                    <a:cubicBezTo>
                      <a:pt x="57" y="18"/>
                      <a:pt x="57" y="18"/>
                      <a:pt x="57" y="18"/>
                    </a:cubicBezTo>
                    <a:cubicBezTo>
                      <a:pt x="57" y="18"/>
                      <a:pt x="57" y="18"/>
                      <a:pt x="57" y="18"/>
                    </a:cubicBezTo>
                    <a:cubicBezTo>
                      <a:pt x="58" y="18"/>
                      <a:pt x="58" y="18"/>
                      <a:pt x="58" y="18"/>
                    </a:cubicBezTo>
                    <a:cubicBezTo>
                      <a:pt x="58" y="14"/>
                      <a:pt x="58" y="14"/>
                      <a:pt x="58" y="14"/>
                    </a:cubicBezTo>
                    <a:cubicBezTo>
                      <a:pt x="61" y="14"/>
                      <a:pt x="61" y="14"/>
                      <a:pt x="61" y="14"/>
                    </a:cubicBezTo>
                    <a:cubicBezTo>
                      <a:pt x="61" y="19"/>
                      <a:pt x="61" y="19"/>
                      <a:pt x="61" y="19"/>
                    </a:cubicBezTo>
                    <a:cubicBezTo>
                      <a:pt x="63" y="19"/>
                      <a:pt x="63" y="19"/>
                      <a:pt x="63" y="19"/>
                    </a:cubicBezTo>
                    <a:cubicBezTo>
                      <a:pt x="63" y="19"/>
                      <a:pt x="63" y="19"/>
                      <a:pt x="63" y="19"/>
                    </a:cubicBezTo>
                    <a:close/>
                    <a:moveTo>
                      <a:pt x="41" y="33"/>
                    </a:moveTo>
                    <a:cubicBezTo>
                      <a:pt x="42" y="33"/>
                      <a:pt x="43" y="33"/>
                      <a:pt x="44" y="33"/>
                    </a:cubicBezTo>
                    <a:cubicBezTo>
                      <a:pt x="45" y="30"/>
                      <a:pt x="45" y="30"/>
                      <a:pt x="45" y="30"/>
                    </a:cubicBezTo>
                    <a:cubicBezTo>
                      <a:pt x="44" y="30"/>
                      <a:pt x="43" y="29"/>
                      <a:pt x="41" y="29"/>
                    </a:cubicBezTo>
                    <a:cubicBezTo>
                      <a:pt x="41" y="29"/>
                      <a:pt x="41" y="29"/>
                      <a:pt x="41" y="29"/>
                    </a:cubicBezTo>
                    <a:cubicBezTo>
                      <a:pt x="41" y="33"/>
                      <a:pt x="41" y="33"/>
                      <a:pt x="41" y="33"/>
                    </a:cubicBezTo>
                    <a:close/>
                    <a:moveTo>
                      <a:pt x="46" y="34"/>
                    </a:moveTo>
                    <a:cubicBezTo>
                      <a:pt x="46" y="34"/>
                      <a:pt x="47" y="35"/>
                      <a:pt x="48" y="36"/>
                    </a:cubicBezTo>
                    <a:cubicBezTo>
                      <a:pt x="51" y="33"/>
                      <a:pt x="51" y="33"/>
                      <a:pt x="51" y="33"/>
                    </a:cubicBezTo>
                    <a:cubicBezTo>
                      <a:pt x="49" y="32"/>
                      <a:pt x="48" y="31"/>
                      <a:pt x="47" y="31"/>
                    </a:cubicBezTo>
                    <a:cubicBezTo>
                      <a:pt x="46" y="34"/>
                      <a:pt x="46" y="34"/>
                      <a:pt x="46" y="34"/>
                    </a:cubicBezTo>
                    <a:close/>
                    <a:moveTo>
                      <a:pt x="49" y="37"/>
                    </a:moveTo>
                    <a:cubicBezTo>
                      <a:pt x="50" y="37"/>
                      <a:pt x="50" y="38"/>
                      <a:pt x="50" y="38"/>
                    </a:cubicBezTo>
                    <a:cubicBezTo>
                      <a:pt x="54" y="37"/>
                      <a:pt x="54" y="37"/>
                      <a:pt x="54" y="37"/>
                    </a:cubicBezTo>
                    <a:cubicBezTo>
                      <a:pt x="53" y="36"/>
                      <a:pt x="53" y="35"/>
                      <a:pt x="52" y="34"/>
                    </a:cubicBezTo>
                    <a:cubicBezTo>
                      <a:pt x="49" y="37"/>
                      <a:pt x="49" y="37"/>
                      <a:pt x="49" y="37"/>
                    </a:cubicBezTo>
                    <a:close/>
                    <a:moveTo>
                      <a:pt x="51" y="40"/>
                    </a:moveTo>
                    <a:cubicBezTo>
                      <a:pt x="51" y="40"/>
                      <a:pt x="52" y="41"/>
                      <a:pt x="52" y="42"/>
                    </a:cubicBezTo>
                    <a:cubicBezTo>
                      <a:pt x="55" y="42"/>
                      <a:pt x="55" y="42"/>
                      <a:pt x="55" y="42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39"/>
                      <a:pt x="55" y="39"/>
                    </a:cubicBezTo>
                    <a:cubicBezTo>
                      <a:pt x="51" y="40"/>
                      <a:pt x="51" y="40"/>
                      <a:pt x="51" y="40"/>
                    </a:cubicBezTo>
                    <a:close/>
                    <a:moveTo>
                      <a:pt x="51" y="43"/>
                    </a:moveTo>
                    <a:cubicBezTo>
                      <a:pt x="51" y="43"/>
                      <a:pt x="51" y="43"/>
                      <a:pt x="51" y="43"/>
                    </a:cubicBezTo>
                    <a:cubicBezTo>
                      <a:pt x="50" y="42"/>
                      <a:pt x="50" y="41"/>
                      <a:pt x="50" y="40"/>
                    </a:cubicBezTo>
                    <a:cubicBezTo>
                      <a:pt x="50" y="40"/>
                      <a:pt x="50" y="40"/>
                      <a:pt x="50" y="40"/>
                    </a:cubicBezTo>
                    <a:cubicBezTo>
                      <a:pt x="50" y="40"/>
                      <a:pt x="50" y="40"/>
                      <a:pt x="50" y="40"/>
                    </a:cubicBezTo>
                    <a:cubicBezTo>
                      <a:pt x="49" y="39"/>
                      <a:pt x="48" y="38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5" y="35"/>
                      <a:pt x="43" y="34"/>
                      <a:pt x="40" y="34"/>
                    </a:cubicBezTo>
                    <a:cubicBezTo>
                      <a:pt x="35" y="34"/>
                      <a:pt x="31" y="38"/>
                      <a:pt x="30" y="43"/>
                    </a:cubicBezTo>
                    <a:cubicBezTo>
                      <a:pt x="30" y="43"/>
                      <a:pt x="30" y="43"/>
                      <a:pt x="30" y="43"/>
                    </a:cubicBezTo>
                    <a:cubicBezTo>
                      <a:pt x="30" y="59"/>
                      <a:pt x="30" y="59"/>
                      <a:pt x="30" y="59"/>
                    </a:cubicBezTo>
                    <a:cubicBezTo>
                      <a:pt x="51" y="59"/>
                      <a:pt x="51" y="59"/>
                      <a:pt x="51" y="59"/>
                    </a:cubicBezTo>
                    <a:cubicBezTo>
                      <a:pt x="51" y="43"/>
                      <a:pt x="51" y="43"/>
                      <a:pt x="51" y="43"/>
                    </a:cubicBezTo>
                    <a:close/>
                    <a:moveTo>
                      <a:pt x="29" y="42"/>
                    </a:moveTo>
                    <a:cubicBezTo>
                      <a:pt x="29" y="41"/>
                      <a:pt x="29" y="40"/>
                      <a:pt x="30" y="40"/>
                    </a:cubicBezTo>
                    <a:cubicBezTo>
                      <a:pt x="26" y="39"/>
                      <a:pt x="26" y="39"/>
                      <a:pt x="26" y="39"/>
                    </a:cubicBezTo>
                    <a:cubicBezTo>
                      <a:pt x="26" y="39"/>
                      <a:pt x="26" y="40"/>
                      <a:pt x="25" y="40"/>
                    </a:cubicBezTo>
                    <a:cubicBezTo>
                      <a:pt x="25" y="40"/>
                      <a:pt x="25" y="40"/>
                      <a:pt x="25" y="40"/>
                    </a:cubicBezTo>
                    <a:cubicBezTo>
                      <a:pt x="25" y="41"/>
                      <a:pt x="25" y="41"/>
                      <a:pt x="25" y="41"/>
                    </a:cubicBezTo>
                    <a:cubicBezTo>
                      <a:pt x="25" y="41"/>
                      <a:pt x="25" y="41"/>
                      <a:pt x="25" y="41"/>
                    </a:cubicBezTo>
                    <a:cubicBezTo>
                      <a:pt x="25" y="42"/>
                      <a:pt x="25" y="42"/>
                      <a:pt x="25" y="42"/>
                    </a:cubicBezTo>
                    <a:cubicBezTo>
                      <a:pt x="29" y="42"/>
                      <a:pt x="29" y="42"/>
                      <a:pt x="29" y="42"/>
                    </a:cubicBezTo>
                    <a:close/>
                    <a:moveTo>
                      <a:pt x="30" y="38"/>
                    </a:moveTo>
                    <a:cubicBezTo>
                      <a:pt x="31" y="38"/>
                      <a:pt x="31" y="37"/>
                      <a:pt x="32" y="37"/>
                    </a:cubicBezTo>
                    <a:cubicBezTo>
                      <a:pt x="29" y="34"/>
                      <a:pt x="29" y="34"/>
                      <a:pt x="29" y="34"/>
                    </a:cubicBezTo>
                    <a:cubicBezTo>
                      <a:pt x="28" y="35"/>
                      <a:pt x="27" y="36"/>
                      <a:pt x="27" y="37"/>
                    </a:cubicBezTo>
                    <a:cubicBezTo>
                      <a:pt x="30" y="38"/>
                      <a:pt x="30" y="38"/>
                      <a:pt x="30" y="38"/>
                    </a:cubicBezTo>
                    <a:close/>
                    <a:moveTo>
                      <a:pt x="33" y="36"/>
                    </a:moveTo>
                    <a:cubicBezTo>
                      <a:pt x="33" y="35"/>
                      <a:pt x="34" y="34"/>
                      <a:pt x="35" y="34"/>
                    </a:cubicBezTo>
                    <a:cubicBezTo>
                      <a:pt x="34" y="31"/>
                      <a:pt x="34" y="31"/>
                      <a:pt x="34" y="31"/>
                    </a:cubicBezTo>
                    <a:cubicBezTo>
                      <a:pt x="32" y="31"/>
                      <a:pt x="31" y="32"/>
                      <a:pt x="30" y="33"/>
                    </a:cubicBezTo>
                    <a:cubicBezTo>
                      <a:pt x="33" y="36"/>
                      <a:pt x="33" y="36"/>
                      <a:pt x="33" y="36"/>
                    </a:cubicBezTo>
                    <a:close/>
                    <a:moveTo>
                      <a:pt x="36" y="33"/>
                    </a:moveTo>
                    <a:cubicBezTo>
                      <a:pt x="37" y="33"/>
                      <a:pt x="39" y="33"/>
                      <a:pt x="40" y="33"/>
                    </a:cubicBezTo>
                    <a:cubicBezTo>
                      <a:pt x="40" y="29"/>
                      <a:pt x="40" y="29"/>
                      <a:pt x="40" y="29"/>
                    </a:cubicBezTo>
                    <a:cubicBezTo>
                      <a:pt x="39" y="29"/>
                      <a:pt x="39" y="29"/>
                      <a:pt x="39" y="29"/>
                    </a:cubicBezTo>
                    <a:cubicBezTo>
                      <a:pt x="38" y="29"/>
                      <a:pt x="36" y="30"/>
                      <a:pt x="35" y="30"/>
                    </a:cubicBezTo>
                    <a:cubicBezTo>
                      <a:pt x="36" y="33"/>
                      <a:pt x="36" y="33"/>
                      <a:pt x="36" y="33"/>
                    </a:cubicBezTo>
                    <a:close/>
                    <a:moveTo>
                      <a:pt x="47" y="29"/>
                    </a:moveTo>
                    <a:cubicBezTo>
                      <a:pt x="50" y="30"/>
                      <a:pt x="52" y="32"/>
                      <a:pt x="54" y="34"/>
                    </a:cubicBezTo>
                    <a:cubicBezTo>
                      <a:pt x="54" y="29"/>
                      <a:pt x="54" y="29"/>
                      <a:pt x="54" y="29"/>
                    </a:cubicBezTo>
                    <a:cubicBezTo>
                      <a:pt x="47" y="29"/>
                      <a:pt x="47" y="29"/>
                      <a:pt x="47" y="29"/>
                    </a:cubicBezTo>
                    <a:close/>
                    <a:moveTo>
                      <a:pt x="55" y="35"/>
                    </a:move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5"/>
                      <a:pt x="55" y="35"/>
                      <a:pt x="55" y="35"/>
                    </a:cubicBezTo>
                    <a:cubicBezTo>
                      <a:pt x="55" y="35"/>
                      <a:pt x="55" y="35"/>
                      <a:pt x="55" y="35"/>
                    </a:cubicBezTo>
                    <a:close/>
                    <a:moveTo>
                      <a:pt x="55" y="36"/>
                    </a:moveTo>
                    <a:cubicBezTo>
                      <a:pt x="56" y="37"/>
                      <a:pt x="56" y="38"/>
                      <a:pt x="57" y="39"/>
                    </a:cubicBezTo>
                    <a:cubicBezTo>
                      <a:pt x="60" y="39"/>
                      <a:pt x="60" y="39"/>
                      <a:pt x="60" y="39"/>
                    </a:cubicBezTo>
                    <a:cubicBezTo>
                      <a:pt x="60" y="36"/>
                      <a:pt x="60" y="36"/>
                      <a:pt x="60" y="36"/>
                    </a:cubicBezTo>
                    <a:cubicBezTo>
                      <a:pt x="55" y="36"/>
                      <a:pt x="55" y="36"/>
                      <a:pt x="55" y="36"/>
                    </a:cubicBezTo>
                    <a:close/>
                    <a:moveTo>
                      <a:pt x="24" y="39"/>
                    </a:moveTo>
                    <a:cubicBezTo>
                      <a:pt x="24" y="38"/>
                      <a:pt x="25" y="37"/>
                      <a:pt x="26" y="36"/>
                    </a:cubicBezTo>
                    <a:cubicBezTo>
                      <a:pt x="21" y="36"/>
                      <a:pt x="21" y="36"/>
                      <a:pt x="21" y="36"/>
                    </a:cubicBezTo>
                    <a:cubicBezTo>
                      <a:pt x="21" y="39"/>
                      <a:pt x="21" y="39"/>
                      <a:pt x="21" y="39"/>
                    </a:cubicBezTo>
                    <a:cubicBezTo>
                      <a:pt x="24" y="39"/>
                      <a:pt x="24" y="39"/>
                      <a:pt x="24" y="39"/>
                    </a:cubicBezTo>
                    <a:close/>
                    <a:moveTo>
                      <a:pt x="26" y="35"/>
                    </a:moveTo>
                    <a:cubicBezTo>
                      <a:pt x="26" y="35"/>
                      <a:pt x="26" y="35"/>
                      <a:pt x="26" y="35"/>
                    </a:cubicBezTo>
                    <a:cubicBezTo>
                      <a:pt x="26" y="35"/>
                      <a:pt x="26" y="35"/>
                      <a:pt x="26" y="35"/>
                    </a:cubicBezTo>
                    <a:cubicBezTo>
                      <a:pt x="26" y="35"/>
                      <a:pt x="26" y="35"/>
                      <a:pt x="26" y="35"/>
                    </a:cubicBezTo>
                    <a:close/>
                    <a:moveTo>
                      <a:pt x="27" y="34"/>
                    </a:moveTo>
                    <a:cubicBezTo>
                      <a:pt x="29" y="32"/>
                      <a:pt x="31" y="30"/>
                      <a:pt x="33" y="29"/>
                    </a:cubicBezTo>
                    <a:cubicBezTo>
                      <a:pt x="27" y="29"/>
                      <a:pt x="27" y="29"/>
                      <a:pt x="27" y="29"/>
                    </a:cubicBezTo>
                    <a:cubicBezTo>
                      <a:pt x="27" y="34"/>
                      <a:pt x="27" y="34"/>
                      <a:pt x="27" y="34"/>
                    </a:cubicBezTo>
                    <a:close/>
                    <a:moveTo>
                      <a:pt x="55" y="43"/>
                    </a:move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6"/>
                      <a:pt x="52" y="46"/>
                      <a:pt x="52" y="46"/>
                    </a:cubicBezTo>
                    <a:cubicBezTo>
                      <a:pt x="55" y="46"/>
                      <a:pt x="55" y="46"/>
                      <a:pt x="55" y="46"/>
                    </a:cubicBezTo>
                    <a:cubicBezTo>
                      <a:pt x="55" y="43"/>
                      <a:pt x="55" y="43"/>
                      <a:pt x="55" y="43"/>
                    </a:cubicBezTo>
                    <a:close/>
                    <a:moveTo>
                      <a:pt x="55" y="48"/>
                    </a:moveTo>
                    <a:cubicBezTo>
                      <a:pt x="52" y="48"/>
                      <a:pt x="52" y="48"/>
                      <a:pt x="52" y="48"/>
                    </a:cubicBezTo>
                    <a:cubicBezTo>
                      <a:pt x="52" y="50"/>
                      <a:pt x="52" y="50"/>
                      <a:pt x="52" y="50"/>
                    </a:cubicBezTo>
                    <a:cubicBezTo>
                      <a:pt x="55" y="50"/>
                      <a:pt x="55" y="50"/>
                      <a:pt x="55" y="50"/>
                    </a:cubicBezTo>
                    <a:cubicBezTo>
                      <a:pt x="55" y="48"/>
                      <a:pt x="55" y="48"/>
                      <a:pt x="55" y="48"/>
                    </a:cubicBezTo>
                    <a:close/>
                    <a:moveTo>
                      <a:pt x="55" y="52"/>
                    </a:moveTo>
                    <a:cubicBezTo>
                      <a:pt x="52" y="52"/>
                      <a:pt x="52" y="52"/>
                      <a:pt x="52" y="52"/>
                    </a:cubicBezTo>
                    <a:cubicBezTo>
                      <a:pt x="52" y="55"/>
                      <a:pt x="52" y="55"/>
                      <a:pt x="52" y="55"/>
                    </a:cubicBezTo>
                    <a:cubicBezTo>
                      <a:pt x="55" y="55"/>
                      <a:pt x="55" y="55"/>
                      <a:pt x="55" y="55"/>
                    </a:cubicBezTo>
                    <a:cubicBezTo>
                      <a:pt x="55" y="52"/>
                      <a:pt x="55" y="52"/>
                      <a:pt x="55" y="52"/>
                    </a:cubicBezTo>
                    <a:close/>
                    <a:moveTo>
                      <a:pt x="55" y="56"/>
                    </a:moveTo>
                    <a:cubicBezTo>
                      <a:pt x="52" y="56"/>
                      <a:pt x="52" y="56"/>
                      <a:pt x="52" y="56"/>
                    </a:cubicBezTo>
                    <a:cubicBezTo>
                      <a:pt x="52" y="59"/>
                      <a:pt x="52" y="59"/>
                      <a:pt x="52" y="59"/>
                    </a:cubicBezTo>
                    <a:cubicBezTo>
                      <a:pt x="55" y="59"/>
                      <a:pt x="55" y="59"/>
                      <a:pt x="55" y="59"/>
                    </a:cubicBezTo>
                    <a:cubicBezTo>
                      <a:pt x="55" y="56"/>
                      <a:pt x="55" y="56"/>
                      <a:pt x="55" y="56"/>
                    </a:cubicBezTo>
                    <a:close/>
                    <a:moveTo>
                      <a:pt x="29" y="43"/>
                    </a:moveTo>
                    <a:cubicBezTo>
                      <a:pt x="25" y="43"/>
                      <a:pt x="25" y="43"/>
                      <a:pt x="25" y="43"/>
                    </a:cubicBezTo>
                    <a:cubicBezTo>
                      <a:pt x="25" y="45"/>
                      <a:pt x="25" y="45"/>
                      <a:pt x="25" y="45"/>
                    </a:cubicBezTo>
                    <a:cubicBezTo>
                      <a:pt x="25" y="45"/>
                      <a:pt x="25" y="45"/>
                      <a:pt x="25" y="45"/>
                    </a:cubicBezTo>
                    <a:cubicBezTo>
                      <a:pt x="25" y="46"/>
                      <a:pt x="25" y="46"/>
                      <a:pt x="25" y="46"/>
                    </a:cubicBezTo>
                    <a:cubicBezTo>
                      <a:pt x="29" y="46"/>
                      <a:pt x="29" y="46"/>
                      <a:pt x="29" y="46"/>
                    </a:cubicBezTo>
                    <a:cubicBezTo>
                      <a:pt x="29" y="43"/>
                      <a:pt x="29" y="43"/>
                      <a:pt x="29" y="43"/>
                    </a:cubicBezTo>
                    <a:close/>
                    <a:moveTo>
                      <a:pt x="29" y="48"/>
                    </a:moveTo>
                    <a:cubicBezTo>
                      <a:pt x="25" y="48"/>
                      <a:pt x="25" y="48"/>
                      <a:pt x="25" y="48"/>
                    </a:cubicBezTo>
                    <a:cubicBezTo>
                      <a:pt x="25" y="50"/>
                      <a:pt x="25" y="50"/>
                      <a:pt x="25" y="50"/>
                    </a:cubicBezTo>
                    <a:cubicBezTo>
                      <a:pt x="29" y="50"/>
                      <a:pt x="29" y="50"/>
                      <a:pt x="29" y="50"/>
                    </a:cubicBezTo>
                    <a:cubicBezTo>
                      <a:pt x="29" y="48"/>
                      <a:pt x="29" y="48"/>
                      <a:pt x="29" y="48"/>
                    </a:cubicBezTo>
                    <a:close/>
                    <a:moveTo>
                      <a:pt x="29" y="52"/>
                    </a:moveTo>
                    <a:cubicBezTo>
                      <a:pt x="25" y="52"/>
                      <a:pt x="25" y="52"/>
                      <a:pt x="25" y="52"/>
                    </a:cubicBezTo>
                    <a:cubicBezTo>
                      <a:pt x="25" y="53"/>
                      <a:pt x="25" y="53"/>
                      <a:pt x="25" y="53"/>
                    </a:cubicBezTo>
                    <a:cubicBezTo>
                      <a:pt x="25" y="53"/>
                      <a:pt x="25" y="53"/>
                      <a:pt x="25" y="53"/>
                    </a:cubicBezTo>
                    <a:cubicBezTo>
                      <a:pt x="25" y="55"/>
                      <a:pt x="25" y="55"/>
                      <a:pt x="25" y="55"/>
                    </a:cubicBezTo>
                    <a:cubicBezTo>
                      <a:pt x="29" y="55"/>
                      <a:pt x="29" y="55"/>
                      <a:pt x="29" y="55"/>
                    </a:cubicBezTo>
                    <a:cubicBezTo>
                      <a:pt x="29" y="52"/>
                      <a:pt x="29" y="52"/>
                      <a:pt x="29" y="52"/>
                    </a:cubicBezTo>
                    <a:close/>
                    <a:moveTo>
                      <a:pt x="29" y="56"/>
                    </a:moveTo>
                    <a:cubicBezTo>
                      <a:pt x="25" y="56"/>
                      <a:pt x="25" y="56"/>
                      <a:pt x="25" y="56"/>
                    </a:cubicBezTo>
                    <a:cubicBezTo>
                      <a:pt x="25" y="59"/>
                      <a:pt x="25" y="59"/>
                      <a:pt x="25" y="59"/>
                    </a:cubicBezTo>
                    <a:cubicBezTo>
                      <a:pt x="29" y="59"/>
                      <a:pt x="29" y="59"/>
                      <a:pt x="29" y="59"/>
                    </a:cubicBezTo>
                    <a:cubicBezTo>
                      <a:pt x="29" y="56"/>
                      <a:pt x="29" y="56"/>
                      <a:pt x="29" y="56"/>
                    </a:cubicBezTo>
                    <a:close/>
                    <a:moveTo>
                      <a:pt x="20" y="46"/>
                    </a:moveTo>
                    <a:cubicBezTo>
                      <a:pt x="20" y="52"/>
                      <a:pt x="20" y="52"/>
                      <a:pt x="20" y="52"/>
                    </a:cubicBezTo>
                    <a:cubicBezTo>
                      <a:pt x="24" y="52"/>
                      <a:pt x="24" y="52"/>
                      <a:pt x="24" y="52"/>
                    </a:cubicBezTo>
                    <a:cubicBezTo>
                      <a:pt x="24" y="46"/>
                      <a:pt x="24" y="46"/>
                      <a:pt x="24" y="46"/>
                    </a:cubicBezTo>
                    <a:cubicBezTo>
                      <a:pt x="20" y="46"/>
                      <a:pt x="20" y="46"/>
                      <a:pt x="20" y="46"/>
                    </a:cubicBezTo>
                    <a:close/>
                    <a:moveTo>
                      <a:pt x="18" y="52"/>
                    </a:moveTo>
                    <a:cubicBezTo>
                      <a:pt x="18" y="46"/>
                      <a:pt x="18" y="46"/>
                      <a:pt x="18" y="46"/>
                    </a:cubicBezTo>
                    <a:cubicBezTo>
                      <a:pt x="13" y="46"/>
                      <a:pt x="13" y="46"/>
                      <a:pt x="13" y="46"/>
                    </a:cubicBezTo>
                    <a:cubicBezTo>
                      <a:pt x="13" y="52"/>
                      <a:pt x="13" y="52"/>
                      <a:pt x="13" y="52"/>
                    </a:cubicBezTo>
                    <a:cubicBezTo>
                      <a:pt x="18" y="52"/>
                      <a:pt x="18" y="52"/>
                      <a:pt x="18" y="52"/>
                    </a:cubicBezTo>
                    <a:close/>
                    <a:moveTo>
                      <a:pt x="17" y="53"/>
                    </a:moveTo>
                    <a:cubicBezTo>
                      <a:pt x="17" y="59"/>
                      <a:pt x="17" y="59"/>
                      <a:pt x="17" y="59"/>
                    </a:cubicBezTo>
                    <a:cubicBezTo>
                      <a:pt x="24" y="59"/>
                      <a:pt x="24" y="59"/>
                      <a:pt x="24" y="59"/>
                    </a:cubicBezTo>
                    <a:cubicBezTo>
                      <a:pt x="24" y="53"/>
                      <a:pt x="24" y="53"/>
                      <a:pt x="24" y="53"/>
                    </a:cubicBezTo>
                    <a:cubicBezTo>
                      <a:pt x="17" y="53"/>
                      <a:pt x="17" y="53"/>
                      <a:pt x="17" y="53"/>
                    </a:cubicBezTo>
                    <a:close/>
                    <a:moveTo>
                      <a:pt x="16" y="59"/>
                    </a:moveTo>
                    <a:cubicBezTo>
                      <a:pt x="16" y="53"/>
                      <a:pt x="16" y="53"/>
                      <a:pt x="16" y="53"/>
                    </a:cubicBezTo>
                    <a:cubicBezTo>
                      <a:pt x="13" y="53"/>
                      <a:pt x="13" y="53"/>
                      <a:pt x="13" y="53"/>
                    </a:cubicBezTo>
                    <a:cubicBezTo>
                      <a:pt x="13" y="59"/>
                      <a:pt x="13" y="59"/>
                      <a:pt x="13" y="59"/>
                    </a:cubicBezTo>
                    <a:cubicBezTo>
                      <a:pt x="16" y="59"/>
                      <a:pt x="16" y="59"/>
                      <a:pt x="16" y="59"/>
                    </a:cubicBezTo>
                    <a:close/>
                    <a:moveTo>
                      <a:pt x="17" y="41"/>
                    </a:moveTo>
                    <a:cubicBezTo>
                      <a:pt x="17" y="45"/>
                      <a:pt x="17" y="45"/>
                      <a:pt x="17" y="45"/>
                    </a:cubicBezTo>
                    <a:cubicBezTo>
                      <a:pt x="24" y="45"/>
                      <a:pt x="24" y="45"/>
                      <a:pt x="24" y="45"/>
                    </a:cubicBezTo>
                    <a:cubicBezTo>
                      <a:pt x="24" y="41"/>
                      <a:pt x="24" y="41"/>
                      <a:pt x="24" y="41"/>
                    </a:cubicBezTo>
                    <a:cubicBezTo>
                      <a:pt x="17" y="41"/>
                      <a:pt x="17" y="41"/>
                      <a:pt x="17" y="41"/>
                    </a:cubicBezTo>
                    <a:close/>
                    <a:moveTo>
                      <a:pt x="16" y="45"/>
                    </a:moveTo>
                    <a:cubicBezTo>
                      <a:pt x="16" y="41"/>
                      <a:pt x="16" y="41"/>
                      <a:pt x="16" y="41"/>
                    </a:cubicBezTo>
                    <a:cubicBezTo>
                      <a:pt x="13" y="41"/>
                      <a:pt x="13" y="41"/>
                      <a:pt x="13" y="41"/>
                    </a:cubicBezTo>
                    <a:cubicBezTo>
                      <a:pt x="13" y="45"/>
                      <a:pt x="13" y="45"/>
                      <a:pt x="13" y="45"/>
                    </a:cubicBezTo>
                    <a:cubicBezTo>
                      <a:pt x="16" y="45"/>
                      <a:pt x="16" y="45"/>
                      <a:pt x="16" y="45"/>
                    </a:cubicBezTo>
                    <a:close/>
                    <a:moveTo>
                      <a:pt x="19" y="39"/>
                    </a:moveTo>
                    <a:cubicBezTo>
                      <a:pt x="19" y="36"/>
                      <a:pt x="19" y="36"/>
                      <a:pt x="19" y="36"/>
                    </a:cubicBezTo>
                    <a:cubicBezTo>
                      <a:pt x="13" y="36"/>
                      <a:pt x="13" y="36"/>
                      <a:pt x="13" y="36"/>
                    </a:cubicBezTo>
                    <a:cubicBezTo>
                      <a:pt x="13" y="39"/>
                      <a:pt x="13" y="39"/>
                      <a:pt x="13" y="39"/>
                    </a:cubicBezTo>
                    <a:cubicBezTo>
                      <a:pt x="19" y="39"/>
                      <a:pt x="19" y="39"/>
                      <a:pt x="19" y="39"/>
                    </a:cubicBezTo>
                    <a:close/>
                    <a:moveTo>
                      <a:pt x="25" y="35"/>
                    </a:moveTo>
                    <a:cubicBezTo>
                      <a:pt x="25" y="29"/>
                      <a:pt x="25" y="29"/>
                      <a:pt x="25" y="29"/>
                    </a:cubicBezTo>
                    <a:cubicBezTo>
                      <a:pt x="17" y="29"/>
                      <a:pt x="17" y="29"/>
                      <a:pt x="17" y="29"/>
                    </a:cubicBezTo>
                    <a:cubicBezTo>
                      <a:pt x="17" y="35"/>
                      <a:pt x="17" y="35"/>
                      <a:pt x="17" y="35"/>
                    </a:cubicBezTo>
                    <a:cubicBezTo>
                      <a:pt x="25" y="35"/>
                      <a:pt x="25" y="35"/>
                      <a:pt x="25" y="35"/>
                    </a:cubicBezTo>
                    <a:close/>
                    <a:moveTo>
                      <a:pt x="16" y="35"/>
                    </a:moveTo>
                    <a:cubicBezTo>
                      <a:pt x="16" y="29"/>
                      <a:pt x="16" y="29"/>
                      <a:pt x="16" y="29"/>
                    </a:cubicBezTo>
                    <a:cubicBezTo>
                      <a:pt x="8" y="29"/>
                      <a:pt x="8" y="29"/>
                      <a:pt x="8" y="29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16" y="35"/>
                      <a:pt x="16" y="35"/>
                      <a:pt x="16" y="35"/>
                    </a:cubicBezTo>
                    <a:close/>
                    <a:moveTo>
                      <a:pt x="6" y="35"/>
                    </a:moveTo>
                    <a:cubicBezTo>
                      <a:pt x="6" y="29"/>
                      <a:pt x="6" y="29"/>
                      <a:pt x="6" y="29"/>
                    </a:cubicBezTo>
                    <a:cubicBezTo>
                      <a:pt x="2" y="29"/>
                      <a:pt x="2" y="29"/>
                      <a:pt x="2" y="29"/>
                    </a:cubicBezTo>
                    <a:cubicBezTo>
                      <a:pt x="2" y="35"/>
                      <a:pt x="2" y="35"/>
                      <a:pt x="2" y="35"/>
                    </a:cubicBezTo>
                    <a:cubicBezTo>
                      <a:pt x="6" y="35"/>
                      <a:pt x="6" y="35"/>
                      <a:pt x="6" y="35"/>
                    </a:cubicBezTo>
                    <a:close/>
                    <a:moveTo>
                      <a:pt x="79" y="29"/>
                    </a:moveTo>
                    <a:cubicBezTo>
                      <a:pt x="74" y="29"/>
                      <a:pt x="74" y="29"/>
                      <a:pt x="74" y="29"/>
                    </a:cubicBezTo>
                    <a:cubicBezTo>
                      <a:pt x="74" y="35"/>
                      <a:pt x="74" y="35"/>
                      <a:pt x="74" y="35"/>
                    </a:cubicBezTo>
                    <a:cubicBezTo>
                      <a:pt x="79" y="35"/>
                      <a:pt x="79" y="35"/>
                      <a:pt x="79" y="35"/>
                    </a:cubicBezTo>
                    <a:cubicBezTo>
                      <a:pt x="79" y="29"/>
                      <a:pt x="79" y="29"/>
                      <a:pt x="79" y="29"/>
                    </a:cubicBezTo>
                    <a:close/>
                    <a:moveTo>
                      <a:pt x="73" y="29"/>
                    </a:moveTo>
                    <a:cubicBezTo>
                      <a:pt x="65" y="29"/>
                      <a:pt x="65" y="29"/>
                      <a:pt x="65" y="29"/>
                    </a:cubicBezTo>
                    <a:cubicBezTo>
                      <a:pt x="65" y="35"/>
                      <a:pt x="65" y="35"/>
                      <a:pt x="65" y="35"/>
                    </a:cubicBezTo>
                    <a:cubicBezTo>
                      <a:pt x="73" y="35"/>
                      <a:pt x="73" y="35"/>
                      <a:pt x="73" y="35"/>
                    </a:cubicBezTo>
                    <a:cubicBezTo>
                      <a:pt x="73" y="29"/>
                      <a:pt x="73" y="29"/>
                      <a:pt x="73" y="29"/>
                    </a:cubicBezTo>
                    <a:close/>
                    <a:moveTo>
                      <a:pt x="64" y="29"/>
                    </a:moveTo>
                    <a:cubicBezTo>
                      <a:pt x="55" y="29"/>
                      <a:pt x="55" y="29"/>
                      <a:pt x="55" y="29"/>
                    </a:cubicBezTo>
                    <a:cubicBezTo>
                      <a:pt x="55" y="35"/>
                      <a:pt x="55" y="35"/>
                      <a:pt x="55" y="35"/>
                    </a:cubicBezTo>
                    <a:cubicBezTo>
                      <a:pt x="64" y="35"/>
                      <a:pt x="64" y="35"/>
                      <a:pt x="64" y="35"/>
                    </a:cubicBezTo>
                    <a:cubicBezTo>
                      <a:pt x="64" y="29"/>
                      <a:pt x="64" y="29"/>
                      <a:pt x="64" y="29"/>
                    </a:cubicBezTo>
                    <a:close/>
                    <a:moveTo>
                      <a:pt x="2" y="28"/>
                    </a:moveTo>
                    <a:cubicBezTo>
                      <a:pt x="5" y="28"/>
                      <a:pt x="5" y="28"/>
                      <a:pt x="5" y="28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2" y="24"/>
                      <a:pt x="2" y="24"/>
                      <a:pt x="2" y="24"/>
                    </a:cubicBezTo>
                    <a:cubicBezTo>
                      <a:pt x="2" y="28"/>
                      <a:pt x="2" y="28"/>
                      <a:pt x="2" y="28"/>
                    </a:cubicBezTo>
                    <a:close/>
                    <a:moveTo>
                      <a:pt x="6" y="28"/>
                    </a:moveTo>
                    <a:cubicBezTo>
                      <a:pt x="12" y="28"/>
                      <a:pt x="12" y="28"/>
                      <a:pt x="12" y="28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8"/>
                      <a:pt x="6" y="28"/>
                      <a:pt x="6" y="28"/>
                    </a:cubicBezTo>
                    <a:close/>
                    <a:moveTo>
                      <a:pt x="13" y="28"/>
                    </a:move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4"/>
                      <a:pt x="18" y="24"/>
                      <a:pt x="18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8"/>
                      <a:pt x="13" y="28"/>
                      <a:pt x="13" y="28"/>
                    </a:cubicBezTo>
                    <a:close/>
                    <a:moveTo>
                      <a:pt x="20" y="28"/>
                    </a:moveTo>
                    <a:cubicBezTo>
                      <a:pt x="30" y="28"/>
                      <a:pt x="30" y="28"/>
                      <a:pt x="30" y="28"/>
                    </a:cubicBezTo>
                    <a:cubicBezTo>
                      <a:pt x="30" y="24"/>
                      <a:pt x="30" y="24"/>
                      <a:pt x="30" y="24"/>
                    </a:cubicBezTo>
                    <a:cubicBezTo>
                      <a:pt x="20" y="24"/>
                      <a:pt x="20" y="24"/>
                      <a:pt x="20" y="24"/>
                    </a:cubicBezTo>
                    <a:cubicBezTo>
                      <a:pt x="20" y="28"/>
                      <a:pt x="20" y="28"/>
                      <a:pt x="20" y="28"/>
                    </a:cubicBezTo>
                    <a:close/>
                    <a:moveTo>
                      <a:pt x="31" y="28"/>
                    </a:moveTo>
                    <a:cubicBezTo>
                      <a:pt x="40" y="28"/>
                      <a:pt x="40" y="28"/>
                      <a:pt x="40" y="28"/>
                    </a:cubicBezTo>
                    <a:cubicBezTo>
                      <a:pt x="40" y="24"/>
                      <a:pt x="40" y="24"/>
                      <a:pt x="40" y="24"/>
                    </a:cubicBezTo>
                    <a:cubicBezTo>
                      <a:pt x="31" y="24"/>
                      <a:pt x="31" y="24"/>
                      <a:pt x="31" y="24"/>
                    </a:cubicBezTo>
                    <a:cubicBezTo>
                      <a:pt x="31" y="28"/>
                      <a:pt x="31" y="28"/>
                      <a:pt x="31" y="28"/>
                    </a:cubicBezTo>
                    <a:close/>
                    <a:moveTo>
                      <a:pt x="41" y="28"/>
                    </a:moveTo>
                    <a:cubicBezTo>
                      <a:pt x="50" y="28"/>
                      <a:pt x="50" y="28"/>
                      <a:pt x="50" y="28"/>
                    </a:cubicBezTo>
                    <a:cubicBezTo>
                      <a:pt x="50" y="24"/>
                      <a:pt x="50" y="24"/>
                      <a:pt x="50" y="24"/>
                    </a:cubicBezTo>
                    <a:cubicBezTo>
                      <a:pt x="41" y="24"/>
                      <a:pt x="41" y="24"/>
                      <a:pt x="41" y="24"/>
                    </a:cubicBezTo>
                    <a:cubicBezTo>
                      <a:pt x="41" y="28"/>
                      <a:pt x="41" y="28"/>
                      <a:pt x="41" y="28"/>
                    </a:cubicBezTo>
                    <a:close/>
                    <a:moveTo>
                      <a:pt x="51" y="28"/>
                    </a:moveTo>
                    <a:cubicBezTo>
                      <a:pt x="61" y="28"/>
                      <a:pt x="61" y="28"/>
                      <a:pt x="61" y="28"/>
                    </a:cubicBezTo>
                    <a:cubicBezTo>
                      <a:pt x="61" y="24"/>
                      <a:pt x="61" y="24"/>
                      <a:pt x="61" y="24"/>
                    </a:cubicBezTo>
                    <a:cubicBezTo>
                      <a:pt x="51" y="24"/>
                      <a:pt x="51" y="24"/>
                      <a:pt x="51" y="24"/>
                    </a:cubicBezTo>
                    <a:cubicBezTo>
                      <a:pt x="51" y="28"/>
                      <a:pt x="51" y="28"/>
                      <a:pt x="51" y="28"/>
                    </a:cubicBezTo>
                    <a:close/>
                    <a:moveTo>
                      <a:pt x="63" y="28"/>
                    </a:moveTo>
                    <a:cubicBezTo>
                      <a:pt x="67" y="28"/>
                      <a:pt x="67" y="28"/>
                      <a:pt x="67" y="28"/>
                    </a:cubicBezTo>
                    <a:cubicBezTo>
                      <a:pt x="67" y="24"/>
                      <a:pt x="67" y="24"/>
                      <a:pt x="67" y="24"/>
                    </a:cubicBezTo>
                    <a:cubicBezTo>
                      <a:pt x="63" y="24"/>
                      <a:pt x="63" y="24"/>
                      <a:pt x="63" y="24"/>
                    </a:cubicBezTo>
                    <a:cubicBezTo>
                      <a:pt x="63" y="28"/>
                      <a:pt x="63" y="28"/>
                      <a:pt x="63" y="28"/>
                    </a:cubicBezTo>
                    <a:close/>
                    <a:moveTo>
                      <a:pt x="69" y="28"/>
                    </a:moveTo>
                    <a:cubicBezTo>
                      <a:pt x="74" y="28"/>
                      <a:pt x="74" y="28"/>
                      <a:pt x="74" y="28"/>
                    </a:cubicBezTo>
                    <a:cubicBezTo>
                      <a:pt x="74" y="24"/>
                      <a:pt x="74" y="24"/>
                      <a:pt x="74" y="24"/>
                    </a:cubicBezTo>
                    <a:cubicBezTo>
                      <a:pt x="69" y="24"/>
                      <a:pt x="69" y="24"/>
                      <a:pt x="69" y="24"/>
                    </a:cubicBezTo>
                    <a:cubicBezTo>
                      <a:pt x="69" y="28"/>
                      <a:pt x="69" y="28"/>
                      <a:pt x="69" y="28"/>
                    </a:cubicBezTo>
                    <a:close/>
                    <a:moveTo>
                      <a:pt x="76" y="28"/>
                    </a:moveTo>
                    <a:cubicBezTo>
                      <a:pt x="79" y="28"/>
                      <a:pt x="79" y="28"/>
                      <a:pt x="79" y="28"/>
                    </a:cubicBezTo>
                    <a:cubicBezTo>
                      <a:pt x="79" y="24"/>
                      <a:pt x="79" y="24"/>
                      <a:pt x="79" y="24"/>
                    </a:cubicBezTo>
                    <a:cubicBezTo>
                      <a:pt x="76" y="24"/>
                      <a:pt x="76" y="24"/>
                      <a:pt x="76" y="24"/>
                    </a:cubicBezTo>
                    <a:cubicBezTo>
                      <a:pt x="76" y="28"/>
                      <a:pt x="76" y="28"/>
                      <a:pt x="76" y="28"/>
                    </a:cubicBezTo>
                    <a:close/>
                    <a:moveTo>
                      <a:pt x="79" y="36"/>
                    </a:moveTo>
                    <a:cubicBezTo>
                      <a:pt x="69" y="36"/>
                      <a:pt x="69" y="36"/>
                      <a:pt x="69" y="36"/>
                    </a:cubicBezTo>
                    <a:cubicBezTo>
                      <a:pt x="69" y="59"/>
                      <a:pt x="69" y="59"/>
                      <a:pt x="69" y="59"/>
                    </a:cubicBezTo>
                    <a:cubicBezTo>
                      <a:pt x="69" y="60"/>
                      <a:pt x="69" y="60"/>
                      <a:pt x="69" y="60"/>
                    </a:cubicBezTo>
                    <a:cubicBezTo>
                      <a:pt x="69" y="60"/>
                      <a:pt x="69" y="60"/>
                      <a:pt x="69" y="60"/>
                    </a:cubicBezTo>
                    <a:cubicBezTo>
                      <a:pt x="68" y="60"/>
                      <a:pt x="68" y="60"/>
                      <a:pt x="68" y="60"/>
                    </a:cubicBezTo>
                    <a:cubicBezTo>
                      <a:pt x="68" y="60"/>
                      <a:pt x="68" y="60"/>
                      <a:pt x="68" y="60"/>
                    </a:cubicBezTo>
                    <a:cubicBezTo>
                      <a:pt x="57" y="60"/>
                      <a:pt x="57" y="60"/>
                      <a:pt x="57" y="60"/>
                    </a:cubicBezTo>
                    <a:cubicBezTo>
                      <a:pt x="57" y="60"/>
                      <a:pt x="57" y="60"/>
                      <a:pt x="57" y="60"/>
                    </a:cubicBezTo>
                    <a:cubicBezTo>
                      <a:pt x="55" y="60"/>
                      <a:pt x="55" y="60"/>
                      <a:pt x="55" y="60"/>
                    </a:cubicBezTo>
                    <a:cubicBezTo>
                      <a:pt x="55" y="60"/>
                      <a:pt x="55" y="60"/>
                      <a:pt x="55" y="60"/>
                    </a:cubicBezTo>
                    <a:cubicBezTo>
                      <a:pt x="52" y="60"/>
                      <a:pt x="52" y="60"/>
                      <a:pt x="52" y="60"/>
                    </a:cubicBezTo>
                    <a:cubicBezTo>
                      <a:pt x="52" y="60"/>
                      <a:pt x="52" y="60"/>
                      <a:pt x="52" y="60"/>
                    </a:cubicBezTo>
                    <a:cubicBezTo>
                      <a:pt x="51" y="60"/>
                      <a:pt x="51" y="60"/>
                      <a:pt x="51" y="60"/>
                    </a:cubicBezTo>
                    <a:cubicBezTo>
                      <a:pt x="51" y="60"/>
                      <a:pt x="51" y="60"/>
                      <a:pt x="51" y="60"/>
                    </a:cubicBezTo>
                    <a:cubicBezTo>
                      <a:pt x="30" y="60"/>
                      <a:pt x="30" y="60"/>
                      <a:pt x="30" y="60"/>
                    </a:cubicBezTo>
                    <a:cubicBezTo>
                      <a:pt x="30" y="60"/>
                      <a:pt x="30" y="60"/>
                      <a:pt x="30" y="60"/>
                    </a:cubicBezTo>
                    <a:cubicBezTo>
                      <a:pt x="29" y="60"/>
                      <a:pt x="29" y="60"/>
                      <a:pt x="29" y="60"/>
                    </a:cubicBezTo>
                    <a:cubicBezTo>
                      <a:pt x="29" y="60"/>
                      <a:pt x="29" y="60"/>
                      <a:pt x="29" y="60"/>
                    </a:cubicBezTo>
                    <a:cubicBezTo>
                      <a:pt x="25" y="60"/>
                      <a:pt x="25" y="60"/>
                      <a:pt x="25" y="60"/>
                    </a:cubicBezTo>
                    <a:cubicBezTo>
                      <a:pt x="25" y="60"/>
                      <a:pt x="25" y="60"/>
                      <a:pt x="25" y="60"/>
                    </a:cubicBezTo>
                    <a:cubicBezTo>
                      <a:pt x="24" y="60"/>
                      <a:pt x="24" y="60"/>
                      <a:pt x="24" y="60"/>
                    </a:cubicBezTo>
                    <a:cubicBezTo>
                      <a:pt x="24" y="60"/>
                      <a:pt x="24" y="60"/>
                      <a:pt x="24" y="60"/>
                    </a:cubicBezTo>
                    <a:cubicBezTo>
                      <a:pt x="13" y="60"/>
                      <a:pt x="13" y="60"/>
                      <a:pt x="13" y="60"/>
                    </a:cubicBezTo>
                    <a:cubicBezTo>
                      <a:pt x="13" y="60"/>
                      <a:pt x="13" y="60"/>
                      <a:pt x="13" y="60"/>
                    </a:cubicBezTo>
                    <a:cubicBezTo>
                      <a:pt x="11" y="60"/>
                      <a:pt x="11" y="60"/>
                      <a:pt x="11" y="60"/>
                    </a:cubicBezTo>
                    <a:cubicBezTo>
                      <a:pt x="11" y="36"/>
                      <a:pt x="11" y="36"/>
                      <a:pt x="11" y="36"/>
                    </a:cubicBezTo>
                    <a:cubicBezTo>
                      <a:pt x="2" y="36"/>
                      <a:pt x="2" y="36"/>
                      <a:pt x="2" y="36"/>
                    </a:cubicBezTo>
                    <a:cubicBezTo>
                      <a:pt x="0" y="36"/>
                      <a:pt x="0" y="36"/>
                      <a:pt x="0" y="36"/>
                    </a:cubicBezTo>
                    <a:cubicBezTo>
                      <a:pt x="0" y="35"/>
                      <a:pt x="0" y="35"/>
                      <a:pt x="0" y="35"/>
                    </a:cubicBezTo>
                    <a:cubicBezTo>
                      <a:pt x="0" y="14"/>
                      <a:pt x="0" y="14"/>
                      <a:pt x="0" y="14"/>
                    </a:cubicBezTo>
                    <a:cubicBezTo>
                      <a:pt x="0" y="12"/>
                      <a:pt x="0" y="12"/>
                      <a:pt x="0" y="12"/>
                    </a:cubicBezTo>
                    <a:cubicBezTo>
                      <a:pt x="0" y="12"/>
                      <a:pt x="0" y="12"/>
                      <a:pt x="0" y="12"/>
                    </a:cubicBezTo>
                    <a:cubicBezTo>
                      <a:pt x="2" y="12"/>
                      <a:pt x="2" y="12"/>
                      <a:pt x="2" y="12"/>
                    </a:cubicBezTo>
                    <a:cubicBezTo>
                      <a:pt x="2" y="12"/>
                      <a:pt x="2" y="12"/>
                      <a:pt x="2" y="12"/>
                    </a:cubicBezTo>
                    <a:cubicBezTo>
                      <a:pt x="5" y="12"/>
                      <a:pt x="5" y="12"/>
                      <a:pt x="5" y="12"/>
                    </a:cubicBezTo>
                    <a:cubicBezTo>
                      <a:pt x="5" y="12"/>
                      <a:pt x="5" y="12"/>
                      <a:pt x="5" y="12"/>
                    </a:cubicBezTo>
                    <a:cubicBezTo>
                      <a:pt x="6" y="12"/>
                      <a:pt x="6" y="12"/>
                      <a:pt x="6" y="12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9" y="18"/>
                      <a:pt x="9" y="18"/>
                      <a:pt x="9" y="18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2"/>
                      <a:pt x="9" y="12"/>
                      <a:pt x="9" y="12"/>
                    </a:cubicBezTo>
                    <a:cubicBezTo>
                      <a:pt x="9" y="12"/>
                      <a:pt x="9" y="12"/>
                      <a:pt x="9" y="12"/>
                    </a:cubicBezTo>
                    <a:cubicBezTo>
                      <a:pt x="11" y="12"/>
                      <a:pt x="11" y="12"/>
                      <a:pt x="11" y="12"/>
                    </a:cubicBezTo>
                    <a:cubicBezTo>
                      <a:pt x="11" y="12"/>
                      <a:pt x="11" y="12"/>
                      <a:pt x="11" y="12"/>
                    </a:cubicBezTo>
                    <a:cubicBezTo>
                      <a:pt x="14" y="12"/>
                      <a:pt x="14" y="12"/>
                      <a:pt x="14" y="12"/>
                    </a:cubicBezTo>
                    <a:cubicBezTo>
                      <a:pt x="14" y="12"/>
                      <a:pt x="14" y="12"/>
                      <a:pt x="14" y="12"/>
                    </a:cubicBezTo>
                    <a:cubicBezTo>
                      <a:pt x="15" y="12"/>
                      <a:pt x="15" y="12"/>
                      <a:pt x="15" y="12"/>
                    </a:cubicBezTo>
                    <a:cubicBezTo>
                      <a:pt x="15" y="18"/>
                      <a:pt x="15" y="18"/>
                      <a:pt x="15" y="18"/>
                    </a:cubicBezTo>
                    <a:cubicBezTo>
                      <a:pt x="18" y="18"/>
                      <a:pt x="18" y="18"/>
                      <a:pt x="18" y="18"/>
                    </a:cubicBezTo>
                    <a:cubicBezTo>
                      <a:pt x="18" y="14"/>
                      <a:pt x="18" y="14"/>
                      <a:pt x="18" y="14"/>
                    </a:cubicBezTo>
                    <a:cubicBezTo>
                      <a:pt x="18" y="12"/>
                      <a:pt x="18" y="12"/>
                      <a:pt x="18" y="12"/>
                    </a:cubicBezTo>
                    <a:cubicBezTo>
                      <a:pt x="18" y="12"/>
                      <a:pt x="18" y="12"/>
                      <a:pt x="18" y="12"/>
                    </a:cubicBezTo>
                    <a:cubicBezTo>
                      <a:pt x="20" y="12"/>
                      <a:pt x="20" y="12"/>
                      <a:pt x="20" y="12"/>
                    </a:cubicBezTo>
                    <a:cubicBezTo>
                      <a:pt x="20" y="12"/>
                      <a:pt x="20" y="12"/>
                      <a:pt x="20" y="12"/>
                    </a:cubicBezTo>
                    <a:cubicBezTo>
                      <a:pt x="23" y="12"/>
                      <a:pt x="23" y="12"/>
                      <a:pt x="23" y="12"/>
                    </a:cubicBezTo>
                    <a:cubicBezTo>
                      <a:pt x="23" y="0"/>
                      <a:pt x="23" y="0"/>
                      <a:pt x="23" y="0"/>
                    </a:cubicBezTo>
                    <a:cubicBezTo>
                      <a:pt x="24" y="0"/>
                      <a:pt x="24" y="0"/>
                      <a:pt x="24" y="0"/>
                    </a:cubicBezTo>
                    <a:cubicBezTo>
                      <a:pt x="24" y="0"/>
                      <a:pt x="24" y="0"/>
                      <a:pt x="24" y="0"/>
                    </a:cubicBezTo>
                    <a:cubicBezTo>
                      <a:pt x="27" y="0"/>
                      <a:pt x="27" y="0"/>
                      <a:pt x="27" y="0"/>
                    </a:cubicBezTo>
                    <a:cubicBezTo>
                      <a:pt x="27" y="0"/>
                      <a:pt x="27" y="0"/>
                      <a:pt x="27" y="0"/>
                    </a:cubicBezTo>
                    <a:cubicBezTo>
                      <a:pt x="29" y="0"/>
                      <a:pt x="29" y="0"/>
                      <a:pt x="29" y="0"/>
                    </a:cubicBezTo>
                    <a:cubicBezTo>
                      <a:pt x="29" y="0"/>
                      <a:pt x="29" y="0"/>
                      <a:pt x="29" y="0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6"/>
                      <a:pt x="29" y="6"/>
                      <a:pt x="29" y="6"/>
                    </a:cubicBezTo>
                    <a:cubicBezTo>
                      <a:pt x="32" y="6"/>
                      <a:pt x="32" y="6"/>
                      <a:pt x="32" y="6"/>
                    </a:cubicBezTo>
                    <a:cubicBezTo>
                      <a:pt x="32" y="0"/>
                      <a:pt x="32" y="0"/>
                      <a:pt x="32" y="0"/>
                    </a:cubicBezTo>
                    <a:cubicBezTo>
                      <a:pt x="34" y="0"/>
                      <a:pt x="34" y="0"/>
                      <a:pt x="34" y="0"/>
                    </a:cubicBezTo>
                    <a:cubicBezTo>
                      <a:pt x="34" y="0"/>
                      <a:pt x="34" y="0"/>
                      <a:pt x="34" y="0"/>
                    </a:cubicBezTo>
                    <a:cubicBezTo>
                      <a:pt x="37" y="0"/>
                      <a:pt x="37" y="0"/>
                      <a:pt x="37" y="0"/>
                    </a:cubicBezTo>
                    <a:cubicBezTo>
                      <a:pt x="37" y="0"/>
                      <a:pt x="37" y="0"/>
                      <a:pt x="37" y="0"/>
                    </a:cubicBezTo>
                    <a:cubicBezTo>
                      <a:pt x="39" y="0"/>
                      <a:pt x="39" y="0"/>
                      <a:pt x="39" y="0"/>
                    </a:cubicBezTo>
                    <a:cubicBezTo>
                      <a:pt x="39" y="0"/>
                      <a:pt x="39" y="0"/>
                      <a:pt x="39" y="0"/>
                    </a:cubicBezTo>
                    <a:cubicBezTo>
                      <a:pt x="39" y="1"/>
                      <a:pt x="39" y="1"/>
                      <a:pt x="39" y="1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42" y="6"/>
                      <a:pt x="42" y="6"/>
                      <a:pt x="42" y="6"/>
                    </a:cubicBezTo>
                    <a:cubicBezTo>
                      <a:pt x="42" y="0"/>
                      <a:pt x="42" y="0"/>
                      <a:pt x="42" y="0"/>
                    </a:cubicBezTo>
                    <a:cubicBezTo>
                      <a:pt x="44" y="0"/>
                      <a:pt x="44" y="0"/>
                      <a:pt x="44" y="0"/>
                    </a:cubicBezTo>
                    <a:cubicBezTo>
                      <a:pt x="44" y="0"/>
                      <a:pt x="44" y="0"/>
                      <a:pt x="44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48" y="0"/>
                      <a:pt x="48" y="0"/>
                      <a:pt x="48" y="0"/>
                    </a:cubicBezTo>
                    <a:cubicBezTo>
                      <a:pt x="48" y="0"/>
                      <a:pt x="48" y="0"/>
                      <a:pt x="48" y="0"/>
                    </a:cubicBezTo>
                    <a:cubicBezTo>
                      <a:pt x="48" y="1"/>
                      <a:pt x="48" y="1"/>
                      <a:pt x="48" y="1"/>
                    </a:cubicBezTo>
                    <a:cubicBezTo>
                      <a:pt x="48" y="6"/>
                      <a:pt x="48" y="6"/>
                      <a:pt x="48" y="6"/>
                    </a:cubicBezTo>
                    <a:cubicBezTo>
                      <a:pt x="52" y="6"/>
                      <a:pt x="52" y="6"/>
                      <a:pt x="52" y="6"/>
                    </a:cubicBezTo>
                    <a:cubicBezTo>
                      <a:pt x="52" y="1"/>
                      <a:pt x="52" y="1"/>
                      <a:pt x="52" y="1"/>
                    </a:cubicBezTo>
                    <a:cubicBezTo>
                      <a:pt x="52" y="0"/>
                      <a:pt x="52" y="0"/>
                      <a:pt x="52" y="0"/>
                    </a:cubicBezTo>
                    <a:cubicBezTo>
                      <a:pt x="52" y="0"/>
                      <a:pt x="52" y="0"/>
                      <a:pt x="52" y="0"/>
                    </a:cubicBezTo>
                    <a:cubicBezTo>
                      <a:pt x="53" y="0"/>
                      <a:pt x="53" y="0"/>
                      <a:pt x="53" y="0"/>
                    </a:cubicBezTo>
                    <a:cubicBezTo>
                      <a:pt x="53" y="0"/>
                      <a:pt x="53" y="0"/>
                      <a:pt x="53" y="0"/>
                    </a:cubicBezTo>
                    <a:cubicBezTo>
                      <a:pt x="58" y="0"/>
                      <a:pt x="58" y="0"/>
                      <a:pt x="58" y="0"/>
                    </a:cubicBezTo>
                    <a:cubicBezTo>
                      <a:pt x="58" y="0"/>
                      <a:pt x="58" y="0"/>
                      <a:pt x="58" y="0"/>
                    </a:cubicBezTo>
                    <a:cubicBezTo>
                      <a:pt x="58" y="0"/>
                      <a:pt x="58" y="0"/>
                      <a:pt x="58" y="0"/>
                    </a:cubicBezTo>
                    <a:cubicBezTo>
                      <a:pt x="58" y="12"/>
                      <a:pt x="58" y="12"/>
                      <a:pt x="58" y="12"/>
                    </a:cubicBezTo>
                    <a:cubicBezTo>
                      <a:pt x="61" y="12"/>
                      <a:pt x="61" y="12"/>
                      <a:pt x="61" y="12"/>
                    </a:cubicBezTo>
                    <a:cubicBezTo>
                      <a:pt x="61" y="12"/>
                      <a:pt x="61" y="12"/>
                      <a:pt x="61" y="12"/>
                    </a:cubicBezTo>
                    <a:cubicBezTo>
                      <a:pt x="63" y="12"/>
                      <a:pt x="63" y="12"/>
                      <a:pt x="63" y="12"/>
                    </a:cubicBezTo>
                    <a:cubicBezTo>
                      <a:pt x="63" y="12"/>
                      <a:pt x="63" y="12"/>
                      <a:pt x="63" y="12"/>
                    </a:cubicBezTo>
                    <a:cubicBezTo>
                      <a:pt x="63" y="14"/>
                      <a:pt x="63" y="14"/>
                      <a:pt x="63" y="14"/>
                    </a:cubicBezTo>
                    <a:cubicBezTo>
                      <a:pt x="63" y="18"/>
                      <a:pt x="63" y="18"/>
                      <a:pt x="63" y="18"/>
                    </a:cubicBezTo>
                    <a:cubicBezTo>
                      <a:pt x="66" y="18"/>
                      <a:pt x="66" y="18"/>
                      <a:pt x="66" y="18"/>
                    </a:cubicBezTo>
                    <a:cubicBezTo>
                      <a:pt x="66" y="12"/>
                      <a:pt x="66" y="12"/>
                      <a:pt x="66" y="12"/>
                    </a:cubicBezTo>
                    <a:cubicBezTo>
                      <a:pt x="67" y="12"/>
                      <a:pt x="67" y="12"/>
                      <a:pt x="67" y="12"/>
                    </a:cubicBezTo>
                    <a:cubicBezTo>
                      <a:pt x="67" y="12"/>
                      <a:pt x="67" y="12"/>
                      <a:pt x="67" y="12"/>
                    </a:cubicBezTo>
                    <a:cubicBezTo>
                      <a:pt x="70" y="12"/>
                      <a:pt x="70" y="12"/>
                      <a:pt x="70" y="12"/>
                    </a:cubicBezTo>
                    <a:cubicBezTo>
                      <a:pt x="70" y="12"/>
                      <a:pt x="70" y="12"/>
                      <a:pt x="70" y="12"/>
                    </a:cubicBezTo>
                    <a:cubicBezTo>
                      <a:pt x="72" y="12"/>
                      <a:pt x="72" y="12"/>
                      <a:pt x="72" y="12"/>
                    </a:cubicBezTo>
                    <a:cubicBezTo>
                      <a:pt x="72" y="12"/>
                      <a:pt x="72" y="12"/>
                      <a:pt x="72" y="12"/>
                    </a:cubicBezTo>
                    <a:cubicBezTo>
                      <a:pt x="72" y="14"/>
                      <a:pt x="72" y="14"/>
                      <a:pt x="72" y="14"/>
                    </a:cubicBezTo>
                    <a:cubicBezTo>
                      <a:pt x="72" y="18"/>
                      <a:pt x="72" y="18"/>
                      <a:pt x="72" y="18"/>
                    </a:cubicBezTo>
                    <a:cubicBezTo>
                      <a:pt x="75" y="18"/>
                      <a:pt x="75" y="18"/>
                      <a:pt x="75" y="18"/>
                    </a:cubicBezTo>
                    <a:cubicBezTo>
                      <a:pt x="75" y="12"/>
                      <a:pt x="75" y="12"/>
                      <a:pt x="75" y="12"/>
                    </a:cubicBezTo>
                    <a:cubicBezTo>
                      <a:pt x="76" y="12"/>
                      <a:pt x="76" y="12"/>
                      <a:pt x="76" y="12"/>
                    </a:cubicBezTo>
                    <a:cubicBezTo>
                      <a:pt x="76" y="12"/>
                      <a:pt x="76" y="12"/>
                      <a:pt x="76" y="12"/>
                    </a:cubicBezTo>
                    <a:cubicBezTo>
                      <a:pt x="79" y="12"/>
                      <a:pt x="79" y="12"/>
                      <a:pt x="79" y="12"/>
                    </a:cubicBezTo>
                    <a:cubicBezTo>
                      <a:pt x="79" y="12"/>
                      <a:pt x="79" y="12"/>
                      <a:pt x="79" y="12"/>
                    </a:cubicBezTo>
                    <a:cubicBezTo>
                      <a:pt x="81" y="12"/>
                      <a:pt x="81" y="12"/>
                      <a:pt x="81" y="12"/>
                    </a:cubicBezTo>
                    <a:cubicBezTo>
                      <a:pt x="81" y="12"/>
                      <a:pt x="81" y="12"/>
                      <a:pt x="81" y="12"/>
                    </a:cubicBezTo>
                    <a:cubicBezTo>
                      <a:pt x="81" y="14"/>
                      <a:pt x="81" y="14"/>
                      <a:pt x="81" y="14"/>
                    </a:cubicBezTo>
                    <a:cubicBezTo>
                      <a:pt x="81" y="35"/>
                      <a:pt x="81" y="35"/>
                      <a:pt x="81" y="35"/>
                    </a:cubicBezTo>
                    <a:cubicBezTo>
                      <a:pt x="81" y="36"/>
                      <a:pt x="81" y="36"/>
                      <a:pt x="81" y="36"/>
                    </a:cubicBezTo>
                    <a:cubicBezTo>
                      <a:pt x="79" y="36"/>
                      <a:pt x="79" y="36"/>
                      <a:pt x="79" y="36"/>
                    </a:cubicBezTo>
                    <a:close/>
                    <a:moveTo>
                      <a:pt x="68" y="36"/>
                    </a:moveTo>
                    <a:cubicBezTo>
                      <a:pt x="61" y="36"/>
                      <a:pt x="61" y="36"/>
                      <a:pt x="61" y="36"/>
                    </a:cubicBezTo>
                    <a:cubicBezTo>
                      <a:pt x="61" y="39"/>
                      <a:pt x="61" y="39"/>
                      <a:pt x="61" y="39"/>
                    </a:cubicBezTo>
                    <a:cubicBezTo>
                      <a:pt x="68" y="39"/>
                      <a:pt x="68" y="39"/>
                      <a:pt x="68" y="39"/>
                    </a:cubicBezTo>
                    <a:cubicBezTo>
                      <a:pt x="68" y="36"/>
                      <a:pt x="68" y="36"/>
                      <a:pt x="68" y="36"/>
                    </a:cubicBezTo>
                    <a:close/>
                    <a:moveTo>
                      <a:pt x="23" y="14"/>
                    </a:moveTo>
                    <a:cubicBezTo>
                      <a:pt x="20" y="14"/>
                      <a:pt x="20" y="14"/>
                      <a:pt x="20" y="14"/>
                    </a:cubicBezTo>
                    <a:cubicBezTo>
                      <a:pt x="20" y="19"/>
                      <a:pt x="20" y="19"/>
                      <a:pt x="20" y="19"/>
                    </a:cubicBezTo>
                    <a:cubicBezTo>
                      <a:pt x="18" y="19"/>
                      <a:pt x="18" y="19"/>
                      <a:pt x="18" y="19"/>
                    </a:cubicBezTo>
                    <a:cubicBezTo>
                      <a:pt x="18" y="19"/>
                      <a:pt x="18" y="19"/>
                      <a:pt x="18" y="19"/>
                    </a:cubicBezTo>
                    <a:cubicBezTo>
                      <a:pt x="15" y="19"/>
                      <a:pt x="15" y="19"/>
                      <a:pt x="15" y="19"/>
                    </a:cubicBezTo>
                    <a:cubicBezTo>
                      <a:pt x="15" y="19"/>
                      <a:pt x="15" y="19"/>
                      <a:pt x="15" y="19"/>
                    </a:cubicBezTo>
                    <a:cubicBezTo>
                      <a:pt x="14" y="19"/>
                      <a:pt x="14" y="19"/>
                      <a:pt x="14" y="19"/>
                    </a:cubicBezTo>
                    <a:cubicBezTo>
                      <a:pt x="14" y="19"/>
                      <a:pt x="14" y="19"/>
                      <a:pt x="14" y="19"/>
                    </a:cubicBezTo>
                    <a:cubicBezTo>
                      <a:pt x="14" y="18"/>
                      <a:pt x="14" y="18"/>
                      <a:pt x="14" y="18"/>
                    </a:cubicBezTo>
                    <a:cubicBezTo>
                      <a:pt x="14" y="14"/>
                      <a:pt x="14" y="14"/>
                      <a:pt x="14" y="14"/>
                    </a:cubicBezTo>
                    <a:cubicBezTo>
                      <a:pt x="11" y="14"/>
                      <a:pt x="11" y="14"/>
                      <a:pt x="11" y="14"/>
                    </a:cubicBezTo>
                    <a:cubicBezTo>
                      <a:pt x="11" y="19"/>
                      <a:pt x="11" y="19"/>
                      <a:pt x="11" y="19"/>
                    </a:cubicBezTo>
                    <a:cubicBezTo>
                      <a:pt x="9" y="19"/>
                      <a:pt x="9" y="19"/>
                      <a:pt x="9" y="19"/>
                    </a:cubicBezTo>
                    <a:cubicBezTo>
                      <a:pt x="9" y="19"/>
                      <a:pt x="9" y="19"/>
                      <a:pt x="9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8"/>
                      <a:pt x="5" y="18"/>
                      <a:pt x="5" y="18"/>
                    </a:cubicBezTo>
                    <a:cubicBezTo>
                      <a:pt x="5" y="14"/>
                      <a:pt x="5" y="14"/>
                      <a:pt x="5" y="14"/>
                    </a:cubicBezTo>
                    <a:cubicBezTo>
                      <a:pt x="2" y="14"/>
                      <a:pt x="2" y="14"/>
                      <a:pt x="2" y="14"/>
                    </a:cubicBezTo>
                    <a:cubicBezTo>
                      <a:pt x="2" y="22"/>
                      <a:pt x="2" y="22"/>
                      <a:pt x="2" y="22"/>
                    </a:cubicBezTo>
                    <a:cubicBezTo>
                      <a:pt x="25" y="22"/>
                      <a:pt x="25" y="22"/>
                      <a:pt x="25" y="22"/>
                    </a:cubicBezTo>
                    <a:cubicBezTo>
                      <a:pt x="25" y="18"/>
                      <a:pt x="25" y="18"/>
                      <a:pt x="25" y="18"/>
                    </a:cubicBezTo>
                    <a:cubicBezTo>
                      <a:pt x="24" y="18"/>
                      <a:pt x="24" y="18"/>
                      <a:pt x="24" y="18"/>
                    </a:cubicBezTo>
                    <a:cubicBezTo>
                      <a:pt x="23" y="18"/>
                      <a:pt x="23" y="18"/>
                      <a:pt x="23" y="18"/>
                    </a:cubicBezTo>
                    <a:cubicBezTo>
                      <a:pt x="23" y="18"/>
                      <a:pt x="23" y="18"/>
                      <a:pt x="23" y="18"/>
                    </a:cubicBezTo>
                    <a:cubicBezTo>
                      <a:pt x="23" y="14"/>
                      <a:pt x="23" y="14"/>
                      <a:pt x="23" y="14"/>
                    </a:cubicBezTo>
                    <a:close/>
                    <a:moveTo>
                      <a:pt x="26" y="22"/>
                    </a:moveTo>
                    <a:cubicBezTo>
                      <a:pt x="26" y="18"/>
                      <a:pt x="26" y="18"/>
                      <a:pt x="26" y="18"/>
                    </a:cubicBezTo>
                    <a:cubicBezTo>
                      <a:pt x="31" y="18"/>
                      <a:pt x="31" y="18"/>
                      <a:pt x="31" y="18"/>
                    </a:cubicBezTo>
                    <a:cubicBezTo>
                      <a:pt x="32" y="18"/>
                      <a:pt x="32" y="18"/>
                      <a:pt x="32" y="18"/>
                    </a:cubicBezTo>
                    <a:cubicBezTo>
                      <a:pt x="35" y="18"/>
                      <a:pt x="35" y="18"/>
                      <a:pt x="35" y="18"/>
                    </a:cubicBezTo>
                    <a:cubicBezTo>
                      <a:pt x="35" y="22"/>
                      <a:pt x="35" y="22"/>
                      <a:pt x="35" y="22"/>
                    </a:cubicBezTo>
                    <a:cubicBezTo>
                      <a:pt x="26" y="22"/>
                      <a:pt x="26" y="22"/>
                      <a:pt x="26" y="22"/>
                    </a:cubicBezTo>
                    <a:close/>
                    <a:moveTo>
                      <a:pt x="36" y="22"/>
                    </a:moveTo>
                    <a:cubicBezTo>
                      <a:pt x="36" y="18"/>
                      <a:pt x="36" y="18"/>
                      <a:pt x="36" y="18"/>
                    </a:cubicBezTo>
                    <a:cubicBezTo>
                      <a:pt x="40" y="18"/>
                      <a:pt x="40" y="18"/>
                      <a:pt x="40" y="18"/>
                    </a:cubicBezTo>
                    <a:cubicBezTo>
                      <a:pt x="41" y="18"/>
                      <a:pt x="41" y="18"/>
                      <a:pt x="41" y="18"/>
                    </a:cubicBezTo>
                    <a:cubicBezTo>
                      <a:pt x="45" y="18"/>
                      <a:pt x="45" y="18"/>
                      <a:pt x="45" y="18"/>
                    </a:cubicBezTo>
                    <a:cubicBezTo>
                      <a:pt x="45" y="22"/>
                      <a:pt x="45" y="22"/>
                      <a:pt x="45" y="22"/>
                    </a:cubicBezTo>
                    <a:cubicBezTo>
                      <a:pt x="36" y="22"/>
                      <a:pt x="36" y="22"/>
                      <a:pt x="36" y="22"/>
                    </a:cubicBezTo>
                    <a:close/>
                    <a:moveTo>
                      <a:pt x="46" y="22"/>
                    </a:moveTo>
                    <a:cubicBezTo>
                      <a:pt x="46" y="18"/>
                      <a:pt x="46" y="18"/>
                      <a:pt x="46" y="18"/>
                    </a:cubicBezTo>
                    <a:cubicBezTo>
                      <a:pt x="49" y="18"/>
                      <a:pt x="49" y="18"/>
                      <a:pt x="49" y="18"/>
                    </a:cubicBezTo>
                    <a:cubicBezTo>
                      <a:pt x="51" y="18"/>
                      <a:pt x="51" y="18"/>
                      <a:pt x="51" y="18"/>
                    </a:cubicBezTo>
                    <a:cubicBezTo>
                      <a:pt x="54" y="18"/>
                      <a:pt x="54" y="18"/>
                      <a:pt x="54" y="18"/>
                    </a:cubicBezTo>
                    <a:cubicBezTo>
                      <a:pt x="54" y="22"/>
                      <a:pt x="54" y="22"/>
                      <a:pt x="54" y="22"/>
                    </a:cubicBezTo>
                    <a:cubicBezTo>
                      <a:pt x="46" y="22"/>
                      <a:pt x="46" y="22"/>
                      <a:pt x="46" y="22"/>
                    </a:cubicBezTo>
                    <a:close/>
                    <a:moveTo>
                      <a:pt x="57" y="59"/>
                    </a:moveTo>
                    <a:cubicBezTo>
                      <a:pt x="64" y="59"/>
                      <a:pt x="64" y="59"/>
                      <a:pt x="64" y="59"/>
                    </a:cubicBezTo>
                    <a:cubicBezTo>
                      <a:pt x="64" y="53"/>
                      <a:pt x="64" y="53"/>
                      <a:pt x="64" y="53"/>
                    </a:cubicBezTo>
                    <a:cubicBezTo>
                      <a:pt x="57" y="53"/>
                      <a:pt x="57" y="53"/>
                      <a:pt x="57" y="53"/>
                    </a:cubicBezTo>
                    <a:cubicBezTo>
                      <a:pt x="57" y="59"/>
                      <a:pt x="57" y="59"/>
                      <a:pt x="57" y="59"/>
                    </a:cubicBezTo>
                    <a:close/>
                    <a:moveTo>
                      <a:pt x="65" y="59"/>
                    </a:moveTo>
                    <a:cubicBezTo>
                      <a:pt x="68" y="59"/>
                      <a:pt x="68" y="59"/>
                      <a:pt x="68" y="59"/>
                    </a:cubicBezTo>
                    <a:cubicBezTo>
                      <a:pt x="68" y="53"/>
                      <a:pt x="68" y="53"/>
                      <a:pt x="68" y="53"/>
                    </a:cubicBezTo>
                    <a:cubicBezTo>
                      <a:pt x="65" y="53"/>
                      <a:pt x="65" y="53"/>
                      <a:pt x="65" y="53"/>
                    </a:cubicBezTo>
                    <a:cubicBezTo>
                      <a:pt x="65" y="59"/>
                      <a:pt x="65" y="59"/>
                      <a:pt x="65" y="59"/>
                    </a:cubicBezTo>
                    <a:close/>
                    <a:moveTo>
                      <a:pt x="57" y="1"/>
                    </a:moveTo>
                    <a:cubicBezTo>
                      <a:pt x="57" y="9"/>
                      <a:pt x="57" y="9"/>
                      <a:pt x="57" y="9"/>
                    </a:cubicBezTo>
                    <a:cubicBezTo>
                      <a:pt x="24" y="9"/>
                      <a:pt x="24" y="9"/>
                      <a:pt x="24" y="9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7" y="1"/>
                      <a:pt x="27" y="1"/>
                      <a:pt x="27" y="1"/>
                    </a:cubicBezTo>
                    <a:cubicBezTo>
                      <a:pt x="27" y="7"/>
                      <a:pt x="27" y="7"/>
                      <a:pt x="27" y="7"/>
                    </a:cubicBezTo>
                    <a:cubicBezTo>
                      <a:pt x="28" y="7"/>
                      <a:pt x="28" y="7"/>
                      <a:pt x="28" y="7"/>
                    </a:cubicBezTo>
                    <a:cubicBezTo>
                      <a:pt x="28" y="7"/>
                      <a:pt x="28" y="7"/>
                      <a:pt x="28" y="7"/>
                    </a:cubicBezTo>
                    <a:cubicBezTo>
                      <a:pt x="34" y="7"/>
                      <a:pt x="34" y="7"/>
                      <a:pt x="34" y="7"/>
                    </a:cubicBezTo>
                    <a:cubicBezTo>
                      <a:pt x="34" y="7"/>
                      <a:pt x="34" y="7"/>
                      <a:pt x="34" y="7"/>
                    </a:cubicBezTo>
                    <a:cubicBezTo>
                      <a:pt x="34" y="7"/>
                      <a:pt x="34" y="7"/>
                      <a:pt x="34" y="7"/>
                    </a:cubicBezTo>
                    <a:cubicBezTo>
                      <a:pt x="34" y="1"/>
                      <a:pt x="34" y="1"/>
                      <a:pt x="34" y="1"/>
                    </a:cubicBezTo>
                    <a:cubicBezTo>
                      <a:pt x="37" y="1"/>
                      <a:pt x="37" y="1"/>
                      <a:pt x="37" y="1"/>
                    </a:cubicBezTo>
                    <a:cubicBezTo>
                      <a:pt x="37" y="6"/>
                      <a:pt x="37" y="6"/>
                      <a:pt x="37" y="6"/>
                    </a:cubicBezTo>
                    <a:cubicBezTo>
                      <a:pt x="37" y="7"/>
                      <a:pt x="37" y="7"/>
                      <a:pt x="37" y="7"/>
                    </a:cubicBezTo>
                    <a:cubicBezTo>
                      <a:pt x="37" y="7"/>
                      <a:pt x="37" y="7"/>
                      <a:pt x="37" y="7"/>
                    </a:cubicBezTo>
                    <a:cubicBezTo>
                      <a:pt x="43" y="7"/>
                      <a:pt x="43" y="7"/>
                      <a:pt x="43" y="7"/>
                    </a:cubicBezTo>
                    <a:cubicBezTo>
                      <a:pt x="43" y="7"/>
                      <a:pt x="43" y="7"/>
                      <a:pt x="43" y="7"/>
                    </a:cubicBezTo>
                    <a:cubicBezTo>
                      <a:pt x="44" y="7"/>
                      <a:pt x="44" y="7"/>
                      <a:pt x="44" y="7"/>
                    </a:cubicBezTo>
                    <a:cubicBezTo>
                      <a:pt x="44" y="1"/>
                      <a:pt x="44" y="1"/>
                      <a:pt x="44" y="1"/>
                    </a:cubicBezTo>
                    <a:cubicBezTo>
                      <a:pt x="47" y="1"/>
                      <a:pt x="47" y="1"/>
                      <a:pt x="47" y="1"/>
                    </a:cubicBezTo>
                    <a:cubicBezTo>
                      <a:pt x="47" y="6"/>
                      <a:pt x="47" y="6"/>
                      <a:pt x="47" y="6"/>
                    </a:cubicBezTo>
                    <a:cubicBezTo>
                      <a:pt x="47" y="7"/>
                      <a:pt x="47" y="7"/>
                      <a:pt x="47" y="7"/>
                    </a:cubicBezTo>
                    <a:cubicBezTo>
                      <a:pt x="47" y="7"/>
                      <a:pt x="47" y="7"/>
                      <a:pt x="47" y="7"/>
                    </a:cubicBezTo>
                    <a:cubicBezTo>
                      <a:pt x="53" y="7"/>
                      <a:pt x="53" y="7"/>
                      <a:pt x="53" y="7"/>
                    </a:cubicBezTo>
                    <a:cubicBezTo>
                      <a:pt x="53" y="7"/>
                      <a:pt x="53" y="7"/>
                      <a:pt x="53" y="7"/>
                    </a:cubicBezTo>
                    <a:cubicBezTo>
                      <a:pt x="53" y="7"/>
                      <a:pt x="53" y="7"/>
                      <a:pt x="53" y="7"/>
                    </a:cubicBezTo>
                    <a:cubicBezTo>
                      <a:pt x="53" y="1"/>
                      <a:pt x="53" y="1"/>
                      <a:pt x="53" y="1"/>
                    </a:cubicBezTo>
                    <a:cubicBezTo>
                      <a:pt x="57" y="1"/>
                      <a:pt x="57" y="1"/>
                      <a:pt x="57" y="1"/>
                    </a:cubicBezTo>
                    <a:close/>
                    <a:moveTo>
                      <a:pt x="24" y="16"/>
                    </a:moveTo>
                    <a:cubicBezTo>
                      <a:pt x="24" y="10"/>
                      <a:pt x="24" y="10"/>
                      <a:pt x="24" y="10"/>
                    </a:cubicBezTo>
                    <a:cubicBezTo>
                      <a:pt x="31" y="10"/>
                      <a:pt x="31" y="10"/>
                      <a:pt x="31" y="10"/>
                    </a:cubicBezTo>
                    <a:cubicBezTo>
                      <a:pt x="31" y="16"/>
                      <a:pt x="31" y="16"/>
                      <a:pt x="31" y="16"/>
                    </a:cubicBezTo>
                    <a:cubicBezTo>
                      <a:pt x="24" y="16"/>
                      <a:pt x="24" y="16"/>
                      <a:pt x="24" y="16"/>
                    </a:cubicBezTo>
                    <a:close/>
                    <a:moveTo>
                      <a:pt x="32" y="16"/>
                    </a:moveTo>
                    <a:cubicBezTo>
                      <a:pt x="32" y="10"/>
                      <a:pt x="32" y="10"/>
                      <a:pt x="32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6"/>
                      <a:pt x="40" y="16"/>
                      <a:pt x="40" y="16"/>
                    </a:cubicBezTo>
                    <a:cubicBezTo>
                      <a:pt x="32" y="16"/>
                      <a:pt x="32" y="16"/>
                      <a:pt x="32" y="16"/>
                    </a:cubicBezTo>
                    <a:close/>
                    <a:moveTo>
                      <a:pt x="41" y="16"/>
                    </a:moveTo>
                    <a:cubicBezTo>
                      <a:pt x="41" y="10"/>
                      <a:pt x="41" y="10"/>
                      <a:pt x="41" y="10"/>
                    </a:cubicBezTo>
                    <a:cubicBezTo>
                      <a:pt x="49" y="10"/>
                      <a:pt x="49" y="10"/>
                      <a:pt x="49" y="10"/>
                    </a:cubicBezTo>
                    <a:cubicBezTo>
                      <a:pt x="49" y="16"/>
                      <a:pt x="49" y="16"/>
                      <a:pt x="49" y="16"/>
                    </a:cubicBezTo>
                    <a:cubicBezTo>
                      <a:pt x="41" y="16"/>
                      <a:pt x="41" y="16"/>
                      <a:pt x="41" y="16"/>
                    </a:cubicBezTo>
                    <a:close/>
                    <a:moveTo>
                      <a:pt x="51" y="16"/>
                    </a:moveTo>
                    <a:cubicBezTo>
                      <a:pt x="51" y="10"/>
                      <a:pt x="51" y="10"/>
                      <a:pt x="51" y="10"/>
                    </a:cubicBezTo>
                    <a:cubicBezTo>
                      <a:pt x="57" y="10"/>
                      <a:pt x="57" y="10"/>
                      <a:pt x="57" y="10"/>
                    </a:cubicBezTo>
                    <a:cubicBezTo>
                      <a:pt x="57" y="16"/>
                      <a:pt x="57" y="16"/>
                      <a:pt x="57" y="16"/>
                    </a:cubicBezTo>
                    <a:cubicBezTo>
                      <a:pt x="51" y="16"/>
                      <a:pt x="51" y="16"/>
                      <a:pt x="51" y="16"/>
                    </a:cubicBezTo>
                    <a:close/>
                    <a:moveTo>
                      <a:pt x="68" y="52"/>
                    </a:moveTo>
                    <a:cubicBezTo>
                      <a:pt x="68" y="46"/>
                      <a:pt x="68" y="46"/>
                      <a:pt x="68" y="46"/>
                    </a:cubicBezTo>
                    <a:cubicBezTo>
                      <a:pt x="62" y="46"/>
                      <a:pt x="62" y="46"/>
                      <a:pt x="62" y="46"/>
                    </a:cubicBezTo>
                    <a:cubicBezTo>
                      <a:pt x="62" y="52"/>
                      <a:pt x="62" y="52"/>
                      <a:pt x="62" y="52"/>
                    </a:cubicBezTo>
                    <a:cubicBezTo>
                      <a:pt x="68" y="52"/>
                      <a:pt x="68" y="52"/>
                      <a:pt x="68" y="52"/>
                    </a:cubicBezTo>
                    <a:close/>
                    <a:moveTo>
                      <a:pt x="68" y="45"/>
                    </a:moveTo>
                    <a:cubicBezTo>
                      <a:pt x="68" y="41"/>
                      <a:pt x="68" y="41"/>
                      <a:pt x="68" y="41"/>
                    </a:cubicBezTo>
                    <a:cubicBezTo>
                      <a:pt x="65" y="41"/>
                      <a:pt x="65" y="41"/>
                      <a:pt x="65" y="41"/>
                    </a:cubicBezTo>
                    <a:cubicBezTo>
                      <a:pt x="65" y="45"/>
                      <a:pt x="65" y="45"/>
                      <a:pt x="65" y="45"/>
                    </a:cubicBezTo>
                    <a:cubicBezTo>
                      <a:pt x="68" y="45"/>
                      <a:pt x="68" y="45"/>
                      <a:pt x="68" y="45"/>
                    </a:cubicBezTo>
                    <a:close/>
                    <a:moveTo>
                      <a:pt x="61" y="46"/>
                    </a:moveTo>
                    <a:cubicBezTo>
                      <a:pt x="61" y="52"/>
                      <a:pt x="61" y="52"/>
                      <a:pt x="61" y="52"/>
                    </a:cubicBezTo>
                    <a:cubicBezTo>
                      <a:pt x="57" y="52"/>
                      <a:pt x="57" y="52"/>
                      <a:pt x="57" y="52"/>
                    </a:cubicBezTo>
                    <a:cubicBezTo>
                      <a:pt x="57" y="46"/>
                      <a:pt x="57" y="46"/>
                      <a:pt x="57" y="46"/>
                    </a:cubicBezTo>
                    <a:cubicBezTo>
                      <a:pt x="61" y="46"/>
                      <a:pt x="61" y="46"/>
                      <a:pt x="61" y="46"/>
                    </a:cubicBezTo>
                    <a:close/>
                    <a:moveTo>
                      <a:pt x="64" y="41"/>
                    </a:moveTo>
                    <a:cubicBezTo>
                      <a:pt x="64" y="45"/>
                      <a:pt x="64" y="45"/>
                      <a:pt x="64" y="45"/>
                    </a:cubicBezTo>
                    <a:cubicBezTo>
                      <a:pt x="57" y="45"/>
                      <a:pt x="57" y="45"/>
                      <a:pt x="57" y="45"/>
                    </a:cubicBezTo>
                    <a:cubicBezTo>
                      <a:pt x="57" y="41"/>
                      <a:pt x="57" y="41"/>
                      <a:pt x="57" y="41"/>
                    </a:cubicBezTo>
                    <a:cubicBezTo>
                      <a:pt x="64" y="41"/>
                      <a:pt x="64" y="41"/>
                      <a:pt x="64" y="41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/>
              <a:p>
                <a:pPr marL="0" marR="0" lvl="0" indent="0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</a:endParaRPr>
              </a:p>
            </p:txBody>
          </p:sp>
          <p:sp>
            <p:nvSpPr>
              <p:cNvPr id="22" name="Freeform 20"/>
              <p:cNvSpPr>
                <a:spLocks noEditPoints="1"/>
              </p:cNvSpPr>
              <p:nvPr/>
            </p:nvSpPr>
            <p:spPr bwMode="auto">
              <a:xfrm>
                <a:off x="4348163" y="1792288"/>
                <a:ext cx="441325" cy="260350"/>
              </a:xfrm>
              <a:custGeom>
                <a:avLst/>
                <a:gdLst>
                  <a:gd name="T0" fmla="*/ 97 w 278"/>
                  <a:gd name="T1" fmla="*/ 0 h 164"/>
                  <a:gd name="T2" fmla="*/ 0 w 278"/>
                  <a:gd name="T3" fmla="*/ 7 h 164"/>
                  <a:gd name="T4" fmla="*/ 0 w 278"/>
                  <a:gd name="T5" fmla="*/ 0 h 164"/>
                  <a:gd name="T6" fmla="*/ 278 w 278"/>
                  <a:gd name="T7" fmla="*/ 0 h 164"/>
                  <a:gd name="T8" fmla="*/ 180 w 278"/>
                  <a:gd name="T9" fmla="*/ 7 h 164"/>
                  <a:gd name="T10" fmla="*/ 180 w 278"/>
                  <a:gd name="T11" fmla="*/ 0 h 164"/>
                  <a:gd name="T12" fmla="*/ 45 w 278"/>
                  <a:gd name="T13" fmla="*/ 59 h 164"/>
                  <a:gd name="T14" fmla="*/ 2 w 278"/>
                  <a:gd name="T15" fmla="*/ 64 h 164"/>
                  <a:gd name="T16" fmla="*/ 2 w 278"/>
                  <a:gd name="T17" fmla="*/ 59 h 164"/>
                  <a:gd name="T18" fmla="*/ 275 w 278"/>
                  <a:gd name="T19" fmla="*/ 59 h 164"/>
                  <a:gd name="T20" fmla="*/ 232 w 278"/>
                  <a:gd name="T21" fmla="*/ 64 h 164"/>
                  <a:gd name="T22" fmla="*/ 232 w 278"/>
                  <a:gd name="T23" fmla="*/ 59 h 164"/>
                  <a:gd name="T24" fmla="*/ 69 w 278"/>
                  <a:gd name="T25" fmla="*/ 102 h 164"/>
                  <a:gd name="T26" fmla="*/ 7 w 278"/>
                  <a:gd name="T27" fmla="*/ 109 h 164"/>
                  <a:gd name="T28" fmla="*/ 7 w 278"/>
                  <a:gd name="T29" fmla="*/ 102 h 164"/>
                  <a:gd name="T30" fmla="*/ 164 w 278"/>
                  <a:gd name="T31" fmla="*/ 102 h 164"/>
                  <a:gd name="T32" fmla="*/ 114 w 278"/>
                  <a:gd name="T33" fmla="*/ 109 h 164"/>
                  <a:gd name="T34" fmla="*/ 114 w 278"/>
                  <a:gd name="T35" fmla="*/ 102 h 164"/>
                  <a:gd name="T36" fmla="*/ 270 w 278"/>
                  <a:gd name="T37" fmla="*/ 102 h 164"/>
                  <a:gd name="T38" fmla="*/ 206 w 278"/>
                  <a:gd name="T39" fmla="*/ 109 h 164"/>
                  <a:gd name="T40" fmla="*/ 206 w 278"/>
                  <a:gd name="T41" fmla="*/ 102 h 164"/>
                  <a:gd name="T42" fmla="*/ 81 w 278"/>
                  <a:gd name="T43" fmla="*/ 159 h 164"/>
                  <a:gd name="T44" fmla="*/ 111 w 278"/>
                  <a:gd name="T45" fmla="*/ 133 h 164"/>
                  <a:gd name="T46" fmla="*/ 114 w 278"/>
                  <a:gd name="T47" fmla="*/ 133 h 164"/>
                  <a:gd name="T48" fmla="*/ 185 w 278"/>
                  <a:gd name="T49" fmla="*/ 159 h 164"/>
                  <a:gd name="T50" fmla="*/ 164 w 278"/>
                  <a:gd name="T51" fmla="*/ 131 h 164"/>
                  <a:gd name="T52" fmla="*/ 164 w 278"/>
                  <a:gd name="T53" fmla="*/ 133 h 164"/>
                  <a:gd name="T54" fmla="*/ 166 w 278"/>
                  <a:gd name="T55" fmla="*/ 133 h 164"/>
                  <a:gd name="T56" fmla="*/ 194 w 278"/>
                  <a:gd name="T57" fmla="*/ 159 h 164"/>
                  <a:gd name="T58" fmla="*/ 261 w 278"/>
                  <a:gd name="T59" fmla="*/ 164 h 164"/>
                  <a:gd name="T60" fmla="*/ 16 w 278"/>
                  <a:gd name="T61" fmla="*/ 159 h 164"/>
                  <a:gd name="T62" fmla="*/ 114 w 278"/>
                  <a:gd name="T63" fmla="*/ 131 h 164"/>
                  <a:gd name="T64" fmla="*/ 114 w 278"/>
                  <a:gd name="T65" fmla="*/ 133 h 164"/>
                  <a:gd name="T66" fmla="*/ 114 w 278"/>
                  <a:gd name="T67" fmla="*/ 131 h 16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</a:cxnLst>
                <a:rect l="0" t="0" r="r" b="b"/>
                <a:pathLst>
                  <a:path w="278" h="164">
                    <a:moveTo>
                      <a:pt x="0" y="0"/>
                    </a:moveTo>
                    <a:lnTo>
                      <a:pt x="97" y="0"/>
                    </a:lnTo>
                    <a:lnTo>
                      <a:pt x="97" y="7"/>
                    </a:lnTo>
                    <a:lnTo>
                      <a:pt x="0" y="7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  <a:moveTo>
                      <a:pt x="180" y="0"/>
                    </a:moveTo>
                    <a:lnTo>
                      <a:pt x="278" y="0"/>
                    </a:lnTo>
                    <a:lnTo>
                      <a:pt x="278" y="7"/>
                    </a:lnTo>
                    <a:lnTo>
                      <a:pt x="180" y="7"/>
                    </a:lnTo>
                    <a:lnTo>
                      <a:pt x="180" y="0"/>
                    </a:lnTo>
                    <a:lnTo>
                      <a:pt x="180" y="0"/>
                    </a:lnTo>
                    <a:close/>
                    <a:moveTo>
                      <a:pt x="2" y="59"/>
                    </a:moveTo>
                    <a:lnTo>
                      <a:pt x="45" y="59"/>
                    </a:lnTo>
                    <a:lnTo>
                      <a:pt x="45" y="64"/>
                    </a:lnTo>
                    <a:lnTo>
                      <a:pt x="2" y="64"/>
                    </a:lnTo>
                    <a:lnTo>
                      <a:pt x="2" y="59"/>
                    </a:lnTo>
                    <a:lnTo>
                      <a:pt x="2" y="59"/>
                    </a:lnTo>
                    <a:close/>
                    <a:moveTo>
                      <a:pt x="232" y="59"/>
                    </a:moveTo>
                    <a:lnTo>
                      <a:pt x="275" y="59"/>
                    </a:lnTo>
                    <a:lnTo>
                      <a:pt x="275" y="64"/>
                    </a:lnTo>
                    <a:lnTo>
                      <a:pt x="232" y="64"/>
                    </a:lnTo>
                    <a:lnTo>
                      <a:pt x="232" y="59"/>
                    </a:lnTo>
                    <a:lnTo>
                      <a:pt x="232" y="59"/>
                    </a:lnTo>
                    <a:close/>
                    <a:moveTo>
                      <a:pt x="7" y="102"/>
                    </a:moveTo>
                    <a:lnTo>
                      <a:pt x="69" y="102"/>
                    </a:lnTo>
                    <a:lnTo>
                      <a:pt x="69" y="109"/>
                    </a:lnTo>
                    <a:lnTo>
                      <a:pt x="7" y="109"/>
                    </a:lnTo>
                    <a:lnTo>
                      <a:pt x="7" y="102"/>
                    </a:lnTo>
                    <a:lnTo>
                      <a:pt x="7" y="102"/>
                    </a:lnTo>
                    <a:close/>
                    <a:moveTo>
                      <a:pt x="114" y="102"/>
                    </a:moveTo>
                    <a:lnTo>
                      <a:pt x="164" y="102"/>
                    </a:lnTo>
                    <a:lnTo>
                      <a:pt x="164" y="109"/>
                    </a:lnTo>
                    <a:lnTo>
                      <a:pt x="114" y="109"/>
                    </a:lnTo>
                    <a:lnTo>
                      <a:pt x="114" y="102"/>
                    </a:lnTo>
                    <a:lnTo>
                      <a:pt x="114" y="102"/>
                    </a:lnTo>
                    <a:close/>
                    <a:moveTo>
                      <a:pt x="206" y="102"/>
                    </a:moveTo>
                    <a:lnTo>
                      <a:pt x="270" y="102"/>
                    </a:lnTo>
                    <a:lnTo>
                      <a:pt x="270" y="109"/>
                    </a:lnTo>
                    <a:lnTo>
                      <a:pt x="206" y="109"/>
                    </a:lnTo>
                    <a:lnTo>
                      <a:pt x="206" y="102"/>
                    </a:lnTo>
                    <a:lnTo>
                      <a:pt x="206" y="102"/>
                    </a:lnTo>
                    <a:close/>
                    <a:moveTo>
                      <a:pt x="16" y="159"/>
                    </a:moveTo>
                    <a:lnTo>
                      <a:pt x="81" y="159"/>
                    </a:lnTo>
                    <a:lnTo>
                      <a:pt x="107" y="133"/>
                    </a:lnTo>
                    <a:lnTo>
                      <a:pt x="111" y="133"/>
                    </a:lnTo>
                    <a:lnTo>
                      <a:pt x="111" y="133"/>
                    </a:lnTo>
                    <a:lnTo>
                      <a:pt x="114" y="133"/>
                    </a:lnTo>
                    <a:lnTo>
                      <a:pt x="88" y="159"/>
                    </a:lnTo>
                    <a:lnTo>
                      <a:pt x="185" y="159"/>
                    </a:lnTo>
                    <a:lnTo>
                      <a:pt x="159" y="131"/>
                    </a:lnTo>
                    <a:lnTo>
                      <a:pt x="164" y="131"/>
                    </a:lnTo>
                    <a:lnTo>
                      <a:pt x="164" y="133"/>
                    </a:lnTo>
                    <a:lnTo>
                      <a:pt x="164" y="133"/>
                    </a:lnTo>
                    <a:lnTo>
                      <a:pt x="166" y="133"/>
                    </a:lnTo>
                    <a:lnTo>
                      <a:pt x="166" y="133"/>
                    </a:lnTo>
                    <a:lnTo>
                      <a:pt x="168" y="133"/>
                    </a:lnTo>
                    <a:lnTo>
                      <a:pt x="194" y="159"/>
                    </a:lnTo>
                    <a:lnTo>
                      <a:pt x="261" y="159"/>
                    </a:lnTo>
                    <a:lnTo>
                      <a:pt x="261" y="164"/>
                    </a:lnTo>
                    <a:lnTo>
                      <a:pt x="16" y="164"/>
                    </a:lnTo>
                    <a:lnTo>
                      <a:pt x="16" y="159"/>
                    </a:lnTo>
                    <a:lnTo>
                      <a:pt x="16" y="159"/>
                    </a:lnTo>
                    <a:close/>
                    <a:moveTo>
                      <a:pt x="114" y="131"/>
                    </a:moveTo>
                    <a:lnTo>
                      <a:pt x="116" y="131"/>
                    </a:lnTo>
                    <a:lnTo>
                      <a:pt x="114" y="133"/>
                    </a:lnTo>
                    <a:lnTo>
                      <a:pt x="114" y="131"/>
                    </a:lnTo>
                    <a:lnTo>
                      <a:pt x="114" y="13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/>
              <a:p>
                <a:pPr marL="0" marR="0" lvl="0" indent="0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</a:endParaRPr>
              </a:p>
            </p:txBody>
          </p:sp>
          <p:sp>
            <p:nvSpPr>
              <p:cNvPr id="23" name="Freeform 21"/>
              <p:cNvSpPr>
                <a:spLocks noEditPoints="1"/>
              </p:cNvSpPr>
              <p:nvPr/>
            </p:nvSpPr>
            <p:spPr bwMode="auto">
              <a:xfrm>
                <a:off x="4295776" y="1660525"/>
                <a:ext cx="546100" cy="508000"/>
              </a:xfrm>
              <a:custGeom>
                <a:avLst/>
                <a:gdLst>
                  <a:gd name="T0" fmla="*/ 31 w 145"/>
                  <a:gd name="T1" fmla="*/ 0 h 135"/>
                  <a:gd name="T2" fmla="*/ 0 w 145"/>
                  <a:gd name="T3" fmla="*/ 27 h 135"/>
                  <a:gd name="T4" fmla="*/ 14 w 145"/>
                  <a:gd name="T5" fmla="*/ 45 h 135"/>
                  <a:gd name="T6" fmla="*/ 14 w 145"/>
                  <a:gd name="T7" fmla="*/ 63 h 135"/>
                  <a:gd name="T8" fmla="*/ 33 w 145"/>
                  <a:gd name="T9" fmla="*/ 116 h 135"/>
                  <a:gd name="T10" fmla="*/ 61 w 145"/>
                  <a:gd name="T11" fmla="*/ 125 h 135"/>
                  <a:gd name="T12" fmla="*/ 73 w 145"/>
                  <a:gd name="T13" fmla="*/ 135 h 135"/>
                  <a:gd name="T14" fmla="*/ 83 w 145"/>
                  <a:gd name="T15" fmla="*/ 126 h 135"/>
                  <a:gd name="T16" fmla="*/ 112 w 145"/>
                  <a:gd name="T17" fmla="*/ 116 h 135"/>
                  <a:gd name="T18" fmla="*/ 131 w 145"/>
                  <a:gd name="T19" fmla="*/ 63 h 135"/>
                  <a:gd name="T20" fmla="*/ 131 w 145"/>
                  <a:gd name="T21" fmla="*/ 46 h 135"/>
                  <a:gd name="T22" fmla="*/ 145 w 145"/>
                  <a:gd name="T23" fmla="*/ 27 h 135"/>
                  <a:gd name="T24" fmla="*/ 115 w 145"/>
                  <a:gd name="T25" fmla="*/ 0 h 135"/>
                  <a:gd name="T26" fmla="*/ 73 w 145"/>
                  <a:gd name="T27" fmla="*/ 14 h 135"/>
                  <a:gd name="T28" fmla="*/ 31 w 145"/>
                  <a:gd name="T29" fmla="*/ 0 h 135"/>
                  <a:gd name="T30" fmla="*/ 31 w 145"/>
                  <a:gd name="T31" fmla="*/ 4 h 135"/>
                  <a:gd name="T32" fmla="*/ 6 w 145"/>
                  <a:gd name="T33" fmla="*/ 26 h 135"/>
                  <a:gd name="T34" fmla="*/ 16 w 145"/>
                  <a:gd name="T35" fmla="*/ 38 h 135"/>
                  <a:gd name="T36" fmla="*/ 17 w 145"/>
                  <a:gd name="T37" fmla="*/ 51 h 135"/>
                  <a:gd name="T38" fmla="*/ 17 w 145"/>
                  <a:gd name="T39" fmla="*/ 64 h 135"/>
                  <a:gd name="T40" fmla="*/ 34 w 145"/>
                  <a:gd name="T41" fmla="*/ 113 h 135"/>
                  <a:gd name="T42" fmla="*/ 60 w 145"/>
                  <a:gd name="T43" fmla="*/ 122 h 135"/>
                  <a:gd name="T44" fmla="*/ 73 w 145"/>
                  <a:gd name="T45" fmla="*/ 130 h 135"/>
                  <a:gd name="T46" fmla="*/ 83 w 145"/>
                  <a:gd name="T47" fmla="*/ 123 h 135"/>
                  <a:gd name="T48" fmla="*/ 111 w 145"/>
                  <a:gd name="T49" fmla="*/ 113 h 135"/>
                  <a:gd name="T50" fmla="*/ 128 w 145"/>
                  <a:gd name="T51" fmla="*/ 63 h 135"/>
                  <a:gd name="T52" fmla="*/ 128 w 145"/>
                  <a:gd name="T53" fmla="*/ 52 h 135"/>
                  <a:gd name="T54" fmla="*/ 129 w 145"/>
                  <a:gd name="T55" fmla="*/ 38 h 135"/>
                  <a:gd name="T56" fmla="*/ 139 w 145"/>
                  <a:gd name="T57" fmla="*/ 26 h 135"/>
                  <a:gd name="T58" fmla="*/ 114 w 145"/>
                  <a:gd name="T59" fmla="*/ 4 h 135"/>
                  <a:gd name="T60" fmla="*/ 73 w 145"/>
                  <a:gd name="T61" fmla="*/ 16 h 135"/>
                  <a:gd name="T62" fmla="*/ 31 w 145"/>
                  <a:gd name="T63" fmla="*/ 4 h 13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</a:cxnLst>
                <a:rect l="0" t="0" r="r" b="b"/>
                <a:pathLst>
                  <a:path w="145" h="135">
                    <a:moveTo>
                      <a:pt x="31" y="0"/>
                    </a:moveTo>
                    <a:cubicBezTo>
                      <a:pt x="0" y="27"/>
                      <a:pt x="0" y="27"/>
                      <a:pt x="0" y="27"/>
                    </a:cubicBezTo>
                    <a:cubicBezTo>
                      <a:pt x="9" y="28"/>
                      <a:pt x="14" y="37"/>
                      <a:pt x="14" y="45"/>
                    </a:cubicBezTo>
                    <a:cubicBezTo>
                      <a:pt x="14" y="63"/>
                      <a:pt x="14" y="63"/>
                      <a:pt x="14" y="63"/>
                    </a:cubicBezTo>
                    <a:cubicBezTo>
                      <a:pt x="14" y="80"/>
                      <a:pt x="15" y="109"/>
                      <a:pt x="33" y="116"/>
                    </a:cubicBezTo>
                    <a:cubicBezTo>
                      <a:pt x="36" y="117"/>
                      <a:pt x="53" y="121"/>
                      <a:pt x="61" y="125"/>
                    </a:cubicBezTo>
                    <a:cubicBezTo>
                      <a:pt x="70" y="130"/>
                      <a:pt x="71" y="135"/>
                      <a:pt x="73" y="135"/>
                    </a:cubicBezTo>
                    <a:cubicBezTo>
                      <a:pt x="74" y="134"/>
                      <a:pt x="76" y="130"/>
                      <a:pt x="83" y="126"/>
                    </a:cubicBezTo>
                    <a:cubicBezTo>
                      <a:pt x="92" y="122"/>
                      <a:pt x="107" y="118"/>
                      <a:pt x="112" y="116"/>
                    </a:cubicBezTo>
                    <a:cubicBezTo>
                      <a:pt x="130" y="109"/>
                      <a:pt x="131" y="80"/>
                      <a:pt x="131" y="63"/>
                    </a:cubicBezTo>
                    <a:cubicBezTo>
                      <a:pt x="131" y="46"/>
                      <a:pt x="131" y="46"/>
                      <a:pt x="131" y="46"/>
                    </a:cubicBezTo>
                    <a:cubicBezTo>
                      <a:pt x="131" y="38"/>
                      <a:pt x="136" y="28"/>
                      <a:pt x="145" y="27"/>
                    </a:cubicBezTo>
                    <a:cubicBezTo>
                      <a:pt x="115" y="0"/>
                      <a:pt x="115" y="0"/>
                      <a:pt x="115" y="0"/>
                    </a:cubicBezTo>
                    <a:cubicBezTo>
                      <a:pt x="100" y="9"/>
                      <a:pt x="90" y="13"/>
                      <a:pt x="73" y="14"/>
                    </a:cubicBezTo>
                    <a:cubicBezTo>
                      <a:pt x="55" y="14"/>
                      <a:pt x="45" y="10"/>
                      <a:pt x="31" y="0"/>
                    </a:cubicBezTo>
                    <a:close/>
                    <a:moveTo>
                      <a:pt x="31" y="4"/>
                    </a:moveTo>
                    <a:cubicBezTo>
                      <a:pt x="6" y="26"/>
                      <a:pt x="6" y="26"/>
                      <a:pt x="6" y="26"/>
                    </a:cubicBezTo>
                    <a:cubicBezTo>
                      <a:pt x="7" y="26"/>
                      <a:pt x="13" y="29"/>
                      <a:pt x="16" y="38"/>
                    </a:cubicBezTo>
                    <a:cubicBezTo>
                      <a:pt x="17" y="42"/>
                      <a:pt x="17" y="47"/>
                      <a:pt x="17" y="51"/>
                    </a:cubicBezTo>
                    <a:cubicBezTo>
                      <a:pt x="17" y="56"/>
                      <a:pt x="17" y="60"/>
                      <a:pt x="17" y="64"/>
                    </a:cubicBezTo>
                    <a:cubicBezTo>
                      <a:pt x="17" y="79"/>
                      <a:pt x="18" y="106"/>
                      <a:pt x="34" y="113"/>
                    </a:cubicBezTo>
                    <a:cubicBezTo>
                      <a:pt x="37" y="115"/>
                      <a:pt x="53" y="118"/>
                      <a:pt x="60" y="122"/>
                    </a:cubicBezTo>
                    <a:cubicBezTo>
                      <a:pt x="70" y="126"/>
                      <a:pt x="72" y="130"/>
                      <a:pt x="73" y="130"/>
                    </a:cubicBezTo>
                    <a:cubicBezTo>
                      <a:pt x="74" y="129"/>
                      <a:pt x="76" y="126"/>
                      <a:pt x="83" y="123"/>
                    </a:cubicBezTo>
                    <a:cubicBezTo>
                      <a:pt x="91" y="119"/>
                      <a:pt x="106" y="115"/>
                      <a:pt x="111" y="113"/>
                    </a:cubicBezTo>
                    <a:cubicBezTo>
                      <a:pt x="127" y="107"/>
                      <a:pt x="127" y="79"/>
                      <a:pt x="128" y="63"/>
                    </a:cubicBezTo>
                    <a:cubicBezTo>
                      <a:pt x="128" y="52"/>
                      <a:pt x="128" y="52"/>
                      <a:pt x="128" y="52"/>
                    </a:cubicBezTo>
                    <a:cubicBezTo>
                      <a:pt x="128" y="47"/>
                      <a:pt x="127" y="43"/>
                      <a:pt x="129" y="38"/>
                    </a:cubicBezTo>
                    <a:cubicBezTo>
                      <a:pt x="131" y="33"/>
                      <a:pt x="134" y="28"/>
                      <a:pt x="139" y="26"/>
                    </a:cubicBezTo>
                    <a:cubicBezTo>
                      <a:pt x="114" y="4"/>
                      <a:pt x="114" y="4"/>
                      <a:pt x="114" y="4"/>
                    </a:cubicBezTo>
                    <a:cubicBezTo>
                      <a:pt x="100" y="13"/>
                      <a:pt x="90" y="16"/>
                      <a:pt x="73" y="16"/>
                    </a:cubicBezTo>
                    <a:cubicBezTo>
                      <a:pt x="56" y="16"/>
                      <a:pt x="45" y="13"/>
                      <a:pt x="31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/>
              <a:p>
                <a:pPr marL="0" marR="0" lvl="0" indent="0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</a:endParaRPr>
              </a:p>
            </p:txBody>
          </p:sp>
          <p:sp>
            <p:nvSpPr>
              <p:cNvPr id="24" name="Freeform 22"/>
              <p:cNvSpPr>
                <a:spLocks noEditPoints="1"/>
              </p:cNvSpPr>
              <p:nvPr/>
            </p:nvSpPr>
            <p:spPr bwMode="auto">
              <a:xfrm>
                <a:off x="4373563" y="1701800"/>
                <a:ext cx="388938" cy="430213"/>
              </a:xfrm>
              <a:custGeom>
                <a:avLst/>
                <a:gdLst>
                  <a:gd name="T0" fmla="*/ 226 w 245"/>
                  <a:gd name="T1" fmla="*/ 17 h 271"/>
                  <a:gd name="T2" fmla="*/ 233 w 245"/>
                  <a:gd name="T3" fmla="*/ 31 h 271"/>
                  <a:gd name="T4" fmla="*/ 219 w 245"/>
                  <a:gd name="T5" fmla="*/ 40 h 271"/>
                  <a:gd name="T6" fmla="*/ 207 w 245"/>
                  <a:gd name="T7" fmla="*/ 31 h 271"/>
                  <a:gd name="T8" fmla="*/ 212 w 245"/>
                  <a:gd name="T9" fmla="*/ 17 h 271"/>
                  <a:gd name="T10" fmla="*/ 219 w 245"/>
                  <a:gd name="T11" fmla="*/ 0 h 271"/>
                  <a:gd name="T12" fmla="*/ 131 w 245"/>
                  <a:gd name="T13" fmla="*/ 240 h 271"/>
                  <a:gd name="T14" fmla="*/ 136 w 245"/>
                  <a:gd name="T15" fmla="*/ 254 h 271"/>
                  <a:gd name="T16" fmla="*/ 121 w 245"/>
                  <a:gd name="T17" fmla="*/ 263 h 271"/>
                  <a:gd name="T18" fmla="*/ 110 w 245"/>
                  <a:gd name="T19" fmla="*/ 254 h 271"/>
                  <a:gd name="T20" fmla="*/ 114 w 245"/>
                  <a:gd name="T21" fmla="*/ 240 h 271"/>
                  <a:gd name="T22" fmla="*/ 121 w 245"/>
                  <a:gd name="T23" fmla="*/ 223 h 271"/>
                  <a:gd name="T24" fmla="*/ 126 w 245"/>
                  <a:gd name="T25" fmla="*/ 242 h 271"/>
                  <a:gd name="T26" fmla="*/ 129 w 245"/>
                  <a:gd name="T27" fmla="*/ 252 h 271"/>
                  <a:gd name="T28" fmla="*/ 121 w 245"/>
                  <a:gd name="T29" fmla="*/ 256 h 271"/>
                  <a:gd name="T30" fmla="*/ 114 w 245"/>
                  <a:gd name="T31" fmla="*/ 252 h 271"/>
                  <a:gd name="T32" fmla="*/ 117 w 245"/>
                  <a:gd name="T33" fmla="*/ 242 h 271"/>
                  <a:gd name="T34" fmla="*/ 121 w 245"/>
                  <a:gd name="T35" fmla="*/ 235 h 271"/>
                  <a:gd name="T36" fmla="*/ 34 w 245"/>
                  <a:gd name="T37" fmla="*/ 17 h 271"/>
                  <a:gd name="T38" fmla="*/ 38 w 245"/>
                  <a:gd name="T39" fmla="*/ 31 h 271"/>
                  <a:gd name="T40" fmla="*/ 27 w 245"/>
                  <a:gd name="T41" fmla="*/ 40 h 271"/>
                  <a:gd name="T42" fmla="*/ 15 w 245"/>
                  <a:gd name="T43" fmla="*/ 31 h 271"/>
                  <a:gd name="T44" fmla="*/ 19 w 245"/>
                  <a:gd name="T45" fmla="*/ 17 h 271"/>
                  <a:gd name="T46" fmla="*/ 27 w 245"/>
                  <a:gd name="T47" fmla="*/ 0 h 271"/>
                  <a:gd name="T48" fmla="*/ 31 w 245"/>
                  <a:gd name="T49" fmla="*/ 22 h 271"/>
                  <a:gd name="T50" fmla="*/ 34 w 245"/>
                  <a:gd name="T51" fmla="*/ 29 h 271"/>
                  <a:gd name="T52" fmla="*/ 27 w 245"/>
                  <a:gd name="T53" fmla="*/ 33 h 271"/>
                  <a:gd name="T54" fmla="*/ 19 w 245"/>
                  <a:gd name="T55" fmla="*/ 29 h 271"/>
                  <a:gd name="T56" fmla="*/ 22 w 245"/>
                  <a:gd name="T57" fmla="*/ 22 h 271"/>
                  <a:gd name="T58" fmla="*/ 27 w 245"/>
                  <a:gd name="T59" fmla="*/ 12 h 271"/>
                  <a:gd name="T60" fmla="*/ 224 w 245"/>
                  <a:gd name="T61" fmla="*/ 22 h 271"/>
                  <a:gd name="T62" fmla="*/ 226 w 245"/>
                  <a:gd name="T63" fmla="*/ 29 h 271"/>
                  <a:gd name="T64" fmla="*/ 219 w 245"/>
                  <a:gd name="T65" fmla="*/ 33 h 271"/>
                  <a:gd name="T66" fmla="*/ 212 w 245"/>
                  <a:gd name="T67" fmla="*/ 29 h 271"/>
                  <a:gd name="T68" fmla="*/ 214 w 245"/>
                  <a:gd name="T69" fmla="*/ 22 h 271"/>
                  <a:gd name="T70" fmla="*/ 219 w 245"/>
                  <a:gd name="T71" fmla="*/ 12 h 27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</a:cxnLst>
                <a:rect l="0" t="0" r="r" b="b"/>
                <a:pathLst>
                  <a:path w="245" h="271">
                    <a:moveTo>
                      <a:pt x="219" y="0"/>
                    </a:moveTo>
                    <a:lnTo>
                      <a:pt x="226" y="17"/>
                    </a:lnTo>
                    <a:lnTo>
                      <a:pt x="245" y="19"/>
                    </a:lnTo>
                    <a:lnTo>
                      <a:pt x="233" y="31"/>
                    </a:lnTo>
                    <a:lnTo>
                      <a:pt x="235" y="48"/>
                    </a:lnTo>
                    <a:lnTo>
                      <a:pt x="219" y="40"/>
                    </a:lnTo>
                    <a:lnTo>
                      <a:pt x="205" y="48"/>
                    </a:lnTo>
                    <a:lnTo>
                      <a:pt x="207" y="31"/>
                    </a:lnTo>
                    <a:lnTo>
                      <a:pt x="193" y="19"/>
                    </a:lnTo>
                    <a:lnTo>
                      <a:pt x="212" y="17"/>
                    </a:lnTo>
                    <a:lnTo>
                      <a:pt x="219" y="0"/>
                    </a:lnTo>
                    <a:lnTo>
                      <a:pt x="219" y="0"/>
                    </a:lnTo>
                    <a:close/>
                    <a:moveTo>
                      <a:pt x="121" y="223"/>
                    </a:moveTo>
                    <a:lnTo>
                      <a:pt x="131" y="240"/>
                    </a:lnTo>
                    <a:lnTo>
                      <a:pt x="148" y="242"/>
                    </a:lnTo>
                    <a:lnTo>
                      <a:pt x="136" y="254"/>
                    </a:lnTo>
                    <a:lnTo>
                      <a:pt x="138" y="271"/>
                    </a:lnTo>
                    <a:lnTo>
                      <a:pt x="121" y="263"/>
                    </a:lnTo>
                    <a:lnTo>
                      <a:pt x="107" y="271"/>
                    </a:lnTo>
                    <a:lnTo>
                      <a:pt x="110" y="254"/>
                    </a:lnTo>
                    <a:lnTo>
                      <a:pt x="98" y="242"/>
                    </a:lnTo>
                    <a:lnTo>
                      <a:pt x="114" y="240"/>
                    </a:lnTo>
                    <a:lnTo>
                      <a:pt x="121" y="223"/>
                    </a:lnTo>
                    <a:lnTo>
                      <a:pt x="121" y="223"/>
                    </a:lnTo>
                    <a:close/>
                    <a:moveTo>
                      <a:pt x="121" y="235"/>
                    </a:moveTo>
                    <a:lnTo>
                      <a:pt x="126" y="242"/>
                    </a:lnTo>
                    <a:lnTo>
                      <a:pt x="136" y="244"/>
                    </a:lnTo>
                    <a:lnTo>
                      <a:pt x="129" y="252"/>
                    </a:lnTo>
                    <a:lnTo>
                      <a:pt x="131" y="261"/>
                    </a:lnTo>
                    <a:lnTo>
                      <a:pt x="121" y="256"/>
                    </a:lnTo>
                    <a:lnTo>
                      <a:pt x="112" y="261"/>
                    </a:lnTo>
                    <a:lnTo>
                      <a:pt x="114" y="252"/>
                    </a:lnTo>
                    <a:lnTo>
                      <a:pt x="107" y="244"/>
                    </a:lnTo>
                    <a:lnTo>
                      <a:pt x="117" y="242"/>
                    </a:lnTo>
                    <a:lnTo>
                      <a:pt x="121" y="235"/>
                    </a:lnTo>
                    <a:lnTo>
                      <a:pt x="121" y="235"/>
                    </a:lnTo>
                    <a:close/>
                    <a:moveTo>
                      <a:pt x="27" y="0"/>
                    </a:moveTo>
                    <a:lnTo>
                      <a:pt x="34" y="17"/>
                    </a:lnTo>
                    <a:lnTo>
                      <a:pt x="53" y="19"/>
                    </a:lnTo>
                    <a:lnTo>
                      <a:pt x="38" y="31"/>
                    </a:lnTo>
                    <a:lnTo>
                      <a:pt x="41" y="48"/>
                    </a:lnTo>
                    <a:lnTo>
                      <a:pt x="27" y="40"/>
                    </a:lnTo>
                    <a:lnTo>
                      <a:pt x="10" y="48"/>
                    </a:lnTo>
                    <a:lnTo>
                      <a:pt x="15" y="31"/>
                    </a:lnTo>
                    <a:lnTo>
                      <a:pt x="0" y="19"/>
                    </a:lnTo>
                    <a:lnTo>
                      <a:pt x="19" y="17"/>
                    </a:lnTo>
                    <a:lnTo>
                      <a:pt x="27" y="0"/>
                    </a:lnTo>
                    <a:lnTo>
                      <a:pt x="27" y="0"/>
                    </a:lnTo>
                    <a:close/>
                    <a:moveTo>
                      <a:pt x="27" y="12"/>
                    </a:moveTo>
                    <a:lnTo>
                      <a:pt x="31" y="22"/>
                    </a:lnTo>
                    <a:lnTo>
                      <a:pt x="41" y="22"/>
                    </a:lnTo>
                    <a:lnTo>
                      <a:pt x="34" y="29"/>
                    </a:lnTo>
                    <a:lnTo>
                      <a:pt x="36" y="38"/>
                    </a:lnTo>
                    <a:lnTo>
                      <a:pt x="27" y="33"/>
                    </a:lnTo>
                    <a:lnTo>
                      <a:pt x="17" y="38"/>
                    </a:lnTo>
                    <a:lnTo>
                      <a:pt x="19" y="29"/>
                    </a:lnTo>
                    <a:lnTo>
                      <a:pt x="12" y="22"/>
                    </a:lnTo>
                    <a:lnTo>
                      <a:pt x="22" y="22"/>
                    </a:lnTo>
                    <a:lnTo>
                      <a:pt x="27" y="12"/>
                    </a:lnTo>
                    <a:lnTo>
                      <a:pt x="27" y="12"/>
                    </a:lnTo>
                    <a:close/>
                    <a:moveTo>
                      <a:pt x="219" y="12"/>
                    </a:moveTo>
                    <a:lnTo>
                      <a:pt x="224" y="22"/>
                    </a:lnTo>
                    <a:lnTo>
                      <a:pt x="233" y="22"/>
                    </a:lnTo>
                    <a:lnTo>
                      <a:pt x="226" y="29"/>
                    </a:lnTo>
                    <a:lnTo>
                      <a:pt x="228" y="38"/>
                    </a:lnTo>
                    <a:lnTo>
                      <a:pt x="219" y="33"/>
                    </a:lnTo>
                    <a:lnTo>
                      <a:pt x="209" y="38"/>
                    </a:lnTo>
                    <a:lnTo>
                      <a:pt x="212" y="29"/>
                    </a:lnTo>
                    <a:lnTo>
                      <a:pt x="205" y="22"/>
                    </a:lnTo>
                    <a:lnTo>
                      <a:pt x="214" y="22"/>
                    </a:lnTo>
                    <a:lnTo>
                      <a:pt x="219" y="12"/>
                    </a:lnTo>
                    <a:lnTo>
                      <a:pt x="219" y="12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/>
              <a:p>
                <a:pPr marL="0" marR="0" lvl="0" indent="0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</a:endParaRPr>
              </a:p>
            </p:txBody>
          </p:sp>
          <p:sp>
            <p:nvSpPr>
              <p:cNvPr id="25" name="Freeform 23"/>
              <p:cNvSpPr>
                <a:spLocks noEditPoints="1"/>
              </p:cNvSpPr>
              <p:nvPr/>
            </p:nvSpPr>
            <p:spPr bwMode="auto">
              <a:xfrm>
                <a:off x="4392613" y="2220913"/>
                <a:ext cx="350838" cy="79375"/>
              </a:xfrm>
              <a:custGeom>
                <a:avLst/>
                <a:gdLst>
                  <a:gd name="T0" fmla="*/ 11 w 93"/>
                  <a:gd name="T1" fmla="*/ 4 h 21"/>
                  <a:gd name="T2" fmla="*/ 11 w 93"/>
                  <a:gd name="T3" fmla="*/ 4 h 21"/>
                  <a:gd name="T4" fmla="*/ 11 w 93"/>
                  <a:gd name="T5" fmla="*/ 2 h 21"/>
                  <a:gd name="T6" fmla="*/ 29 w 93"/>
                  <a:gd name="T7" fmla="*/ 3 h 21"/>
                  <a:gd name="T8" fmla="*/ 28 w 93"/>
                  <a:gd name="T9" fmla="*/ 8 h 21"/>
                  <a:gd name="T10" fmla="*/ 38 w 93"/>
                  <a:gd name="T11" fmla="*/ 7 h 21"/>
                  <a:gd name="T12" fmla="*/ 37 w 93"/>
                  <a:gd name="T13" fmla="*/ 5 h 21"/>
                  <a:gd name="T14" fmla="*/ 33 w 93"/>
                  <a:gd name="T15" fmla="*/ 4 h 21"/>
                  <a:gd name="T16" fmla="*/ 39 w 93"/>
                  <a:gd name="T17" fmla="*/ 1 h 21"/>
                  <a:gd name="T18" fmla="*/ 63 w 93"/>
                  <a:gd name="T19" fmla="*/ 3 h 21"/>
                  <a:gd name="T20" fmla="*/ 65 w 93"/>
                  <a:gd name="T21" fmla="*/ 8 h 21"/>
                  <a:gd name="T22" fmla="*/ 71 w 93"/>
                  <a:gd name="T23" fmla="*/ 10 h 21"/>
                  <a:gd name="T24" fmla="*/ 65 w 93"/>
                  <a:gd name="T25" fmla="*/ 2 h 21"/>
                  <a:gd name="T26" fmla="*/ 88 w 93"/>
                  <a:gd name="T27" fmla="*/ 12 h 21"/>
                  <a:gd name="T28" fmla="*/ 87 w 93"/>
                  <a:gd name="T29" fmla="*/ 11 h 21"/>
                  <a:gd name="T30" fmla="*/ 87 w 93"/>
                  <a:gd name="T31" fmla="*/ 5 h 21"/>
                  <a:gd name="T32" fmla="*/ 83 w 93"/>
                  <a:gd name="T33" fmla="*/ 18 h 21"/>
                  <a:gd name="T34" fmla="*/ 80 w 93"/>
                  <a:gd name="T35" fmla="*/ 11 h 21"/>
                  <a:gd name="T36" fmla="*/ 78 w 93"/>
                  <a:gd name="T37" fmla="*/ 11 h 21"/>
                  <a:gd name="T38" fmla="*/ 75 w 93"/>
                  <a:gd name="T39" fmla="*/ 19 h 21"/>
                  <a:gd name="T40" fmla="*/ 93 w 93"/>
                  <a:gd name="T41" fmla="*/ 20 h 21"/>
                  <a:gd name="T42" fmla="*/ 85 w 93"/>
                  <a:gd name="T43" fmla="*/ 12 h 21"/>
                  <a:gd name="T44" fmla="*/ 55 w 93"/>
                  <a:gd name="T45" fmla="*/ 2 h 21"/>
                  <a:gd name="T46" fmla="*/ 50 w 93"/>
                  <a:gd name="T47" fmla="*/ 7 h 21"/>
                  <a:gd name="T48" fmla="*/ 50 w 93"/>
                  <a:gd name="T49" fmla="*/ 15 h 21"/>
                  <a:gd name="T50" fmla="*/ 57 w 93"/>
                  <a:gd name="T51" fmla="*/ 10 h 21"/>
                  <a:gd name="T52" fmla="*/ 53 w 93"/>
                  <a:gd name="T53" fmla="*/ 14 h 21"/>
                  <a:gd name="T54" fmla="*/ 57 w 93"/>
                  <a:gd name="T55" fmla="*/ 14 h 21"/>
                  <a:gd name="T56" fmla="*/ 57 w 93"/>
                  <a:gd name="T57" fmla="*/ 9 h 21"/>
                  <a:gd name="T58" fmla="*/ 55 w 93"/>
                  <a:gd name="T59" fmla="*/ 7 h 21"/>
                  <a:gd name="T60" fmla="*/ 62 w 93"/>
                  <a:gd name="T61" fmla="*/ 11 h 21"/>
                  <a:gd name="T62" fmla="*/ 62 w 93"/>
                  <a:gd name="T63" fmla="*/ 11 h 21"/>
                  <a:gd name="T64" fmla="*/ 62 w 93"/>
                  <a:gd name="T65" fmla="*/ 14 h 21"/>
                  <a:gd name="T66" fmla="*/ 39 w 93"/>
                  <a:gd name="T67" fmla="*/ 11 h 21"/>
                  <a:gd name="T68" fmla="*/ 36 w 93"/>
                  <a:gd name="T69" fmla="*/ 10 h 21"/>
                  <a:gd name="T70" fmla="*/ 34 w 93"/>
                  <a:gd name="T71" fmla="*/ 12 h 21"/>
                  <a:gd name="T72" fmla="*/ 34 w 93"/>
                  <a:gd name="T73" fmla="*/ 13 h 21"/>
                  <a:gd name="T74" fmla="*/ 26 w 93"/>
                  <a:gd name="T75" fmla="*/ 17 h 21"/>
                  <a:gd name="T76" fmla="*/ 44 w 93"/>
                  <a:gd name="T77" fmla="*/ 15 h 21"/>
                  <a:gd name="T78" fmla="*/ 35 w 93"/>
                  <a:gd name="T79" fmla="*/ 12 h 21"/>
                  <a:gd name="T80" fmla="*/ 7 w 93"/>
                  <a:gd name="T81" fmla="*/ 6 h 21"/>
                  <a:gd name="T82" fmla="*/ 12 w 93"/>
                  <a:gd name="T83" fmla="*/ 8 h 21"/>
                  <a:gd name="T84" fmla="*/ 10 w 93"/>
                  <a:gd name="T85" fmla="*/ 8 h 21"/>
                  <a:gd name="T86" fmla="*/ 13 w 93"/>
                  <a:gd name="T87" fmla="*/ 5 h 21"/>
                  <a:gd name="T88" fmla="*/ 5 w 93"/>
                  <a:gd name="T89" fmla="*/ 7 h 21"/>
                  <a:gd name="T90" fmla="*/ 6 w 93"/>
                  <a:gd name="T91" fmla="*/ 9 h 21"/>
                  <a:gd name="T92" fmla="*/ 4 w 93"/>
                  <a:gd name="T93" fmla="*/ 11 h 21"/>
                  <a:gd name="T94" fmla="*/ 8 w 93"/>
                  <a:gd name="T95" fmla="*/ 11 h 21"/>
                  <a:gd name="T96" fmla="*/ 0 w 93"/>
                  <a:gd name="T97" fmla="*/ 16 h 21"/>
                  <a:gd name="T98" fmla="*/ 18 w 93"/>
                  <a:gd name="T99" fmla="*/ 14 h 21"/>
                  <a:gd name="T100" fmla="*/ 14 w 93"/>
                  <a:gd name="T101" fmla="*/ 13 h 21"/>
                  <a:gd name="T102" fmla="*/ 12 w 93"/>
                  <a:gd name="T103" fmla="*/ 11 h 21"/>
                  <a:gd name="T104" fmla="*/ 10 w 93"/>
                  <a:gd name="T105" fmla="*/ 14 h 21"/>
                  <a:gd name="T106" fmla="*/ 14 w 93"/>
                  <a:gd name="T107" fmla="*/ 10 h 21"/>
                  <a:gd name="T108" fmla="*/ 10 w 93"/>
                  <a:gd name="T109" fmla="*/ 9 h 21"/>
                  <a:gd name="T110" fmla="*/ 6 w 93"/>
                  <a:gd name="T111" fmla="*/ 14 h 21"/>
                  <a:gd name="T112" fmla="*/ 7 w 93"/>
                  <a:gd name="T113" fmla="*/ 17 h 21"/>
                  <a:gd name="T114" fmla="*/ 7 w 93"/>
                  <a:gd name="T115" fmla="*/ 21 h 21"/>
                  <a:gd name="T116" fmla="*/ 14 w 93"/>
                  <a:gd name="T117" fmla="*/ 20 h 21"/>
                  <a:gd name="T118" fmla="*/ 15 w 93"/>
                  <a:gd name="T119" fmla="*/ 16 h 21"/>
                  <a:gd name="T120" fmla="*/ 12 w 93"/>
                  <a:gd name="T121" fmla="*/ 17 h 21"/>
                  <a:gd name="T122" fmla="*/ 7 w 93"/>
                  <a:gd name="T123" fmla="*/ 18 h 2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</a:cxnLst>
                <a:rect l="0" t="0" r="r" b="b"/>
                <a:pathLst>
                  <a:path w="93" h="21">
                    <a:moveTo>
                      <a:pt x="11" y="2"/>
                    </a:moveTo>
                    <a:cubicBezTo>
                      <a:pt x="11" y="2"/>
                      <a:pt x="11" y="2"/>
                      <a:pt x="11" y="3"/>
                    </a:cubicBezTo>
                    <a:cubicBezTo>
                      <a:pt x="11" y="3"/>
                      <a:pt x="11" y="3"/>
                      <a:pt x="11" y="3"/>
                    </a:cubicBezTo>
                    <a:cubicBezTo>
                      <a:pt x="11" y="3"/>
                      <a:pt x="11" y="4"/>
                      <a:pt x="11" y="4"/>
                    </a:cubicBezTo>
                    <a:cubicBezTo>
                      <a:pt x="10" y="4"/>
                      <a:pt x="10" y="5"/>
                      <a:pt x="10" y="5"/>
                    </a:cubicBezTo>
                    <a:cubicBezTo>
                      <a:pt x="9" y="5"/>
                      <a:pt x="9" y="5"/>
                      <a:pt x="9" y="5"/>
                    </a:cubicBezTo>
                    <a:cubicBezTo>
                      <a:pt x="9" y="5"/>
                      <a:pt x="10" y="5"/>
                      <a:pt x="10" y="5"/>
                    </a:cubicBezTo>
                    <a:cubicBezTo>
                      <a:pt x="10" y="5"/>
                      <a:pt x="11" y="5"/>
                      <a:pt x="11" y="4"/>
                    </a:cubicBezTo>
                    <a:cubicBezTo>
                      <a:pt x="12" y="4"/>
                      <a:pt x="12" y="4"/>
                      <a:pt x="12" y="4"/>
                    </a:cubicBezTo>
                    <a:cubicBezTo>
                      <a:pt x="12" y="4"/>
                      <a:pt x="13" y="4"/>
                      <a:pt x="13" y="3"/>
                    </a:cubicBezTo>
                    <a:cubicBezTo>
                      <a:pt x="13" y="3"/>
                      <a:pt x="14" y="3"/>
                      <a:pt x="13" y="3"/>
                    </a:cubicBezTo>
                    <a:cubicBezTo>
                      <a:pt x="13" y="2"/>
                      <a:pt x="12" y="2"/>
                      <a:pt x="11" y="2"/>
                    </a:cubicBezTo>
                    <a:close/>
                    <a:moveTo>
                      <a:pt x="38" y="1"/>
                    </a:moveTo>
                    <a:cubicBezTo>
                      <a:pt x="38" y="1"/>
                      <a:pt x="38" y="1"/>
                      <a:pt x="37" y="1"/>
                    </a:cubicBezTo>
                    <a:cubicBezTo>
                      <a:pt x="36" y="1"/>
                      <a:pt x="33" y="2"/>
                      <a:pt x="29" y="2"/>
                    </a:cubicBezTo>
                    <a:cubicBezTo>
                      <a:pt x="28" y="2"/>
                      <a:pt x="28" y="3"/>
                      <a:pt x="29" y="3"/>
                    </a:cubicBezTo>
                    <a:cubicBezTo>
                      <a:pt x="30" y="3"/>
                      <a:pt x="31" y="3"/>
                      <a:pt x="32" y="3"/>
                    </a:cubicBezTo>
                    <a:cubicBezTo>
                      <a:pt x="32" y="3"/>
                      <a:pt x="32" y="4"/>
                      <a:pt x="32" y="5"/>
                    </a:cubicBezTo>
                    <a:cubicBezTo>
                      <a:pt x="31" y="6"/>
                      <a:pt x="30" y="7"/>
                      <a:pt x="29" y="8"/>
                    </a:cubicBezTo>
                    <a:cubicBezTo>
                      <a:pt x="29" y="8"/>
                      <a:pt x="29" y="8"/>
                      <a:pt x="28" y="8"/>
                    </a:cubicBezTo>
                    <a:cubicBezTo>
                      <a:pt x="28" y="8"/>
                      <a:pt x="28" y="9"/>
                      <a:pt x="28" y="9"/>
                    </a:cubicBezTo>
                    <a:cubicBezTo>
                      <a:pt x="28" y="9"/>
                      <a:pt x="29" y="10"/>
                      <a:pt x="29" y="10"/>
                    </a:cubicBezTo>
                    <a:cubicBezTo>
                      <a:pt x="29" y="10"/>
                      <a:pt x="29" y="10"/>
                      <a:pt x="30" y="9"/>
                    </a:cubicBezTo>
                    <a:cubicBezTo>
                      <a:pt x="30" y="9"/>
                      <a:pt x="33" y="8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8"/>
                      <a:pt x="39" y="8"/>
                      <a:pt x="39" y="8"/>
                    </a:cubicBezTo>
                    <a:cubicBezTo>
                      <a:pt x="40" y="8"/>
                      <a:pt x="40" y="7"/>
                      <a:pt x="39" y="6"/>
                    </a:cubicBezTo>
                    <a:cubicBezTo>
                      <a:pt x="39" y="5"/>
                      <a:pt x="38" y="5"/>
                      <a:pt x="37" y="5"/>
                    </a:cubicBezTo>
                    <a:cubicBezTo>
                      <a:pt x="35" y="4"/>
                      <a:pt x="35" y="4"/>
                      <a:pt x="36" y="5"/>
                    </a:cubicBezTo>
                    <a:cubicBezTo>
                      <a:pt x="36" y="5"/>
                      <a:pt x="36" y="6"/>
                      <a:pt x="37" y="7"/>
                    </a:cubicBezTo>
                    <a:cubicBezTo>
                      <a:pt x="34" y="7"/>
                      <a:pt x="32" y="8"/>
                      <a:pt x="30" y="8"/>
                    </a:cubicBezTo>
                    <a:cubicBezTo>
                      <a:pt x="31" y="7"/>
                      <a:pt x="32" y="6"/>
                      <a:pt x="33" y="4"/>
                    </a:cubicBezTo>
                    <a:cubicBezTo>
                      <a:pt x="34" y="4"/>
                      <a:pt x="34" y="4"/>
                      <a:pt x="34" y="4"/>
                    </a:cubicBezTo>
                    <a:cubicBezTo>
                      <a:pt x="35" y="4"/>
                      <a:pt x="35" y="3"/>
                      <a:pt x="33" y="3"/>
                    </a:cubicBezTo>
                    <a:cubicBezTo>
                      <a:pt x="36" y="2"/>
                      <a:pt x="38" y="2"/>
                      <a:pt x="39" y="2"/>
                    </a:cubicBezTo>
                    <a:cubicBezTo>
                      <a:pt x="39" y="2"/>
                      <a:pt x="39" y="1"/>
                      <a:pt x="39" y="1"/>
                    </a:cubicBezTo>
                    <a:cubicBezTo>
                      <a:pt x="39" y="1"/>
                      <a:pt x="38" y="1"/>
                      <a:pt x="38" y="1"/>
                    </a:cubicBezTo>
                    <a:close/>
                    <a:moveTo>
                      <a:pt x="63" y="0"/>
                    </a:moveTo>
                    <a:cubicBezTo>
                      <a:pt x="63" y="0"/>
                      <a:pt x="63" y="1"/>
                      <a:pt x="63" y="1"/>
                    </a:cubicBezTo>
                    <a:cubicBezTo>
                      <a:pt x="63" y="1"/>
                      <a:pt x="63" y="2"/>
                      <a:pt x="63" y="3"/>
                    </a:cubicBezTo>
                    <a:cubicBezTo>
                      <a:pt x="62" y="7"/>
                      <a:pt x="61" y="9"/>
                      <a:pt x="59" y="11"/>
                    </a:cubicBezTo>
                    <a:cubicBezTo>
                      <a:pt x="59" y="11"/>
                      <a:pt x="59" y="11"/>
                      <a:pt x="59" y="11"/>
                    </a:cubicBezTo>
                    <a:cubicBezTo>
                      <a:pt x="61" y="10"/>
                      <a:pt x="62" y="8"/>
                      <a:pt x="63" y="5"/>
                    </a:cubicBezTo>
                    <a:cubicBezTo>
                      <a:pt x="64" y="5"/>
                      <a:pt x="64" y="6"/>
                      <a:pt x="65" y="8"/>
                    </a:cubicBezTo>
                    <a:cubicBezTo>
                      <a:pt x="66" y="9"/>
                      <a:pt x="66" y="9"/>
                      <a:pt x="66" y="10"/>
                    </a:cubicBezTo>
                    <a:cubicBezTo>
                      <a:pt x="66" y="10"/>
                      <a:pt x="67" y="11"/>
                      <a:pt x="69" y="11"/>
                    </a:cubicBezTo>
                    <a:cubicBezTo>
                      <a:pt x="69" y="11"/>
                      <a:pt x="69" y="11"/>
                      <a:pt x="70" y="11"/>
                    </a:cubicBezTo>
                    <a:cubicBezTo>
                      <a:pt x="70" y="11"/>
                      <a:pt x="71" y="11"/>
                      <a:pt x="71" y="10"/>
                    </a:cubicBezTo>
                    <a:cubicBezTo>
                      <a:pt x="71" y="10"/>
                      <a:pt x="71" y="10"/>
                      <a:pt x="71" y="10"/>
                    </a:cubicBezTo>
                    <a:cubicBezTo>
                      <a:pt x="68" y="8"/>
                      <a:pt x="66" y="7"/>
                      <a:pt x="65" y="5"/>
                    </a:cubicBezTo>
                    <a:cubicBezTo>
                      <a:pt x="64" y="5"/>
                      <a:pt x="64" y="4"/>
                      <a:pt x="64" y="4"/>
                    </a:cubicBezTo>
                    <a:cubicBezTo>
                      <a:pt x="64" y="3"/>
                      <a:pt x="64" y="2"/>
                      <a:pt x="65" y="2"/>
                    </a:cubicBezTo>
                    <a:cubicBezTo>
                      <a:pt x="65" y="2"/>
                      <a:pt x="65" y="2"/>
                      <a:pt x="65" y="1"/>
                    </a:cubicBezTo>
                    <a:cubicBezTo>
                      <a:pt x="64" y="1"/>
                      <a:pt x="64" y="1"/>
                      <a:pt x="63" y="0"/>
                    </a:cubicBezTo>
                    <a:close/>
                    <a:moveTo>
                      <a:pt x="85" y="12"/>
                    </a:moveTo>
                    <a:cubicBezTo>
                      <a:pt x="86" y="12"/>
                      <a:pt x="87" y="12"/>
                      <a:pt x="88" y="12"/>
                    </a:cubicBezTo>
                    <a:cubicBezTo>
                      <a:pt x="89" y="12"/>
                      <a:pt x="89" y="12"/>
                      <a:pt x="89" y="12"/>
                    </a:cubicBezTo>
                    <a:cubicBezTo>
                      <a:pt x="90" y="12"/>
                      <a:pt x="90" y="12"/>
                      <a:pt x="91" y="11"/>
                    </a:cubicBezTo>
                    <a:cubicBezTo>
                      <a:pt x="91" y="11"/>
                      <a:pt x="90" y="11"/>
                      <a:pt x="90" y="11"/>
                    </a:cubicBezTo>
                    <a:cubicBezTo>
                      <a:pt x="89" y="10"/>
                      <a:pt x="88" y="11"/>
                      <a:pt x="87" y="11"/>
                    </a:cubicBezTo>
                    <a:cubicBezTo>
                      <a:pt x="86" y="11"/>
                      <a:pt x="86" y="11"/>
                      <a:pt x="85" y="11"/>
                    </a:cubicBezTo>
                    <a:cubicBezTo>
                      <a:pt x="86" y="9"/>
                      <a:pt x="86" y="7"/>
                      <a:pt x="86" y="7"/>
                    </a:cubicBezTo>
                    <a:cubicBezTo>
                      <a:pt x="86" y="6"/>
                      <a:pt x="86" y="6"/>
                      <a:pt x="86" y="6"/>
                    </a:cubicBezTo>
                    <a:cubicBezTo>
                      <a:pt x="86" y="5"/>
                      <a:pt x="87" y="5"/>
                      <a:pt x="87" y="5"/>
                    </a:cubicBezTo>
                    <a:cubicBezTo>
                      <a:pt x="86" y="5"/>
                      <a:pt x="85" y="4"/>
                      <a:pt x="84" y="4"/>
                    </a:cubicBezTo>
                    <a:cubicBezTo>
                      <a:pt x="84" y="4"/>
                      <a:pt x="84" y="4"/>
                      <a:pt x="84" y="5"/>
                    </a:cubicBezTo>
                    <a:cubicBezTo>
                      <a:pt x="84" y="5"/>
                      <a:pt x="84" y="6"/>
                      <a:pt x="84" y="6"/>
                    </a:cubicBezTo>
                    <a:cubicBezTo>
                      <a:pt x="84" y="8"/>
                      <a:pt x="84" y="12"/>
                      <a:pt x="83" y="18"/>
                    </a:cubicBezTo>
                    <a:cubicBezTo>
                      <a:pt x="80" y="18"/>
                      <a:pt x="80" y="18"/>
                      <a:pt x="80" y="18"/>
                    </a:cubicBezTo>
                    <a:cubicBezTo>
                      <a:pt x="80" y="18"/>
                      <a:pt x="80" y="17"/>
                      <a:pt x="80" y="16"/>
                    </a:cubicBezTo>
                    <a:cubicBezTo>
                      <a:pt x="80" y="14"/>
                      <a:pt x="80" y="12"/>
                      <a:pt x="80" y="12"/>
                    </a:cubicBezTo>
                    <a:cubicBezTo>
                      <a:pt x="80" y="12"/>
                      <a:pt x="80" y="11"/>
                      <a:pt x="80" y="11"/>
                    </a:cubicBezTo>
                    <a:cubicBezTo>
                      <a:pt x="80" y="11"/>
                      <a:pt x="80" y="11"/>
                      <a:pt x="80" y="11"/>
                    </a:cubicBezTo>
                    <a:cubicBezTo>
                      <a:pt x="80" y="10"/>
                      <a:pt x="79" y="10"/>
                      <a:pt x="78" y="9"/>
                    </a:cubicBezTo>
                    <a:cubicBezTo>
                      <a:pt x="78" y="9"/>
                      <a:pt x="78" y="10"/>
                      <a:pt x="78" y="10"/>
                    </a:cubicBezTo>
                    <a:cubicBezTo>
                      <a:pt x="78" y="11"/>
                      <a:pt x="78" y="11"/>
                      <a:pt x="78" y="11"/>
                    </a:cubicBezTo>
                    <a:cubicBezTo>
                      <a:pt x="79" y="12"/>
                      <a:pt x="79" y="15"/>
                      <a:pt x="78" y="18"/>
                    </a:cubicBezTo>
                    <a:cubicBezTo>
                      <a:pt x="77" y="18"/>
                      <a:pt x="76" y="18"/>
                      <a:pt x="74" y="18"/>
                    </a:cubicBezTo>
                    <a:cubicBezTo>
                      <a:pt x="74" y="18"/>
                      <a:pt x="73" y="18"/>
                      <a:pt x="74" y="18"/>
                    </a:cubicBezTo>
                    <a:cubicBezTo>
                      <a:pt x="74" y="19"/>
                      <a:pt x="74" y="19"/>
                      <a:pt x="75" y="19"/>
                    </a:cubicBezTo>
                    <a:cubicBezTo>
                      <a:pt x="78" y="19"/>
                      <a:pt x="81" y="19"/>
                      <a:pt x="84" y="19"/>
                    </a:cubicBezTo>
                    <a:cubicBezTo>
                      <a:pt x="85" y="19"/>
                      <a:pt x="87" y="19"/>
                      <a:pt x="88" y="20"/>
                    </a:cubicBezTo>
                    <a:cubicBezTo>
                      <a:pt x="89" y="20"/>
                      <a:pt x="91" y="20"/>
                      <a:pt x="92" y="20"/>
                    </a:cubicBezTo>
                    <a:cubicBezTo>
                      <a:pt x="93" y="20"/>
                      <a:pt x="93" y="20"/>
                      <a:pt x="93" y="20"/>
                    </a:cubicBezTo>
                    <a:cubicBezTo>
                      <a:pt x="93" y="19"/>
                      <a:pt x="92" y="18"/>
                      <a:pt x="91" y="18"/>
                    </a:cubicBezTo>
                    <a:cubicBezTo>
                      <a:pt x="91" y="18"/>
                      <a:pt x="90" y="18"/>
                      <a:pt x="89" y="18"/>
                    </a:cubicBezTo>
                    <a:cubicBezTo>
                      <a:pt x="87" y="18"/>
                      <a:pt x="85" y="18"/>
                      <a:pt x="84" y="18"/>
                    </a:cubicBezTo>
                    <a:cubicBezTo>
                      <a:pt x="85" y="12"/>
                      <a:pt x="85" y="12"/>
                      <a:pt x="85" y="12"/>
                    </a:cubicBezTo>
                    <a:close/>
                    <a:moveTo>
                      <a:pt x="55" y="2"/>
                    </a:moveTo>
                    <a:cubicBezTo>
                      <a:pt x="56" y="3"/>
                      <a:pt x="57" y="4"/>
                      <a:pt x="58" y="4"/>
                    </a:cubicBezTo>
                    <a:cubicBezTo>
                      <a:pt x="59" y="3"/>
                      <a:pt x="59" y="3"/>
                      <a:pt x="58" y="2"/>
                    </a:cubicBezTo>
                    <a:cubicBezTo>
                      <a:pt x="56" y="1"/>
                      <a:pt x="55" y="1"/>
                      <a:pt x="55" y="2"/>
                    </a:cubicBezTo>
                    <a:close/>
                    <a:moveTo>
                      <a:pt x="59" y="5"/>
                    </a:moveTo>
                    <a:cubicBezTo>
                      <a:pt x="59" y="5"/>
                      <a:pt x="58" y="5"/>
                      <a:pt x="57" y="5"/>
                    </a:cubicBezTo>
                    <a:cubicBezTo>
                      <a:pt x="55" y="6"/>
                      <a:pt x="52" y="6"/>
                      <a:pt x="50" y="6"/>
                    </a:cubicBezTo>
                    <a:cubicBezTo>
                      <a:pt x="50" y="6"/>
                      <a:pt x="50" y="6"/>
                      <a:pt x="50" y="7"/>
                    </a:cubicBezTo>
                    <a:cubicBezTo>
                      <a:pt x="51" y="7"/>
                      <a:pt x="51" y="7"/>
                      <a:pt x="52" y="8"/>
                    </a:cubicBezTo>
                    <a:cubicBezTo>
                      <a:pt x="52" y="8"/>
                      <a:pt x="53" y="7"/>
                      <a:pt x="55" y="7"/>
                    </a:cubicBezTo>
                    <a:cubicBezTo>
                      <a:pt x="55" y="9"/>
                      <a:pt x="53" y="12"/>
                      <a:pt x="50" y="15"/>
                    </a:cubicBezTo>
                    <a:cubicBezTo>
                      <a:pt x="49" y="15"/>
                      <a:pt x="49" y="15"/>
                      <a:pt x="50" y="15"/>
                    </a:cubicBezTo>
                    <a:cubicBezTo>
                      <a:pt x="50" y="15"/>
                      <a:pt x="51" y="15"/>
                      <a:pt x="51" y="15"/>
                    </a:cubicBezTo>
                    <a:cubicBezTo>
                      <a:pt x="53" y="13"/>
                      <a:pt x="55" y="12"/>
                      <a:pt x="55" y="10"/>
                    </a:cubicBezTo>
                    <a:cubicBezTo>
                      <a:pt x="55" y="10"/>
                      <a:pt x="55" y="10"/>
                      <a:pt x="56" y="10"/>
                    </a:cubicBezTo>
                    <a:cubicBezTo>
                      <a:pt x="56" y="10"/>
                      <a:pt x="57" y="10"/>
                      <a:pt x="57" y="10"/>
                    </a:cubicBezTo>
                    <a:cubicBezTo>
                      <a:pt x="57" y="11"/>
                      <a:pt x="57" y="12"/>
                      <a:pt x="56" y="13"/>
                    </a:cubicBezTo>
                    <a:cubicBezTo>
                      <a:pt x="56" y="14"/>
                      <a:pt x="55" y="15"/>
                      <a:pt x="55" y="15"/>
                    </a:cubicBezTo>
                    <a:cubicBezTo>
                      <a:pt x="55" y="15"/>
                      <a:pt x="55" y="15"/>
                      <a:pt x="54" y="15"/>
                    </a:cubicBezTo>
                    <a:cubicBezTo>
                      <a:pt x="54" y="14"/>
                      <a:pt x="53" y="14"/>
                      <a:pt x="53" y="14"/>
                    </a:cubicBezTo>
                    <a:cubicBezTo>
                      <a:pt x="54" y="15"/>
                      <a:pt x="54" y="16"/>
                      <a:pt x="54" y="16"/>
                    </a:cubicBezTo>
                    <a:cubicBezTo>
                      <a:pt x="54" y="16"/>
                      <a:pt x="54" y="17"/>
                      <a:pt x="54" y="17"/>
                    </a:cubicBezTo>
                    <a:cubicBezTo>
                      <a:pt x="55" y="17"/>
                      <a:pt x="55" y="17"/>
                      <a:pt x="56" y="16"/>
                    </a:cubicBezTo>
                    <a:cubicBezTo>
                      <a:pt x="57" y="15"/>
                      <a:pt x="57" y="15"/>
                      <a:pt x="57" y="14"/>
                    </a:cubicBezTo>
                    <a:cubicBezTo>
                      <a:pt x="58" y="12"/>
                      <a:pt x="58" y="11"/>
                      <a:pt x="58" y="11"/>
                    </a:cubicBezTo>
                    <a:cubicBezTo>
                      <a:pt x="59" y="10"/>
                      <a:pt x="59" y="10"/>
                      <a:pt x="59" y="10"/>
                    </a:cubicBezTo>
                    <a:cubicBezTo>
                      <a:pt x="58" y="10"/>
                      <a:pt x="58" y="9"/>
                      <a:pt x="58" y="9"/>
                    </a:cubicBezTo>
                    <a:cubicBezTo>
                      <a:pt x="57" y="9"/>
                      <a:pt x="57" y="9"/>
                      <a:pt x="57" y="9"/>
                    </a:cubicBezTo>
                    <a:cubicBezTo>
                      <a:pt x="57" y="9"/>
                      <a:pt x="56" y="9"/>
                      <a:pt x="56" y="9"/>
                    </a:cubicBezTo>
                    <a:cubicBezTo>
                      <a:pt x="56" y="9"/>
                      <a:pt x="56" y="8"/>
                      <a:pt x="56" y="8"/>
                    </a:cubicBezTo>
                    <a:cubicBezTo>
                      <a:pt x="56" y="8"/>
                      <a:pt x="56" y="8"/>
                      <a:pt x="56" y="8"/>
                    </a:cubicBezTo>
                    <a:cubicBezTo>
                      <a:pt x="56" y="8"/>
                      <a:pt x="56" y="7"/>
                      <a:pt x="55" y="7"/>
                    </a:cubicBezTo>
                    <a:cubicBezTo>
                      <a:pt x="57" y="6"/>
                      <a:pt x="58" y="6"/>
                      <a:pt x="59" y="6"/>
                    </a:cubicBezTo>
                    <a:cubicBezTo>
                      <a:pt x="60" y="6"/>
                      <a:pt x="60" y="6"/>
                      <a:pt x="60" y="6"/>
                    </a:cubicBezTo>
                    <a:cubicBezTo>
                      <a:pt x="60" y="5"/>
                      <a:pt x="59" y="5"/>
                      <a:pt x="59" y="5"/>
                    </a:cubicBezTo>
                    <a:close/>
                    <a:moveTo>
                      <a:pt x="62" y="11"/>
                    </a:moveTo>
                    <a:cubicBezTo>
                      <a:pt x="62" y="11"/>
                      <a:pt x="62" y="11"/>
                      <a:pt x="62" y="11"/>
                    </a:cubicBezTo>
                    <a:cubicBezTo>
                      <a:pt x="63" y="12"/>
                      <a:pt x="64" y="13"/>
                      <a:pt x="64" y="13"/>
                    </a:cubicBezTo>
                    <a:cubicBezTo>
                      <a:pt x="65" y="13"/>
                      <a:pt x="65" y="12"/>
                      <a:pt x="64" y="11"/>
                    </a:cubicBezTo>
                    <a:cubicBezTo>
                      <a:pt x="63" y="11"/>
                      <a:pt x="62" y="10"/>
                      <a:pt x="62" y="11"/>
                    </a:cubicBezTo>
                    <a:close/>
                    <a:moveTo>
                      <a:pt x="61" y="15"/>
                    </a:moveTo>
                    <a:cubicBezTo>
                      <a:pt x="62" y="16"/>
                      <a:pt x="63" y="17"/>
                      <a:pt x="64" y="18"/>
                    </a:cubicBezTo>
                    <a:cubicBezTo>
                      <a:pt x="65" y="17"/>
                      <a:pt x="65" y="17"/>
                      <a:pt x="65" y="16"/>
                    </a:cubicBezTo>
                    <a:cubicBezTo>
                      <a:pt x="64" y="15"/>
                      <a:pt x="63" y="15"/>
                      <a:pt x="62" y="14"/>
                    </a:cubicBezTo>
                    <a:cubicBezTo>
                      <a:pt x="61" y="14"/>
                      <a:pt x="61" y="14"/>
                      <a:pt x="61" y="15"/>
                    </a:cubicBezTo>
                    <a:close/>
                    <a:moveTo>
                      <a:pt x="35" y="12"/>
                    </a:moveTo>
                    <a:cubicBezTo>
                      <a:pt x="36" y="12"/>
                      <a:pt x="37" y="12"/>
                      <a:pt x="38" y="12"/>
                    </a:cubicBezTo>
                    <a:cubicBezTo>
                      <a:pt x="39" y="12"/>
                      <a:pt x="39" y="12"/>
                      <a:pt x="39" y="11"/>
                    </a:cubicBezTo>
                    <a:cubicBezTo>
                      <a:pt x="39" y="11"/>
                      <a:pt x="39" y="11"/>
                      <a:pt x="38" y="11"/>
                    </a:cubicBezTo>
                    <a:cubicBezTo>
                      <a:pt x="38" y="11"/>
                      <a:pt x="38" y="11"/>
                      <a:pt x="37" y="11"/>
                    </a:cubicBezTo>
                    <a:cubicBezTo>
                      <a:pt x="37" y="11"/>
                      <a:pt x="36" y="11"/>
                      <a:pt x="35" y="11"/>
                    </a:cubicBezTo>
                    <a:cubicBezTo>
                      <a:pt x="35" y="11"/>
                      <a:pt x="35" y="10"/>
                      <a:pt x="36" y="10"/>
                    </a:cubicBezTo>
                    <a:cubicBezTo>
                      <a:pt x="36" y="10"/>
                      <a:pt x="36" y="10"/>
                      <a:pt x="35" y="10"/>
                    </a:cubicBezTo>
                    <a:cubicBezTo>
                      <a:pt x="34" y="9"/>
                      <a:pt x="34" y="9"/>
                      <a:pt x="33" y="9"/>
                    </a:cubicBezTo>
                    <a:cubicBezTo>
                      <a:pt x="33" y="9"/>
                      <a:pt x="33" y="9"/>
                      <a:pt x="33" y="9"/>
                    </a:cubicBezTo>
                    <a:cubicBezTo>
                      <a:pt x="34" y="10"/>
                      <a:pt x="34" y="11"/>
                      <a:pt x="34" y="12"/>
                    </a:cubicBezTo>
                    <a:cubicBezTo>
                      <a:pt x="33" y="12"/>
                      <a:pt x="33" y="12"/>
                      <a:pt x="32" y="12"/>
                    </a:cubicBezTo>
                    <a:cubicBezTo>
                      <a:pt x="31" y="12"/>
                      <a:pt x="30" y="12"/>
                      <a:pt x="30" y="12"/>
                    </a:cubicBezTo>
                    <a:cubicBezTo>
                      <a:pt x="29" y="13"/>
                      <a:pt x="30" y="13"/>
                      <a:pt x="31" y="13"/>
                    </a:cubicBezTo>
                    <a:cubicBezTo>
                      <a:pt x="32" y="13"/>
                      <a:pt x="33" y="13"/>
                      <a:pt x="34" y="13"/>
                    </a:cubicBezTo>
                    <a:cubicBezTo>
                      <a:pt x="34" y="16"/>
                      <a:pt x="34" y="16"/>
                      <a:pt x="34" y="16"/>
                    </a:cubicBezTo>
                    <a:cubicBezTo>
                      <a:pt x="32" y="16"/>
                      <a:pt x="30" y="16"/>
                      <a:pt x="27" y="16"/>
                    </a:cubicBezTo>
                    <a:cubicBezTo>
                      <a:pt x="27" y="17"/>
                      <a:pt x="27" y="17"/>
                      <a:pt x="27" y="17"/>
                    </a:cubicBezTo>
                    <a:cubicBezTo>
                      <a:pt x="26" y="17"/>
                      <a:pt x="26" y="17"/>
                      <a:pt x="26" y="17"/>
                    </a:cubicBezTo>
                    <a:cubicBezTo>
                      <a:pt x="26" y="17"/>
                      <a:pt x="27" y="17"/>
                      <a:pt x="28" y="17"/>
                    </a:cubicBezTo>
                    <a:cubicBezTo>
                      <a:pt x="28" y="17"/>
                      <a:pt x="28" y="17"/>
                      <a:pt x="28" y="17"/>
                    </a:cubicBezTo>
                    <a:cubicBezTo>
                      <a:pt x="33" y="16"/>
                      <a:pt x="38" y="16"/>
                      <a:pt x="43" y="16"/>
                    </a:cubicBezTo>
                    <a:cubicBezTo>
                      <a:pt x="44" y="16"/>
                      <a:pt x="44" y="16"/>
                      <a:pt x="44" y="15"/>
                    </a:cubicBezTo>
                    <a:cubicBezTo>
                      <a:pt x="44" y="15"/>
                      <a:pt x="43" y="14"/>
                      <a:pt x="42" y="14"/>
                    </a:cubicBezTo>
                    <a:cubicBezTo>
                      <a:pt x="42" y="14"/>
                      <a:pt x="41" y="14"/>
                      <a:pt x="41" y="14"/>
                    </a:cubicBezTo>
                    <a:cubicBezTo>
                      <a:pt x="39" y="15"/>
                      <a:pt x="38" y="15"/>
                      <a:pt x="35" y="15"/>
                    </a:cubicBezTo>
                    <a:cubicBezTo>
                      <a:pt x="35" y="12"/>
                      <a:pt x="35" y="12"/>
                      <a:pt x="35" y="12"/>
                    </a:cubicBezTo>
                    <a:close/>
                    <a:moveTo>
                      <a:pt x="5" y="4"/>
                    </a:moveTo>
                    <a:cubicBezTo>
                      <a:pt x="5" y="4"/>
                      <a:pt x="5" y="4"/>
                      <a:pt x="5" y="4"/>
                    </a:cubicBezTo>
                    <a:cubicBezTo>
                      <a:pt x="5" y="4"/>
                      <a:pt x="5" y="5"/>
                      <a:pt x="6" y="5"/>
                    </a:cubicBezTo>
                    <a:cubicBezTo>
                      <a:pt x="6" y="6"/>
                      <a:pt x="6" y="6"/>
                      <a:pt x="7" y="6"/>
                    </a:cubicBezTo>
                    <a:cubicBezTo>
                      <a:pt x="7" y="5"/>
                      <a:pt x="7" y="5"/>
                      <a:pt x="7" y="5"/>
                    </a:cubicBezTo>
                    <a:cubicBezTo>
                      <a:pt x="7" y="4"/>
                      <a:pt x="6" y="4"/>
                      <a:pt x="5" y="4"/>
                    </a:cubicBezTo>
                    <a:close/>
                    <a:moveTo>
                      <a:pt x="10" y="9"/>
                    </a:moveTo>
                    <a:cubicBezTo>
                      <a:pt x="11" y="9"/>
                      <a:pt x="12" y="9"/>
                      <a:pt x="12" y="8"/>
                    </a:cubicBezTo>
                    <a:cubicBezTo>
                      <a:pt x="13" y="8"/>
                      <a:pt x="13" y="8"/>
                      <a:pt x="12" y="8"/>
                    </a:cubicBezTo>
                    <a:cubicBezTo>
                      <a:pt x="11" y="8"/>
                      <a:pt x="11" y="8"/>
                      <a:pt x="11" y="8"/>
                    </a:cubicBezTo>
                    <a:cubicBezTo>
                      <a:pt x="10" y="8"/>
                      <a:pt x="10" y="8"/>
                      <a:pt x="10" y="8"/>
                    </a:cubicBezTo>
                    <a:cubicBezTo>
                      <a:pt x="10" y="8"/>
                      <a:pt x="10" y="8"/>
                      <a:pt x="10" y="8"/>
                    </a:cubicBezTo>
                    <a:cubicBezTo>
                      <a:pt x="10" y="8"/>
                      <a:pt x="10" y="7"/>
                      <a:pt x="10" y="7"/>
                    </a:cubicBezTo>
                    <a:cubicBezTo>
                      <a:pt x="10" y="7"/>
                      <a:pt x="10" y="7"/>
                      <a:pt x="9" y="7"/>
                    </a:cubicBezTo>
                    <a:cubicBezTo>
                      <a:pt x="11" y="6"/>
                      <a:pt x="13" y="6"/>
                      <a:pt x="13" y="6"/>
                    </a:cubicBezTo>
                    <a:cubicBezTo>
                      <a:pt x="14" y="6"/>
                      <a:pt x="14" y="6"/>
                      <a:pt x="13" y="5"/>
                    </a:cubicBezTo>
                    <a:cubicBezTo>
                      <a:pt x="13" y="5"/>
                      <a:pt x="13" y="5"/>
                      <a:pt x="12" y="5"/>
                    </a:cubicBezTo>
                    <a:cubicBezTo>
                      <a:pt x="12" y="5"/>
                      <a:pt x="12" y="5"/>
                      <a:pt x="12" y="5"/>
                    </a:cubicBezTo>
                    <a:cubicBezTo>
                      <a:pt x="10" y="6"/>
                      <a:pt x="7" y="6"/>
                      <a:pt x="5" y="7"/>
                    </a:cubicBezTo>
                    <a:cubicBezTo>
                      <a:pt x="4" y="7"/>
                      <a:pt x="4" y="7"/>
                      <a:pt x="5" y="7"/>
                    </a:cubicBezTo>
                    <a:cubicBezTo>
                      <a:pt x="5" y="7"/>
                      <a:pt x="5" y="7"/>
                      <a:pt x="6" y="7"/>
                    </a:cubicBezTo>
                    <a:cubicBezTo>
                      <a:pt x="6" y="7"/>
                      <a:pt x="7" y="7"/>
                      <a:pt x="7" y="7"/>
                    </a:cubicBezTo>
                    <a:cubicBezTo>
                      <a:pt x="8" y="7"/>
                      <a:pt x="8" y="8"/>
                      <a:pt x="8" y="9"/>
                    </a:cubicBezTo>
                    <a:cubicBezTo>
                      <a:pt x="7" y="9"/>
                      <a:pt x="7" y="9"/>
                      <a:pt x="6" y="9"/>
                    </a:cubicBezTo>
                    <a:cubicBezTo>
                      <a:pt x="5" y="9"/>
                      <a:pt x="6" y="9"/>
                      <a:pt x="6" y="9"/>
                    </a:cubicBezTo>
                    <a:cubicBezTo>
                      <a:pt x="7" y="9"/>
                      <a:pt x="7" y="9"/>
                      <a:pt x="8" y="9"/>
                    </a:cubicBezTo>
                    <a:cubicBezTo>
                      <a:pt x="8" y="11"/>
                      <a:pt x="8" y="11"/>
                      <a:pt x="8" y="11"/>
                    </a:cubicBezTo>
                    <a:cubicBezTo>
                      <a:pt x="7" y="11"/>
                      <a:pt x="5" y="11"/>
                      <a:pt x="4" y="11"/>
                    </a:cubicBezTo>
                    <a:cubicBezTo>
                      <a:pt x="4" y="11"/>
                      <a:pt x="4" y="12"/>
                      <a:pt x="4" y="12"/>
                    </a:cubicBezTo>
                    <a:cubicBezTo>
                      <a:pt x="5" y="12"/>
                      <a:pt x="5" y="12"/>
                      <a:pt x="6" y="12"/>
                    </a:cubicBezTo>
                    <a:cubicBezTo>
                      <a:pt x="7" y="12"/>
                      <a:pt x="7" y="12"/>
                      <a:pt x="8" y="12"/>
                    </a:cubicBezTo>
                    <a:cubicBezTo>
                      <a:pt x="8" y="11"/>
                      <a:pt x="8" y="11"/>
                      <a:pt x="8" y="11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8" y="14"/>
                      <a:pt x="8" y="15"/>
                      <a:pt x="8" y="15"/>
                    </a:cubicBezTo>
                    <a:cubicBezTo>
                      <a:pt x="4" y="15"/>
                      <a:pt x="1" y="15"/>
                      <a:pt x="0" y="15"/>
                    </a:cubicBezTo>
                    <a:cubicBezTo>
                      <a:pt x="0" y="16"/>
                      <a:pt x="0" y="16"/>
                      <a:pt x="0" y="16"/>
                    </a:cubicBezTo>
                    <a:cubicBezTo>
                      <a:pt x="1" y="16"/>
                      <a:pt x="1" y="16"/>
                      <a:pt x="2" y="17"/>
                    </a:cubicBezTo>
                    <a:cubicBezTo>
                      <a:pt x="2" y="17"/>
                      <a:pt x="2" y="16"/>
                      <a:pt x="2" y="16"/>
                    </a:cubicBezTo>
                    <a:cubicBezTo>
                      <a:pt x="4" y="16"/>
                      <a:pt x="7" y="15"/>
                      <a:pt x="13" y="14"/>
                    </a:cubicBezTo>
                    <a:cubicBezTo>
                      <a:pt x="14" y="14"/>
                      <a:pt x="16" y="14"/>
                      <a:pt x="18" y="14"/>
                    </a:cubicBezTo>
                    <a:cubicBezTo>
                      <a:pt x="18" y="14"/>
                      <a:pt x="18" y="14"/>
                      <a:pt x="18" y="14"/>
                    </a:cubicBezTo>
                    <a:cubicBezTo>
                      <a:pt x="19" y="14"/>
                      <a:pt x="19" y="14"/>
                      <a:pt x="19" y="13"/>
                    </a:cubicBezTo>
                    <a:cubicBezTo>
                      <a:pt x="18" y="13"/>
                      <a:pt x="17" y="13"/>
                      <a:pt x="17" y="13"/>
                    </a:cubicBezTo>
                    <a:cubicBezTo>
                      <a:pt x="16" y="13"/>
                      <a:pt x="16" y="13"/>
                      <a:pt x="14" y="13"/>
                    </a:cubicBezTo>
                    <a:cubicBezTo>
                      <a:pt x="13" y="14"/>
                      <a:pt x="13" y="14"/>
                      <a:pt x="13" y="14"/>
                    </a:cubicBezTo>
                    <a:cubicBezTo>
                      <a:pt x="13" y="13"/>
                      <a:pt x="14" y="12"/>
                      <a:pt x="14" y="12"/>
                    </a:cubicBezTo>
                    <a:cubicBezTo>
                      <a:pt x="14" y="12"/>
                      <a:pt x="14" y="12"/>
                      <a:pt x="14" y="11"/>
                    </a:cubicBezTo>
                    <a:cubicBezTo>
                      <a:pt x="13" y="11"/>
                      <a:pt x="13" y="11"/>
                      <a:pt x="12" y="11"/>
                    </a:cubicBezTo>
                    <a:cubicBezTo>
                      <a:pt x="12" y="11"/>
                      <a:pt x="12" y="11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3"/>
                      <a:pt x="12" y="14"/>
                      <a:pt x="12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1"/>
                      <a:pt x="10" y="11"/>
                      <a:pt x="10" y="11"/>
                    </a:cubicBezTo>
                    <a:cubicBezTo>
                      <a:pt x="10" y="11"/>
                      <a:pt x="11" y="11"/>
                      <a:pt x="12" y="11"/>
                    </a:cubicBezTo>
                    <a:cubicBezTo>
                      <a:pt x="13" y="11"/>
                      <a:pt x="14" y="11"/>
                      <a:pt x="14" y="10"/>
                    </a:cubicBezTo>
                    <a:cubicBezTo>
                      <a:pt x="15" y="10"/>
                      <a:pt x="15" y="10"/>
                      <a:pt x="14" y="10"/>
                    </a:cubicBezTo>
                    <a:cubicBezTo>
                      <a:pt x="14" y="10"/>
                      <a:pt x="14" y="10"/>
                      <a:pt x="13" y="10"/>
                    </a:cubicBezTo>
                    <a:cubicBezTo>
                      <a:pt x="13" y="10"/>
                      <a:pt x="13" y="10"/>
                      <a:pt x="12" y="10"/>
                    </a:cubicBezTo>
                    <a:cubicBezTo>
                      <a:pt x="11" y="10"/>
                      <a:pt x="10" y="10"/>
                      <a:pt x="10" y="10"/>
                    </a:cubicBezTo>
                    <a:cubicBezTo>
                      <a:pt x="10" y="9"/>
                      <a:pt x="10" y="9"/>
                      <a:pt x="10" y="9"/>
                    </a:cubicBezTo>
                    <a:close/>
                    <a:moveTo>
                      <a:pt x="7" y="13"/>
                    </a:moveTo>
                    <a:cubicBezTo>
                      <a:pt x="7" y="13"/>
                      <a:pt x="6" y="12"/>
                      <a:pt x="5" y="12"/>
                    </a:cubicBezTo>
                    <a:cubicBezTo>
                      <a:pt x="5" y="12"/>
                      <a:pt x="5" y="13"/>
                      <a:pt x="5" y="13"/>
                    </a:cubicBezTo>
                    <a:cubicBezTo>
                      <a:pt x="6" y="14"/>
                      <a:pt x="6" y="14"/>
                      <a:pt x="6" y="14"/>
                    </a:cubicBezTo>
                    <a:cubicBezTo>
                      <a:pt x="7" y="14"/>
                      <a:pt x="7" y="14"/>
                      <a:pt x="7" y="13"/>
                    </a:cubicBezTo>
                    <a:close/>
                    <a:moveTo>
                      <a:pt x="13" y="16"/>
                    </a:moveTo>
                    <a:cubicBezTo>
                      <a:pt x="13" y="16"/>
                      <a:pt x="12" y="16"/>
                      <a:pt x="11" y="16"/>
                    </a:cubicBezTo>
                    <a:cubicBezTo>
                      <a:pt x="9" y="17"/>
                      <a:pt x="8" y="17"/>
                      <a:pt x="7" y="17"/>
                    </a:cubicBezTo>
                    <a:cubicBezTo>
                      <a:pt x="6" y="17"/>
                      <a:pt x="6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6" y="18"/>
                      <a:pt x="6" y="18"/>
                      <a:pt x="6" y="19"/>
                    </a:cubicBezTo>
                    <a:cubicBezTo>
                      <a:pt x="6" y="20"/>
                      <a:pt x="6" y="20"/>
                      <a:pt x="7" y="21"/>
                    </a:cubicBezTo>
                    <a:cubicBezTo>
                      <a:pt x="7" y="21"/>
                      <a:pt x="7" y="21"/>
                      <a:pt x="7" y="21"/>
                    </a:cubicBezTo>
                    <a:cubicBezTo>
                      <a:pt x="7" y="21"/>
                      <a:pt x="8" y="21"/>
                      <a:pt x="7" y="21"/>
                    </a:cubicBezTo>
                    <a:cubicBezTo>
                      <a:pt x="8" y="21"/>
                      <a:pt x="8" y="21"/>
                      <a:pt x="9" y="20"/>
                    </a:cubicBezTo>
                    <a:cubicBezTo>
                      <a:pt x="12" y="20"/>
                      <a:pt x="14" y="20"/>
                      <a:pt x="14" y="20"/>
                    </a:cubicBezTo>
                    <a:cubicBezTo>
                      <a:pt x="14" y="20"/>
                      <a:pt x="15" y="20"/>
                      <a:pt x="14" y="19"/>
                    </a:cubicBezTo>
                    <a:cubicBezTo>
                      <a:pt x="14" y="19"/>
                      <a:pt x="14" y="19"/>
                      <a:pt x="14" y="19"/>
                    </a:cubicBezTo>
                    <a:cubicBezTo>
                      <a:pt x="14" y="18"/>
                      <a:pt x="14" y="17"/>
                      <a:pt x="15" y="17"/>
                    </a:cubicBezTo>
                    <a:cubicBezTo>
                      <a:pt x="15" y="17"/>
                      <a:pt x="15" y="17"/>
                      <a:pt x="15" y="16"/>
                    </a:cubicBezTo>
                    <a:cubicBezTo>
                      <a:pt x="14" y="16"/>
                      <a:pt x="13" y="16"/>
                      <a:pt x="13" y="16"/>
                    </a:cubicBezTo>
                    <a:close/>
                    <a:moveTo>
                      <a:pt x="7" y="18"/>
                    </a:moveTo>
                    <a:cubicBezTo>
                      <a:pt x="7" y="18"/>
                      <a:pt x="7" y="18"/>
                      <a:pt x="8" y="18"/>
                    </a:cubicBezTo>
                    <a:cubicBezTo>
                      <a:pt x="9" y="17"/>
                      <a:pt x="11" y="17"/>
                      <a:pt x="12" y="17"/>
                    </a:cubicBezTo>
                    <a:cubicBezTo>
                      <a:pt x="12" y="17"/>
                      <a:pt x="13" y="17"/>
                      <a:pt x="13" y="18"/>
                    </a:cubicBezTo>
                    <a:cubicBezTo>
                      <a:pt x="13" y="18"/>
                      <a:pt x="12" y="19"/>
                      <a:pt x="12" y="19"/>
                    </a:cubicBezTo>
                    <a:cubicBezTo>
                      <a:pt x="7" y="20"/>
                      <a:pt x="7" y="20"/>
                      <a:pt x="7" y="20"/>
                    </a:cubicBezTo>
                    <a:cubicBezTo>
                      <a:pt x="7" y="18"/>
                      <a:pt x="7" y="18"/>
                      <a:pt x="7" y="18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/>
              <a:p>
                <a:pPr marL="0" marR="0" lvl="0" indent="0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</a:endParaRPr>
              </a:p>
            </p:txBody>
          </p:sp>
          <p:sp>
            <p:nvSpPr>
              <p:cNvPr id="26" name="Freeform 24"/>
              <p:cNvSpPr>
                <a:spLocks noEditPoints="1"/>
              </p:cNvSpPr>
              <p:nvPr/>
            </p:nvSpPr>
            <p:spPr bwMode="auto">
              <a:xfrm>
                <a:off x="4200526" y="1946275"/>
                <a:ext cx="735013" cy="388938"/>
              </a:xfrm>
              <a:custGeom>
                <a:avLst/>
                <a:gdLst>
                  <a:gd name="T0" fmla="*/ 152 w 195"/>
                  <a:gd name="T1" fmla="*/ 59 h 103"/>
                  <a:gd name="T2" fmla="*/ 160 w 195"/>
                  <a:gd name="T3" fmla="*/ 39 h 103"/>
                  <a:gd name="T4" fmla="*/ 168 w 195"/>
                  <a:gd name="T5" fmla="*/ 23 h 103"/>
                  <a:gd name="T6" fmla="*/ 167 w 195"/>
                  <a:gd name="T7" fmla="*/ 0 h 103"/>
                  <a:gd name="T8" fmla="*/ 193 w 195"/>
                  <a:gd name="T9" fmla="*/ 9 h 103"/>
                  <a:gd name="T10" fmla="*/ 189 w 195"/>
                  <a:gd name="T11" fmla="*/ 30 h 103"/>
                  <a:gd name="T12" fmla="*/ 178 w 195"/>
                  <a:gd name="T13" fmla="*/ 69 h 103"/>
                  <a:gd name="T14" fmla="*/ 174 w 195"/>
                  <a:gd name="T15" fmla="*/ 83 h 103"/>
                  <a:gd name="T16" fmla="*/ 158 w 195"/>
                  <a:gd name="T17" fmla="*/ 94 h 103"/>
                  <a:gd name="T18" fmla="*/ 147 w 195"/>
                  <a:gd name="T19" fmla="*/ 103 h 103"/>
                  <a:gd name="T20" fmla="*/ 42 w 195"/>
                  <a:gd name="T21" fmla="*/ 101 h 103"/>
                  <a:gd name="T22" fmla="*/ 31 w 195"/>
                  <a:gd name="T23" fmla="*/ 79 h 103"/>
                  <a:gd name="T24" fmla="*/ 17 w 195"/>
                  <a:gd name="T25" fmla="*/ 78 h 103"/>
                  <a:gd name="T26" fmla="*/ 3 w 195"/>
                  <a:gd name="T27" fmla="*/ 34 h 103"/>
                  <a:gd name="T28" fmla="*/ 6 w 195"/>
                  <a:gd name="T29" fmla="*/ 15 h 103"/>
                  <a:gd name="T30" fmla="*/ 24 w 195"/>
                  <a:gd name="T31" fmla="*/ 7 h 103"/>
                  <a:gd name="T32" fmla="*/ 28 w 195"/>
                  <a:gd name="T33" fmla="*/ 15 h 103"/>
                  <a:gd name="T34" fmla="*/ 24 w 195"/>
                  <a:gd name="T35" fmla="*/ 39 h 103"/>
                  <a:gd name="T36" fmla="*/ 47 w 195"/>
                  <a:gd name="T37" fmla="*/ 54 h 103"/>
                  <a:gd name="T38" fmla="*/ 44 w 195"/>
                  <a:gd name="T39" fmla="*/ 72 h 103"/>
                  <a:gd name="T40" fmla="*/ 149 w 195"/>
                  <a:gd name="T41" fmla="*/ 99 h 103"/>
                  <a:gd name="T42" fmla="*/ 45 w 195"/>
                  <a:gd name="T43" fmla="*/ 74 h 103"/>
                  <a:gd name="T44" fmla="*/ 49 w 195"/>
                  <a:gd name="T45" fmla="*/ 100 h 103"/>
                  <a:gd name="T46" fmla="*/ 43 w 195"/>
                  <a:gd name="T47" fmla="*/ 89 h 103"/>
                  <a:gd name="T48" fmla="*/ 40 w 195"/>
                  <a:gd name="T49" fmla="*/ 60 h 103"/>
                  <a:gd name="T50" fmla="*/ 23 w 195"/>
                  <a:gd name="T51" fmla="*/ 41 h 103"/>
                  <a:gd name="T52" fmla="*/ 28 w 195"/>
                  <a:gd name="T53" fmla="*/ 77 h 103"/>
                  <a:gd name="T54" fmla="*/ 37 w 195"/>
                  <a:gd name="T55" fmla="*/ 89 h 103"/>
                  <a:gd name="T56" fmla="*/ 21 w 195"/>
                  <a:gd name="T57" fmla="*/ 41 h 103"/>
                  <a:gd name="T58" fmla="*/ 26 w 195"/>
                  <a:gd name="T59" fmla="*/ 16 h 103"/>
                  <a:gd name="T60" fmla="*/ 5 w 195"/>
                  <a:gd name="T61" fmla="*/ 34 h 103"/>
                  <a:gd name="T62" fmla="*/ 6 w 195"/>
                  <a:gd name="T63" fmla="*/ 49 h 103"/>
                  <a:gd name="T64" fmla="*/ 20 w 195"/>
                  <a:gd name="T65" fmla="*/ 69 h 103"/>
                  <a:gd name="T66" fmla="*/ 26 w 195"/>
                  <a:gd name="T67" fmla="*/ 78 h 103"/>
                  <a:gd name="T68" fmla="*/ 20 w 195"/>
                  <a:gd name="T69" fmla="*/ 46 h 103"/>
                  <a:gd name="T70" fmla="*/ 15 w 195"/>
                  <a:gd name="T71" fmla="*/ 19 h 103"/>
                  <a:gd name="T72" fmla="*/ 8 w 195"/>
                  <a:gd name="T73" fmla="*/ 27 h 103"/>
                  <a:gd name="T74" fmla="*/ 13 w 195"/>
                  <a:gd name="T75" fmla="*/ 4 h 103"/>
                  <a:gd name="T76" fmla="*/ 8 w 195"/>
                  <a:gd name="T77" fmla="*/ 13 h 103"/>
                  <a:gd name="T78" fmla="*/ 151 w 195"/>
                  <a:gd name="T79" fmla="*/ 100 h 103"/>
                  <a:gd name="T80" fmla="*/ 154 w 195"/>
                  <a:gd name="T81" fmla="*/ 73 h 103"/>
                  <a:gd name="T82" fmla="*/ 158 w 195"/>
                  <a:gd name="T83" fmla="*/ 41 h 103"/>
                  <a:gd name="T84" fmla="*/ 167 w 195"/>
                  <a:gd name="T85" fmla="*/ 67 h 103"/>
                  <a:gd name="T86" fmla="*/ 160 w 195"/>
                  <a:gd name="T87" fmla="*/ 80 h 103"/>
                  <a:gd name="T88" fmla="*/ 151 w 195"/>
                  <a:gd name="T89" fmla="*/ 100 h 103"/>
                  <a:gd name="T90" fmla="*/ 171 w 195"/>
                  <a:gd name="T91" fmla="*/ 23 h 103"/>
                  <a:gd name="T92" fmla="*/ 179 w 195"/>
                  <a:gd name="T93" fmla="*/ 22 h 103"/>
                  <a:gd name="T94" fmla="*/ 189 w 195"/>
                  <a:gd name="T95" fmla="*/ 49 h 103"/>
                  <a:gd name="T96" fmla="*/ 187 w 195"/>
                  <a:gd name="T97" fmla="*/ 51 h 103"/>
                  <a:gd name="T98" fmla="*/ 173 w 195"/>
                  <a:gd name="T99" fmla="*/ 80 h 103"/>
                  <a:gd name="T100" fmla="*/ 173 w 195"/>
                  <a:gd name="T101" fmla="*/ 56 h 103"/>
                  <a:gd name="T102" fmla="*/ 187 w 195"/>
                  <a:gd name="T103" fmla="*/ 27 h 103"/>
                  <a:gd name="T104" fmla="*/ 187 w 195"/>
                  <a:gd name="T105" fmla="*/ 15 h 103"/>
                  <a:gd name="T106" fmla="*/ 172 w 195"/>
                  <a:gd name="T107" fmla="*/ 9 h 103"/>
                  <a:gd name="T108" fmla="*/ 189 w 195"/>
                  <a:gd name="T109" fmla="*/ 13 h 103"/>
                  <a:gd name="T110" fmla="*/ 175 w 195"/>
                  <a:gd name="T111" fmla="*/ 13 h 10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</a:cxnLst>
                <a:rect l="0" t="0" r="r" b="b"/>
                <a:pathLst>
                  <a:path w="195" h="103">
                    <a:moveTo>
                      <a:pt x="151" y="72"/>
                    </a:moveTo>
                    <a:cubicBezTo>
                      <a:pt x="154" y="69"/>
                      <a:pt x="154" y="67"/>
                      <a:pt x="154" y="65"/>
                    </a:cubicBezTo>
                    <a:cubicBezTo>
                      <a:pt x="154" y="62"/>
                      <a:pt x="153" y="61"/>
                      <a:pt x="152" y="59"/>
                    </a:cubicBezTo>
                    <a:cubicBezTo>
                      <a:pt x="150" y="57"/>
                      <a:pt x="149" y="56"/>
                      <a:pt x="148" y="54"/>
                    </a:cubicBezTo>
                    <a:cubicBezTo>
                      <a:pt x="148" y="52"/>
                      <a:pt x="148" y="50"/>
                      <a:pt x="149" y="47"/>
                    </a:cubicBezTo>
                    <a:cubicBezTo>
                      <a:pt x="150" y="42"/>
                      <a:pt x="155" y="39"/>
                      <a:pt x="160" y="39"/>
                    </a:cubicBezTo>
                    <a:cubicBezTo>
                      <a:pt x="171" y="39"/>
                      <a:pt x="171" y="39"/>
                      <a:pt x="171" y="39"/>
                    </a:cubicBezTo>
                    <a:cubicBezTo>
                      <a:pt x="172" y="33"/>
                      <a:pt x="172" y="33"/>
                      <a:pt x="172" y="33"/>
                    </a:cubicBezTo>
                    <a:cubicBezTo>
                      <a:pt x="172" y="29"/>
                      <a:pt x="170" y="26"/>
                      <a:pt x="168" y="23"/>
                    </a:cubicBezTo>
                    <a:cubicBezTo>
                      <a:pt x="167" y="20"/>
                      <a:pt x="167" y="18"/>
                      <a:pt x="167" y="15"/>
                    </a:cubicBezTo>
                    <a:cubicBezTo>
                      <a:pt x="167" y="0"/>
                      <a:pt x="167" y="0"/>
                      <a:pt x="167" y="0"/>
                    </a:cubicBezTo>
                    <a:cubicBezTo>
                      <a:pt x="167" y="0"/>
                      <a:pt x="167" y="0"/>
                      <a:pt x="167" y="0"/>
                    </a:cubicBezTo>
                    <a:cubicBezTo>
                      <a:pt x="168" y="3"/>
                      <a:pt x="170" y="5"/>
                      <a:pt x="171" y="7"/>
                    </a:cubicBezTo>
                    <a:cubicBezTo>
                      <a:pt x="173" y="4"/>
                      <a:pt x="177" y="2"/>
                      <a:pt x="182" y="2"/>
                    </a:cubicBezTo>
                    <a:cubicBezTo>
                      <a:pt x="188" y="2"/>
                      <a:pt x="193" y="5"/>
                      <a:pt x="193" y="9"/>
                    </a:cubicBezTo>
                    <a:cubicBezTo>
                      <a:pt x="193" y="11"/>
                      <a:pt x="192" y="13"/>
                      <a:pt x="189" y="15"/>
                    </a:cubicBezTo>
                    <a:cubicBezTo>
                      <a:pt x="189" y="30"/>
                      <a:pt x="189" y="30"/>
                      <a:pt x="189" y="30"/>
                    </a:cubicBezTo>
                    <a:cubicBezTo>
                      <a:pt x="189" y="30"/>
                      <a:pt x="189" y="30"/>
                      <a:pt x="189" y="30"/>
                    </a:cubicBezTo>
                    <a:cubicBezTo>
                      <a:pt x="190" y="31"/>
                      <a:pt x="191" y="32"/>
                      <a:pt x="192" y="34"/>
                    </a:cubicBezTo>
                    <a:cubicBezTo>
                      <a:pt x="194" y="37"/>
                      <a:pt x="195" y="40"/>
                      <a:pt x="194" y="43"/>
                    </a:cubicBezTo>
                    <a:cubicBezTo>
                      <a:pt x="192" y="52"/>
                      <a:pt x="178" y="60"/>
                      <a:pt x="178" y="69"/>
                    </a:cubicBezTo>
                    <a:cubicBezTo>
                      <a:pt x="178" y="71"/>
                      <a:pt x="178" y="75"/>
                      <a:pt x="178" y="78"/>
                    </a:cubicBezTo>
                    <a:cubicBezTo>
                      <a:pt x="178" y="80"/>
                      <a:pt x="178" y="81"/>
                      <a:pt x="177" y="82"/>
                    </a:cubicBezTo>
                    <a:cubicBezTo>
                      <a:pt x="177" y="83"/>
                      <a:pt x="175" y="83"/>
                      <a:pt x="174" y="83"/>
                    </a:cubicBezTo>
                    <a:cubicBezTo>
                      <a:pt x="171" y="82"/>
                      <a:pt x="167" y="78"/>
                      <a:pt x="165" y="79"/>
                    </a:cubicBezTo>
                    <a:cubicBezTo>
                      <a:pt x="162" y="80"/>
                      <a:pt x="162" y="82"/>
                      <a:pt x="161" y="84"/>
                    </a:cubicBezTo>
                    <a:cubicBezTo>
                      <a:pt x="161" y="88"/>
                      <a:pt x="160" y="91"/>
                      <a:pt x="158" y="94"/>
                    </a:cubicBezTo>
                    <a:cubicBezTo>
                      <a:pt x="157" y="97"/>
                      <a:pt x="155" y="99"/>
                      <a:pt x="154" y="101"/>
                    </a:cubicBezTo>
                    <a:cubicBezTo>
                      <a:pt x="153" y="102"/>
                      <a:pt x="152" y="103"/>
                      <a:pt x="151" y="103"/>
                    </a:cubicBezTo>
                    <a:cubicBezTo>
                      <a:pt x="150" y="103"/>
                      <a:pt x="148" y="103"/>
                      <a:pt x="147" y="103"/>
                    </a:cubicBezTo>
                    <a:cubicBezTo>
                      <a:pt x="116" y="94"/>
                      <a:pt x="79" y="94"/>
                      <a:pt x="48" y="103"/>
                    </a:cubicBezTo>
                    <a:cubicBezTo>
                      <a:pt x="47" y="103"/>
                      <a:pt x="46" y="103"/>
                      <a:pt x="45" y="103"/>
                    </a:cubicBezTo>
                    <a:cubicBezTo>
                      <a:pt x="44" y="103"/>
                      <a:pt x="43" y="102"/>
                      <a:pt x="42" y="101"/>
                    </a:cubicBezTo>
                    <a:cubicBezTo>
                      <a:pt x="40" y="99"/>
                      <a:pt x="39" y="97"/>
                      <a:pt x="37" y="94"/>
                    </a:cubicBezTo>
                    <a:cubicBezTo>
                      <a:pt x="36" y="91"/>
                      <a:pt x="35" y="88"/>
                      <a:pt x="34" y="84"/>
                    </a:cubicBezTo>
                    <a:cubicBezTo>
                      <a:pt x="34" y="82"/>
                      <a:pt x="33" y="80"/>
                      <a:pt x="31" y="79"/>
                    </a:cubicBezTo>
                    <a:cubicBezTo>
                      <a:pt x="28" y="78"/>
                      <a:pt x="24" y="82"/>
                      <a:pt x="21" y="83"/>
                    </a:cubicBezTo>
                    <a:cubicBezTo>
                      <a:pt x="20" y="83"/>
                      <a:pt x="19" y="83"/>
                      <a:pt x="18" y="82"/>
                    </a:cubicBezTo>
                    <a:cubicBezTo>
                      <a:pt x="18" y="81"/>
                      <a:pt x="18" y="80"/>
                      <a:pt x="17" y="78"/>
                    </a:cubicBezTo>
                    <a:cubicBezTo>
                      <a:pt x="17" y="75"/>
                      <a:pt x="17" y="71"/>
                      <a:pt x="17" y="69"/>
                    </a:cubicBezTo>
                    <a:cubicBezTo>
                      <a:pt x="17" y="60"/>
                      <a:pt x="3" y="52"/>
                      <a:pt x="1" y="43"/>
                    </a:cubicBezTo>
                    <a:cubicBezTo>
                      <a:pt x="0" y="40"/>
                      <a:pt x="1" y="37"/>
                      <a:pt x="3" y="34"/>
                    </a:cubicBezTo>
                    <a:cubicBezTo>
                      <a:pt x="4" y="32"/>
                      <a:pt x="5" y="31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3" y="13"/>
                      <a:pt x="2" y="11"/>
                      <a:pt x="2" y="9"/>
                    </a:cubicBezTo>
                    <a:cubicBezTo>
                      <a:pt x="2" y="5"/>
                      <a:pt x="7" y="2"/>
                      <a:pt x="13" y="2"/>
                    </a:cubicBezTo>
                    <a:cubicBezTo>
                      <a:pt x="18" y="2"/>
                      <a:pt x="22" y="4"/>
                      <a:pt x="24" y="7"/>
                    </a:cubicBezTo>
                    <a:cubicBezTo>
                      <a:pt x="25" y="5"/>
                      <a:pt x="27" y="3"/>
                      <a:pt x="28" y="0"/>
                    </a:cubicBezTo>
                    <a:cubicBezTo>
                      <a:pt x="28" y="0"/>
                      <a:pt x="28" y="0"/>
                      <a:pt x="28" y="0"/>
                    </a:cubicBezTo>
                    <a:cubicBezTo>
                      <a:pt x="28" y="15"/>
                      <a:pt x="28" y="15"/>
                      <a:pt x="28" y="15"/>
                    </a:cubicBezTo>
                    <a:cubicBezTo>
                      <a:pt x="28" y="18"/>
                      <a:pt x="28" y="20"/>
                      <a:pt x="27" y="23"/>
                    </a:cubicBezTo>
                    <a:cubicBezTo>
                      <a:pt x="25" y="26"/>
                      <a:pt x="24" y="29"/>
                      <a:pt x="24" y="33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35" y="39"/>
                      <a:pt x="35" y="39"/>
                      <a:pt x="35" y="39"/>
                    </a:cubicBezTo>
                    <a:cubicBezTo>
                      <a:pt x="40" y="39"/>
                      <a:pt x="45" y="42"/>
                      <a:pt x="46" y="47"/>
                    </a:cubicBezTo>
                    <a:cubicBezTo>
                      <a:pt x="47" y="50"/>
                      <a:pt x="47" y="52"/>
                      <a:pt x="47" y="54"/>
                    </a:cubicBezTo>
                    <a:cubicBezTo>
                      <a:pt x="46" y="56"/>
                      <a:pt x="45" y="57"/>
                      <a:pt x="43" y="59"/>
                    </a:cubicBezTo>
                    <a:cubicBezTo>
                      <a:pt x="42" y="61"/>
                      <a:pt x="41" y="62"/>
                      <a:pt x="41" y="65"/>
                    </a:cubicBezTo>
                    <a:cubicBezTo>
                      <a:pt x="41" y="67"/>
                      <a:pt x="41" y="69"/>
                      <a:pt x="44" y="72"/>
                    </a:cubicBezTo>
                    <a:cubicBezTo>
                      <a:pt x="82" y="64"/>
                      <a:pt x="112" y="64"/>
                      <a:pt x="151" y="72"/>
                    </a:cubicBezTo>
                    <a:close/>
                    <a:moveTo>
                      <a:pt x="146" y="100"/>
                    </a:moveTo>
                    <a:cubicBezTo>
                      <a:pt x="148" y="101"/>
                      <a:pt x="149" y="101"/>
                      <a:pt x="149" y="99"/>
                    </a:cubicBezTo>
                    <a:cubicBezTo>
                      <a:pt x="151" y="93"/>
                      <a:pt x="149" y="85"/>
                      <a:pt x="149" y="79"/>
                    </a:cubicBezTo>
                    <a:cubicBezTo>
                      <a:pt x="149" y="77"/>
                      <a:pt x="149" y="76"/>
                      <a:pt x="150" y="74"/>
                    </a:cubicBezTo>
                    <a:cubicBezTo>
                      <a:pt x="114" y="66"/>
                      <a:pt x="81" y="66"/>
                      <a:pt x="45" y="74"/>
                    </a:cubicBezTo>
                    <a:cubicBezTo>
                      <a:pt x="46" y="76"/>
                      <a:pt x="46" y="77"/>
                      <a:pt x="46" y="79"/>
                    </a:cubicBezTo>
                    <a:cubicBezTo>
                      <a:pt x="46" y="85"/>
                      <a:pt x="44" y="93"/>
                      <a:pt x="46" y="99"/>
                    </a:cubicBezTo>
                    <a:cubicBezTo>
                      <a:pt x="46" y="101"/>
                      <a:pt x="48" y="101"/>
                      <a:pt x="49" y="100"/>
                    </a:cubicBezTo>
                    <a:cubicBezTo>
                      <a:pt x="80" y="92"/>
                      <a:pt x="115" y="92"/>
                      <a:pt x="146" y="100"/>
                    </a:cubicBezTo>
                    <a:close/>
                    <a:moveTo>
                      <a:pt x="44" y="100"/>
                    </a:moveTo>
                    <a:cubicBezTo>
                      <a:pt x="43" y="97"/>
                      <a:pt x="43" y="93"/>
                      <a:pt x="43" y="89"/>
                    </a:cubicBezTo>
                    <a:cubicBezTo>
                      <a:pt x="43" y="84"/>
                      <a:pt x="44" y="80"/>
                      <a:pt x="44" y="77"/>
                    </a:cubicBezTo>
                    <a:cubicBezTo>
                      <a:pt x="43" y="75"/>
                      <a:pt x="42" y="74"/>
                      <a:pt x="41" y="73"/>
                    </a:cubicBezTo>
                    <a:cubicBezTo>
                      <a:pt x="38" y="69"/>
                      <a:pt x="37" y="64"/>
                      <a:pt x="40" y="60"/>
                    </a:cubicBezTo>
                    <a:cubicBezTo>
                      <a:pt x="42" y="57"/>
                      <a:pt x="45" y="55"/>
                      <a:pt x="45" y="52"/>
                    </a:cubicBezTo>
                    <a:cubicBezTo>
                      <a:pt x="45" y="49"/>
                      <a:pt x="44" y="43"/>
                      <a:pt x="37" y="41"/>
                    </a:cubicBezTo>
                    <a:cubicBezTo>
                      <a:pt x="23" y="41"/>
                      <a:pt x="23" y="41"/>
                      <a:pt x="23" y="41"/>
                    </a:cubicBezTo>
                    <a:cubicBezTo>
                      <a:pt x="22" y="44"/>
                      <a:pt x="22" y="50"/>
                      <a:pt x="23" y="53"/>
                    </a:cubicBezTo>
                    <a:cubicBezTo>
                      <a:pt x="25" y="57"/>
                      <a:pt x="28" y="61"/>
                      <a:pt x="28" y="67"/>
                    </a:cubicBezTo>
                    <a:cubicBezTo>
                      <a:pt x="28" y="77"/>
                      <a:pt x="28" y="77"/>
                      <a:pt x="28" y="77"/>
                    </a:cubicBezTo>
                    <a:cubicBezTo>
                      <a:pt x="29" y="77"/>
                      <a:pt x="29" y="77"/>
                      <a:pt x="29" y="77"/>
                    </a:cubicBezTo>
                    <a:cubicBezTo>
                      <a:pt x="29" y="77"/>
                      <a:pt x="33" y="75"/>
                      <a:pt x="35" y="80"/>
                    </a:cubicBezTo>
                    <a:cubicBezTo>
                      <a:pt x="36" y="82"/>
                      <a:pt x="36" y="86"/>
                      <a:pt x="37" y="89"/>
                    </a:cubicBezTo>
                    <a:cubicBezTo>
                      <a:pt x="38" y="92"/>
                      <a:pt x="40" y="95"/>
                      <a:pt x="41" y="97"/>
                    </a:cubicBezTo>
                    <a:cubicBezTo>
                      <a:pt x="42" y="98"/>
                      <a:pt x="43" y="100"/>
                      <a:pt x="44" y="100"/>
                    </a:cubicBezTo>
                    <a:close/>
                    <a:moveTo>
                      <a:pt x="21" y="41"/>
                    </a:moveTo>
                    <a:cubicBezTo>
                      <a:pt x="21" y="40"/>
                      <a:pt x="21" y="34"/>
                      <a:pt x="21" y="31"/>
                    </a:cubicBezTo>
                    <a:cubicBezTo>
                      <a:pt x="22" y="28"/>
                      <a:pt x="23" y="25"/>
                      <a:pt x="25" y="23"/>
                    </a:cubicBezTo>
                    <a:cubicBezTo>
                      <a:pt x="26" y="20"/>
                      <a:pt x="26" y="18"/>
                      <a:pt x="26" y="16"/>
                    </a:cubicBezTo>
                    <a:cubicBezTo>
                      <a:pt x="26" y="13"/>
                      <a:pt x="26" y="10"/>
                      <a:pt x="26" y="7"/>
                    </a:cubicBezTo>
                    <a:cubicBezTo>
                      <a:pt x="26" y="7"/>
                      <a:pt x="22" y="14"/>
                      <a:pt x="16" y="22"/>
                    </a:cubicBezTo>
                    <a:cubicBezTo>
                      <a:pt x="13" y="26"/>
                      <a:pt x="8" y="30"/>
                      <a:pt x="5" y="34"/>
                    </a:cubicBezTo>
                    <a:cubicBezTo>
                      <a:pt x="4" y="37"/>
                      <a:pt x="2" y="41"/>
                      <a:pt x="4" y="45"/>
                    </a:cubicBezTo>
                    <a:cubicBezTo>
                      <a:pt x="5" y="46"/>
                      <a:pt x="5" y="48"/>
                      <a:pt x="6" y="49"/>
                    </a:cubicBezTo>
                    <a:cubicBezTo>
                      <a:pt x="6" y="49"/>
                      <a:pt x="6" y="49"/>
                      <a:pt x="6" y="49"/>
                    </a:cubicBezTo>
                    <a:cubicBezTo>
                      <a:pt x="6" y="49"/>
                      <a:pt x="15" y="49"/>
                      <a:pt x="21" y="41"/>
                    </a:cubicBezTo>
                    <a:close/>
                    <a:moveTo>
                      <a:pt x="8" y="51"/>
                    </a:moveTo>
                    <a:cubicBezTo>
                      <a:pt x="13" y="56"/>
                      <a:pt x="19" y="62"/>
                      <a:pt x="20" y="69"/>
                    </a:cubicBezTo>
                    <a:cubicBezTo>
                      <a:pt x="20" y="71"/>
                      <a:pt x="19" y="80"/>
                      <a:pt x="20" y="80"/>
                    </a:cubicBezTo>
                    <a:cubicBezTo>
                      <a:pt x="20" y="81"/>
                      <a:pt x="21" y="81"/>
                      <a:pt x="22" y="80"/>
                    </a:cubicBezTo>
                    <a:cubicBezTo>
                      <a:pt x="22" y="80"/>
                      <a:pt x="24" y="79"/>
                      <a:pt x="26" y="78"/>
                    </a:cubicBezTo>
                    <a:cubicBezTo>
                      <a:pt x="26" y="76"/>
                      <a:pt x="26" y="72"/>
                      <a:pt x="26" y="67"/>
                    </a:cubicBezTo>
                    <a:cubicBezTo>
                      <a:pt x="26" y="64"/>
                      <a:pt x="24" y="59"/>
                      <a:pt x="22" y="56"/>
                    </a:cubicBezTo>
                    <a:cubicBezTo>
                      <a:pt x="20" y="53"/>
                      <a:pt x="20" y="49"/>
                      <a:pt x="20" y="46"/>
                    </a:cubicBezTo>
                    <a:cubicBezTo>
                      <a:pt x="20" y="46"/>
                      <a:pt x="14" y="50"/>
                      <a:pt x="8" y="51"/>
                    </a:cubicBezTo>
                    <a:close/>
                    <a:moveTo>
                      <a:pt x="8" y="27"/>
                    </a:moveTo>
                    <a:cubicBezTo>
                      <a:pt x="11" y="24"/>
                      <a:pt x="13" y="22"/>
                      <a:pt x="15" y="19"/>
                    </a:cubicBezTo>
                    <a:cubicBezTo>
                      <a:pt x="16" y="18"/>
                      <a:pt x="17" y="17"/>
                      <a:pt x="1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27"/>
                      <a:pt x="8" y="27"/>
                      <a:pt x="8" y="27"/>
                    </a:cubicBezTo>
                    <a:close/>
                    <a:moveTo>
                      <a:pt x="20" y="13"/>
                    </a:moveTo>
                    <a:cubicBezTo>
                      <a:pt x="21" y="12"/>
                      <a:pt x="22" y="10"/>
                      <a:pt x="23" y="9"/>
                    </a:cubicBezTo>
                    <a:cubicBezTo>
                      <a:pt x="22" y="6"/>
                      <a:pt x="18" y="4"/>
                      <a:pt x="13" y="4"/>
                    </a:cubicBezTo>
                    <a:cubicBezTo>
                      <a:pt x="8" y="4"/>
                      <a:pt x="4" y="6"/>
                      <a:pt x="4" y="9"/>
                    </a:cubicBezTo>
                    <a:cubicBezTo>
                      <a:pt x="4" y="11"/>
                      <a:pt x="5" y="12"/>
                      <a:pt x="7" y="13"/>
                    </a:cubicBezTo>
                    <a:cubicBezTo>
                      <a:pt x="7" y="13"/>
                      <a:pt x="8" y="13"/>
                      <a:pt x="8" y="13"/>
                    </a:cubicBezTo>
                    <a:cubicBezTo>
                      <a:pt x="19" y="13"/>
                      <a:pt x="19" y="13"/>
                      <a:pt x="19" y="13"/>
                    </a:cubicBezTo>
                    <a:cubicBezTo>
                      <a:pt x="20" y="13"/>
                      <a:pt x="20" y="13"/>
                      <a:pt x="20" y="13"/>
                    </a:cubicBezTo>
                    <a:close/>
                    <a:moveTo>
                      <a:pt x="151" y="100"/>
                    </a:moveTo>
                    <a:cubicBezTo>
                      <a:pt x="153" y="97"/>
                      <a:pt x="152" y="93"/>
                      <a:pt x="152" y="89"/>
                    </a:cubicBezTo>
                    <a:cubicBezTo>
                      <a:pt x="152" y="84"/>
                      <a:pt x="151" y="80"/>
                      <a:pt x="152" y="77"/>
                    </a:cubicBezTo>
                    <a:cubicBezTo>
                      <a:pt x="152" y="75"/>
                      <a:pt x="153" y="74"/>
                      <a:pt x="154" y="73"/>
                    </a:cubicBezTo>
                    <a:cubicBezTo>
                      <a:pt x="157" y="69"/>
                      <a:pt x="158" y="64"/>
                      <a:pt x="155" y="60"/>
                    </a:cubicBezTo>
                    <a:cubicBezTo>
                      <a:pt x="153" y="57"/>
                      <a:pt x="150" y="55"/>
                      <a:pt x="150" y="52"/>
                    </a:cubicBezTo>
                    <a:cubicBezTo>
                      <a:pt x="150" y="49"/>
                      <a:pt x="151" y="43"/>
                      <a:pt x="158" y="41"/>
                    </a:cubicBezTo>
                    <a:cubicBezTo>
                      <a:pt x="172" y="41"/>
                      <a:pt x="172" y="41"/>
                      <a:pt x="172" y="41"/>
                    </a:cubicBezTo>
                    <a:cubicBezTo>
                      <a:pt x="173" y="44"/>
                      <a:pt x="174" y="50"/>
                      <a:pt x="172" y="53"/>
                    </a:cubicBezTo>
                    <a:cubicBezTo>
                      <a:pt x="170" y="57"/>
                      <a:pt x="167" y="61"/>
                      <a:pt x="167" y="67"/>
                    </a:cubicBezTo>
                    <a:cubicBezTo>
                      <a:pt x="167" y="77"/>
                      <a:pt x="167" y="77"/>
                      <a:pt x="167" y="77"/>
                    </a:cubicBezTo>
                    <a:cubicBezTo>
                      <a:pt x="167" y="77"/>
                      <a:pt x="166" y="77"/>
                      <a:pt x="166" y="77"/>
                    </a:cubicBezTo>
                    <a:cubicBezTo>
                      <a:pt x="166" y="77"/>
                      <a:pt x="162" y="75"/>
                      <a:pt x="160" y="80"/>
                    </a:cubicBezTo>
                    <a:cubicBezTo>
                      <a:pt x="159" y="82"/>
                      <a:pt x="159" y="86"/>
                      <a:pt x="158" y="89"/>
                    </a:cubicBezTo>
                    <a:cubicBezTo>
                      <a:pt x="157" y="92"/>
                      <a:pt x="155" y="95"/>
                      <a:pt x="154" y="97"/>
                    </a:cubicBezTo>
                    <a:cubicBezTo>
                      <a:pt x="153" y="98"/>
                      <a:pt x="152" y="100"/>
                      <a:pt x="151" y="100"/>
                    </a:cubicBezTo>
                    <a:close/>
                    <a:moveTo>
                      <a:pt x="174" y="41"/>
                    </a:moveTo>
                    <a:cubicBezTo>
                      <a:pt x="174" y="40"/>
                      <a:pt x="174" y="34"/>
                      <a:pt x="174" y="31"/>
                    </a:cubicBezTo>
                    <a:cubicBezTo>
                      <a:pt x="174" y="28"/>
                      <a:pt x="172" y="25"/>
                      <a:pt x="171" y="23"/>
                    </a:cubicBezTo>
                    <a:cubicBezTo>
                      <a:pt x="170" y="20"/>
                      <a:pt x="169" y="18"/>
                      <a:pt x="169" y="16"/>
                    </a:cubicBezTo>
                    <a:cubicBezTo>
                      <a:pt x="169" y="13"/>
                      <a:pt x="169" y="10"/>
                      <a:pt x="169" y="7"/>
                    </a:cubicBezTo>
                    <a:cubicBezTo>
                      <a:pt x="169" y="7"/>
                      <a:pt x="173" y="14"/>
                      <a:pt x="179" y="22"/>
                    </a:cubicBezTo>
                    <a:cubicBezTo>
                      <a:pt x="183" y="26"/>
                      <a:pt x="187" y="30"/>
                      <a:pt x="190" y="34"/>
                    </a:cubicBezTo>
                    <a:cubicBezTo>
                      <a:pt x="192" y="37"/>
                      <a:pt x="193" y="41"/>
                      <a:pt x="191" y="45"/>
                    </a:cubicBezTo>
                    <a:cubicBezTo>
                      <a:pt x="191" y="46"/>
                      <a:pt x="190" y="48"/>
                      <a:pt x="189" y="49"/>
                    </a:cubicBezTo>
                    <a:cubicBezTo>
                      <a:pt x="189" y="49"/>
                      <a:pt x="189" y="49"/>
                      <a:pt x="189" y="49"/>
                    </a:cubicBezTo>
                    <a:cubicBezTo>
                      <a:pt x="189" y="49"/>
                      <a:pt x="180" y="49"/>
                      <a:pt x="174" y="41"/>
                    </a:cubicBezTo>
                    <a:close/>
                    <a:moveTo>
                      <a:pt x="187" y="51"/>
                    </a:moveTo>
                    <a:cubicBezTo>
                      <a:pt x="182" y="56"/>
                      <a:pt x="176" y="62"/>
                      <a:pt x="176" y="69"/>
                    </a:cubicBezTo>
                    <a:cubicBezTo>
                      <a:pt x="176" y="71"/>
                      <a:pt x="176" y="80"/>
                      <a:pt x="175" y="80"/>
                    </a:cubicBezTo>
                    <a:cubicBezTo>
                      <a:pt x="175" y="81"/>
                      <a:pt x="174" y="81"/>
                      <a:pt x="173" y="80"/>
                    </a:cubicBezTo>
                    <a:cubicBezTo>
                      <a:pt x="173" y="80"/>
                      <a:pt x="171" y="79"/>
                      <a:pt x="169" y="78"/>
                    </a:cubicBezTo>
                    <a:cubicBezTo>
                      <a:pt x="169" y="76"/>
                      <a:pt x="169" y="72"/>
                      <a:pt x="169" y="67"/>
                    </a:cubicBezTo>
                    <a:cubicBezTo>
                      <a:pt x="169" y="64"/>
                      <a:pt x="171" y="59"/>
                      <a:pt x="173" y="56"/>
                    </a:cubicBezTo>
                    <a:cubicBezTo>
                      <a:pt x="175" y="53"/>
                      <a:pt x="176" y="49"/>
                      <a:pt x="175" y="46"/>
                    </a:cubicBezTo>
                    <a:cubicBezTo>
                      <a:pt x="175" y="46"/>
                      <a:pt x="181" y="50"/>
                      <a:pt x="187" y="51"/>
                    </a:cubicBezTo>
                    <a:close/>
                    <a:moveTo>
                      <a:pt x="187" y="27"/>
                    </a:moveTo>
                    <a:cubicBezTo>
                      <a:pt x="184" y="24"/>
                      <a:pt x="182" y="22"/>
                      <a:pt x="180" y="19"/>
                    </a:cubicBezTo>
                    <a:cubicBezTo>
                      <a:pt x="179" y="18"/>
                      <a:pt x="178" y="17"/>
                      <a:pt x="177" y="15"/>
                    </a:cubicBezTo>
                    <a:cubicBezTo>
                      <a:pt x="187" y="15"/>
                      <a:pt x="187" y="15"/>
                      <a:pt x="187" y="15"/>
                    </a:cubicBezTo>
                    <a:cubicBezTo>
                      <a:pt x="187" y="27"/>
                      <a:pt x="187" y="27"/>
                      <a:pt x="187" y="27"/>
                    </a:cubicBezTo>
                    <a:close/>
                    <a:moveTo>
                      <a:pt x="175" y="13"/>
                    </a:moveTo>
                    <a:cubicBezTo>
                      <a:pt x="174" y="12"/>
                      <a:pt x="173" y="10"/>
                      <a:pt x="172" y="9"/>
                    </a:cubicBezTo>
                    <a:cubicBezTo>
                      <a:pt x="173" y="6"/>
                      <a:pt x="177" y="4"/>
                      <a:pt x="182" y="4"/>
                    </a:cubicBezTo>
                    <a:cubicBezTo>
                      <a:pt x="187" y="4"/>
                      <a:pt x="191" y="6"/>
                      <a:pt x="191" y="9"/>
                    </a:cubicBezTo>
                    <a:cubicBezTo>
                      <a:pt x="191" y="11"/>
                      <a:pt x="190" y="12"/>
                      <a:pt x="189" y="13"/>
                    </a:cubicBezTo>
                    <a:cubicBezTo>
                      <a:pt x="188" y="13"/>
                      <a:pt x="187" y="13"/>
                      <a:pt x="187" y="13"/>
                    </a:cubicBezTo>
                    <a:cubicBezTo>
                      <a:pt x="176" y="13"/>
                      <a:pt x="176" y="13"/>
                      <a:pt x="176" y="13"/>
                    </a:cubicBezTo>
                    <a:cubicBezTo>
                      <a:pt x="176" y="13"/>
                      <a:pt x="175" y="13"/>
                      <a:pt x="175" y="13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/>
              <a:p>
                <a:pPr marL="0" marR="0" lvl="0" indent="0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</a:endParaRPr>
              </a:p>
            </p:txBody>
          </p:sp>
        </p:grpSp>
      </p:grpSp>
    </p:spTree>
  </p:cSld>
  <p:clrMapOvr>
    <a:masterClrMapping/>
  </p:clrMapOvr>
  <p:transition spd="slow">
    <p:wipe dir="r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369219"/>
            <a:ext cx="3886200" cy="3263504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369219"/>
            <a:ext cx="3886200" cy="3263504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69989D-4831-4E99-B76E-9A53CB0F3A88}" type="datetimeFigureOut">
              <a:rPr lang="zh-CN" altLang="en-US" smtClean="0"/>
              <a:t>2020/4/30</a:t>
            </a:fld>
            <a:endParaRPr lang="zh-CN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3F9CDB-1F21-4789-A81E-8FEA25CE194B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 spd="slow">
    <p:wipe dir="r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273844"/>
            <a:ext cx="7886700" cy="994172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260872"/>
            <a:ext cx="3868340" cy="617934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1878806"/>
            <a:ext cx="3868340" cy="2763441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260872"/>
            <a:ext cx="3887391" cy="617934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1878806"/>
            <a:ext cx="3887391" cy="2763441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69989D-4831-4E99-B76E-9A53CB0F3A88}" type="datetimeFigureOut">
              <a:rPr lang="zh-CN" altLang="en-US" smtClean="0"/>
              <a:t>2020/4/30</a:t>
            </a:fld>
            <a:endParaRPr lang="zh-CN" alt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3F9CDB-1F21-4789-A81E-8FEA25CE194B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 spd="slow">
    <p:wipe dir="r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69989D-4831-4E99-B76E-9A53CB0F3A88}" type="datetimeFigureOut">
              <a:rPr lang="zh-CN" altLang="en-US" smtClean="0"/>
              <a:t>2020/4/30</a:t>
            </a:fld>
            <a:endParaRPr lang="zh-CN" alt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3F9CDB-1F21-4789-A81E-8FEA25CE194B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 spd="slow">
    <p:wipe dir="r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69989D-4831-4E99-B76E-9A53CB0F3A88}" type="datetimeFigureOut">
              <a:rPr lang="zh-CN" altLang="en-US" smtClean="0"/>
              <a:t>2020/4/30</a:t>
            </a:fld>
            <a:endParaRPr lang="zh-CN" alt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3F9CDB-1F21-4789-A81E-8FEA25CE194B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 spd="slow">
    <p:wipe dir="r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42900"/>
            <a:ext cx="2949178" cy="120015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740569"/>
            <a:ext cx="4629150" cy="3655219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1543050"/>
            <a:ext cx="2949178" cy="2858691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69989D-4831-4E99-B76E-9A53CB0F3A88}" type="datetimeFigureOut">
              <a:rPr lang="zh-CN" altLang="en-US" smtClean="0"/>
              <a:t>2020/4/30</a:t>
            </a:fld>
            <a:endParaRPr lang="zh-CN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3F9CDB-1F21-4789-A81E-8FEA25CE194B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 spd="slow">
    <p:wipe dir="r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42900"/>
            <a:ext cx="2949178" cy="120015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740569"/>
            <a:ext cx="4629150" cy="3655219"/>
          </a:xfrm>
        </p:spPr>
        <p:txBody>
          <a:bodyPr anchor="t"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zh-CN" altLang="en-US"/>
              <a:t>单击图标添加图片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1543050"/>
            <a:ext cx="2949178" cy="2858691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69989D-4831-4E99-B76E-9A53CB0F3A88}" type="datetimeFigureOut">
              <a:rPr lang="zh-CN" altLang="en-US" smtClean="0"/>
              <a:t>2020/4/30</a:t>
            </a:fld>
            <a:endParaRPr lang="zh-CN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3F9CDB-1F21-4789-A81E-8FEA25CE194B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 spd="slow">
    <p:wipe dir="r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69989D-4831-4E99-B76E-9A53CB0F3A88}" type="datetimeFigureOut">
              <a:rPr lang="zh-CN" altLang="en-US" smtClean="0"/>
              <a:t>2020/4/30</a:t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3F9CDB-1F21-4789-A81E-8FEA25CE194B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 spd="slow">
    <p:wipe dir="r"/>
  </p:transition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&#10;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273844"/>
            <a:ext cx="1971675" cy="4358879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273844"/>
            <a:ext cx="5800725" cy="4358879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69989D-4831-4E99-B76E-9A53CB0F3A88}" type="datetimeFigureOut">
              <a:rPr lang="zh-CN" altLang="en-US" smtClean="0"/>
              <a:t>2020/4/30</a:t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3F9CDB-1F21-4789-A81E-8FEA25CE194B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 spd="slow">
    <p:wipe dir="r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EF2F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273844"/>
            <a:ext cx="7886700" cy="99417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369219"/>
            <a:ext cx="7886700" cy="326350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4767263"/>
            <a:ext cx="20574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669989D-4831-4E99-B76E-9A53CB0F3A88}" type="datetimeFigureOut">
              <a:rPr lang="zh-CN" altLang="en-US" smtClean="0"/>
              <a:t>2020/4/30</a:t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4767263"/>
            <a:ext cx="30861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4767263"/>
            <a:ext cx="20574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E3F9CDB-1F21-4789-A81E-8FEA25CE194B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ransition spd="slow">
    <p:wipe dir="r"/>
  </p:transition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3">
            <a:alphaModFix amt="51000"/>
            <a:duotone>
              <a:prstClr val="black"/>
              <a:schemeClr val="tx2">
                <a:tint val="45000"/>
                <a:satMod val="400000"/>
              </a:schemeClr>
            </a:duotone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矩形 30"/>
          <p:cNvSpPr/>
          <p:nvPr/>
        </p:nvSpPr>
        <p:spPr bwMode="auto">
          <a:xfrm>
            <a:off x="1694577" y="1954183"/>
            <a:ext cx="5754846" cy="163121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defRPr/>
            </a:pPr>
            <a:r>
              <a:rPr lang="en-US" sz="2000" b="1" dirty="0">
                <a:latin typeface="Calibri" panose="020F0502020204030204" pitchFamily="34" charset="0"/>
                <a:ea typeface="等线" panose="02010600030101010101" pitchFamily="2" charset="-122"/>
                <a:cs typeface="Times New Roman" panose="02020603050405020304" pitchFamily="18" charset="0"/>
              </a:rPr>
              <a:t>An examination of the use of “Multiple Intelligences Theory” as a basis for developing the English language proficiency of undergraduates and its implications for the innovations of teaching strategies in comprehensive English course.</a:t>
            </a:r>
            <a:endParaRPr lang="zh-CN" altLang="en-US" sz="2000" b="1" kern="100" dirty="0">
              <a:solidFill>
                <a:schemeClr val="accent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Times New Roman" panose="02020603050405020304" pitchFamily="18" charset="0"/>
            </a:endParaRPr>
          </a:p>
        </p:txBody>
      </p:sp>
      <p:sp>
        <p:nvSpPr>
          <p:cNvPr id="32" name="矩形 31"/>
          <p:cNvSpPr/>
          <p:nvPr/>
        </p:nvSpPr>
        <p:spPr>
          <a:xfrm>
            <a:off x="2530241" y="4154974"/>
            <a:ext cx="4155479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altLang="zh-CN" sz="1600" b="1" dirty="0">
                <a:solidFill>
                  <a:schemeClr val="accent1"/>
                </a:solidFill>
                <a:latin typeface="Arial" panose="020B0604020202020204"/>
              </a:rPr>
              <a:t>Yi Wang (1904436)</a:t>
            </a:r>
            <a:endParaRPr lang="zh-CN" altLang="en-US" sz="1600" b="1" dirty="0">
              <a:solidFill>
                <a:schemeClr val="accent1"/>
              </a:solidFill>
              <a:latin typeface="Arial" panose="020B0604020202020204"/>
            </a:endParaRPr>
          </a:p>
        </p:txBody>
      </p:sp>
      <p:cxnSp>
        <p:nvCxnSpPr>
          <p:cNvPr id="34" name="直接连接符 33"/>
          <p:cNvCxnSpPr/>
          <p:nvPr/>
        </p:nvCxnSpPr>
        <p:spPr>
          <a:xfrm>
            <a:off x="8507553" y="4721048"/>
            <a:ext cx="251209" cy="0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5" name="矩形 44"/>
          <p:cNvSpPr/>
          <p:nvPr/>
        </p:nvSpPr>
        <p:spPr bwMode="auto">
          <a:xfrm>
            <a:off x="3898578" y="1039153"/>
            <a:ext cx="1346844" cy="33855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r">
              <a:defRPr/>
            </a:pPr>
            <a:r>
              <a:rPr lang="en-US" altLang="zh-CN" sz="1600" b="1" kern="100" dirty="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HPEN 7005</a:t>
            </a:r>
            <a:endParaRPr lang="zh-CN" altLang="en-US" sz="1600" b="1" kern="100" dirty="0">
              <a:solidFill>
                <a:srgbClr val="FF0000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Times New Roman" panose="02020603050405020304" pitchFamily="18" charset="0"/>
            </a:endParaRPr>
          </a:p>
        </p:txBody>
      </p:sp>
      <p:cxnSp>
        <p:nvCxnSpPr>
          <p:cNvPr id="47" name="直接连接符 46"/>
          <p:cNvCxnSpPr/>
          <p:nvPr/>
        </p:nvCxnSpPr>
        <p:spPr>
          <a:xfrm>
            <a:off x="398739" y="4721048"/>
            <a:ext cx="251209" cy="0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菱形 1"/>
          <p:cNvSpPr/>
          <p:nvPr/>
        </p:nvSpPr>
        <p:spPr>
          <a:xfrm>
            <a:off x="457200" y="395698"/>
            <a:ext cx="8301562" cy="4667405"/>
          </a:xfrm>
          <a:prstGeom prst="diamond">
            <a:avLst/>
          </a:prstGeom>
          <a:noFill/>
          <a:ln w="762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>
            <a:alphaModFix amt="51000"/>
            <a:duotone>
              <a:prstClr val="black"/>
              <a:schemeClr val="tx2">
                <a:tint val="45000"/>
                <a:satMod val="400000"/>
              </a:schemeClr>
            </a:duotone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图片 2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3620"/>
          <a:stretch>
            <a:fillRect/>
          </a:stretch>
        </p:blipFill>
        <p:spPr>
          <a:xfrm>
            <a:off x="89626" y="937273"/>
            <a:ext cx="2383594" cy="3796736"/>
          </a:xfrm>
          <a:prstGeom prst="rect">
            <a:avLst/>
          </a:prstGeom>
        </p:spPr>
      </p:pic>
      <p:sp>
        <p:nvSpPr>
          <p:cNvPr id="6" name="矩形 5"/>
          <p:cNvSpPr/>
          <p:nvPr/>
        </p:nvSpPr>
        <p:spPr>
          <a:xfrm>
            <a:off x="1630057" y="695492"/>
            <a:ext cx="3657600" cy="2653874"/>
          </a:xfrm>
          <a:prstGeom prst="rect">
            <a:avLst/>
          </a:prstGeom>
          <a:solidFill>
            <a:srgbClr val="ECF8EE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just"/>
            <a:endParaRPr lang="en-US" dirty="0"/>
          </a:p>
          <a:p>
            <a:pPr algn="just"/>
            <a:r>
              <a:rPr lang="en-US" sz="2400" b="1" dirty="0">
                <a:solidFill>
                  <a:schemeClr val="bg1"/>
                </a:solidFill>
                <a:highlight>
                  <a:srgbClr val="008080"/>
                </a:highlight>
                <a:latin typeface="Times New Roman" panose="02020603050405020304" pitchFamily="18" charset="0"/>
                <a:cs typeface="Times New Roman" panose="02020603050405020304" pitchFamily="18" charset="0"/>
              </a:rPr>
              <a:t>Class teaching: </a:t>
            </a:r>
          </a:p>
          <a:p>
            <a:pPr algn="just"/>
            <a:r>
              <a:rPr lang="en-US" sz="1800" dirty="0">
                <a:solidFill>
                  <a:schemeClr val="bg2">
                    <a:lumMod val="1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tedious </a:t>
            </a:r>
            <a:r>
              <a:rPr lang="en-US" sz="1800" b="1" dirty="0">
                <a:solidFill>
                  <a:schemeClr val="bg2">
                    <a:lumMod val="1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teaching pattern</a:t>
            </a:r>
            <a:r>
              <a:rPr lang="en-US" sz="1800" dirty="0">
                <a:solidFill>
                  <a:schemeClr val="bg2">
                    <a:lumMod val="1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lacking open and flexible </a:t>
            </a:r>
            <a:r>
              <a:rPr lang="en-US" sz="1800" b="1" dirty="0">
                <a:solidFill>
                  <a:schemeClr val="bg2">
                    <a:lumMod val="1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class activities</a:t>
            </a:r>
            <a:r>
              <a:rPr lang="en-US" sz="1800" dirty="0">
                <a:solidFill>
                  <a:schemeClr val="bg2">
                    <a:lumMod val="1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paying too much attention to the </a:t>
            </a:r>
            <a:r>
              <a:rPr lang="en-US" sz="1800" b="1" dirty="0">
                <a:solidFill>
                  <a:schemeClr val="bg2">
                    <a:lumMod val="1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teaching contents</a:t>
            </a:r>
            <a:r>
              <a:rPr lang="en-US" sz="1800" dirty="0">
                <a:solidFill>
                  <a:schemeClr val="bg2">
                    <a:lumMod val="1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more </a:t>
            </a:r>
            <a:r>
              <a:rPr lang="en-US" sz="1800" b="1" dirty="0">
                <a:solidFill>
                  <a:schemeClr val="bg2">
                    <a:lumMod val="1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teacher-centered</a:t>
            </a:r>
            <a:r>
              <a:rPr lang="en-US" sz="1800" dirty="0">
                <a:solidFill>
                  <a:schemeClr val="bg2">
                    <a:lumMod val="1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and less student-centered, deficiency of </a:t>
            </a:r>
            <a:r>
              <a:rPr lang="en-US" sz="1800" b="1">
                <a:solidFill>
                  <a:schemeClr val="bg2">
                    <a:lumMod val="1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peer </a:t>
            </a:r>
            <a:r>
              <a:rPr lang="en-US" altLang="zh-CN" sz="1800" b="1">
                <a:solidFill>
                  <a:schemeClr val="bg2">
                    <a:lumMod val="1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tutoring</a:t>
            </a:r>
            <a:r>
              <a:rPr lang="en-US" sz="1800" b="1">
                <a:solidFill>
                  <a:schemeClr val="bg2">
                    <a:lumMod val="1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800" dirty="0">
                <a:solidFill>
                  <a:schemeClr val="bg2">
                    <a:lumMod val="1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 class.</a:t>
            </a:r>
          </a:p>
          <a:p>
            <a:pPr algn="ctr"/>
            <a:endParaRPr lang="zh-CN" altLang="en-US" dirty="0"/>
          </a:p>
        </p:txBody>
      </p:sp>
      <p:sp>
        <p:nvSpPr>
          <p:cNvPr id="4" name="矩形 3"/>
          <p:cNvSpPr/>
          <p:nvPr/>
        </p:nvSpPr>
        <p:spPr bwMode="auto">
          <a:xfrm>
            <a:off x="120712" y="284840"/>
            <a:ext cx="5939846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/>
            </a:pPr>
            <a:r>
              <a:rPr lang="en-US" altLang="zh-CN" sz="2400" b="1" kern="100" dirty="0">
                <a:solidFill>
                  <a:schemeClr val="accent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Problems and previous researches</a:t>
            </a:r>
            <a:endParaRPr lang="zh-CN" altLang="en-US" sz="2400" b="1" kern="100" dirty="0">
              <a:solidFill>
                <a:schemeClr val="accent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Times New Roman" panose="02020603050405020304" pitchFamily="18" charset="0"/>
            </a:endParaRPr>
          </a:p>
        </p:txBody>
      </p:sp>
      <p:cxnSp>
        <p:nvCxnSpPr>
          <p:cNvPr id="7" name="直接连接符 6"/>
          <p:cNvCxnSpPr/>
          <p:nvPr/>
        </p:nvCxnSpPr>
        <p:spPr>
          <a:xfrm>
            <a:off x="201299" y="695492"/>
            <a:ext cx="257904" cy="0"/>
          </a:xfrm>
          <a:prstGeom prst="line">
            <a:avLst/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矩形 12">
            <a:extLst>
              <a:ext uri="{FF2B5EF4-FFF2-40B4-BE49-F238E27FC236}">
                <a16:creationId xmlns:a16="http://schemas.microsoft.com/office/drawing/2014/main" id="{52FF0C7D-D14D-474B-98EA-9633AE9D5A2C}"/>
              </a:ext>
            </a:extLst>
          </p:cNvPr>
          <p:cNvSpPr/>
          <p:nvPr/>
        </p:nvSpPr>
        <p:spPr>
          <a:xfrm>
            <a:off x="5396774" y="695492"/>
            <a:ext cx="3657600" cy="2653874"/>
          </a:xfrm>
          <a:prstGeom prst="rect">
            <a:avLst/>
          </a:prstGeom>
          <a:solidFill>
            <a:srgbClr val="ECF8EE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just"/>
            <a:endParaRPr lang="en-US" dirty="0">
              <a:solidFill>
                <a:schemeClr val="bg2">
                  <a:lumMod val="10000"/>
                </a:schemeClr>
              </a:solidFill>
            </a:endParaRPr>
          </a:p>
          <a:p>
            <a:pPr algn="just"/>
            <a:r>
              <a:rPr lang="en-US" sz="2400" b="1" dirty="0">
                <a:solidFill>
                  <a:schemeClr val="bg1"/>
                </a:solidFill>
                <a:highlight>
                  <a:srgbClr val="008080"/>
                </a:highlight>
                <a:latin typeface="Times New Roman" panose="02020603050405020304" pitchFamily="18" charset="0"/>
                <a:cs typeface="Times New Roman" panose="02020603050405020304" pitchFamily="18" charset="0"/>
              </a:rPr>
              <a:t>Teachers: </a:t>
            </a:r>
          </a:p>
          <a:p>
            <a:pPr algn="just"/>
            <a:r>
              <a:rPr lang="en-US" sz="1800" dirty="0">
                <a:solidFill>
                  <a:schemeClr val="bg2">
                    <a:lumMod val="1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some don’t cater </a:t>
            </a:r>
            <a:r>
              <a:rPr lang="en-US" sz="1800" b="1" dirty="0">
                <a:solidFill>
                  <a:schemeClr val="bg2">
                    <a:lumMod val="1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students’ needs</a:t>
            </a:r>
            <a:r>
              <a:rPr lang="en-US" sz="1800" dirty="0">
                <a:solidFill>
                  <a:schemeClr val="bg2">
                    <a:lumMod val="1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but teach them with the </a:t>
            </a:r>
            <a:r>
              <a:rPr lang="en-US" sz="1800" b="1" dirty="0">
                <a:solidFill>
                  <a:schemeClr val="bg2">
                    <a:lumMod val="1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same material </a:t>
            </a:r>
            <a:r>
              <a:rPr lang="en-US" sz="1800" dirty="0">
                <a:solidFill>
                  <a:schemeClr val="bg2">
                    <a:lumMod val="1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and without caring about their </a:t>
            </a:r>
            <a:r>
              <a:rPr lang="en-US" sz="1800" b="1" dirty="0">
                <a:solidFill>
                  <a:schemeClr val="bg2">
                    <a:lumMod val="1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necessities</a:t>
            </a:r>
            <a:r>
              <a:rPr lang="en-US" sz="1800" dirty="0">
                <a:solidFill>
                  <a:schemeClr val="bg2">
                    <a:lumMod val="1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in studying English when they design the syllabus, class activities and teaching strategies in comprehensive English course. </a:t>
            </a:r>
            <a:endParaRPr lang="en-US" sz="1800" b="1" dirty="0">
              <a:solidFill>
                <a:schemeClr val="bg2">
                  <a:lumMod val="10000"/>
                </a:schemeClr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algn="ctr"/>
            <a:endParaRPr lang="zh-CN" altLang="en-US" dirty="0"/>
          </a:p>
        </p:txBody>
      </p:sp>
      <p:sp>
        <p:nvSpPr>
          <p:cNvPr id="12" name="矩形 11">
            <a:extLst>
              <a:ext uri="{FF2B5EF4-FFF2-40B4-BE49-F238E27FC236}">
                <a16:creationId xmlns:a16="http://schemas.microsoft.com/office/drawing/2014/main" id="{B6FC3238-5D22-4A91-A381-A31F78CAA3C6}"/>
              </a:ext>
            </a:extLst>
          </p:cNvPr>
          <p:cNvSpPr/>
          <p:nvPr/>
        </p:nvSpPr>
        <p:spPr>
          <a:xfrm>
            <a:off x="1630056" y="3408560"/>
            <a:ext cx="7424317" cy="1626424"/>
          </a:xfrm>
          <a:prstGeom prst="rect">
            <a:avLst/>
          </a:prstGeom>
          <a:solidFill>
            <a:srgbClr val="ECF8EE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just"/>
            <a:endParaRPr lang="en-US" dirty="0"/>
          </a:p>
          <a:p>
            <a:pPr algn="just"/>
            <a:r>
              <a:rPr lang="en-US" sz="2400" b="1" dirty="0">
                <a:solidFill>
                  <a:schemeClr val="bg1"/>
                </a:solidFill>
                <a:highlight>
                  <a:srgbClr val="008080"/>
                </a:highlight>
                <a:latin typeface="Times New Roman" panose="02020603050405020304" pitchFamily="18" charset="0"/>
                <a:cs typeface="Times New Roman" panose="02020603050405020304" pitchFamily="18" charset="0"/>
              </a:rPr>
              <a:t>Previous researches: </a:t>
            </a:r>
          </a:p>
          <a:p>
            <a:pPr algn="just"/>
            <a:r>
              <a:rPr lang="en-US" sz="1800" dirty="0">
                <a:solidFill>
                  <a:schemeClr val="bg2">
                    <a:lumMod val="1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1. </a:t>
            </a:r>
            <a:r>
              <a:rPr lang="en-US" sz="1800" b="1" dirty="0">
                <a:solidFill>
                  <a:schemeClr val="bg2">
                    <a:lumMod val="1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Many reforms </a:t>
            </a:r>
            <a:r>
              <a:rPr lang="en-US" sz="1800" dirty="0">
                <a:solidFill>
                  <a:schemeClr val="bg2">
                    <a:lumMod val="1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have been carried out and attained some achievement.</a:t>
            </a:r>
          </a:p>
          <a:p>
            <a:pPr algn="just"/>
            <a:r>
              <a:rPr lang="en-US" sz="1800" dirty="0">
                <a:solidFill>
                  <a:schemeClr val="bg2">
                    <a:lumMod val="1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2. MI Theory application focuses on </a:t>
            </a:r>
            <a:r>
              <a:rPr lang="en-US" sz="1800" b="1" dirty="0">
                <a:solidFill>
                  <a:schemeClr val="bg2">
                    <a:lumMod val="1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different educational levels</a:t>
            </a:r>
            <a:r>
              <a:rPr lang="en-US" sz="1800" dirty="0">
                <a:solidFill>
                  <a:schemeClr val="bg2">
                    <a:lumMod val="1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far fewer theoretical studies have been applied to English teaching in Universities.</a:t>
            </a:r>
          </a:p>
          <a:p>
            <a:pPr algn="just"/>
            <a:r>
              <a:rPr lang="en-US" sz="1800" dirty="0">
                <a:solidFill>
                  <a:schemeClr val="bg2">
                    <a:lumMod val="1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3. Some studies </a:t>
            </a:r>
            <a:r>
              <a:rPr lang="en-US" sz="1800" b="1" dirty="0">
                <a:solidFill>
                  <a:schemeClr val="bg2">
                    <a:lumMod val="1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only</a:t>
            </a:r>
            <a:r>
              <a:rPr lang="en-US" sz="1800" dirty="0">
                <a:solidFill>
                  <a:schemeClr val="bg2">
                    <a:lumMod val="1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evaluate the learners from several separated aspects. </a:t>
            </a:r>
          </a:p>
          <a:p>
            <a:pPr algn="ctr"/>
            <a:endParaRPr lang="zh-CN" altLang="en-US" dirty="0"/>
          </a:p>
        </p:txBody>
      </p:sp>
    </p:spTree>
  </p:cSld>
  <p:clrMapOvr>
    <a:masterClrMapping/>
  </p:clrMapOvr>
  <p:transition spd="slow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2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直接连接符 6"/>
          <p:cNvCxnSpPr/>
          <p:nvPr/>
        </p:nvCxnSpPr>
        <p:spPr>
          <a:xfrm>
            <a:off x="194041" y="811697"/>
            <a:ext cx="257904" cy="0"/>
          </a:xfrm>
          <a:prstGeom prst="line">
            <a:avLst/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7" name="组合 16" descr="e7d195523061f1c09e9d68d7cf438b91ef959ecb14fc25d26BBA7F7DBC18E55DFF4014AF651F0BF2569D4B6C1DA7F1A4683A481403BD872FC687266AD13265C1DE7C373772FD8728ABDD69ADD03BFF5BE2862BC891DBB79E0A12267BEBE766ACAF6260D70995E6538A8984318D67824546F6FFC40C04D7CECC9107EBCC5E8E0A6BD80FAAD3BF75763CAF8F29A143E1D1"/>
          <p:cNvGrpSpPr/>
          <p:nvPr/>
        </p:nvGrpSpPr>
        <p:grpSpPr>
          <a:xfrm>
            <a:off x="203690" y="1719722"/>
            <a:ext cx="2539510" cy="2569562"/>
            <a:chOff x="608429" y="1427424"/>
            <a:chExt cx="2301885" cy="2301885"/>
          </a:xfrm>
        </p:grpSpPr>
        <p:sp>
          <p:nvSpPr>
            <p:cNvPr id="18" name="Oval 4"/>
            <p:cNvSpPr/>
            <p:nvPr/>
          </p:nvSpPr>
          <p:spPr>
            <a:xfrm>
              <a:off x="608429" y="1427424"/>
              <a:ext cx="2301885" cy="2301885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  <a:effectLst>
              <a:outerShdw blurRad="114300" dist="63500" dir="2700000" algn="tl" rotWithShape="0">
                <a:prstClr val="black">
                  <a:alpha val="55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Oval 5"/>
            <p:cNvSpPr/>
            <p:nvPr/>
          </p:nvSpPr>
          <p:spPr>
            <a:xfrm>
              <a:off x="857533" y="1676528"/>
              <a:ext cx="1803677" cy="1803677"/>
            </a:xfrm>
            <a:prstGeom prst="ellipse">
              <a:avLst/>
            </a:prstGeom>
            <a:solidFill>
              <a:schemeClr val="bg1">
                <a:lumMod val="95000"/>
              </a:schemeClr>
            </a:solidFill>
            <a:ln>
              <a:noFill/>
            </a:ln>
            <a:effectLst>
              <a:outerShdw blurRad="114300" dist="63500" dir="2700000" algn="tl" rotWithShape="0">
                <a:prstClr val="black">
                  <a:alpha val="55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Oval 6"/>
            <p:cNvSpPr/>
            <p:nvPr/>
          </p:nvSpPr>
          <p:spPr>
            <a:xfrm>
              <a:off x="1070742" y="1889737"/>
              <a:ext cx="1377258" cy="1377258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  <a:effectLst>
              <a:outerShdw blurRad="114300" dist="63500" dir="2700000" algn="tl" rotWithShape="0">
                <a:prstClr val="black">
                  <a:alpha val="55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Oval 7"/>
            <p:cNvSpPr/>
            <p:nvPr/>
          </p:nvSpPr>
          <p:spPr>
            <a:xfrm>
              <a:off x="1298337" y="2117332"/>
              <a:ext cx="922068" cy="922068"/>
            </a:xfrm>
            <a:prstGeom prst="ellipse">
              <a:avLst/>
            </a:prstGeom>
            <a:solidFill>
              <a:schemeClr val="bg1">
                <a:lumMod val="95000"/>
              </a:schemeClr>
            </a:solidFill>
            <a:ln>
              <a:noFill/>
            </a:ln>
            <a:effectLst>
              <a:outerShdw blurRad="114300" dist="63500" dir="2700000" algn="tl" rotWithShape="0">
                <a:prstClr val="black">
                  <a:alpha val="55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Oval 8"/>
            <p:cNvSpPr/>
            <p:nvPr/>
          </p:nvSpPr>
          <p:spPr>
            <a:xfrm>
              <a:off x="1525493" y="2344488"/>
              <a:ext cx="467758" cy="467758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  <a:effectLst>
              <a:outerShdw blurRad="114300" dist="63500" dir="2700000" algn="tl" rotWithShape="0">
                <a:prstClr val="black">
                  <a:alpha val="55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23" name="Group 9"/>
            <p:cNvGrpSpPr/>
            <p:nvPr/>
          </p:nvGrpSpPr>
          <p:grpSpPr>
            <a:xfrm>
              <a:off x="1696047" y="1523792"/>
              <a:ext cx="1081283" cy="1143183"/>
              <a:chOff x="5954713" y="4703763"/>
              <a:chExt cx="887412" cy="938213"/>
            </a:xfrm>
          </p:grpSpPr>
          <p:sp>
            <p:nvSpPr>
              <p:cNvPr id="24" name="Freeform 187"/>
              <p:cNvSpPr/>
              <p:nvPr/>
            </p:nvSpPr>
            <p:spPr bwMode="auto">
              <a:xfrm>
                <a:off x="5954713" y="5513388"/>
                <a:ext cx="117475" cy="128588"/>
              </a:xfrm>
              <a:custGeom>
                <a:avLst/>
                <a:gdLst>
                  <a:gd name="T0" fmla="*/ 48 w 300"/>
                  <a:gd name="T1" fmla="*/ 289 h 322"/>
                  <a:gd name="T2" fmla="*/ 0 w 300"/>
                  <a:gd name="T3" fmla="*/ 322 h 322"/>
                  <a:gd name="T4" fmla="*/ 30 w 300"/>
                  <a:gd name="T5" fmla="*/ 270 h 322"/>
                  <a:gd name="T6" fmla="*/ 280 w 300"/>
                  <a:gd name="T7" fmla="*/ 0 h 322"/>
                  <a:gd name="T8" fmla="*/ 300 w 300"/>
                  <a:gd name="T9" fmla="*/ 18 h 322"/>
                  <a:gd name="T10" fmla="*/ 48 w 300"/>
                  <a:gd name="T11" fmla="*/ 289 h 32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300" h="322">
                    <a:moveTo>
                      <a:pt x="48" y="289"/>
                    </a:moveTo>
                    <a:lnTo>
                      <a:pt x="0" y="322"/>
                    </a:lnTo>
                    <a:lnTo>
                      <a:pt x="30" y="270"/>
                    </a:lnTo>
                    <a:lnTo>
                      <a:pt x="280" y="0"/>
                    </a:lnTo>
                    <a:lnTo>
                      <a:pt x="300" y="18"/>
                    </a:lnTo>
                    <a:lnTo>
                      <a:pt x="48" y="289"/>
                    </a:lnTo>
                    <a:close/>
                  </a:path>
                </a:pathLst>
              </a:custGeom>
              <a:solidFill>
                <a:srgbClr val="D5A43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/>
              <a:p>
                <a:endParaRPr lang="en-US"/>
              </a:p>
            </p:txBody>
          </p:sp>
          <p:sp>
            <p:nvSpPr>
              <p:cNvPr id="25" name="Freeform 188"/>
              <p:cNvSpPr/>
              <p:nvPr/>
            </p:nvSpPr>
            <p:spPr bwMode="auto">
              <a:xfrm>
                <a:off x="5954713" y="5557838"/>
                <a:ext cx="82550" cy="84138"/>
              </a:xfrm>
              <a:custGeom>
                <a:avLst/>
                <a:gdLst>
                  <a:gd name="T0" fmla="*/ 0 w 209"/>
                  <a:gd name="T1" fmla="*/ 209 h 209"/>
                  <a:gd name="T2" fmla="*/ 8 w 209"/>
                  <a:gd name="T3" fmla="*/ 194 h 209"/>
                  <a:gd name="T4" fmla="*/ 43 w 209"/>
                  <a:gd name="T5" fmla="*/ 171 h 209"/>
                  <a:gd name="T6" fmla="*/ 201 w 209"/>
                  <a:gd name="T7" fmla="*/ 0 h 209"/>
                  <a:gd name="T8" fmla="*/ 204 w 209"/>
                  <a:gd name="T9" fmla="*/ 3 h 209"/>
                  <a:gd name="T10" fmla="*/ 209 w 209"/>
                  <a:gd name="T11" fmla="*/ 4 h 209"/>
                  <a:gd name="T12" fmla="*/ 48 w 209"/>
                  <a:gd name="T13" fmla="*/ 176 h 209"/>
                  <a:gd name="T14" fmla="*/ 0 w 209"/>
                  <a:gd name="T15" fmla="*/ 209 h 20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209" h="209">
                    <a:moveTo>
                      <a:pt x="0" y="209"/>
                    </a:moveTo>
                    <a:lnTo>
                      <a:pt x="8" y="194"/>
                    </a:lnTo>
                    <a:lnTo>
                      <a:pt x="43" y="171"/>
                    </a:lnTo>
                    <a:lnTo>
                      <a:pt x="201" y="0"/>
                    </a:lnTo>
                    <a:lnTo>
                      <a:pt x="204" y="3"/>
                    </a:lnTo>
                    <a:lnTo>
                      <a:pt x="209" y="4"/>
                    </a:lnTo>
                    <a:lnTo>
                      <a:pt x="48" y="176"/>
                    </a:lnTo>
                    <a:lnTo>
                      <a:pt x="0" y="209"/>
                    </a:lnTo>
                    <a:close/>
                  </a:path>
                </a:pathLst>
              </a:custGeom>
              <a:solidFill>
                <a:srgbClr val="BE933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/>
              <a:p>
                <a:endParaRPr lang="en-US"/>
              </a:p>
            </p:txBody>
          </p:sp>
          <p:sp>
            <p:nvSpPr>
              <p:cNvPr id="26" name="Freeform 189"/>
              <p:cNvSpPr/>
              <p:nvPr/>
            </p:nvSpPr>
            <p:spPr bwMode="auto">
              <a:xfrm>
                <a:off x="6037263" y="5554663"/>
                <a:ext cx="4763" cy="4763"/>
              </a:xfrm>
              <a:custGeom>
                <a:avLst/>
                <a:gdLst>
                  <a:gd name="T0" fmla="*/ 0 w 12"/>
                  <a:gd name="T1" fmla="*/ 13 h 13"/>
                  <a:gd name="T2" fmla="*/ 0 w 12"/>
                  <a:gd name="T3" fmla="*/ 13 h 13"/>
                  <a:gd name="T4" fmla="*/ 12 w 12"/>
                  <a:gd name="T5" fmla="*/ 0 h 13"/>
                  <a:gd name="T6" fmla="*/ 12 w 12"/>
                  <a:gd name="T7" fmla="*/ 0 h 13"/>
                  <a:gd name="T8" fmla="*/ 0 w 12"/>
                  <a:gd name="T9" fmla="*/ 13 h 1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2" h="13">
                    <a:moveTo>
                      <a:pt x="0" y="13"/>
                    </a:moveTo>
                    <a:lnTo>
                      <a:pt x="0" y="13"/>
                    </a:lnTo>
                    <a:lnTo>
                      <a:pt x="12" y="0"/>
                    </a:lnTo>
                    <a:lnTo>
                      <a:pt x="12" y="0"/>
                    </a:lnTo>
                    <a:lnTo>
                      <a:pt x="0" y="13"/>
                    </a:lnTo>
                    <a:close/>
                  </a:path>
                </a:pathLst>
              </a:custGeom>
              <a:solidFill>
                <a:srgbClr val="CDCC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/>
              <a:p>
                <a:endParaRPr lang="en-US"/>
              </a:p>
            </p:txBody>
          </p:sp>
          <p:sp>
            <p:nvSpPr>
              <p:cNvPr id="27" name="Freeform 190"/>
              <p:cNvSpPr/>
              <p:nvPr/>
            </p:nvSpPr>
            <p:spPr bwMode="auto">
              <a:xfrm>
                <a:off x="6029325" y="5548313"/>
                <a:ext cx="9525" cy="9525"/>
              </a:xfrm>
              <a:custGeom>
                <a:avLst/>
                <a:gdLst>
                  <a:gd name="T0" fmla="*/ 11 w 24"/>
                  <a:gd name="T1" fmla="*/ 27 h 27"/>
                  <a:gd name="T2" fmla="*/ 2 w 24"/>
                  <a:gd name="T3" fmla="*/ 20 h 27"/>
                  <a:gd name="T4" fmla="*/ 0 w 24"/>
                  <a:gd name="T5" fmla="*/ 11 h 27"/>
                  <a:gd name="T6" fmla="*/ 11 w 24"/>
                  <a:gd name="T7" fmla="*/ 0 h 27"/>
                  <a:gd name="T8" fmla="*/ 15 w 24"/>
                  <a:gd name="T9" fmla="*/ 5 h 27"/>
                  <a:gd name="T10" fmla="*/ 20 w 24"/>
                  <a:gd name="T11" fmla="*/ 9 h 27"/>
                  <a:gd name="T12" fmla="*/ 22 w 24"/>
                  <a:gd name="T13" fmla="*/ 11 h 27"/>
                  <a:gd name="T14" fmla="*/ 24 w 24"/>
                  <a:gd name="T15" fmla="*/ 13 h 27"/>
                  <a:gd name="T16" fmla="*/ 11 w 24"/>
                  <a:gd name="T17" fmla="*/ 27 h 2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24" h="27">
                    <a:moveTo>
                      <a:pt x="11" y="27"/>
                    </a:moveTo>
                    <a:lnTo>
                      <a:pt x="2" y="20"/>
                    </a:lnTo>
                    <a:lnTo>
                      <a:pt x="0" y="11"/>
                    </a:lnTo>
                    <a:lnTo>
                      <a:pt x="11" y="0"/>
                    </a:lnTo>
                    <a:lnTo>
                      <a:pt x="15" y="5"/>
                    </a:lnTo>
                    <a:lnTo>
                      <a:pt x="20" y="9"/>
                    </a:lnTo>
                    <a:lnTo>
                      <a:pt x="22" y="11"/>
                    </a:lnTo>
                    <a:lnTo>
                      <a:pt x="24" y="13"/>
                    </a:lnTo>
                    <a:lnTo>
                      <a:pt x="11" y="27"/>
                    </a:lnTo>
                    <a:close/>
                  </a:path>
                </a:pathLst>
              </a:custGeom>
              <a:solidFill>
                <a:srgbClr val="A88235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/>
              <a:p>
                <a:endParaRPr lang="en-US"/>
              </a:p>
            </p:txBody>
          </p:sp>
          <p:sp>
            <p:nvSpPr>
              <p:cNvPr id="28" name="Freeform 191"/>
              <p:cNvSpPr/>
              <p:nvPr/>
            </p:nvSpPr>
            <p:spPr bwMode="auto">
              <a:xfrm>
                <a:off x="6034088" y="5553075"/>
                <a:ext cx="7938" cy="6350"/>
              </a:xfrm>
              <a:custGeom>
                <a:avLst/>
                <a:gdLst>
                  <a:gd name="T0" fmla="*/ 8 w 20"/>
                  <a:gd name="T1" fmla="*/ 18 h 18"/>
                  <a:gd name="T2" fmla="*/ 3 w 20"/>
                  <a:gd name="T3" fmla="*/ 17 h 18"/>
                  <a:gd name="T4" fmla="*/ 0 w 20"/>
                  <a:gd name="T5" fmla="*/ 14 h 18"/>
                  <a:gd name="T6" fmla="*/ 13 w 20"/>
                  <a:gd name="T7" fmla="*/ 0 h 18"/>
                  <a:gd name="T8" fmla="*/ 17 w 20"/>
                  <a:gd name="T9" fmla="*/ 2 h 18"/>
                  <a:gd name="T10" fmla="*/ 20 w 20"/>
                  <a:gd name="T11" fmla="*/ 5 h 18"/>
                  <a:gd name="T12" fmla="*/ 8 w 20"/>
                  <a:gd name="T13" fmla="*/ 18 h 1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20" h="18">
                    <a:moveTo>
                      <a:pt x="8" y="18"/>
                    </a:moveTo>
                    <a:lnTo>
                      <a:pt x="3" y="17"/>
                    </a:lnTo>
                    <a:lnTo>
                      <a:pt x="0" y="14"/>
                    </a:lnTo>
                    <a:lnTo>
                      <a:pt x="13" y="0"/>
                    </a:lnTo>
                    <a:lnTo>
                      <a:pt x="17" y="2"/>
                    </a:lnTo>
                    <a:lnTo>
                      <a:pt x="20" y="5"/>
                    </a:lnTo>
                    <a:lnTo>
                      <a:pt x="8" y="18"/>
                    </a:lnTo>
                    <a:close/>
                  </a:path>
                </a:pathLst>
              </a:custGeom>
              <a:solidFill>
                <a:srgbClr val="9574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/>
              <a:p>
                <a:endParaRPr lang="en-US"/>
              </a:p>
            </p:txBody>
          </p:sp>
          <p:sp>
            <p:nvSpPr>
              <p:cNvPr id="29" name="Freeform 192"/>
              <p:cNvSpPr/>
              <p:nvPr/>
            </p:nvSpPr>
            <p:spPr bwMode="auto">
              <a:xfrm>
                <a:off x="6486525" y="4799013"/>
                <a:ext cx="355600" cy="274638"/>
              </a:xfrm>
              <a:custGeom>
                <a:avLst/>
                <a:gdLst>
                  <a:gd name="T0" fmla="*/ 591 w 893"/>
                  <a:gd name="T1" fmla="*/ 59 h 692"/>
                  <a:gd name="T2" fmla="*/ 616 w 893"/>
                  <a:gd name="T3" fmla="*/ 38 h 692"/>
                  <a:gd name="T4" fmla="*/ 665 w 893"/>
                  <a:gd name="T5" fmla="*/ 11 h 692"/>
                  <a:gd name="T6" fmla="*/ 713 w 893"/>
                  <a:gd name="T7" fmla="*/ 0 h 692"/>
                  <a:gd name="T8" fmla="*/ 757 w 893"/>
                  <a:gd name="T9" fmla="*/ 4 h 692"/>
                  <a:gd name="T10" fmla="*/ 796 w 893"/>
                  <a:gd name="T11" fmla="*/ 18 h 692"/>
                  <a:gd name="T12" fmla="*/ 831 w 893"/>
                  <a:gd name="T13" fmla="*/ 40 h 692"/>
                  <a:gd name="T14" fmla="*/ 858 w 893"/>
                  <a:gd name="T15" fmla="*/ 68 h 692"/>
                  <a:gd name="T16" fmla="*/ 878 w 893"/>
                  <a:gd name="T17" fmla="*/ 98 h 692"/>
                  <a:gd name="T18" fmla="*/ 884 w 893"/>
                  <a:gd name="T19" fmla="*/ 113 h 692"/>
                  <a:gd name="T20" fmla="*/ 893 w 893"/>
                  <a:gd name="T21" fmla="*/ 143 h 692"/>
                  <a:gd name="T22" fmla="*/ 893 w 893"/>
                  <a:gd name="T23" fmla="*/ 202 h 692"/>
                  <a:gd name="T24" fmla="*/ 876 w 893"/>
                  <a:gd name="T25" fmla="*/ 258 h 692"/>
                  <a:gd name="T26" fmla="*/ 852 w 893"/>
                  <a:gd name="T27" fmla="*/ 310 h 692"/>
                  <a:gd name="T28" fmla="*/ 839 w 893"/>
                  <a:gd name="T29" fmla="*/ 333 h 692"/>
                  <a:gd name="T30" fmla="*/ 819 w 893"/>
                  <a:gd name="T31" fmla="*/ 361 h 692"/>
                  <a:gd name="T32" fmla="*/ 774 w 893"/>
                  <a:gd name="T33" fmla="*/ 409 h 692"/>
                  <a:gd name="T34" fmla="*/ 692 w 893"/>
                  <a:gd name="T35" fmla="*/ 466 h 692"/>
                  <a:gd name="T36" fmla="*/ 635 w 893"/>
                  <a:gd name="T37" fmla="*/ 493 h 692"/>
                  <a:gd name="T38" fmla="*/ 579 w 893"/>
                  <a:gd name="T39" fmla="*/ 517 h 692"/>
                  <a:gd name="T40" fmla="*/ 420 w 893"/>
                  <a:gd name="T41" fmla="*/ 573 h 692"/>
                  <a:gd name="T42" fmla="*/ 143 w 893"/>
                  <a:gd name="T43" fmla="*/ 655 h 692"/>
                  <a:gd name="T44" fmla="*/ 0 w 893"/>
                  <a:gd name="T45" fmla="*/ 692 h 692"/>
                  <a:gd name="T46" fmla="*/ 591 w 893"/>
                  <a:gd name="T47" fmla="*/ 59 h 69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</a:cxnLst>
                <a:rect l="0" t="0" r="r" b="b"/>
                <a:pathLst>
                  <a:path w="893" h="692">
                    <a:moveTo>
                      <a:pt x="591" y="59"/>
                    </a:moveTo>
                    <a:lnTo>
                      <a:pt x="616" y="38"/>
                    </a:lnTo>
                    <a:lnTo>
                      <a:pt x="665" y="11"/>
                    </a:lnTo>
                    <a:lnTo>
                      <a:pt x="713" y="0"/>
                    </a:lnTo>
                    <a:lnTo>
                      <a:pt x="757" y="4"/>
                    </a:lnTo>
                    <a:lnTo>
                      <a:pt x="796" y="18"/>
                    </a:lnTo>
                    <a:lnTo>
                      <a:pt x="831" y="40"/>
                    </a:lnTo>
                    <a:lnTo>
                      <a:pt x="858" y="68"/>
                    </a:lnTo>
                    <a:lnTo>
                      <a:pt x="878" y="98"/>
                    </a:lnTo>
                    <a:lnTo>
                      <a:pt x="884" y="113"/>
                    </a:lnTo>
                    <a:lnTo>
                      <a:pt x="893" y="143"/>
                    </a:lnTo>
                    <a:lnTo>
                      <a:pt x="893" y="202"/>
                    </a:lnTo>
                    <a:lnTo>
                      <a:pt x="876" y="258"/>
                    </a:lnTo>
                    <a:lnTo>
                      <a:pt x="852" y="310"/>
                    </a:lnTo>
                    <a:lnTo>
                      <a:pt x="839" y="333"/>
                    </a:lnTo>
                    <a:lnTo>
                      <a:pt x="819" y="361"/>
                    </a:lnTo>
                    <a:lnTo>
                      <a:pt x="774" y="409"/>
                    </a:lnTo>
                    <a:lnTo>
                      <a:pt x="692" y="466"/>
                    </a:lnTo>
                    <a:lnTo>
                      <a:pt x="635" y="493"/>
                    </a:lnTo>
                    <a:lnTo>
                      <a:pt x="579" y="517"/>
                    </a:lnTo>
                    <a:lnTo>
                      <a:pt x="420" y="573"/>
                    </a:lnTo>
                    <a:lnTo>
                      <a:pt x="143" y="655"/>
                    </a:lnTo>
                    <a:lnTo>
                      <a:pt x="0" y="692"/>
                    </a:lnTo>
                    <a:lnTo>
                      <a:pt x="591" y="59"/>
                    </a:lnTo>
                    <a:close/>
                  </a:path>
                </a:pathLst>
              </a:custGeom>
              <a:solidFill>
                <a:srgbClr val="283F8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/>
              <a:p>
                <a:endParaRPr lang="en-US"/>
              </a:p>
            </p:txBody>
          </p:sp>
          <p:sp>
            <p:nvSpPr>
              <p:cNvPr id="30" name="Freeform 193"/>
              <p:cNvSpPr/>
              <p:nvPr/>
            </p:nvSpPr>
            <p:spPr bwMode="auto">
              <a:xfrm>
                <a:off x="6486525" y="4789488"/>
                <a:ext cx="320675" cy="284163"/>
              </a:xfrm>
              <a:custGeom>
                <a:avLst/>
                <a:gdLst>
                  <a:gd name="T0" fmla="*/ 591 w 809"/>
                  <a:gd name="T1" fmla="*/ 79 h 712"/>
                  <a:gd name="T2" fmla="*/ 614 w 809"/>
                  <a:gd name="T3" fmla="*/ 57 h 712"/>
                  <a:gd name="T4" fmla="*/ 658 w 809"/>
                  <a:gd name="T5" fmla="*/ 24 h 712"/>
                  <a:gd name="T6" fmla="*/ 697 w 809"/>
                  <a:gd name="T7" fmla="*/ 6 h 712"/>
                  <a:gd name="T8" fmla="*/ 731 w 809"/>
                  <a:gd name="T9" fmla="*/ 0 h 712"/>
                  <a:gd name="T10" fmla="*/ 760 w 809"/>
                  <a:gd name="T11" fmla="*/ 3 h 712"/>
                  <a:gd name="T12" fmla="*/ 782 w 809"/>
                  <a:gd name="T13" fmla="*/ 14 h 712"/>
                  <a:gd name="T14" fmla="*/ 797 w 809"/>
                  <a:gd name="T15" fmla="*/ 31 h 712"/>
                  <a:gd name="T16" fmla="*/ 806 w 809"/>
                  <a:gd name="T17" fmla="*/ 50 h 712"/>
                  <a:gd name="T18" fmla="*/ 808 w 809"/>
                  <a:gd name="T19" fmla="*/ 62 h 712"/>
                  <a:gd name="T20" fmla="*/ 809 w 809"/>
                  <a:gd name="T21" fmla="*/ 84 h 712"/>
                  <a:gd name="T22" fmla="*/ 796 w 809"/>
                  <a:gd name="T23" fmla="*/ 132 h 712"/>
                  <a:gd name="T24" fmla="*/ 758 w 809"/>
                  <a:gd name="T25" fmla="*/ 206 h 712"/>
                  <a:gd name="T26" fmla="*/ 727 w 809"/>
                  <a:gd name="T27" fmla="*/ 250 h 712"/>
                  <a:gd name="T28" fmla="*/ 706 w 809"/>
                  <a:gd name="T29" fmla="*/ 276 h 712"/>
                  <a:gd name="T30" fmla="*/ 661 w 809"/>
                  <a:gd name="T31" fmla="*/ 324 h 712"/>
                  <a:gd name="T32" fmla="*/ 586 w 809"/>
                  <a:gd name="T33" fmla="*/ 386 h 712"/>
                  <a:gd name="T34" fmla="*/ 535 w 809"/>
                  <a:gd name="T35" fmla="*/ 421 h 712"/>
                  <a:gd name="T36" fmla="*/ 487 w 809"/>
                  <a:gd name="T37" fmla="*/ 452 h 712"/>
                  <a:gd name="T38" fmla="*/ 353 w 809"/>
                  <a:gd name="T39" fmla="*/ 530 h 712"/>
                  <a:gd name="T40" fmla="*/ 119 w 809"/>
                  <a:gd name="T41" fmla="*/ 653 h 712"/>
                  <a:gd name="T42" fmla="*/ 0 w 809"/>
                  <a:gd name="T43" fmla="*/ 712 h 712"/>
                  <a:gd name="T44" fmla="*/ 591 w 809"/>
                  <a:gd name="T45" fmla="*/ 79 h 71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</a:cxnLst>
                <a:rect l="0" t="0" r="r" b="b"/>
                <a:pathLst>
                  <a:path w="809" h="712">
                    <a:moveTo>
                      <a:pt x="591" y="79"/>
                    </a:moveTo>
                    <a:lnTo>
                      <a:pt x="614" y="57"/>
                    </a:lnTo>
                    <a:lnTo>
                      <a:pt x="658" y="24"/>
                    </a:lnTo>
                    <a:lnTo>
                      <a:pt x="697" y="6"/>
                    </a:lnTo>
                    <a:lnTo>
                      <a:pt x="731" y="0"/>
                    </a:lnTo>
                    <a:lnTo>
                      <a:pt x="760" y="3"/>
                    </a:lnTo>
                    <a:lnTo>
                      <a:pt x="782" y="14"/>
                    </a:lnTo>
                    <a:lnTo>
                      <a:pt x="797" y="31"/>
                    </a:lnTo>
                    <a:lnTo>
                      <a:pt x="806" y="50"/>
                    </a:lnTo>
                    <a:lnTo>
                      <a:pt x="808" y="62"/>
                    </a:lnTo>
                    <a:lnTo>
                      <a:pt x="809" y="84"/>
                    </a:lnTo>
                    <a:lnTo>
                      <a:pt x="796" y="132"/>
                    </a:lnTo>
                    <a:lnTo>
                      <a:pt x="758" y="206"/>
                    </a:lnTo>
                    <a:lnTo>
                      <a:pt x="727" y="250"/>
                    </a:lnTo>
                    <a:lnTo>
                      <a:pt x="706" y="276"/>
                    </a:lnTo>
                    <a:lnTo>
                      <a:pt x="661" y="324"/>
                    </a:lnTo>
                    <a:lnTo>
                      <a:pt x="586" y="386"/>
                    </a:lnTo>
                    <a:lnTo>
                      <a:pt x="535" y="421"/>
                    </a:lnTo>
                    <a:lnTo>
                      <a:pt x="487" y="452"/>
                    </a:lnTo>
                    <a:lnTo>
                      <a:pt x="353" y="530"/>
                    </a:lnTo>
                    <a:lnTo>
                      <a:pt x="119" y="653"/>
                    </a:lnTo>
                    <a:lnTo>
                      <a:pt x="0" y="712"/>
                    </a:lnTo>
                    <a:lnTo>
                      <a:pt x="591" y="79"/>
                    </a:lnTo>
                    <a:close/>
                  </a:path>
                </a:pathLst>
              </a:custGeom>
              <a:solidFill>
                <a:srgbClr val="243064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/>
              <a:p>
                <a:endParaRPr lang="en-US"/>
              </a:p>
            </p:txBody>
          </p:sp>
          <p:sp>
            <p:nvSpPr>
              <p:cNvPr id="31" name="Freeform 194"/>
              <p:cNvSpPr/>
              <p:nvPr/>
            </p:nvSpPr>
            <p:spPr bwMode="auto">
              <a:xfrm>
                <a:off x="6486525" y="4797425"/>
                <a:ext cx="320675" cy="276225"/>
              </a:xfrm>
              <a:custGeom>
                <a:avLst/>
                <a:gdLst>
                  <a:gd name="T0" fmla="*/ 727 w 809"/>
                  <a:gd name="T1" fmla="*/ 234 h 696"/>
                  <a:gd name="T2" fmla="*/ 758 w 809"/>
                  <a:gd name="T3" fmla="*/ 190 h 696"/>
                  <a:gd name="T4" fmla="*/ 796 w 809"/>
                  <a:gd name="T5" fmla="*/ 116 h 696"/>
                  <a:gd name="T6" fmla="*/ 809 w 809"/>
                  <a:gd name="T7" fmla="*/ 68 h 696"/>
                  <a:gd name="T8" fmla="*/ 808 w 809"/>
                  <a:gd name="T9" fmla="*/ 46 h 696"/>
                  <a:gd name="T10" fmla="*/ 805 w 809"/>
                  <a:gd name="T11" fmla="*/ 33 h 696"/>
                  <a:gd name="T12" fmla="*/ 793 w 809"/>
                  <a:gd name="T13" fmla="*/ 9 h 696"/>
                  <a:gd name="T14" fmla="*/ 783 w 809"/>
                  <a:gd name="T15" fmla="*/ 0 h 696"/>
                  <a:gd name="T16" fmla="*/ 791 w 809"/>
                  <a:gd name="T17" fmla="*/ 9 h 696"/>
                  <a:gd name="T18" fmla="*/ 800 w 809"/>
                  <a:gd name="T19" fmla="*/ 29 h 696"/>
                  <a:gd name="T20" fmla="*/ 801 w 809"/>
                  <a:gd name="T21" fmla="*/ 39 h 696"/>
                  <a:gd name="T22" fmla="*/ 802 w 809"/>
                  <a:gd name="T23" fmla="*/ 61 h 696"/>
                  <a:gd name="T24" fmla="*/ 789 w 809"/>
                  <a:gd name="T25" fmla="*/ 109 h 696"/>
                  <a:gd name="T26" fmla="*/ 752 w 809"/>
                  <a:gd name="T27" fmla="*/ 183 h 696"/>
                  <a:gd name="T28" fmla="*/ 719 w 809"/>
                  <a:gd name="T29" fmla="*/ 227 h 696"/>
                  <a:gd name="T30" fmla="*/ 700 w 809"/>
                  <a:gd name="T31" fmla="*/ 253 h 696"/>
                  <a:gd name="T32" fmla="*/ 655 w 809"/>
                  <a:gd name="T33" fmla="*/ 301 h 696"/>
                  <a:gd name="T34" fmla="*/ 579 w 809"/>
                  <a:gd name="T35" fmla="*/ 363 h 696"/>
                  <a:gd name="T36" fmla="*/ 529 w 809"/>
                  <a:gd name="T37" fmla="*/ 398 h 696"/>
                  <a:gd name="T38" fmla="*/ 429 w 809"/>
                  <a:gd name="T39" fmla="*/ 461 h 696"/>
                  <a:gd name="T40" fmla="*/ 139 w 809"/>
                  <a:gd name="T41" fmla="*/ 617 h 696"/>
                  <a:gd name="T42" fmla="*/ 17 w 809"/>
                  <a:gd name="T43" fmla="*/ 678 h 696"/>
                  <a:gd name="T44" fmla="*/ 0 w 809"/>
                  <a:gd name="T45" fmla="*/ 696 h 696"/>
                  <a:gd name="T46" fmla="*/ 119 w 809"/>
                  <a:gd name="T47" fmla="*/ 637 h 696"/>
                  <a:gd name="T48" fmla="*/ 351 w 809"/>
                  <a:gd name="T49" fmla="*/ 514 h 696"/>
                  <a:gd name="T50" fmla="*/ 487 w 809"/>
                  <a:gd name="T51" fmla="*/ 436 h 696"/>
                  <a:gd name="T52" fmla="*/ 535 w 809"/>
                  <a:gd name="T53" fmla="*/ 405 h 696"/>
                  <a:gd name="T54" fmla="*/ 586 w 809"/>
                  <a:gd name="T55" fmla="*/ 370 h 696"/>
                  <a:gd name="T56" fmla="*/ 661 w 809"/>
                  <a:gd name="T57" fmla="*/ 308 h 696"/>
                  <a:gd name="T58" fmla="*/ 706 w 809"/>
                  <a:gd name="T59" fmla="*/ 260 h 696"/>
                  <a:gd name="T60" fmla="*/ 727 w 809"/>
                  <a:gd name="T61" fmla="*/ 234 h 69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</a:cxnLst>
                <a:rect l="0" t="0" r="r" b="b"/>
                <a:pathLst>
                  <a:path w="809" h="696">
                    <a:moveTo>
                      <a:pt x="727" y="234"/>
                    </a:moveTo>
                    <a:lnTo>
                      <a:pt x="758" y="190"/>
                    </a:lnTo>
                    <a:lnTo>
                      <a:pt x="796" y="116"/>
                    </a:lnTo>
                    <a:lnTo>
                      <a:pt x="809" y="68"/>
                    </a:lnTo>
                    <a:lnTo>
                      <a:pt x="808" y="46"/>
                    </a:lnTo>
                    <a:lnTo>
                      <a:pt x="805" y="33"/>
                    </a:lnTo>
                    <a:lnTo>
                      <a:pt x="793" y="9"/>
                    </a:lnTo>
                    <a:lnTo>
                      <a:pt x="783" y="0"/>
                    </a:lnTo>
                    <a:lnTo>
                      <a:pt x="791" y="9"/>
                    </a:lnTo>
                    <a:lnTo>
                      <a:pt x="800" y="29"/>
                    </a:lnTo>
                    <a:lnTo>
                      <a:pt x="801" y="39"/>
                    </a:lnTo>
                    <a:lnTo>
                      <a:pt x="802" y="61"/>
                    </a:lnTo>
                    <a:lnTo>
                      <a:pt x="789" y="109"/>
                    </a:lnTo>
                    <a:lnTo>
                      <a:pt x="752" y="183"/>
                    </a:lnTo>
                    <a:lnTo>
                      <a:pt x="719" y="227"/>
                    </a:lnTo>
                    <a:lnTo>
                      <a:pt x="700" y="253"/>
                    </a:lnTo>
                    <a:lnTo>
                      <a:pt x="655" y="301"/>
                    </a:lnTo>
                    <a:lnTo>
                      <a:pt x="579" y="363"/>
                    </a:lnTo>
                    <a:lnTo>
                      <a:pt x="529" y="398"/>
                    </a:lnTo>
                    <a:lnTo>
                      <a:pt x="429" y="461"/>
                    </a:lnTo>
                    <a:lnTo>
                      <a:pt x="139" y="617"/>
                    </a:lnTo>
                    <a:lnTo>
                      <a:pt x="17" y="678"/>
                    </a:lnTo>
                    <a:lnTo>
                      <a:pt x="0" y="696"/>
                    </a:lnTo>
                    <a:lnTo>
                      <a:pt x="119" y="637"/>
                    </a:lnTo>
                    <a:lnTo>
                      <a:pt x="351" y="514"/>
                    </a:lnTo>
                    <a:lnTo>
                      <a:pt x="487" y="436"/>
                    </a:lnTo>
                    <a:lnTo>
                      <a:pt x="535" y="405"/>
                    </a:lnTo>
                    <a:lnTo>
                      <a:pt x="586" y="370"/>
                    </a:lnTo>
                    <a:lnTo>
                      <a:pt x="661" y="308"/>
                    </a:lnTo>
                    <a:lnTo>
                      <a:pt x="706" y="260"/>
                    </a:lnTo>
                    <a:lnTo>
                      <a:pt x="727" y="234"/>
                    </a:lnTo>
                    <a:close/>
                  </a:path>
                </a:pathLst>
              </a:custGeom>
              <a:solidFill>
                <a:srgbClr val="304BA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/>
              <a:p>
                <a:endParaRPr lang="en-US"/>
              </a:p>
            </p:txBody>
          </p:sp>
          <p:sp>
            <p:nvSpPr>
              <p:cNvPr id="32" name="Freeform 195"/>
              <p:cNvSpPr/>
              <p:nvPr/>
            </p:nvSpPr>
            <p:spPr bwMode="auto">
              <a:xfrm>
                <a:off x="6486525" y="4727575"/>
                <a:ext cx="269875" cy="346075"/>
              </a:xfrm>
              <a:custGeom>
                <a:avLst/>
                <a:gdLst>
                  <a:gd name="T0" fmla="*/ 608 w 681"/>
                  <a:gd name="T1" fmla="*/ 219 h 872"/>
                  <a:gd name="T2" fmla="*/ 630 w 681"/>
                  <a:gd name="T3" fmla="*/ 193 h 872"/>
                  <a:gd name="T4" fmla="*/ 660 w 681"/>
                  <a:gd name="T5" fmla="*/ 145 h 872"/>
                  <a:gd name="T6" fmla="*/ 675 w 681"/>
                  <a:gd name="T7" fmla="*/ 105 h 872"/>
                  <a:gd name="T8" fmla="*/ 681 w 681"/>
                  <a:gd name="T9" fmla="*/ 71 h 872"/>
                  <a:gd name="T10" fmla="*/ 675 w 681"/>
                  <a:gd name="T11" fmla="*/ 43 h 872"/>
                  <a:gd name="T12" fmla="*/ 664 w 681"/>
                  <a:gd name="T13" fmla="*/ 22 h 872"/>
                  <a:gd name="T14" fmla="*/ 647 w 681"/>
                  <a:gd name="T15" fmla="*/ 8 h 872"/>
                  <a:gd name="T16" fmla="*/ 626 w 681"/>
                  <a:gd name="T17" fmla="*/ 1 h 872"/>
                  <a:gd name="T18" fmla="*/ 616 w 681"/>
                  <a:gd name="T19" fmla="*/ 0 h 872"/>
                  <a:gd name="T20" fmla="*/ 594 w 681"/>
                  <a:gd name="T21" fmla="*/ 1 h 872"/>
                  <a:gd name="T22" fmla="*/ 546 w 681"/>
                  <a:gd name="T23" fmla="*/ 20 h 872"/>
                  <a:gd name="T24" fmla="*/ 473 w 681"/>
                  <a:gd name="T25" fmla="*/ 65 h 872"/>
                  <a:gd name="T26" fmla="*/ 432 w 681"/>
                  <a:gd name="T27" fmla="*/ 100 h 872"/>
                  <a:gd name="T28" fmla="*/ 406 w 681"/>
                  <a:gd name="T29" fmla="*/ 123 h 872"/>
                  <a:gd name="T30" fmla="*/ 360 w 681"/>
                  <a:gd name="T31" fmla="*/ 173 h 872"/>
                  <a:gd name="T32" fmla="*/ 301 w 681"/>
                  <a:gd name="T33" fmla="*/ 254 h 872"/>
                  <a:gd name="T34" fmla="*/ 268 w 681"/>
                  <a:gd name="T35" fmla="*/ 307 h 872"/>
                  <a:gd name="T36" fmla="*/ 240 w 681"/>
                  <a:gd name="T37" fmla="*/ 359 h 872"/>
                  <a:gd name="T38" fmla="*/ 169 w 681"/>
                  <a:gd name="T39" fmla="*/ 503 h 872"/>
                  <a:gd name="T40" fmla="*/ 54 w 681"/>
                  <a:gd name="T41" fmla="*/ 748 h 872"/>
                  <a:gd name="T42" fmla="*/ 0 w 681"/>
                  <a:gd name="T43" fmla="*/ 872 h 872"/>
                  <a:gd name="T44" fmla="*/ 608 w 681"/>
                  <a:gd name="T45" fmla="*/ 219 h 87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</a:cxnLst>
                <a:rect l="0" t="0" r="r" b="b"/>
                <a:pathLst>
                  <a:path w="681" h="872">
                    <a:moveTo>
                      <a:pt x="608" y="219"/>
                    </a:moveTo>
                    <a:lnTo>
                      <a:pt x="630" y="193"/>
                    </a:lnTo>
                    <a:lnTo>
                      <a:pt x="660" y="145"/>
                    </a:lnTo>
                    <a:lnTo>
                      <a:pt x="675" y="105"/>
                    </a:lnTo>
                    <a:lnTo>
                      <a:pt x="681" y="71"/>
                    </a:lnTo>
                    <a:lnTo>
                      <a:pt x="675" y="43"/>
                    </a:lnTo>
                    <a:lnTo>
                      <a:pt x="664" y="22"/>
                    </a:lnTo>
                    <a:lnTo>
                      <a:pt x="647" y="8"/>
                    </a:lnTo>
                    <a:lnTo>
                      <a:pt x="626" y="1"/>
                    </a:lnTo>
                    <a:lnTo>
                      <a:pt x="616" y="0"/>
                    </a:lnTo>
                    <a:lnTo>
                      <a:pt x="594" y="1"/>
                    </a:lnTo>
                    <a:lnTo>
                      <a:pt x="546" y="20"/>
                    </a:lnTo>
                    <a:lnTo>
                      <a:pt x="473" y="65"/>
                    </a:lnTo>
                    <a:lnTo>
                      <a:pt x="432" y="100"/>
                    </a:lnTo>
                    <a:lnTo>
                      <a:pt x="406" y="123"/>
                    </a:lnTo>
                    <a:lnTo>
                      <a:pt x="360" y="173"/>
                    </a:lnTo>
                    <a:lnTo>
                      <a:pt x="301" y="254"/>
                    </a:lnTo>
                    <a:lnTo>
                      <a:pt x="268" y="307"/>
                    </a:lnTo>
                    <a:lnTo>
                      <a:pt x="240" y="359"/>
                    </a:lnTo>
                    <a:lnTo>
                      <a:pt x="169" y="503"/>
                    </a:lnTo>
                    <a:lnTo>
                      <a:pt x="54" y="748"/>
                    </a:lnTo>
                    <a:lnTo>
                      <a:pt x="0" y="872"/>
                    </a:lnTo>
                    <a:lnTo>
                      <a:pt x="608" y="219"/>
                    </a:lnTo>
                    <a:close/>
                  </a:path>
                </a:pathLst>
              </a:custGeom>
              <a:solidFill>
                <a:srgbClr val="455FB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/>
              <a:p>
                <a:endParaRPr lang="en-US"/>
              </a:p>
            </p:txBody>
          </p:sp>
          <p:sp>
            <p:nvSpPr>
              <p:cNvPr id="33" name="Freeform 196"/>
              <p:cNvSpPr/>
              <p:nvPr/>
            </p:nvSpPr>
            <p:spPr bwMode="auto">
              <a:xfrm>
                <a:off x="6486525" y="4703763"/>
                <a:ext cx="254000" cy="369888"/>
              </a:xfrm>
              <a:custGeom>
                <a:avLst/>
                <a:gdLst>
                  <a:gd name="T0" fmla="*/ 591 w 639"/>
                  <a:gd name="T1" fmla="*/ 296 h 929"/>
                  <a:gd name="T2" fmla="*/ 609 w 639"/>
                  <a:gd name="T3" fmla="*/ 268 h 929"/>
                  <a:gd name="T4" fmla="*/ 633 w 639"/>
                  <a:gd name="T5" fmla="*/ 218 h 929"/>
                  <a:gd name="T6" fmla="*/ 639 w 639"/>
                  <a:gd name="T7" fmla="*/ 170 h 929"/>
                  <a:gd name="T8" fmla="*/ 633 w 639"/>
                  <a:gd name="T9" fmla="*/ 126 h 929"/>
                  <a:gd name="T10" fmla="*/ 616 w 639"/>
                  <a:gd name="T11" fmla="*/ 87 h 929"/>
                  <a:gd name="T12" fmla="*/ 591 w 639"/>
                  <a:gd name="T13" fmla="*/ 55 h 929"/>
                  <a:gd name="T14" fmla="*/ 563 w 639"/>
                  <a:gd name="T15" fmla="*/ 30 h 929"/>
                  <a:gd name="T16" fmla="*/ 531 w 639"/>
                  <a:gd name="T17" fmla="*/ 12 h 929"/>
                  <a:gd name="T18" fmla="*/ 516 w 639"/>
                  <a:gd name="T19" fmla="*/ 7 h 929"/>
                  <a:gd name="T20" fmla="*/ 485 w 639"/>
                  <a:gd name="T21" fmla="*/ 0 h 929"/>
                  <a:gd name="T22" fmla="*/ 426 w 639"/>
                  <a:gd name="T23" fmla="*/ 4 h 929"/>
                  <a:gd name="T24" fmla="*/ 371 w 639"/>
                  <a:gd name="T25" fmla="*/ 25 h 929"/>
                  <a:gd name="T26" fmla="*/ 320 w 639"/>
                  <a:gd name="T27" fmla="*/ 53 h 929"/>
                  <a:gd name="T28" fmla="*/ 298 w 639"/>
                  <a:gd name="T29" fmla="*/ 69 h 929"/>
                  <a:gd name="T30" fmla="*/ 272 w 639"/>
                  <a:gd name="T31" fmla="*/ 88 h 929"/>
                  <a:gd name="T32" fmla="*/ 228 w 639"/>
                  <a:gd name="T33" fmla="*/ 137 h 929"/>
                  <a:gd name="T34" fmla="*/ 178 w 639"/>
                  <a:gd name="T35" fmla="*/ 223 h 929"/>
                  <a:gd name="T36" fmla="*/ 154 w 639"/>
                  <a:gd name="T37" fmla="*/ 281 h 929"/>
                  <a:gd name="T38" fmla="*/ 134 w 639"/>
                  <a:gd name="T39" fmla="*/ 340 h 929"/>
                  <a:gd name="T40" fmla="*/ 89 w 639"/>
                  <a:gd name="T41" fmla="*/ 502 h 929"/>
                  <a:gd name="T42" fmla="*/ 27 w 639"/>
                  <a:gd name="T43" fmla="*/ 784 h 929"/>
                  <a:gd name="T44" fmla="*/ 0 w 639"/>
                  <a:gd name="T45" fmla="*/ 929 h 929"/>
                  <a:gd name="T46" fmla="*/ 591 w 639"/>
                  <a:gd name="T47" fmla="*/ 296 h 92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</a:cxnLst>
                <a:rect l="0" t="0" r="r" b="b"/>
                <a:pathLst>
                  <a:path w="639" h="929">
                    <a:moveTo>
                      <a:pt x="591" y="296"/>
                    </a:moveTo>
                    <a:lnTo>
                      <a:pt x="609" y="268"/>
                    </a:lnTo>
                    <a:lnTo>
                      <a:pt x="633" y="218"/>
                    </a:lnTo>
                    <a:lnTo>
                      <a:pt x="639" y="170"/>
                    </a:lnTo>
                    <a:lnTo>
                      <a:pt x="633" y="126"/>
                    </a:lnTo>
                    <a:lnTo>
                      <a:pt x="616" y="87"/>
                    </a:lnTo>
                    <a:lnTo>
                      <a:pt x="591" y="55"/>
                    </a:lnTo>
                    <a:lnTo>
                      <a:pt x="563" y="30"/>
                    </a:lnTo>
                    <a:lnTo>
                      <a:pt x="531" y="12"/>
                    </a:lnTo>
                    <a:lnTo>
                      <a:pt x="516" y="7"/>
                    </a:lnTo>
                    <a:lnTo>
                      <a:pt x="485" y="0"/>
                    </a:lnTo>
                    <a:lnTo>
                      <a:pt x="426" y="4"/>
                    </a:lnTo>
                    <a:lnTo>
                      <a:pt x="371" y="25"/>
                    </a:lnTo>
                    <a:lnTo>
                      <a:pt x="320" y="53"/>
                    </a:lnTo>
                    <a:lnTo>
                      <a:pt x="298" y="69"/>
                    </a:lnTo>
                    <a:lnTo>
                      <a:pt x="272" y="88"/>
                    </a:lnTo>
                    <a:lnTo>
                      <a:pt x="228" y="137"/>
                    </a:lnTo>
                    <a:lnTo>
                      <a:pt x="178" y="223"/>
                    </a:lnTo>
                    <a:lnTo>
                      <a:pt x="154" y="281"/>
                    </a:lnTo>
                    <a:lnTo>
                      <a:pt x="134" y="340"/>
                    </a:lnTo>
                    <a:lnTo>
                      <a:pt x="89" y="502"/>
                    </a:lnTo>
                    <a:lnTo>
                      <a:pt x="27" y="784"/>
                    </a:lnTo>
                    <a:lnTo>
                      <a:pt x="0" y="929"/>
                    </a:lnTo>
                    <a:lnTo>
                      <a:pt x="591" y="296"/>
                    </a:lnTo>
                    <a:close/>
                  </a:path>
                </a:pathLst>
              </a:custGeom>
              <a:solidFill>
                <a:srgbClr val="283F8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/>
              <a:p>
                <a:endParaRPr lang="en-US"/>
              </a:p>
            </p:txBody>
          </p:sp>
          <p:sp>
            <p:nvSpPr>
              <p:cNvPr id="40" name="Freeform 197"/>
              <p:cNvSpPr/>
              <p:nvPr/>
            </p:nvSpPr>
            <p:spPr bwMode="auto">
              <a:xfrm>
                <a:off x="6043613" y="4816475"/>
                <a:ext cx="682625" cy="723900"/>
              </a:xfrm>
              <a:custGeom>
                <a:avLst/>
                <a:gdLst>
                  <a:gd name="T0" fmla="*/ 127 w 1717"/>
                  <a:gd name="T1" fmla="*/ 1825 h 1825"/>
                  <a:gd name="T2" fmla="*/ 0 w 1717"/>
                  <a:gd name="T3" fmla="*/ 1706 h 1825"/>
                  <a:gd name="T4" fmla="*/ 1717 w 1717"/>
                  <a:gd name="T5" fmla="*/ 0 h 1825"/>
                  <a:gd name="T6" fmla="*/ 127 w 1717"/>
                  <a:gd name="T7" fmla="*/ 1825 h 182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1717" h="1825">
                    <a:moveTo>
                      <a:pt x="127" y="1825"/>
                    </a:moveTo>
                    <a:lnTo>
                      <a:pt x="0" y="1706"/>
                    </a:lnTo>
                    <a:lnTo>
                      <a:pt x="1717" y="0"/>
                    </a:lnTo>
                    <a:lnTo>
                      <a:pt x="127" y="1825"/>
                    </a:lnTo>
                    <a:close/>
                  </a:path>
                </a:pathLst>
              </a:custGeom>
              <a:solidFill>
                <a:srgbClr val="29459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/>
              <a:p>
                <a:endParaRPr lang="en-US"/>
              </a:p>
            </p:txBody>
          </p:sp>
          <p:sp>
            <p:nvSpPr>
              <p:cNvPr id="41" name="Freeform 198"/>
              <p:cNvSpPr/>
              <p:nvPr/>
            </p:nvSpPr>
            <p:spPr bwMode="auto">
              <a:xfrm>
                <a:off x="6030913" y="5473700"/>
                <a:ext cx="80963" cy="82550"/>
              </a:xfrm>
              <a:custGeom>
                <a:avLst/>
                <a:gdLst>
                  <a:gd name="T0" fmla="*/ 165 w 204"/>
                  <a:gd name="T1" fmla="*/ 162 h 208"/>
                  <a:gd name="T2" fmla="*/ 148 w 204"/>
                  <a:gd name="T3" fmla="*/ 179 h 208"/>
                  <a:gd name="T4" fmla="*/ 111 w 204"/>
                  <a:gd name="T5" fmla="*/ 201 h 208"/>
                  <a:gd name="T6" fmla="*/ 72 w 204"/>
                  <a:gd name="T7" fmla="*/ 208 h 208"/>
                  <a:gd name="T8" fmla="*/ 38 w 204"/>
                  <a:gd name="T9" fmla="*/ 200 h 208"/>
                  <a:gd name="T10" fmla="*/ 24 w 204"/>
                  <a:gd name="T11" fmla="*/ 188 h 208"/>
                  <a:gd name="T12" fmla="*/ 12 w 204"/>
                  <a:gd name="T13" fmla="*/ 175 h 208"/>
                  <a:gd name="T14" fmla="*/ 0 w 204"/>
                  <a:gd name="T15" fmla="*/ 142 h 208"/>
                  <a:gd name="T16" fmla="*/ 4 w 204"/>
                  <a:gd name="T17" fmla="*/ 103 h 208"/>
                  <a:gd name="T18" fmla="*/ 24 w 204"/>
                  <a:gd name="T19" fmla="*/ 63 h 208"/>
                  <a:gd name="T20" fmla="*/ 38 w 204"/>
                  <a:gd name="T21" fmla="*/ 44 h 208"/>
                  <a:gd name="T22" fmla="*/ 56 w 204"/>
                  <a:gd name="T23" fmla="*/ 29 h 208"/>
                  <a:gd name="T24" fmla="*/ 94 w 204"/>
                  <a:gd name="T25" fmla="*/ 7 h 208"/>
                  <a:gd name="T26" fmla="*/ 133 w 204"/>
                  <a:gd name="T27" fmla="*/ 0 h 208"/>
                  <a:gd name="T28" fmla="*/ 166 w 204"/>
                  <a:gd name="T29" fmla="*/ 8 h 208"/>
                  <a:gd name="T30" fmla="*/ 181 w 204"/>
                  <a:gd name="T31" fmla="*/ 20 h 208"/>
                  <a:gd name="T32" fmla="*/ 192 w 204"/>
                  <a:gd name="T33" fmla="*/ 33 h 208"/>
                  <a:gd name="T34" fmla="*/ 204 w 204"/>
                  <a:gd name="T35" fmla="*/ 67 h 208"/>
                  <a:gd name="T36" fmla="*/ 199 w 204"/>
                  <a:gd name="T37" fmla="*/ 105 h 208"/>
                  <a:gd name="T38" fmla="*/ 181 w 204"/>
                  <a:gd name="T39" fmla="*/ 146 h 208"/>
                  <a:gd name="T40" fmla="*/ 165 w 204"/>
                  <a:gd name="T41" fmla="*/ 162 h 20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</a:cxnLst>
                <a:rect l="0" t="0" r="r" b="b"/>
                <a:pathLst>
                  <a:path w="204" h="208">
                    <a:moveTo>
                      <a:pt x="165" y="162"/>
                    </a:moveTo>
                    <a:lnTo>
                      <a:pt x="148" y="179"/>
                    </a:lnTo>
                    <a:lnTo>
                      <a:pt x="111" y="201"/>
                    </a:lnTo>
                    <a:lnTo>
                      <a:pt x="72" y="208"/>
                    </a:lnTo>
                    <a:lnTo>
                      <a:pt x="38" y="200"/>
                    </a:lnTo>
                    <a:lnTo>
                      <a:pt x="24" y="188"/>
                    </a:lnTo>
                    <a:lnTo>
                      <a:pt x="12" y="175"/>
                    </a:lnTo>
                    <a:lnTo>
                      <a:pt x="0" y="142"/>
                    </a:lnTo>
                    <a:lnTo>
                      <a:pt x="4" y="103"/>
                    </a:lnTo>
                    <a:lnTo>
                      <a:pt x="24" y="63"/>
                    </a:lnTo>
                    <a:lnTo>
                      <a:pt x="38" y="44"/>
                    </a:lnTo>
                    <a:lnTo>
                      <a:pt x="56" y="29"/>
                    </a:lnTo>
                    <a:lnTo>
                      <a:pt x="94" y="7"/>
                    </a:lnTo>
                    <a:lnTo>
                      <a:pt x="133" y="0"/>
                    </a:lnTo>
                    <a:lnTo>
                      <a:pt x="166" y="8"/>
                    </a:lnTo>
                    <a:lnTo>
                      <a:pt x="181" y="20"/>
                    </a:lnTo>
                    <a:lnTo>
                      <a:pt x="192" y="33"/>
                    </a:lnTo>
                    <a:lnTo>
                      <a:pt x="204" y="67"/>
                    </a:lnTo>
                    <a:lnTo>
                      <a:pt x="199" y="105"/>
                    </a:lnTo>
                    <a:lnTo>
                      <a:pt x="181" y="146"/>
                    </a:lnTo>
                    <a:lnTo>
                      <a:pt x="165" y="162"/>
                    </a:lnTo>
                    <a:close/>
                  </a:path>
                </a:pathLst>
              </a:custGeom>
              <a:solidFill>
                <a:srgbClr val="283F8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/>
              <a:p>
                <a:endParaRPr lang="en-US"/>
              </a:p>
            </p:txBody>
          </p:sp>
          <p:sp>
            <p:nvSpPr>
              <p:cNvPr id="43" name="Freeform 199"/>
              <p:cNvSpPr/>
              <p:nvPr/>
            </p:nvSpPr>
            <p:spPr bwMode="auto">
              <a:xfrm>
                <a:off x="6027738" y="5337175"/>
                <a:ext cx="214313" cy="222250"/>
              </a:xfrm>
              <a:custGeom>
                <a:avLst/>
                <a:gdLst>
                  <a:gd name="T0" fmla="*/ 461 w 540"/>
                  <a:gd name="T1" fmla="*/ 68 h 560"/>
                  <a:gd name="T2" fmla="*/ 448 w 540"/>
                  <a:gd name="T3" fmla="*/ 54 h 560"/>
                  <a:gd name="T4" fmla="*/ 434 w 540"/>
                  <a:gd name="T5" fmla="*/ 20 h 560"/>
                  <a:gd name="T6" fmla="*/ 434 w 540"/>
                  <a:gd name="T7" fmla="*/ 0 h 560"/>
                  <a:gd name="T8" fmla="*/ 48 w 540"/>
                  <a:gd name="T9" fmla="*/ 385 h 560"/>
                  <a:gd name="T10" fmla="*/ 43 w 540"/>
                  <a:gd name="T11" fmla="*/ 390 h 560"/>
                  <a:gd name="T12" fmla="*/ 39 w 540"/>
                  <a:gd name="T13" fmla="*/ 395 h 560"/>
                  <a:gd name="T14" fmla="*/ 36 w 540"/>
                  <a:gd name="T15" fmla="*/ 398 h 560"/>
                  <a:gd name="T16" fmla="*/ 34 w 540"/>
                  <a:gd name="T17" fmla="*/ 400 h 560"/>
                  <a:gd name="T18" fmla="*/ 34 w 540"/>
                  <a:gd name="T19" fmla="*/ 400 h 560"/>
                  <a:gd name="T20" fmla="*/ 19 w 540"/>
                  <a:gd name="T21" fmla="*/ 418 h 560"/>
                  <a:gd name="T22" fmla="*/ 4 w 540"/>
                  <a:gd name="T23" fmla="*/ 456 h 560"/>
                  <a:gd name="T24" fmla="*/ 0 w 540"/>
                  <a:gd name="T25" fmla="*/ 493 h 560"/>
                  <a:gd name="T26" fmla="*/ 12 w 540"/>
                  <a:gd name="T27" fmla="*/ 526 h 560"/>
                  <a:gd name="T28" fmla="*/ 23 w 540"/>
                  <a:gd name="T29" fmla="*/ 539 h 560"/>
                  <a:gd name="T30" fmla="*/ 36 w 540"/>
                  <a:gd name="T31" fmla="*/ 550 h 560"/>
                  <a:gd name="T32" fmla="*/ 69 w 540"/>
                  <a:gd name="T33" fmla="*/ 560 h 560"/>
                  <a:gd name="T34" fmla="*/ 105 w 540"/>
                  <a:gd name="T35" fmla="*/ 556 h 560"/>
                  <a:gd name="T36" fmla="*/ 141 w 540"/>
                  <a:gd name="T37" fmla="*/ 538 h 560"/>
                  <a:gd name="T38" fmla="*/ 158 w 540"/>
                  <a:gd name="T39" fmla="*/ 523 h 560"/>
                  <a:gd name="T40" fmla="*/ 162 w 540"/>
                  <a:gd name="T41" fmla="*/ 519 h 560"/>
                  <a:gd name="T42" fmla="*/ 540 w 540"/>
                  <a:gd name="T43" fmla="*/ 88 h 560"/>
                  <a:gd name="T44" fmla="*/ 529 w 540"/>
                  <a:gd name="T45" fmla="*/ 90 h 560"/>
                  <a:gd name="T46" fmla="*/ 508 w 540"/>
                  <a:gd name="T47" fmla="*/ 92 h 560"/>
                  <a:gd name="T48" fmla="*/ 478 w 540"/>
                  <a:gd name="T49" fmla="*/ 81 h 560"/>
                  <a:gd name="T50" fmla="*/ 461 w 540"/>
                  <a:gd name="T51" fmla="*/ 68 h 56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</a:cxnLst>
                <a:rect l="0" t="0" r="r" b="b"/>
                <a:pathLst>
                  <a:path w="540" h="560">
                    <a:moveTo>
                      <a:pt x="461" y="68"/>
                    </a:moveTo>
                    <a:lnTo>
                      <a:pt x="448" y="54"/>
                    </a:lnTo>
                    <a:lnTo>
                      <a:pt x="434" y="20"/>
                    </a:lnTo>
                    <a:lnTo>
                      <a:pt x="434" y="0"/>
                    </a:lnTo>
                    <a:lnTo>
                      <a:pt x="48" y="385"/>
                    </a:lnTo>
                    <a:lnTo>
                      <a:pt x="43" y="390"/>
                    </a:lnTo>
                    <a:lnTo>
                      <a:pt x="39" y="395"/>
                    </a:lnTo>
                    <a:lnTo>
                      <a:pt x="36" y="398"/>
                    </a:lnTo>
                    <a:lnTo>
                      <a:pt x="34" y="400"/>
                    </a:lnTo>
                    <a:lnTo>
                      <a:pt x="34" y="400"/>
                    </a:lnTo>
                    <a:lnTo>
                      <a:pt x="19" y="418"/>
                    </a:lnTo>
                    <a:lnTo>
                      <a:pt x="4" y="456"/>
                    </a:lnTo>
                    <a:lnTo>
                      <a:pt x="0" y="493"/>
                    </a:lnTo>
                    <a:lnTo>
                      <a:pt x="12" y="526"/>
                    </a:lnTo>
                    <a:lnTo>
                      <a:pt x="23" y="539"/>
                    </a:lnTo>
                    <a:lnTo>
                      <a:pt x="36" y="550"/>
                    </a:lnTo>
                    <a:lnTo>
                      <a:pt x="69" y="560"/>
                    </a:lnTo>
                    <a:lnTo>
                      <a:pt x="105" y="556"/>
                    </a:lnTo>
                    <a:lnTo>
                      <a:pt x="141" y="538"/>
                    </a:lnTo>
                    <a:lnTo>
                      <a:pt x="158" y="523"/>
                    </a:lnTo>
                    <a:lnTo>
                      <a:pt x="162" y="519"/>
                    </a:lnTo>
                    <a:lnTo>
                      <a:pt x="540" y="88"/>
                    </a:lnTo>
                    <a:lnTo>
                      <a:pt x="529" y="90"/>
                    </a:lnTo>
                    <a:lnTo>
                      <a:pt x="508" y="92"/>
                    </a:lnTo>
                    <a:lnTo>
                      <a:pt x="478" y="81"/>
                    </a:lnTo>
                    <a:lnTo>
                      <a:pt x="461" y="68"/>
                    </a:lnTo>
                    <a:close/>
                  </a:path>
                </a:pathLst>
              </a:custGeom>
              <a:solidFill>
                <a:srgbClr val="E4AE43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/>
              <a:p>
                <a:endParaRPr lang="en-US"/>
              </a:p>
            </p:txBody>
          </p:sp>
          <p:sp>
            <p:nvSpPr>
              <p:cNvPr id="44" name="Freeform 200"/>
              <p:cNvSpPr/>
              <p:nvPr/>
            </p:nvSpPr>
            <p:spPr bwMode="auto">
              <a:xfrm>
                <a:off x="6200775" y="4826000"/>
                <a:ext cx="514350" cy="533400"/>
              </a:xfrm>
              <a:custGeom>
                <a:avLst/>
                <a:gdLst>
                  <a:gd name="T0" fmla="*/ 15 w 1298"/>
                  <a:gd name="T1" fmla="*/ 1342 h 1342"/>
                  <a:gd name="T2" fmla="*/ 6 w 1298"/>
                  <a:gd name="T3" fmla="*/ 1328 h 1342"/>
                  <a:gd name="T4" fmla="*/ 0 w 1298"/>
                  <a:gd name="T5" fmla="*/ 1310 h 1342"/>
                  <a:gd name="T6" fmla="*/ 1298 w 1298"/>
                  <a:gd name="T7" fmla="*/ 0 h 1342"/>
                  <a:gd name="T8" fmla="*/ 15 w 1298"/>
                  <a:gd name="T9" fmla="*/ 1342 h 134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298" h="1342">
                    <a:moveTo>
                      <a:pt x="15" y="1342"/>
                    </a:moveTo>
                    <a:lnTo>
                      <a:pt x="6" y="1328"/>
                    </a:lnTo>
                    <a:lnTo>
                      <a:pt x="0" y="1310"/>
                    </a:lnTo>
                    <a:lnTo>
                      <a:pt x="1298" y="0"/>
                    </a:lnTo>
                    <a:lnTo>
                      <a:pt x="15" y="1342"/>
                    </a:lnTo>
                    <a:close/>
                  </a:path>
                </a:pathLst>
              </a:custGeom>
              <a:solidFill>
                <a:srgbClr val="4B65B4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/>
              <a:p>
                <a:endParaRPr lang="en-US"/>
              </a:p>
            </p:txBody>
          </p:sp>
          <p:sp>
            <p:nvSpPr>
              <p:cNvPr id="45" name="Freeform 201"/>
              <p:cNvSpPr/>
              <p:nvPr/>
            </p:nvSpPr>
            <p:spPr bwMode="auto">
              <a:xfrm>
                <a:off x="6035675" y="5494338"/>
                <a:ext cx="26988" cy="42863"/>
              </a:xfrm>
              <a:custGeom>
                <a:avLst/>
                <a:gdLst>
                  <a:gd name="T0" fmla="*/ 2 w 67"/>
                  <a:gd name="T1" fmla="*/ 108 h 108"/>
                  <a:gd name="T2" fmla="*/ 0 w 67"/>
                  <a:gd name="T3" fmla="*/ 91 h 108"/>
                  <a:gd name="T4" fmla="*/ 2 w 67"/>
                  <a:gd name="T5" fmla="*/ 62 h 108"/>
                  <a:gd name="T6" fmla="*/ 15 w 67"/>
                  <a:gd name="T7" fmla="*/ 31 h 108"/>
                  <a:gd name="T8" fmla="*/ 18 w 67"/>
                  <a:gd name="T9" fmla="*/ 27 h 108"/>
                  <a:gd name="T10" fmla="*/ 46 w 67"/>
                  <a:gd name="T11" fmla="*/ 0 h 108"/>
                  <a:gd name="T12" fmla="*/ 53 w 67"/>
                  <a:gd name="T13" fmla="*/ 21 h 108"/>
                  <a:gd name="T14" fmla="*/ 67 w 67"/>
                  <a:gd name="T15" fmla="*/ 40 h 108"/>
                  <a:gd name="T16" fmla="*/ 2 w 67"/>
                  <a:gd name="T17" fmla="*/ 108 h 10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67" h="108">
                    <a:moveTo>
                      <a:pt x="2" y="108"/>
                    </a:moveTo>
                    <a:lnTo>
                      <a:pt x="0" y="91"/>
                    </a:lnTo>
                    <a:lnTo>
                      <a:pt x="2" y="62"/>
                    </a:lnTo>
                    <a:lnTo>
                      <a:pt x="15" y="31"/>
                    </a:lnTo>
                    <a:lnTo>
                      <a:pt x="18" y="27"/>
                    </a:lnTo>
                    <a:lnTo>
                      <a:pt x="46" y="0"/>
                    </a:lnTo>
                    <a:lnTo>
                      <a:pt x="53" y="21"/>
                    </a:lnTo>
                    <a:lnTo>
                      <a:pt x="67" y="40"/>
                    </a:lnTo>
                    <a:lnTo>
                      <a:pt x="2" y="108"/>
                    </a:lnTo>
                    <a:close/>
                  </a:path>
                </a:pathLst>
              </a:custGeom>
              <a:solidFill>
                <a:srgbClr val="E9BE65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/>
              <a:p>
                <a:endParaRPr lang="en-US"/>
              </a:p>
            </p:txBody>
          </p:sp>
          <p:sp>
            <p:nvSpPr>
              <p:cNvPr id="46" name="Freeform 202"/>
              <p:cNvSpPr/>
              <p:nvPr/>
            </p:nvSpPr>
            <p:spPr bwMode="auto">
              <a:xfrm>
                <a:off x="6056313" y="5484813"/>
                <a:ext cx="15875" cy="23813"/>
              </a:xfrm>
              <a:custGeom>
                <a:avLst/>
                <a:gdLst>
                  <a:gd name="T0" fmla="*/ 20 w 38"/>
                  <a:gd name="T1" fmla="*/ 58 h 58"/>
                  <a:gd name="T2" fmla="*/ 7 w 38"/>
                  <a:gd name="T3" fmla="*/ 39 h 58"/>
                  <a:gd name="T4" fmla="*/ 0 w 38"/>
                  <a:gd name="T5" fmla="*/ 16 h 58"/>
                  <a:gd name="T6" fmla="*/ 17 w 38"/>
                  <a:gd name="T7" fmla="*/ 0 h 58"/>
                  <a:gd name="T8" fmla="*/ 25 w 38"/>
                  <a:gd name="T9" fmla="*/ 20 h 58"/>
                  <a:gd name="T10" fmla="*/ 38 w 38"/>
                  <a:gd name="T11" fmla="*/ 39 h 58"/>
                  <a:gd name="T12" fmla="*/ 20 w 38"/>
                  <a:gd name="T13" fmla="*/ 58 h 5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" h="58">
                    <a:moveTo>
                      <a:pt x="20" y="58"/>
                    </a:moveTo>
                    <a:lnTo>
                      <a:pt x="7" y="39"/>
                    </a:lnTo>
                    <a:lnTo>
                      <a:pt x="0" y="16"/>
                    </a:lnTo>
                    <a:lnTo>
                      <a:pt x="17" y="0"/>
                    </a:lnTo>
                    <a:lnTo>
                      <a:pt x="25" y="20"/>
                    </a:lnTo>
                    <a:lnTo>
                      <a:pt x="38" y="39"/>
                    </a:lnTo>
                    <a:lnTo>
                      <a:pt x="20" y="58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/>
              <a:p>
                <a:endParaRPr lang="en-US"/>
              </a:p>
            </p:txBody>
          </p:sp>
          <p:sp>
            <p:nvSpPr>
              <p:cNvPr id="47" name="Freeform 203"/>
              <p:cNvSpPr/>
              <p:nvPr/>
            </p:nvSpPr>
            <p:spPr bwMode="auto">
              <a:xfrm>
                <a:off x="6065838" y="5475288"/>
                <a:ext cx="15875" cy="23813"/>
              </a:xfrm>
              <a:custGeom>
                <a:avLst/>
                <a:gdLst>
                  <a:gd name="T0" fmla="*/ 19 w 39"/>
                  <a:gd name="T1" fmla="*/ 60 h 60"/>
                  <a:gd name="T2" fmla="*/ 6 w 39"/>
                  <a:gd name="T3" fmla="*/ 40 h 60"/>
                  <a:gd name="T4" fmla="*/ 0 w 39"/>
                  <a:gd name="T5" fmla="*/ 18 h 60"/>
                  <a:gd name="T6" fmla="*/ 17 w 39"/>
                  <a:gd name="T7" fmla="*/ 0 h 60"/>
                  <a:gd name="T8" fmla="*/ 26 w 39"/>
                  <a:gd name="T9" fmla="*/ 21 h 60"/>
                  <a:gd name="T10" fmla="*/ 39 w 39"/>
                  <a:gd name="T11" fmla="*/ 39 h 60"/>
                  <a:gd name="T12" fmla="*/ 19 w 39"/>
                  <a:gd name="T13" fmla="*/ 60 h 6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9" h="60">
                    <a:moveTo>
                      <a:pt x="19" y="60"/>
                    </a:moveTo>
                    <a:lnTo>
                      <a:pt x="6" y="40"/>
                    </a:lnTo>
                    <a:lnTo>
                      <a:pt x="0" y="18"/>
                    </a:lnTo>
                    <a:lnTo>
                      <a:pt x="17" y="0"/>
                    </a:lnTo>
                    <a:lnTo>
                      <a:pt x="26" y="21"/>
                    </a:lnTo>
                    <a:lnTo>
                      <a:pt x="39" y="39"/>
                    </a:lnTo>
                    <a:lnTo>
                      <a:pt x="19" y="60"/>
                    </a:lnTo>
                    <a:close/>
                  </a:path>
                </a:pathLst>
              </a:custGeom>
              <a:solidFill>
                <a:srgbClr val="E9BE65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/>
              <a:p>
                <a:endParaRPr lang="en-US"/>
              </a:p>
            </p:txBody>
          </p:sp>
          <p:sp>
            <p:nvSpPr>
              <p:cNvPr id="48" name="Freeform 204"/>
              <p:cNvSpPr/>
              <p:nvPr/>
            </p:nvSpPr>
            <p:spPr bwMode="auto">
              <a:xfrm>
                <a:off x="6075363" y="5465763"/>
                <a:ext cx="15875" cy="22225"/>
              </a:xfrm>
              <a:custGeom>
                <a:avLst/>
                <a:gdLst>
                  <a:gd name="T0" fmla="*/ 21 w 39"/>
                  <a:gd name="T1" fmla="*/ 57 h 57"/>
                  <a:gd name="T2" fmla="*/ 8 w 39"/>
                  <a:gd name="T3" fmla="*/ 39 h 57"/>
                  <a:gd name="T4" fmla="*/ 0 w 39"/>
                  <a:gd name="T5" fmla="*/ 18 h 57"/>
                  <a:gd name="T6" fmla="*/ 17 w 39"/>
                  <a:gd name="T7" fmla="*/ 0 h 57"/>
                  <a:gd name="T8" fmla="*/ 26 w 39"/>
                  <a:gd name="T9" fmla="*/ 19 h 57"/>
                  <a:gd name="T10" fmla="*/ 39 w 39"/>
                  <a:gd name="T11" fmla="*/ 37 h 57"/>
                  <a:gd name="T12" fmla="*/ 21 w 39"/>
                  <a:gd name="T13" fmla="*/ 57 h 5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9" h="57">
                    <a:moveTo>
                      <a:pt x="21" y="57"/>
                    </a:moveTo>
                    <a:lnTo>
                      <a:pt x="8" y="39"/>
                    </a:lnTo>
                    <a:lnTo>
                      <a:pt x="0" y="18"/>
                    </a:lnTo>
                    <a:lnTo>
                      <a:pt x="17" y="0"/>
                    </a:lnTo>
                    <a:lnTo>
                      <a:pt x="26" y="19"/>
                    </a:lnTo>
                    <a:lnTo>
                      <a:pt x="39" y="37"/>
                    </a:lnTo>
                    <a:lnTo>
                      <a:pt x="21" y="57"/>
                    </a:lnTo>
                    <a:close/>
                  </a:path>
                </a:pathLst>
              </a:custGeom>
              <a:solidFill>
                <a:srgbClr val="E9BE65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/>
              <a:p>
                <a:endParaRPr lang="en-US"/>
              </a:p>
            </p:txBody>
          </p:sp>
          <p:sp>
            <p:nvSpPr>
              <p:cNvPr id="49" name="Freeform 206"/>
              <p:cNvSpPr/>
              <p:nvPr/>
            </p:nvSpPr>
            <p:spPr bwMode="auto">
              <a:xfrm>
                <a:off x="6084888" y="5391150"/>
                <a:ext cx="79375" cy="87313"/>
              </a:xfrm>
              <a:custGeom>
                <a:avLst/>
                <a:gdLst>
                  <a:gd name="T0" fmla="*/ 21 w 200"/>
                  <a:gd name="T1" fmla="*/ 220 h 220"/>
                  <a:gd name="T2" fmla="*/ 8 w 200"/>
                  <a:gd name="T3" fmla="*/ 202 h 220"/>
                  <a:gd name="T4" fmla="*/ 0 w 200"/>
                  <a:gd name="T5" fmla="*/ 182 h 220"/>
                  <a:gd name="T6" fmla="*/ 182 w 200"/>
                  <a:gd name="T7" fmla="*/ 0 h 220"/>
                  <a:gd name="T8" fmla="*/ 188 w 200"/>
                  <a:gd name="T9" fmla="*/ 17 h 220"/>
                  <a:gd name="T10" fmla="*/ 200 w 200"/>
                  <a:gd name="T11" fmla="*/ 32 h 220"/>
                  <a:gd name="T12" fmla="*/ 21 w 200"/>
                  <a:gd name="T13" fmla="*/ 220 h 22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200" h="220">
                    <a:moveTo>
                      <a:pt x="21" y="220"/>
                    </a:moveTo>
                    <a:lnTo>
                      <a:pt x="8" y="202"/>
                    </a:lnTo>
                    <a:lnTo>
                      <a:pt x="0" y="182"/>
                    </a:lnTo>
                    <a:lnTo>
                      <a:pt x="182" y="0"/>
                    </a:lnTo>
                    <a:lnTo>
                      <a:pt x="188" y="17"/>
                    </a:lnTo>
                    <a:lnTo>
                      <a:pt x="200" y="32"/>
                    </a:lnTo>
                    <a:lnTo>
                      <a:pt x="21" y="220"/>
                    </a:lnTo>
                    <a:close/>
                  </a:path>
                </a:pathLst>
              </a:custGeom>
              <a:solidFill>
                <a:srgbClr val="E9BE65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/>
              <a:p>
                <a:endParaRPr lang="en-US"/>
              </a:p>
            </p:txBody>
          </p:sp>
          <p:sp>
            <p:nvSpPr>
              <p:cNvPr id="50" name="Freeform 207"/>
              <p:cNvSpPr/>
              <p:nvPr/>
            </p:nvSpPr>
            <p:spPr bwMode="auto">
              <a:xfrm>
                <a:off x="6159500" y="5381625"/>
                <a:ext cx="14288" cy="20638"/>
              </a:xfrm>
              <a:custGeom>
                <a:avLst/>
                <a:gdLst>
                  <a:gd name="T0" fmla="*/ 18 w 38"/>
                  <a:gd name="T1" fmla="*/ 52 h 52"/>
                  <a:gd name="T2" fmla="*/ 7 w 38"/>
                  <a:gd name="T3" fmla="*/ 36 h 52"/>
                  <a:gd name="T4" fmla="*/ 0 w 38"/>
                  <a:gd name="T5" fmla="*/ 18 h 52"/>
                  <a:gd name="T6" fmla="*/ 18 w 38"/>
                  <a:gd name="T7" fmla="*/ 0 h 52"/>
                  <a:gd name="T8" fmla="*/ 26 w 38"/>
                  <a:gd name="T9" fmla="*/ 17 h 52"/>
                  <a:gd name="T10" fmla="*/ 38 w 38"/>
                  <a:gd name="T11" fmla="*/ 33 h 52"/>
                  <a:gd name="T12" fmla="*/ 18 w 38"/>
                  <a:gd name="T13" fmla="*/ 52 h 5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" h="52">
                    <a:moveTo>
                      <a:pt x="18" y="52"/>
                    </a:moveTo>
                    <a:lnTo>
                      <a:pt x="7" y="36"/>
                    </a:lnTo>
                    <a:lnTo>
                      <a:pt x="0" y="18"/>
                    </a:lnTo>
                    <a:lnTo>
                      <a:pt x="18" y="0"/>
                    </a:lnTo>
                    <a:lnTo>
                      <a:pt x="26" y="17"/>
                    </a:lnTo>
                    <a:lnTo>
                      <a:pt x="38" y="33"/>
                    </a:lnTo>
                    <a:lnTo>
                      <a:pt x="18" y="52"/>
                    </a:lnTo>
                    <a:close/>
                  </a:path>
                </a:pathLst>
              </a:custGeom>
              <a:solidFill>
                <a:srgbClr val="E9BE65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/>
              <a:p>
                <a:endParaRPr lang="en-US"/>
              </a:p>
            </p:txBody>
          </p:sp>
          <p:sp>
            <p:nvSpPr>
              <p:cNvPr id="51" name="Freeform 208"/>
              <p:cNvSpPr/>
              <p:nvPr/>
            </p:nvSpPr>
            <p:spPr bwMode="auto">
              <a:xfrm>
                <a:off x="6167438" y="5373688"/>
                <a:ext cx="14288" cy="19050"/>
              </a:xfrm>
              <a:custGeom>
                <a:avLst/>
                <a:gdLst>
                  <a:gd name="T0" fmla="*/ 19 w 35"/>
                  <a:gd name="T1" fmla="*/ 49 h 49"/>
                  <a:gd name="T2" fmla="*/ 7 w 35"/>
                  <a:gd name="T3" fmla="*/ 34 h 49"/>
                  <a:gd name="T4" fmla="*/ 0 w 35"/>
                  <a:gd name="T5" fmla="*/ 17 h 49"/>
                  <a:gd name="T6" fmla="*/ 17 w 35"/>
                  <a:gd name="T7" fmla="*/ 0 h 49"/>
                  <a:gd name="T8" fmla="*/ 24 w 35"/>
                  <a:gd name="T9" fmla="*/ 17 h 49"/>
                  <a:gd name="T10" fmla="*/ 35 w 35"/>
                  <a:gd name="T11" fmla="*/ 32 h 49"/>
                  <a:gd name="T12" fmla="*/ 19 w 35"/>
                  <a:gd name="T13" fmla="*/ 49 h 4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5" h="49">
                    <a:moveTo>
                      <a:pt x="19" y="49"/>
                    </a:moveTo>
                    <a:lnTo>
                      <a:pt x="7" y="34"/>
                    </a:lnTo>
                    <a:lnTo>
                      <a:pt x="0" y="17"/>
                    </a:lnTo>
                    <a:lnTo>
                      <a:pt x="17" y="0"/>
                    </a:lnTo>
                    <a:lnTo>
                      <a:pt x="24" y="17"/>
                    </a:lnTo>
                    <a:lnTo>
                      <a:pt x="35" y="32"/>
                    </a:lnTo>
                    <a:lnTo>
                      <a:pt x="19" y="49"/>
                    </a:lnTo>
                    <a:close/>
                  </a:path>
                </a:pathLst>
              </a:custGeom>
              <a:solidFill>
                <a:srgbClr val="E9BE65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/>
              <a:p>
                <a:endParaRPr lang="en-US"/>
              </a:p>
            </p:txBody>
          </p:sp>
          <p:sp>
            <p:nvSpPr>
              <p:cNvPr id="52" name="Freeform 209"/>
              <p:cNvSpPr/>
              <p:nvPr/>
            </p:nvSpPr>
            <p:spPr bwMode="auto">
              <a:xfrm>
                <a:off x="6176963" y="5346700"/>
                <a:ext cx="30163" cy="36513"/>
              </a:xfrm>
              <a:custGeom>
                <a:avLst/>
                <a:gdLst>
                  <a:gd name="T0" fmla="*/ 19 w 76"/>
                  <a:gd name="T1" fmla="*/ 93 h 93"/>
                  <a:gd name="T2" fmla="*/ 7 w 76"/>
                  <a:gd name="T3" fmla="*/ 78 h 93"/>
                  <a:gd name="T4" fmla="*/ 0 w 76"/>
                  <a:gd name="T5" fmla="*/ 61 h 93"/>
                  <a:gd name="T6" fmla="*/ 61 w 76"/>
                  <a:gd name="T7" fmla="*/ 0 h 93"/>
                  <a:gd name="T8" fmla="*/ 67 w 76"/>
                  <a:gd name="T9" fmla="*/ 18 h 93"/>
                  <a:gd name="T10" fmla="*/ 76 w 76"/>
                  <a:gd name="T11" fmla="*/ 32 h 93"/>
                  <a:gd name="T12" fmla="*/ 19 w 76"/>
                  <a:gd name="T13" fmla="*/ 93 h 9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76" h="93">
                    <a:moveTo>
                      <a:pt x="19" y="93"/>
                    </a:moveTo>
                    <a:lnTo>
                      <a:pt x="7" y="78"/>
                    </a:lnTo>
                    <a:lnTo>
                      <a:pt x="0" y="61"/>
                    </a:lnTo>
                    <a:lnTo>
                      <a:pt x="61" y="0"/>
                    </a:lnTo>
                    <a:lnTo>
                      <a:pt x="67" y="18"/>
                    </a:lnTo>
                    <a:lnTo>
                      <a:pt x="76" y="32"/>
                    </a:lnTo>
                    <a:lnTo>
                      <a:pt x="19" y="93"/>
                    </a:lnTo>
                    <a:close/>
                  </a:path>
                </a:pathLst>
              </a:custGeom>
              <a:solidFill>
                <a:srgbClr val="E9BE65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/>
              <a:p>
                <a:endParaRPr lang="en-US"/>
              </a:p>
            </p:txBody>
          </p:sp>
          <p:sp>
            <p:nvSpPr>
              <p:cNvPr id="53" name="Freeform 210"/>
              <p:cNvSpPr/>
              <p:nvPr/>
            </p:nvSpPr>
            <p:spPr bwMode="auto">
              <a:xfrm>
                <a:off x="6172200" y="5359400"/>
                <a:ext cx="50800" cy="42863"/>
              </a:xfrm>
              <a:custGeom>
                <a:avLst/>
                <a:gdLst>
                  <a:gd name="T0" fmla="*/ 1 w 128"/>
                  <a:gd name="T1" fmla="*/ 3 h 108"/>
                  <a:gd name="T2" fmla="*/ 0 w 128"/>
                  <a:gd name="T3" fmla="*/ 13 h 108"/>
                  <a:gd name="T4" fmla="*/ 4 w 128"/>
                  <a:gd name="T5" fmla="*/ 35 h 108"/>
                  <a:gd name="T6" fmla="*/ 22 w 128"/>
                  <a:gd name="T7" fmla="*/ 65 h 108"/>
                  <a:gd name="T8" fmla="*/ 61 w 128"/>
                  <a:gd name="T9" fmla="*/ 98 h 108"/>
                  <a:gd name="T10" fmla="*/ 93 w 128"/>
                  <a:gd name="T11" fmla="*/ 108 h 108"/>
                  <a:gd name="T12" fmla="*/ 115 w 128"/>
                  <a:gd name="T13" fmla="*/ 107 h 108"/>
                  <a:gd name="T14" fmla="*/ 126 w 128"/>
                  <a:gd name="T15" fmla="*/ 104 h 108"/>
                  <a:gd name="T16" fmla="*/ 128 w 128"/>
                  <a:gd name="T17" fmla="*/ 101 h 108"/>
                  <a:gd name="T18" fmla="*/ 127 w 128"/>
                  <a:gd name="T19" fmla="*/ 96 h 108"/>
                  <a:gd name="T20" fmla="*/ 123 w 128"/>
                  <a:gd name="T21" fmla="*/ 96 h 108"/>
                  <a:gd name="T22" fmla="*/ 114 w 128"/>
                  <a:gd name="T23" fmla="*/ 100 h 108"/>
                  <a:gd name="T24" fmla="*/ 95 w 128"/>
                  <a:gd name="T25" fmla="*/ 100 h 108"/>
                  <a:gd name="T26" fmla="*/ 64 w 128"/>
                  <a:gd name="T27" fmla="*/ 91 h 108"/>
                  <a:gd name="T28" fmla="*/ 27 w 128"/>
                  <a:gd name="T29" fmla="*/ 61 h 108"/>
                  <a:gd name="T30" fmla="*/ 12 w 128"/>
                  <a:gd name="T31" fmla="*/ 34 h 108"/>
                  <a:gd name="T32" fmla="*/ 8 w 128"/>
                  <a:gd name="T33" fmla="*/ 15 h 108"/>
                  <a:gd name="T34" fmla="*/ 8 w 128"/>
                  <a:gd name="T35" fmla="*/ 4 h 108"/>
                  <a:gd name="T36" fmla="*/ 8 w 128"/>
                  <a:gd name="T37" fmla="*/ 2 h 108"/>
                  <a:gd name="T38" fmla="*/ 3 w 128"/>
                  <a:gd name="T39" fmla="*/ 0 h 108"/>
                  <a:gd name="T40" fmla="*/ 1 w 128"/>
                  <a:gd name="T41" fmla="*/ 3 h 10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</a:cxnLst>
                <a:rect l="0" t="0" r="r" b="b"/>
                <a:pathLst>
                  <a:path w="128" h="108">
                    <a:moveTo>
                      <a:pt x="1" y="3"/>
                    </a:moveTo>
                    <a:lnTo>
                      <a:pt x="0" y="13"/>
                    </a:lnTo>
                    <a:lnTo>
                      <a:pt x="4" y="35"/>
                    </a:lnTo>
                    <a:lnTo>
                      <a:pt x="22" y="65"/>
                    </a:lnTo>
                    <a:lnTo>
                      <a:pt x="61" y="98"/>
                    </a:lnTo>
                    <a:lnTo>
                      <a:pt x="93" y="108"/>
                    </a:lnTo>
                    <a:lnTo>
                      <a:pt x="115" y="107"/>
                    </a:lnTo>
                    <a:lnTo>
                      <a:pt x="126" y="104"/>
                    </a:lnTo>
                    <a:lnTo>
                      <a:pt x="128" y="101"/>
                    </a:lnTo>
                    <a:lnTo>
                      <a:pt x="127" y="96"/>
                    </a:lnTo>
                    <a:lnTo>
                      <a:pt x="123" y="96"/>
                    </a:lnTo>
                    <a:lnTo>
                      <a:pt x="114" y="100"/>
                    </a:lnTo>
                    <a:lnTo>
                      <a:pt x="95" y="100"/>
                    </a:lnTo>
                    <a:lnTo>
                      <a:pt x="64" y="91"/>
                    </a:lnTo>
                    <a:lnTo>
                      <a:pt x="27" y="61"/>
                    </a:lnTo>
                    <a:lnTo>
                      <a:pt x="12" y="34"/>
                    </a:lnTo>
                    <a:lnTo>
                      <a:pt x="8" y="15"/>
                    </a:lnTo>
                    <a:lnTo>
                      <a:pt x="8" y="4"/>
                    </a:lnTo>
                    <a:lnTo>
                      <a:pt x="8" y="2"/>
                    </a:lnTo>
                    <a:lnTo>
                      <a:pt x="3" y="0"/>
                    </a:lnTo>
                    <a:lnTo>
                      <a:pt x="1" y="3"/>
                    </a:lnTo>
                    <a:close/>
                  </a:path>
                </a:pathLst>
              </a:custGeom>
              <a:solidFill>
                <a:srgbClr val="98723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/>
              <a:p>
                <a:endParaRPr lang="en-US"/>
              </a:p>
            </p:txBody>
          </p:sp>
          <p:sp>
            <p:nvSpPr>
              <p:cNvPr id="54" name="Freeform 211"/>
              <p:cNvSpPr/>
              <p:nvPr/>
            </p:nvSpPr>
            <p:spPr bwMode="auto">
              <a:xfrm>
                <a:off x="6164263" y="5368925"/>
                <a:ext cx="50800" cy="41275"/>
              </a:xfrm>
              <a:custGeom>
                <a:avLst/>
                <a:gdLst>
                  <a:gd name="T0" fmla="*/ 2 w 127"/>
                  <a:gd name="T1" fmla="*/ 3 h 108"/>
                  <a:gd name="T2" fmla="*/ 0 w 127"/>
                  <a:gd name="T3" fmla="*/ 15 h 108"/>
                  <a:gd name="T4" fmla="*/ 4 w 127"/>
                  <a:gd name="T5" fmla="*/ 35 h 108"/>
                  <a:gd name="T6" fmla="*/ 22 w 127"/>
                  <a:gd name="T7" fmla="*/ 67 h 108"/>
                  <a:gd name="T8" fmla="*/ 60 w 127"/>
                  <a:gd name="T9" fmla="*/ 98 h 108"/>
                  <a:gd name="T10" fmla="*/ 94 w 127"/>
                  <a:gd name="T11" fmla="*/ 108 h 108"/>
                  <a:gd name="T12" fmla="*/ 116 w 127"/>
                  <a:gd name="T13" fmla="*/ 108 h 108"/>
                  <a:gd name="T14" fmla="*/ 126 w 127"/>
                  <a:gd name="T15" fmla="*/ 104 h 108"/>
                  <a:gd name="T16" fmla="*/ 127 w 127"/>
                  <a:gd name="T17" fmla="*/ 103 h 108"/>
                  <a:gd name="T18" fmla="*/ 126 w 127"/>
                  <a:gd name="T19" fmla="*/ 98 h 108"/>
                  <a:gd name="T20" fmla="*/ 124 w 127"/>
                  <a:gd name="T21" fmla="*/ 98 h 108"/>
                  <a:gd name="T22" fmla="*/ 114 w 127"/>
                  <a:gd name="T23" fmla="*/ 100 h 108"/>
                  <a:gd name="T24" fmla="*/ 95 w 127"/>
                  <a:gd name="T25" fmla="*/ 102 h 108"/>
                  <a:gd name="T26" fmla="*/ 64 w 127"/>
                  <a:gd name="T27" fmla="*/ 91 h 108"/>
                  <a:gd name="T28" fmla="*/ 28 w 127"/>
                  <a:gd name="T29" fmla="*/ 63 h 108"/>
                  <a:gd name="T30" fmla="*/ 11 w 127"/>
                  <a:gd name="T31" fmla="*/ 34 h 108"/>
                  <a:gd name="T32" fmla="*/ 7 w 127"/>
                  <a:gd name="T33" fmla="*/ 15 h 108"/>
                  <a:gd name="T34" fmla="*/ 8 w 127"/>
                  <a:gd name="T35" fmla="*/ 6 h 108"/>
                  <a:gd name="T36" fmla="*/ 8 w 127"/>
                  <a:gd name="T37" fmla="*/ 2 h 108"/>
                  <a:gd name="T38" fmla="*/ 3 w 127"/>
                  <a:gd name="T39" fmla="*/ 0 h 108"/>
                  <a:gd name="T40" fmla="*/ 2 w 127"/>
                  <a:gd name="T41" fmla="*/ 3 h 10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</a:cxnLst>
                <a:rect l="0" t="0" r="r" b="b"/>
                <a:pathLst>
                  <a:path w="127" h="108">
                    <a:moveTo>
                      <a:pt x="2" y="3"/>
                    </a:moveTo>
                    <a:lnTo>
                      <a:pt x="0" y="15"/>
                    </a:lnTo>
                    <a:lnTo>
                      <a:pt x="4" y="35"/>
                    </a:lnTo>
                    <a:lnTo>
                      <a:pt x="22" y="67"/>
                    </a:lnTo>
                    <a:lnTo>
                      <a:pt x="60" y="98"/>
                    </a:lnTo>
                    <a:lnTo>
                      <a:pt x="94" y="108"/>
                    </a:lnTo>
                    <a:lnTo>
                      <a:pt x="116" y="108"/>
                    </a:lnTo>
                    <a:lnTo>
                      <a:pt x="126" y="104"/>
                    </a:lnTo>
                    <a:lnTo>
                      <a:pt x="127" y="103"/>
                    </a:lnTo>
                    <a:lnTo>
                      <a:pt x="126" y="98"/>
                    </a:lnTo>
                    <a:lnTo>
                      <a:pt x="124" y="98"/>
                    </a:lnTo>
                    <a:lnTo>
                      <a:pt x="114" y="100"/>
                    </a:lnTo>
                    <a:lnTo>
                      <a:pt x="95" y="102"/>
                    </a:lnTo>
                    <a:lnTo>
                      <a:pt x="64" y="91"/>
                    </a:lnTo>
                    <a:lnTo>
                      <a:pt x="28" y="63"/>
                    </a:lnTo>
                    <a:lnTo>
                      <a:pt x="11" y="34"/>
                    </a:lnTo>
                    <a:lnTo>
                      <a:pt x="7" y="15"/>
                    </a:lnTo>
                    <a:lnTo>
                      <a:pt x="8" y="6"/>
                    </a:lnTo>
                    <a:lnTo>
                      <a:pt x="8" y="2"/>
                    </a:lnTo>
                    <a:lnTo>
                      <a:pt x="3" y="0"/>
                    </a:lnTo>
                    <a:lnTo>
                      <a:pt x="2" y="3"/>
                    </a:lnTo>
                    <a:close/>
                  </a:path>
                </a:pathLst>
              </a:custGeom>
              <a:solidFill>
                <a:srgbClr val="98723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/>
              <a:p>
                <a:endParaRPr lang="en-US"/>
              </a:p>
            </p:txBody>
          </p:sp>
          <p:sp>
            <p:nvSpPr>
              <p:cNvPr id="55" name="Freeform 212"/>
              <p:cNvSpPr/>
              <p:nvPr/>
            </p:nvSpPr>
            <p:spPr bwMode="auto">
              <a:xfrm>
                <a:off x="6154738" y="5378450"/>
                <a:ext cx="50800" cy="42863"/>
              </a:xfrm>
              <a:custGeom>
                <a:avLst/>
                <a:gdLst>
                  <a:gd name="T0" fmla="*/ 1 w 128"/>
                  <a:gd name="T1" fmla="*/ 2 h 106"/>
                  <a:gd name="T2" fmla="*/ 0 w 128"/>
                  <a:gd name="T3" fmla="*/ 11 h 106"/>
                  <a:gd name="T4" fmla="*/ 5 w 128"/>
                  <a:gd name="T5" fmla="*/ 33 h 106"/>
                  <a:gd name="T6" fmla="*/ 23 w 128"/>
                  <a:gd name="T7" fmla="*/ 63 h 106"/>
                  <a:gd name="T8" fmla="*/ 61 w 128"/>
                  <a:gd name="T9" fmla="*/ 96 h 106"/>
                  <a:gd name="T10" fmla="*/ 94 w 128"/>
                  <a:gd name="T11" fmla="*/ 106 h 106"/>
                  <a:gd name="T12" fmla="*/ 115 w 128"/>
                  <a:gd name="T13" fmla="*/ 106 h 106"/>
                  <a:gd name="T14" fmla="*/ 125 w 128"/>
                  <a:gd name="T15" fmla="*/ 102 h 106"/>
                  <a:gd name="T16" fmla="*/ 128 w 128"/>
                  <a:gd name="T17" fmla="*/ 101 h 106"/>
                  <a:gd name="T18" fmla="*/ 127 w 128"/>
                  <a:gd name="T19" fmla="*/ 96 h 106"/>
                  <a:gd name="T20" fmla="*/ 123 w 128"/>
                  <a:gd name="T21" fmla="*/ 96 h 106"/>
                  <a:gd name="T22" fmla="*/ 115 w 128"/>
                  <a:gd name="T23" fmla="*/ 98 h 106"/>
                  <a:gd name="T24" fmla="*/ 96 w 128"/>
                  <a:gd name="T25" fmla="*/ 99 h 106"/>
                  <a:gd name="T26" fmla="*/ 65 w 128"/>
                  <a:gd name="T27" fmla="*/ 89 h 106"/>
                  <a:gd name="T28" fmla="*/ 28 w 128"/>
                  <a:gd name="T29" fmla="*/ 59 h 106"/>
                  <a:gd name="T30" fmla="*/ 11 w 128"/>
                  <a:gd name="T31" fmla="*/ 32 h 106"/>
                  <a:gd name="T32" fmla="*/ 8 w 128"/>
                  <a:gd name="T33" fmla="*/ 13 h 106"/>
                  <a:gd name="T34" fmla="*/ 8 w 128"/>
                  <a:gd name="T35" fmla="*/ 4 h 106"/>
                  <a:gd name="T36" fmla="*/ 8 w 128"/>
                  <a:gd name="T37" fmla="*/ 0 h 106"/>
                  <a:gd name="T38" fmla="*/ 2 w 128"/>
                  <a:gd name="T39" fmla="*/ 0 h 106"/>
                  <a:gd name="T40" fmla="*/ 1 w 128"/>
                  <a:gd name="T41" fmla="*/ 2 h 10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</a:cxnLst>
                <a:rect l="0" t="0" r="r" b="b"/>
                <a:pathLst>
                  <a:path w="128" h="106">
                    <a:moveTo>
                      <a:pt x="1" y="2"/>
                    </a:moveTo>
                    <a:lnTo>
                      <a:pt x="0" y="11"/>
                    </a:lnTo>
                    <a:lnTo>
                      <a:pt x="5" y="33"/>
                    </a:lnTo>
                    <a:lnTo>
                      <a:pt x="23" y="63"/>
                    </a:lnTo>
                    <a:lnTo>
                      <a:pt x="61" y="96"/>
                    </a:lnTo>
                    <a:lnTo>
                      <a:pt x="94" y="106"/>
                    </a:lnTo>
                    <a:lnTo>
                      <a:pt x="115" y="106"/>
                    </a:lnTo>
                    <a:lnTo>
                      <a:pt x="125" y="102"/>
                    </a:lnTo>
                    <a:lnTo>
                      <a:pt x="128" y="101"/>
                    </a:lnTo>
                    <a:lnTo>
                      <a:pt x="127" y="96"/>
                    </a:lnTo>
                    <a:lnTo>
                      <a:pt x="123" y="96"/>
                    </a:lnTo>
                    <a:lnTo>
                      <a:pt x="115" y="98"/>
                    </a:lnTo>
                    <a:lnTo>
                      <a:pt x="96" y="99"/>
                    </a:lnTo>
                    <a:lnTo>
                      <a:pt x="65" y="89"/>
                    </a:lnTo>
                    <a:lnTo>
                      <a:pt x="28" y="59"/>
                    </a:lnTo>
                    <a:lnTo>
                      <a:pt x="11" y="32"/>
                    </a:lnTo>
                    <a:lnTo>
                      <a:pt x="8" y="13"/>
                    </a:lnTo>
                    <a:lnTo>
                      <a:pt x="8" y="4"/>
                    </a:lnTo>
                    <a:lnTo>
                      <a:pt x="8" y="0"/>
                    </a:lnTo>
                    <a:lnTo>
                      <a:pt x="2" y="0"/>
                    </a:lnTo>
                    <a:lnTo>
                      <a:pt x="1" y="2"/>
                    </a:lnTo>
                    <a:close/>
                  </a:path>
                </a:pathLst>
              </a:custGeom>
              <a:solidFill>
                <a:srgbClr val="98723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/>
              <a:p>
                <a:endParaRPr lang="en-US"/>
              </a:p>
            </p:txBody>
          </p:sp>
          <p:sp>
            <p:nvSpPr>
              <p:cNvPr id="56" name="Freeform 213"/>
              <p:cNvSpPr/>
              <p:nvPr/>
            </p:nvSpPr>
            <p:spPr bwMode="auto">
              <a:xfrm>
                <a:off x="6080125" y="5446713"/>
                <a:ext cx="61913" cy="53975"/>
              </a:xfrm>
              <a:custGeom>
                <a:avLst/>
                <a:gdLst>
                  <a:gd name="T0" fmla="*/ 2 w 154"/>
                  <a:gd name="T1" fmla="*/ 3 h 137"/>
                  <a:gd name="T2" fmla="*/ 0 w 154"/>
                  <a:gd name="T3" fmla="*/ 16 h 137"/>
                  <a:gd name="T4" fmla="*/ 4 w 154"/>
                  <a:gd name="T5" fmla="*/ 43 h 137"/>
                  <a:gd name="T6" fmla="*/ 15 w 154"/>
                  <a:gd name="T7" fmla="*/ 70 h 137"/>
                  <a:gd name="T8" fmla="*/ 34 w 154"/>
                  <a:gd name="T9" fmla="*/ 94 h 137"/>
                  <a:gd name="T10" fmla="*/ 57 w 154"/>
                  <a:gd name="T11" fmla="*/ 114 h 137"/>
                  <a:gd name="T12" fmla="*/ 83 w 154"/>
                  <a:gd name="T13" fmla="*/ 129 h 137"/>
                  <a:gd name="T14" fmla="*/ 111 w 154"/>
                  <a:gd name="T15" fmla="*/ 137 h 137"/>
                  <a:gd name="T16" fmla="*/ 139 w 154"/>
                  <a:gd name="T17" fmla="*/ 135 h 137"/>
                  <a:gd name="T18" fmla="*/ 151 w 154"/>
                  <a:gd name="T19" fmla="*/ 131 h 137"/>
                  <a:gd name="T20" fmla="*/ 154 w 154"/>
                  <a:gd name="T21" fmla="*/ 129 h 137"/>
                  <a:gd name="T22" fmla="*/ 153 w 154"/>
                  <a:gd name="T23" fmla="*/ 124 h 137"/>
                  <a:gd name="T24" fmla="*/ 149 w 154"/>
                  <a:gd name="T25" fmla="*/ 125 h 137"/>
                  <a:gd name="T26" fmla="*/ 137 w 154"/>
                  <a:gd name="T27" fmla="*/ 129 h 137"/>
                  <a:gd name="T28" fmla="*/ 111 w 154"/>
                  <a:gd name="T29" fmla="*/ 129 h 137"/>
                  <a:gd name="T30" fmla="*/ 85 w 154"/>
                  <a:gd name="T31" fmla="*/ 122 h 137"/>
                  <a:gd name="T32" fmla="*/ 61 w 154"/>
                  <a:gd name="T33" fmla="*/ 108 h 137"/>
                  <a:gd name="T34" fmla="*/ 39 w 154"/>
                  <a:gd name="T35" fmla="*/ 90 h 137"/>
                  <a:gd name="T36" fmla="*/ 21 w 154"/>
                  <a:gd name="T37" fmla="*/ 67 h 137"/>
                  <a:gd name="T38" fmla="*/ 10 w 154"/>
                  <a:gd name="T39" fmla="*/ 42 h 137"/>
                  <a:gd name="T40" fmla="*/ 8 w 154"/>
                  <a:gd name="T41" fmla="*/ 17 h 137"/>
                  <a:gd name="T42" fmla="*/ 10 w 154"/>
                  <a:gd name="T43" fmla="*/ 4 h 137"/>
                  <a:gd name="T44" fmla="*/ 9 w 154"/>
                  <a:gd name="T45" fmla="*/ 2 h 137"/>
                  <a:gd name="T46" fmla="*/ 4 w 154"/>
                  <a:gd name="T47" fmla="*/ 0 h 137"/>
                  <a:gd name="T48" fmla="*/ 2 w 154"/>
                  <a:gd name="T49" fmla="*/ 3 h 13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154" h="137">
                    <a:moveTo>
                      <a:pt x="2" y="3"/>
                    </a:moveTo>
                    <a:lnTo>
                      <a:pt x="0" y="16"/>
                    </a:lnTo>
                    <a:lnTo>
                      <a:pt x="4" y="43"/>
                    </a:lnTo>
                    <a:lnTo>
                      <a:pt x="15" y="70"/>
                    </a:lnTo>
                    <a:lnTo>
                      <a:pt x="34" y="94"/>
                    </a:lnTo>
                    <a:lnTo>
                      <a:pt x="57" y="114"/>
                    </a:lnTo>
                    <a:lnTo>
                      <a:pt x="83" y="129"/>
                    </a:lnTo>
                    <a:lnTo>
                      <a:pt x="111" y="137"/>
                    </a:lnTo>
                    <a:lnTo>
                      <a:pt x="139" y="135"/>
                    </a:lnTo>
                    <a:lnTo>
                      <a:pt x="151" y="131"/>
                    </a:lnTo>
                    <a:lnTo>
                      <a:pt x="154" y="129"/>
                    </a:lnTo>
                    <a:lnTo>
                      <a:pt x="153" y="124"/>
                    </a:lnTo>
                    <a:lnTo>
                      <a:pt x="149" y="125"/>
                    </a:lnTo>
                    <a:lnTo>
                      <a:pt x="137" y="129"/>
                    </a:lnTo>
                    <a:lnTo>
                      <a:pt x="111" y="129"/>
                    </a:lnTo>
                    <a:lnTo>
                      <a:pt x="85" y="122"/>
                    </a:lnTo>
                    <a:lnTo>
                      <a:pt x="61" y="108"/>
                    </a:lnTo>
                    <a:lnTo>
                      <a:pt x="39" y="90"/>
                    </a:lnTo>
                    <a:lnTo>
                      <a:pt x="21" y="67"/>
                    </a:lnTo>
                    <a:lnTo>
                      <a:pt x="10" y="42"/>
                    </a:lnTo>
                    <a:lnTo>
                      <a:pt x="8" y="17"/>
                    </a:lnTo>
                    <a:lnTo>
                      <a:pt x="10" y="4"/>
                    </a:lnTo>
                    <a:lnTo>
                      <a:pt x="9" y="2"/>
                    </a:lnTo>
                    <a:lnTo>
                      <a:pt x="4" y="0"/>
                    </a:lnTo>
                    <a:lnTo>
                      <a:pt x="2" y="3"/>
                    </a:lnTo>
                    <a:close/>
                  </a:path>
                </a:pathLst>
              </a:custGeom>
              <a:solidFill>
                <a:srgbClr val="98723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/>
              <a:p>
                <a:endParaRPr lang="en-US"/>
              </a:p>
            </p:txBody>
          </p:sp>
          <p:sp>
            <p:nvSpPr>
              <p:cNvPr id="57" name="Freeform 214"/>
              <p:cNvSpPr/>
              <p:nvPr/>
            </p:nvSpPr>
            <p:spPr bwMode="auto">
              <a:xfrm>
                <a:off x="6070600" y="5456238"/>
                <a:ext cx="61913" cy="53975"/>
              </a:xfrm>
              <a:custGeom>
                <a:avLst/>
                <a:gdLst>
                  <a:gd name="T0" fmla="*/ 2 w 153"/>
                  <a:gd name="T1" fmla="*/ 2 h 137"/>
                  <a:gd name="T2" fmla="*/ 0 w 153"/>
                  <a:gd name="T3" fmla="*/ 17 h 137"/>
                  <a:gd name="T4" fmla="*/ 2 w 153"/>
                  <a:gd name="T5" fmla="*/ 44 h 137"/>
                  <a:gd name="T6" fmla="*/ 14 w 153"/>
                  <a:gd name="T7" fmla="*/ 71 h 137"/>
                  <a:gd name="T8" fmla="*/ 32 w 153"/>
                  <a:gd name="T9" fmla="*/ 96 h 137"/>
                  <a:gd name="T10" fmla="*/ 56 w 153"/>
                  <a:gd name="T11" fmla="*/ 115 h 137"/>
                  <a:gd name="T12" fmla="*/ 81 w 153"/>
                  <a:gd name="T13" fmla="*/ 129 h 137"/>
                  <a:gd name="T14" fmla="*/ 110 w 153"/>
                  <a:gd name="T15" fmla="*/ 137 h 137"/>
                  <a:gd name="T16" fmla="*/ 137 w 153"/>
                  <a:gd name="T17" fmla="*/ 136 h 137"/>
                  <a:gd name="T18" fmla="*/ 151 w 153"/>
                  <a:gd name="T19" fmla="*/ 131 h 137"/>
                  <a:gd name="T20" fmla="*/ 153 w 153"/>
                  <a:gd name="T21" fmla="*/ 129 h 137"/>
                  <a:gd name="T22" fmla="*/ 151 w 153"/>
                  <a:gd name="T23" fmla="*/ 124 h 137"/>
                  <a:gd name="T24" fmla="*/ 149 w 153"/>
                  <a:gd name="T25" fmla="*/ 124 h 137"/>
                  <a:gd name="T26" fmla="*/ 137 w 153"/>
                  <a:gd name="T27" fmla="*/ 129 h 137"/>
                  <a:gd name="T28" fmla="*/ 110 w 153"/>
                  <a:gd name="T29" fmla="*/ 129 h 137"/>
                  <a:gd name="T30" fmla="*/ 84 w 153"/>
                  <a:gd name="T31" fmla="*/ 123 h 137"/>
                  <a:gd name="T32" fmla="*/ 59 w 153"/>
                  <a:gd name="T33" fmla="*/ 110 h 137"/>
                  <a:gd name="T34" fmla="*/ 37 w 153"/>
                  <a:gd name="T35" fmla="*/ 90 h 137"/>
                  <a:gd name="T36" fmla="*/ 21 w 153"/>
                  <a:gd name="T37" fmla="*/ 68 h 137"/>
                  <a:gd name="T38" fmla="*/ 9 w 153"/>
                  <a:gd name="T39" fmla="*/ 43 h 137"/>
                  <a:gd name="T40" fmla="*/ 6 w 153"/>
                  <a:gd name="T41" fmla="*/ 17 h 137"/>
                  <a:gd name="T42" fmla="*/ 9 w 153"/>
                  <a:gd name="T43" fmla="*/ 4 h 137"/>
                  <a:gd name="T44" fmla="*/ 9 w 153"/>
                  <a:gd name="T45" fmla="*/ 1 h 137"/>
                  <a:gd name="T46" fmla="*/ 4 w 153"/>
                  <a:gd name="T47" fmla="*/ 0 h 137"/>
                  <a:gd name="T48" fmla="*/ 2 w 153"/>
                  <a:gd name="T49" fmla="*/ 2 h 13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153" h="137">
                    <a:moveTo>
                      <a:pt x="2" y="2"/>
                    </a:moveTo>
                    <a:lnTo>
                      <a:pt x="0" y="17"/>
                    </a:lnTo>
                    <a:lnTo>
                      <a:pt x="2" y="44"/>
                    </a:lnTo>
                    <a:lnTo>
                      <a:pt x="14" y="71"/>
                    </a:lnTo>
                    <a:lnTo>
                      <a:pt x="32" y="96"/>
                    </a:lnTo>
                    <a:lnTo>
                      <a:pt x="56" y="115"/>
                    </a:lnTo>
                    <a:lnTo>
                      <a:pt x="81" y="129"/>
                    </a:lnTo>
                    <a:lnTo>
                      <a:pt x="110" y="137"/>
                    </a:lnTo>
                    <a:lnTo>
                      <a:pt x="137" y="136"/>
                    </a:lnTo>
                    <a:lnTo>
                      <a:pt x="151" y="131"/>
                    </a:lnTo>
                    <a:lnTo>
                      <a:pt x="153" y="129"/>
                    </a:lnTo>
                    <a:lnTo>
                      <a:pt x="151" y="124"/>
                    </a:lnTo>
                    <a:lnTo>
                      <a:pt x="149" y="124"/>
                    </a:lnTo>
                    <a:lnTo>
                      <a:pt x="137" y="129"/>
                    </a:lnTo>
                    <a:lnTo>
                      <a:pt x="110" y="129"/>
                    </a:lnTo>
                    <a:lnTo>
                      <a:pt x="84" y="123"/>
                    </a:lnTo>
                    <a:lnTo>
                      <a:pt x="59" y="110"/>
                    </a:lnTo>
                    <a:lnTo>
                      <a:pt x="37" y="90"/>
                    </a:lnTo>
                    <a:lnTo>
                      <a:pt x="21" y="68"/>
                    </a:lnTo>
                    <a:lnTo>
                      <a:pt x="9" y="43"/>
                    </a:lnTo>
                    <a:lnTo>
                      <a:pt x="6" y="17"/>
                    </a:lnTo>
                    <a:lnTo>
                      <a:pt x="9" y="4"/>
                    </a:lnTo>
                    <a:lnTo>
                      <a:pt x="9" y="1"/>
                    </a:lnTo>
                    <a:lnTo>
                      <a:pt x="4" y="0"/>
                    </a:lnTo>
                    <a:lnTo>
                      <a:pt x="2" y="2"/>
                    </a:lnTo>
                    <a:close/>
                  </a:path>
                </a:pathLst>
              </a:custGeom>
              <a:solidFill>
                <a:srgbClr val="98723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/>
              <a:p>
                <a:endParaRPr lang="en-US"/>
              </a:p>
            </p:txBody>
          </p:sp>
          <p:sp>
            <p:nvSpPr>
              <p:cNvPr id="58" name="Freeform 215"/>
              <p:cNvSpPr/>
              <p:nvPr/>
            </p:nvSpPr>
            <p:spPr bwMode="auto">
              <a:xfrm>
                <a:off x="6062663" y="5465763"/>
                <a:ext cx="60325" cy="53975"/>
              </a:xfrm>
              <a:custGeom>
                <a:avLst/>
                <a:gdLst>
                  <a:gd name="T0" fmla="*/ 4 w 155"/>
                  <a:gd name="T1" fmla="*/ 3 h 138"/>
                  <a:gd name="T2" fmla="*/ 0 w 155"/>
                  <a:gd name="T3" fmla="*/ 17 h 138"/>
                  <a:gd name="T4" fmla="*/ 3 w 155"/>
                  <a:gd name="T5" fmla="*/ 46 h 138"/>
                  <a:gd name="T6" fmla="*/ 15 w 155"/>
                  <a:gd name="T7" fmla="*/ 73 h 138"/>
                  <a:gd name="T8" fmla="*/ 33 w 155"/>
                  <a:gd name="T9" fmla="*/ 98 h 138"/>
                  <a:gd name="T10" fmla="*/ 55 w 155"/>
                  <a:gd name="T11" fmla="*/ 117 h 138"/>
                  <a:gd name="T12" fmla="*/ 82 w 155"/>
                  <a:gd name="T13" fmla="*/ 131 h 138"/>
                  <a:gd name="T14" fmla="*/ 111 w 155"/>
                  <a:gd name="T15" fmla="*/ 138 h 138"/>
                  <a:gd name="T16" fmla="*/ 139 w 155"/>
                  <a:gd name="T17" fmla="*/ 136 h 138"/>
                  <a:gd name="T18" fmla="*/ 152 w 155"/>
                  <a:gd name="T19" fmla="*/ 131 h 138"/>
                  <a:gd name="T20" fmla="*/ 155 w 155"/>
                  <a:gd name="T21" fmla="*/ 129 h 138"/>
                  <a:gd name="T22" fmla="*/ 153 w 155"/>
                  <a:gd name="T23" fmla="*/ 124 h 138"/>
                  <a:gd name="T24" fmla="*/ 151 w 155"/>
                  <a:gd name="T25" fmla="*/ 125 h 138"/>
                  <a:gd name="T26" fmla="*/ 138 w 155"/>
                  <a:gd name="T27" fmla="*/ 129 h 138"/>
                  <a:gd name="T28" fmla="*/ 111 w 155"/>
                  <a:gd name="T29" fmla="*/ 131 h 138"/>
                  <a:gd name="T30" fmla="*/ 85 w 155"/>
                  <a:gd name="T31" fmla="*/ 125 h 138"/>
                  <a:gd name="T32" fmla="*/ 60 w 155"/>
                  <a:gd name="T33" fmla="*/ 112 h 138"/>
                  <a:gd name="T34" fmla="*/ 38 w 155"/>
                  <a:gd name="T35" fmla="*/ 92 h 138"/>
                  <a:gd name="T36" fmla="*/ 21 w 155"/>
                  <a:gd name="T37" fmla="*/ 70 h 138"/>
                  <a:gd name="T38" fmla="*/ 11 w 155"/>
                  <a:gd name="T39" fmla="*/ 44 h 138"/>
                  <a:gd name="T40" fmla="*/ 8 w 155"/>
                  <a:gd name="T41" fmla="*/ 17 h 138"/>
                  <a:gd name="T42" fmla="*/ 11 w 155"/>
                  <a:gd name="T43" fmla="*/ 4 h 138"/>
                  <a:gd name="T44" fmla="*/ 11 w 155"/>
                  <a:gd name="T45" fmla="*/ 2 h 138"/>
                  <a:gd name="T46" fmla="*/ 6 w 155"/>
                  <a:gd name="T47" fmla="*/ 0 h 138"/>
                  <a:gd name="T48" fmla="*/ 4 w 155"/>
                  <a:gd name="T49" fmla="*/ 3 h 13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155" h="138">
                    <a:moveTo>
                      <a:pt x="4" y="3"/>
                    </a:moveTo>
                    <a:lnTo>
                      <a:pt x="0" y="17"/>
                    </a:lnTo>
                    <a:lnTo>
                      <a:pt x="3" y="46"/>
                    </a:lnTo>
                    <a:lnTo>
                      <a:pt x="15" y="73"/>
                    </a:lnTo>
                    <a:lnTo>
                      <a:pt x="33" y="98"/>
                    </a:lnTo>
                    <a:lnTo>
                      <a:pt x="55" y="117"/>
                    </a:lnTo>
                    <a:lnTo>
                      <a:pt x="82" y="131"/>
                    </a:lnTo>
                    <a:lnTo>
                      <a:pt x="111" y="138"/>
                    </a:lnTo>
                    <a:lnTo>
                      <a:pt x="139" y="136"/>
                    </a:lnTo>
                    <a:lnTo>
                      <a:pt x="152" y="131"/>
                    </a:lnTo>
                    <a:lnTo>
                      <a:pt x="155" y="129"/>
                    </a:lnTo>
                    <a:lnTo>
                      <a:pt x="153" y="124"/>
                    </a:lnTo>
                    <a:lnTo>
                      <a:pt x="151" y="125"/>
                    </a:lnTo>
                    <a:lnTo>
                      <a:pt x="138" y="129"/>
                    </a:lnTo>
                    <a:lnTo>
                      <a:pt x="111" y="131"/>
                    </a:lnTo>
                    <a:lnTo>
                      <a:pt x="85" y="125"/>
                    </a:lnTo>
                    <a:lnTo>
                      <a:pt x="60" y="112"/>
                    </a:lnTo>
                    <a:lnTo>
                      <a:pt x="38" y="92"/>
                    </a:lnTo>
                    <a:lnTo>
                      <a:pt x="21" y="70"/>
                    </a:lnTo>
                    <a:lnTo>
                      <a:pt x="11" y="44"/>
                    </a:lnTo>
                    <a:lnTo>
                      <a:pt x="8" y="17"/>
                    </a:lnTo>
                    <a:lnTo>
                      <a:pt x="11" y="4"/>
                    </a:lnTo>
                    <a:lnTo>
                      <a:pt x="11" y="2"/>
                    </a:lnTo>
                    <a:lnTo>
                      <a:pt x="6" y="0"/>
                    </a:lnTo>
                    <a:lnTo>
                      <a:pt x="4" y="3"/>
                    </a:lnTo>
                    <a:close/>
                  </a:path>
                </a:pathLst>
              </a:custGeom>
              <a:solidFill>
                <a:srgbClr val="98723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/>
              <a:p>
                <a:endParaRPr lang="en-US"/>
              </a:p>
            </p:txBody>
          </p:sp>
          <p:sp>
            <p:nvSpPr>
              <p:cNvPr id="59" name="Freeform 216"/>
              <p:cNvSpPr/>
              <p:nvPr/>
            </p:nvSpPr>
            <p:spPr bwMode="auto">
              <a:xfrm>
                <a:off x="6053138" y="5475288"/>
                <a:ext cx="61913" cy="53975"/>
              </a:xfrm>
              <a:custGeom>
                <a:avLst/>
                <a:gdLst>
                  <a:gd name="T0" fmla="*/ 4 w 155"/>
                  <a:gd name="T1" fmla="*/ 2 h 138"/>
                  <a:gd name="T2" fmla="*/ 0 w 155"/>
                  <a:gd name="T3" fmla="*/ 17 h 138"/>
                  <a:gd name="T4" fmla="*/ 3 w 155"/>
                  <a:gd name="T5" fmla="*/ 46 h 138"/>
                  <a:gd name="T6" fmla="*/ 13 w 155"/>
                  <a:gd name="T7" fmla="*/ 74 h 138"/>
                  <a:gd name="T8" fmla="*/ 32 w 155"/>
                  <a:gd name="T9" fmla="*/ 98 h 138"/>
                  <a:gd name="T10" fmla="*/ 54 w 155"/>
                  <a:gd name="T11" fmla="*/ 118 h 138"/>
                  <a:gd name="T12" fmla="*/ 81 w 155"/>
                  <a:gd name="T13" fmla="*/ 132 h 138"/>
                  <a:gd name="T14" fmla="*/ 109 w 155"/>
                  <a:gd name="T15" fmla="*/ 138 h 138"/>
                  <a:gd name="T16" fmla="*/ 138 w 155"/>
                  <a:gd name="T17" fmla="*/ 137 h 138"/>
                  <a:gd name="T18" fmla="*/ 152 w 155"/>
                  <a:gd name="T19" fmla="*/ 132 h 138"/>
                  <a:gd name="T20" fmla="*/ 155 w 155"/>
                  <a:gd name="T21" fmla="*/ 129 h 138"/>
                  <a:gd name="T22" fmla="*/ 153 w 155"/>
                  <a:gd name="T23" fmla="*/ 124 h 138"/>
                  <a:gd name="T24" fmla="*/ 149 w 155"/>
                  <a:gd name="T25" fmla="*/ 124 h 138"/>
                  <a:gd name="T26" fmla="*/ 137 w 155"/>
                  <a:gd name="T27" fmla="*/ 129 h 138"/>
                  <a:gd name="T28" fmla="*/ 109 w 155"/>
                  <a:gd name="T29" fmla="*/ 131 h 138"/>
                  <a:gd name="T30" fmla="*/ 83 w 155"/>
                  <a:gd name="T31" fmla="*/ 125 h 138"/>
                  <a:gd name="T32" fmla="*/ 57 w 155"/>
                  <a:gd name="T33" fmla="*/ 111 h 138"/>
                  <a:gd name="T34" fmla="*/ 37 w 155"/>
                  <a:gd name="T35" fmla="*/ 93 h 138"/>
                  <a:gd name="T36" fmla="*/ 20 w 155"/>
                  <a:gd name="T37" fmla="*/ 70 h 138"/>
                  <a:gd name="T38" fmla="*/ 9 w 155"/>
                  <a:gd name="T39" fmla="*/ 45 h 138"/>
                  <a:gd name="T40" fmla="*/ 8 w 155"/>
                  <a:gd name="T41" fmla="*/ 18 h 138"/>
                  <a:gd name="T42" fmla="*/ 11 w 155"/>
                  <a:gd name="T43" fmla="*/ 4 h 138"/>
                  <a:gd name="T44" fmla="*/ 11 w 155"/>
                  <a:gd name="T45" fmla="*/ 1 h 138"/>
                  <a:gd name="T46" fmla="*/ 6 w 155"/>
                  <a:gd name="T47" fmla="*/ 0 h 138"/>
                  <a:gd name="T48" fmla="*/ 4 w 155"/>
                  <a:gd name="T49" fmla="*/ 2 h 13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155" h="138">
                    <a:moveTo>
                      <a:pt x="4" y="2"/>
                    </a:moveTo>
                    <a:lnTo>
                      <a:pt x="0" y="17"/>
                    </a:lnTo>
                    <a:lnTo>
                      <a:pt x="3" y="46"/>
                    </a:lnTo>
                    <a:lnTo>
                      <a:pt x="13" y="74"/>
                    </a:lnTo>
                    <a:lnTo>
                      <a:pt x="32" y="98"/>
                    </a:lnTo>
                    <a:lnTo>
                      <a:pt x="54" y="118"/>
                    </a:lnTo>
                    <a:lnTo>
                      <a:pt x="81" y="132"/>
                    </a:lnTo>
                    <a:lnTo>
                      <a:pt x="109" y="138"/>
                    </a:lnTo>
                    <a:lnTo>
                      <a:pt x="138" y="137"/>
                    </a:lnTo>
                    <a:lnTo>
                      <a:pt x="152" y="132"/>
                    </a:lnTo>
                    <a:lnTo>
                      <a:pt x="155" y="129"/>
                    </a:lnTo>
                    <a:lnTo>
                      <a:pt x="153" y="124"/>
                    </a:lnTo>
                    <a:lnTo>
                      <a:pt x="149" y="124"/>
                    </a:lnTo>
                    <a:lnTo>
                      <a:pt x="137" y="129"/>
                    </a:lnTo>
                    <a:lnTo>
                      <a:pt x="109" y="131"/>
                    </a:lnTo>
                    <a:lnTo>
                      <a:pt x="83" y="125"/>
                    </a:lnTo>
                    <a:lnTo>
                      <a:pt x="57" y="111"/>
                    </a:lnTo>
                    <a:lnTo>
                      <a:pt x="37" y="93"/>
                    </a:lnTo>
                    <a:lnTo>
                      <a:pt x="20" y="70"/>
                    </a:lnTo>
                    <a:lnTo>
                      <a:pt x="9" y="45"/>
                    </a:lnTo>
                    <a:lnTo>
                      <a:pt x="8" y="18"/>
                    </a:lnTo>
                    <a:lnTo>
                      <a:pt x="11" y="4"/>
                    </a:lnTo>
                    <a:lnTo>
                      <a:pt x="11" y="1"/>
                    </a:lnTo>
                    <a:lnTo>
                      <a:pt x="6" y="0"/>
                    </a:lnTo>
                    <a:lnTo>
                      <a:pt x="4" y="2"/>
                    </a:lnTo>
                    <a:close/>
                  </a:path>
                </a:pathLst>
              </a:custGeom>
              <a:solidFill>
                <a:srgbClr val="98723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/>
              <a:p>
                <a:endParaRPr lang="en-US"/>
              </a:p>
            </p:txBody>
          </p:sp>
          <p:sp>
            <p:nvSpPr>
              <p:cNvPr id="60" name="Freeform 217"/>
              <p:cNvSpPr/>
              <p:nvPr/>
            </p:nvSpPr>
            <p:spPr bwMode="auto">
              <a:xfrm>
                <a:off x="6213475" y="4822825"/>
                <a:ext cx="506413" cy="550863"/>
              </a:xfrm>
              <a:custGeom>
                <a:avLst/>
                <a:gdLst>
                  <a:gd name="T0" fmla="*/ 45 w 1274"/>
                  <a:gd name="T1" fmla="*/ 1387 h 1387"/>
                  <a:gd name="T2" fmla="*/ 34 w 1274"/>
                  <a:gd name="T3" fmla="*/ 1385 h 1387"/>
                  <a:gd name="T4" fmla="*/ 10 w 1274"/>
                  <a:gd name="T5" fmla="*/ 1376 h 1387"/>
                  <a:gd name="T6" fmla="*/ 0 w 1274"/>
                  <a:gd name="T7" fmla="*/ 1369 h 1387"/>
                  <a:gd name="T8" fmla="*/ 1274 w 1274"/>
                  <a:gd name="T9" fmla="*/ 0 h 1387"/>
                  <a:gd name="T10" fmla="*/ 901 w 1274"/>
                  <a:gd name="T11" fmla="*/ 424 h 1387"/>
                  <a:gd name="T12" fmla="*/ 45 w 1274"/>
                  <a:gd name="T13" fmla="*/ 1387 h 138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74" h="1387">
                    <a:moveTo>
                      <a:pt x="45" y="1387"/>
                    </a:moveTo>
                    <a:lnTo>
                      <a:pt x="34" y="1385"/>
                    </a:lnTo>
                    <a:lnTo>
                      <a:pt x="10" y="1376"/>
                    </a:lnTo>
                    <a:lnTo>
                      <a:pt x="0" y="1369"/>
                    </a:lnTo>
                    <a:lnTo>
                      <a:pt x="1274" y="0"/>
                    </a:lnTo>
                    <a:lnTo>
                      <a:pt x="901" y="424"/>
                    </a:lnTo>
                    <a:lnTo>
                      <a:pt x="45" y="1387"/>
                    </a:lnTo>
                    <a:close/>
                  </a:path>
                </a:pathLst>
              </a:custGeom>
              <a:solidFill>
                <a:srgbClr val="273A7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/>
              <a:p>
                <a:endParaRPr lang="en-US"/>
              </a:p>
            </p:txBody>
          </p:sp>
          <p:sp>
            <p:nvSpPr>
              <p:cNvPr id="61" name="Freeform 218"/>
              <p:cNvSpPr/>
              <p:nvPr/>
            </p:nvSpPr>
            <p:spPr bwMode="auto">
              <a:xfrm>
                <a:off x="6045200" y="5519738"/>
                <a:ext cx="47625" cy="33338"/>
              </a:xfrm>
              <a:custGeom>
                <a:avLst/>
                <a:gdLst>
                  <a:gd name="T0" fmla="*/ 35 w 118"/>
                  <a:gd name="T1" fmla="*/ 87 h 87"/>
                  <a:gd name="T2" fmla="*/ 19 w 118"/>
                  <a:gd name="T3" fmla="*/ 86 h 87"/>
                  <a:gd name="T4" fmla="*/ 1 w 118"/>
                  <a:gd name="T5" fmla="*/ 74 h 87"/>
                  <a:gd name="T6" fmla="*/ 0 w 118"/>
                  <a:gd name="T7" fmla="*/ 71 h 87"/>
                  <a:gd name="T8" fmla="*/ 66 w 118"/>
                  <a:gd name="T9" fmla="*/ 0 h 87"/>
                  <a:gd name="T10" fmla="*/ 78 w 118"/>
                  <a:gd name="T11" fmla="*/ 9 h 87"/>
                  <a:gd name="T12" fmla="*/ 104 w 118"/>
                  <a:gd name="T13" fmla="*/ 22 h 87"/>
                  <a:gd name="T14" fmla="*/ 118 w 118"/>
                  <a:gd name="T15" fmla="*/ 26 h 87"/>
                  <a:gd name="T16" fmla="*/ 86 w 118"/>
                  <a:gd name="T17" fmla="*/ 60 h 87"/>
                  <a:gd name="T18" fmla="*/ 74 w 118"/>
                  <a:gd name="T19" fmla="*/ 71 h 87"/>
                  <a:gd name="T20" fmla="*/ 63 w 118"/>
                  <a:gd name="T21" fmla="*/ 79 h 87"/>
                  <a:gd name="T22" fmla="*/ 43 w 118"/>
                  <a:gd name="T23" fmla="*/ 87 h 87"/>
                  <a:gd name="T24" fmla="*/ 35 w 118"/>
                  <a:gd name="T25" fmla="*/ 87 h 8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118" h="87">
                    <a:moveTo>
                      <a:pt x="35" y="87"/>
                    </a:moveTo>
                    <a:lnTo>
                      <a:pt x="19" y="86"/>
                    </a:lnTo>
                    <a:lnTo>
                      <a:pt x="1" y="74"/>
                    </a:lnTo>
                    <a:lnTo>
                      <a:pt x="0" y="71"/>
                    </a:lnTo>
                    <a:lnTo>
                      <a:pt x="66" y="0"/>
                    </a:lnTo>
                    <a:lnTo>
                      <a:pt x="78" y="9"/>
                    </a:lnTo>
                    <a:lnTo>
                      <a:pt x="104" y="22"/>
                    </a:lnTo>
                    <a:lnTo>
                      <a:pt x="118" y="26"/>
                    </a:lnTo>
                    <a:lnTo>
                      <a:pt x="86" y="60"/>
                    </a:lnTo>
                    <a:lnTo>
                      <a:pt x="74" y="71"/>
                    </a:lnTo>
                    <a:lnTo>
                      <a:pt x="63" y="79"/>
                    </a:lnTo>
                    <a:lnTo>
                      <a:pt x="43" y="87"/>
                    </a:lnTo>
                    <a:lnTo>
                      <a:pt x="35" y="87"/>
                    </a:lnTo>
                    <a:close/>
                  </a:path>
                </a:pathLst>
              </a:custGeom>
              <a:solidFill>
                <a:srgbClr val="B48B39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/>
              <a:p>
                <a:endParaRPr lang="en-US"/>
              </a:p>
            </p:txBody>
          </p:sp>
          <p:sp>
            <p:nvSpPr>
              <p:cNvPr id="62" name="Freeform 219"/>
              <p:cNvSpPr/>
              <p:nvPr/>
            </p:nvSpPr>
            <p:spPr bwMode="auto">
              <a:xfrm>
                <a:off x="6073775" y="5508625"/>
                <a:ext cx="26988" cy="17463"/>
              </a:xfrm>
              <a:custGeom>
                <a:avLst/>
                <a:gdLst>
                  <a:gd name="T0" fmla="*/ 53 w 70"/>
                  <a:gd name="T1" fmla="*/ 44 h 44"/>
                  <a:gd name="T2" fmla="*/ 39 w 70"/>
                  <a:gd name="T3" fmla="*/ 41 h 44"/>
                  <a:gd name="T4" fmla="*/ 13 w 70"/>
                  <a:gd name="T5" fmla="*/ 28 h 44"/>
                  <a:gd name="T6" fmla="*/ 0 w 70"/>
                  <a:gd name="T7" fmla="*/ 20 h 44"/>
                  <a:gd name="T8" fmla="*/ 18 w 70"/>
                  <a:gd name="T9" fmla="*/ 0 h 44"/>
                  <a:gd name="T10" fmla="*/ 31 w 70"/>
                  <a:gd name="T11" fmla="*/ 9 h 44"/>
                  <a:gd name="T12" fmla="*/ 57 w 70"/>
                  <a:gd name="T13" fmla="*/ 22 h 44"/>
                  <a:gd name="T14" fmla="*/ 70 w 70"/>
                  <a:gd name="T15" fmla="*/ 25 h 44"/>
                  <a:gd name="T16" fmla="*/ 62 w 70"/>
                  <a:gd name="T17" fmla="*/ 35 h 44"/>
                  <a:gd name="T18" fmla="*/ 53 w 70"/>
                  <a:gd name="T19" fmla="*/ 44 h 4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70" h="44">
                    <a:moveTo>
                      <a:pt x="53" y="44"/>
                    </a:moveTo>
                    <a:lnTo>
                      <a:pt x="39" y="41"/>
                    </a:lnTo>
                    <a:lnTo>
                      <a:pt x="13" y="28"/>
                    </a:lnTo>
                    <a:lnTo>
                      <a:pt x="0" y="20"/>
                    </a:lnTo>
                    <a:lnTo>
                      <a:pt x="18" y="0"/>
                    </a:lnTo>
                    <a:lnTo>
                      <a:pt x="31" y="9"/>
                    </a:lnTo>
                    <a:lnTo>
                      <a:pt x="57" y="22"/>
                    </a:lnTo>
                    <a:lnTo>
                      <a:pt x="70" y="25"/>
                    </a:lnTo>
                    <a:lnTo>
                      <a:pt x="62" y="35"/>
                    </a:lnTo>
                    <a:lnTo>
                      <a:pt x="53" y="44"/>
                    </a:lnTo>
                    <a:close/>
                  </a:path>
                </a:pathLst>
              </a:custGeom>
              <a:solidFill>
                <a:srgbClr val="B48B39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/>
              <a:p>
                <a:endParaRPr lang="en-US"/>
              </a:p>
            </p:txBody>
          </p:sp>
          <p:sp>
            <p:nvSpPr>
              <p:cNvPr id="63" name="Freeform 220"/>
              <p:cNvSpPr/>
              <p:nvPr/>
            </p:nvSpPr>
            <p:spPr bwMode="auto">
              <a:xfrm>
                <a:off x="6083300" y="5499100"/>
                <a:ext cx="26988" cy="17463"/>
              </a:xfrm>
              <a:custGeom>
                <a:avLst/>
                <a:gdLst>
                  <a:gd name="T0" fmla="*/ 53 w 70"/>
                  <a:gd name="T1" fmla="*/ 44 h 44"/>
                  <a:gd name="T2" fmla="*/ 39 w 70"/>
                  <a:gd name="T3" fmla="*/ 40 h 44"/>
                  <a:gd name="T4" fmla="*/ 13 w 70"/>
                  <a:gd name="T5" fmla="*/ 28 h 44"/>
                  <a:gd name="T6" fmla="*/ 0 w 70"/>
                  <a:gd name="T7" fmla="*/ 19 h 44"/>
                  <a:gd name="T8" fmla="*/ 20 w 70"/>
                  <a:gd name="T9" fmla="*/ 0 h 44"/>
                  <a:gd name="T10" fmla="*/ 31 w 70"/>
                  <a:gd name="T11" fmla="*/ 8 h 44"/>
                  <a:gd name="T12" fmla="*/ 57 w 70"/>
                  <a:gd name="T13" fmla="*/ 21 h 44"/>
                  <a:gd name="T14" fmla="*/ 70 w 70"/>
                  <a:gd name="T15" fmla="*/ 25 h 44"/>
                  <a:gd name="T16" fmla="*/ 61 w 70"/>
                  <a:gd name="T17" fmla="*/ 35 h 44"/>
                  <a:gd name="T18" fmla="*/ 53 w 70"/>
                  <a:gd name="T19" fmla="*/ 44 h 4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70" h="44">
                    <a:moveTo>
                      <a:pt x="53" y="44"/>
                    </a:moveTo>
                    <a:lnTo>
                      <a:pt x="39" y="40"/>
                    </a:lnTo>
                    <a:lnTo>
                      <a:pt x="13" y="28"/>
                    </a:lnTo>
                    <a:lnTo>
                      <a:pt x="0" y="19"/>
                    </a:lnTo>
                    <a:lnTo>
                      <a:pt x="20" y="0"/>
                    </a:lnTo>
                    <a:lnTo>
                      <a:pt x="31" y="8"/>
                    </a:lnTo>
                    <a:lnTo>
                      <a:pt x="57" y="21"/>
                    </a:lnTo>
                    <a:lnTo>
                      <a:pt x="70" y="25"/>
                    </a:lnTo>
                    <a:lnTo>
                      <a:pt x="61" y="35"/>
                    </a:lnTo>
                    <a:lnTo>
                      <a:pt x="53" y="44"/>
                    </a:lnTo>
                    <a:close/>
                  </a:path>
                </a:pathLst>
              </a:custGeom>
              <a:solidFill>
                <a:srgbClr val="B48B39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/>
              <a:p>
                <a:endParaRPr lang="en-US"/>
              </a:p>
            </p:txBody>
          </p:sp>
          <p:sp>
            <p:nvSpPr>
              <p:cNvPr id="64" name="Freeform 221"/>
              <p:cNvSpPr/>
              <p:nvPr/>
            </p:nvSpPr>
            <p:spPr bwMode="auto">
              <a:xfrm>
                <a:off x="6092825" y="5489575"/>
                <a:ext cx="26988" cy="17463"/>
              </a:xfrm>
              <a:custGeom>
                <a:avLst/>
                <a:gdLst>
                  <a:gd name="T0" fmla="*/ 50 w 69"/>
                  <a:gd name="T1" fmla="*/ 44 h 44"/>
                  <a:gd name="T2" fmla="*/ 38 w 69"/>
                  <a:gd name="T3" fmla="*/ 41 h 44"/>
                  <a:gd name="T4" fmla="*/ 12 w 69"/>
                  <a:gd name="T5" fmla="*/ 29 h 44"/>
                  <a:gd name="T6" fmla="*/ 0 w 69"/>
                  <a:gd name="T7" fmla="*/ 21 h 44"/>
                  <a:gd name="T8" fmla="*/ 18 w 69"/>
                  <a:gd name="T9" fmla="*/ 0 h 44"/>
                  <a:gd name="T10" fmla="*/ 41 w 69"/>
                  <a:gd name="T11" fmla="*/ 17 h 44"/>
                  <a:gd name="T12" fmla="*/ 69 w 69"/>
                  <a:gd name="T13" fmla="*/ 26 h 44"/>
                  <a:gd name="T14" fmla="*/ 60 w 69"/>
                  <a:gd name="T15" fmla="*/ 35 h 44"/>
                  <a:gd name="T16" fmla="*/ 50 w 69"/>
                  <a:gd name="T17" fmla="*/ 44 h 4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69" h="44">
                    <a:moveTo>
                      <a:pt x="50" y="44"/>
                    </a:moveTo>
                    <a:lnTo>
                      <a:pt x="38" y="41"/>
                    </a:lnTo>
                    <a:lnTo>
                      <a:pt x="12" y="29"/>
                    </a:lnTo>
                    <a:lnTo>
                      <a:pt x="0" y="21"/>
                    </a:lnTo>
                    <a:lnTo>
                      <a:pt x="18" y="0"/>
                    </a:lnTo>
                    <a:lnTo>
                      <a:pt x="41" y="17"/>
                    </a:lnTo>
                    <a:lnTo>
                      <a:pt x="69" y="26"/>
                    </a:lnTo>
                    <a:lnTo>
                      <a:pt x="60" y="35"/>
                    </a:lnTo>
                    <a:lnTo>
                      <a:pt x="50" y="44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/>
              <a:p>
                <a:endParaRPr lang="en-US"/>
              </a:p>
            </p:txBody>
          </p:sp>
          <p:sp>
            <p:nvSpPr>
              <p:cNvPr id="65" name="Freeform 222"/>
              <p:cNvSpPr/>
              <p:nvPr/>
            </p:nvSpPr>
            <p:spPr bwMode="auto">
              <a:xfrm>
                <a:off x="6102350" y="5411788"/>
                <a:ext cx="87313" cy="85725"/>
              </a:xfrm>
              <a:custGeom>
                <a:avLst/>
                <a:gdLst>
                  <a:gd name="T0" fmla="*/ 51 w 223"/>
                  <a:gd name="T1" fmla="*/ 215 h 215"/>
                  <a:gd name="T2" fmla="*/ 38 w 223"/>
                  <a:gd name="T3" fmla="*/ 213 h 215"/>
                  <a:gd name="T4" fmla="*/ 12 w 223"/>
                  <a:gd name="T5" fmla="*/ 200 h 215"/>
                  <a:gd name="T6" fmla="*/ 0 w 223"/>
                  <a:gd name="T7" fmla="*/ 191 h 215"/>
                  <a:gd name="T8" fmla="*/ 177 w 223"/>
                  <a:gd name="T9" fmla="*/ 0 h 215"/>
                  <a:gd name="T10" fmla="*/ 199 w 223"/>
                  <a:gd name="T11" fmla="*/ 16 h 215"/>
                  <a:gd name="T12" fmla="*/ 223 w 223"/>
                  <a:gd name="T13" fmla="*/ 24 h 215"/>
                  <a:gd name="T14" fmla="*/ 127 w 223"/>
                  <a:gd name="T15" fmla="*/ 131 h 215"/>
                  <a:gd name="T16" fmla="*/ 51 w 223"/>
                  <a:gd name="T17" fmla="*/ 215 h 21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223" h="215">
                    <a:moveTo>
                      <a:pt x="51" y="215"/>
                    </a:moveTo>
                    <a:lnTo>
                      <a:pt x="38" y="213"/>
                    </a:lnTo>
                    <a:lnTo>
                      <a:pt x="12" y="200"/>
                    </a:lnTo>
                    <a:lnTo>
                      <a:pt x="0" y="191"/>
                    </a:lnTo>
                    <a:lnTo>
                      <a:pt x="177" y="0"/>
                    </a:lnTo>
                    <a:lnTo>
                      <a:pt x="199" y="16"/>
                    </a:lnTo>
                    <a:lnTo>
                      <a:pt x="223" y="24"/>
                    </a:lnTo>
                    <a:lnTo>
                      <a:pt x="127" y="131"/>
                    </a:lnTo>
                    <a:lnTo>
                      <a:pt x="51" y="215"/>
                    </a:lnTo>
                    <a:close/>
                  </a:path>
                </a:pathLst>
              </a:custGeom>
              <a:solidFill>
                <a:srgbClr val="B48B39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/>
              <a:p>
                <a:endParaRPr lang="en-US"/>
              </a:p>
            </p:txBody>
          </p:sp>
          <p:sp>
            <p:nvSpPr>
              <p:cNvPr id="66" name="Freeform 223"/>
              <p:cNvSpPr/>
              <p:nvPr/>
            </p:nvSpPr>
            <p:spPr bwMode="auto">
              <a:xfrm>
                <a:off x="6173788" y="5402263"/>
                <a:ext cx="25400" cy="15875"/>
              </a:xfrm>
              <a:custGeom>
                <a:avLst/>
                <a:gdLst>
                  <a:gd name="T0" fmla="*/ 46 w 65"/>
                  <a:gd name="T1" fmla="*/ 41 h 41"/>
                  <a:gd name="T2" fmla="*/ 35 w 65"/>
                  <a:gd name="T3" fmla="*/ 39 h 41"/>
                  <a:gd name="T4" fmla="*/ 11 w 65"/>
                  <a:gd name="T5" fmla="*/ 28 h 41"/>
                  <a:gd name="T6" fmla="*/ 0 w 65"/>
                  <a:gd name="T7" fmla="*/ 19 h 41"/>
                  <a:gd name="T8" fmla="*/ 18 w 65"/>
                  <a:gd name="T9" fmla="*/ 0 h 41"/>
                  <a:gd name="T10" fmla="*/ 40 w 65"/>
                  <a:gd name="T11" fmla="*/ 15 h 41"/>
                  <a:gd name="T12" fmla="*/ 65 w 65"/>
                  <a:gd name="T13" fmla="*/ 22 h 41"/>
                  <a:gd name="T14" fmla="*/ 55 w 65"/>
                  <a:gd name="T15" fmla="*/ 32 h 41"/>
                  <a:gd name="T16" fmla="*/ 46 w 65"/>
                  <a:gd name="T17" fmla="*/ 41 h 4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65" h="41">
                    <a:moveTo>
                      <a:pt x="46" y="41"/>
                    </a:moveTo>
                    <a:lnTo>
                      <a:pt x="35" y="39"/>
                    </a:lnTo>
                    <a:lnTo>
                      <a:pt x="11" y="28"/>
                    </a:lnTo>
                    <a:lnTo>
                      <a:pt x="0" y="19"/>
                    </a:lnTo>
                    <a:lnTo>
                      <a:pt x="18" y="0"/>
                    </a:lnTo>
                    <a:lnTo>
                      <a:pt x="40" y="15"/>
                    </a:lnTo>
                    <a:lnTo>
                      <a:pt x="65" y="22"/>
                    </a:lnTo>
                    <a:lnTo>
                      <a:pt x="55" y="32"/>
                    </a:lnTo>
                    <a:lnTo>
                      <a:pt x="46" y="41"/>
                    </a:lnTo>
                    <a:close/>
                  </a:path>
                </a:pathLst>
              </a:custGeom>
              <a:solidFill>
                <a:srgbClr val="B48B39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/>
              <a:p>
                <a:endParaRPr lang="en-US"/>
              </a:p>
            </p:txBody>
          </p:sp>
          <p:sp>
            <p:nvSpPr>
              <p:cNvPr id="67" name="Freeform 224"/>
              <p:cNvSpPr/>
              <p:nvPr/>
            </p:nvSpPr>
            <p:spPr bwMode="auto">
              <a:xfrm>
                <a:off x="6183313" y="5392738"/>
                <a:ext cx="23813" cy="15875"/>
              </a:xfrm>
              <a:custGeom>
                <a:avLst/>
                <a:gdLst>
                  <a:gd name="T0" fmla="*/ 47 w 61"/>
                  <a:gd name="T1" fmla="*/ 37 h 37"/>
                  <a:gd name="T2" fmla="*/ 35 w 61"/>
                  <a:gd name="T3" fmla="*/ 36 h 37"/>
                  <a:gd name="T4" fmla="*/ 10 w 61"/>
                  <a:gd name="T5" fmla="*/ 24 h 37"/>
                  <a:gd name="T6" fmla="*/ 0 w 61"/>
                  <a:gd name="T7" fmla="*/ 16 h 37"/>
                  <a:gd name="T8" fmla="*/ 17 w 61"/>
                  <a:gd name="T9" fmla="*/ 0 h 37"/>
                  <a:gd name="T10" fmla="*/ 38 w 61"/>
                  <a:gd name="T11" fmla="*/ 14 h 37"/>
                  <a:gd name="T12" fmla="*/ 61 w 61"/>
                  <a:gd name="T13" fmla="*/ 22 h 37"/>
                  <a:gd name="T14" fmla="*/ 54 w 61"/>
                  <a:gd name="T15" fmla="*/ 29 h 37"/>
                  <a:gd name="T16" fmla="*/ 47 w 61"/>
                  <a:gd name="T17" fmla="*/ 37 h 3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61" h="37">
                    <a:moveTo>
                      <a:pt x="47" y="37"/>
                    </a:moveTo>
                    <a:lnTo>
                      <a:pt x="35" y="36"/>
                    </a:lnTo>
                    <a:lnTo>
                      <a:pt x="10" y="24"/>
                    </a:lnTo>
                    <a:lnTo>
                      <a:pt x="0" y="16"/>
                    </a:lnTo>
                    <a:lnTo>
                      <a:pt x="17" y="0"/>
                    </a:lnTo>
                    <a:lnTo>
                      <a:pt x="38" y="14"/>
                    </a:lnTo>
                    <a:lnTo>
                      <a:pt x="61" y="22"/>
                    </a:lnTo>
                    <a:lnTo>
                      <a:pt x="54" y="29"/>
                    </a:lnTo>
                    <a:lnTo>
                      <a:pt x="47" y="37"/>
                    </a:lnTo>
                    <a:close/>
                  </a:path>
                </a:pathLst>
              </a:custGeom>
              <a:solidFill>
                <a:srgbClr val="B48B39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/>
              <a:p>
                <a:endParaRPr lang="en-US"/>
              </a:p>
            </p:txBody>
          </p:sp>
          <p:sp>
            <p:nvSpPr>
              <p:cNvPr id="68" name="Freeform 225"/>
              <p:cNvSpPr/>
              <p:nvPr/>
            </p:nvSpPr>
            <p:spPr bwMode="auto">
              <a:xfrm>
                <a:off x="6191250" y="5367338"/>
                <a:ext cx="41275" cy="31750"/>
              </a:xfrm>
              <a:custGeom>
                <a:avLst/>
                <a:gdLst>
                  <a:gd name="T0" fmla="*/ 46 w 102"/>
                  <a:gd name="T1" fmla="*/ 81 h 81"/>
                  <a:gd name="T2" fmla="*/ 35 w 102"/>
                  <a:gd name="T3" fmla="*/ 79 h 81"/>
                  <a:gd name="T4" fmla="*/ 11 w 102"/>
                  <a:gd name="T5" fmla="*/ 68 h 81"/>
                  <a:gd name="T6" fmla="*/ 0 w 102"/>
                  <a:gd name="T7" fmla="*/ 60 h 81"/>
                  <a:gd name="T8" fmla="*/ 57 w 102"/>
                  <a:gd name="T9" fmla="*/ 0 h 81"/>
                  <a:gd name="T10" fmla="*/ 67 w 102"/>
                  <a:gd name="T11" fmla="*/ 7 h 81"/>
                  <a:gd name="T12" fmla="*/ 91 w 102"/>
                  <a:gd name="T13" fmla="*/ 16 h 81"/>
                  <a:gd name="T14" fmla="*/ 102 w 102"/>
                  <a:gd name="T15" fmla="*/ 18 h 81"/>
                  <a:gd name="T16" fmla="*/ 74 w 102"/>
                  <a:gd name="T17" fmla="*/ 50 h 81"/>
                  <a:gd name="T18" fmla="*/ 46 w 102"/>
                  <a:gd name="T19" fmla="*/ 81 h 8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102" h="81">
                    <a:moveTo>
                      <a:pt x="46" y="81"/>
                    </a:moveTo>
                    <a:lnTo>
                      <a:pt x="35" y="79"/>
                    </a:lnTo>
                    <a:lnTo>
                      <a:pt x="11" y="68"/>
                    </a:lnTo>
                    <a:lnTo>
                      <a:pt x="0" y="60"/>
                    </a:lnTo>
                    <a:lnTo>
                      <a:pt x="57" y="0"/>
                    </a:lnTo>
                    <a:lnTo>
                      <a:pt x="67" y="7"/>
                    </a:lnTo>
                    <a:lnTo>
                      <a:pt x="91" y="16"/>
                    </a:lnTo>
                    <a:lnTo>
                      <a:pt x="102" y="18"/>
                    </a:lnTo>
                    <a:lnTo>
                      <a:pt x="74" y="50"/>
                    </a:lnTo>
                    <a:lnTo>
                      <a:pt x="46" y="81"/>
                    </a:lnTo>
                    <a:close/>
                  </a:path>
                </a:pathLst>
              </a:custGeom>
              <a:solidFill>
                <a:srgbClr val="B48B39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/>
              <a:p>
                <a:endParaRPr lang="en-US"/>
              </a:p>
            </p:txBody>
          </p:sp>
          <p:sp>
            <p:nvSpPr>
              <p:cNvPr id="69" name="Freeform 226"/>
              <p:cNvSpPr/>
              <p:nvPr/>
            </p:nvSpPr>
            <p:spPr bwMode="auto">
              <a:xfrm>
                <a:off x="6189663" y="5391150"/>
                <a:ext cx="20638" cy="11113"/>
              </a:xfrm>
              <a:custGeom>
                <a:avLst/>
                <a:gdLst>
                  <a:gd name="T0" fmla="*/ 44 w 50"/>
                  <a:gd name="T1" fmla="*/ 28 h 28"/>
                  <a:gd name="T2" fmla="*/ 21 w 50"/>
                  <a:gd name="T3" fmla="*/ 20 h 28"/>
                  <a:gd name="T4" fmla="*/ 0 w 50"/>
                  <a:gd name="T5" fmla="*/ 6 h 28"/>
                  <a:gd name="T6" fmla="*/ 4 w 50"/>
                  <a:gd name="T7" fmla="*/ 0 h 28"/>
                  <a:gd name="T8" fmla="*/ 15 w 50"/>
                  <a:gd name="T9" fmla="*/ 8 h 28"/>
                  <a:gd name="T10" fmla="*/ 39 w 50"/>
                  <a:gd name="T11" fmla="*/ 19 h 28"/>
                  <a:gd name="T12" fmla="*/ 50 w 50"/>
                  <a:gd name="T13" fmla="*/ 21 h 28"/>
                  <a:gd name="T14" fmla="*/ 48 w 50"/>
                  <a:gd name="T15" fmla="*/ 24 h 28"/>
                  <a:gd name="T16" fmla="*/ 44 w 50"/>
                  <a:gd name="T17" fmla="*/ 28 h 2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50" h="28">
                    <a:moveTo>
                      <a:pt x="44" y="28"/>
                    </a:moveTo>
                    <a:lnTo>
                      <a:pt x="21" y="20"/>
                    </a:lnTo>
                    <a:lnTo>
                      <a:pt x="0" y="6"/>
                    </a:lnTo>
                    <a:lnTo>
                      <a:pt x="4" y="0"/>
                    </a:lnTo>
                    <a:lnTo>
                      <a:pt x="15" y="8"/>
                    </a:lnTo>
                    <a:lnTo>
                      <a:pt x="39" y="19"/>
                    </a:lnTo>
                    <a:lnTo>
                      <a:pt x="50" y="21"/>
                    </a:lnTo>
                    <a:lnTo>
                      <a:pt x="48" y="24"/>
                    </a:lnTo>
                    <a:lnTo>
                      <a:pt x="44" y="28"/>
                    </a:lnTo>
                    <a:close/>
                  </a:path>
                </a:pathLst>
              </a:custGeom>
              <a:solidFill>
                <a:srgbClr val="775929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/>
              <a:p>
                <a:endParaRPr lang="en-US"/>
              </a:p>
            </p:txBody>
          </p:sp>
          <p:sp>
            <p:nvSpPr>
              <p:cNvPr id="70" name="Freeform 227"/>
              <p:cNvSpPr/>
              <p:nvPr/>
            </p:nvSpPr>
            <p:spPr bwMode="auto">
              <a:xfrm>
                <a:off x="6180138" y="5399088"/>
                <a:ext cx="20638" cy="11113"/>
              </a:xfrm>
              <a:custGeom>
                <a:avLst/>
                <a:gdLst>
                  <a:gd name="T0" fmla="*/ 47 w 52"/>
                  <a:gd name="T1" fmla="*/ 28 h 28"/>
                  <a:gd name="T2" fmla="*/ 22 w 52"/>
                  <a:gd name="T3" fmla="*/ 21 h 28"/>
                  <a:gd name="T4" fmla="*/ 0 w 52"/>
                  <a:gd name="T5" fmla="*/ 6 h 28"/>
                  <a:gd name="T6" fmla="*/ 5 w 52"/>
                  <a:gd name="T7" fmla="*/ 0 h 28"/>
                  <a:gd name="T8" fmla="*/ 15 w 52"/>
                  <a:gd name="T9" fmla="*/ 8 h 28"/>
                  <a:gd name="T10" fmla="*/ 40 w 52"/>
                  <a:gd name="T11" fmla="*/ 20 h 28"/>
                  <a:gd name="T12" fmla="*/ 52 w 52"/>
                  <a:gd name="T13" fmla="*/ 21 h 28"/>
                  <a:gd name="T14" fmla="*/ 49 w 52"/>
                  <a:gd name="T15" fmla="*/ 25 h 28"/>
                  <a:gd name="T16" fmla="*/ 47 w 52"/>
                  <a:gd name="T17" fmla="*/ 28 h 2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52" h="28">
                    <a:moveTo>
                      <a:pt x="47" y="28"/>
                    </a:moveTo>
                    <a:lnTo>
                      <a:pt x="22" y="21"/>
                    </a:lnTo>
                    <a:lnTo>
                      <a:pt x="0" y="6"/>
                    </a:lnTo>
                    <a:lnTo>
                      <a:pt x="5" y="0"/>
                    </a:lnTo>
                    <a:lnTo>
                      <a:pt x="15" y="8"/>
                    </a:lnTo>
                    <a:lnTo>
                      <a:pt x="40" y="20"/>
                    </a:lnTo>
                    <a:lnTo>
                      <a:pt x="52" y="21"/>
                    </a:lnTo>
                    <a:lnTo>
                      <a:pt x="49" y="25"/>
                    </a:lnTo>
                    <a:lnTo>
                      <a:pt x="47" y="28"/>
                    </a:lnTo>
                    <a:close/>
                  </a:path>
                </a:pathLst>
              </a:custGeom>
              <a:solidFill>
                <a:srgbClr val="775929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/>
              <a:p>
                <a:endParaRPr lang="en-US"/>
              </a:p>
            </p:txBody>
          </p:sp>
          <p:sp>
            <p:nvSpPr>
              <p:cNvPr id="71" name="Freeform 228"/>
              <p:cNvSpPr/>
              <p:nvPr/>
            </p:nvSpPr>
            <p:spPr bwMode="auto">
              <a:xfrm>
                <a:off x="6172200" y="5410200"/>
                <a:ext cx="20638" cy="11113"/>
              </a:xfrm>
              <a:custGeom>
                <a:avLst/>
                <a:gdLst>
                  <a:gd name="T0" fmla="*/ 46 w 51"/>
                  <a:gd name="T1" fmla="*/ 29 h 29"/>
                  <a:gd name="T2" fmla="*/ 22 w 51"/>
                  <a:gd name="T3" fmla="*/ 21 h 29"/>
                  <a:gd name="T4" fmla="*/ 0 w 51"/>
                  <a:gd name="T5" fmla="*/ 5 h 29"/>
                  <a:gd name="T6" fmla="*/ 5 w 51"/>
                  <a:gd name="T7" fmla="*/ 0 h 29"/>
                  <a:gd name="T8" fmla="*/ 16 w 51"/>
                  <a:gd name="T9" fmla="*/ 9 h 29"/>
                  <a:gd name="T10" fmla="*/ 40 w 51"/>
                  <a:gd name="T11" fmla="*/ 20 h 29"/>
                  <a:gd name="T12" fmla="*/ 51 w 51"/>
                  <a:gd name="T13" fmla="*/ 22 h 29"/>
                  <a:gd name="T14" fmla="*/ 49 w 51"/>
                  <a:gd name="T15" fmla="*/ 26 h 29"/>
                  <a:gd name="T16" fmla="*/ 46 w 51"/>
                  <a:gd name="T17" fmla="*/ 29 h 2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51" h="29">
                    <a:moveTo>
                      <a:pt x="46" y="29"/>
                    </a:moveTo>
                    <a:lnTo>
                      <a:pt x="22" y="21"/>
                    </a:lnTo>
                    <a:lnTo>
                      <a:pt x="0" y="5"/>
                    </a:lnTo>
                    <a:lnTo>
                      <a:pt x="5" y="0"/>
                    </a:lnTo>
                    <a:lnTo>
                      <a:pt x="16" y="9"/>
                    </a:lnTo>
                    <a:lnTo>
                      <a:pt x="40" y="20"/>
                    </a:lnTo>
                    <a:lnTo>
                      <a:pt x="51" y="22"/>
                    </a:lnTo>
                    <a:lnTo>
                      <a:pt x="49" y="26"/>
                    </a:lnTo>
                    <a:lnTo>
                      <a:pt x="46" y="29"/>
                    </a:lnTo>
                    <a:close/>
                  </a:path>
                </a:pathLst>
              </a:custGeom>
              <a:solidFill>
                <a:srgbClr val="775929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/>
              <a:p>
                <a:endParaRPr lang="en-US"/>
              </a:p>
            </p:txBody>
          </p:sp>
          <p:sp>
            <p:nvSpPr>
              <p:cNvPr id="72" name="Freeform 229"/>
              <p:cNvSpPr/>
              <p:nvPr/>
            </p:nvSpPr>
            <p:spPr bwMode="auto">
              <a:xfrm>
                <a:off x="6099175" y="5486400"/>
                <a:ext cx="22225" cy="12700"/>
              </a:xfrm>
              <a:custGeom>
                <a:avLst/>
                <a:gdLst>
                  <a:gd name="T0" fmla="*/ 51 w 56"/>
                  <a:gd name="T1" fmla="*/ 31 h 31"/>
                  <a:gd name="T2" fmla="*/ 23 w 56"/>
                  <a:gd name="T3" fmla="*/ 22 h 31"/>
                  <a:gd name="T4" fmla="*/ 0 w 56"/>
                  <a:gd name="T5" fmla="*/ 5 h 31"/>
                  <a:gd name="T6" fmla="*/ 5 w 56"/>
                  <a:gd name="T7" fmla="*/ 0 h 31"/>
                  <a:gd name="T8" fmla="*/ 17 w 56"/>
                  <a:gd name="T9" fmla="*/ 9 h 31"/>
                  <a:gd name="T10" fmla="*/ 43 w 56"/>
                  <a:gd name="T11" fmla="*/ 22 h 31"/>
                  <a:gd name="T12" fmla="*/ 56 w 56"/>
                  <a:gd name="T13" fmla="*/ 24 h 31"/>
                  <a:gd name="T14" fmla="*/ 53 w 56"/>
                  <a:gd name="T15" fmla="*/ 28 h 31"/>
                  <a:gd name="T16" fmla="*/ 51 w 56"/>
                  <a:gd name="T17" fmla="*/ 31 h 3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56" h="31">
                    <a:moveTo>
                      <a:pt x="51" y="31"/>
                    </a:moveTo>
                    <a:lnTo>
                      <a:pt x="23" y="22"/>
                    </a:lnTo>
                    <a:lnTo>
                      <a:pt x="0" y="5"/>
                    </a:lnTo>
                    <a:lnTo>
                      <a:pt x="5" y="0"/>
                    </a:lnTo>
                    <a:lnTo>
                      <a:pt x="17" y="9"/>
                    </a:lnTo>
                    <a:lnTo>
                      <a:pt x="43" y="22"/>
                    </a:lnTo>
                    <a:lnTo>
                      <a:pt x="56" y="24"/>
                    </a:lnTo>
                    <a:lnTo>
                      <a:pt x="53" y="28"/>
                    </a:lnTo>
                    <a:lnTo>
                      <a:pt x="51" y="31"/>
                    </a:lnTo>
                    <a:close/>
                  </a:path>
                </a:pathLst>
              </a:custGeom>
              <a:solidFill>
                <a:srgbClr val="775929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/>
              <a:p>
                <a:endParaRPr lang="en-US"/>
              </a:p>
            </p:txBody>
          </p:sp>
          <p:sp>
            <p:nvSpPr>
              <p:cNvPr id="73" name="Freeform 230"/>
              <p:cNvSpPr/>
              <p:nvPr/>
            </p:nvSpPr>
            <p:spPr bwMode="auto">
              <a:xfrm>
                <a:off x="6089650" y="5497513"/>
                <a:ext cx="22225" cy="11113"/>
              </a:xfrm>
              <a:custGeom>
                <a:avLst/>
                <a:gdLst>
                  <a:gd name="T0" fmla="*/ 50 w 55"/>
                  <a:gd name="T1" fmla="*/ 30 h 30"/>
                  <a:gd name="T2" fmla="*/ 37 w 55"/>
                  <a:gd name="T3" fmla="*/ 26 h 30"/>
                  <a:gd name="T4" fmla="*/ 11 w 55"/>
                  <a:gd name="T5" fmla="*/ 13 h 30"/>
                  <a:gd name="T6" fmla="*/ 0 w 55"/>
                  <a:gd name="T7" fmla="*/ 5 h 30"/>
                  <a:gd name="T8" fmla="*/ 5 w 55"/>
                  <a:gd name="T9" fmla="*/ 0 h 30"/>
                  <a:gd name="T10" fmla="*/ 17 w 55"/>
                  <a:gd name="T11" fmla="*/ 8 h 30"/>
                  <a:gd name="T12" fmla="*/ 43 w 55"/>
                  <a:gd name="T13" fmla="*/ 20 h 30"/>
                  <a:gd name="T14" fmla="*/ 55 w 55"/>
                  <a:gd name="T15" fmla="*/ 23 h 30"/>
                  <a:gd name="T16" fmla="*/ 53 w 55"/>
                  <a:gd name="T17" fmla="*/ 27 h 30"/>
                  <a:gd name="T18" fmla="*/ 50 w 55"/>
                  <a:gd name="T19" fmla="*/ 30 h 3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55" h="30">
                    <a:moveTo>
                      <a:pt x="50" y="30"/>
                    </a:moveTo>
                    <a:lnTo>
                      <a:pt x="37" y="26"/>
                    </a:lnTo>
                    <a:lnTo>
                      <a:pt x="11" y="13"/>
                    </a:lnTo>
                    <a:lnTo>
                      <a:pt x="0" y="5"/>
                    </a:lnTo>
                    <a:lnTo>
                      <a:pt x="5" y="0"/>
                    </a:lnTo>
                    <a:lnTo>
                      <a:pt x="17" y="8"/>
                    </a:lnTo>
                    <a:lnTo>
                      <a:pt x="43" y="20"/>
                    </a:lnTo>
                    <a:lnTo>
                      <a:pt x="55" y="23"/>
                    </a:lnTo>
                    <a:lnTo>
                      <a:pt x="53" y="27"/>
                    </a:lnTo>
                    <a:lnTo>
                      <a:pt x="50" y="30"/>
                    </a:lnTo>
                    <a:close/>
                  </a:path>
                </a:pathLst>
              </a:custGeom>
              <a:solidFill>
                <a:srgbClr val="775929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/>
              <a:p>
                <a:endParaRPr lang="en-US"/>
              </a:p>
            </p:txBody>
          </p:sp>
          <p:sp>
            <p:nvSpPr>
              <p:cNvPr id="74" name="Freeform 231"/>
              <p:cNvSpPr/>
              <p:nvPr/>
            </p:nvSpPr>
            <p:spPr bwMode="auto">
              <a:xfrm>
                <a:off x="6080125" y="5507038"/>
                <a:ext cx="23813" cy="12700"/>
              </a:xfrm>
              <a:custGeom>
                <a:avLst/>
                <a:gdLst>
                  <a:gd name="T0" fmla="*/ 52 w 58"/>
                  <a:gd name="T1" fmla="*/ 31 h 31"/>
                  <a:gd name="T2" fmla="*/ 39 w 58"/>
                  <a:gd name="T3" fmla="*/ 28 h 31"/>
                  <a:gd name="T4" fmla="*/ 13 w 58"/>
                  <a:gd name="T5" fmla="*/ 15 h 31"/>
                  <a:gd name="T6" fmla="*/ 0 w 58"/>
                  <a:gd name="T7" fmla="*/ 6 h 31"/>
                  <a:gd name="T8" fmla="*/ 5 w 58"/>
                  <a:gd name="T9" fmla="*/ 0 h 31"/>
                  <a:gd name="T10" fmla="*/ 18 w 58"/>
                  <a:gd name="T11" fmla="*/ 9 h 31"/>
                  <a:gd name="T12" fmla="*/ 44 w 58"/>
                  <a:gd name="T13" fmla="*/ 21 h 31"/>
                  <a:gd name="T14" fmla="*/ 58 w 58"/>
                  <a:gd name="T15" fmla="*/ 25 h 31"/>
                  <a:gd name="T16" fmla="*/ 56 w 58"/>
                  <a:gd name="T17" fmla="*/ 28 h 31"/>
                  <a:gd name="T18" fmla="*/ 52 w 58"/>
                  <a:gd name="T19" fmla="*/ 31 h 3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58" h="31">
                    <a:moveTo>
                      <a:pt x="52" y="31"/>
                    </a:moveTo>
                    <a:lnTo>
                      <a:pt x="39" y="28"/>
                    </a:lnTo>
                    <a:lnTo>
                      <a:pt x="13" y="15"/>
                    </a:lnTo>
                    <a:lnTo>
                      <a:pt x="0" y="6"/>
                    </a:lnTo>
                    <a:lnTo>
                      <a:pt x="5" y="0"/>
                    </a:lnTo>
                    <a:lnTo>
                      <a:pt x="18" y="9"/>
                    </a:lnTo>
                    <a:lnTo>
                      <a:pt x="44" y="21"/>
                    </a:lnTo>
                    <a:lnTo>
                      <a:pt x="58" y="25"/>
                    </a:lnTo>
                    <a:lnTo>
                      <a:pt x="56" y="28"/>
                    </a:lnTo>
                    <a:lnTo>
                      <a:pt x="52" y="31"/>
                    </a:lnTo>
                    <a:close/>
                  </a:path>
                </a:pathLst>
              </a:custGeom>
              <a:solidFill>
                <a:srgbClr val="775929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/>
              <a:p>
                <a:endParaRPr lang="en-US"/>
              </a:p>
            </p:txBody>
          </p:sp>
          <p:sp>
            <p:nvSpPr>
              <p:cNvPr id="75" name="Freeform 232"/>
              <p:cNvSpPr/>
              <p:nvPr/>
            </p:nvSpPr>
            <p:spPr bwMode="auto">
              <a:xfrm>
                <a:off x="6072188" y="5518150"/>
                <a:ext cx="22225" cy="11113"/>
              </a:xfrm>
              <a:custGeom>
                <a:avLst/>
                <a:gdLst>
                  <a:gd name="T0" fmla="*/ 52 w 57"/>
                  <a:gd name="T1" fmla="*/ 30 h 30"/>
                  <a:gd name="T2" fmla="*/ 38 w 57"/>
                  <a:gd name="T3" fmla="*/ 26 h 30"/>
                  <a:gd name="T4" fmla="*/ 12 w 57"/>
                  <a:gd name="T5" fmla="*/ 13 h 30"/>
                  <a:gd name="T6" fmla="*/ 0 w 57"/>
                  <a:gd name="T7" fmla="*/ 4 h 30"/>
                  <a:gd name="T8" fmla="*/ 4 w 57"/>
                  <a:gd name="T9" fmla="*/ 0 h 30"/>
                  <a:gd name="T10" fmla="*/ 17 w 57"/>
                  <a:gd name="T11" fmla="*/ 8 h 30"/>
                  <a:gd name="T12" fmla="*/ 43 w 57"/>
                  <a:gd name="T13" fmla="*/ 21 h 30"/>
                  <a:gd name="T14" fmla="*/ 57 w 57"/>
                  <a:gd name="T15" fmla="*/ 24 h 30"/>
                  <a:gd name="T16" fmla="*/ 55 w 57"/>
                  <a:gd name="T17" fmla="*/ 26 h 30"/>
                  <a:gd name="T18" fmla="*/ 52 w 57"/>
                  <a:gd name="T19" fmla="*/ 30 h 3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57" h="30">
                    <a:moveTo>
                      <a:pt x="52" y="30"/>
                    </a:moveTo>
                    <a:lnTo>
                      <a:pt x="38" y="26"/>
                    </a:lnTo>
                    <a:lnTo>
                      <a:pt x="12" y="13"/>
                    </a:lnTo>
                    <a:lnTo>
                      <a:pt x="0" y="4"/>
                    </a:lnTo>
                    <a:lnTo>
                      <a:pt x="4" y="0"/>
                    </a:lnTo>
                    <a:lnTo>
                      <a:pt x="17" y="8"/>
                    </a:lnTo>
                    <a:lnTo>
                      <a:pt x="43" y="21"/>
                    </a:lnTo>
                    <a:lnTo>
                      <a:pt x="57" y="24"/>
                    </a:lnTo>
                    <a:lnTo>
                      <a:pt x="55" y="26"/>
                    </a:lnTo>
                    <a:lnTo>
                      <a:pt x="52" y="30"/>
                    </a:lnTo>
                    <a:close/>
                  </a:path>
                </a:pathLst>
              </a:custGeom>
              <a:solidFill>
                <a:srgbClr val="775929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/>
              <a:p>
                <a:endParaRPr lang="en-US"/>
              </a:p>
            </p:txBody>
          </p:sp>
          <p:sp>
            <p:nvSpPr>
              <p:cNvPr id="76" name="Rectangle 233"/>
              <p:cNvSpPr>
                <a:spLocks noChangeArrowheads="1"/>
              </p:cNvSpPr>
              <p:nvPr/>
            </p:nvSpPr>
            <p:spPr bwMode="auto">
              <a:xfrm>
                <a:off x="6496050" y="5024438"/>
                <a:ext cx="1588" cy="1588"/>
              </a:xfrm>
              <a:prstGeom prst="rect">
                <a:avLst/>
              </a:prstGeom>
              <a:solidFill>
                <a:srgbClr val="C2C0BE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/>
              <a:p>
                <a:endParaRPr lang="en-US"/>
              </a:p>
            </p:txBody>
          </p:sp>
          <p:sp>
            <p:nvSpPr>
              <p:cNvPr id="77" name="Rectangle 234"/>
              <p:cNvSpPr>
                <a:spLocks noChangeArrowheads="1"/>
              </p:cNvSpPr>
              <p:nvPr/>
            </p:nvSpPr>
            <p:spPr bwMode="auto">
              <a:xfrm>
                <a:off x="6723063" y="4819650"/>
                <a:ext cx="1588" cy="1588"/>
              </a:xfrm>
              <a:prstGeom prst="rect">
                <a:avLst/>
              </a:prstGeom>
              <a:solidFill>
                <a:srgbClr val="364D8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/>
              <a:p>
                <a:endParaRPr lang="en-US"/>
              </a:p>
            </p:txBody>
          </p:sp>
          <p:sp>
            <p:nvSpPr>
              <p:cNvPr id="78" name="Freeform 235"/>
              <p:cNvSpPr/>
              <p:nvPr/>
            </p:nvSpPr>
            <p:spPr bwMode="auto">
              <a:xfrm>
                <a:off x="6491288" y="4819650"/>
                <a:ext cx="231775" cy="230188"/>
              </a:xfrm>
              <a:custGeom>
                <a:avLst/>
                <a:gdLst>
                  <a:gd name="T0" fmla="*/ 0 w 583"/>
                  <a:gd name="T1" fmla="*/ 580 h 580"/>
                  <a:gd name="T2" fmla="*/ 11 w 583"/>
                  <a:gd name="T3" fmla="*/ 518 h 580"/>
                  <a:gd name="T4" fmla="*/ 11 w 583"/>
                  <a:gd name="T5" fmla="*/ 518 h 580"/>
                  <a:gd name="T6" fmla="*/ 11 w 583"/>
                  <a:gd name="T7" fmla="*/ 518 h 580"/>
                  <a:gd name="T8" fmla="*/ 583 w 583"/>
                  <a:gd name="T9" fmla="*/ 0 h 580"/>
                  <a:gd name="T10" fmla="*/ 583 w 583"/>
                  <a:gd name="T11" fmla="*/ 0 h 580"/>
                  <a:gd name="T12" fmla="*/ 583 w 583"/>
                  <a:gd name="T13" fmla="*/ 0 h 580"/>
                  <a:gd name="T14" fmla="*/ 0 w 583"/>
                  <a:gd name="T15" fmla="*/ 580 h 58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583" h="580">
                    <a:moveTo>
                      <a:pt x="0" y="580"/>
                    </a:moveTo>
                    <a:lnTo>
                      <a:pt x="11" y="518"/>
                    </a:lnTo>
                    <a:lnTo>
                      <a:pt x="11" y="518"/>
                    </a:lnTo>
                    <a:lnTo>
                      <a:pt x="11" y="518"/>
                    </a:lnTo>
                    <a:lnTo>
                      <a:pt x="583" y="0"/>
                    </a:lnTo>
                    <a:lnTo>
                      <a:pt x="583" y="0"/>
                    </a:lnTo>
                    <a:lnTo>
                      <a:pt x="583" y="0"/>
                    </a:lnTo>
                    <a:lnTo>
                      <a:pt x="0" y="580"/>
                    </a:lnTo>
                    <a:close/>
                  </a:path>
                </a:pathLst>
              </a:custGeom>
              <a:solidFill>
                <a:srgbClr val="23336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/>
              <a:p>
                <a:endParaRPr lang="en-US"/>
              </a:p>
            </p:txBody>
          </p:sp>
        </p:grpSp>
      </p:grpSp>
      <p:sp>
        <p:nvSpPr>
          <p:cNvPr id="79" name="矩形 78" descr="e7d195523061f1c09e9d68d7cf438b91ef959ecb14fc25d26BBA7F7DBC18E55DFF4014AF651F0BF2569D4B6C1DA7F1A4683A481403BD872FC687266AD13265C1DE7C373772FD8728ABDD69ADD03BFF5BE2862BC891DBB79E0A12267BEBE766ACAF6260D70995E6538A8984318D67824546F6FFC40C04D7CECC9107EBCC5E8E0A6BD80FAAD3BF75763CAF8F29A143E1D1"/>
          <p:cNvSpPr/>
          <p:nvPr/>
        </p:nvSpPr>
        <p:spPr bwMode="auto">
          <a:xfrm>
            <a:off x="3629775" y="1156084"/>
            <a:ext cx="5239905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/>
            </a:pPr>
            <a:r>
              <a:rPr lang="en-US" altLang="zh-CN" sz="1600" kern="100" dirty="0">
                <a:solidFill>
                  <a:schemeClr val="accent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It helps to reconceptualize values of teaching and learning in English as a foreign language.</a:t>
            </a:r>
            <a:endParaRPr lang="zh-CN" altLang="en-US" sz="1600" kern="100" dirty="0">
              <a:solidFill>
                <a:schemeClr val="accent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Times New Roman" panose="02020603050405020304" pitchFamily="18" charset="0"/>
            </a:endParaRPr>
          </a:p>
        </p:txBody>
      </p:sp>
      <p:sp>
        <p:nvSpPr>
          <p:cNvPr id="82" name="椭圆 81" descr="e7d195523061f1c09e9d68d7cf438b91ef959ecb14fc25d26BBA7F7DBC18E55DFF4014AF651F0BF2569D4B6C1DA7F1A4683A481403BD872FC687266AD13265C1DE7C373772FD8728ABDD69ADD03BFF5BE2862BC891DBB79E0A12267BEBE766ACAF6260D70995E6538A8984318D67824546F6FFC40C04D7CECC9107EBCC5E8E0A6BD80FAAD3BF75763CAF8F29A143E1D1"/>
          <p:cNvSpPr/>
          <p:nvPr/>
        </p:nvSpPr>
        <p:spPr>
          <a:xfrm>
            <a:off x="3003451" y="1121814"/>
            <a:ext cx="605528" cy="605528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83" name="矩形 82" descr="e7d195523061f1c09e9d68d7cf438b91ef959ecb14fc25d26BBA7F7DBC18E55DFF4014AF651F0BF2569D4B6C1DA7F1A4683A481403BD872FC687266AD13265C1DE7C373772FD8728ABDD69ADD03BFF5BE2862BC891DBB79E0A12267BEBE766ACAF6260D70995E6538A8984318D67824546F6FFC40C04D7CECC9107EBCC5E8E0A6BD80FAAD3BF75763CAF8F29A143E1D1"/>
          <p:cNvSpPr/>
          <p:nvPr/>
        </p:nvSpPr>
        <p:spPr bwMode="auto">
          <a:xfrm>
            <a:off x="3602456" y="1959152"/>
            <a:ext cx="5343399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/>
            </a:pPr>
            <a:r>
              <a:rPr lang="en-US" altLang="zh-CN" sz="1600" kern="100" dirty="0">
                <a:solidFill>
                  <a:schemeClr val="accent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It focuses on the integration of learners: linguistic, logical, spatial, musical, kinesthetic, interpersonal, intrapersonal and naturalist intelligence. </a:t>
            </a:r>
            <a:endParaRPr lang="zh-CN" altLang="en-US" sz="1600" kern="100" dirty="0">
              <a:solidFill>
                <a:schemeClr val="accent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Times New Roman" panose="02020603050405020304" pitchFamily="18" charset="0"/>
            </a:endParaRPr>
          </a:p>
        </p:txBody>
      </p:sp>
      <p:sp>
        <p:nvSpPr>
          <p:cNvPr id="86" name="椭圆 85" descr="e7d195523061f1c09e9d68d7cf438b91ef959ecb14fc25d26BBA7F7DBC18E55DFF4014AF651F0BF2569D4B6C1DA7F1A4683A481403BD872FC687266AD13265C1DE7C373772FD8728ABDD69ADD03BFF5BE2862BC891DBB79E0A12267BEBE766ACAF6260D70995E6538A8984318D67824546F6FFC40C04D7CECC9107EBCC5E8E0A6BD80FAAD3BF75763CAF8F29A143E1D1"/>
          <p:cNvSpPr/>
          <p:nvPr/>
        </p:nvSpPr>
        <p:spPr>
          <a:xfrm>
            <a:off x="3003451" y="2092553"/>
            <a:ext cx="605528" cy="605528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87" name="矩形 86" descr="e7d195523061f1c09e9d68d7cf438b91ef959ecb14fc25d26BBA7F7DBC18E55DFF4014AF651F0BF2569D4B6C1DA7F1A4683A481403BD872FC687266AD13265C1DE7C373772FD8728ABDD69ADD03BFF5BE2862BC891DBB79E0A12267BEBE766ACAF6260D70995E6538A8984318D67824546F6FFC40C04D7CECC9107EBCC5E8E0A6BD80FAAD3BF75763CAF8F29A143E1D1"/>
          <p:cNvSpPr/>
          <p:nvPr/>
        </p:nvSpPr>
        <p:spPr bwMode="auto">
          <a:xfrm>
            <a:off x="3608979" y="3075983"/>
            <a:ext cx="5197421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/>
            </a:pPr>
            <a:r>
              <a:rPr lang="en-US" altLang="zh-CN" sz="1600" kern="100" dirty="0">
                <a:solidFill>
                  <a:schemeClr val="accent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It emphasizes the diversity and unique intelligences of learners, and leads teachers to teach the learners according to their own aptitude. </a:t>
            </a:r>
            <a:endParaRPr lang="zh-CN" altLang="en-US" sz="1600" kern="100" dirty="0">
              <a:solidFill>
                <a:schemeClr val="accent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Times New Roman" panose="02020603050405020304" pitchFamily="18" charset="0"/>
            </a:endParaRPr>
          </a:p>
        </p:txBody>
      </p:sp>
      <p:sp>
        <p:nvSpPr>
          <p:cNvPr id="90" name="椭圆 89" descr="e7d195523061f1c09e9d68d7cf438b91ef959ecb14fc25d26BBA7F7DBC18E55DFF4014AF651F0BF2569D4B6C1DA7F1A4683A481403BD872FC687266AD13265C1DE7C373772FD8728ABDD69ADD03BFF5BE2862BC891DBB79E0A12267BEBE766ACAF6260D70995E6538A8984318D67824546F6FFC40C04D7CECC9107EBCC5E8E0A6BD80FAAD3BF75763CAF8F29A143E1D1"/>
          <p:cNvSpPr/>
          <p:nvPr/>
        </p:nvSpPr>
        <p:spPr>
          <a:xfrm>
            <a:off x="3003451" y="3192833"/>
            <a:ext cx="605528" cy="605528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91" name="Freeform 9" descr="e7d195523061f1c09e9d68d7cf438b91ef959ecb14fc25d26BBA7F7DBC18E55DFF4014AF651F0BF2569D4B6C1DA7F1A4683A481403BD872FC687266AD13265C1DE7C373772FD8728ABDD69ADD03BFF5BE2862BC891DBB79E0A12267BEBE766ACAF6260D70995E6538A8984318D67824546F6FFC40C04D7CECC9107EBCC5E8E0A6BD80FAAD3BF75763CAF8F29A143E1D1"/>
          <p:cNvSpPr>
            <a:spLocks noEditPoints="1"/>
          </p:cNvSpPr>
          <p:nvPr/>
        </p:nvSpPr>
        <p:spPr bwMode="auto">
          <a:xfrm>
            <a:off x="3117738" y="1267187"/>
            <a:ext cx="402040" cy="314782"/>
          </a:xfrm>
          <a:custGeom>
            <a:avLst/>
            <a:gdLst>
              <a:gd name="T0" fmla="*/ 234 w 285"/>
              <a:gd name="T1" fmla="*/ 84 h 223"/>
              <a:gd name="T2" fmla="*/ 225 w 285"/>
              <a:gd name="T3" fmla="*/ 84 h 223"/>
              <a:gd name="T4" fmla="*/ 207 w 285"/>
              <a:gd name="T5" fmla="*/ 79 h 223"/>
              <a:gd name="T6" fmla="*/ 207 w 285"/>
              <a:gd name="T7" fmla="*/ 99 h 223"/>
              <a:gd name="T8" fmla="*/ 207 w 285"/>
              <a:gd name="T9" fmla="*/ 79 h 223"/>
              <a:gd name="T10" fmla="*/ 224 w 285"/>
              <a:gd name="T11" fmla="*/ 73 h 223"/>
              <a:gd name="T12" fmla="*/ 224 w 285"/>
              <a:gd name="T13" fmla="*/ 60 h 223"/>
              <a:gd name="T14" fmla="*/ 282 w 285"/>
              <a:gd name="T15" fmla="*/ 88 h 223"/>
              <a:gd name="T16" fmla="*/ 270 w 285"/>
              <a:gd name="T17" fmla="*/ 85 h 223"/>
              <a:gd name="T18" fmla="*/ 147 w 285"/>
              <a:gd name="T19" fmla="*/ 96 h 223"/>
              <a:gd name="T20" fmla="*/ 211 w 285"/>
              <a:gd name="T21" fmla="*/ 26 h 223"/>
              <a:gd name="T22" fmla="*/ 220 w 285"/>
              <a:gd name="T23" fmla="*/ 17 h 223"/>
              <a:gd name="T24" fmla="*/ 282 w 285"/>
              <a:gd name="T25" fmla="*/ 88 h 223"/>
              <a:gd name="T26" fmla="*/ 224 w 285"/>
              <a:gd name="T27" fmla="*/ 39 h 223"/>
              <a:gd name="T28" fmla="*/ 161 w 285"/>
              <a:gd name="T29" fmla="*/ 101 h 223"/>
              <a:gd name="T30" fmla="*/ 261 w 285"/>
              <a:gd name="T31" fmla="*/ 76 h 223"/>
              <a:gd name="T32" fmla="*/ 113 w 285"/>
              <a:gd name="T33" fmla="*/ 153 h 223"/>
              <a:gd name="T34" fmla="*/ 113 w 285"/>
              <a:gd name="T35" fmla="*/ 132 h 223"/>
              <a:gd name="T36" fmla="*/ 83 w 285"/>
              <a:gd name="T37" fmla="*/ 126 h 223"/>
              <a:gd name="T38" fmla="*/ 83 w 285"/>
              <a:gd name="T39" fmla="*/ 147 h 223"/>
              <a:gd name="T40" fmla="*/ 83 w 285"/>
              <a:gd name="T41" fmla="*/ 126 h 223"/>
              <a:gd name="T42" fmla="*/ 104 w 285"/>
              <a:gd name="T43" fmla="*/ 111 h 223"/>
              <a:gd name="T44" fmla="*/ 104 w 285"/>
              <a:gd name="T45" fmla="*/ 126 h 223"/>
              <a:gd name="T46" fmla="*/ 190 w 285"/>
              <a:gd name="T47" fmla="*/ 187 h 223"/>
              <a:gd name="T48" fmla="*/ 27 w 285"/>
              <a:gd name="T49" fmla="*/ 223 h 223"/>
              <a:gd name="T50" fmla="*/ 71 w 285"/>
              <a:gd name="T51" fmla="*/ 75 h 223"/>
              <a:gd name="T52" fmla="*/ 69 w 285"/>
              <a:gd name="T53" fmla="*/ 36 h 223"/>
              <a:gd name="T54" fmla="*/ 69 w 285"/>
              <a:gd name="T55" fmla="*/ 23 h 223"/>
              <a:gd name="T56" fmla="*/ 73 w 285"/>
              <a:gd name="T57" fmla="*/ 0 h 223"/>
              <a:gd name="T58" fmla="*/ 117 w 285"/>
              <a:gd name="T59" fmla="*/ 23 h 223"/>
              <a:gd name="T60" fmla="*/ 134 w 285"/>
              <a:gd name="T61" fmla="*/ 30 h 223"/>
              <a:gd name="T62" fmla="*/ 125 w 285"/>
              <a:gd name="T63" fmla="*/ 36 h 223"/>
              <a:gd name="T64" fmla="*/ 190 w 285"/>
              <a:gd name="T65" fmla="*/ 187 h 223"/>
              <a:gd name="T66" fmla="*/ 114 w 285"/>
              <a:gd name="T67" fmla="*/ 82 h 223"/>
              <a:gd name="T68" fmla="*/ 84 w 285"/>
              <a:gd name="T69" fmla="*/ 79 h 223"/>
              <a:gd name="T70" fmla="*/ 37 w 285"/>
              <a:gd name="T71" fmla="*/ 160 h 223"/>
              <a:gd name="T72" fmla="*/ 36 w 285"/>
              <a:gd name="T73" fmla="*/ 162 h 22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</a:cxnLst>
            <a:rect l="0" t="0" r="r" b="b"/>
            <a:pathLst>
              <a:path w="285" h="223">
                <a:moveTo>
                  <a:pt x="229" y="79"/>
                </a:moveTo>
                <a:cubicBezTo>
                  <a:pt x="232" y="79"/>
                  <a:pt x="234" y="82"/>
                  <a:pt x="234" y="84"/>
                </a:cubicBezTo>
                <a:cubicBezTo>
                  <a:pt x="234" y="87"/>
                  <a:pt x="232" y="89"/>
                  <a:pt x="229" y="89"/>
                </a:cubicBezTo>
                <a:cubicBezTo>
                  <a:pt x="227" y="89"/>
                  <a:pt x="225" y="87"/>
                  <a:pt x="225" y="84"/>
                </a:cubicBezTo>
                <a:cubicBezTo>
                  <a:pt x="225" y="82"/>
                  <a:pt x="227" y="79"/>
                  <a:pt x="229" y="79"/>
                </a:cubicBezTo>
                <a:close/>
                <a:moveTo>
                  <a:pt x="207" y="79"/>
                </a:moveTo>
                <a:cubicBezTo>
                  <a:pt x="202" y="79"/>
                  <a:pt x="198" y="84"/>
                  <a:pt x="198" y="89"/>
                </a:cubicBezTo>
                <a:cubicBezTo>
                  <a:pt x="198" y="95"/>
                  <a:pt x="202" y="99"/>
                  <a:pt x="207" y="99"/>
                </a:cubicBezTo>
                <a:cubicBezTo>
                  <a:pt x="213" y="99"/>
                  <a:pt x="217" y="95"/>
                  <a:pt x="217" y="89"/>
                </a:cubicBezTo>
                <a:cubicBezTo>
                  <a:pt x="217" y="84"/>
                  <a:pt x="213" y="79"/>
                  <a:pt x="207" y="79"/>
                </a:cubicBezTo>
                <a:close/>
                <a:moveTo>
                  <a:pt x="217" y="66"/>
                </a:moveTo>
                <a:cubicBezTo>
                  <a:pt x="217" y="70"/>
                  <a:pt x="220" y="73"/>
                  <a:pt x="224" y="73"/>
                </a:cubicBezTo>
                <a:cubicBezTo>
                  <a:pt x="228" y="73"/>
                  <a:pt x="231" y="70"/>
                  <a:pt x="231" y="66"/>
                </a:cubicBezTo>
                <a:cubicBezTo>
                  <a:pt x="231" y="62"/>
                  <a:pt x="228" y="60"/>
                  <a:pt x="224" y="60"/>
                </a:cubicBezTo>
                <a:cubicBezTo>
                  <a:pt x="220" y="60"/>
                  <a:pt x="217" y="62"/>
                  <a:pt x="217" y="66"/>
                </a:cubicBezTo>
                <a:close/>
                <a:moveTo>
                  <a:pt x="282" y="88"/>
                </a:moveTo>
                <a:cubicBezTo>
                  <a:pt x="280" y="91"/>
                  <a:pt x="276" y="91"/>
                  <a:pt x="273" y="88"/>
                </a:cubicBezTo>
                <a:cubicBezTo>
                  <a:pt x="270" y="85"/>
                  <a:pt x="270" y="85"/>
                  <a:pt x="270" y="85"/>
                </a:cubicBezTo>
                <a:cubicBezTo>
                  <a:pt x="189" y="167"/>
                  <a:pt x="189" y="167"/>
                  <a:pt x="189" y="167"/>
                </a:cubicBezTo>
                <a:cubicBezTo>
                  <a:pt x="147" y="96"/>
                  <a:pt x="147" y="96"/>
                  <a:pt x="147" y="96"/>
                </a:cubicBezTo>
                <a:cubicBezTo>
                  <a:pt x="214" y="29"/>
                  <a:pt x="214" y="29"/>
                  <a:pt x="214" y="29"/>
                </a:cubicBezTo>
                <a:cubicBezTo>
                  <a:pt x="211" y="26"/>
                  <a:pt x="211" y="26"/>
                  <a:pt x="211" y="26"/>
                </a:cubicBezTo>
                <a:cubicBezTo>
                  <a:pt x="209" y="24"/>
                  <a:pt x="209" y="20"/>
                  <a:pt x="211" y="17"/>
                </a:cubicBezTo>
                <a:cubicBezTo>
                  <a:pt x="214" y="15"/>
                  <a:pt x="218" y="15"/>
                  <a:pt x="220" y="17"/>
                </a:cubicBezTo>
                <a:cubicBezTo>
                  <a:pt x="282" y="79"/>
                  <a:pt x="282" y="79"/>
                  <a:pt x="282" y="79"/>
                </a:cubicBezTo>
                <a:cubicBezTo>
                  <a:pt x="285" y="82"/>
                  <a:pt x="285" y="86"/>
                  <a:pt x="282" y="88"/>
                </a:cubicBezTo>
                <a:close/>
                <a:moveTo>
                  <a:pt x="261" y="76"/>
                </a:moveTo>
                <a:cubicBezTo>
                  <a:pt x="224" y="39"/>
                  <a:pt x="224" y="39"/>
                  <a:pt x="224" y="39"/>
                </a:cubicBezTo>
                <a:cubicBezTo>
                  <a:pt x="172" y="91"/>
                  <a:pt x="172" y="91"/>
                  <a:pt x="172" y="91"/>
                </a:cubicBezTo>
                <a:cubicBezTo>
                  <a:pt x="161" y="101"/>
                  <a:pt x="161" y="101"/>
                  <a:pt x="161" y="101"/>
                </a:cubicBezTo>
                <a:cubicBezTo>
                  <a:pt x="236" y="101"/>
                  <a:pt x="236" y="101"/>
                  <a:pt x="236" y="101"/>
                </a:cubicBezTo>
                <a:lnTo>
                  <a:pt x="261" y="76"/>
                </a:lnTo>
                <a:close/>
                <a:moveTo>
                  <a:pt x="102" y="142"/>
                </a:moveTo>
                <a:cubicBezTo>
                  <a:pt x="102" y="148"/>
                  <a:pt x="107" y="153"/>
                  <a:pt x="113" y="153"/>
                </a:cubicBezTo>
                <a:cubicBezTo>
                  <a:pt x="118" y="153"/>
                  <a:pt x="123" y="148"/>
                  <a:pt x="123" y="142"/>
                </a:cubicBezTo>
                <a:cubicBezTo>
                  <a:pt x="123" y="136"/>
                  <a:pt x="118" y="132"/>
                  <a:pt x="113" y="132"/>
                </a:cubicBezTo>
                <a:cubicBezTo>
                  <a:pt x="107" y="132"/>
                  <a:pt x="102" y="136"/>
                  <a:pt x="102" y="142"/>
                </a:cubicBezTo>
                <a:close/>
                <a:moveTo>
                  <a:pt x="83" y="126"/>
                </a:moveTo>
                <a:cubicBezTo>
                  <a:pt x="77" y="126"/>
                  <a:pt x="73" y="131"/>
                  <a:pt x="73" y="137"/>
                </a:cubicBezTo>
                <a:cubicBezTo>
                  <a:pt x="73" y="142"/>
                  <a:pt x="77" y="147"/>
                  <a:pt x="83" y="147"/>
                </a:cubicBezTo>
                <a:cubicBezTo>
                  <a:pt x="89" y="147"/>
                  <a:pt x="93" y="142"/>
                  <a:pt x="93" y="137"/>
                </a:cubicBezTo>
                <a:cubicBezTo>
                  <a:pt x="93" y="131"/>
                  <a:pt x="89" y="126"/>
                  <a:pt x="83" y="126"/>
                </a:cubicBezTo>
                <a:close/>
                <a:moveTo>
                  <a:pt x="112" y="119"/>
                </a:moveTo>
                <a:cubicBezTo>
                  <a:pt x="112" y="115"/>
                  <a:pt x="108" y="111"/>
                  <a:pt x="104" y="111"/>
                </a:cubicBezTo>
                <a:cubicBezTo>
                  <a:pt x="100" y="111"/>
                  <a:pt x="97" y="115"/>
                  <a:pt x="97" y="119"/>
                </a:cubicBezTo>
                <a:cubicBezTo>
                  <a:pt x="97" y="123"/>
                  <a:pt x="100" y="126"/>
                  <a:pt x="104" y="126"/>
                </a:cubicBezTo>
                <a:cubicBezTo>
                  <a:pt x="108" y="126"/>
                  <a:pt x="112" y="123"/>
                  <a:pt x="112" y="119"/>
                </a:cubicBezTo>
                <a:close/>
                <a:moveTo>
                  <a:pt x="190" y="187"/>
                </a:moveTo>
                <a:cubicBezTo>
                  <a:pt x="197" y="205"/>
                  <a:pt x="190" y="223"/>
                  <a:pt x="170" y="223"/>
                </a:cubicBezTo>
                <a:cubicBezTo>
                  <a:pt x="27" y="223"/>
                  <a:pt x="27" y="223"/>
                  <a:pt x="27" y="223"/>
                </a:cubicBezTo>
                <a:cubicBezTo>
                  <a:pt x="7" y="223"/>
                  <a:pt x="0" y="206"/>
                  <a:pt x="6" y="187"/>
                </a:cubicBezTo>
                <a:cubicBezTo>
                  <a:pt x="6" y="187"/>
                  <a:pt x="31" y="141"/>
                  <a:pt x="71" y="75"/>
                </a:cubicBezTo>
                <a:cubicBezTo>
                  <a:pt x="71" y="36"/>
                  <a:pt x="71" y="36"/>
                  <a:pt x="71" y="36"/>
                </a:cubicBezTo>
                <a:cubicBezTo>
                  <a:pt x="69" y="36"/>
                  <a:pt x="69" y="36"/>
                  <a:pt x="69" y="36"/>
                </a:cubicBezTo>
                <a:cubicBezTo>
                  <a:pt x="65" y="36"/>
                  <a:pt x="62" y="33"/>
                  <a:pt x="62" y="30"/>
                </a:cubicBezTo>
                <a:cubicBezTo>
                  <a:pt x="62" y="26"/>
                  <a:pt x="65" y="23"/>
                  <a:pt x="69" y="23"/>
                </a:cubicBezTo>
                <a:cubicBezTo>
                  <a:pt x="79" y="23"/>
                  <a:pt x="79" y="23"/>
                  <a:pt x="79" y="23"/>
                </a:cubicBezTo>
                <a:cubicBezTo>
                  <a:pt x="73" y="0"/>
                  <a:pt x="73" y="0"/>
                  <a:pt x="73" y="0"/>
                </a:cubicBezTo>
                <a:cubicBezTo>
                  <a:pt x="123" y="0"/>
                  <a:pt x="123" y="0"/>
                  <a:pt x="123" y="0"/>
                </a:cubicBezTo>
                <a:cubicBezTo>
                  <a:pt x="117" y="23"/>
                  <a:pt x="117" y="23"/>
                  <a:pt x="117" y="23"/>
                </a:cubicBezTo>
                <a:cubicBezTo>
                  <a:pt x="128" y="23"/>
                  <a:pt x="128" y="23"/>
                  <a:pt x="128" y="23"/>
                </a:cubicBezTo>
                <a:cubicBezTo>
                  <a:pt x="131" y="23"/>
                  <a:pt x="134" y="26"/>
                  <a:pt x="134" y="30"/>
                </a:cubicBezTo>
                <a:cubicBezTo>
                  <a:pt x="134" y="33"/>
                  <a:pt x="131" y="36"/>
                  <a:pt x="128" y="36"/>
                </a:cubicBezTo>
                <a:cubicBezTo>
                  <a:pt x="125" y="36"/>
                  <a:pt x="125" y="36"/>
                  <a:pt x="125" y="36"/>
                </a:cubicBezTo>
                <a:cubicBezTo>
                  <a:pt x="125" y="75"/>
                  <a:pt x="125" y="75"/>
                  <a:pt x="125" y="75"/>
                </a:cubicBezTo>
                <a:cubicBezTo>
                  <a:pt x="166" y="141"/>
                  <a:pt x="190" y="187"/>
                  <a:pt x="190" y="187"/>
                </a:cubicBezTo>
                <a:close/>
                <a:moveTo>
                  <a:pt x="160" y="162"/>
                </a:moveTo>
                <a:cubicBezTo>
                  <a:pt x="157" y="156"/>
                  <a:pt x="124" y="98"/>
                  <a:pt x="114" y="82"/>
                </a:cubicBezTo>
                <a:cubicBezTo>
                  <a:pt x="112" y="79"/>
                  <a:pt x="112" y="79"/>
                  <a:pt x="112" y="79"/>
                </a:cubicBezTo>
                <a:cubicBezTo>
                  <a:pt x="84" y="79"/>
                  <a:pt x="84" y="79"/>
                  <a:pt x="84" y="79"/>
                </a:cubicBezTo>
                <a:cubicBezTo>
                  <a:pt x="83" y="82"/>
                  <a:pt x="83" y="82"/>
                  <a:pt x="83" y="82"/>
                </a:cubicBezTo>
                <a:cubicBezTo>
                  <a:pt x="72" y="99"/>
                  <a:pt x="41" y="154"/>
                  <a:pt x="37" y="160"/>
                </a:cubicBezTo>
                <a:cubicBezTo>
                  <a:pt x="37" y="160"/>
                  <a:pt x="37" y="161"/>
                  <a:pt x="36" y="162"/>
                </a:cubicBezTo>
                <a:cubicBezTo>
                  <a:pt x="36" y="162"/>
                  <a:pt x="36" y="162"/>
                  <a:pt x="36" y="162"/>
                </a:cubicBezTo>
                <a:lnTo>
                  <a:pt x="160" y="162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grpSp>
        <p:nvGrpSpPr>
          <p:cNvPr id="92" name="组合 91" descr="e7d195523061f1c09e9d68d7cf438b91ef959ecb14fc25d26BBA7F7DBC18E55DFF4014AF651F0BF2569D4B6C1DA7F1A4683A481403BD872FC687266AD13265C1DE7C373772FD8728ABDD69ADD03BFF5BE2862BC891DBB79E0A12267BEBE766ACAF6260D70995E6538A8984318D67824546F6FFC40C04D7CECC9107EBCC5E8E0A6BD80FAAD3BF75763CAF8F29A143E1D1"/>
          <p:cNvGrpSpPr/>
          <p:nvPr/>
        </p:nvGrpSpPr>
        <p:grpSpPr>
          <a:xfrm>
            <a:off x="3165542" y="2204491"/>
            <a:ext cx="281347" cy="381653"/>
            <a:chOff x="5680076" y="2749550"/>
            <a:chExt cx="547688" cy="742950"/>
          </a:xfrm>
          <a:solidFill>
            <a:schemeClr val="bg1"/>
          </a:solidFill>
        </p:grpSpPr>
        <p:sp>
          <p:nvSpPr>
            <p:cNvPr id="93" name="Freeform 13"/>
            <p:cNvSpPr/>
            <p:nvPr/>
          </p:nvSpPr>
          <p:spPr bwMode="auto">
            <a:xfrm>
              <a:off x="5680076" y="2749550"/>
              <a:ext cx="454025" cy="641350"/>
            </a:xfrm>
            <a:custGeom>
              <a:avLst/>
              <a:gdLst>
                <a:gd name="T0" fmla="*/ 158 w 165"/>
                <a:gd name="T1" fmla="*/ 195 h 233"/>
                <a:gd name="T2" fmla="*/ 158 w 165"/>
                <a:gd name="T3" fmla="*/ 189 h 233"/>
                <a:gd name="T4" fmla="*/ 70 w 165"/>
                <a:gd name="T5" fmla="*/ 189 h 233"/>
                <a:gd name="T6" fmla="*/ 70 w 165"/>
                <a:gd name="T7" fmla="*/ 195 h 233"/>
                <a:gd name="T8" fmla="*/ 68 w 165"/>
                <a:gd name="T9" fmla="*/ 195 h 233"/>
                <a:gd name="T10" fmla="*/ 18 w 165"/>
                <a:gd name="T11" fmla="*/ 120 h 233"/>
                <a:gd name="T12" fmla="*/ 94 w 165"/>
                <a:gd name="T13" fmla="*/ 39 h 233"/>
                <a:gd name="T14" fmla="*/ 94 w 165"/>
                <a:gd name="T15" fmla="*/ 120 h 233"/>
                <a:gd name="T16" fmla="*/ 70 w 165"/>
                <a:gd name="T17" fmla="*/ 120 h 233"/>
                <a:gd name="T18" fmla="*/ 70 w 165"/>
                <a:gd name="T19" fmla="*/ 127 h 233"/>
                <a:gd name="T20" fmla="*/ 76 w 165"/>
                <a:gd name="T21" fmla="*/ 127 h 233"/>
                <a:gd name="T22" fmla="*/ 75 w 165"/>
                <a:gd name="T23" fmla="*/ 131 h 233"/>
                <a:gd name="T24" fmla="*/ 75 w 165"/>
                <a:gd name="T25" fmla="*/ 150 h 233"/>
                <a:gd name="T26" fmla="*/ 86 w 165"/>
                <a:gd name="T27" fmla="*/ 161 h 233"/>
                <a:gd name="T28" fmla="*/ 97 w 165"/>
                <a:gd name="T29" fmla="*/ 150 h 233"/>
                <a:gd name="T30" fmla="*/ 97 w 165"/>
                <a:gd name="T31" fmla="*/ 131 h 233"/>
                <a:gd name="T32" fmla="*/ 96 w 165"/>
                <a:gd name="T33" fmla="*/ 127 h 233"/>
                <a:gd name="T34" fmla="*/ 104 w 165"/>
                <a:gd name="T35" fmla="*/ 127 h 233"/>
                <a:gd name="T36" fmla="*/ 103 w 165"/>
                <a:gd name="T37" fmla="*/ 131 h 233"/>
                <a:gd name="T38" fmla="*/ 103 w 165"/>
                <a:gd name="T39" fmla="*/ 163 h 233"/>
                <a:gd name="T40" fmla="*/ 114 w 165"/>
                <a:gd name="T41" fmla="*/ 174 h 233"/>
                <a:gd name="T42" fmla="*/ 125 w 165"/>
                <a:gd name="T43" fmla="*/ 163 h 233"/>
                <a:gd name="T44" fmla="*/ 125 w 165"/>
                <a:gd name="T45" fmla="*/ 131 h 233"/>
                <a:gd name="T46" fmla="*/ 124 w 165"/>
                <a:gd name="T47" fmla="*/ 127 h 233"/>
                <a:gd name="T48" fmla="*/ 132 w 165"/>
                <a:gd name="T49" fmla="*/ 127 h 233"/>
                <a:gd name="T50" fmla="*/ 131 w 165"/>
                <a:gd name="T51" fmla="*/ 131 h 233"/>
                <a:gd name="T52" fmla="*/ 131 w 165"/>
                <a:gd name="T53" fmla="*/ 150 h 233"/>
                <a:gd name="T54" fmla="*/ 142 w 165"/>
                <a:gd name="T55" fmla="*/ 161 h 233"/>
                <a:gd name="T56" fmla="*/ 153 w 165"/>
                <a:gd name="T57" fmla="*/ 150 h 233"/>
                <a:gd name="T58" fmla="*/ 153 w 165"/>
                <a:gd name="T59" fmla="*/ 131 h 233"/>
                <a:gd name="T60" fmla="*/ 152 w 165"/>
                <a:gd name="T61" fmla="*/ 127 h 233"/>
                <a:gd name="T62" fmla="*/ 158 w 165"/>
                <a:gd name="T63" fmla="*/ 127 h 233"/>
                <a:gd name="T64" fmla="*/ 158 w 165"/>
                <a:gd name="T65" fmla="*/ 120 h 233"/>
                <a:gd name="T66" fmla="*/ 134 w 165"/>
                <a:gd name="T67" fmla="*/ 120 h 233"/>
                <a:gd name="T68" fmla="*/ 134 w 165"/>
                <a:gd name="T69" fmla="*/ 18 h 233"/>
                <a:gd name="T70" fmla="*/ 142 w 165"/>
                <a:gd name="T71" fmla="*/ 18 h 233"/>
                <a:gd name="T72" fmla="*/ 142 w 165"/>
                <a:gd name="T73" fmla="*/ 0 h 233"/>
                <a:gd name="T74" fmla="*/ 86 w 165"/>
                <a:gd name="T75" fmla="*/ 0 h 233"/>
                <a:gd name="T76" fmla="*/ 86 w 165"/>
                <a:gd name="T77" fmla="*/ 18 h 233"/>
                <a:gd name="T78" fmla="*/ 94 w 165"/>
                <a:gd name="T79" fmla="*/ 18 h 233"/>
                <a:gd name="T80" fmla="*/ 94 w 165"/>
                <a:gd name="T81" fmla="*/ 20 h 233"/>
                <a:gd name="T82" fmla="*/ 0 w 165"/>
                <a:gd name="T83" fmla="*/ 120 h 233"/>
                <a:gd name="T84" fmla="*/ 63 w 165"/>
                <a:gd name="T85" fmla="*/ 213 h 233"/>
                <a:gd name="T86" fmla="*/ 63 w 165"/>
                <a:gd name="T87" fmla="*/ 233 h 233"/>
                <a:gd name="T88" fmla="*/ 165 w 165"/>
                <a:gd name="T89" fmla="*/ 233 h 233"/>
                <a:gd name="T90" fmla="*/ 165 w 165"/>
                <a:gd name="T91" fmla="*/ 195 h 233"/>
                <a:gd name="T92" fmla="*/ 158 w 165"/>
                <a:gd name="T93" fmla="*/ 195 h 2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</a:cxnLst>
              <a:rect l="0" t="0" r="r" b="b"/>
              <a:pathLst>
                <a:path w="165" h="233">
                  <a:moveTo>
                    <a:pt x="158" y="195"/>
                  </a:moveTo>
                  <a:cubicBezTo>
                    <a:pt x="158" y="189"/>
                    <a:pt x="158" y="189"/>
                    <a:pt x="158" y="189"/>
                  </a:cubicBezTo>
                  <a:cubicBezTo>
                    <a:pt x="70" y="189"/>
                    <a:pt x="70" y="189"/>
                    <a:pt x="70" y="189"/>
                  </a:cubicBezTo>
                  <a:cubicBezTo>
                    <a:pt x="70" y="195"/>
                    <a:pt x="70" y="195"/>
                    <a:pt x="70" y="195"/>
                  </a:cubicBezTo>
                  <a:cubicBezTo>
                    <a:pt x="68" y="195"/>
                    <a:pt x="68" y="195"/>
                    <a:pt x="68" y="195"/>
                  </a:cubicBezTo>
                  <a:cubicBezTo>
                    <a:pt x="38" y="183"/>
                    <a:pt x="18" y="154"/>
                    <a:pt x="18" y="120"/>
                  </a:cubicBezTo>
                  <a:cubicBezTo>
                    <a:pt x="18" y="77"/>
                    <a:pt x="51" y="42"/>
                    <a:pt x="94" y="39"/>
                  </a:cubicBezTo>
                  <a:cubicBezTo>
                    <a:pt x="94" y="120"/>
                    <a:pt x="94" y="120"/>
                    <a:pt x="94" y="120"/>
                  </a:cubicBezTo>
                  <a:cubicBezTo>
                    <a:pt x="70" y="120"/>
                    <a:pt x="70" y="120"/>
                    <a:pt x="70" y="120"/>
                  </a:cubicBezTo>
                  <a:cubicBezTo>
                    <a:pt x="70" y="127"/>
                    <a:pt x="70" y="127"/>
                    <a:pt x="70" y="127"/>
                  </a:cubicBezTo>
                  <a:cubicBezTo>
                    <a:pt x="76" y="127"/>
                    <a:pt x="76" y="127"/>
                    <a:pt x="76" y="127"/>
                  </a:cubicBezTo>
                  <a:cubicBezTo>
                    <a:pt x="75" y="128"/>
                    <a:pt x="75" y="130"/>
                    <a:pt x="75" y="131"/>
                  </a:cubicBezTo>
                  <a:cubicBezTo>
                    <a:pt x="75" y="150"/>
                    <a:pt x="75" y="150"/>
                    <a:pt x="75" y="150"/>
                  </a:cubicBezTo>
                  <a:cubicBezTo>
                    <a:pt x="75" y="156"/>
                    <a:pt x="80" y="161"/>
                    <a:pt x="86" y="161"/>
                  </a:cubicBezTo>
                  <a:cubicBezTo>
                    <a:pt x="92" y="161"/>
                    <a:pt x="97" y="156"/>
                    <a:pt x="97" y="150"/>
                  </a:cubicBezTo>
                  <a:cubicBezTo>
                    <a:pt x="97" y="131"/>
                    <a:pt x="97" y="131"/>
                    <a:pt x="97" y="131"/>
                  </a:cubicBezTo>
                  <a:cubicBezTo>
                    <a:pt x="97" y="130"/>
                    <a:pt x="96" y="128"/>
                    <a:pt x="96" y="127"/>
                  </a:cubicBezTo>
                  <a:cubicBezTo>
                    <a:pt x="104" y="127"/>
                    <a:pt x="104" y="127"/>
                    <a:pt x="104" y="127"/>
                  </a:cubicBezTo>
                  <a:cubicBezTo>
                    <a:pt x="103" y="128"/>
                    <a:pt x="103" y="130"/>
                    <a:pt x="103" y="131"/>
                  </a:cubicBezTo>
                  <a:cubicBezTo>
                    <a:pt x="103" y="163"/>
                    <a:pt x="103" y="163"/>
                    <a:pt x="103" y="163"/>
                  </a:cubicBezTo>
                  <a:cubicBezTo>
                    <a:pt x="103" y="169"/>
                    <a:pt x="108" y="174"/>
                    <a:pt x="114" y="174"/>
                  </a:cubicBezTo>
                  <a:cubicBezTo>
                    <a:pt x="120" y="174"/>
                    <a:pt x="125" y="169"/>
                    <a:pt x="125" y="163"/>
                  </a:cubicBezTo>
                  <a:cubicBezTo>
                    <a:pt x="125" y="131"/>
                    <a:pt x="125" y="131"/>
                    <a:pt x="125" y="131"/>
                  </a:cubicBezTo>
                  <a:cubicBezTo>
                    <a:pt x="125" y="130"/>
                    <a:pt x="125" y="128"/>
                    <a:pt x="124" y="127"/>
                  </a:cubicBezTo>
                  <a:cubicBezTo>
                    <a:pt x="132" y="127"/>
                    <a:pt x="132" y="127"/>
                    <a:pt x="132" y="127"/>
                  </a:cubicBezTo>
                  <a:cubicBezTo>
                    <a:pt x="131" y="128"/>
                    <a:pt x="131" y="130"/>
                    <a:pt x="131" y="131"/>
                  </a:cubicBezTo>
                  <a:cubicBezTo>
                    <a:pt x="131" y="150"/>
                    <a:pt x="131" y="150"/>
                    <a:pt x="131" y="150"/>
                  </a:cubicBezTo>
                  <a:cubicBezTo>
                    <a:pt x="131" y="156"/>
                    <a:pt x="136" y="161"/>
                    <a:pt x="142" y="161"/>
                  </a:cubicBezTo>
                  <a:cubicBezTo>
                    <a:pt x="148" y="161"/>
                    <a:pt x="153" y="156"/>
                    <a:pt x="153" y="150"/>
                  </a:cubicBezTo>
                  <a:cubicBezTo>
                    <a:pt x="153" y="131"/>
                    <a:pt x="153" y="131"/>
                    <a:pt x="153" y="131"/>
                  </a:cubicBezTo>
                  <a:cubicBezTo>
                    <a:pt x="153" y="130"/>
                    <a:pt x="153" y="128"/>
                    <a:pt x="152" y="127"/>
                  </a:cubicBezTo>
                  <a:cubicBezTo>
                    <a:pt x="158" y="127"/>
                    <a:pt x="158" y="127"/>
                    <a:pt x="158" y="127"/>
                  </a:cubicBezTo>
                  <a:cubicBezTo>
                    <a:pt x="158" y="120"/>
                    <a:pt x="158" y="120"/>
                    <a:pt x="158" y="120"/>
                  </a:cubicBezTo>
                  <a:cubicBezTo>
                    <a:pt x="134" y="120"/>
                    <a:pt x="134" y="120"/>
                    <a:pt x="134" y="120"/>
                  </a:cubicBezTo>
                  <a:cubicBezTo>
                    <a:pt x="134" y="18"/>
                    <a:pt x="134" y="18"/>
                    <a:pt x="134" y="18"/>
                  </a:cubicBezTo>
                  <a:cubicBezTo>
                    <a:pt x="142" y="18"/>
                    <a:pt x="142" y="18"/>
                    <a:pt x="142" y="18"/>
                  </a:cubicBezTo>
                  <a:cubicBezTo>
                    <a:pt x="142" y="0"/>
                    <a:pt x="142" y="0"/>
                    <a:pt x="142" y="0"/>
                  </a:cubicBezTo>
                  <a:cubicBezTo>
                    <a:pt x="86" y="0"/>
                    <a:pt x="86" y="0"/>
                    <a:pt x="86" y="0"/>
                  </a:cubicBezTo>
                  <a:cubicBezTo>
                    <a:pt x="86" y="18"/>
                    <a:pt x="86" y="18"/>
                    <a:pt x="86" y="18"/>
                  </a:cubicBezTo>
                  <a:cubicBezTo>
                    <a:pt x="94" y="18"/>
                    <a:pt x="94" y="18"/>
                    <a:pt x="94" y="18"/>
                  </a:cubicBezTo>
                  <a:cubicBezTo>
                    <a:pt x="94" y="20"/>
                    <a:pt x="94" y="20"/>
                    <a:pt x="94" y="20"/>
                  </a:cubicBezTo>
                  <a:cubicBezTo>
                    <a:pt x="41" y="24"/>
                    <a:pt x="0" y="67"/>
                    <a:pt x="0" y="120"/>
                  </a:cubicBezTo>
                  <a:cubicBezTo>
                    <a:pt x="0" y="162"/>
                    <a:pt x="26" y="198"/>
                    <a:pt x="63" y="213"/>
                  </a:cubicBezTo>
                  <a:cubicBezTo>
                    <a:pt x="63" y="233"/>
                    <a:pt x="63" y="233"/>
                    <a:pt x="63" y="233"/>
                  </a:cubicBezTo>
                  <a:cubicBezTo>
                    <a:pt x="165" y="233"/>
                    <a:pt x="165" y="233"/>
                    <a:pt x="165" y="233"/>
                  </a:cubicBezTo>
                  <a:cubicBezTo>
                    <a:pt x="165" y="195"/>
                    <a:pt x="165" y="195"/>
                    <a:pt x="165" y="195"/>
                  </a:cubicBezTo>
                  <a:lnTo>
                    <a:pt x="158" y="195"/>
                  </a:ln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94" name="Freeform 14"/>
            <p:cNvSpPr>
              <a:spLocks noEditPoints="1"/>
            </p:cNvSpPr>
            <p:nvPr/>
          </p:nvSpPr>
          <p:spPr bwMode="auto">
            <a:xfrm>
              <a:off x="5761039" y="3413125"/>
              <a:ext cx="466725" cy="79375"/>
            </a:xfrm>
            <a:custGeom>
              <a:avLst/>
              <a:gdLst>
                <a:gd name="T0" fmla="*/ 0 w 294"/>
                <a:gd name="T1" fmla="*/ 0 h 50"/>
                <a:gd name="T2" fmla="*/ 0 w 294"/>
                <a:gd name="T3" fmla="*/ 50 h 50"/>
                <a:gd name="T4" fmla="*/ 294 w 294"/>
                <a:gd name="T5" fmla="*/ 50 h 50"/>
                <a:gd name="T6" fmla="*/ 294 w 294"/>
                <a:gd name="T7" fmla="*/ 0 h 50"/>
                <a:gd name="T8" fmla="*/ 0 w 294"/>
                <a:gd name="T9" fmla="*/ 0 h 50"/>
                <a:gd name="T10" fmla="*/ 282 w 294"/>
                <a:gd name="T11" fmla="*/ 38 h 50"/>
                <a:gd name="T12" fmla="*/ 10 w 294"/>
                <a:gd name="T13" fmla="*/ 38 h 50"/>
                <a:gd name="T14" fmla="*/ 10 w 294"/>
                <a:gd name="T15" fmla="*/ 12 h 50"/>
                <a:gd name="T16" fmla="*/ 282 w 294"/>
                <a:gd name="T17" fmla="*/ 12 h 50"/>
                <a:gd name="T18" fmla="*/ 282 w 294"/>
                <a:gd name="T19" fmla="*/ 38 h 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294" h="50">
                  <a:moveTo>
                    <a:pt x="0" y="0"/>
                  </a:moveTo>
                  <a:lnTo>
                    <a:pt x="0" y="50"/>
                  </a:lnTo>
                  <a:lnTo>
                    <a:pt x="294" y="50"/>
                  </a:lnTo>
                  <a:lnTo>
                    <a:pt x="294" y="0"/>
                  </a:lnTo>
                  <a:lnTo>
                    <a:pt x="0" y="0"/>
                  </a:lnTo>
                  <a:close/>
                  <a:moveTo>
                    <a:pt x="282" y="38"/>
                  </a:moveTo>
                  <a:lnTo>
                    <a:pt x="10" y="38"/>
                  </a:lnTo>
                  <a:lnTo>
                    <a:pt x="10" y="12"/>
                  </a:lnTo>
                  <a:lnTo>
                    <a:pt x="282" y="12"/>
                  </a:lnTo>
                  <a:lnTo>
                    <a:pt x="282" y="38"/>
                  </a:ln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</p:grpSp>
      <p:sp>
        <p:nvSpPr>
          <p:cNvPr id="95" name="Freeform 26" descr="e7d195523061f1c09e9d68d7cf438b91ef959ecb14fc25d26BBA7F7DBC18E55DFF4014AF651F0BF2569D4B6C1DA7F1A4683A481403BD872FC687266AD13265C1DE7C373772FD8728ABDD69ADD03BFF5BE2862BC891DBB79E0A12267BEBE766ACAF6260D70995E6538A8984318D67824546F6FFC40C04D7CECC9107EBCC5E8E0A6BD80FAAD3BF75763CAF8F29A143E1D1"/>
          <p:cNvSpPr>
            <a:spLocks noEditPoints="1"/>
          </p:cNvSpPr>
          <p:nvPr/>
        </p:nvSpPr>
        <p:spPr bwMode="auto">
          <a:xfrm>
            <a:off x="3137000" y="3301101"/>
            <a:ext cx="338431" cy="388992"/>
          </a:xfrm>
          <a:custGeom>
            <a:avLst/>
            <a:gdLst>
              <a:gd name="T0" fmla="*/ 61 w 240"/>
              <a:gd name="T1" fmla="*/ 0 h 275"/>
              <a:gd name="T2" fmla="*/ 61 w 240"/>
              <a:gd name="T3" fmla="*/ 46 h 275"/>
              <a:gd name="T4" fmla="*/ 91 w 240"/>
              <a:gd name="T5" fmla="*/ 109 h 275"/>
              <a:gd name="T6" fmla="*/ 152 w 240"/>
              <a:gd name="T7" fmla="*/ 131 h 275"/>
              <a:gd name="T8" fmla="*/ 179 w 240"/>
              <a:gd name="T9" fmla="*/ 275 h 275"/>
              <a:gd name="T10" fmla="*/ 240 w 240"/>
              <a:gd name="T11" fmla="*/ 131 h 275"/>
              <a:gd name="T12" fmla="*/ 91 w 240"/>
              <a:gd name="T13" fmla="*/ 109 h 275"/>
              <a:gd name="T14" fmla="*/ 59 w 240"/>
              <a:gd name="T15" fmla="*/ 145 h 275"/>
              <a:gd name="T16" fmla="*/ 123 w 240"/>
              <a:gd name="T17" fmla="*/ 102 h 275"/>
              <a:gd name="T18" fmla="*/ 123 w 240"/>
              <a:gd name="T19" fmla="*/ 102 h 275"/>
              <a:gd name="T20" fmla="*/ 123 w 240"/>
              <a:gd name="T21" fmla="*/ 73 h 275"/>
              <a:gd name="T22" fmla="*/ 69 w 240"/>
              <a:gd name="T23" fmla="*/ 73 h 275"/>
              <a:gd name="T24" fmla="*/ 68 w 240"/>
              <a:gd name="T25" fmla="*/ 50 h 275"/>
              <a:gd name="T26" fmla="*/ 40 w 240"/>
              <a:gd name="T27" fmla="*/ 53 h 275"/>
              <a:gd name="T28" fmla="*/ 3 w 240"/>
              <a:gd name="T29" fmla="*/ 177 h 275"/>
              <a:gd name="T30" fmla="*/ 92 w 240"/>
              <a:gd name="T31" fmla="*/ 259 h 275"/>
              <a:gd name="T32" fmla="*/ 125 w 240"/>
              <a:gd name="T33" fmla="*/ 259 h 275"/>
              <a:gd name="T34" fmla="*/ 121 w 240"/>
              <a:gd name="T35" fmla="*/ 145 h 275"/>
              <a:gd name="T36" fmla="*/ 40 w 240"/>
              <a:gd name="T37" fmla="*/ 197 h 275"/>
              <a:gd name="T38" fmla="*/ 54 w 240"/>
              <a:gd name="T39" fmla="*/ 273 h 275"/>
              <a:gd name="T40" fmla="*/ 86 w 240"/>
              <a:gd name="T41" fmla="*/ 197 h 275"/>
              <a:gd name="T42" fmla="*/ 7 w 240"/>
              <a:gd name="T43" fmla="*/ 185 h 275"/>
              <a:gd name="T44" fmla="*/ 218 w 240"/>
              <a:gd name="T45" fmla="*/ 79 h 275"/>
              <a:gd name="T46" fmla="*/ 146 w 240"/>
              <a:gd name="T47" fmla="*/ 100 h 275"/>
              <a:gd name="T48" fmla="*/ 218 w 240"/>
              <a:gd name="T49" fmla="*/ 79 h 275"/>
              <a:gd name="T50" fmla="*/ 233 w 240"/>
              <a:gd name="T51" fmla="*/ 75 h 275"/>
              <a:gd name="T52" fmla="*/ 161 w 240"/>
              <a:gd name="T53" fmla="*/ 53 h 275"/>
              <a:gd name="T54" fmla="*/ 160 w 240"/>
              <a:gd name="T55" fmla="*/ 49 h 275"/>
              <a:gd name="T56" fmla="*/ 232 w 240"/>
              <a:gd name="T57" fmla="*/ 28 h 275"/>
              <a:gd name="T58" fmla="*/ 160 w 240"/>
              <a:gd name="T59" fmla="*/ 49 h 275"/>
              <a:gd name="T60" fmla="*/ 149 w 240"/>
              <a:gd name="T61" fmla="*/ 2 h 275"/>
              <a:gd name="T62" fmla="*/ 222 w 240"/>
              <a:gd name="T63" fmla="*/ 24 h 27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</a:cxnLst>
            <a:rect l="0" t="0" r="r" b="b"/>
            <a:pathLst>
              <a:path w="240" h="275">
                <a:moveTo>
                  <a:pt x="37" y="23"/>
                </a:moveTo>
                <a:cubicBezTo>
                  <a:pt x="37" y="10"/>
                  <a:pt x="48" y="0"/>
                  <a:pt x="61" y="0"/>
                </a:cubicBezTo>
                <a:cubicBezTo>
                  <a:pt x="74" y="0"/>
                  <a:pt x="84" y="10"/>
                  <a:pt x="84" y="23"/>
                </a:cubicBezTo>
                <a:cubicBezTo>
                  <a:pt x="84" y="36"/>
                  <a:pt x="74" y="46"/>
                  <a:pt x="61" y="46"/>
                </a:cubicBezTo>
                <a:cubicBezTo>
                  <a:pt x="48" y="46"/>
                  <a:pt x="37" y="36"/>
                  <a:pt x="37" y="23"/>
                </a:cubicBezTo>
                <a:close/>
                <a:moveTo>
                  <a:pt x="91" y="109"/>
                </a:moveTo>
                <a:cubicBezTo>
                  <a:pt x="91" y="131"/>
                  <a:pt x="91" y="131"/>
                  <a:pt x="91" y="131"/>
                </a:cubicBezTo>
                <a:cubicBezTo>
                  <a:pt x="152" y="131"/>
                  <a:pt x="152" y="131"/>
                  <a:pt x="152" y="131"/>
                </a:cubicBezTo>
                <a:cubicBezTo>
                  <a:pt x="152" y="275"/>
                  <a:pt x="152" y="275"/>
                  <a:pt x="152" y="275"/>
                </a:cubicBezTo>
                <a:cubicBezTo>
                  <a:pt x="179" y="275"/>
                  <a:pt x="179" y="275"/>
                  <a:pt x="179" y="275"/>
                </a:cubicBezTo>
                <a:cubicBezTo>
                  <a:pt x="179" y="131"/>
                  <a:pt x="179" y="131"/>
                  <a:pt x="179" y="131"/>
                </a:cubicBezTo>
                <a:cubicBezTo>
                  <a:pt x="240" y="131"/>
                  <a:pt x="240" y="131"/>
                  <a:pt x="240" y="131"/>
                </a:cubicBezTo>
                <a:cubicBezTo>
                  <a:pt x="240" y="109"/>
                  <a:pt x="240" y="109"/>
                  <a:pt x="240" y="109"/>
                </a:cubicBezTo>
                <a:lnTo>
                  <a:pt x="91" y="109"/>
                </a:lnTo>
                <a:close/>
                <a:moveTo>
                  <a:pt x="121" y="145"/>
                </a:moveTo>
                <a:cubicBezTo>
                  <a:pt x="59" y="145"/>
                  <a:pt x="59" y="145"/>
                  <a:pt x="59" y="145"/>
                </a:cubicBezTo>
                <a:cubicBezTo>
                  <a:pt x="65" y="102"/>
                  <a:pt x="65" y="102"/>
                  <a:pt x="65" y="102"/>
                </a:cubicBezTo>
                <a:cubicBezTo>
                  <a:pt x="123" y="102"/>
                  <a:pt x="123" y="102"/>
                  <a:pt x="123" y="102"/>
                </a:cubicBezTo>
                <a:cubicBezTo>
                  <a:pt x="123" y="102"/>
                  <a:pt x="123" y="102"/>
                  <a:pt x="123" y="102"/>
                </a:cubicBezTo>
                <a:cubicBezTo>
                  <a:pt x="123" y="102"/>
                  <a:pt x="123" y="102"/>
                  <a:pt x="123" y="102"/>
                </a:cubicBezTo>
                <a:cubicBezTo>
                  <a:pt x="131" y="102"/>
                  <a:pt x="138" y="96"/>
                  <a:pt x="138" y="88"/>
                </a:cubicBezTo>
                <a:cubicBezTo>
                  <a:pt x="138" y="80"/>
                  <a:pt x="131" y="73"/>
                  <a:pt x="123" y="73"/>
                </a:cubicBezTo>
                <a:cubicBezTo>
                  <a:pt x="123" y="73"/>
                  <a:pt x="123" y="73"/>
                  <a:pt x="123" y="73"/>
                </a:cubicBezTo>
                <a:cubicBezTo>
                  <a:pt x="69" y="73"/>
                  <a:pt x="69" y="73"/>
                  <a:pt x="69" y="73"/>
                </a:cubicBezTo>
                <a:cubicBezTo>
                  <a:pt x="72" y="53"/>
                  <a:pt x="72" y="53"/>
                  <a:pt x="72" y="53"/>
                </a:cubicBezTo>
                <a:cubicBezTo>
                  <a:pt x="72" y="52"/>
                  <a:pt x="70" y="50"/>
                  <a:pt x="68" y="50"/>
                </a:cubicBezTo>
                <a:cubicBezTo>
                  <a:pt x="43" y="50"/>
                  <a:pt x="43" y="50"/>
                  <a:pt x="43" y="50"/>
                </a:cubicBezTo>
                <a:cubicBezTo>
                  <a:pt x="41" y="50"/>
                  <a:pt x="40" y="52"/>
                  <a:pt x="40" y="53"/>
                </a:cubicBezTo>
                <a:cubicBezTo>
                  <a:pt x="0" y="174"/>
                  <a:pt x="0" y="174"/>
                  <a:pt x="0" y="174"/>
                </a:cubicBezTo>
                <a:cubicBezTo>
                  <a:pt x="0" y="176"/>
                  <a:pt x="1" y="177"/>
                  <a:pt x="3" y="177"/>
                </a:cubicBezTo>
                <a:cubicBezTo>
                  <a:pt x="92" y="177"/>
                  <a:pt x="92" y="177"/>
                  <a:pt x="92" y="177"/>
                </a:cubicBezTo>
                <a:cubicBezTo>
                  <a:pt x="92" y="259"/>
                  <a:pt x="92" y="259"/>
                  <a:pt x="92" y="259"/>
                </a:cubicBezTo>
                <a:cubicBezTo>
                  <a:pt x="92" y="268"/>
                  <a:pt x="100" y="275"/>
                  <a:pt x="109" y="275"/>
                </a:cubicBezTo>
                <a:cubicBezTo>
                  <a:pt x="117" y="275"/>
                  <a:pt x="125" y="268"/>
                  <a:pt x="125" y="259"/>
                </a:cubicBezTo>
                <a:cubicBezTo>
                  <a:pt x="125" y="148"/>
                  <a:pt x="125" y="148"/>
                  <a:pt x="125" y="148"/>
                </a:cubicBezTo>
                <a:cubicBezTo>
                  <a:pt x="125" y="146"/>
                  <a:pt x="123" y="145"/>
                  <a:pt x="121" y="145"/>
                </a:cubicBezTo>
                <a:close/>
                <a:moveTo>
                  <a:pt x="7" y="197"/>
                </a:moveTo>
                <a:cubicBezTo>
                  <a:pt x="40" y="197"/>
                  <a:pt x="40" y="197"/>
                  <a:pt x="40" y="197"/>
                </a:cubicBezTo>
                <a:cubicBezTo>
                  <a:pt x="40" y="273"/>
                  <a:pt x="40" y="273"/>
                  <a:pt x="40" y="273"/>
                </a:cubicBezTo>
                <a:cubicBezTo>
                  <a:pt x="54" y="273"/>
                  <a:pt x="54" y="273"/>
                  <a:pt x="54" y="273"/>
                </a:cubicBezTo>
                <a:cubicBezTo>
                  <a:pt x="54" y="197"/>
                  <a:pt x="54" y="197"/>
                  <a:pt x="54" y="197"/>
                </a:cubicBezTo>
                <a:cubicBezTo>
                  <a:pt x="86" y="197"/>
                  <a:pt x="86" y="197"/>
                  <a:pt x="86" y="197"/>
                </a:cubicBezTo>
                <a:cubicBezTo>
                  <a:pt x="86" y="185"/>
                  <a:pt x="86" y="185"/>
                  <a:pt x="86" y="185"/>
                </a:cubicBezTo>
                <a:cubicBezTo>
                  <a:pt x="7" y="185"/>
                  <a:pt x="7" y="185"/>
                  <a:pt x="7" y="185"/>
                </a:cubicBezTo>
                <a:lnTo>
                  <a:pt x="7" y="197"/>
                </a:lnTo>
                <a:close/>
                <a:moveTo>
                  <a:pt x="218" y="79"/>
                </a:moveTo>
                <a:cubicBezTo>
                  <a:pt x="146" y="79"/>
                  <a:pt x="146" y="79"/>
                  <a:pt x="146" y="79"/>
                </a:cubicBezTo>
                <a:cubicBezTo>
                  <a:pt x="146" y="100"/>
                  <a:pt x="146" y="100"/>
                  <a:pt x="146" y="100"/>
                </a:cubicBezTo>
                <a:cubicBezTo>
                  <a:pt x="218" y="100"/>
                  <a:pt x="218" y="100"/>
                  <a:pt x="218" y="100"/>
                </a:cubicBezTo>
                <a:lnTo>
                  <a:pt x="218" y="79"/>
                </a:lnTo>
                <a:close/>
                <a:moveTo>
                  <a:pt x="161" y="75"/>
                </a:moveTo>
                <a:cubicBezTo>
                  <a:pt x="233" y="75"/>
                  <a:pt x="233" y="75"/>
                  <a:pt x="233" y="75"/>
                </a:cubicBezTo>
                <a:cubicBezTo>
                  <a:pt x="233" y="53"/>
                  <a:pt x="233" y="53"/>
                  <a:pt x="233" y="53"/>
                </a:cubicBezTo>
                <a:cubicBezTo>
                  <a:pt x="161" y="53"/>
                  <a:pt x="161" y="53"/>
                  <a:pt x="161" y="53"/>
                </a:cubicBezTo>
                <a:lnTo>
                  <a:pt x="161" y="75"/>
                </a:lnTo>
                <a:close/>
                <a:moveTo>
                  <a:pt x="160" y="49"/>
                </a:moveTo>
                <a:cubicBezTo>
                  <a:pt x="232" y="49"/>
                  <a:pt x="232" y="49"/>
                  <a:pt x="232" y="49"/>
                </a:cubicBezTo>
                <a:cubicBezTo>
                  <a:pt x="232" y="28"/>
                  <a:pt x="232" y="28"/>
                  <a:pt x="232" y="28"/>
                </a:cubicBezTo>
                <a:cubicBezTo>
                  <a:pt x="160" y="28"/>
                  <a:pt x="160" y="28"/>
                  <a:pt x="160" y="28"/>
                </a:cubicBezTo>
                <a:lnTo>
                  <a:pt x="160" y="49"/>
                </a:lnTo>
                <a:close/>
                <a:moveTo>
                  <a:pt x="222" y="2"/>
                </a:moveTo>
                <a:cubicBezTo>
                  <a:pt x="149" y="2"/>
                  <a:pt x="149" y="2"/>
                  <a:pt x="149" y="2"/>
                </a:cubicBezTo>
                <a:cubicBezTo>
                  <a:pt x="149" y="24"/>
                  <a:pt x="149" y="24"/>
                  <a:pt x="149" y="24"/>
                </a:cubicBezTo>
                <a:cubicBezTo>
                  <a:pt x="222" y="24"/>
                  <a:pt x="222" y="24"/>
                  <a:pt x="222" y="24"/>
                </a:cubicBezTo>
                <a:lnTo>
                  <a:pt x="222" y="2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96" name="矩形 95">
            <a:extLst>
              <a:ext uri="{FF2B5EF4-FFF2-40B4-BE49-F238E27FC236}">
                <a16:creationId xmlns:a16="http://schemas.microsoft.com/office/drawing/2014/main" id="{2638894A-D3C7-4660-B1BC-D29E8E585D72}"/>
              </a:ext>
            </a:extLst>
          </p:cNvPr>
          <p:cNvSpPr/>
          <p:nvPr/>
        </p:nvSpPr>
        <p:spPr bwMode="auto">
          <a:xfrm>
            <a:off x="44271" y="297498"/>
            <a:ext cx="8916608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/>
            </a:pPr>
            <a:r>
              <a:rPr lang="en-US" altLang="zh-CN" sz="2400" b="1" kern="100" dirty="0">
                <a:solidFill>
                  <a:schemeClr val="accent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Main Conceptual Themes:</a:t>
            </a:r>
          </a:p>
          <a:p>
            <a:pPr algn="r">
              <a:defRPr/>
            </a:pPr>
            <a:r>
              <a:rPr lang="en-US" altLang="zh-CN" sz="2400" b="1" kern="100" dirty="0">
                <a:solidFill>
                  <a:schemeClr val="accent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Multiple Intelligences Theory (Garner, 1983, 1993)</a:t>
            </a:r>
            <a:endParaRPr lang="zh-CN" altLang="en-US" sz="2400" b="1" kern="100" dirty="0">
              <a:solidFill>
                <a:schemeClr val="accent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Times New Roman" panose="02020603050405020304" pitchFamily="18" charset="0"/>
            </a:endParaRPr>
          </a:p>
        </p:txBody>
      </p:sp>
      <p:sp>
        <p:nvSpPr>
          <p:cNvPr id="100" name="椭圆 99" descr="e7d195523061f1c09e9d68d7cf438b91ef959ecb14fc25d26BBA7F7DBC18E55DFF4014AF651F0BF2569D4B6C1DA7F1A4683A481403BD872FC687266AD13265C1DE7C373772FD8728ABDD69ADD03BFF5BE2862BC891DBB79E0A12267BEBE766ACAF6260D70995E6538A8984318D67824546F6FFC40C04D7CECC9107EBCC5E8E0A6BD80FAAD3BF75763CAF8F29A143E1D1">
            <a:extLst>
              <a:ext uri="{FF2B5EF4-FFF2-40B4-BE49-F238E27FC236}">
                <a16:creationId xmlns:a16="http://schemas.microsoft.com/office/drawing/2014/main" id="{95FE31FB-FB60-4649-B209-05D3F2FBF49D}"/>
              </a:ext>
            </a:extLst>
          </p:cNvPr>
          <p:cNvSpPr/>
          <p:nvPr/>
        </p:nvSpPr>
        <p:spPr>
          <a:xfrm>
            <a:off x="3024247" y="4298473"/>
            <a:ext cx="605528" cy="605528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grpSp>
        <p:nvGrpSpPr>
          <p:cNvPr id="110" name="组合 109" descr="e7d195523061f1c09e9d68d7cf438b91ef959ecb14fc25d26BBA7F7DBC18E55DFF4014AF651F0BF2569D4B6C1DA7F1A4683A481403BD872FC687266AD13265C1DE7C373772FD8728ABDD69ADD03BFF5BE2862BC891DBB79E0A12267BEBE766ACAF6260D70995E6538A8984318D67824546F6FFC40C04D7CECC9107EBCC5E8E0A6BD80FAAD3BF75763CAF8F29A143E1D1">
            <a:extLst>
              <a:ext uri="{FF2B5EF4-FFF2-40B4-BE49-F238E27FC236}">
                <a16:creationId xmlns:a16="http://schemas.microsoft.com/office/drawing/2014/main" id="{664B6995-32A5-4D67-A0B7-794B615B6965}"/>
              </a:ext>
            </a:extLst>
          </p:cNvPr>
          <p:cNvGrpSpPr/>
          <p:nvPr/>
        </p:nvGrpSpPr>
        <p:grpSpPr>
          <a:xfrm>
            <a:off x="3180120" y="4410410"/>
            <a:ext cx="281347" cy="381653"/>
            <a:chOff x="5680076" y="2749550"/>
            <a:chExt cx="547688" cy="742950"/>
          </a:xfrm>
          <a:solidFill>
            <a:schemeClr val="bg1"/>
          </a:solidFill>
        </p:grpSpPr>
        <p:sp>
          <p:nvSpPr>
            <p:cNvPr id="111" name="Freeform 13">
              <a:extLst>
                <a:ext uri="{FF2B5EF4-FFF2-40B4-BE49-F238E27FC236}">
                  <a16:creationId xmlns:a16="http://schemas.microsoft.com/office/drawing/2014/main" id="{7BFC9DC0-C4F0-4E66-8E75-C0CCB3C1FA2F}"/>
                </a:ext>
              </a:extLst>
            </p:cNvPr>
            <p:cNvSpPr/>
            <p:nvPr/>
          </p:nvSpPr>
          <p:spPr bwMode="auto">
            <a:xfrm>
              <a:off x="5680076" y="2749550"/>
              <a:ext cx="454025" cy="641350"/>
            </a:xfrm>
            <a:custGeom>
              <a:avLst/>
              <a:gdLst>
                <a:gd name="T0" fmla="*/ 158 w 165"/>
                <a:gd name="T1" fmla="*/ 195 h 233"/>
                <a:gd name="T2" fmla="*/ 158 w 165"/>
                <a:gd name="T3" fmla="*/ 189 h 233"/>
                <a:gd name="T4" fmla="*/ 70 w 165"/>
                <a:gd name="T5" fmla="*/ 189 h 233"/>
                <a:gd name="T6" fmla="*/ 70 w 165"/>
                <a:gd name="T7" fmla="*/ 195 h 233"/>
                <a:gd name="T8" fmla="*/ 68 w 165"/>
                <a:gd name="T9" fmla="*/ 195 h 233"/>
                <a:gd name="T10" fmla="*/ 18 w 165"/>
                <a:gd name="T11" fmla="*/ 120 h 233"/>
                <a:gd name="T12" fmla="*/ 94 w 165"/>
                <a:gd name="T13" fmla="*/ 39 h 233"/>
                <a:gd name="T14" fmla="*/ 94 w 165"/>
                <a:gd name="T15" fmla="*/ 120 h 233"/>
                <a:gd name="T16" fmla="*/ 70 w 165"/>
                <a:gd name="T17" fmla="*/ 120 h 233"/>
                <a:gd name="T18" fmla="*/ 70 w 165"/>
                <a:gd name="T19" fmla="*/ 127 h 233"/>
                <a:gd name="T20" fmla="*/ 76 w 165"/>
                <a:gd name="T21" fmla="*/ 127 h 233"/>
                <a:gd name="T22" fmla="*/ 75 w 165"/>
                <a:gd name="T23" fmla="*/ 131 h 233"/>
                <a:gd name="T24" fmla="*/ 75 w 165"/>
                <a:gd name="T25" fmla="*/ 150 h 233"/>
                <a:gd name="T26" fmla="*/ 86 w 165"/>
                <a:gd name="T27" fmla="*/ 161 h 233"/>
                <a:gd name="T28" fmla="*/ 97 w 165"/>
                <a:gd name="T29" fmla="*/ 150 h 233"/>
                <a:gd name="T30" fmla="*/ 97 w 165"/>
                <a:gd name="T31" fmla="*/ 131 h 233"/>
                <a:gd name="T32" fmla="*/ 96 w 165"/>
                <a:gd name="T33" fmla="*/ 127 h 233"/>
                <a:gd name="T34" fmla="*/ 104 w 165"/>
                <a:gd name="T35" fmla="*/ 127 h 233"/>
                <a:gd name="T36" fmla="*/ 103 w 165"/>
                <a:gd name="T37" fmla="*/ 131 h 233"/>
                <a:gd name="T38" fmla="*/ 103 w 165"/>
                <a:gd name="T39" fmla="*/ 163 h 233"/>
                <a:gd name="T40" fmla="*/ 114 w 165"/>
                <a:gd name="T41" fmla="*/ 174 h 233"/>
                <a:gd name="T42" fmla="*/ 125 w 165"/>
                <a:gd name="T43" fmla="*/ 163 h 233"/>
                <a:gd name="T44" fmla="*/ 125 w 165"/>
                <a:gd name="T45" fmla="*/ 131 h 233"/>
                <a:gd name="T46" fmla="*/ 124 w 165"/>
                <a:gd name="T47" fmla="*/ 127 h 233"/>
                <a:gd name="T48" fmla="*/ 132 w 165"/>
                <a:gd name="T49" fmla="*/ 127 h 233"/>
                <a:gd name="T50" fmla="*/ 131 w 165"/>
                <a:gd name="T51" fmla="*/ 131 h 233"/>
                <a:gd name="T52" fmla="*/ 131 w 165"/>
                <a:gd name="T53" fmla="*/ 150 h 233"/>
                <a:gd name="T54" fmla="*/ 142 w 165"/>
                <a:gd name="T55" fmla="*/ 161 h 233"/>
                <a:gd name="T56" fmla="*/ 153 w 165"/>
                <a:gd name="T57" fmla="*/ 150 h 233"/>
                <a:gd name="T58" fmla="*/ 153 w 165"/>
                <a:gd name="T59" fmla="*/ 131 h 233"/>
                <a:gd name="T60" fmla="*/ 152 w 165"/>
                <a:gd name="T61" fmla="*/ 127 h 233"/>
                <a:gd name="T62" fmla="*/ 158 w 165"/>
                <a:gd name="T63" fmla="*/ 127 h 233"/>
                <a:gd name="T64" fmla="*/ 158 w 165"/>
                <a:gd name="T65" fmla="*/ 120 h 233"/>
                <a:gd name="T66" fmla="*/ 134 w 165"/>
                <a:gd name="T67" fmla="*/ 120 h 233"/>
                <a:gd name="T68" fmla="*/ 134 w 165"/>
                <a:gd name="T69" fmla="*/ 18 h 233"/>
                <a:gd name="T70" fmla="*/ 142 w 165"/>
                <a:gd name="T71" fmla="*/ 18 h 233"/>
                <a:gd name="T72" fmla="*/ 142 w 165"/>
                <a:gd name="T73" fmla="*/ 0 h 233"/>
                <a:gd name="T74" fmla="*/ 86 w 165"/>
                <a:gd name="T75" fmla="*/ 0 h 233"/>
                <a:gd name="T76" fmla="*/ 86 w 165"/>
                <a:gd name="T77" fmla="*/ 18 h 233"/>
                <a:gd name="T78" fmla="*/ 94 w 165"/>
                <a:gd name="T79" fmla="*/ 18 h 233"/>
                <a:gd name="T80" fmla="*/ 94 w 165"/>
                <a:gd name="T81" fmla="*/ 20 h 233"/>
                <a:gd name="T82" fmla="*/ 0 w 165"/>
                <a:gd name="T83" fmla="*/ 120 h 233"/>
                <a:gd name="T84" fmla="*/ 63 w 165"/>
                <a:gd name="T85" fmla="*/ 213 h 233"/>
                <a:gd name="T86" fmla="*/ 63 w 165"/>
                <a:gd name="T87" fmla="*/ 233 h 233"/>
                <a:gd name="T88" fmla="*/ 165 w 165"/>
                <a:gd name="T89" fmla="*/ 233 h 233"/>
                <a:gd name="T90" fmla="*/ 165 w 165"/>
                <a:gd name="T91" fmla="*/ 195 h 233"/>
                <a:gd name="T92" fmla="*/ 158 w 165"/>
                <a:gd name="T93" fmla="*/ 195 h 2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</a:cxnLst>
              <a:rect l="0" t="0" r="r" b="b"/>
              <a:pathLst>
                <a:path w="165" h="233">
                  <a:moveTo>
                    <a:pt x="158" y="195"/>
                  </a:moveTo>
                  <a:cubicBezTo>
                    <a:pt x="158" y="189"/>
                    <a:pt x="158" y="189"/>
                    <a:pt x="158" y="189"/>
                  </a:cubicBezTo>
                  <a:cubicBezTo>
                    <a:pt x="70" y="189"/>
                    <a:pt x="70" y="189"/>
                    <a:pt x="70" y="189"/>
                  </a:cubicBezTo>
                  <a:cubicBezTo>
                    <a:pt x="70" y="195"/>
                    <a:pt x="70" y="195"/>
                    <a:pt x="70" y="195"/>
                  </a:cubicBezTo>
                  <a:cubicBezTo>
                    <a:pt x="68" y="195"/>
                    <a:pt x="68" y="195"/>
                    <a:pt x="68" y="195"/>
                  </a:cubicBezTo>
                  <a:cubicBezTo>
                    <a:pt x="38" y="183"/>
                    <a:pt x="18" y="154"/>
                    <a:pt x="18" y="120"/>
                  </a:cubicBezTo>
                  <a:cubicBezTo>
                    <a:pt x="18" y="77"/>
                    <a:pt x="51" y="42"/>
                    <a:pt x="94" y="39"/>
                  </a:cubicBezTo>
                  <a:cubicBezTo>
                    <a:pt x="94" y="120"/>
                    <a:pt x="94" y="120"/>
                    <a:pt x="94" y="120"/>
                  </a:cubicBezTo>
                  <a:cubicBezTo>
                    <a:pt x="70" y="120"/>
                    <a:pt x="70" y="120"/>
                    <a:pt x="70" y="120"/>
                  </a:cubicBezTo>
                  <a:cubicBezTo>
                    <a:pt x="70" y="127"/>
                    <a:pt x="70" y="127"/>
                    <a:pt x="70" y="127"/>
                  </a:cubicBezTo>
                  <a:cubicBezTo>
                    <a:pt x="76" y="127"/>
                    <a:pt x="76" y="127"/>
                    <a:pt x="76" y="127"/>
                  </a:cubicBezTo>
                  <a:cubicBezTo>
                    <a:pt x="75" y="128"/>
                    <a:pt x="75" y="130"/>
                    <a:pt x="75" y="131"/>
                  </a:cubicBezTo>
                  <a:cubicBezTo>
                    <a:pt x="75" y="150"/>
                    <a:pt x="75" y="150"/>
                    <a:pt x="75" y="150"/>
                  </a:cubicBezTo>
                  <a:cubicBezTo>
                    <a:pt x="75" y="156"/>
                    <a:pt x="80" y="161"/>
                    <a:pt x="86" y="161"/>
                  </a:cubicBezTo>
                  <a:cubicBezTo>
                    <a:pt x="92" y="161"/>
                    <a:pt x="97" y="156"/>
                    <a:pt x="97" y="150"/>
                  </a:cubicBezTo>
                  <a:cubicBezTo>
                    <a:pt x="97" y="131"/>
                    <a:pt x="97" y="131"/>
                    <a:pt x="97" y="131"/>
                  </a:cubicBezTo>
                  <a:cubicBezTo>
                    <a:pt x="97" y="130"/>
                    <a:pt x="96" y="128"/>
                    <a:pt x="96" y="127"/>
                  </a:cubicBezTo>
                  <a:cubicBezTo>
                    <a:pt x="104" y="127"/>
                    <a:pt x="104" y="127"/>
                    <a:pt x="104" y="127"/>
                  </a:cubicBezTo>
                  <a:cubicBezTo>
                    <a:pt x="103" y="128"/>
                    <a:pt x="103" y="130"/>
                    <a:pt x="103" y="131"/>
                  </a:cubicBezTo>
                  <a:cubicBezTo>
                    <a:pt x="103" y="163"/>
                    <a:pt x="103" y="163"/>
                    <a:pt x="103" y="163"/>
                  </a:cubicBezTo>
                  <a:cubicBezTo>
                    <a:pt x="103" y="169"/>
                    <a:pt x="108" y="174"/>
                    <a:pt x="114" y="174"/>
                  </a:cubicBezTo>
                  <a:cubicBezTo>
                    <a:pt x="120" y="174"/>
                    <a:pt x="125" y="169"/>
                    <a:pt x="125" y="163"/>
                  </a:cubicBezTo>
                  <a:cubicBezTo>
                    <a:pt x="125" y="131"/>
                    <a:pt x="125" y="131"/>
                    <a:pt x="125" y="131"/>
                  </a:cubicBezTo>
                  <a:cubicBezTo>
                    <a:pt x="125" y="130"/>
                    <a:pt x="125" y="128"/>
                    <a:pt x="124" y="127"/>
                  </a:cubicBezTo>
                  <a:cubicBezTo>
                    <a:pt x="132" y="127"/>
                    <a:pt x="132" y="127"/>
                    <a:pt x="132" y="127"/>
                  </a:cubicBezTo>
                  <a:cubicBezTo>
                    <a:pt x="131" y="128"/>
                    <a:pt x="131" y="130"/>
                    <a:pt x="131" y="131"/>
                  </a:cubicBezTo>
                  <a:cubicBezTo>
                    <a:pt x="131" y="150"/>
                    <a:pt x="131" y="150"/>
                    <a:pt x="131" y="150"/>
                  </a:cubicBezTo>
                  <a:cubicBezTo>
                    <a:pt x="131" y="156"/>
                    <a:pt x="136" y="161"/>
                    <a:pt x="142" y="161"/>
                  </a:cubicBezTo>
                  <a:cubicBezTo>
                    <a:pt x="148" y="161"/>
                    <a:pt x="153" y="156"/>
                    <a:pt x="153" y="150"/>
                  </a:cubicBezTo>
                  <a:cubicBezTo>
                    <a:pt x="153" y="131"/>
                    <a:pt x="153" y="131"/>
                    <a:pt x="153" y="131"/>
                  </a:cubicBezTo>
                  <a:cubicBezTo>
                    <a:pt x="153" y="130"/>
                    <a:pt x="153" y="128"/>
                    <a:pt x="152" y="127"/>
                  </a:cubicBezTo>
                  <a:cubicBezTo>
                    <a:pt x="158" y="127"/>
                    <a:pt x="158" y="127"/>
                    <a:pt x="158" y="127"/>
                  </a:cubicBezTo>
                  <a:cubicBezTo>
                    <a:pt x="158" y="120"/>
                    <a:pt x="158" y="120"/>
                    <a:pt x="158" y="120"/>
                  </a:cubicBezTo>
                  <a:cubicBezTo>
                    <a:pt x="134" y="120"/>
                    <a:pt x="134" y="120"/>
                    <a:pt x="134" y="120"/>
                  </a:cubicBezTo>
                  <a:cubicBezTo>
                    <a:pt x="134" y="18"/>
                    <a:pt x="134" y="18"/>
                    <a:pt x="134" y="18"/>
                  </a:cubicBezTo>
                  <a:cubicBezTo>
                    <a:pt x="142" y="18"/>
                    <a:pt x="142" y="18"/>
                    <a:pt x="142" y="18"/>
                  </a:cubicBezTo>
                  <a:cubicBezTo>
                    <a:pt x="142" y="0"/>
                    <a:pt x="142" y="0"/>
                    <a:pt x="142" y="0"/>
                  </a:cubicBezTo>
                  <a:cubicBezTo>
                    <a:pt x="86" y="0"/>
                    <a:pt x="86" y="0"/>
                    <a:pt x="86" y="0"/>
                  </a:cubicBezTo>
                  <a:cubicBezTo>
                    <a:pt x="86" y="18"/>
                    <a:pt x="86" y="18"/>
                    <a:pt x="86" y="18"/>
                  </a:cubicBezTo>
                  <a:cubicBezTo>
                    <a:pt x="94" y="18"/>
                    <a:pt x="94" y="18"/>
                    <a:pt x="94" y="18"/>
                  </a:cubicBezTo>
                  <a:cubicBezTo>
                    <a:pt x="94" y="20"/>
                    <a:pt x="94" y="20"/>
                    <a:pt x="94" y="20"/>
                  </a:cubicBezTo>
                  <a:cubicBezTo>
                    <a:pt x="41" y="24"/>
                    <a:pt x="0" y="67"/>
                    <a:pt x="0" y="120"/>
                  </a:cubicBezTo>
                  <a:cubicBezTo>
                    <a:pt x="0" y="162"/>
                    <a:pt x="26" y="198"/>
                    <a:pt x="63" y="213"/>
                  </a:cubicBezTo>
                  <a:cubicBezTo>
                    <a:pt x="63" y="233"/>
                    <a:pt x="63" y="233"/>
                    <a:pt x="63" y="233"/>
                  </a:cubicBezTo>
                  <a:cubicBezTo>
                    <a:pt x="165" y="233"/>
                    <a:pt x="165" y="233"/>
                    <a:pt x="165" y="233"/>
                  </a:cubicBezTo>
                  <a:cubicBezTo>
                    <a:pt x="165" y="195"/>
                    <a:pt x="165" y="195"/>
                    <a:pt x="165" y="195"/>
                  </a:cubicBezTo>
                  <a:lnTo>
                    <a:pt x="158" y="195"/>
                  </a:ln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112" name="Freeform 14">
              <a:extLst>
                <a:ext uri="{FF2B5EF4-FFF2-40B4-BE49-F238E27FC236}">
                  <a16:creationId xmlns:a16="http://schemas.microsoft.com/office/drawing/2014/main" id="{2F01127B-8ACF-4AA9-A333-00E72022754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761039" y="3413125"/>
              <a:ext cx="466725" cy="79375"/>
            </a:xfrm>
            <a:custGeom>
              <a:avLst/>
              <a:gdLst>
                <a:gd name="T0" fmla="*/ 0 w 294"/>
                <a:gd name="T1" fmla="*/ 0 h 50"/>
                <a:gd name="T2" fmla="*/ 0 w 294"/>
                <a:gd name="T3" fmla="*/ 50 h 50"/>
                <a:gd name="T4" fmla="*/ 294 w 294"/>
                <a:gd name="T5" fmla="*/ 50 h 50"/>
                <a:gd name="T6" fmla="*/ 294 w 294"/>
                <a:gd name="T7" fmla="*/ 0 h 50"/>
                <a:gd name="T8" fmla="*/ 0 w 294"/>
                <a:gd name="T9" fmla="*/ 0 h 50"/>
                <a:gd name="T10" fmla="*/ 282 w 294"/>
                <a:gd name="T11" fmla="*/ 38 h 50"/>
                <a:gd name="T12" fmla="*/ 10 w 294"/>
                <a:gd name="T13" fmla="*/ 38 h 50"/>
                <a:gd name="T14" fmla="*/ 10 w 294"/>
                <a:gd name="T15" fmla="*/ 12 h 50"/>
                <a:gd name="T16" fmla="*/ 282 w 294"/>
                <a:gd name="T17" fmla="*/ 12 h 50"/>
                <a:gd name="T18" fmla="*/ 282 w 294"/>
                <a:gd name="T19" fmla="*/ 38 h 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294" h="50">
                  <a:moveTo>
                    <a:pt x="0" y="0"/>
                  </a:moveTo>
                  <a:lnTo>
                    <a:pt x="0" y="50"/>
                  </a:lnTo>
                  <a:lnTo>
                    <a:pt x="294" y="50"/>
                  </a:lnTo>
                  <a:lnTo>
                    <a:pt x="294" y="0"/>
                  </a:lnTo>
                  <a:lnTo>
                    <a:pt x="0" y="0"/>
                  </a:lnTo>
                  <a:close/>
                  <a:moveTo>
                    <a:pt x="282" y="38"/>
                  </a:moveTo>
                  <a:lnTo>
                    <a:pt x="10" y="38"/>
                  </a:lnTo>
                  <a:lnTo>
                    <a:pt x="10" y="12"/>
                  </a:lnTo>
                  <a:lnTo>
                    <a:pt x="282" y="12"/>
                  </a:lnTo>
                  <a:lnTo>
                    <a:pt x="282" y="38"/>
                  </a:ln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</p:grpSp>
      <p:sp>
        <p:nvSpPr>
          <p:cNvPr id="113" name="矩形 112" descr="e7d195523061f1c09e9d68d7cf438b91ef959ecb14fc25d26BBA7F7DBC18E55DFF4014AF651F0BF2569D4B6C1DA7F1A4683A481403BD872FC687266AD13265C1DE7C373772FD8728ABDD69ADD03BFF5BE2862BC891DBB79E0A12267BEBE766ACAF6260D70995E6538A8984318D67824546F6FFC40C04D7CECC9107EBCC5E8E0A6BD80FAAD3BF75763CAF8F29A143E1D1">
            <a:extLst>
              <a:ext uri="{FF2B5EF4-FFF2-40B4-BE49-F238E27FC236}">
                <a16:creationId xmlns:a16="http://schemas.microsoft.com/office/drawing/2014/main" id="{DB0A6D48-D142-4581-B33A-8D2268A74BCB}"/>
              </a:ext>
            </a:extLst>
          </p:cNvPr>
          <p:cNvSpPr/>
          <p:nvPr/>
        </p:nvSpPr>
        <p:spPr bwMode="auto">
          <a:xfrm>
            <a:off x="3658931" y="4132430"/>
            <a:ext cx="5427012" cy="86177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/>
            </a:pPr>
            <a:r>
              <a:rPr lang="en-US" altLang="zh-CN" sz="1600" kern="100" dirty="0">
                <a:solidFill>
                  <a:schemeClr val="accent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It taps intellectual resources of learners and inherent potential; gradually increase learners</a:t>
            </a:r>
            <a:r>
              <a:rPr lang="en-US" altLang="zh-CN" sz="1600" dirty="0">
                <a:solidFill>
                  <a:schemeClr val="accent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'</a:t>
            </a:r>
            <a:r>
              <a:rPr lang="en-US" altLang="zh-CN" sz="1600" kern="100" dirty="0">
                <a:solidFill>
                  <a:schemeClr val="accent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 level of multiple intelligences and language learning ability.</a:t>
            </a:r>
            <a:endParaRPr lang="zh-CN" altLang="en-US" sz="1600" kern="100" dirty="0">
              <a:solidFill>
                <a:schemeClr val="accent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Times New Roman" panose="02020603050405020304" pitchFamily="18" charset="0"/>
            </a:endParaRPr>
          </a:p>
        </p:txBody>
      </p:sp>
      <p:sp>
        <p:nvSpPr>
          <p:cNvPr id="2" name="矩形 1">
            <a:extLst>
              <a:ext uri="{FF2B5EF4-FFF2-40B4-BE49-F238E27FC236}">
                <a16:creationId xmlns:a16="http://schemas.microsoft.com/office/drawing/2014/main" id="{4FD4D81F-1239-4F34-8A19-3D2973115A58}"/>
              </a:ext>
            </a:extLst>
          </p:cNvPr>
          <p:cNvSpPr/>
          <p:nvPr/>
        </p:nvSpPr>
        <p:spPr>
          <a:xfrm>
            <a:off x="130675" y="4550164"/>
            <a:ext cx="1958635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altLang="zh-CN" sz="2400" b="1" kern="100" dirty="0">
                <a:solidFill>
                  <a:schemeClr val="accent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MI Theory </a:t>
            </a: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76228489"/>
      </p:ext>
    </p:extLst>
  </p:cSld>
  <p:clrMapOvr>
    <a:masterClrMapping/>
  </p:clrMapOvr>
  <p:transition spd="slow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9" grpId="0"/>
      <p:bldP spid="82" grpId="0" animBg="1"/>
      <p:bldP spid="83" grpId="0"/>
      <p:bldP spid="86" grpId="0" animBg="1"/>
      <p:bldP spid="87" grpId="0"/>
      <p:bldP spid="90" grpId="0" animBg="1"/>
      <p:bldP spid="91" grpId="0" animBg="1"/>
      <p:bldP spid="95" grpId="0" animBg="1"/>
      <p:bldP spid="100" grpId="0" animBg="1"/>
      <p:bldP spid="11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>
            <a:alphaModFix amt="51000"/>
            <a:duotone>
              <a:prstClr val="black"/>
              <a:schemeClr val="tx2">
                <a:tint val="45000"/>
                <a:satMod val="400000"/>
              </a:schemeClr>
            </a:duotone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" name="文本框 6"/>
          <p:cNvSpPr txBox="1">
            <a:spLocks noChangeArrowheads="1"/>
          </p:cNvSpPr>
          <p:nvPr/>
        </p:nvSpPr>
        <p:spPr bwMode="auto">
          <a:xfrm>
            <a:off x="550099" y="739189"/>
            <a:ext cx="4032379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1pPr>
            <a:lvl2pPr marL="742950" indent="-28575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2pPr>
            <a:lvl3pPr marL="1143000" indent="-22860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3pPr>
            <a:lvl4pPr marL="1600200" indent="-22860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4pPr>
            <a:lvl5pPr marL="2057400" indent="-22860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5pPr>
            <a:lvl6pPr marL="25146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6pPr>
            <a:lvl7pPr marL="29718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7pPr>
            <a:lvl8pPr marL="34290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8pPr>
            <a:lvl9pPr marL="38862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en-US" altLang="zh-CN" sz="1800" b="1" dirty="0">
                <a:solidFill>
                  <a:schemeClr val="accent1"/>
                </a:solidFill>
                <a:latin typeface="Times New Roman" panose="02020603050405020304" pitchFamily="18" charset="0"/>
                <a:ea typeface="+mj-ea"/>
                <a:cs typeface="Times New Roman" panose="02020603050405020304" pitchFamily="18" charset="0"/>
              </a:rPr>
              <a:t>What</a:t>
            </a:r>
            <a:r>
              <a:rPr lang="en-US" altLang="zh-CN" sz="1800" dirty="0">
                <a:solidFill>
                  <a:schemeClr val="accent1"/>
                </a:solidFill>
                <a:latin typeface="Times New Roman" panose="02020603050405020304" pitchFamily="18" charset="0"/>
                <a:ea typeface="+mj-ea"/>
                <a:cs typeface="Times New Roman" panose="02020603050405020304" pitchFamily="18" charset="0"/>
              </a:rPr>
              <a:t> are the </a:t>
            </a:r>
            <a:r>
              <a:rPr lang="en-US" altLang="zh-CN" sz="1800" b="1" dirty="0">
                <a:solidFill>
                  <a:schemeClr val="accent1"/>
                </a:solidFill>
                <a:latin typeface="Times New Roman" panose="02020603050405020304" pitchFamily="18" charset="0"/>
                <a:ea typeface="+mj-ea"/>
                <a:cs typeface="Times New Roman" panose="02020603050405020304" pitchFamily="18" charset="0"/>
              </a:rPr>
              <a:t>distributions</a:t>
            </a:r>
            <a:r>
              <a:rPr lang="en-US" altLang="zh-CN" sz="1800" dirty="0">
                <a:solidFill>
                  <a:schemeClr val="accent1"/>
                </a:solidFill>
                <a:latin typeface="Times New Roman" panose="02020603050405020304" pitchFamily="18" charset="0"/>
                <a:ea typeface="+mj-ea"/>
                <a:cs typeface="Times New Roman" panose="02020603050405020304" pitchFamily="18" charset="0"/>
              </a:rPr>
              <a:t> of these undergraduates’ or subjects’ MI?</a:t>
            </a:r>
            <a:endParaRPr lang="zh-CN" altLang="en-US" sz="1800" dirty="0">
              <a:solidFill>
                <a:schemeClr val="accent1"/>
              </a:solidFill>
              <a:latin typeface="Times New Roman" panose="02020603050405020304" pitchFamily="18" charset="0"/>
              <a:ea typeface="+mj-ea"/>
              <a:cs typeface="Times New Roman" panose="02020603050405020304" pitchFamily="18" charset="0"/>
            </a:endParaRPr>
          </a:p>
        </p:txBody>
      </p:sp>
      <p:sp>
        <p:nvSpPr>
          <p:cNvPr id="63" name="椭圆 62"/>
          <p:cNvSpPr/>
          <p:nvPr/>
        </p:nvSpPr>
        <p:spPr>
          <a:xfrm>
            <a:off x="109227" y="889304"/>
            <a:ext cx="440872" cy="440872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CN" sz="1800">
                <a:latin typeface="Times New Roman" panose="02020603050405020304" pitchFamily="18" charset="0"/>
                <a:cs typeface="Times New Roman" panose="02020603050405020304" pitchFamily="18" charset="0"/>
              </a:rPr>
              <a:t>1</a:t>
            </a:r>
            <a:endParaRPr lang="zh-CN" altLang="en-US" sz="180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4" name="文本框 6"/>
          <p:cNvSpPr txBox="1">
            <a:spLocks noChangeArrowheads="1"/>
          </p:cNvSpPr>
          <p:nvPr/>
        </p:nvSpPr>
        <p:spPr bwMode="auto">
          <a:xfrm>
            <a:off x="507686" y="1449377"/>
            <a:ext cx="4162105" cy="120032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1pPr>
            <a:lvl2pPr marL="742950" indent="-28575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2pPr>
            <a:lvl3pPr marL="1143000" indent="-22860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3pPr>
            <a:lvl4pPr marL="1600200" indent="-22860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4pPr>
            <a:lvl5pPr marL="2057400" indent="-22860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5pPr>
            <a:lvl6pPr marL="25146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6pPr>
            <a:lvl7pPr marL="29718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7pPr>
            <a:lvl8pPr marL="34290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8pPr>
            <a:lvl9pPr marL="38862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en-US" altLang="zh-CN" sz="1800" b="1" dirty="0">
                <a:solidFill>
                  <a:schemeClr val="accent1"/>
                </a:solidFill>
                <a:latin typeface="Times New Roman" panose="02020603050405020304" pitchFamily="18" charset="0"/>
                <a:ea typeface="+mj-ea"/>
                <a:cs typeface="Times New Roman" panose="02020603050405020304" pitchFamily="18" charset="0"/>
              </a:rPr>
              <a:t>What</a:t>
            </a:r>
            <a:r>
              <a:rPr lang="en-US" altLang="zh-CN" sz="1800" dirty="0">
                <a:solidFill>
                  <a:schemeClr val="accent1"/>
                </a:solidFill>
                <a:latin typeface="Times New Roman" panose="02020603050405020304" pitchFamily="18" charset="0"/>
                <a:ea typeface="+mj-ea"/>
                <a:cs typeface="Times New Roman" panose="02020603050405020304" pitchFamily="18" charset="0"/>
              </a:rPr>
              <a:t> are the </a:t>
            </a:r>
            <a:r>
              <a:rPr lang="en-US" altLang="zh-CN" sz="1800" b="1" dirty="0">
                <a:solidFill>
                  <a:schemeClr val="accent1"/>
                </a:solidFill>
                <a:latin typeface="Times New Roman" panose="02020603050405020304" pitchFamily="18" charset="0"/>
                <a:ea typeface="+mj-ea"/>
                <a:cs typeface="Times New Roman" panose="02020603050405020304" pitchFamily="18" charset="0"/>
              </a:rPr>
              <a:t>effects and impacts </a:t>
            </a:r>
            <a:r>
              <a:rPr lang="en-US" altLang="zh-CN" sz="1800" dirty="0">
                <a:solidFill>
                  <a:schemeClr val="accent1"/>
                </a:solidFill>
                <a:latin typeface="Times New Roman" panose="02020603050405020304" pitchFamily="18" charset="0"/>
                <a:ea typeface="+mj-ea"/>
                <a:cs typeface="Times New Roman" panose="02020603050405020304" pitchFamily="18" charset="0"/>
              </a:rPr>
              <a:t>of MI Theory on undergraduates</a:t>
            </a:r>
            <a:r>
              <a:rPr lang="en-US" altLang="zh-CN" sz="1800" dirty="0">
                <a:solidFill>
                  <a:schemeClr val="accent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'</a:t>
            </a:r>
            <a:r>
              <a:rPr lang="en-US" altLang="zh-CN" sz="1800" dirty="0">
                <a:solidFill>
                  <a:schemeClr val="accent1"/>
                </a:solidFill>
                <a:latin typeface="Times New Roman" panose="02020603050405020304" pitchFamily="18" charset="0"/>
                <a:ea typeface="+mj-ea"/>
                <a:cs typeface="Times New Roman" panose="02020603050405020304" pitchFamily="18" charset="0"/>
              </a:rPr>
              <a:t> English language proficiency after its application in comprehensive English course? </a:t>
            </a:r>
            <a:endParaRPr lang="zh-CN" altLang="en-US" sz="1800" dirty="0">
              <a:solidFill>
                <a:schemeClr val="accent1"/>
              </a:solidFill>
              <a:latin typeface="Times New Roman" panose="02020603050405020304" pitchFamily="18" charset="0"/>
              <a:ea typeface="+mj-ea"/>
              <a:cs typeface="Times New Roman" panose="02020603050405020304" pitchFamily="18" charset="0"/>
            </a:endParaRPr>
          </a:p>
        </p:txBody>
      </p:sp>
      <p:sp>
        <p:nvSpPr>
          <p:cNvPr id="66" name="椭圆 65"/>
          <p:cNvSpPr/>
          <p:nvPr/>
        </p:nvSpPr>
        <p:spPr>
          <a:xfrm>
            <a:off x="102874" y="1804083"/>
            <a:ext cx="440872" cy="440872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CN" sz="1800">
                <a:latin typeface="Times New Roman" panose="02020603050405020304" pitchFamily="18" charset="0"/>
                <a:cs typeface="Times New Roman" panose="02020603050405020304" pitchFamily="18" charset="0"/>
              </a:rPr>
              <a:t>2</a:t>
            </a:r>
            <a:endParaRPr lang="zh-CN" altLang="en-US" sz="180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7" name="文本框 66"/>
          <p:cNvSpPr txBox="1">
            <a:spLocks noChangeArrowheads="1"/>
          </p:cNvSpPr>
          <p:nvPr/>
        </p:nvSpPr>
        <p:spPr bwMode="auto">
          <a:xfrm>
            <a:off x="507686" y="2720976"/>
            <a:ext cx="4047936" cy="120032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1pPr>
            <a:lvl2pPr marL="742950" indent="-28575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2pPr>
            <a:lvl3pPr marL="1143000" indent="-22860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3pPr>
            <a:lvl4pPr marL="1600200" indent="-22860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4pPr>
            <a:lvl5pPr marL="2057400" indent="-22860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5pPr>
            <a:lvl6pPr marL="25146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6pPr>
            <a:lvl7pPr marL="29718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7pPr>
            <a:lvl8pPr marL="34290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8pPr>
            <a:lvl9pPr marL="38862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en-US" altLang="zh-CN" sz="1800" b="1" dirty="0">
                <a:solidFill>
                  <a:schemeClr val="accent1"/>
                </a:solidFill>
                <a:latin typeface="Times New Roman" panose="02020603050405020304" pitchFamily="18" charset="0"/>
                <a:ea typeface="+mj-ea"/>
                <a:cs typeface="Times New Roman" panose="02020603050405020304" pitchFamily="18" charset="0"/>
              </a:rPr>
              <a:t>Is</a:t>
            </a:r>
            <a:r>
              <a:rPr lang="en-US" altLang="zh-CN" sz="1800" dirty="0">
                <a:solidFill>
                  <a:schemeClr val="accent1"/>
                </a:solidFill>
                <a:latin typeface="Times New Roman" panose="02020603050405020304" pitchFamily="18" charset="0"/>
                <a:ea typeface="+mj-ea"/>
                <a:cs typeface="Times New Roman" panose="02020603050405020304" pitchFamily="18" charset="0"/>
              </a:rPr>
              <a:t> the teaching activities and effectiveness of comprehensive English course based on MI Theory </a:t>
            </a:r>
            <a:r>
              <a:rPr lang="en-US" altLang="zh-CN" sz="1800" b="1" dirty="0">
                <a:solidFill>
                  <a:schemeClr val="accent1"/>
                </a:solidFill>
                <a:latin typeface="Times New Roman" panose="02020603050405020304" pitchFamily="18" charset="0"/>
                <a:ea typeface="+mj-ea"/>
                <a:cs typeface="Times New Roman" panose="02020603050405020304" pitchFamily="18" charset="0"/>
              </a:rPr>
              <a:t>gladly received </a:t>
            </a:r>
            <a:r>
              <a:rPr lang="en-US" altLang="zh-CN" sz="1800" dirty="0">
                <a:solidFill>
                  <a:schemeClr val="accent1"/>
                </a:solidFill>
                <a:latin typeface="Times New Roman" panose="02020603050405020304" pitchFamily="18" charset="0"/>
                <a:ea typeface="+mj-ea"/>
                <a:cs typeface="Times New Roman" panose="02020603050405020304" pitchFamily="18" charset="0"/>
              </a:rPr>
              <a:t>by undergraduates?</a:t>
            </a:r>
            <a:endParaRPr lang="zh-CN" altLang="en-US" sz="1800" dirty="0">
              <a:solidFill>
                <a:schemeClr val="accent1"/>
              </a:solidFill>
              <a:latin typeface="Times New Roman" panose="02020603050405020304" pitchFamily="18" charset="0"/>
              <a:ea typeface="+mj-ea"/>
              <a:cs typeface="Times New Roman" panose="02020603050405020304" pitchFamily="18" charset="0"/>
            </a:endParaRPr>
          </a:p>
        </p:txBody>
      </p:sp>
      <p:sp>
        <p:nvSpPr>
          <p:cNvPr id="68" name="文本框 6"/>
          <p:cNvSpPr txBox="1">
            <a:spLocks noChangeArrowheads="1"/>
          </p:cNvSpPr>
          <p:nvPr/>
        </p:nvSpPr>
        <p:spPr bwMode="auto">
          <a:xfrm>
            <a:off x="507686" y="4080050"/>
            <a:ext cx="3922470" cy="9233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1pPr>
            <a:lvl2pPr marL="742950" indent="-28575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2pPr>
            <a:lvl3pPr marL="1143000" indent="-22860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3pPr>
            <a:lvl4pPr marL="1600200" indent="-22860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4pPr>
            <a:lvl5pPr marL="2057400" indent="-22860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5pPr>
            <a:lvl6pPr marL="25146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6pPr>
            <a:lvl7pPr marL="29718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7pPr>
            <a:lvl8pPr marL="34290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8pPr>
            <a:lvl9pPr marL="38862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en-US" altLang="zh-CN" sz="1800" b="1" dirty="0">
                <a:solidFill>
                  <a:schemeClr val="accent1"/>
                </a:solidFill>
                <a:latin typeface="Times New Roman" panose="02020603050405020304" pitchFamily="18" charset="0"/>
                <a:ea typeface="+mj-ea"/>
                <a:cs typeface="Times New Roman" panose="02020603050405020304" pitchFamily="18" charset="0"/>
              </a:rPr>
              <a:t>How</a:t>
            </a:r>
            <a:r>
              <a:rPr lang="en-US" altLang="zh-CN" sz="1800" dirty="0">
                <a:solidFill>
                  <a:schemeClr val="accent1"/>
                </a:solidFill>
                <a:latin typeface="Times New Roman" panose="02020603050405020304" pitchFamily="18" charset="0"/>
                <a:ea typeface="+mj-ea"/>
                <a:cs typeface="Times New Roman" panose="02020603050405020304" pitchFamily="18" charset="0"/>
              </a:rPr>
              <a:t> does MI Theory</a:t>
            </a:r>
            <a:r>
              <a:rPr lang="en-US" altLang="zh-CN" sz="1800" b="1" dirty="0">
                <a:solidFill>
                  <a:schemeClr val="accent1"/>
                </a:solidFill>
                <a:latin typeface="Times New Roman" panose="02020603050405020304" pitchFamily="18" charset="0"/>
                <a:ea typeface="+mj-ea"/>
                <a:cs typeface="Times New Roman" panose="02020603050405020304" pitchFamily="18" charset="0"/>
              </a:rPr>
              <a:t> implicate and influence</a:t>
            </a:r>
            <a:r>
              <a:rPr lang="en-US" altLang="zh-CN" sz="1800" dirty="0">
                <a:solidFill>
                  <a:schemeClr val="accent1"/>
                </a:solidFill>
                <a:latin typeface="Times New Roman" panose="02020603050405020304" pitchFamily="18" charset="0"/>
                <a:ea typeface="+mj-ea"/>
                <a:cs typeface="Times New Roman" panose="02020603050405020304" pitchFamily="18" charset="0"/>
              </a:rPr>
              <a:t> the College English teaching and teachers' strategies?</a:t>
            </a:r>
            <a:endParaRPr lang="zh-CN" altLang="en-US" sz="1800" dirty="0">
              <a:solidFill>
                <a:schemeClr val="accent1"/>
              </a:solidFill>
              <a:latin typeface="Times New Roman" panose="02020603050405020304" pitchFamily="18" charset="0"/>
              <a:ea typeface="+mj-ea"/>
              <a:cs typeface="Times New Roman" panose="02020603050405020304" pitchFamily="18" charset="0"/>
            </a:endParaRPr>
          </a:p>
        </p:txBody>
      </p:sp>
      <p:sp>
        <p:nvSpPr>
          <p:cNvPr id="71" name="椭圆 70"/>
          <p:cNvSpPr/>
          <p:nvPr/>
        </p:nvSpPr>
        <p:spPr>
          <a:xfrm>
            <a:off x="85324" y="3056067"/>
            <a:ext cx="440872" cy="440872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CN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3</a:t>
            </a:r>
            <a:endParaRPr lang="zh-CN" alt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72" name="椭圆 71"/>
          <p:cNvSpPr/>
          <p:nvPr/>
        </p:nvSpPr>
        <p:spPr>
          <a:xfrm>
            <a:off x="109227" y="4256801"/>
            <a:ext cx="440872" cy="440872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CN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4</a:t>
            </a:r>
            <a:endParaRPr lang="zh-CN" alt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2" name="矩形 21">
            <a:extLst>
              <a:ext uri="{FF2B5EF4-FFF2-40B4-BE49-F238E27FC236}">
                <a16:creationId xmlns:a16="http://schemas.microsoft.com/office/drawing/2014/main" id="{1A73F75D-28CA-4886-A40C-A945D81C3B78}"/>
              </a:ext>
            </a:extLst>
          </p:cNvPr>
          <p:cNvSpPr/>
          <p:nvPr/>
        </p:nvSpPr>
        <p:spPr bwMode="auto">
          <a:xfrm>
            <a:off x="120713" y="328382"/>
            <a:ext cx="4457004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/>
            </a:pPr>
            <a:r>
              <a:rPr lang="en-US" altLang="zh-CN" sz="2400" b="1" kern="100" dirty="0">
                <a:solidFill>
                  <a:schemeClr val="accent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Aims &amp; Research Questions                     </a:t>
            </a:r>
            <a:endParaRPr lang="zh-CN" altLang="en-US" sz="2400" b="1" kern="100" dirty="0">
              <a:solidFill>
                <a:schemeClr val="accent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Times New Roman" panose="02020603050405020304" pitchFamily="18" charset="0"/>
            </a:endParaRPr>
          </a:p>
        </p:txBody>
      </p:sp>
      <p:sp>
        <p:nvSpPr>
          <p:cNvPr id="28" name="文本框 6">
            <a:extLst>
              <a:ext uri="{FF2B5EF4-FFF2-40B4-BE49-F238E27FC236}">
                <a16:creationId xmlns:a16="http://schemas.microsoft.com/office/drawing/2014/main" id="{91C6E667-34D7-40D9-8914-9147357AEB3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169086" y="817604"/>
            <a:ext cx="3880056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1pPr>
            <a:lvl2pPr marL="742950" indent="-28575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2pPr>
            <a:lvl3pPr marL="1143000" indent="-22860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3pPr>
            <a:lvl4pPr marL="1600200" indent="-22860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4pPr>
            <a:lvl5pPr marL="2057400" indent="-22860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5pPr>
            <a:lvl6pPr marL="25146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6pPr>
            <a:lvl7pPr marL="29718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7pPr>
            <a:lvl8pPr marL="34290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8pPr>
            <a:lvl9pPr marL="38862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en-US" altLang="zh-CN" sz="1800" dirty="0">
                <a:solidFill>
                  <a:schemeClr val="accent1"/>
                </a:solidFill>
                <a:latin typeface="Times New Roman" panose="02020603050405020304" pitchFamily="18" charset="0"/>
                <a:ea typeface="+mj-ea"/>
                <a:cs typeface="Times New Roman" panose="02020603050405020304" pitchFamily="18" charset="0"/>
              </a:rPr>
              <a:t>Changchun University of Technology, China. </a:t>
            </a:r>
            <a:endParaRPr lang="zh-CN" altLang="en-US" sz="1800" dirty="0">
              <a:solidFill>
                <a:schemeClr val="accent1"/>
              </a:solidFill>
              <a:latin typeface="Times New Roman" panose="02020603050405020304" pitchFamily="18" charset="0"/>
              <a:ea typeface="+mj-ea"/>
              <a:cs typeface="Times New Roman" panose="02020603050405020304" pitchFamily="18" charset="0"/>
            </a:endParaRPr>
          </a:p>
        </p:txBody>
      </p:sp>
      <p:sp>
        <p:nvSpPr>
          <p:cNvPr id="29" name="椭圆 28">
            <a:extLst>
              <a:ext uri="{FF2B5EF4-FFF2-40B4-BE49-F238E27FC236}">
                <a16:creationId xmlns:a16="http://schemas.microsoft.com/office/drawing/2014/main" id="{2EC3055E-1EC6-4CDF-A43F-B9308FEBF84E}"/>
              </a:ext>
            </a:extLst>
          </p:cNvPr>
          <p:cNvSpPr/>
          <p:nvPr/>
        </p:nvSpPr>
        <p:spPr>
          <a:xfrm>
            <a:off x="4734567" y="904544"/>
            <a:ext cx="440872" cy="440872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CN" sz="1800">
                <a:latin typeface="Times New Roman" panose="02020603050405020304" pitchFamily="18" charset="0"/>
                <a:cs typeface="Times New Roman" panose="02020603050405020304" pitchFamily="18" charset="0"/>
              </a:rPr>
              <a:t>1</a:t>
            </a:r>
            <a:endParaRPr lang="zh-CN" altLang="en-US" sz="180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0" name="文本框 6">
            <a:extLst>
              <a:ext uri="{FF2B5EF4-FFF2-40B4-BE49-F238E27FC236}">
                <a16:creationId xmlns:a16="http://schemas.microsoft.com/office/drawing/2014/main" id="{A880B042-D07B-4E31-A59F-EB3E329EA64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133026" y="1612976"/>
            <a:ext cx="3880057" cy="9233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1pPr>
            <a:lvl2pPr marL="742950" indent="-28575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2pPr>
            <a:lvl3pPr marL="1143000" indent="-22860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3pPr>
            <a:lvl4pPr marL="1600200" indent="-22860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4pPr>
            <a:lvl5pPr marL="2057400" indent="-22860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5pPr>
            <a:lvl6pPr marL="25146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6pPr>
            <a:lvl7pPr marL="29718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7pPr>
            <a:lvl8pPr marL="34290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8pPr>
            <a:lvl9pPr marL="38862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en-US" altLang="zh-CN" sz="1800" b="1" dirty="0">
                <a:solidFill>
                  <a:schemeClr val="accent1"/>
                </a:solidFill>
                <a:latin typeface="Times New Roman" panose="02020603050405020304" pitchFamily="18" charset="0"/>
                <a:ea typeface="+mj-ea"/>
                <a:cs typeface="Times New Roman" panose="02020603050405020304" pitchFamily="18" charset="0"/>
              </a:rPr>
              <a:t>Teacher A: </a:t>
            </a:r>
            <a:r>
              <a:rPr lang="en-US" altLang="zh-CN" sz="1800" dirty="0">
                <a:solidFill>
                  <a:schemeClr val="accent1"/>
                </a:solidFill>
                <a:latin typeface="Times New Roman" panose="02020603050405020304" pitchFamily="18" charset="0"/>
                <a:ea typeface="+mj-ea"/>
                <a:cs typeface="Times New Roman" panose="02020603050405020304" pitchFamily="18" charset="0"/>
              </a:rPr>
              <a:t>Class 1 (experimental class), 52 students; </a:t>
            </a:r>
            <a:r>
              <a:rPr lang="en-US" altLang="zh-CN" sz="1800" b="1" dirty="0">
                <a:solidFill>
                  <a:schemeClr val="accent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Teacher B: </a:t>
            </a:r>
            <a:r>
              <a:rPr lang="en-US" altLang="zh-CN" sz="1800" dirty="0">
                <a:solidFill>
                  <a:schemeClr val="accent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Class 2 (controlled class), 58 students.</a:t>
            </a:r>
            <a:endParaRPr lang="zh-CN" altLang="en-US" sz="1800" dirty="0">
              <a:solidFill>
                <a:schemeClr val="accent1"/>
              </a:solidFill>
              <a:latin typeface="Times New Roman" panose="02020603050405020304" pitchFamily="18" charset="0"/>
              <a:ea typeface="+mj-ea"/>
              <a:cs typeface="Times New Roman" panose="02020603050405020304" pitchFamily="18" charset="0"/>
            </a:endParaRPr>
          </a:p>
        </p:txBody>
      </p:sp>
      <p:sp>
        <p:nvSpPr>
          <p:cNvPr id="31" name="椭圆 30">
            <a:extLst>
              <a:ext uri="{FF2B5EF4-FFF2-40B4-BE49-F238E27FC236}">
                <a16:creationId xmlns:a16="http://schemas.microsoft.com/office/drawing/2014/main" id="{6E7CE0E3-183E-4DDA-A71B-3BE30F6C58AF}"/>
              </a:ext>
            </a:extLst>
          </p:cNvPr>
          <p:cNvSpPr/>
          <p:nvPr/>
        </p:nvSpPr>
        <p:spPr>
          <a:xfrm>
            <a:off x="4728214" y="1857423"/>
            <a:ext cx="440872" cy="440872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CN" sz="1800">
                <a:latin typeface="Times New Roman" panose="02020603050405020304" pitchFamily="18" charset="0"/>
                <a:cs typeface="Times New Roman" panose="02020603050405020304" pitchFamily="18" charset="0"/>
              </a:rPr>
              <a:t>2</a:t>
            </a:r>
            <a:endParaRPr lang="zh-CN" altLang="en-US" sz="180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2" name="文本框 31">
            <a:extLst>
              <a:ext uri="{FF2B5EF4-FFF2-40B4-BE49-F238E27FC236}">
                <a16:creationId xmlns:a16="http://schemas.microsoft.com/office/drawing/2014/main" id="{02289E1C-0DC4-4FFF-A36E-FC258274FA5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133026" y="2830078"/>
            <a:ext cx="4047936" cy="120032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1pPr>
            <a:lvl2pPr marL="742950" indent="-28575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2pPr>
            <a:lvl3pPr marL="1143000" indent="-22860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3pPr>
            <a:lvl4pPr marL="1600200" indent="-22860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4pPr>
            <a:lvl5pPr marL="2057400" indent="-22860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5pPr>
            <a:lvl6pPr marL="25146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6pPr>
            <a:lvl7pPr marL="29718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7pPr>
            <a:lvl8pPr marL="34290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8pPr>
            <a:lvl9pPr marL="38862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en-US" altLang="zh-CN" sz="1800" b="1" dirty="0">
                <a:solidFill>
                  <a:schemeClr val="accent1"/>
                </a:solidFill>
                <a:latin typeface="Times New Roman" panose="02020603050405020304" pitchFamily="18" charset="0"/>
                <a:ea typeface="+mj-ea"/>
                <a:cs typeface="Times New Roman" panose="02020603050405020304" pitchFamily="18" charset="0"/>
              </a:rPr>
              <a:t>110 students: freshmen </a:t>
            </a:r>
            <a:r>
              <a:rPr lang="en-US" altLang="zh-CN" sz="1800" dirty="0">
                <a:solidFill>
                  <a:schemeClr val="accent1"/>
                </a:solidFill>
                <a:latin typeface="Times New Roman" panose="02020603050405020304" pitchFamily="18" charset="0"/>
                <a:ea typeface="+mj-ea"/>
                <a:cs typeface="Times New Roman" panose="02020603050405020304" pitchFamily="18" charset="0"/>
              </a:rPr>
              <a:t>with</a:t>
            </a:r>
            <a:r>
              <a:rPr lang="en-US" altLang="zh-CN" sz="1800" b="1" dirty="0">
                <a:solidFill>
                  <a:schemeClr val="accent1"/>
                </a:solidFill>
                <a:latin typeface="Times New Roman" panose="02020603050405020304" pitchFamily="18" charset="0"/>
                <a:ea typeface="+mj-ea"/>
                <a:cs typeface="Times New Roman" panose="02020603050405020304" pitchFamily="18" charset="0"/>
              </a:rPr>
              <a:t> same</a:t>
            </a:r>
            <a:r>
              <a:rPr lang="en-US" altLang="zh-CN" sz="1800" dirty="0">
                <a:solidFill>
                  <a:schemeClr val="accent1"/>
                </a:solidFill>
                <a:latin typeface="Times New Roman" panose="02020603050405020304" pitchFamily="18" charset="0"/>
                <a:ea typeface="+mj-ea"/>
                <a:cs typeface="Times New Roman" panose="02020603050405020304" pitchFamily="18" charset="0"/>
              </a:rPr>
              <a:t> teaching material, teaching goals, teaching hours, </a:t>
            </a:r>
            <a:r>
              <a:rPr lang="en-US" altLang="zh-CN" sz="1800" b="1" dirty="0">
                <a:solidFill>
                  <a:schemeClr val="accent1"/>
                </a:solidFill>
                <a:latin typeface="Times New Roman" panose="02020603050405020304" pitchFamily="18" charset="0"/>
                <a:ea typeface="+mj-ea"/>
                <a:cs typeface="Times New Roman" panose="02020603050405020304" pitchFamily="18" charset="0"/>
              </a:rPr>
              <a:t>similar</a:t>
            </a:r>
            <a:r>
              <a:rPr lang="en-US" altLang="zh-CN" sz="1800" dirty="0">
                <a:solidFill>
                  <a:schemeClr val="accent1"/>
                </a:solidFill>
                <a:latin typeface="Times New Roman" panose="02020603050405020304" pitchFamily="18" charset="0"/>
                <a:ea typeface="+mj-ea"/>
                <a:cs typeface="Times New Roman" panose="02020603050405020304" pitchFamily="18" charset="0"/>
              </a:rPr>
              <a:t> English language proficiency.</a:t>
            </a:r>
            <a:endParaRPr lang="zh-CN" altLang="en-US" sz="1800" dirty="0">
              <a:solidFill>
                <a:schemeClr val="accent1"/>
              </a:solidFill>
              <a:latin typeface="Times New Roman" panose="02020603050405020304" pitchFamily="18" charset="0"/>
              <a:ea typeface="+mj-ea"/>
              <a:cs typeface="Times New Roman" panose="02020603050405020304" pitchFamily="18" charset="0"/>
            </a:endParaRPr>
          </a:p>
        </p:txBody>
      </p:sp>
      <p:sp>
        <p:nvSpPr>
          <p:cNvPr id="33" name="文本框 6">
            <a:extLst>
              <a:ext uri="{FF2B5EF4-FFF2-40B4-BE49-F238E27FC236}">
                <a16:creationId xmlns:a16="http://schemas.microsoft.com/office/drawing/2014/main" id="{2CC5E226-366E-4ACB-BF11-8801064B1FF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103627" y="4154071"/>
            <a:ext cx="4010974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1pPr>
            <a:lvl2pPr marL="742950" indent="-28575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2pPr>
            <a:lvl3pPr marL="1143000" indent="-22860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3pPr>
            <a:lvl4pPr marL="1600200" indent="-22860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4pPr>
            <a:lvl5pPr marL="2057400" indent="-228600"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5pPr>
            <a:lvl6pPr marL="25146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6pPr>
            <a:lvl7pPr marL="29718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7pPr>
            <a:lvl8pPr marL="34290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8pPr>
            <a:lvl9pPr marL="38862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Calibri Light" panose="020F0302020204030204" pitchFamily="34" charset="0"/>
                <a:ea typeface="方正宋刻本秀楷简体" panose="02000000000000000000" pitchFamily="2" charset="-122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en-US" altLang="zh-CN" sz="1800" b="1" dirty="0">
                <a:solidFill>
                  <a:schemeClr val="accent1"/>
                </a:solidFill>
                <a:latin typeface="Times New Roman" panose="02020603050405020304" pitchFamily="18" charset="0"/>
                <a:ea typeface="+mj-ea"/>
                <a:cs typeface="Times New Roman" panose="02020603050405020304" pitchFamily="18" charset="0"/>
              </a:rPr>
              <a:t>Differences: teacher A </a:t>
            </a:r>
            <a:r>
              <a:rPr lang="en-US" altLang="zh-CN" sz="1800" dirty="0">
                <a:solidFill>
                  <a:schemeClr val="accent1"/>
                </a:solidFill>
                <a:latin typeface="Times New Roman" panose="02020603050405020304" pitchFamily="18" charset="0"/>
                <a:ea typeface="+mj-ea"/>
                <a:cs typeface="Times New Roman" panose="02020603050405020304" pitchFamily="18" charset="0"/>
              </a:rPr>
              <a:t>adopts innovative teaching strategies and class activities.</a:t>
            </a:r>
            <a:endParaRPr lang="zh-CN" altLang="en-US" sz="1800" dirty="0">
              <a:solidFill>
                <a:schemeClr val="accent1"/>
              </a:solidFill>
              <a:latin typeface="Times New Roman" panose="02020603050405020304" pitchFamily="18" charset="0"/>
              <a:ea typeface="+mj-ea"/>
              <a:cs typeface="Times New Roman" panose="02020603050405020304" pitchFamily="18" charset="0"/>
            </a:endParaRPr>
          </a:p>
        </p:txBody>
      </p:sp>
      <p:sp>
        <p:nvSpPr>
          <p:cNvPr id="35" name="椭圆 34">
            <a:extLst>
              <a:ext uri="{FF2B5EF4-FFF2-40B4-BE49-F238E27FC236}">
                <a16:creationId xmlns:a16="http://schemas.microsoft.com/office/drawing/2014/main" id="{670F7348-3A79-49D8-8A86-4F99BA6D5117}"/>
              </a:ext>
            </a:extLst>
          </p:cNvPr>
          <p:cNvSpPr/>
          <p:nvPr/>
        </p:nvSpPr>
        <p:spPr>
          <a:xfrm>
            <a:off x="4710664" y="3071307"/>
            <a:ext cx="440872" cy="440872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CN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3</a:t>
            </a:r>
            <a:endParaRPr lang="zh-CN" alt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6" name="椭圆 35">
            <a:extLst>
              <a:ext uri="{FF2B5EF4-FFF2-40B4-BE49-F238E27FC236}">
                <a16:creationId xmlns:a16="http://schemas.microsoft.com/office/drawing/2014/main" id="{303409AF-2246-4E93-88BC-D14C47CEA751}"/>
              </a:ext>
            </a:extLst>
          </p:cNvPr>
          <p:cNvSpPr/>
          <p:nvPr/>
        </p:nvSpPr>
        <p:spPr>
          <a:xfrm>
            <a:off x="4734567" y="4272041"/>
            <a:ext cx="440872" cy="440872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CN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4</a:t>
            </a:r>
            <a:endParaRPr lang="zh-CN" alt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cxnSp>
        <p:nvCxnSpPr>
          <p:cNvPr id="3" name="直接连接符 2">
            <a:extLst>
              <a:ext uri="{FF2B5EF4-FFF2-40B4-BE49-F238E27FC236}">
                <a16:creationId xmlns:a16="http://schemas.microsoft.com/office/drawing/2014/main" id="{DF865D68-C004-40DE-AC26-4619C2E1C3E2}"/>
              </a:ext>
            </a:extLst>
          </p:cNvPr>
          <p:cNvCxnSpPr/>
          <p:nvPr/>
        </p:nvCxnSpPr>
        <p:spPr>
          <a:xfrm>
            <a:off x="4569593" y="778245"/>
            <a:ext cx="0" cy="3934668"/>
          </a:xfrm>
          <a:prstGeom prst="line">
            <a:avLst/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直接连接符 4">
            <a:extLst>
              <a:ext uri="{FF2B5EF4-FFF2-40B4-BE49-F238E27FC236}">
                <a16:creationId xmlns:a16="http://schemas.microsoft.com/office/drawing/2014/main" id="{A040AF29-3E84-4218-A438-CD21454B8F54}"/>
              </a:ext>
            </a:extLst>
          </p:cNvPr>
          <p:cNvCxnSpPr/>
          <p:nvPr/>
        </p:nvCxnSpPr>
        <p:spPr>
          <a:xfrm>
            <a:off x="4577716" y="228717"/>
            <a:ext cx="0" cy="240087"/>
          </a:xfrm>
          <a:prstGeom prst="line">
            <a:avLst/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矩形 5">
            <a:extLst>
              <a:ext uri="{FF2B5EF4-FFF2-40B4-BE49-F238E27FC236}">
                <a16:creationId xmlns:a16="http://schemas.microsoft.com/office/drawing/2014/main" id="{F1EBA832-2BD1-4650-8451-17839EB637A5}"/>
              </a:ext>
            </a:extLst>
          </p:cNvPr>
          <p:cNvSpPr/>
          <p:nvPr/>
        </p:nvSpPr>
        <p:spPr>
          <a:xfrm>
            <a:off x="6233162" y="328382"/>
            <a:ext cx="2069678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altLang="zh-CN" sz="2400" b="1" kern="100" dirty="0">
                <a:solidFill>
                  <a:schemeClr val="accent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Setting</a:t>
            </a:r>
            <a:endParaRPr lang="en-US" sz="2000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4" grpId="0"/>
      <p:bldP spid="67" grpId="0"/>
      <p:bldP spid="68" grpId="0"/>
      <p:bldP spid="28" grpId="0"/>
      <p:bldP spid="29" grpId="0" animBg="1"/>
      <p:bldP spid="30" grpId="0"/>
      <p:bldP spid="31" grpId="0" animBg="1"/>
      <p:bldP spid="32" grpId="0"/>
      <p:bldP spid="33" grpId="0"/>
      <p:bldP spid="35" grpId="0" animBg="1"/>
      <p:bldP spid="36" grpId="0" animBg="1"/>
      <p:bldP spid="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8" name="直接连接符 57"/>
          <p:cNvCxnSpPr>
            <a:cxnSpLocks/>
          </p:cNvCxnSpPr>
          <p:nvPr/>
        </p:nvCxnSpPr>
        <p:spPr>
          <a:xfrm>
            <a:off x="120714" y="804440"/>
            <a:ext cx="303956" cy="0"/>
          </a:xfrm>
          <a:prstGeom prst="line">
            <a:avLst/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圆角矩形 7" descr="e7d195523061f1c09e9d68d7cf438b91ef959ecb14fc25d26BBA7F7DBC18E55DFF4014AF651F0BF2569D4B6C1DA7F1A4683A481403BD872FC687266AD13265C1DE7C373772FD8728ABDD69ADD03BFF5BE2862BC891DBB79EEBC94C9DFDC16E046D6941B99547B168C9310459A6A36518BEA3402FB7A878504F0D6FA8AE2C1ACFBFE35F9F679CA70F919E73C0EC9AE042"/>
          <p:cNvSpPr/>
          <p:nvPr/>
        </p:nvSpPr>
        <p:spPr>
          <a:xfrm>
            <a:off x="904427" y="1104729"/>
            <a:ext cx="7890475" cy="2473043"/>
          </a:xfrm>
          <a:prstGeom prst="roundRect">
            <a:avLst/>
          </a:prstGeom>
          <a:noFill/>
          <a:ln w="1905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101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9" name="椭圆 8" descr="e7d195523061f1c09e9d68d7cf438b91ef959ecb14fc25d26BBA7F7DBC18E55DFF4014AF651F0BF2569D4B6C1DA7F1A4683A481403BD872FC687266AD13265C1DE7C373772FD8728ABDD69ADD03BFF5BE2862BC891DBB79EEBC94C9DFDC16E046D6941B99547B168C9310459A6A36518BEA3402FB7A878504F0D6FA8AE2C1ACFBFE35F9F679CA70F919E73C0EC9AE042"/>
          <p:cNvSpPr/>
          <p:nvPr/>
        </p:nvSpPr>
        <p:spPr>
          <a:xfrm flipH="1">
            <a:off x="131872" y="1497878"/>
            <a:ext cx="329436" cy="340957"/>
          </a:xfrm>
          <a:prstGeom prst="ellipse">
            <a:avLst/>
          </a:prstGeom>
          <a:solidFill>
            <a:schemeClr val="accent1"/>
          </a:solidFill>
          <a:ln w="28575" cap="flat">
            <a:noFill/>
            <a:prstDash val="solid"/>
            <a:miter lim="800000"/>
          </a:ln>
          <a:effectLst/>
        </p:spPr>
        <p:txBody>
          <a:bodyPr vert="horz" wrap="square" lIns="68562" tIns="34281" rIns="68562" bIns="34281" numCol="1" anchor="t" anchorCtr="0" compatLnSpc="1"/>
          <a:lstStyle/>
          <a:p>
            <a:endParaRPr lang="zh-CN" altLang="en-US" sz="101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10" name="椭圆 9" descr="e7d195523061f1c09e9d68d7cf438b91ef959ecb14fc25d26BBA7F7DBC18E55DFF4014AF651F0BF2569D4B6C1DA7F1A4683A481403BD872FC687266AD13265C1DE7C373772FD8728ABDD69ADD03BFF5BE2862BC891DBB79EEBC94C9DFDC16E046D6941B99547B168C9310459A6A36518BEA3402FB7A878504F0D6FA8AE2C1ACFBFE35F9F679CA70F919E73C0EC9AE042"/>
          <p:cNvSpPr/>
          <p:nvPr/>
        </p:nvSpPr>
        <p:spPr>
          <a:xfrm flipH="1">
            <a:off x="120713" y="936185"/>
            <a:ext cx="184034" cy="191880"/>
          </a:xfrm>
          <a:prstGeom prst="ellipse">
            <a:avLst/>
          </a:prstGeom>
          <a:solidFill>
            <a:schemeClr val="accent1"/>
          </a:solidFill>
          <a:ln w="28575" cap="flat">
            <a:noFill/>
            <a:prstDash val="solid"/>
            <a:miter lim="800000"/>
          </a:ln>
          <a:effectLst/>
        </p:spPr>
        <p:txBody>
          <a:bodyPr vert="horz" wrap="square" lIns="68562" tIns="34281" rIns="68562" bIns="34281" numCol="1" anchor="t" anchorCtr="0" compatLnSpc="1"/>
          <a:lstStyle/>
          <a:p>
            <a:endParaRPr lang="zh-CN" altLang="en-US" sz="101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11" name="椭圆 10" descr="e7d195523061f1c09e9d68d7cf438b91ef959ecb14fc25d26BBA7F7DBC18E55DFF4014AF651F0BF2569D4B6C1DA7F1A4683A481403BD872FC687266AD13265C1DE7C373772FD8728ABDD69ADD03BFF5BE2862BC891DBB79EEBC94C9DFDC16E046D6941B99547B168C9310459A6A36518BEA3402FB7A878504F0D6FA8AE2C1ACFBFE35F9F679CA70F919E73C0EC9AE042"/>
          <p:cNvSpPr/>
          <p:nvPr/>
        </p:nvSpPr>
        <p:spPr>
          <a:xfrm flipH="1">
            <a:off x="1506978" y="648158"/>
            <a:ext cx="205708" cy="172771"/>
          </a:xfrm>
          <a:prstGeom prst="ellipse">
            <a:avLst/>
          </a:prstGeom>
          <a:solidFill>
            <a:schemeClr val="accent1"/>
          </a:solidFill>
          <a:ln w="28575" cap="flat">
            <a:noFill/>
            <a:prstDash val="solid"/>
            <a:miter lim="800000"/>
          </a:ln>
          <a:effectLst/>
        </p:spPr>
        <p:txBody>
          <a:bodyPr vert="horz" wrap="square" lIns="68562" tIns="34281" rIns="68562" bIns="34281" numCol="1" anchor="t" anchorCtr="0" compatLnSpc="1"/>
          <a:lstStyle/>
          <a:p>
            <a:endParaRPr lang="zh-CN" altLang="en-US" sz="101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12" name="Freeform 5" descr="e7d195523061f1c09e9d68d7cf438b91ef959ecb14fc25d26BBA7F7DBC18E55DFF4014AF651F0BF2569D4B6C1DA7F1A4683A481403BD872FC687266AD13265C1DE7C373772FD8728ABDD69ADD03BFF5BE2862BC891DBB79EEBC94C9DFDC16E046D6941B99547B168C9310459A6A36518BEA3402FB7A878504F0D6FA8AE2C1ACFBFE35F9F679CA70F919E73C0EC9AE042"/>
          <p:cNvSpPr/>
          <p:nvPr/>
        </p:nvSpPr>
        <p:spPr bwMode="auto">
          <a:xfrm>
            <a:off x="8292936" y="3199600"/>
            <a:ext cx="627219" cy="573991"/>
          </a:xfrm>
          <a:custGeom>
            <a:avLst/>
            <a:gdLst>
              <a:gd name="T0" fmla="*/ 2151 w 2740"/>
              <a:gd name="T1" fmla="*/ 2315 h 2446"/>
              <a:gd name="T2" fmla="*/ 2055 w 2740"/>
              <a:gd name="T3" fmla="*/ 2410 h 2446"/>
              <a:gd name="T4" fmla="*/ 1918 w 2740"/>
              <a:gd name="T5" fmla="*/ 2445 h 2446"/>
              <a:gd name="T6" fmla="*/ 816 w 2740"/>
              <a:gd name="T7" fmla="*/ 2445 h 2446"/>
              <a:gd name="T8" fmla="*/ 685 w 2740"/>
              <a:gd name="T9" fmla="*/ 2410 h 2446"/>
              <a:gd name="T10" fmla="*/ 589 w 2740"/>
              <a:gd name="T11" fmla="*/ 2314 h 2446"/>
              <a:gd name="T12" fmla="*/ 36 w 2740"/>
              <a:gd name="T13" fmla="*/ 1356 h 2446"/>
              <a:gd name="T14" fmla="*/ 0 w 2740"/>
              <a:gd name="T15" fmla="*/ 1223 h 2446"/>
              <a:gd name="T16" fmla="*/ 36 w 2740"/>
              <a:gd name="T17" fmla="*/ 1089 h 2446"/>
              <a:gd name="T18" fmla="*/ 587 w 2740"/>
              <a:gd name="T19" fmla="*/ 135 h 2446"/>
              <a:gd name="T20" fmla="*/ 685 w 2740"/>
              <a:gd name="T21" fmla="*/ 37 h 2446"/>
              <a:gd name="T22" fmla="*/ 810 w 2740"/>
              <a:gd name="T23" fmla="*/ 1 h 2446"/>
              <a:gd name="T24" fmla="*/ 1916 w 2740"/>
              <a:gd name="T25" fmla="*/ 1 h 2446"/>
              <a:gd name="T26" fmla="*/ 2055 w 2740"/>
              <a:gd name="T27" fmla="*/ 37 h 2446"/>
              <a:gd name="T28" fmla="*/ 2151 w 2740"/>
              <a:gd name="T29" fmla="*/ 132 h 2446"/>
              <a:gd name="T30" fmla="*/ 2702 w 2740"/>
              <a:gd name="T31" fmla="*/ 1086 h 2446"/>
              <a:gd name="T32" fmla="*/ 2740 w 2740"/>
              <a:gd name="T33" fmla="*/ 1223 h 2446"/>
              <a:gd name="T34" fmla="*/ 2701 w 2740"/>
              <a:gd name="T35" fmla="*/ 1361 h 2446"/>
              <a:gd name="T36" fmla="*/ 2151 w 2740"/>
              <a:gd name="T37" fmla="*/ 2315 h 244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</a:cxnLst>
            <a:rect l="0" t="0" r="r" b="b"/>
            <a:pathLst>
              <a:path w="2740" h="2446">
                <a:moveTo>
                  <a:pt x="2151" y="2315"/>
                </a:moveTo>
                <a:cubicBezTo>
                  <a:pt x="2128" y="2353"/>
                  <a:pt x="2096" y="2386"/>
                  <a:pt x="2055" y="2410"/>
                </a:cubicBezTo>
                <a:cubicBezTo>
                  <a:pt x="2012" y="2435"/>
                  <a:pt x="1965" y="2446"/>
                  <a:pt x="1918" y="2445"/>
                </a:cubicBezTo>
                <a:lnTo>
                  <a:pt x="816" y="2445"/>
                </a:lnTo>
                <a:cubicBezTo>
                  <a:pt x="772" y="2445"/>
                  <a:pt x="726" y="2434"/>
                  <a:pt x="685" y="2410"/>
                </a:cubicBezTo>
                <a:cubicBezTo>
                  <a:pt x="644" y="2386"/>
                  <a:pt x="611" y="2353"/>
                  <a:pt x="589" y="2314"/>
                </a:cubicBezTo>
                <a:lnTo>
                  <a:pt x="36" y="1356"/>
                </a:lnTo>
                <a:cubicBezTo>
                  <a:pt x="13" y="1317"/>
                  <a:pt x="0" y="1272"/>
                  <a:pt x="0" y="1223"/>
                </a:cubicBezTo>
                <a:cubicBezTo>
                  <a:pt x="0" y="1174"/>
                  <a:pt x="13" y="1129"/>
                  <a:pt x="36" y="1089"/>
                </a:cubicBezTo>
                <a:lnTo>
                  <a:pt x="587" y="135"/>
                </a:lnTo>
                <a:cubicBezTo>
                  <a:pt x="610" y="96"/>
                  <a:pt x="643" y="61"/>
                  <a:pt x="685" y="37"/>
                </a:cubicBezTo>
                <a:cubicBezTo>
                  <a:pt x="724" y="14"/>
                  <a:pt x="767" y="2"/>
                  <a:pt x="810" y="1"/>
                </a:cubicBezTo>
                <a:lnTo>
                  <a:pt x="1916" y="1"/>
                </a:lnTo>
                <a:cubicBezTo>
                  <a:pt x="1963" y="0"/>
                  <a:pt x="2011" y="11"/>
                  <a:pt x="2055" y="37"/>
                </a:cubicBezTo>
                <a:cubicBezTo>
                  <a:pt x="2096" y="60"/>
                  <a:pt x="2129" y="93"/>
                  <a:pt x="2151" y="132"/>
                </a:cubicBezTo>
                <a:lnTo>
                  <a:pt x="2702" y="1086"/>
                </a:lnTo>
                <a:cubicBezTo>
                  <a:pt x="2726" y="1126"/>
                  <a:pt x="2740" y="1173"/>
                  <a:pt x="2740" y="1223"/>
                </a:cubicBezTo>
                <a:cubicBezTo>
                  <a:pt x="2740" y="1274"/>
                  <a:pt x="2726" y="1321"/>
                  <a:pt x="2701" y="1361"/>
                </a:cubicBezTo>
                <a:lnTo>
                  <a:pt x="2151" y="2315"/>
                </a:ln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 lim="800000"/>
          </a:ln>
          <a:effectLst/>
        </p:spPr>
        <p:txBody>
          <a:bodyPr vert="horz" wrap="square" lIns="68562" tIns="34281" rIns="68562" bIns="34281" numCol="1" anchor="t" anchorCtr="0" compatLnSpc="1"/>
          <a:lstStyle/>
          <a:p>
            <a:endParaRPr lang="zh-CN" altLang="en-US" sz="101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13" name="椭圆 12" descr="e7d195523061f1c09e9d68d7cf438b91ef959ecb14fc25d26BBA7F7DBC18E55DFF4014AF651F0BF2569D4B6C1DA7F1A4683A481403BD872FC687266AD13265C1DE7C373772FD8728ABDD69ADD03BFF5BE2862BC891DBB79EEBC94C9DFDC16E046D6941B99547B168C9310459A6A36518BEA3402FB7A878504F0D6FA8AE2C1ACFBFE35F9F679CA70F919E73C0EC9AE042"/>
          <p:cNvSpPr/>
          <p:nvPr/>
        </p:nvSpPr>
        <p:spPr>
          <a:xfrm flipH="1">
            <a:off x="8012566" y="3638520"/>
            <a:ext cx="206591" cy="184240"/>
          </a:xfrm>
          <a:prstGeom prst="ellipse">
            <a:avLst/>
          </a:prstGeom>
          <a:solidFill>
            <a:schemeClr val="accent1"/>
          </a:solidFill>
          <a:ln w="28575" cap="flat">
            <a:noFill/>
            <a:prstDash val="solid"/>
            <a:miter lim="800000"/>
          </a:ln>
          <a:effectLst/>
        </p:spPr>
        <p:txBody>
          <a:bodyPr vert="horz" wrap="square" lIns="68562" tIns="34281" rIns="68562" bIns="34281" numCol="1" anchor="t" anchorCtr="0" compatLnSpc="1"/>
          <a:lstStyle/>
          <a:p>
            <a:endParaRPr lang="zh-CN" altLang="en-US" sz="101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14" name="椭圆 13" descr="e7d195523061f1c09e9d68d7cf438b91ef959ecb14fc25d26BBA7F7DBC18E55DFF4014AF651F0BF2569D4B6C1DA7F1A4683A481403BD872FC687266AD13265C1DE7C373772FD8728ABDD69ADD03BFF5BE2862BC891DBB79EEBC94C9DFDC16E046D6941B99547B168C9310459A6A36518BEA3402FB7A878504F0D6FA8AE2C1ACFBFE35F9F679CA70F919E73C0EC9AE042"/>
          <p:cNvSpPr/>
          <p:nvPr/>
        </p:nvSpPr>
        <p:spPr>
          <a:xfrm flipH="1">
            <a:off x="8920235" y="3135085"/>
            <a:ext cx="100394" cy="122901"/>
          </a:xfrm>
          <a:prstGeom prst="ellipse">
            <a:avLst/>
          </a:prstGeom>
          <a:solidFill>
            <a:schemeClr val="accent1"/>
          </a:solidFill>
          <a:ln w="28575" cap="flat">
            <a:noFill/>
            <a:prstDash val="solid"/>
            <a:miter lim="800000"/>
          </a:ln>
          <a:effectLst/>
        </p:spPr>
        <p:txBody>
          <a:bodyPr vert="horz" wrap="square" lIns="68562" tIns="34281" rIns="68562" bIns="34281" numCol="1" anchor="t" anchorCtr="0" compatLnSpc="1"/>
          <a:lstStyle/>
          <a:p>
            <a:endParaRPr lang="zh-CN" altLang="en-US" sz="101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15" name="矩形 14" descr="e7d195523061f1c09e9d68d7cf438b91ef959ecb14fc25d26BBA7F7DBC18E55DFF4014AF651F0BF2569D4B6C1DA7F1A4683A481403BD872FC687266AD13265C1DE7C373772FD8728ABDD69ADD03BFF5BE2862BC891DBB79E18FD61712FE23F67B60ED145344A5F6796FDB0D6E7341B73A4E64E1B81AE0A4EA80BC639DEFCC56FBB1C8095BD40FB585CB21CB06B382855"/>
          <p:cNvSpPr/>
          <p:nvPr/>
        </p:nvSpPr>
        <p:spPr>
          <a:xfrm>
            <a:off x="1333767" y="1159649"/>
            <a:ext cx="7242605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altLang="zh-CN" sz="1600" b="1" dirty="0">
                <a:solidFill>
                  <a:srgbClr val="FF0000"/>
                </a:solidFill>
                <a:latin typeface="Times New Roman" panose="02020603050405020304" pitchFamily="18" charset="0"/>
                <a:ea typeface="+mj-ea"/>
                <a:cs typeface="Times New Roman" panose="02020603050405020304" pitchFamily="18" charset="0"/>
              </a:rPr>
              <a:t>The first phase: </a:t>
            </a:r>
            <a:r>
              <a:rPr lang="en-US" altLang="zh-CN" sz="1600" b="1" dirty="0">
                <a:solidFill>
                  <a:schemeClr val="tx1">
                    <a:lumMod val="85000"/>
                    <a:lumOff val="15000"/>
                  </a:schemeClr>
                </a:solidFill>
                <a:latin typeface="Times New Roman" panose="02020603050405020304" pitchFamily="18" charset="0"/>
                <a:ea typeface="+mj-ea"/>
                <a:cs typeface="Times New Roman" panose="02020603050405020304" pitchFamily="18" charset="0"/>
              </a:rPr>
              <a:t>(1) </a:t>
            </a:r>
            <a:r>
              <a:rPr lang="en-US" altLang="zh-CN" sz="1600" dirty="0">
                <a:solidFill>
                  <a:schemeClr val="tx1">
                    <a:lumMod val="85000"/>
                    <a:lumOff val="15000"/>
                  </a:schemeClr>
                </a:solidFill>
                <a:latin typeface="Times New Roman" panose="02020603050405020304" pitchFamily="18" charset="0"/>
                <a:ea typeface="+mj-ea"/>
                <a:cs typeface="Times New Roman" panose="02020603050405020304" pitchFamily="18" charset="0"/>
              </a:rPr>
              <a:t>literature review; </a:t>
            </a:r>
            <a:r>
              <a:rPr lang="en-US" altLang="zh-CN" sz="1600" b="1" dirty="0">
                <a:solidFill>
                  <a:schemeClr val="tx1">
                    <a:lumMod val="85000"/>
                    <a:lumOff val="15000"/>
                  </a:schemeClr>
                </a:solidFill>
                <a:latin typeface="Times New Roman" panose="02020603050405020304" pitchFamily="18" charset="0"/>
                <a:ea typeface="+mj-ea"/>
                <a:cs typeface="Times New Roman" panose="02020603050405020304" pitchFamily="18" charset="0"/>
              </a:rPr>
              <a:t>(2) </a:t>
            </a:r>
            <a:r>
              <a:rPr lang="en-US" altLang="zh-CN" sz="1600" dirty="0">
                <a:solidFill>
                  <a:schemeClr val="tx1">
                    <a:lumMod val="85000"/>
                    <a:lumOff val="15000"/>
                  </a:schemeClr>
                </a:solidFill>
                <a:latin typeface="Times New Roman" panose="02020603050405020304" pitchFamily="18" charset="0"/>
                <a:ea typeface="+mj-ea"/>
                <a:cs typeface="Times New Roman" panose="02020603050405020304" pitchFamily="18" charset="0"/>
              </a:rPr>
              <a:t>QA, QB, QC, </a:t>
            </a: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Interview Questions, the pre-test and the post-test </a:t>
            </a:r>
            <a:r>
              <a:rPr lang="en-US" altLang="zh-CN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design and refining; </a:t>
            </a:r>
            <a:r>
              <a:rPr lang="en-US" altLang="zh-CN" sz="1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(3) </a:t>
            </a: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ethical issues confirmation, </a:t>
            </a:r>
            <a:r>
              <a:rPr lang="en-US" sz="1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(4) </a:t>
            </a: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Class 1:  QA, QB, and pre-test; Class 2: pre-test; </a:t>
            </a:r>
            <a:r>
              <a:rPr lang="en-US" sz="1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(5) </a:t>
            </a: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Teacher A: QC; </a:t>
            </a:r>
            <a:r>
              <a:rPr lang="en-US" sz="1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(6) </a:t>
            </a: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Teacher A: design and refine the syllabus, class activities and teaching strategies based on MI theory and all data analysis and discussion. Teacher B: traditional design and preparation.</a:t>
            </a:r>
          </a:p>
          <a:p>
            <a:r>
              <a:rPr lang="en-US" altLang="zh-CN" sz="1600" b="1" dirty="0">
                <a:solidFill>
                  <a:srgbClr val="FF0000"/>
                </a:solidFill>
                <a:latin typeface="Times New Roman" panose="02020603050405020304" pitchFamily="18" charset="0"/>
                <a:ea typeface="+mj-ea"/>
                <a:cs typeface="Times New Roman" panose="02020603050405020304" pitchFamily="18" charset="0"/>
              </a:rPr>
              <a:t>The second phase: </a:t>
            </a:r>
            <a:r>
              <a:rPr lang="en-US" altLang="zh-CN" sz="1600" b="1" dirty="0">
                <a:solidFill>
                  <a:schemeClr val="tx1">
                    <a:lumMod val="85000"/>
                    <a:lumOff val="15000"/>
                  </a:schemeClr>
                </a:solidFill>
                <a:latin typeface="Times New Roman" panose="02020603050405020304" pitchFamily="18" charset="0"/>
                <a:ea typeface="+mj-ea"/>
                <a:cs typeface="Times New Roman" panose="02020603050405020304" pitchFamily="18" charset="0"/>
              </a:rPr>
              <a:t>(1)</a:t>
            </a:r>
            <a:r>
              <a:rPr lang="en-US" sz="1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teacher A and B will teach Class 1 and Class 2 respectively; </a:t>
            </a:r>
            <a:r>
              <a:rPr lang="en-US" sz="1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(2) </a:t>
            </a: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3 class observations for each class; </a:t>
            </a:r>
            <a:r>
              <a:rPr lang="en-US" sz="1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(3) </a:t>
            </a: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Class 1 and 2: post-test; </a:t>
            </a:r>
            <a:r>
              <a:rPr lang="en-US" sz="1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(4) </a:t>
            </a: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an interview for 10 students in Class 1. </a:t>
            </a:r>
            <a:r>
              <a:rPr lang="en-US" sz="1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(5) </a:t>
            </a: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data collection, transcription, analysis and discussion</a:t>
            </a:r>
          </a:p>
          <a:p>
            <a:r>
              <a:rPr lang="en-US" altLang="zh-CN" sz="1600" b="1" dirty="0">
                <a:solidFill>
                  <a:srgbClr val="FF0000"/>
                </a:solidFill>
                <a:latin typeface="Times New Roman" panose="02020603050405020304" pitchFamily="18" charset="0"/>
                <a:ea typeface="+mj-ea"/>
                <a:cs typeface="Times New Roman" panose="02020603050405020304" pitchFamily="18" charset="0"/>
              </a:rPr>
              <a:t>The third phase: </a:t>
            </a:r>
            <a:r>
              <a:rPr lang="en-US" altLang="zh-CN" sz="1600" b="1" dirty="0">
                <a:solidFill>
                  <a:schemeClr val="tx1">
                    <a:lumMod val="85000"/>
                    <a:lumOff val="15000"/>
                  </a:schemeClr>
                </a:solidFill>
                <a:latin typeface="Times New Roman" panose="02020603050405020304" pitchFamily="18" charset="0"/>
                <a:ea typeface="+mj-ea"/>
                <a:cs typeface="Times New Roman" panose="02020603050405020304" pitchFamily="18" charset="0"/>
              </a:rPr>
              <a:t>(1) </a:t>
            </a:r>
            <a:r>
              <a:rPr lang="en-US" altLang="zh-CN" sz="1600" dirty="0">
                <a:solidFill>
                  <a:schemeClr val="tx1">
                    <a:lumMod val="85000"/>
                    <a:lumOff val="15000"/>
                  </a:schemeClr>
                </a:solidFill>
                <a:latin typeface="Times New Roman" panose="02020603050405020304" pitchFamily="18" charset="0"/>
                <a:ea typeface="+mj-ea"/>
                <a:cs typeface="Times New Roman" panose="02020603050405020304" pitchFamily="18" charset="0"/>
              </a:rPr>
              <a:t>findings and implications</a:t>
            </a: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; </a:t>
            </a:r>
            <a:r>
              <a:rPr lang="en-US" sz="1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(2) </a:t>
            </a: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conclusion, thesis writing.</a:t>
            </a:r>
            <a:r>
              <a:rPr lang="en-US" altLang="zh-CN" sz="1200" dirty="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 </a:t>
            </a:r>
          </a:p>
        </p:txBody>
      </p:sp>
      <p:grpSp>
        <p:nvGrpSpPr>
          <p:cNvPr id="17" name="组合 16" descr="e7d195523061f1c09e9d68d7cf438b91ef959ecb14fc25d26BBA7F7DBC18E55DFF4014AF651F0BF2569D4B6C1DA7F1A4683A481403BD872FC687266AD13265C1DE7C373772FD8728ABDD69ADD03BFF5BE2862BC891DBB79EEBC94C9DFDC16E046D6941B99547B168C9310459A6A36518BEA3402FB7A878504F0D6FA8AE2C1ACFBFE35F9F679CA70F919E73C0EC9AE042"/>
          <p:cNvGrpSpPr/>
          <p:nvPr/>
        </p:nvGrpSpPr>
        <p:grpSpPr>
          <a:xfrm>
            <a:off x="387306" y="701752"/>
            <a:ext cx="1052781" cy="872824"/>
            <a:chOff x="758944" y="841266"/>
            <a:chExt cx="1207803" cy="1088968"/>
          </a:xfrm>
          <a:solidFill>
            <a:schemeClr val="accent1"/>
          </a:solidFill>
          <a:effectLst/>
        </p:grpSpPr>
        <p:sp>
          <p:nvSpPr>
            <p:cNvPr id="18" name="Freeform 5"/>
            <p:cNvSpPr/>
            <p:nvPr/>
          </p:nvSpPr>
          <p:spPr bwMode="auto">
            <a:xfrm>
              <a:off x="758944" y="841266"/>
              <a:ext cx="1207803" cy="1088968"/>
            </a:xfrm>
            <a:custGeom>
              <a:avLst/>
              <a:gdLst>
                <a:gd name="T0" fmla="*/ 2151 w 2740"/>
                <a:gd name="T1" fmla="*/ 2315 h 2446"/>
                <a:gd name="T2" fmla="*/ 2055 w 2740"/>
                <a:gd name="T3" fmla="*/ 2410 h 2446"/>
                <a:gd name="T4" fmla="*/ 1918 w 2740"/>
                <a:gd name="T5" fmla="*/ 2445 h 2446"/>
                <a:gd name="T6" fmla="*/ 816 w 2740"/>
                <a:gd name="T7" fmla="*/ 2445 h 2446"/>
                <a:gd name="T8" fmla="*/ 685 w 2740"/>
                <a:gd name="T9" fmla="*/ 2410 h 2446"/>
                <a:gd name="T10" fmla="*/ 589 w 2740"/>
                <a:gd name="T11" fmla="*/ 2314 h 2446"/>
                <a:gd name="T12" fmla="*/ 36 w 2740"/>
                <a:gd name="T13" fmla="*/ 1356 h 2446"/>
                <a:gd name="T14" fmla="*/ 0 w 2740"/>
                <a:gd name="T15" fmla="*/ 1223 h 2446"/>
                <a:gd name="T16" fmla="*/ 36 w 2740"/>
                <a:gd name="T17" fmla="*/ 1089 h 2446"/>
                <a:gd name="T18" fmla="*/ 587 w 2740"/>
                <a:gd name="T19" fmla="*/ 135 h 2446"/>
                <a:gd name="T20" fmla="*/ 685 w 2740"/>
                <a:gd name="T21" fmla="*/ 37 h 2446"/>
                <a:gd name="T22" fmla="*/ 810 w 2740"/>
                <a:gd name="T23" fmla="*/ 1 h 2446"/>
                <a:gd name="T24" fmla="*/ 1916 w 2740"/>
                <a:gd name="T25" fmla="*/ 1 h 2446"/>
                <a:gd name="T26" fmla="*/ 2055 w 2740"/>
                <a:gd name="T27" fmla="*/ 37 h 2446"/>
                <a:gd name="T28" fmla="*/ 2151 w 2740"/>
                <a:gd name="T29" fmla="*/ 132 h 2446"/>
                <a:gd name="T30" fmla="*/ 2702 w 2740"/>
                <a:gd name="T31" fmla="*/ 1086 h 2446"/>
                <a:gd name="T32" fmla="*/ 2740 w 2740"/>
                <a:gd name="T33" fmla="*/ 1223 h 2446"/>
                <a:gd name="T34" fmla="*/ 2701 w 2740"/>
                <a:gd name="T35" fmla="*/ 1361 h 2446"/>
                <a:gd name="T36" fmla="*/ 2151 w 2740"/>
                <a:gd name="T37" fmla="*/ 2315 h 24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740" h="2446">
                  <a:moveTo>
                    <a:pt x="2151" y="2315"/>
                  </a:moveTo>
                  <a:cubicBezTo>
                    <a:pt x="2128" y="2353"/>
                    <a:pt x="2096" y="2386"/>
                    <a:pt x="2055" y="2410"/>
                  </a:cubicBezTo>
                  <a:cubicBezTo>
                    <a:pt x="2012" y="2435"/>
                    <a:pt x="1965" y="2446"/>
                    <a:pt x="1918" y="2445"/>
                  </a:cubicBezTo>
                  <a:lnTo>
                    <a:pt x="816" y="2445"/>
                  </a:lnTo>
                  <a:cubicBezTo>
                    <a:pt x="772" y="2445"/>
                    <a:pt x="726" y="2434"/>
                    <a:pt x="685" y="2410"/>
                  </a:cubicBezTo>
                  <a:cubicBezTo>
                    <a:pt x="644" y="2386"/>
                    <a:pt x="611" y="2353"/>
                    <a:pt x="589" y="2314"/>
                  </a:cubicBezTo>
                  <a:lnTo>
                    <a:pt x="36" y="1356"/>
                  </a:lnTo>
                  <a:cubicBezTo>
                    <a:pt x="13" y="1317"/>
                    <a:pt x="0" y="1272"/>
                    <a:pt x="0" y="1223"/>
                  </a:cubicBezTo>
                  <a:cubicBezTo>
                    <a:pt x="0" y="1174"/>
                    <a:pt x="13" y="1129"/>
                    <a:pt x="36" y="1089"/>
                  </a:cubicBezTo>
                  <a:lnTo>
                    <a:pt x="587" y="135"/>
                  </a:lnTo>
                  <a:cubicBezTo>
                    <a:pt x="610" y="96"/>
                    <a:pt x="643" y="61"/>
                    <a:pt x="685" y="37"/>
                  </a:cubicBezTo>
                  <a:cubicBezTo>
                    <a:pt x="724" y="14"/>
                    <a:pt x="767" y="2"/>
                    <a:pt x="810" y="1"/>
                  </a:cubicBezTo>
                  <a:lnTo>
                    <a:pt x="1916" y="1"/>
                  </a:lnTo>
                  <a:cubicBezTo>
                    <a:pt x="1963" y="0"/>
                    <a:pt x="2011" y="11"/>
                    <a:pt x="2055" y="37"/>
                  </a:cubicBezTo>
                  <a:cubicBezTo>
                    <a:pt x="2096" y="60"/>
                    <a:pt x="2129" y="93"/>
                    <a:pt x="2151" y="132"/>
                  </a:cubicBezTo>
                  <a:lnTo>
                    <a:pt x="2702" y="1086"/>
                  </a:lnTo>
                  <a:cubicBezTo>
                    <a:pt x="2726" y="1126"/>
                    <a:pt x="2740" y="1173"/>
                    <a:pt x="2740" y="1223"/>
                  </a:cubicBezTo>
                  <a:cubicBezTo>
                    <a:pt x="2740" y="1274"/>
                    <a:pt x="2726" y="1321"/>
                    <a:pt x="2701" y="1361"/>
                  </a:cubicBezTo>
                  <a:lnTo>
                    <a:pt x="2151" y="2315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 lim="800000"/>
            </a:ln>
            <a:effectLst/>
          </p:spPr>
          <p:txBody>
            <a:bodyPr vert="horz" wrap="square" lIns="68562" tIns="34281" rIns="68562" bIns="34281" numCol="1" anchor="t" anchorCtr="0" compatLnSpc="1"/>
            <a:lstStyle/>
            <a:p>
              <a:endParaRPr lang="zh-CN" altLang="en-US" sz="1010">
                <a:solidFill>
                  <a:schemeClr val="tx1">
                    <a:lumMod val="85000"/>
                    <a:lumOff val="15000"/>
                  </a:schemeClr>
                </a:solidFill>
              </a:endParaRPr>
            </a:p>
          </p:txBody>
        </p:sp>
        <p:sp>
          <p:nvSpPr>
            <p:cNvPr id="19" name="TextBox 156"/>
            <p:cNvSpPr txBox="1"/>
            <p:nvPr/>
          </p:nvSpPr>
          <p:spPr>
            <a:xfrm>
              <a:off x="922376" y="1143439"/>
              <a:ext cx="880940" cy="507703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pPr algn="ctr"/>
              <a:endParaRPr lang="zh-CN" altLang="en-US" sz="2700" b="1" dirty="0">
                <a:solidFill>
                  <a:schemeClr val="bg1"/>
                </a:solidFill>
                <a:latin typeface="Impact MT Std" pitchFamily="34" charset="0"/>
                <a:ea typeface="微软雅黑" panose="020B0503020204020204" pitchFamily="34" charset="-122"/>
              </a:endParaRPr>
            </a:p>
          </p:txBody>
        </p:sp>
      </p:grpSp>
      <p:sp>
        <p:nvSpPr>
          <p:cNvPr id="20" name="矩形 19">
            <a:extLst>
              <a:ext uri="{FF2B5EF4-FFF2-40B4-BE49-F238E27FC236}">
                <a16:creationId xmlns:a16="http://schemas.microsoft.com/office/drawing/2014/main" id="{A8C0C247-7943-4A2D-A9E9-024907059313}"/>
              </a:ext>
            </a:extLst>
          </p:cNvPr>
          <p:cNvSpPr/>
          <p:nvPr/>
        </p:nvSpPr>
        <p:spPr bwMode="auto">
          <a:xfrm>
            <a:off x="120712" y="226784"/>
            <a:ext cx="6166673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/>
            </a:pPr>
            <a:r>
              <a:rPr lang="en-US" altLang="zh-CN" sz="2400" b="1" kern="100" dirty="0">
                <a:solidFill>
                  <a:schemeClr val="accent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Procedure and Timetable (10 months)</a:t>
            </a:r>
            <a:endParaRPr lang="zh-CN" altLang="en-US" sz="2400" b="1" kern="100" dirty="0">
              <a:solidFill>
                <a:schemeClr val="accent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Times New Roman" panose="02020603050405020304" pitchFamily="18" charset="0"/>
            </a:endParaRPr>
          </a:p>
        </p:txBody>
      </p:sp>
      <p:graphicFrame>
        <p:nvGraphicFramePr>
          <p:cNvPr id="21" name="Diagram 28">
            <a:extLst>
              <a:ext uri="{FF2B5EF4-FFF2-40B4-BE49-F238E27FC236}">
                <a16:creationId xmlns:a16="http://schemas.microsoft.com/office/drawing/2014/main" id="{9BD3B08A-AE83-4738-9588-353B0579FAFC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316255088"/>
              </p:ext>
            </p:extLst>
          </p:nvPr>
        </p:nvGraphicFramePr>
        <p:xfrm>
          <a:off x="506040" y="3648790"/>
          <a:ext cx="8195273" cy="154315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2" name="矩形 1">
            <a:extLst>
              <a:ext uri="{FF2B5EF4-FFF2-40B4-BE49-F238E27FC236}">
                <a16:creationId xmlns:a16="http://schemas.microsoft.com/office/drawing/2014/main" id="{F8C16816-D941-4D08-AA75-906F368F1B96}"/>
              </a:ext>
            </a:extLst>
          </p:cNvPr>
          <p:cNvSpPr/>
          <p:nvPr/>
        </p:nvSpPr>
        <p:spPr>
          <a:xfrm>
            <a:off x="1992501" y="716561"/>
            <a:ext cx="4931991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altLang="zh-CN" sz="1400" dirty="0">
                <a:solidFill>
                  <a:schemeClr val="tx1">
                    <a:lumMod val="85000"/>
                    <a:lumOff val="1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QA: questionnaire A, QB : questionnaire B, QC : questionnaire C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4894796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直接连接符 7"/>
          <p:cNvCxnSpPr/>
          <p:nvPr/>
        </p:nvCxnSpPr>
        <p:spPr>
          <a:xfrm>
            <a:off x="276408" y="1208579"/>
            <a:ext cx="8591183" cy="0"/>
          </a:xfrm>
          <a:prstGeom prst="line">
            <a:avLst/>
          </a:prstGeom>
          <a:ln w="127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直接连接符 13"/>
          <p:cNvCxnSpPr/>
          <p:nvPr/>
        </p:nvCxnSpPr>
        <p:spPr>
          <a:xfrm>
            <a:off x="276408" y="2277140"/>
            <a:ext cx="8591183" cy="0"/>
          </a:xfrm>
          <a:prstGeom prst="line">
            <a:avLst/>
          </a:prstGeom>
          <a:ln w="127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直接连接符 14"/>
          <p:cNvCxnSpPr/>
          <p:nvPr/>
        </p:nvCxnSpPr>
        <p:spPr>
          <a:xfrm>
            <a:off x="276408" y="3527125"/>
            <a:ext cx="8591183" cy="0"/>
          </a:xfrm>
          <a:prstGeom prst="line">
            <a:avLst/>
          </a:prstGeom>
          <a:ln w="127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矩形 15" descr="e7d195523061f1c09e9d68d7cf438b91ef959ecb14fc25d26BBA7F7DBC18E55DFF4014AF651F0BF2569D4B6C1DA7F1A4683A481403BD872FC687266AD13265C1DE7C373772FD8728ABDD69ADD03BFF5BE2862BC891DBB79E0A12267BEBE766ACAF6260D70995E6538A8984318D67824546F6FFC40C04D7CECC9107EBCC5E8E0A6BD80FAAD3BF75763CAF8F29A143E1D1"/>
          <p:cNvSpPr/>
          <p:nvPr/>
        </p:nvSpPr>
        <p:spPr bwMode="auto">
          <a:xfrm>
            <a:off x="835135" y="362478"/>
            <a:ext cx="8260420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/>
            </a:pPr>
            <a:r>
              <a:rPr lang="en-US" altLang="zh-CN" sz="1600" b="1" kern="100" dirty="0">
                <a:solidFill>
                  <a:schemeClr val="accent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Mixed research methods</a:t>
            </a:r>
            <a:r>
              <a:rPr lang="en-US" altLang="zh-CN" sz="1600" kern="100" dirty="0">
                <a:solidFill>
                  <a:schemeClr val="accent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              </a:t>
            </a:r>
            <a:r>
              <a:rPr lang="en-US" altLang="zh-CN" sz="1600" b="1" kern="100" dirty="0">
                <a:solidFill>
                  <a:schemeClr val="accent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Instruments:</a:t>
            </a:r>
            <a:r>
              <a:rPr lang="zh-CN" altLang="en-US" sz="1600" kern="100" dirty="0">
                <a:solidFill>
                  <a:schemeClr val="accent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 </a:t>
            </a:r>
            <a:r>
              <a:rPr lang="en-US" altLang="zh-CN" sz="1600" kern="100" dirty="0" err="1">
                <a:solidFill>
                  <a:schemeClr val="accent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wjx</a:t>
            </a:r>
            <a:r>
              <a:rPr lang="en-US" altLang="zh-CN" sz="1600" kern="100" dirty="0">
                <a:solidFill>
                  <a:schemeClr val="accent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, thematical</a:t>
            </a:r>
            <a:r>
              <a:rPr lang="zh-CN" altLang="en-US" sz="1600" kern="100" dirty="0">
                <a:solidFill>
                  <a:schemeClr val="accent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 </a:t>
            </a:r>
            <a:r>
              <a:rPr lang="en-US" altLang="zh-CN" sz="1600" kern="100" dirty="0">
                <a:solidFill>
                  <a:schemeClr val="accent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analysis,</a:t>
            </a:r>
            <a:r>
              <a:rPr lang="zh-CN" altLang="en-US" sz="1600" kern="100" dirty="0">
                <a:solidFill>
                  <a:schemeClr val="accent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 </a:t>
            </a:r>
            <a:r>
              <a:rPr lang="en-US" altLang="zh-CN" sz="1600" kern="100" dirty="0">
                <a:solidFill>
                  <a:schemeClr val="accent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SPSS 25.0 </a:t>
            </a:r>
            <a:endParaRPr lang="zh-CN" altLang="en-US" sz="1600" kern="100" dirty="0">
              <a:solidFill>
                <a:schemeClr val="accent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Times New Roman" panose="02020603050405020304" pitchFamily="18" charset="0"/>
            </a:endParaRPr>
          </a:p>
        </p:txBody>
      </p:sp>
      <p:sp>
        <p:nvSpPr>
          <p:cNvPr id="17" name="矩形 16" descr="e7d195523061f1c09e9d68d7cf438b91ef959ecb14fc25d26BBA7F7DBC18E55DFF4014AF651F0BF2569D4B6C1DA7F1A4683A481403BD872FC687266AD13265C1DE7C373772FD8728ABDD69ADD03BFF5BE2862BC891DBB79E0A12267BEBE766ACAF6260D70995E6538A8984318D67824546F6FFC40C04D7CECC9107EBCC5E8E0A6BD80FAAD3BF75763CAF8F29A143E1D1"/>
          <p:cNvSpPr/>
          <p:nvPr/>
        </p:nvSpPr>
        <p:spPr>
          <a:xfrm>
            <a:off x="632645" y="606691"/>
            <a:ext cx="8511355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Compared with </a:t>
            </a:r>
            <a:r>
              <a:rPr lang="en-US" altLang="zh-CN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</a:t>
            </a:r>
            <a:r>
              <a:rPr lang="en-US" sz="1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quantitative approach </a:t>
            </a: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 the exploration of the pre-test, post-test, QA, QB, and QC , </a:t>
            </a:r>
            <a:r>
              <a:rPr lang="en-US" sz="1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qualitative method </a:t>
            </a: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is widely applied to the analysis of interviews and class observations. </a:t>
            </a:r>
            <a:endParaRPr lang="en-US" altLang="zh-CN" sz="1600" dirty="0">
              <a:solidFill>
                <a:prstClr val="black">
                  <a:lumMod val="85000"/>
                  <a:lumOff val="15000"/>
                </a:prst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cxnSp>
        <p:nvCxnSpPr>
          <p:cNvPr id="18" name="直接连接符 17" descr="e7d195523061f1c09e9d68d7cf438b91ef959ecb14fc25d26BBA7F7DBC18E55DFF4014AF651F0BF2569D4B6C1DA7F1A4683A481403BD872FC687266AD13265C1DE7C373772FD8728ABDD69ADD03BFF5BE2862BC891DBB79E0A12267BEBE766ACAF6260D70995E6538A8984318D67824546F6FFC40C04D7CECC9107EBCC5E8E0A6BD80FAAD3BF75763CAF8F29A143E1D1"/>
          <p:cNvCxnSpPr/>
          <p:nvPr/>
        </p:nvCxnSpPr>
        <p:spPr>
          <a:xfrm>
            <a:off x="945380" y="633586"/>
            <a:ext cx="182332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矩形 24" descr="e7d195523061f1c09e9d68d7cf438b91ef959ecb14fc25d26BBA7F7DBC18E55DFF4014AF651F0BF2569D4B6C1DA7F1A4683A481403BD872FC687266AD13265C1DE7C373772FD8728ABDD69ADD03BFF5BE2862BC891DBB79E0A12267BEBE766ACAF6260D70995E6538A8984318D67824546F6FFC40C04D7CECC9107EBCC5E8E0A6BD80FAAD3BF75763CAF8F29A143E1D1"/>
          <p:cNvSpPr/>
          <p:nvPr/>
        </p:nvSpPr>
        <p:spPr bwMode="auto">
          <a:xfrm>
            <a:off x="835135" y="1235984"/>
            <a:ext cx="1096775" cy="338554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en-US" altLang="zh-CN" sz="1600" b="1" kern="100" dirty="0">
                <a:solidFill>
                  <a:schemeClr val="accent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Evidence</a:t>
            </a:r>
            <a:endParaRPr lang="zh-CN" altLang="en-US" sz="1600" b="1" kern="100" dirty="0">
              <a:solidFill>
                <a:schemeClr val="accent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Times New Roman" panose="02020603050405020304" pitchFamily="18" charset="0"/>
            </a:endParaRPr>
          </a:p>
        </p:txBody>
      </p:sp>
      <p:sp>
        <p:nvSpPr>
          <p:cNvPr id="26" name="矩形 25" descr="e7d195523061f1c09e9d68d7cf438b91ef959ecb14fc25d26BBA7F7DBC18E55DFF4014AF651F0BF2569D4B6C1DA7F1A4683A481403BD872FC687266AD13265C1DE7C373772FD8728ABDD69ADD03BFF5BE2862BC891DBB79E0A12267BEBE766ACAF6260D70995E6538A8984318D67824546F6FFC40C04D7CECC9107EBCC5E8E0A6BD80FAAD3BF75763CAF8F29A143E1D1"/>
          <p:cNvSpPr/>
          <p:nvPr/>
        </p:nvSpPr>
        <p:spPr>
          <a:xfrm>
            <a:off x="835135" y="1574538"/>
            <a:ext cx="7947590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(1) </a:t>
            </a: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Responses to questionnaires QA, QB and </a:t>
            </a:r>
            <a:r>
              <a:rPr lang="en-US" altLang="zh-CN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QC,  </a:t>
            </a:r>
            <a:r>
              <a:rPr lang="en-US" sz="1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(2) </a:t>
            </a: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Responses to interviews </a:t>
            </a:r>
            <a:r>
              <a:rPr lang="en-US" altLang="zh-CN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of 10 students,</a:t>
            </a:r>
            <a:endParaRPr lang="en-US" altLang="zh-CN" sz="16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1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(3) </a:t>
            </a: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Observation notes of 6 class observations,         </a:t>
            </a:r>
            <a:r>
              <a:rPr lang="en-US" sz="1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(4) </a:t>
            </a: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Texts of English pre-test and post-test.</a:t>
            </a:r>
          </a:p>
        </p:txBody>
      </p:sp>
      <p:cxnSp>
        <p:nvCxnSpPr>
          <p:cNvPr id="27" name="直接连接符 26" descr="e7d195523061f1c09e9d68d7cf438b91ef959ecb14fc25d26BBA7F7DBC18E55DFF4014AF651F0BF2569D4B6C1DA7F1A4683A481403BD872FC687266AD13265C1DE7C373772FD8728ABDD69ADD03BFF5BE2862BC891DBB79E0A12267BEBE766ACAF6260D70995E6538A8984318D67824546F6FFC40C04D7CECC9107EBCC5E8E0A6BD80FAAD3BF75763CAF8F29A143E1D1"/>
          <p:cNvCxnSpPr/>
          <p:nvPr/>
        </p:nvCxnSpPr>
        <p:spPr>
          <a:xfrm>
            <a:off x="945380" y="1601433"/>
            <a:ext cx="182332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" name="矩形 27" descr="e7d195523061f1c09e9d68d7cf438b91ef959ecb14fc25d26BBA7F7DBC18E55DFF4014AF651F0BF2569D4B6C1DA7F1A4683A481403BD872FC687266AD13265C1DE7C373772FD8728ABDD69ADD03BFF5BE2862BC891DBB79E0A12267BEBE766ACAF6260D70995E6538A8984318D67824546F6FFC40C04D7CECC9107EBCC5E8E0A6BD80FAAD3BF75763CAF8F29A143E1D1"/>
          <p:cNvSpPr/>
          <p:nvPr/>
        </p:nvSpPr>
        <p:spPr bwMode="auto">
          <a:xfrm>
            <a:off x="835135" y="2498532"/>
            <a:ext cx="2185214" cy="338554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en-US" altLang="zh-CN" sz="1600" b="1" kern="100" dirty="0">
                <a:solidFill>
                  <a:schemeClr val="accent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Ethics: </a:t>
            </a:r>
            <a:r>
              <a:rPr lang="en-US" altLang="zh-CN" sz="1600" kern="100" dirty="0">
                <a:solidFill>
                  <a:schemeClr val="accent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BERA, GDPR</a:t>
            </a:r>
            <a:endParaRPr lang="zh-CN" altLang="en-US" sz="1600" kern="100" dirty="0">
              <a:solidFill>
                <a:schemeClr val="accent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Times New Roman" panose="02020603050405020304" pitchFamily="18" charset="0"/>
            </a:endParaRPr>
          </a:p>
        </p:txBody>
      </p:sp>
      <p:sp>
        <p:nvSpPr>
          <p:cNvPr id="29" name="矩形 28" descr="e7d195523061f1c09e9d68d7cf438b91ef959ecb14fc25d26BBA7F7DBC18E55DFF4014AF651F0BF2569D4B6C1DA7F1A4683A481403BD872FC687266AD13265C1DE7C373772FD8728ABDD69ADD03BFF5BE2862BC891DBB79E0A12267BEBE766ACAF6260D70995E6538A8984318D67824546F6FFC40C04D7CECC9107EBCC5E8E0A6BD80FAAD3BF75763CAF8F29A143E1D1"/>
          <p:cNvSpPr/>
          <p:nvPr/>
        </p:nvSpPr>
        <p:spPr>
          <a:xfrm>
            <a:off x="835135" y="2837086"/>
            <a:ext cx="8174186" cy="73866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altLang="zh-CN" sz="1400" b="1" dirty="0">
                <a:solidFill>
                  <a:schemeClr val="tx1">
                    <a:lumMod val="85000"/>
                    <a:lumOff val="1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(1) </a:t>
            </a:r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show my respect for every participant, </a:t>
            </a:r>
            <a:r>
              <a:rPr lang="en-US" sz="1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(2) </a:t>
            </a:r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obtain the permission and approval of the participants, </a:t>
            </a:r>
            <a:r>
              <a:rPr lang="en-US" sz="1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(3) </a:t>
            </a:r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assure anonymity, confidentiality and freedom to withdraw, </a:t>
            </a:r>
            <a:r>
              <a:rPr lang="en-US" sz="1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(4) </a:t>
            </a:r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ensure no impacts on students’ or teachers’ assessment, </a:t>
            </a:r>
            <a:r>
              <a:rPr lang="en-US" sz="1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(5) </a:t>
            </a:r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interview students with other 2 professors, </a:t>
            </a:r>
            <a:r>
              <a:rPr lang="en-US" sz="1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(6) </a:t>
            </a:r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save data in a USB flash Disk with security codes</a:t>
            </a:r>
            <a:endParaRPr lang="en-US" altLang="zh-CN" sz="1400" dirty="0">
              <a:solidFill>
                <a:prstClr val="black">
                  <a:lumMod val="85000"/>
                  <a:lumOff val="15000"/>
                </a:prst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cxnSp>
        <p:nvCxnSpPr>
          <p:cNvPr id="30" name="直接连接符 29" descr="e7d195523061f1c09e9d68d7cf438b91ef959ecb14fc25d26BBA7F7DBC18E55DFF4014AF651F0BF2569D4B6C1DA7F1A4683A481403BD872FC687266AD13265C1DE7C373772FD8728ABDD69ADD03BFF5BE2862BC891DBB79E0A12267BEBE766ACAF6260D70995E6538A8984318D67824546F6FFC40C04D7CECC9107EBCC5E8E0A6BD80FAAD3BF75763CAF8F29A143E1D1"/>
          <p:cNvCxnSpPr/>
          <p:nvPr/>
        </p:nvCxnSpPr>
        <p:spPr>
          <a:xfrm>
            <a:off x="945380" y="2863981"/>
            <a:ext cx="182332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" name="Freeform 893"/>
          <p:cNvSpPr>
            <a:spLocks noEditPoints="1"/>
          </p:cNvSpPr>
          <p:nvPr/>
        </p:nvSpPr>
        <p:spPr bwMode="auto">
          <a:xfrm>
            <a:off x="407643" y="2674181"/>
            <a:ext cx="337576" cy="580829"/>
          </a:xfrm>
          <a:custGeom>
            <a:avLst/>
            <a:gdLst>
              <a:gd name="T0" fmla="*/ 105 w 115"/>
              <a:gd name="T1" fmla="*/ 49 h 198"/>
              <a:gd name="T2" fmla="*/ 115 w 115"/>
              <a:gd name="T3" fmla="*/ 53 h 198"/>
              <a:gd name="T4" fmla="*/ 101 w 115"/>
              <a:gd name="T5" fmla="*/ 93 h 198"/>
              <a:gd name="T6" fmla="*/ 89 w 115"/>
              <a:gd name="T7" fmla="*/ 93 h 198"/>
              <a:gd name="T8" fmla="*/ 105 w 115"/>
              <a:gd name="T9" fmla="*/ 49 h 198"/>
              <a:gd name="T10" fmla="*/ 112 w 115"/>
              <a:gd name="T11" fmla="*/ 18 h 198"/>
              <a:gd name="T12" fmla="*/ 109 w 115"/>
              <a:gd name="T13" fmla="*/ 17 h 198"/>
              <a:gd name="T14" fmla="*/ 94 w 115"/>
              <a:gd name="T15" fmla="*/ 33 h 198"/>
              <a:gd name="T16" fmla="*/ 114 w 115"/>
              <a:gd name="T17" fmla="*/ 39 h 198"/>
              <a:gd name="T18" fmla="*/ 112 w 115"/>
              <a:gd name="T19" fmla="*/ 18 h 198"/>
              <a:gd name="T20" fmla="*/ 78 w 115"/>
              <a:gd name="T21" fmla="*/ 93 h 198"/>
              <a:gd name="T22" fmla="*/ 95 w 115"/>
              <a:gd name="T23" fmla="*/ 46 h 198"/>
              <a:gd name="T24" fmla="*/ 85 w 115"/>
              <a:gd name="T25" fmla="*/ 42 h 198"/>
              <a:gd name="T26" fmla="*/ 67 w 115"/>
              <a:gd name="T27" fmla="*/ 93 h 198"/>
              <a:gd name="T28" fmla="*/ 78 w 115"/>
              <a:gd name="T29" fmla="*/ 93 h 198"/>
              <a:gd name="T30" fmla="*/ 2 w 115"/>
              <a:gd name="T31" fmla="*/ 25 h 198"/>
              <a:gd name="T32" fmla="*/ 15 w 115"/>
              <a:gd name="T33" fmla="*/ 3 h 198"/>
              <a:gd name="T34" fmla="*/ 38 w 115"/>
              <a:gd name="T35" fmla="*/ 16 h 198"/>
              <a:gd name="T36" fmla="*/ 58 w 115"/>
              <a:gd name="T37" fmla="*/ 93 h 198"/>
              <a:gd name="T38" fmla="*/ 20 w 115"/>
              <a:gd name="T39" fmla="*/ 93 h 198"/>
              <a:gd name="T40" fmla="*/ 2 w 115"/>
              <a:gd name="T41" fmla="*/ 25 h 198"/>
              <a:gd name="T42" fmla="*/ 16 w 115"/>
              <a:gd name="T43" fmla="*/ 22 h 198"/>
              <a:gd name="T44" fmla="*/ 28 w 115"/>
              <a:gd name="T45" fmla="*/ 69 h 198"/>
              <a:gd name="T46" fmla="*/ 34 w 115"/>
              <a:gd name="T47" fmla="*/ 72 h 198"/>
              <a:gd name="T48" fmla="*/ 37 w 115"/>
              <a:gd name="T49" fmla="*/ 66 h 198"/>
              <a:gd name="T50" fmla="*/ 24 w 115"/>
              <a:gd name="T51" fmla="*/ 19 h 198"/>
              <a:gd name="T52" fmla="*/ 19 w 115"/>
              <a:gd name="T53" fmla="*/ 16 h 198"/>
              <a:gd name="T54" fmla="*/ 16 w 115"/>
              <a:gd name="T55" fmla="*/ 22 h 198"/>
              <a:gd name="T56" fmla="*/ 107 w 115"/>
              <a:gd name="T57" fmla="*/ 100 h 198"/>
              <a:gd name="T58" fmla="*/ 8 w 115"/>
              <a:gd name="T59" fmla="*/ 100 h 198"/>
              <a:gd name="T60" fmla="*/ 2 w 115"/>
              <a:gd name="T61" fmla="*/ 105 h 198"/>
              <a:gd name="T62" fmla="*/ 8 w 115"/>
              <a:gd name="T63" fmla="*/ 109 h 198"/>
              <a:gd name="T64" fmla="*/ 19 w 115"/>
              <a:gd name="T65" fmla="*/ 190 h 198"/>
              <a:gd name="T66" fmla="*/ 14 w 115"/>
              <a:gd name="T67" fmla="*/ 194 h 198"/>
              <a:gd name="T68" fmla="*/ 20 w 115"/>
              <a:gd name="T69" fmla="*/ 198 h 198"/>
              <a:gd name="T70" fmla="*/ 95 w 115"/>
              <a:gd name="T71" fmla="*/ 198 h 198"/>
              <a:gd name="T72" fmla="*/ 101 w 115"/>
              <a:gd name="T73" fmla="*/ 194 h 198"/>
              <a:gd name="T74" fmla="*/ 96 w 115"/>
              <a:gd name="T75" fmla="*/ 190 h 198"/>
              <a:gd name="T76" fmla="*/ 107 w 115"/>
              <a:gd name="T77" fmla="*/ 109 h 198"/>
              <a:gd name="T78" fmla="*/ 113 w 115"/>
              <a:gd name="T79" fmla="*/ 105 h 198"/>
              <a:gd name="T80" fmla="*/ 107 w 115"/>
              <a:gd name="T81" fmla="*/ 100 h 198"/>
              <a:gd name="T82" fmla="*/ 34 w 115"/>
              <a:gd name="T83" fmla="*/ 186 h 198"/>
              <a:gd name="T84" fmla="*/ 34 w 115"/>
              <a:gd name="T85" fmla="*/ 186 h 198"/>
              <a:gd name="T86" fmla="*/ 30 w 115"/>
              <a:gd name="T87" fmla="*/ 183 h 198"/>
              <a:gd name="T88" fmla="*/ 20 w 115"/>
              <a:gd name="T89" fmla="*/ 115 h 198"/>
              <a:gd name="T90" fmla="*/ 23 w 115"/>
              <a:gd name="T91" fmla="*/ 110 h 198"/>
              <a:gd name="T92" fmla="*/ 28 w 115"/>
              <a:gd name="T93" fmla="*/ 114 h 198"/>
              <a:gd name="T94" fmla="*/ 38 w 115"/>
              <a:gd name="T95" fmla="*/ 182 h 198"/>
              <a:gd name="T96" fmla="*/ 34 w 115"/>
              <a:gd name="T97" fmla="*/ 186 h 19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</a:cxnLst>
            <a:rect l="0" t="0" r="r" b="b"/>
            <a:pathLst>
              <a:path w="115" h="198">
                <a:moveTo>
                  <a:pt x="105" y="49"/>
                </a:moveTo>
                <a:cubicBezTo>
                  <a:pt x="115" y="53"/>
                  <a:pt x="115" y="53"/>
                  <a:pt x="115" y="53"/>
                </a:cubicBezTo>
                <a:cubicBezTo>
                  <a:pt x="101" y="93"/>
                  <a:pt x="101" y="93"/>
                  <a:pt x="101" y="93"/>
                </a:cubicBezTo>
                <a:cubicBezTo>
                  <a:pt x="89" y="93"/>
                  <a:pt x="89" y="93"/>
                  <a:pt x="89" y="93"/>
                </a:cubicBezTo>
                <a:lnTo>
                  <a:pt x="105" y="49"/>
                </a:lnTo>
                <a:close/>
                <a:moveTo>
                  <a:pt x="112" y="18"/>
                </a:moveTo>
                <a:cubicBezTo>
                  <a:pt x="112" y="16"/>
                  <a:pt x="111" y="16"/>
                  <a:pt x="109" y="17"/>
                </a:cubicBezTo>
                <a:cubicBezTo>
                  <a:pt x="94" y="33"/>
                  <a:pt x="94" y="33"/>
                  <a:pt x="94" y="33"/>
                </a:cubicBezTo>
                <a:cubicBezTo>
                  <a:pt x="114" y="39"/>
                  <a:pt x="114" y="39"/>
                  <a:pt x="114" y="39"/>
                </a:cubicBezTo>
                <a:lnTo>
                  <a:pt x="112" y="18"/>
                </a:lnTo>
                <a:close/>
                <a:moveTo>
                  <a:pt x="78" y="93"/>
                </a:moveTo>
                <a:cubicBezTo>
                  <a:pt x="95" y="46"/>
                  <a:pt x="95" y="46"/>
                  <a:pt x="95" y="46"/>
                </a:cubicBezTo>
                <a:cubicBezTo>
                  <a:pt x="85" y="42"/>
                  <a:pt x="85" y="42"/>
                  <a:pt x="85" y="42"/>
                </a:cubicBezTo>
                <a:cubicBezTo>
                  <a:pt x="67" y="93"/>
                  <a:pt x="67" y="93"/>
                  <a:pt x="67" y="93"/>
                </a:cubicBezTo>
                <a:lnTo>
                  <a:pt x="78" y="93"/>
                </a:lnTo>
                <a:close/>
                <a:moveTo>
                  <a:pt x="2" y="25"/>
                </a:moveTo>
                <a:cubicBezTo>
                  <a:pt x="0" y="15"/>
                  <a:pt x="5" y="5"/>
                  <a:pt x="15" y="3"/>
                </a:cubicBezTo>
                <a:cubicBezTo>
                  <a:pt x="25" y="0"/>
                  <a:pt x="35" y="6"/>
                  <a:pt x="38" y="16"/>
                </a:cubicBezTo>
                <a:cubicBezTo>
                  <a:pt x="58" y="93"/>
                  <a:pt x="58" y="93"/>
                  <a:pt x="58" y="93"/>
                </a:cubicBezTo>
                <a:cubicBezTo>
                  <a:pt x="20" y="93"/>
                  <a:pt x="20" y="93"/>
                  <a:pt x="20" y="93"/>
                </a:cubicBezTo>
                <a:lnTo>
                  <a:pt x="2" y="25"/>
                </a:lnTo>
                <a:close/>
                <a:moveTo>
                  <a:pt x="16" y="22"/>
                </a:moveTo>
                <a:cubicBezTo>
                  <a:pt x="28" y="69"/>
                  <a:pt x="28" y="69"/>
                  <a:pt x="28" y="69"/>
                </a:cubicBezTo>
                <a:cubicBezTo>
                  <a:pt x="29" y="71"/>
                  <a:pt x="31" y="72"/>
                  <a:pt x="34" y="72"/>
                </a:cubicBezTo>
                <a:cubicBezTo>
                  <a:pt x="36" y="71"/>
                  <a:pt x="38" y="69"/>
                  <a:pt x="37" y="66"/>
                </a:cubicBezTo>
                <a:cubicBezTo>
                  <a:pt x="24" y="19"/>
                  <a:pt x="24" y="19"/>
                  <a:pt x="24" y="19"/>
                </a:cubicBezTo>
                <a:cubicBezTo>
                  <a:pt x="24" y="17"/>
                  <a:pt x="21" y="16"/>
                  <a:pt x="19" y="16"/>
                </a:cubicBezTo>
                <a:cubicBezTo>
                  <a:pt x="16" y="17"/>
                  <a:pt x="15" y="19"/>
                  <a:pt x="16" y="22"/>
                </a:cubicBezTo>
                <a:close/>
                <a:moveTo>
                  <a:pt x="107" y="100"/>
                </a:moveTo>
                <a:cubicBezTo>
                  <a:pt x="8" y="100"/>
                  <a:pt x="8" y="100"/>
                  <a:pt x="8" y="100"/>
                </a:cubicBezTo>
                <a:cubicBezTo>
                  <a:pt x="5" y="100"/>
                  <a:pt x="2" y="102"/>
                  <a:pt x="2" y="105"/>
                </a:cubicBezTo>
                <a:cubicBezTo>
                  <a:pt x="2" y="107"/>
                  <a:pt x="4" y="109"/>
                  <a:pt x="8" y="109"/>
                </a:cubicBezTo>
                <a:cubicBezTo>
                  <a:pt x="19" y="190"/>
                  <a:pt x="19" y="190"/>
                  <a:pt x="19" y="190"/>
                </a:cubicBezTo>
                <a:cubicBezTo>
                  <a:pt x="16" y="190"/>
                  <a:pt x="14" y="192"/>
                  <a:pt x="14" y="194"/>
                </a:cubicBezTo>
                <a:cubicBezTo>
                  <a:pt x="14" y="196"/>
                  <a:pt x="17" y="198"/>
                  <a:pt x="20" y="198"/>
                </a:cubicBezTo>
                <a:cubicBezTo>
                  <a:pt x="95" y="198"/>
                  <a:pt x="95" y="198"/>
                  <a:pt x="95" y="198"/>
                </a:cubicBezTo>
                <a:cubicBezTo>
                  <a:pt x="98" y="198"/>
                  <a:pt x="101" y="196"/>
                  <a:pt x="101" y="194"/>
                </a:cubicBezTo>
                <a:cubicBezTo>
                  <a:pt x="101" y="192"/>
                  <a:pt x="99" y="190"/>
                  <a:pt x="96" y="190"/>
                </a:cubicBezTo>
                <a:cubicBezTo>
                  <a:pt x="107" y="109"/>
                  <a:pt x="107" y="109"/>
                  <a:pt x="107" y="109"/>
                </a:cubicBezTo>
                <a:cubicBezTo>
                  <a:pt x="111" y="109"/>
                  <a:pt x="113" y="107"/>
                  <a:pt x="113" y="105"/>
                </a:cubicBezTo>
                <a:cubicBezTo>
                  <a:pt x="113" y="102"/>
                  <a:pt x="110" y="100"/>
                  <a:pt x="107" y="100"/>
                </a:cubicBezTo>
                <a:close/>
                <a:moveTo>
                  <a:pt x="34" y="186"/>
                </a:moveTo>
                <a:cubicBezTo>
                  <a:pt x="34" y="186"/>
                  <a:pt x="34" y="186"/>
                  <a:pt x="34" y="186"/>
                </a:cubicBezTo>
                <a:cubicBezTo>
                  <a:pt x="32" y="186"/>
                  <a:pt x="30" y="185"/>
                  <a:pt x="30" y="183"/>
                </a:cubicBezTo>
                <a:cubicBezTo>
                  <a:pt x="20" y="115"/>
                  <a:pt x="20" y="115"/>
                  <a:pt x="20" y="115"/>
                </a:cubicBezTo>
                <a:cubicBezTo>
                  <a:pt x="19" y="112"/>
                  <a:pt x="21" y="110"/>
                  <a:pt x="23" y="110"/>
                </a:cubicBezTo>
                <a:cubicBezTo>
                  <a:pt x="26" y="110"/>
                  <a:pt x="28" y="111"/>
                  <a:pt x="28" y="114"/>
                </a:cubicBezTo>
                <a:cubicBezTo>
                  <a:pt x="38" y="182"/>
                  <a:pt x="38" y="182"/>
                  <a:pt x="38" y="182"/>
                </a:cubicBezTo>
                <a:cubicBezTo>
                  <a:pt x="38" y="184"/>
                  <a:pt x="37" y="186"/>
                  <a:pt x="34" y="186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</a:endParaRPr>
          </a:p>
        </p:txBody>
      </p:sp>
      <p:sp>
        <p:nvSpPr>
          <p:cNvPr id="32" name="Freeform 895"/>
          <p:cNvSpPr>
            <a:spLocks noEditPoints="1"/>
          </p:cNvSpPr>
          <p:nvPr/>
        </p:nvSpPr>
        <p:spPr bwMode="auto">
          <a:xfrm>
            <a:off x="331316" y="1387261"/>
            <a:ext cx="490230" cy="590758"/>
          </a:xfrm>
          <a:custGeom>
            <a:avLst/>
            <a:gdLst>
              <a:gd name="T0" fmla="*/ 167 w 167"/>
              <a:gd name="T1" fmla="*/ 194 h 201"/>
              <a:gd name="T2" fmla="*/ 160 w 167"/>
              <a:gd name="T3" fmla="*/ 201 h 201"/>
              <a:gd name="T4" fmla="*/ 31 w 167"/>
              <a:gd name="T5" fmla="*/ 201 h 201"/>
              <a:gd name="T6" fmla="*/ 0 w 167"/>
              <a:gd name="T7" fmla="*/ 170 h 201"/>
              <a:gd name="T8" fmla="*/ 31 w 167"/>
              <a:gd name="T9" fmla="*/ 139 h 201"/>
              <a:gd name="T10" fmla="*/ 160 w 167"/>
              <a:gd name="T11" fmla="*/ 139 h 201"/>
              <a:gd name="T12" fmla="*/ 167 w 167"/>
              <a:gd name="T13" fmla="*/ 146 h 201"/>
              <a:gd name="T14" fmla="*/ 160 w 167"/>
              <a:gd name="T15" fmla="*/ 154 h 201"/>
              <a:gd name="T16" fmla="*/ 33 w 167"/>
              <a:gd name="T17" fmla="*/ 154 h 201"/>
              <a:gd name="T18" fmla="*/ 17 w 167"/>
              <a:gd name="T19" fmla="*/ 170 h 201"/>
              <a:gd name="T20" fmla="*/ 33 w 167"/>
              <a:gd name="T21" fmla="*/ 187 h 201"/>
              <a:gd name="T22" fmla="*/ 160 w 167"/>
              <a:gd name="T23" fmla="*/ 187 h 201"/>
              <a:gd name="T24" fmla="*/ 167 w 167"/>
              <a:gd name="T25" fmla="*/ 194 h 201"/>
              <a:gd name="T26" fmla="*/ 86 w 167"/>
              <a:gd name="T27" fmla="*/ 28 h 201"/>
              <a:gd name="T28" fmla="*/ 114 w 167"/>
              <a:gd name="T29" fmla="*/ 2 h 201"/>
              <a:gd name="T30" fmla="*/ 113 w 167"/>
              <a:gd name="T31" fmla="*/ 0 h 201"/>
              <a:gd name="T32" fmla="*/ 111 w 167"/>
              <a:gd name="T33" fmla="*/ 0 h 201"/>
              <a:gd name="T34" fmla="*/ 84 w 167"/>
              <a:gd name="T35" fmla="*/ 26 h 201"/>
              <a:gd name="T36" fmla="*/ 84 w 167"/>
              <a:gd name="T37" fmla="*/ 28 h 201"/>
              <a:gd name="T38" fmla="*/ 86 w 167"/>
              <a:gd name="T39" fmla="*/ 28 h 201"/>
              <a:gd name="T40" fmla="*/ 137 w 167"/>
              <a:gd name="T41" fmla="*/ 50 h 201"/>
              <a:gd name="T42" fmla="*/ 108 w 167"/>
              <a:gd name="T43" fmla="*/ 31 h 201"/>
              <a:gd name="T44" fmla="*/ 85 w 167"/>
              <a:gd name="T45" fmla="*/ 36 h 201"/>
              <a:gd name="T46" fmla="*/ 63 w 167"/>
              <a:gd name="T47" fmla="*/ 31 h 201"/>
              <a:gd name="T48" fmla="*/ 34 w 167"/>
              <a:gd name="T49" fmla="*/ 50 h 201"/>
              <a:gd name="T50" fmla="*/ 64 w 167"/>
              <a:gd name="T51" fmla="*/ 125 h 201"/>
              <a:gd name="T52" fmla="*/ 85 w 167"/>
              <a:gd name="T53" fmla="*/ 120 h 201"/>
              <a:gd name="T54" fmla="*/ 106 w 167"/>
              <a:gd name="T55" fmla="*/ 125 h 201"/>
              <a:gd name="T56" fmla="*/ 137 w 167"/>
              <a:gd name="T57" fmla="*/ 50 h 201"/>
              <a:gd name="T58" fmla="*/ 63 w 167"/>
              <a:gd name="T59" fmla="*/ 46 h 201"/>
              <a:gd name="T60" fmla="*/ 62 w 167"/>
              <a:gd name="T61" fmla="*/ 46 h 201"/>
              <a:gd name="T62" fmla="*/ 47 w 167"/>
              <a:gd name="T63" fmla="*/ 59 h 201"/>
              <a:gd name="T64" fmla="*/ 44 w 167"/>
              <a:gd name="T65" fmla="*/ 62 h 201"/>
              <a:gd name="T66" fmla="*/ 43 w 167"/>
              <a:gd name="T67" fmla="*/ 62 h 201"/>
              <a:gd name="T68" fmla="*/ 43 w 167"/>
              <a:gd name="T69" fmla="*/ 62 h 201"/>
              <a:gd name="T70" fmla="*/ 40 w 167"/>
              <a:gd name="T71" fmla="*/ 57 h 201"/>
              <a:gd name="T72" fmla="*/ 62 w 167"/>
              <a:gd name="T73" fmla="*/ 39 h 201"/>
              <a:gd name="T74" fmla="*/ 63 w 167"/>
              <a:gd name="T75" fmla="*/ 39 h 201"/>
              <a:gd name="T76" fmla="*/ 67 w 167"/>
              <a:gd name="T77" fmla="*/ 43 h 201"/>
              <a:gd name="T78" fmla="*/ 63 w 167"/>
              <a:gd name="T79" fmla="*/ 46 h 20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167" h="201">
                <a:moveTo>
                  <a:pt x="167" y="194"/>
                </a:moveTo>
                <a:cubicBezTo>
                  <a:pt x="167" y="198"/>
                  <a:pt x="164" y="201"/>
                  <a:pt x="160" y="201"/>
                </a:cubicBezTo>
                <a:cubicBezTo>
                  <a:pt x="31" y="201"/>
                  <a:pt x="31" y="201"/>
                  <a:pt x="31" y="201"/>
                </a:cubicBezTo>
                <a:cubicBezTo>
                  <a:pt x="14" y="201"/>
                  <a:pt x="0" y="187"/>
                  <a:pt x="0" y="170"/>
                </a:cubicBezTo>
                <a:cubicBezTo>
                  <a:pt x="0" y="153"/>
                  <a:pt x="14" y="139"/>
                  <a:pt x="31" y="139"/>
                </a:cubicBezTo>
                <a:cubicBezTo>
                  <a:pt x="160" y="139"/>
                  <a:pt x="160" y="139"/>
                  <a:pt x="160" y="139"/>
                </a:cubicBezTo>
                <a:cubicBezTo>
                  <a:pt x="164" y="139"/>
                  <a:pt x="167" y="142"/>
                  <a:pt x="167" y="146"/>
                </a:cubicBezTo>
                <a:cubicBezTo>
                  <a:pt x="167" y="150"/>
                  <a:pt x="164" y="154"/>
                  <a:pt x="160" y="154"/>
                </a:cubicBezTo>
                <a:cubicBezTo>
                  <a:pt x="33" y="154"/>
                  <a:pt x="33" y="154"/>
                  <a:pt x="33" y="154"/>
                </a:cubicBezTo>
                <a:cubicBezTo>
                  <a:pt x="24" y="154"/>
                  <a:pt x="17" y="161"/>
                  <a:pt x="17" y="170"/>
                </a:cubicBezTo>
                <a:cubicBezTo>
                  <a:pt x="17" y="179"/>
                  <a:pt x="24" y="187"/>
                  <a:pt x="33" y="187"/>
                </a:cubicBezTo>
                <a:cubicBezTo>
                  <a:pt x="160" y="187"/>
                  <a:pt x="160" y="187"/>
                  <a:pt x="160" y="187"/>
                </a:cubicBezTo>
                <a:cubicBezTo>
                  <a:pt x="164" y="187"/>
                  <a:pt x="167" y="190"/>
                  <a:pt x="167" y="194"/>
                </a:cubicBezTo>
                <a:close/>
                <a:moveTo>
                  <a:pt x="86" y="28"/>
                </a:moveTo>
                <a:cubicBezTo>
                  <a:pt x="101" y="28"/>
                  <a:pt x="114" y="17"/>
                  <a:pt x="114" y="2"/>
                </a:cubicBezTo>
                <a:cubicBezTo>
                  <a:pt x="114" y="1"/>
                  <a:pt x="114" y="1"/>
                  <a:pt x="113" y="0"/>
                </a:cubicBezTo>
                <a:cubicBezTo>
                  <a:pt x="113" y="0"/>
                  <a:pt x="112" y="0"/>
                  <a:pt x="111" y="0"/>
                </a:cubicBezTo>
                <a:cubicBezTo>
                  <a:pt x="96" y="0"/>
                  <a:pt x="84" y="12"/>
                  <a:pt x="84" y="26"/>
                </a:cubicBezTo>
                <a:cubicBezTo>
                  <a:pt x="84" y="27"/>
                  <a:pt x="84" y="28"/>
                  <a:pt x="84" y="28"/>
                </a:cubicBezTo>
                <a:cubicBezTo>
                  <a:pt x="85" y="28"/>
                  <a:pt x="85" y="28"/>
                  <a:pt x="86" y="28"/>
                </a:cubicBezTo>
                <a:close/>
                <a:moveTo>
                  <a:pt x="137" y="50"/>
                </a:moveTo>
                <a:cubicBezTo>
                  <a:pt x="131" y="37"/>
                  <a:pt x="118" y="31"/>
                  <a:pt x="108" y="31"/>
                </a:cubicBezTo>
                <a:cubicBezTo>
                  <a:pt x="97" y="31"/>
                  <a:pt x="94" y="36"/>
                  <a:pt x="85" y="36"/>
                </a:cubicBezTo>
                <a:cubicBezTo>
                  <a:pt x="76" y="36"/>
                  <a:pt x="74" y="31"/>
                  <a:pt x="63" y="31"/>
                </a:cubicBezTo>
                <a:cubicBezTo>
                  <a:pt x="53" y="31"/>
                  <a:pt x="40" y="37"/>
                  <a:pt x="34" y="50"/>
                </a:cubicBezTo>
                <a:cubicBezTo>
                  <a:pt x="23" y="76"/>
                  <a:pt x="42" y="125"/>
                  <a:pt x="64" y="125"/>
                </a:cubicBezTo>
                <a:cubicBezTo>
                  <a:pt x="73" y="125"/>
                  <a:pt x="77" y="120"/>
                  <a:pt x="85" y="120"/>
                </a:cubicBezTo>
                <a:cubicBezTo>
                  <a:pt x="94" y="120"/>
                  <a:pt x="97" y="125"/>
                  <a:pt x="106" y="125"/>
                </a:cubicBezTo>
                <a:cubicBezTo>
                  <a:pt x="129" y="125"/>
                  <a:pt x="148" y="76"/>
                  <a:pt x="137" y="50"/>
                </a:cubicBezTo>
                <a:close/>
                <a:moveTo>
                  <a:pt x="63" y="46"/>
                </a:moveTo>
                <a:cubicBezTo>
                  <a:pt x="62" y="46"/>
                  <a:pt x="62" y="46"/>
                  <a:pt x="62" y="46"/>
                </a:cubicBezTo>
                <a:cubicBezTo>
                  <a:pt x="57" y="46"/>
                  <a:pt x="49" y="51"/>
                  <a:pt x="47" y="59"/>
                </a:cubicBezTo>
                <a:cubicBezTo>
                  <a:pt x="47" y="61"/>
                  <a:pt x="45" y="62"/>
                  <a:pt x="44" y="62"/>
                </a:cubicBezTo>
                <a:cubicBezTo>
                  <a:pt x="43" y="62"/>
                  <a:pt x="43" y="62"/>
                  <a:pt x="43" y="62"/>
                </a:cubicBezTo>
                <a:cubicBezTo>
                  <a:pt x="43" y="62"/>
                  <a:pt x="43" y="62"/>
                  <a:pt x="43" y="62"/>
                </a:cubicBezTo>
                <a:cubicBezTo>
                  <a:pt x="41" y="61"/>
                  <a:pt x="40" y="59"/>
                  <a:pt x="40" y="57"/>
                </a:cubicBezTo>
                <a:cubicBezTo>
                  <a:pt x="42" y="46"/>
                  <a:pt x="53" y="39"/>
                  <a:pt x="62" y="39"/>
                </a:cubicBezTo>
                <a:cubicBezTo>
                  <a:pt x="62" y="39"/>
                  <a:pt x="63" y="39"/>
                  <a:pt x="63" y="39"/>
                </a:cubicBezTo>
                <a:cubicBezTo>
                  <a:pt x="65" y="39"/>
                  <a:pt x="67" y="41"/>
                  <a:pt x="67" y="43"/>
                </a:cubicBezTo>
                <a:cubicBezTo>
                  <a:pt x="66" y="45"/>
                  <a:pt x="65" y="46"/>
                  <a:pt x="63" y="46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</a:endParaRPr>
          </a:p>
        </p:txBody>
      </p:sp>
      <p:sp>
        <p:nvSpPr>
          <p:cNvPr id="33" name="Freeform 897"/>
          <p:cNvSpPr>
            <a:spLocks noEditPoints="1"/>
          </p:cNvSpPr>
          <p:nvPr/>
        </p:nvSpPr>
        <p:spPr bwMode="auto">
          <a:xfrm>
            <a:off x="305560" y="414589"/>
            <a:ext cx="476578" cy="573383"/>
          </a:xfrm>
          <a:custGeom>
            <a:avLst/>
            <a:gdLst>
              <a:gd name="T0" fmla="*/ 40 w 162"/>
              <a:gd name="T1" fmla="*/ 195 h 195"/>
              <a:gd name="T2" fmla="*/ 128 w 162"/>
              <a:gd name="T3" fmla="*/ 191 h 195"/>
              <a:gd name="T4" fmla="*/ 131 w 162"/>
              <a:gd name="T5" fmla="*/ 125 h 195"/>
              <a:gd name="T6" fmla="*/ 31 w 162"/>
              <a:gd name="T7" fmla="*/ 69 h 195"/>
              <a:gd name="T8" fmla="*/ 38 w 162"/>
              <a:gd name="T9" fmla="*/ 72 h 195"/>
              <a:gd name="T10" fmla="*/ 41 w 162"/>
              <a:gd name="T11" fmla="*/ 68 h 195"/>
              <a:gd name="T12" fmla="*/ 43 w 162"/>
              <a:gd name="T13" fmla="*/ 65 h 195"/>
              <a:gd name="T14" fmla="*/ 31 w 162"/>
              <a:gd name="T15" fmla="*/ 69 h 195"/>
              <a:gd name="T16" fmla="*/ 81 w 162"/>
              <a:gd name="T17" fmla="*/ 33 h 195"/>
              <a:gd name="T18" fmla="*/ 82 w 162"/>
              <a:gd name="T19" fmla="*/ 26 h 195"/>
              <a:gd name="T20" fmla="*/ 87 w 162"/>
              <a:gd name="T21" fmla="*/ 37 h 195"/>
              <a:gd name="T22" fmla="*/ 81 w 162"/>
              <a:gd name="T23" fmla="*/ 51 h 195"/>
              <a:gd name="T24" fmla="*/ 85 w 162"/>
              <a:gd name="T25" fmla="*/ 58 h 195"/>
              <a:gd name="T26" fmla="*/ 87 w 162"/>
              <a:gd name="T27" fmla="*/ 49 h 195"/>
              <a:gd name="T28" fmla="*/ 89 w 162"/>
              <a:gd name="T29" fmla="*/ 46 h 195"/>
              <a:gd name="T30" fmla="*/ 104 w 162"/>
              <a:gd name="T31" fmla="*/ 45 h 195"/>
              <a:gd name="T32" fmla="*/ 92 w 162"/>
              <a:gd name="T33" fmla="*/ 55 h 195"/>
              <a:gd name="T34" fmla="*/ 96 w 162"/>
              <a:gd name="T35" fmla="*/ 78 h 195"/>
              <a:gd name="T36" fmla="*/ 107 w 162"/>
              <a:gd name="T37" fmla="*/ 74 h 195"/>
              <a:gd name="T38" fmla="*/ 131 w 162"/>
              <a:gd name="T39" fmla="*/ 94 h 195"/>
              <a:gd name="T40" fmla="*/ 129 w 162"/>
              <a:gd name="T41" fmla="*/ 80 h 195"/>
              <a:gd name="T42" fmla="*/ 118 w 162"/>
              <a:gd name="T43" fmla="*/ 60 h 195"/>
              <a:gd name="T44" fmla="*/ 119 w 162"/>
              <a:gd name="T45" fmla="*/ 47 h 195"/>
              <a:gd name="T46" fmla="*/ 112 w 162"/>
              <a:gd name="T47" fmla="*/ 46 h 195"/>
              <a:gd name="T48" fmla="*/ 119 w 162"/>
              <a:gd name="T49" fmla="*/ 44 h 195"/>
              <a:gd name="T50" fmla="*/ 128 w 162"/>
              <a:gd name="T51" fmla="*/ 45 h 195"/>
              <a:gd name="T52" fmla="*/ 89 w 162"/>
              <a:gd name="T53" fmla="*/ 17 h 195"/>
              <a:gd name="T54" fmla="*/ 87 w 162"/>
              <a:gd name="T55" fmla="*/ 21 h 195"/>
              <a:gd name="T56" fmla="*/ 76 w 162"/>
              <a:gd name="T57" fmla="*/ 26 h 195"/>
              <a:gd name="T58" fmla="*/ 72 w 162"/>
              <a:gd name="T59" fmla="*/ 115 h 195"/>
              <a:gd name="T60" fmla="*/ 94 w 162"/>
              <a:gd name="T61" fmla="*/ 128 h 195"/>
              <a:gd name="T62" fmla="*/ 100 w 162"/>
              <a:gd name="T63" fmla="*/ 131 h 195"/>
              <a:gd name="T64" fmla="*/ 98 w 162"/>
              <a:gd name="T65" fmla="*/ 127 h 195"/>
              <a:gd name="T66" fmla="*/ 98 w 162"/>
              <a:gd name="T67" fmla="*/ 119 h 195"/>
              <a:gd name="T68" fmla="*/ 100 w 162"/>
              <a:gd name="T69" fmla="*/ 116 h 195"/>
              <a:gd name="T70" fmla="*/ 99 w 162"/>
              <a:gd name="T71" fmla="*/ 108 h 195"/>
              <a:gd name="T72" fmla="*/ 92 w 162"/>
              <a:gd name="T73" fmla="*/ 96 h 195"/>
              <a:gd name="T74" fmla="*/ 80 w 162"/>
              <a:gd name="T75" fmla="*/ 100 h 195"/>
              <a:gd name="T76" fmla="*/ 56 w 162"/>
              <a:gd name="T77" fmla="*/ 73 h 195"/>
              <a:gd name="T78" fmla="*/ 60 w 162"/>
              <a:gd name="T79" fmla="*/ 72 h 195"/>
              <a:gd name="T80" fmla="*/ 39 w 162"/>
              <a:gd name="T81" fmla="*/ 77 h 195"/>
              <a:gd name="T82" fmla="*/ 33 w 162"/>
              <a:gd name="T83" fmla="*/ 77 h 195"/>
              <a:gd name="T84" fmla="*/ 48 w 162"/>
              <a:gd name="T85" fmla="*/ 113 h 195"/>
              <a:gd name="T86" fmla="*/ 57 w 162"/>
              <a:gd name="T87" fmla="*/ 105 h 195"/>
              <a:gd name="T88" fmla="*/ 45 w 162"/>
              <a:gd name="T89" fmla="*/ 110 h 195"/>
              <a:gd name="T90" fmla="*/ 43 w 162"/>
              <a:gd name="T91" fmla="*/ 100 h 195"/>
              <a:gd name="T92" fmla="*/ 51 w 162"/>
              <a:gd name="T93" fmla="*/ 96 h 195"/>
              <a:gd name="T94" fmla="*/ 55 w 162"/>
              <a:gd name="T95" fmla="*/ 78 h 195"/>
              <a:gd name="T96" fmla="*/ 44 w 162"/>
              <a:gd name="T97" fmla="*/ 38 h 195"/>
              <a:gd name="T98" fmla="*/ 45 w 162"/>
              <a:gd name="T99" fmla="*/ 54 h 195"/>
              <a:gd name="T100" fmla="*/ 47 w 162"/>
              <a:gd name="T101" fmla="*/ 53 h 195"/>
              <a:gd name="T102" fmla="*/ 48 w 162"/>
              <a:gd name="T103" fmla="*/ 56 h 195"/>
              <a:gd name="T104" fmla="*/ 55 w 162"/>
              <a:gd name="T105" fmla="*/ 46 h 195"/>
              <a:gd name="T106" fmla="*/ 55 w 162"/>
              <a:gd name="T107" fmla="*/ 41 h 195"/>
              <a:gd name="T108" fmla="*/ 47 w 162"/>
              <a:gd name="T109" fmla="*/ 39 h 195"/>
              <a:gd name="T110" fmla="*/ 44 w 162"/>
              <a:gd name="T111" fmla="*/ 39 h 195"/>
              <a:gd name="T112" fmla="*/ 144 w 162"/>
              <a:gd name="T113" fmla="*/ 130 h 195"/>
              <a:gd name="T114" fmla="*/ 13 w 162"/>
              <a:gd name="T115" fmla="*/ 89 h 195"/>
              <a:gd name="T116" fmla="*/ 47 w 162"/>
              <a:gd name="T117" fmla="*/ 4 h 195"/>
              <a:gd name="T118" fmla="*/ 2 w 162"/>
              <a:gd name="T119" fmla="*/ 91 h 195"/>
              <a:gd name="T120" fmla="*/ 153 w 162"/>
              <a:gd name="T121" fmla="*/ 139 h 19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  <a:cxn ang="0">
                <a:pos x="T120" y="T121"/>
              </a:cxn>
            </a:cxnLst>
            <a:rect l="0" t="0" r="r" b="b"/>
            <a:pathLst>
              <a:path w="162" h="195">
                <a:moveTo>
                  <a:pt x="128" y="191"/>
                </a:moveTo>
                <a:cubicBezTo>
                  <a:pt x="130" y="192"/>
                  <a:pt x="128" y="195"/>
                  <a:pt x="125" y="195"/>
                </a:cubicBezTo>
                <a:cubicBezTo>
                  <a:pt x="40" y="195"/>
                  <a:pt x="40" y="195"/>
                  <a:pt x="40" y="195"/>
                </a:cubicBezTo>
                <a:cubicBezTo>
                  <a:pt x="37" y="195"/>
                  <a:pt x="37" y="192"/>
                  <a:pt x="38" y="191"/>
                </a:cubicBezTo>
                <a:cubicBezTo>
                  <a:pt x="44" y="181"/>
                  <a:pt x="63" y="172"/>
                  <a:pt x="83" y="172"/>
                </a:cubicBezTo>
                <a:cubicBezTo>
                  <a:pt x="102" y="172"/>
                  <a:pt x="121" y="180"/>
                  <a:pt x="128" y="191"/>
                </a:cubicBezTo>
                <a:close/>
                <a:moveTo>
                  <a:pt x="49" y="26"/>
                </a:moveTo>
                <a:cubicBezTo>
                  <a:pt x="76" y="3"/>
                  <a:pt x="116" y="7"/>
                  <a:pt x="139" y="34"/>
                </a:cubicBezTo>
                <a:cubicBezTo>
                  <a:pt x="162" y="61"/>
                  <a:pt x="158" y="102"/>
                  <a:pt x="131" y="125"/>
                </a:cubicBezTo>
                <a:cubicBezTo>
                  <a:pt x="104" y="147"/>
                  <a:pt x="63" y="144"/>
                  <a:pt x="41" y="117"/>
                </a:cubicBezTo>
                <a:cubicBezTo>
                  <a:pt x="18" y="89"/>
                  <a:pt x="21" y="49"/>
                  <a:pt x="49" y="26"/>
                </a:cubicBezTo>
                <a:close/>
                <a:moveTo>
                  <a:pt x="31" y="69"/>
                </a:moveTo>
                <a:cubicBezTo>
                  <a:pt x="32" y="68"/>
                  <a:pt x="33" y="68"/>
                  <a:pt x="34" y="68"/>
                </a:cubicBezTo>
                <a:cubicBezTo>
                  <a:pt x="35" y="68"/>
                  <a:pt x="36" y="68"/>
                  <a:pt x="37" y="69"/>
                </a:cubicBezTo>
                <a:cubicBezTo>
                  <a:pt x="37" y="70"/>
                  <a:pt x="38" y="71"/>
                  <a:pt x="38" y="72"/>
                </a:cubicBezTo>
                <a:cubicBezTo>
                  <a:pt x="39" y="71"/>
                  <a:pt x="40" y="71"/>
                  <a:pt x="40" y="70"/>
                </a:cubicBezTo>
                <a:cubicBezTo>
                  <a:pt x="41" y="70"/>
                  <a:pt x="42" y="70"/>
                  <a:pt x="42" y="69"/>
                </a:cubicBezTo>
                <a:cubicBezTo>
                  <a:pt x="42" y="69"/>
                  <a:pt x="42" y="69"/>
                  <a:pt x="41" y="68"/>
                </a:cubicBezTo>
                <a:cubicBezTo>
                  <a:pt x="40" y="67"/>
                  <a:pt x="40" y="67"/>
                  <a:pt x="40" y="67"/>
                </a:cubicBezTo>
                <a:cubicBezTo>
                  <a:pt x="40" y="66"/>
                  <a:pt x="41" y="66"/>
                  <a:pt x="41" y="66"/>
                </a:cubicBezTo>
                <a:cubicBezTo>
                  <a:pt x="42" y="66"/>
                  <a:pt x="43" y="65"/>
                  <a:pt x="43" y="65"/>
                </a:cubicBezTo>
                <a:cubicBezTo>
                  <a:pt x="43" y="65"/>
                  <a:pt x="43" y="65"/>
                  <a:pt x="43" y="65"/>
                </a:cubicBezTo>
                <a:cubicBezTo>
                  <a:pt x="39" y="65"/>
                  <a:pt x="35" y="66"/>
                  <a:pt x="32" y="68"/>
                </a:cubicBezTo>
                <a:cubicBezTo>
                  <a:pt x="31" y="68"/>
                  <a:pt x="31" y="68"/>
                  <a:pt x="31" y="69"/>
                </a:cubicBezTo>
                <a:close/>
                <a:moveTo>
                  <a:pt x="78" y="37"/>
                </a:moveTo>
                <a:cubicBezTo>
                  <a:pt x="79" y="37"/>
                  <a:pt x="80" y="37"/>
                  <a:pt x="82" y="37"/>
                </a:cubicBezTo>
                <a:cubicBezTo>
                  <a:pt x="81" y="36"/>
                  <a:pt x="81" y="34"/>
                  <a:pt x="81" y="33"/>
                </a:cubicBezTo>
                <a:cubicBezTo>
                  <a:pt x="80" y="27"/>
                  <a:pt x="80" y="26"/>
                  <a:pt x="80" y="25"/>
                </a:cubicBezTo>
                <a:cubicBezTo>
                  <a:pt x="80" y="25"/>
                  <a:pt x="81" y="25"/>
                  <a:pt x="81" y="25"/>
                </a:cubicBezTo>
                <a:cubicBezTo>
                  <a:pt x="82" y="25"/>
                  <a:pt x="82" y="26"/>
                  <a:pt x="82" y="26"/>
                </a:cubicBezTo>
                <a:cubicBezTo>
                  <a:pt x="82" y="26"/>
                  <a:pt x="82" y="26"/>
                  <a:pt x="82" y="26"/>
                </a:cubicBezTo>
                <a:cubicBezTo>
                  <a:pt x="83" y="27"/>
                  <a:pt x="83" y="28"/>
                  <a:pt x="84" y="29"/>
                </a:cubicBezTo>
                <a:cubicBezTo>
                  <a:pt x="86" y="32"/>
                  <a:pt x="88" y="35"/>
                  <a:pt x="87" y="37"/>
                </a:cubicBezTo>
                <a:cubicBezTo>
                  <a:pt x="87" y="39"/>
                  <a:pt x="86" y="40"/>
                  <a:pt x="84" y="41"/>
                </a:cubicBezTo>
                <a:cubicBezTo>
                  <a:pt x="83" y="42"/>
                  <a:pt x="83" y="42"/>
                  <a:pt x="83" y="44"/>
                </a:cubicBezTo>
                <a:cubicBezTo>
                  <a:pt x="83" y="45"/>
                  <a:pt x="82" y="47"/>
                  <a:pt x="81" y="51"/>
                </a:cubicBezTo>
                <a:cubicBezTo>
                  <a:pt x="82" y="52"/>
                  <a:pt x="82" y="54"/>
                  <a:pt x="82" y="55"/>
                </a:cubicBezTo>
                <a:cubicBezTo>
                  <a:pt x="82" y="56"/>
                  <a:pt x="82" y="57"/>
                  <a:pt x="84" y="59"/>
                </a:cubicBezTo>
                <a:cubicBezTo>
                  <a:pt x="84" y="59"/>
                  <a:pt x="85" y="59"/>
                  <a:pt x="85" y="58"/>
                </a:cubicBezTo>
                <a:cubicBezTo>
                  <a:pt x="86" y="57"/>
                  <a:pt x="86" y="56"/>
                  <a:pt x="86" y="54"/>
                </a:cubicBezTo>
                <a:cubicBezTo>
                  <a:pt x="85" y="52"/>
                  <a:pt x="85" y="51"/>
                  <a:pt x="86" y="50"/>
                </a:cubicBezTo>
                <a:cubicBezTo>
                  <a:pt x="86" y="49"/>
                  <a:pt x="87" y="49"/>
                  <a:pt x="87" y="49"/>
                </a:cubicBezTo>
                <a:cubicBezTo>
                  <a:pt x="88" y="48"/>
                  <a:pt x="88" y="48"/>
                  <a:pt x="88" y="47"/>
                </a:cubicBezTo>
                <a:cubicBezTo>
                  <a:pt x="88" y="47"/>
                  <a:pt x="88" y="47"/>
                  <a:pt x="88" y="47"/>
                </a:cubicBezTo>
                <a:cubicBezTo>
                  <a:pt x="88" y="46"/>
                  <a:pt x="88" y="46"/>
                  <a:pt x="89" y="46"/>
                </a:cubicBezTo>
                <a:cubicBezTo>
                  <a:pt x="91" y="46"/>
                  <a:pt x="94" y="47"/>
                  <a:pt x="97" y="48"/>
                </a:cubicBezTo>
                <a:cubicBezTo>
                  <a:pt x="97" y="47"/>
                  <a:pt x="97" y="47"/>
                  <a:pt x="98" y="46"/>
                </a:cubicBezTo>
                <a:cubicBezTo>
                  <a:pt x="100" y="44"/>
                  <a:pt x="102" y="44"/>
                  <a:pt x="104" y="45"/>
                </a:cubicBezTo>
                <a:cubicBezTo>
                  <a:pt x="106" y="46"/>
                  <a:pt x="106" y="48"/>
                  <a:pt x="106" y="50"/>
                </a:cubicBezTo>
                <a:cubicBezTo>
                  <a:pt x="104" y="53"/>
                  <a:pt x="100" y="57"/>
                  <a:pt x="96" y="57"/>
                </a:cubicBezTo>
                <a:cubicBezTo>
                  <a:pt x="94" y="57"/>
                  <a:pt x="93" y="56"/>
                  <a:pt x="92" y="55"/>
                </a:cubicBezTo>
                <a:cubicBezTo>
                  <a:pt x="90" y="56"/>
                  <a:pt x="88" y="57"/>
                  <a:pt x="87" y="60"/>
                </a:cubicBezTo>
                <a:cubicBezTo>
                  <a:pt x="86" y="64"/>
                  <a:pt x="87" y="69"/>
                  <a:pt x="90" y="74"/>
                </a:cubicBezTo>
                <a:cubicBezTo>
                  <a:pt x="92" y="78"/>
                  <a:pt x="95" y="78"/>
                  <a:pt x="96" y="78"/>
                </a:cubicBezTo>
                <a:cubicBezTo>
                  <a:pt x="98" y="78"/>
                  <a:pt x="100" y="77"/>
                  <a:pt x="101" y="76"/>
                </a:cubicBezTo>
                <a:cubicBezTo>
                  <a:pt x="103" y="75"/>
                  <a:pt x="105" y="75"/>
                  <a:pt x="107" y="74"/>
                </a:cubicBezTo>
                <a:cubicBezTo>
                  <a:pt x="107" y="74"/>
                  <a:pt x="107" y="74"/>
                  <a:pt x="107" y="74"/>
                </a:cubicBezTo>
                <a:cubicBezTo>
                  <a:pt x="107" y="74"/>
                  <a:pt x="108" y="74"/>
                  <a:pt x="108" y="74"/>
                </a:cubicBezTo>
                <a:cubicBezTo>
                  <a:pt x="109" y="75"/>
                  <a:pt x="110" y="76"/>
                  <a:pt x="112" y="78"/>
                </a:cubicBezTo>
                <a:cubicBezTo>
                  <a:pt x="117" y="83"/>
                  <a:pt x="128" y="94"/>
                  <a:pt x="131" y="94"/>
                </a:cubicBezTo>
                <a:cubicBezTo>
                  <a:pt x="132" y="94"/>
                  <a:pt x="132" y="94"/>
                  <a:pt x="132" y="94"/>
                </a:cubicBezTo>
                <a:cubicBezTo>
                  <a:pt x="132" y="93"/>
                  <a:pt x="133" y="92"/>
                  <a:pt x="131" y="87"/>
                </a:cubicBezTo>
                <a:cubicBezTo>
                  <a:pt x="131" y="85"/>
                  <a:pt x="130" y="83"/>
                  <a:pt x="129" y="80"/>
                </a:cubicBezTo>
                <a:cubicBezTo>
                  <a:pt x="128" y="73"/>
                  <a:pt x="125" y="63"/>
                  <a:pt x="122" y="58"/>
                </a:cubicBezTo>
                <a:cubicBezTo>
                  <a:pt x="121" y="59"/>
                  <a:pt x="120" y="60"/>
                  <a:pt x="119" y="60"/>
                </a:cubicBezTo>
                <a:cubicBezTo>
                  <a:pt x="119" y="61"/>
                  <a:pt x="118" y="60"/>
                  <a:pt x="118" y="60"/>
                </a:cubicBezTo>
                <a:cubicBezTo>
                  <a:pt x="117" y="58"/>
                  <a:pt x="118" y="56"/>
                  <a:pt x="119" y="54"/>
                </a:cubicBezTo>
                <a:cubicBezTo>
                  <a:pt x="120" y="52"/>
                  <a:pt x="121" y="50"/>
                  <a:pt x="120" y="48"/>
                </a:cubicBezTo>
                <a:cubicBezTo>
                  <a:pt x="120" y="48"/>
                  <a:pt x="119" y="47"/>
                  <a:pt x="119" y="47"/>
                </a:cubicBezTo>
                <a:cubicBezTo>
                  <a:pt x="119" y="47"/>
                  <a:pt x="118" y="48"/>
                  <a:pt x="118" y="48"/>
                </a:cubicBezTo>
                <a:cubicBezTo>
                  <a:pt x="117" y="49"/>
                  <a:pt x="116" y="49"/>
                  <a:pt x="115" y="49"/>
                </a:cubicBezTo>
                <a:cubicBezTo>
                  <a:pt x="113" y="49"/>
                  <a:pt x="112" y="48"/>
                  <a:pt x="112" y="46"/>
                </a:cubicBezTo>
                <a:cubicBezTo>
                  <a:pt x="111" y="46"/>
                  <a:pt x="111" y="45"/>
                  <a:pt x="112" y="45"/>
                </a:cubicBezTo>
                <a:cubicBezTo>
                  <a:pt x="112" y="45"/>
                  <a:pt x="113" y="45"/>
                  <a:pt x="113" y="45"/>
                </a:cubicBezTo>
                <a:cubicBezTo>
                  <a:pt x="115" y="46"/>
                  <a:pt x="117" y="45"/>
                  <a:pt x="119" y="44"/>
                </a:cubicBezTo>
                <a:cubicBezTo>
                  <a:pt x="120" y="43"/>
                  <a:pt x="122" y="43"/>
                  <a:pt x="123" y="43"/>
                </a:cubicBezTo>
                <a:cubicBezTo>
                  <a:pt x="124" y="43"/>
                  <a:pt x="126" y="43"/>
                  <a:pt x="127" y="44"/>
                </a:cubicBezTo>
                <a:cubicBezTo>
                  <a:pt x="127" y="44"/>
                  <a:pt x="128" y="45"/>
                  <a:pt x="128" y="45"/>
                </a:cubicBezTo>
                <a:cubicBezTo>
                  <a:pt x="129" y="47"/>
                  <a:pt x="130" y="48"/>
                  <a:pt x="134" y="48"/>
                </a:cubicBezTo>
                <a:cubicBezTo>
                  <a:pt x="133" y="45"/>
                  <a:pt x="132" y="40"/>
                  <a:pt x="134" y="37"/>
                </a:cubicBezTo>
                <a:cubicBezTo>
                  <a:pt x="123" y="24"/>
                  <a:pt x="106" y="16"/>
                  <a:pt x="89" y="17"/>
                </a:cubicBezTo>
                <a:cubicBezTo>
                  <a:pt x="90" y="17"/>
                  <a:pt x="90" y="18"/>
                  <a:pt x="90" y="19"/>
                </a:cubicBezTo>
                <a:cubicBezTo>
                  <a:pt x="90" y="20"/>
                  <a:pt x="89" y="21"/>
                  <a:pt x="88" y="21"/>
                </a:cubicBezTo>
                <a:cubicBezTo>
                  <a:pt x="88" y="21"/>
                  <a:pt x="88" y="21"/>
                  <a:pt x="87" y="21"/>
                </a:cubicBezTo>
                <a:cubicBezTo>
                  <a:pt x="87" y="21"/>
                  <a:pt x="87" y="21"/>
                  <a:pt x="87" y="21"/>
                </a:cubicBezTo>
                <a:cubicBezTo>
                  <a:pt x="86" y="20"/>
                  <a:pt x="85" y="19"/>
                  <a:pt x="84" y="19"/>
                </a:cubicBezTo>
                <a:cubicBezTo>
                  <a:pt x="82" y="19"/>
                  <a:pt x="78" y="22"/>
                  <a:pt x="76" y="26"/>
                </a:cubicBezTo>
                <a:cubicBezTo>
                  <a:pt x="75" y="28"/>
                  <a:pt x="74" y="33"/>
                  <a:pt x="78" y="37"/>
                </a:cubicBezTo>
                <a:close/>
                <a:moveTo>
                  <a:pt x="69" y="105"/>
                </a:moveTo>
                <a:cubicBezTo>
                  <a:pt x="69" y="109"/>
                  <a:pt x="70" y="112"/>
                  <a:pt x="72" y="115"/>
                </a:cubicBezTo>
                <a:cubicBezTo>
                  <a:pt x="72" y="115"/>
                  <a:pt x="73" y="116"/>
                  <a:pt x="73" y="117"/>
                </a:cubicBezTo>
                <a:cubicBezTo>
                  <a:pt x="74" y="116"/>
                  <a:pt x="75" y="116"/>
                  <a:pt x="77" y="116"/>
                </a:cubicBezTo>
                <a:cubicBezTo>
                  <a:pt x="84" y="116"/>
                  <a:pt x="89" y="122"/>
                  <a:pt x="94" y="128"/>
                </a:cubicBezTo>
                <a:cubicBezTo>
                  <a:pt x="95" y="130"/>
                  <a:pt x="97" y="132"/>
                  <a:pt x="98" y="133"/>
                </a:cubicBezTo>
                <a:cubicBezTo>
                  <a:pt x="99" y="133"/>
                  <a:pt x="100" y="133"/>
                  <a:pt x="101" y="133"/>
                </a:cubicBezTo>
                <a:cubicBezTo>
                  <a:pt x="101" y="132"/>
                  <a:pt x="100" y="131"/>
                  <a:pt x="100" y="131"/>
                </a:cubicBezTo>
                <a:cubicBezTo>
                  <a:pt x="99" y="130"/>
                  <a:pt x="99" y="130"/>
                  <a:pt x="99" y="130"/>
                </a:cubicBezTo>
                <a:cubicBezTo>
                  <a:pt x="99" y="128"/>
                  <a:pt x="99" y="127"/>
                  <a:pt x="99" y="127"/>
                </a:cubicBezTo>
                <a:cubicBezTo>
                  <a:pt x="98" y="127"/>
                  <a:pt x="98" y="127"/>
                  <a:pt x="98" y="127"/>
                </a:cubicBezTo>
                <a:cubicBezTo>
                  <a:pt x="98" y="127"/>
                  <a:pt x="98" y="126"/>
                  <a:pt x="98" y="126"/>
                </a:cubicBezTo>
                <a:cubicBezTo>
                  <a:pt x="98" y="124"/>
                  <a:pt x="99" y="122"/>
                  <a:pt x="100" y="120"/>
                </a:cubicBezTo>
                <a:cubicBezTo>
                  <a:pt x="99" y="120"/>
                  <a:pt x="99" y="120"/>
                  <a:pt x="98" y="119"/>
                </a:cubicBezTo>
                <a:cubicBezTo>
                  <a:pt x="98" y="119"/>
                  <a:pt x="98" y="119"/>
                  <a:pt x="98" y="118"/>
                </a:cubicBezTo>
                <a:cubicBezTo>
                  <a:pt x="99" y="118"/>
                  <a:pt x="99" y="117"/>
                  <a:pt x="99" y="117"/>
                </a:cubicBezTo>
                <a:cubicBezTo>
                  <a:pt x="100" y="116"/>
                  <a:pt x="100" y="116"/>
                  <a:pt x="100" y="116"/>
                </a:cubicBezTo>
                <a:cubicBezTo>
                  <a:pt x="100" y="115"/>
                  <a:pt x="100" y="114"/>
                  <a:pt x="100" y="114"/>
                </a:cubicBezTo>
                <a:cubicBezTo>
                  <a:pt x="100" y="112"/>
                  <a:pt x="100" y="111"/>
                  <a:pt x="99" y="110"/>
                </a:cubicBezTo>
                <a:cubicBezTo>
                  <a:pt x="98" y="109"/>
                  <a:pt x="98" y="109"/>
                  <a:pt x="99" y="108"/>
                </a:cubicBezTo>
                <a:cubicBezTo>
                  <a:pt x="101" y="104"/>
                  <a:pt x="100" y="101"/>
                  <a:pt x="98" y="97"/>
                </a:cubicBezTo>
                <a:cubicBezTo>
                  <a:pt x="97" y="96"/>
                  <a:pt x="97" y="95"/>
                  <a:pt x="96" y="94"/>
                </a:cubicBezTo>
                <a:cubicBezTo>
                  <a:pt x="95" y="94"/>
                  <a:pt x="94" y="95"/>
                  <a:pt x="92" y="96"/>
                </a:cubicBezTo>
                <a:cubicBezTo>
                  <a:pt x="90" y="97"/>
                  <a:pt x="89" y="99"/>
                  <a:pt x="87" y="99"/>
                </a:cubicBezTo>
                <a:cubicBezTo>
                  <a:pt x="86" y="99"/>
                  <a:pt x="85" y="98"/>
                  <a:pt x="84" y="98"/>
                </a:cubicBezTo>
                <a:cubicBezTo>
                  <a:pt x="83" y="99"/>
                  <a:pt x="81" y="99"/>
                  <a:pt x="80" y="100"/>
                </a:cubicBezTo>
                <a:cubicBezTo>
                  <a:pt x="76" y="101"/>
                  <a:pt x="73" y="102"/>
                  <a:pt x="69" y="105"/>
                </a:cubicBezTo>
                <a:close/>
                <a:moveTo>
                  <a:pt x="53" y="76"/>
                </a:moveTo>
                <a:cubicBezTo>
                  <a:pt x="54" y="74"/>
                  <a:pt x="55" y="73"/>
                  <a:pt x="56" y="73"/>
                </a:cubicBezTo>
                <a:cubicBezTo>
                  <a:pt x="57" y="73"/>
                  <a:pt x="57" y="74"/>
                  <a:pt x="57" y="74"/>
                </a:cubicBezTo>
                <a:cubicBezTo>
                  <a:pt x="58" y="74"/>
                  <a:pt x="58" y="74"/>
                  <a:pt x="58" y="74"/>
                </a:cubicBezTo>
                <a:cubicBezTo>
                  <a:pt x="58" y="74"/>
                  <a:pt x="59" y="73"/>
                  <a:pt x="60" y="72"/>
                </a:cubicBezTo>
                <a:cubicBezTo>
                  <a:pt x="59" y="71"/>
                  <a:pt x="58" y="70"/>
                  <a:pt x="56" y="70"/>
                </a:cubicBezTo>
                <a:cubicBezTo>
                  <a:pt x="50" y="70"/>
                  <a:pt x="42" y="73"/>
                  <a:pt x="40" y="75"/>
                </a:cubicBezTo>
                <a:cubicBezTo>
                  <a:pt x="40" y="76"/>
                  <a:pt x="40" y="77"/>
                  <a:pt x="39" y="77"/>
                </a:cubicBezTo>
                <a:cubicBezTo>
                  <a:pt x="39" y="78"/>
                  <a:pt x="37" y="79"/>
                  <a:pt x="36" y="79"/>
                </a:cubicBezTo>
                <a:cubicBezTo>
                  <a:pt x="36" y="79"/>
                  <a:pt x="34" y="79"/>
                  <a:pt x="34" y="77"/>
                </a:cubicBezTo>
                <a:cubicBezTo>
                  <a:pt x="33" y="77"/>
                  <a:pt x="33" y="77"/>
                  <a:pt x="33" y="77"/>
                </a:cubicBezTo>
                <a:cubicBezTo>
                  <a:pt x="32" y="77"/>
                  <a:pt x="31" y="77"/>
                  <a:pt x="31" y="77"/>
                </a:cubicBezTo>
                <a:cubicBezTo>
                  <a:pt x="31" y="90"/>
                  <a:pt x="36" y="102"/>
                  <a:pt x="44" y="113"/>
                </a:cubicBezTo>
                <a:cubicBezTo>
                  <a:pt x="45" y="113"/>
                  <a:pt x="45" y="113"/>
                  <a:pt x="48" y="113"/>
                </a:cubicBezTo>
                <a:cubicBezTo>
                  <a:pt x="53" y="113"/>
                  <a:pt x="61" y="111"/>
                  <a:pt x="65" y="108"/>
                </a:cubicBezTo>
                <a:cubicBezTo>
                  <a:pt x="63" y="108"/>
                  <a:pt x="60" y="107"/>
                  <a:pt x="59" y="106"/>
                </a:cubicBezTo>
                <a:cubicBezTo>
                  <a:pt x="58" y="105"/>
                  <a:pt x="57" y="105"/>
                  <a:pt x="57" y="105"/>
                </a:cubicBezTo>
                <a:cubicBezTo>
                  <a:pt x="57" y="105"/>
                  <a:pt x="57" y="105"/>
                  <a:pt x="57" y="105"/>
                </a:cubicBezTo>
                <a:cubicBezTo>
                  <a:pt x="54" y="105"/>
                  <a:pt x="51" y="109"/>
                  <a:pt x="49" y="110"/>
                </a:cubicBezTo>
                <a:cubicBezTo>
                  <a:pt x="48" y="111"/>
                  <a:pt x="47" y="112"/>
                  <a:pt x="45" y="110"/>
                </a:cubicBezTo>
                <a:cubicBezTo>
                  <a:pt x="43" y="109"/>
                  <a:pt x="42" y="108"/>
                  <a:pt x="42" y="106"/>
                </a:cubicBezTo>
                <a:cubicBezTo>
                  <a:pt x="41" y="104"/>
                  <a:pt x="42" y="102"/>
                  <a:pt x="43" y="100"/>
                </a:cubicBezTo>
                <a:cubicBezTo>
                  <a:pt x="43" y="100"/>
                  <a:pt x="43" y="100"/>
                  <a:pt x="43" y="100"/>
                </a:cubicBezTo>
                <a:cubicBezTo>
                  <a:pt x="44" y="100"/>
                  <a:pt x="46" y="100"/>
                  <a:pt x="48" y="100"/>
                </a:cubicBezTo>
                <a:cubicBezTo>
                  <a:pt x="49" y="101"/>
                  <a:pt x="50" y="101"/>
                  <a:pt x="51" y="101"/>
                </a:cubicBezTo>
                <a:cubicBezTo>
                  <a:pt x="51" y="99"/>
                  <a:pt x="51" y="98"/>
                  <a:pt x="51" y="96"/>
                </a:cubicBezTo>
                <a:cubicBezTo>
                  <a:pt x="50" y="91"/>
                  <a:pt x="50" y="85"/>
                  <a:pt x="56" y="78"/>
                </a:cubicBezTo>
                <a:cubicBezTo>
                  <a:pt x="56" y="78"/>
                  <a:pt x="56" y="78"/>
                  <a:pt x="56" y="78"/>
                </a:cubicBezTo>
                <a:cubicBezTo>
                  <a:pt x="55" y="78"/>
                  <a:pt x="55" y="78"/>
                  <a:pt x="55" y="78"/>
                </a:cubicBezTo>
                <a:cubicBezTo>
                  <a:pt x="54" y="78"/>
                  <a:pt x="53" y="77"/>
                  <a:pt x="53" y="77"/>
                </a:cubicBezTo>
                <a:cubicBezTo>
                  <a:pt x="52" y="77"/>
                  <a:pt x="52" y="76"/>
                  <a:pt x="53" y="76"/>
                </a:cubicBezTo>
                <a:close/>
                <a:moveTo>
                  <a:pt x="44" y="38"/>
                </a:moveTo>
                <a:cubicBezTo>
                  <a:pt x="41" y="42"/>
                  <a:pt x="39" y="46"/>
                  <a:pt x="37" y="50"/>
                </a:cubicBezTo>
                <a:cubicBezTo>
                  <a:pt x="39" y="50"/>
                  <a:pt x="43" y="51"/>
                  <a:pt x="44" y="53"/>
                </a:cubicBezTo>
                <a:cubicBezTo>
                  <a:pt x="45" y="54"/>
                  <a:pt x="45" y="54"/>
                  <a:pt x="45" y="54"/>
                </a:cubicBezTo>
                <a:cubicBezTo>
                  <a:pt x="45" y="54"/>
                  <a:pt x="45" y="54"/>
                  <a:pt x="45" y="53"/>
                </a:cubicBezTo>
                <a:cubicBezTo>
                  <a:pt x="46" y="53"/>
                  <a:pt x="46" y="53"/>
                  <a:pt x="47" y="53"/>
                </a:cubicBezTo>
                <a:cubicBezTo>
                  <a:pt x="47" y="53"/>
                  <a:pt x="47" y="53"/>
                  <a:pt x="47" y="53"/>
                </a:cubicBezTo>
                <a:cubicBezTo>
                  <a:pt x="48" y="53"/>
                  <a:pt x="48" y="53"/>
                  <a:pt x="48" y="53"/>
                </a:cubicBezTo>
                <a:cubicBezTo>
                  <a:pt x="48" y="54"/>
                  <a:pt x="48" y="55"/>
                  <a:pt x="48" y="56"/>
                </a:cubicBezTo>
                <a:cubicBezTo>
                  <a:pt x="48" y="56"/>
                  <a:pt x="48" y="56"/>
                  <a:pt x="48" y="56"/>
                </a:cubicBezTo>
                <a:cubicBezTo>
                  <a:pt x="51" y="58"/>
                  <a:pt x="54" y="57"/>
                  <a:pt x="57" y="55"/>
                </a:cubicBezTo>
                <a:cubicBezTo>
                  <a:pt x="55" y="53"/>
                  <a:pt x="55" y="51"/>
                  <a:pt x="55" y="49"/>
                </a:cubicBezTo>
                <a:cubicBezTo>
                  <a:pt x="55" y="48"/>
                  <a:pt x="55" y="47"/>
                  <a:pt x="55" y="46"/>
                </a:cubicBezTo>
                <a:cubicBezTo>
                  <a:pt x="54" y="44"/>
                  <a:pt x="55" y="44"/>
                  <a:pt x="56" y="43"/>
                </a:cubicBezTo>
                <a:cubicBezTo>
                  <a:pt x="56" y="43"/>
                  <a:pt x="56" y="42"/>
                  <a:pt x="56" y="41"/>
                </a:cubicBezTo>
                <a:cubicBezTo>
                  <a:pt x="56" y="41"/>
                  <a:pt x="56" y="41"/>
                  <a:pt x="55" y="41"/>
                </a:cubicBezTo>
                <a:cubicBezTo>
                  <a:pt x="54" y="41"/>
                  <a:pt x="52" y="41"/>
                  <a:pt x="50" y="39"/>
                </a:cubicBezTo>
                <a:cubicBezTo>
                  <a:pt x="50" y="38"/>
                  <a:pt x="49" y="38"/>
                  <a:pt x="49" y="38"/>
                </a:cubicBezTo>
                <a:cubicBezTo>
                  <a:pt x="49" y="38"/>
                  <a:pt x="48" y="38"/>
                  <a:pt x="47" y="39"/>
                </a:cubicBezTo>
                <a:cubicBezTo>
                  <a:pt x="46" y="39"/>
                  <a:pt x="46" y="39"/>
                  <a:pt x="46" y="39"/>
                </a:cubicBezTo>
                <a:cubicBezTo>
                  <a:pt x="46" y="39"/>
                  <a:pt x="46" y="40"/>
                  <a:pt x="46" y="39"/>
                </a:cubicBezTo>
                <a:cubicBezTo>
                  <a:pt x="45" y="39"/>
                  <a:pt x="45" y="39"/>
                  <a:pt x="44" y="39"/>
                </a:cubicBezTo>
                <a:cubicBezTo>
                  <a:pt x="44" y="39"/>
                  <a:pt x="44" y="39"/>
                  <a:pt x="44" y="38"/>
                </a:cubicBezTo>
                <a:close/>
                <a:moveTo>
                  <a:pt x="153" y="130"/>
                </a:moveTo>
                <a:cubicBezTo>
                  <a:pt x="150" y="128"/>
                  <a:pt x="147" y="128"/>
                  <a:pt x="144" y="130"/>
                </a:cubicBezTo>
                <a:cubicBezTo>
                  <a:pt x="133" y="141"/>
                  <a:pt x="119" y="149"/>
                  <a:pt x="103" y="152"/>
                </a:cubicBezTo>
                <a:cubicBezTo>
                  <a:pt x="97" y="153"/>
                  <a:pt x="90" y="153"/>
                  <a:pt x="83" y="153"/>
                </a:cubicBezTo>
                <a:cubicBezTo>
                  <a:pt x="47" y="150"/>
                  <a:pt x="19" y="123"/>
                  <a:pt x="13" y="89"/>
                </a:cubicBezTo>
                <a:cubicBezTo>
                  <a:pt x="12" y="82"/>
                  <a:pt x="12" y="76"/>
                  <a:pt x="12" y="69"/>
                </a:cubicBezTo>
                <a:cubicBezTo>
                  <a:pt x="14" y="45"/>
                  <a:pt x="27" y="25"/>
                  <a:pt x="45" y="12"/>
                </a:cubicBezTo>
                <a:cubicBezTo>
                  <a:pt x="48" y="10"/>
                  <a:pt x="48" y="6"/>
                  <a:pt x="47" y="4"/>
                </a:cubicBezTo>
                <a:cubicBezTo>
                  <a:pt x="45" y="1"/>
                  <a:pt x="41" y="0"/>
                  <a:pt x="38" y="2"/>
                </a:cubicBezTo>
                <a:cubicBezTo>
                  <a:pt x="17" y="17"/>
                  <a:pt x="3" y="40"/>
                  <a:pt x="1" y="68"/>
                </a:cubicBezTo>
                <a:cubicBezTo>
                  <a:pt x="0" y="76"/>
                  <a:pt x="0" y="83"/>
                  <a:pt x="2" y="91"/>
                </a:cubicBezTo>
                <a:cubicBezTo>
                  <a:pt x="8" y="130"/>
                  <a:pt x="41" y="161"/>
                  <a:pt x="82" y="164"/>
                </a:cubicBezTo>
                <a:cubicBezTo>
                  <a:pt x="90" y="165"/>
                  <a:pt x="98" y="165"/>
                  <a:pt x="105" y="163"/>
                </a:cubicBezTo>
                <a:cubicBezTo>
                  <a:pt x="123" y="160"/>
                  <a:pt x="140" y="151"/>
                  <a:pt x="153" y="139"/>
                </a:cubicBezTo>
                <a:cubicBezTo>
                  <a:pt x="155" y="136"/>
                  <a:pt x="155" y="133"/>
                  <a:pt x="153" y="130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</a:endParaRPr>
          </a:p>
        </p:txBody>
      </p:sp>
      <p:sp>
        <p:nvSpPr>
          <p:cNvPr id="19" name="Freeform 891">
            <a:extLst>
              <a:ext uri="{FF2B5EF4-FFF2-40B4-BE49-F238E27FC236}">
                <a16:creationId xmlns:a16="http://schemas.microsoft.com/office/drawing/2014/main" id="{B9EB7CF5-F9F8-42AB-9411-679278D18CE4}"/>
              </a:ext>
            </a:extLst>
          </p:cNvPr>
          <p:cNvSpPr>
            <a:spLocks noEditPoints="1"/>
          </p:cNvSpPr>
          <p:nvPr/>
        </p:nvSpPr>
        <p:spPr bwMode="auto">
          <a:xfrm>
            <a:off x="329141" y="3842686"/>
            <a:ext cx="429416" cy="547320"/>
          </a:xfrm>
          <a:custGeom>
            <a:avLst/>
            <a:gdLst>
              <a:gd name="T0" fmla="*/ 71 w 146"/>
              <a:gd name="T1" fmla="*/ 88 h 186"/>
              <a:gd name="T2" fmla="*/ 67 w 146"/>
              <a:gd name="T3" fmla="*/ 101 h 186"/>
              <a:gd name="T4" fmla="*/ 55 w 146"/>
              <a:gd name="T5" fmla="*/ 104 h 186"/>
              <a:gd name="T6" fmla="*/ 73 w 146"/>
              <a:gd name="T7" fmla="*/ 82 h 186"/>
              <a:gd name="T8" fmla="*/ 92 w 146"/>
              <a:gd name="T9" fmla="*/ 126 h 186"/>
              <a:gd name="T10" fmla="*/ 92 w 146"/>
              <a:gd name="T11" fmla="*/ 128 h 186"/>
              <a:gd name="T12" fmla="*/ 101 w 146"/>
              <a:gd name="T13" fmla="*/ 122 h 186"/>
              <a:gd name="T14" fmla="*/ 105 w 146"/>
              <a:gd name="T15" fmla="*/ 111 h 186"/>
              <a:gd name="T16" fmla="*/ 104 w 146"/>
              <a:gd name="T17" fmla="*/ 110 h 186"/>
              <a:gd name="T18" fmla="*/ 94 w 146"/>
              <a:gd name="T19" fmla="*/ 121 h 186"/>
              <a:gd name="T20" fmla="*/ 127 w 146"/>
              <a:gd name="T21" fmla="*/ 186 h 186"/>
              <a:gd name="T22" fmla="*/ 0 w 146"/>
              <a:gd name="T23" fmla="*/ 168 h 186"/>
              <a:gd name="T24" fmla="*/ 21 w 146"/>
              <a:gd name="T25" fmla="*/ 0 h 186"/>
              <a:gd name="T26" fmla="*/ 144 w 146"/>
              <a:gd name="T27" fmla="*/ 5 h 186"/>
              <a:gd name="T28" fmla="*/ 20 w 146"/>
              <a:gd name="T29" fmla="*/ 10 h 186"/>
              <a:gd name="T30" fmla="*/ 19 w 146"/>
              <a:gd name="T31" fmla="*/ 31 h 186"/>
              <a:gd name="T32" fmla="*/ 146 w 146"/>
              <a:gd name="T33" fmla="*/ 39 h 186"/>
              <a:gd name="T34" fmla="*/ 75 w 146"/>
              <a:gd name="T35" fmla="*/ 100 h 186"/>
              <a:gd name="T36" fmla="*/ 80 w 146"/>
              <a:gd name="T37" fmla="*/ 79 h 186"/>
              <a:gd name="T38" fmla="*/ 80 w 146"/>
              <a:gd name="T39" fmla="*/ 71 h 186"/>
              <a:gd name="T40" fmla="*/ 71 w 146"/>
              <a:gd name="T41" fmla="*/ 74 h 186"/>
              <a:gd name="T42" fmla="*/ 50 w 146"/>
              <a:gd name="T43" fmla="*/ 100 h 186"/>
              <a:gd name="T44" fmla="*/ 40 w 146"/>
              <a:gd name="T45" fmla="*/ 109 h 186"/>
              <a:gd name="T46" fmla="*/ 32 w 146"/>
              <a:gd name="T47" fmla="*/ 115 h 186"/>
              <a:gd name="T48" fmla="*/ 34 w 146"/>
              <a:gd name="T49" fmla="*/ 118 h 186"/>
              <a:gd name="T50" fmla="*/ 40 w 146"/>
              <a:gd name="T51" fmla="*/ 116 h 186"/>
              <a:gd name="T52" fmla="*/ 33 w 146"/>
              <a:gd name="T53" fmla="*/ 128 h 186"/>
              <a:gd name="T54" fmla="*/ 31 w 146"/>
              <a:gd name="T55" fmla="*/ 138 h 186"/>
              <a:gd name="T56" fmla="*/ 37 w 146"/>
              <a:gd name="T57" fmla="*/ 136 h 186"/>
              <a:gd name="T58" fmla="*/ 41 w 146"/>
              <a:gd name="T59" fmla="*/ 128 h 186"/>
              <a:gd name="T60" fmla="*/ 66 w 146"/>
              <a:gd name="T61" fmla="*/ 108 h 186"/>
              <a:gd name="T62" fmla="*/ 64 w 146"/>
              <a:gd name="T63" fmla="*/ 133 h 186"/>
              <a:gd name="T64" fmla="*/ 68 w 146"/>
              <a:gd name="T65" fmla="*/ 139 h 186"/>
              <a:gd name="T66" fmla="*/ 70 w 146"/>
              <a:gd name="T67" fmla="*/ 134 h 186"/>
              <a:gd name="T68" fmla="*/ 73 w 146"/>
              <a:gd name="T69" fmla="*/ 106 h 186"/>
              <a:gd name="T70" fmla="*/ 79 w 146"/>
              <a:gd name="T71" fmla="*/ 106 h 186"/>
              <a:gd name="T72" fmla="*/ 81 w 146"/>
              <a:gd name="T73" fmla="*/ 102 h 186"/>
              <a:gd name="T74" fmla="*/ 75 w 146"/>
              <a:gd name="T75" fmla="*/ 100 h 186"/>
              <a:gd name="T76" fmla="*/ 115 w 146"/>
              <a:gd name="T77" fmla="*/ 78 h 186"/>
              <a:gd name="T78" fmla="*/ 111 w 146"/>
              <a:gd name="T79" fmla="*/ 75 h 186"/>
              <a:gd name="T80" fmla="*/ 104 w 146"/>
              <a:gd name="T81" fmla="*/ 85 h 186"/>
              <a:gd name="T82" fmla="*/ 83 w 146"/>
              <a:gd name="T83" fmla="*/ 133 h 186"/>
              <a:gd name="T84" fmla="*/ 86 w 146"/>
              <a:gd name="T85" fmla="*/ 136 h 186"/>
              <a:gd name="T86" fmla="*/ 89 w 146"/>
              <a:gd name="T87" fmla="*/ 133 h 186"/>
              <a:gd name="T88" fmla="*/ 94 w 146"/>
              <a:gd name="T89" fmla="*/ 135 h 186"/>
              <a:gd name="T90" fmla="*/ 110 w 146"/>
              <a:gd name="T91" fmla="*/ 119 h 186"/>
              <a:gd name="T92" fmla="*/ 110 w 146"/>
              <a:gd name="T93" fmla="*/ 106 h 186"/>
              <a:gd name="T94" fmla="*/ 101 w 146"/>
              <a:gd name="T95" fmla="*/ 106 h 186"/>
              <a:gd name="T96" fmla="*/ 114 w 146"/>
              <a:gd name="T97" fmla="*/ 81 h 18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</a:cxnLst>
            <a:rect l="0" t="0" r="r" b="b"/>
            <a:pathLst>
              <a:path w="146" h="186">
                <a:moveTo>
                  <a:pt x="73" y="82"/>
                </a:moveTo>
                <a:cubicBezTo>
                  <a:pt x="71" y="88"/>
                  <a:pt x="71" y="88"/>
                  <a:pt x="71" y="88"/>
                </a:cubicBezTo>
                <a:cubicBezTo>
                  <a:pt x="70" y="91"/>
                  <a:pt x="69" y="93"/>
                  <a:pt x="69" y="94"/>
                </a:cubicBezTo>
                <a:cubicBezTo>
                  <a:pt x="68" y="97"/>
                  <a:pt x="68" y="100"/>
                  <a:pt x="67" y="101"/>
                </a:cubicBezTo>
                <a:cubicBezTo>
                  <a:pt x="64" y="102"/>
                  <a:pt x="61" y="102"/>
                  <a:pt x="60" y="103"/>
                </a:cubicBezTo>
                <a:cubicBezTo>
                  <a:pt x="58" y="103"/>
                  <a:pt x="56" y="104"/>
                  <a:pt x="55" y="104"/>
                </a:cubicBezTo>
                <a:cubicBezTo>
                  <a:pt x="58" y="99"/>
                  <a:pt x="62" y="93"/>
                  <a:pt x="69" y="86"/>
                </a:cubicBezTo>
                <a:cubicBezTo>
                  <a:pt x="70" y="84"/>
                  <a:pt x="71" y="83"/>
                  <a:pt x="73" y="82"/>
                </a:cubicBezTo>
                <a:close/>
                <a:moveTo>
                  <a:pt x="94" y="121"/>
                </a:moveTo>
                <a:cubicBezTo>
                  <a:pt x="93" y="123"/>
                  <a:pt x="92" y="125"/>
                  <a:pt x="92" y="126"/>
                </a:cubicBezTo>
                <a:cubicBezTo>
                  <a:pt x="91" y="127"/>
                  <a:pt x="91" y="127"/>
                  <a:pt x="91" y="127"/>
                </a:cubicBezTo>
                <a:cubicBezTo>
                  <a:pt x="92" y="128"/>
                  <a:pt x="92" y="128"/>
                  <a:pt x="92" y="128"/>
                </a:cubicBezTo>
                <a:cubicBezTo>
                  <a:pt x="93" y="128"/>
                  <a:pt x="93" y="128"/>
                  <a:pt x="94" y="128"/>
                </a:cubicBezTo>
                <a:cubicBezTo>
                  <a:pt x="96" y="128"/>
                  <a:pt x="99" y="126"/>
                  <a:pt x="101" y="122"/>
                </a:cubicBezTo>
                <a:cubicBezTo>
                  <a:pt x="103" y="120"/>
                  <a:pt x="104" y="117"/>
                  <a:pt x="104" y="115"/>
                </a:cubicBezTo>
                <a:cubicBezTo>
                  <a:pt x="105" y="113"/>
                  <a:pt x="105" y="112"/>
                  <a:pt x="105" y="111"/>
                </a:cubicBezTo>
                <a:cubicBezTo>
                  <a:pt x="105" y="111"/>
                  <a:pt x="105" y="111"/>
                  <a:pt x="105" y="110"/>
                </a:cubicBezTo>
                <a:cubicBezTo>
                  <a:pt x="105" y="110"/>
                  <a:pt x="104" y="110"/>
                  <a:pt x="104" y="110"/>
                </a:cubicBezTo>
                <a:cubicBezTo>
                  <a:pt x="103" y="110"/>
                  <a:pt x="101" y="111"/>
                  <a:pt x="99" y="113"/>
                </a:cubicBezTo>
                <a:cubicBezTo>
                  <a:pt x="97" y="115"/>
                  <a:pt x="96" y="118"/>
                  <a:pt x="94" y="121"/>
                </a:cubicBezTo>
                <a:close/>
                <a:moveTo>
                  <a:pt x="146" y="168"/>
                </a:moveTo>
                <a:cubicBezTo>
                  <a:pt x="146" y="178"/>
                  <a:pt x="138" y="186"/>
                  <a:pt x="127" y="186"/>
                </a:cubicBezTo>
                <a:cubicBezTo>
                  <a:pt x="18" y="186"/>
                  <a:pt x="18" y="186"/>
                  <a:pt x="18" y="186"/>
                </a:cubicBezTo>
                <a:cubicBezTo>
                  <a:pt x="8" y="186"/>
                  <a:pt x="0" y="178"/>
                  <a:pt x="0" y="168"/>
                </a:cubicBezTo>
                <a:cubicBezTo>
                  <a:pt x="0" y="18"/>
                  <a:pt x="0" y="18"/>
                  <a:pt x="0" y="18"/>
                </a:cubicBezTo>
                <a:cubicBezTo>
                  <a:pt x="0" y="8"/>
                  <a:pt x="8" y="0"/>
                  <a:pt x="21" y="0"/>
                </a:cubicBezTo>
                <a:cubicBezTo>
                  <a:pt x="138" y="0"/>
                  <a:pt x="138" y="0"/>
                  <a:pt x="138" y="0"/>
                </a:cubicBezTo>
                <a:cubicBezTo>
                  <a:pt x="141" y="0"/>
                  <a:pt x="144" y="2"/>
                  <a:pt x="144" y="5"/>
                </a:cubicBezTo>
                <a:cubicBezTo>
                  <a:pt x="144" y="8"/>
                  <a:pt x="141" y="10"/>
                  <a:pt x="138" y="10"/>
                </a:cubicBezTo>
                <a:cubicBezTo>
                  <a:pt x="138" y="10"/>
                  <a:pt x="20" y="10"/>
                  <a:pt x="20" y="10"/>
                </a:cubicBezTo>
                <a:cubicBezTo>
                  <a:pt x="13" y="10"/>
                  <a:pt x="9" y="15"/>
                  <a:pt x="9" y="20"/>
                </a:cubicBezTo>
                <a:cubicBezTo>
                  <a:pt x="9" y="25"/>
                  <a:pt x="13" y="31"/>
                  <a:pt x="19" y="31"/>
                </a:cubicBezTo>
                <a:cubicBezTo>
                  <a:pt x="19" y="31"/>
                  <a:pt x="138" y="31"/>
                  <a:pt x="138" y="31"/>
                </a:cubicBezTo>
                <a:cubicBezTo>
                  <a:pt x="142" y="31"/>
                  <a:pt x="146" y="35"/>
                  <a:pt x="146" y="39"/>
                </a:cubicBezTo>
                <a:cubicBezTo>
                  <a:pt x="146" y="39"/>
                  <a:pt x="146" y="168"/>
                  <a:pt x="146" y="168"/>
                </a:cubicBezTo>
                <a:close/>
                <a:moveTo>
                  <a:pt x="75" y="100"/>
                </a:moveTo>
                <a:cubicBezTo>
                  <a:pt x="75" y="98"/>
                  <a:pt x="76" y="95"/>
                  <a:pt x="77" y="91"/>
                </a:cubicBezTo>
                <a:cubicBezTo>
                  <a:pt x="78" y="87"/>
                  <a:pt x="79" y="83"/>
                  <a:pt x="80" y="79"/>
                </a:cubicBezTo>
                <a:cubicBezTo>
                  <a:pt x="81" y="77"/>
                  <a:pt x="81" y="75"/>
                  <a:pt x="81" y="74"/>
                </a:cubicBezTo>
                <a:cubicBezTo>
                  <a:pt x="81" y="73"/>
                  <a:pt x="81" y="72"/>
                  <a:pt x="80" y="71"/>
                </a:cubicBezTo>
                <a:cubicBezTo>
                  <a:pt x="80" y="71"/>
                  <a:pt x="79" y="70"/>
                  <a:pt x="78" y="70"/>
                </a:cubicBezTo>
                <a:cubicBezTo>
                  <a:pt x="76" y="70"/>
                  <a:pt x="74" y="71"/>
                  <a:pt x="71" y="74"/>
                </a:cubicBezTo>
                <a:cubicBezTo>
                  <a:pt x="67" y="78"/>
                  <a:pt x="63" y="83"/>
                  <a:pt x="60" y="87"/>
                </a:cubicBezTo>
                <a:cubicBezTo>
                  <a:pt x="54" y="94"/>
                  <a:pt x="51" y="98"/>
                  <a:pt x="50" y="100"/>
                </a:cubicBezTo>
                <a:cubicBezTo>
                  <a:pt x="47" y="105"/>
                  <a:pt x="46" y="106"/>
                  <a:pt x="45" y="107"/>
                </a:cubicBezTo>
                <a:cubicBezTo>
                  <a:pt x="44" y="108"/>
                  <a:pt x="42" y="108"/>
                  <a:pt x="40" y="109"/>
                </a:cubicBezTo>
                <a:cubicBezTo>
                  <a:pt x="36" y="110"/>
                  <a:pt x="34" y="111"/>
                  <a:pt x="33" y="112"/>
                </a:cubicBezTo>
                <a:cubicBezTo>
                  <a:pt x="32" y="112"/>
                  <a:pt x="32" y="113"/>
                  <a:pt x="32" y="115"/>
                </a:cubicBezTo>
                <a:cubicBezTo>
                  <a:pt x="32" y="115"/>
                  <a:pt x="32" y="116"/>
                  <a:pt x="32" y="117"/>
                </a:cubicBezTo>
                <a:cubicBezTo>
                  <a:pt x="33" y="117"/>
                  <a:pt x="33" y="118"/>
                  <a:pt x="34" y="118"/>
                </a:cubicBezTo>
                <a:cubicBezTo>
                  <a:pt x="35" y="118"/>
                  <a:pt x="36" y="117"/>
                  <a:pt x="37" y="117"/>
                </a:cubicBezTo>
                <a:cubicBezTo>
                  <a:pt x="38" y="117"/>
                  <a:pt x="39" y="116"/>
                  <a:pt x="40" y="116"/>
                </a:cubicBezTo>
                <a:cubicBezTo>
                  <a:pt x="40" y="116"/>
                  <a:pt x="39" y="117"/>
                  <a:pt x="39" y="118"/>
                </a:cubicBezTo>
                <a:cubicBezTo>
                  <a:pt x="36" y="122"/>
                  <a:pt x="34" y="125"/>
                  <a:pt x="33" y="128"/>
                </a:cubicBezTo>
                <a:cubicBezTo>
                  <a:pt x="30" y="134"/>
                  <a:pt x="30" y="135"/>
                  <a:pt x="30" y="136"/>
                </a:cubicBezTo>
                <a:cubicBezTo>
                  <a:pt x="30" y="136"/>
                  <a:pt x="30" y="137"/>
                  <a:pt x="31" y="138"/>
                </a:cubicBezTo>
                <a:cubicBezTo>
                  <a:pt x="31" y="138"/>
                  <a:pt x="32" y="139"/>
                  <a:pt x="33" y="139"/>
                </a:cubicBezTo>
                <a:cubicBezTo>
                  <a:pt x="34" y="139"/>
                  <a:pt x="36" y="138"/>
                  <a:pt x="37" y="136"/>
                </a:cubicBezTo>
                <a:cubicBezTo>
                  <a:pt x="37" y="134"/>
                  <a:pt x="38" y="133"/>
                  <a:pt x="39" y="132"/>
                </a:cubicBezTo>
                <a:cubicBezTo>
                  <a:pt x="41" y="128"/>
                  <a:pt x="41" y="128"/>
                  <a:pt x="41" y="128"/>
                </a:cubicBezTo>
                <a:cubicBezTo>
                  <a:pt x="44" y="122"/>
                  <a:pt x="47" y="117"/>
                  <a:pt x="49" y="112"/>
                </a:cubicBezTo>
                <a:cubicBezTo>
                  <a:pt x="54" y="111"/>
                  <a:pt x="59" y="109"/>
                  <a:pt x="66" y="108"/>
                </a:cubicBezTo>
                <a:cubicBezTo>
                  <a:pt x="66" y="110"/>
                  <a:pt x="65" y="112"/>
                  <a:pt x="65" y="115"/>
                </a:cubicBezTo>
                <a:cubicBezTo>
                  <a:pt x="64" y="123"/>
                  <a:pt x="63" y="129"/>
                  <a:pt x="64" y="133"/>
                </a:cubicBezTo>
                <a:cubicBezTo>
                  <a:pt x="64" y="135"/>
                  <a:pt x="64" y="136"/>
                  <a:pt x="64" y="137"/>
                </a:cubicBezTo>
                <a:cubicBezTo>
                  <a:pt x="65" y="138"/>
                  <a:pt x="67" y="139"/>
                  <a:pt x="68" y="139"/>
                </a:cubicBezTo>
                <a:cubicBezTo>
                  <a:pt x="68" y="139"/>
                  <a:pt x="69" y="138"/>
                  <a:pt x="70" y="138"/>
                </a:cubicBezTo>
                <a:cubicBezTo>
                  <a:pt x="70" y="137"/>
                  <a:pt x="70" y="136"/>
                  <a:pt x="70" y="134"/>
                </a:cubicBezTo>
                <a:cubicBezTo>
                  <a:pt x="70" y="134"/>
                  <a:pt x="70" y="131"/>
                  <a:pt x="71" y="123"/>
                </a:cubicBezTo>
                <a:cubicBezTo>
                  <a:pt x="72" y="114"/>
                  <a:pt x="73" y="109"/>
                  <a:pt x="73" y="106"/>
                </a:cubicBezTo>
                <a:cubicBezTo>
                  <a:pt x="74" y="106"/>
                  <a:pt x="75" y="106"/>
                  <a:pt x="77" y="106"/>
                </a:cubicBezTo>
                <a:cubicBezTo>
                  <a:pt x="78" y="106"/>
                  <a:pt x="79" y="106"/>
                  <a:pt x="79" y="106"/>
                </a:cubicBezTo>
                <a:cubicBezTo>
                  <a:pt x="79" y="106"/>
                  <a:pt x="80" y="105"/>
                  <a:pt x="80" y="105"/>
                </a:cubicBezTo>
                <a:cubicBezTo>
                  <a:pt x="81" y="104"/>
                  <a:pt x="81" y="103"/>
                  <a:pt x="81" y="102"/>
                </a:cubicBezTo>
                <a:cubicBezTo>
                  <a:pt x="81" y="101"/>
                  <a:pt x="80" y="100"/>
                  <a:pt x="77" y="100"/>
                </a:cubicBezTo>
                <a:cubicBezTo>
                  <a:pt x="77" y="100"/>
                  <a:pt x="76" y="100"/>
                  <a:pt x="75" y="100"/>
                </a:cubicBezTo>
                <a:cubicBezTo>
                  <a:pt x="75" y="100"/>
                  <a:pt x="75" y="100"/>
                  <a:pt x="75" y="100"/>
                </a:cubicBezTo>
                <a:close/>
                <a:moveTo>
                  <a:pt x="115" y="78"/>
                </a:moveTo>
                <a:cubicBezTo>
                  <a:pt x="114" y="77"/>
                  <a:pt x="114" y="77"/>
                  <a:pt x="114" y="76"/>
                </a:cubicBezTo>
                <a:cubicBezTo>
                  <a:pt x="113" y="75"/>
                  <a:pt x="112" y="75"/>
                  <a:pt x="111" y="75"/>
                </a:cubicBezTo>
                <a:cubicBezTo>
                  <a:pt x="110" y="75"/>
                  <a:pt x="110" y="76"/>
                  <a:pt x="109" y="77"/>
                </a:cubicBezTo>
                <a:cubicBezTo>
                  <a:pt x="108" y="78"/>
                  <a:pt x="107" y="80"/>
                  <a:pt x="104" y="85"/>
                </a:cubicBezTo>
                <a:cubicBezTo>
                  <a:pt x="98" y="96"/>
                  <a:pt x="93" y="108"/>
                  <a:pt x="88" y="119"/>
                </a:cubicBezTo>
                <a:cubicBezTo>
                  <a:pt x="83" y="131"/>
                  <a:pt x="83" y="132"/>
                  <a:pt x="83" y="133"/>
                </a:cubicBezTo>
                <a:cubicBezTo>
                  <a:pt x="83" y="133"/>
                  <a:pt x="84" y="134"/>
                  <a:pt x="84" y="135"/>
                </a:cubicBezTo>
                <a:cubicBezTo>
                  <a:pt x="85" y="136"/>
                  <a:pt x="86" y="136"/>
                  <a:pt x="86" y="136"/>
                </a:cubicBezTo>
                <a:cubicBezTo>
                  <a:pt x="87" y="136"/>
                  <a:pt x="88" y="136"/>
                  <a:pt x="88" y="135"/>
                </a:cubicBezTo>
                <a:cubicBezTo>
                  <a:pt x="88" y="135"/>
                  <a:pt x="88" y="135"/>
                  <a:pt x="89" y="133"/>
                </a:cubicBezTo>
                <a:cubicBezTo>
                  <a:pt x="90" y="133"/>
                  <a:pt x="90" y="134"/>
                  <a:pt x="91" y="134"/>
                </a:cubicBezTo>
                <a:cubicBezTo>
                  <a:pt x="92" y="134"/>
                  <a:pt x="93" y="135"/>
                  <a:pt x="94" y="135"/>
                </a:cubicBezTo>
                <a:cubicBezTo>
                  <a:pt x="96" y="135"/>
                  <a:pt x="99" y="133"/>
                  <a:pt x="102" y="130"/>
                </a:cubicBezTo>
                <a:cubicBezTo>
                  <a:pt x="105" y="127"/>
                  <a:pt x="108" y="123"/>
                  <a:pt x="110" y="119"/>
                </a:cubicBezTo>
                <a:cubicBezTo>
                  <a:pt x="111" y="115"/>
                  <a:pt x="112" y="112"/>
                  <a:pt x="112" y="110"/>
                </a:cubicBezTo>
                <a:cubicBezTo>
                  <a:pt x="111" y="108"/>
                  <a:pt x="111" y="107"/>
                  <a:pt x="110" y="106"/>
                </a:cubicBezTo>
                <a:cubicBezTo>
                  <a:pt x="109" y="104"/>
                  <a:pt x="108" y="104"/>
                  <a:pt x="106" y="104"/>
                </a:cubicBezTo>
                <a:cubicBezTo>
                  <a:pt x="104" y="104"/>
                  <a:pt x="103" y="104"/>
                  <a:pt x="101" y="106"/>
                </a:cubicBezTo>
                <a:cubicBezTo>
                  <a:pt x="103" y="100"/>
                  <a:pt x="106" y="94"/>
                  <a:pt x="111" y="86"/>
                </a:cubicBezTo>
                <a:cubicBezTo>
                  <a:pt x="113" y="83"/>
                  <a:pt x="114" y="81"/>
                  <a:pt x="114" y="81"/>
                </a:cubicBezTo>
                <a:cubicBezTo>
                  <a:pt x="114" y="80"/>
                  <a:pt x="115" y="79"/>
                  <a:pt x="115" y="78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</a:endParaRPr>
          </a:p>
        </p:txBody>
      </p:sp>
      <p:cxnSp>
        <p:nvCxnSpPr>
          <p:cNvPr id="20" name="直接连接符 19">
            <a:extLst>
              <a:ext uri="{FF2B5EF4-FFF2-40B4-BE49-F238E27FC236}">
                <a16:creationId xmlns:a16="http://schemas.microsoft.com/office/drawing/2014/main" id="{8E944F7E-4AAF-4418-8BC6-22F73A1C6234}"/>
              </a:ext>
            </a:extLst>
          </p:cNvPr>
          <p:cNvCxnSpPr/>
          <p:nvPr/>
        </p:nvCxnSpPr>
        <p:spPr>
          <a:xfrm>
            <a:off x="276408" y="4969615"/>
            <a:ext cx="8591183" cy="0"/>
          </a:xfrm>
          <a:prstGeom prst="line">
            <a:avLst/>
          </a:prstGeom>
          <a:ln w="127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矩形 20" descr="e7d195523061f1c09e9d68d7cf438b91ef959ecb14fc25d26BBA7F7DBC18E55DFF4014AF651F0BF2569D4B6C1DA7F1A4683A481403BD872FC687266AD13265C1DE7C373772FD8728ABDD69ADD03BFF5BE2862BC891DBB79E0A12267BEBE766ACAF6260D70995E6538A8984318D67824546F6FFC40C04D7CECC9107EBCC5E8E0A6BD80FAAD3BF75763CAF8F29A143E1D1">
            <a:extLst>
              <a:ext uri="{FF2B5EF4-FFF2-40B4-BE49-F238E27FC236}">
                <a16:creationId xmlns:a16="http://schemas.microsoft.com/office/drawing/2014/main" id="{593C799C-551C-4254-966E-57462E3096BA}"/>
              </a:ext>
            </a:extLst>
          </p:cNvPr>
          <p:cNvSpPr/>
          <p:nvPr/>
        </p:nvSpPr>
        <p:spPr bwMode="auto">
          <a:xfrm>
            <a:off x="888303" y="3721283"/>
            <a:ext cx="1311321" cy="338554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en-US" altLang="zh-CN" sz="1600" b="1" kern="100" dirty="0">
                <a:solidFill>
                  <a:schemeClr val="accent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References</a:t>
            </a:r>
            <a:endParaRPr lang="zh-CN" altLang="en-US" sz="1600" b="1" kern="100" dirty="0">
              <a:solidFill>
                <a:schemeClr val="accent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Times New Roman" panose="02020603050405020304" pitchFamily="18" charset="0"/>
            </a:endParaRPr>
          </a:p>
        </p:txBody>
      </p:sp>
      <p:sp>
        <p:nvSpPr>
          <p:cNvPr id="22" name="矩形 21" descr="e7d195523061f1c09e9d68d7cf438b91ef959ecb14fc25d26BBA7F7DBC18E55DFF4014AF651F0BF2569D4B6C1DA7F1A4683A481403BD872FC687266AD13265C1DE7C373772FD8728ABDD69ADD03BFF5BE2862BC891DBB79E0A12267BEBE766ACAF6260D70995E6538A8984318D67824546F6FFC40C04D7CECC9107EBCC5E8E0A6BD80FAAD3BF75763CAF8F29A143E1D1">
            <a:extLst>
              <a:ext uri="{FF2B5EF4-FFF2-40B4-BE49-F238E27FC236}">
                <a16:creationId xmlns:a16="http://schemas.microsoft.com/office/drawing/2014/main" id="{66EB237A-80A9-4370-8CA2-876BCF8DD545}"/>
              </a:ext>
            </a:extLst>
          </p:cNvPr>
          <p:cNvSpPr/>
          <p:nvPr/>
        </p:nvSpPr>
        <p:spPr>
          <a:xfrm>
            <a:off x="758558" y="4032236"/>
            <a:ext cx="8385442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Gardner, H. (1983). </a:t>
            </a:r>
            <a:r>
              <a:rPr lang="en-US" sz="12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Frames of Mind: The Theory of Multiple Intelligences</a:t>
            </a:r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New. York: Basic Books. </a:t>
            </a:r>
          </a:p>
          <a:p>
            <a:pPr lvl="0"/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Gardner, H. (1993). </a:t>
            </a:r>
            <a:r>
              <a:rPr lang="en-US" sz="12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Theory of Multiple Intelligences: The Theory into Practice</a:t>
            </a:r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New York: Basic Books.</a:t>
            </a:r>
          </a:p>
          <a:p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Richards, Lockhart, and Lockhart, C. (1994). </a:t>
            </a:r>
            <a:r>
              <a:rPr lang="en-US" sz="12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Reflective Teaching in Second Language Classrooms.</a:t>
            </a:r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Cambridge: Cambridge UP.</a:t>
            </a:r>
          </a:p>
          <a:p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Richards, Rodgers, and Rodgers, Theodore S. (2001). </a:t>
            </a:r>
            <a:r>
              <a:rPr lang="en-US" sz="12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Approaches and Methods in Language Teaching</a:t>
            </a:r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2nd ed. Cambridge: Cambridge UP. </a:t>
            </a:r>
          </a:p>
        </p:txBody>
      </p:sp>
      <p:cxnSp>
        <p:nvCxnSpPr>
          <p:cNvPr id="23" name="直接连接符 22" descr="e7d195523061f1c09e9d68d7cf438b91ef959ecb14fc25d26BBA7F7DBC18E55DFF4014AF651F0BF2569D4B6C1DA7F1A4683A481403BD872FC687266AD13265C1DE7C373772FD8728ABDD69ADD03BFF5BE2862BC891DBB79E0A12267BEBE766ACAF6260D70995E6538A8984318D67824546F6FFC40C04D7CECC9107EBCC5E8E0A6BD80FAAD3BF75763CAF8F29A143E1D1">
            <a:extLst>
              <a:ext uri="{FF2B5EF4-FFF2-40B4-BE49-F238E27FC236}">
                <a16:creationId xmlns:a16="http://schemas.microsoft.com/office/drawing/2014/main" id="{A783ECE9-9C95-4576-9DB1-AC8483BE206F}"/>
              </a:ext>
            </a:extLst>
          </p:cNvPr>
          <p:cNvCxnSpPr/>
          <p:nvPr/>
        </p:nvCxnSpPr>
        <p:spPr>
          <a:xfrm>
            <a:off x="998548" y="4086732"/>
            <a:ext cx="182332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81669200"/>
      </p:ext>
    </p:extLst>
  </p:cSld>
  <p:clrMapOvr>
    <a:masterClrMapping/>
  </p:clrMapOvr>
  <p:transition spd="slow">
    <p:wipe dir="r"/>
  </p:transition>
</p:sld>
</file>

<file path=ppt/theme/theme1.xml><?xml version="1.0" encoding="utf-8"?>
<a:theme xmlns:a="http://schemas.openxmlformats.org/drawingml/2006/main" name="Office 主题">
  <a:themeElements>
    <a:clrScheme name="蓝色清新答辩1">
      <a:dk1>
        <a:sysClr val="windowText" lastClr="000000"/>
      </a:dk1>
      <a:lt1>
        <a:sysClr val="window" lastClr="FFFFFF"/>
      </a:lt1>
      <a:dk2>
        <a:srgbClr val="EEF2F5"/>
      </a:dk2>
      <a:lt2>
        <a:srgbClr val="E7E6E6"/>
      </a:lt2>
      <a:accent1>
        <a:srgbClr val="304371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00000"/>
      </a:hlink>
      <a:folHlink>
        <a:srgbClr val="954F72"/>
      </a:folHlink>
    </a:clrScheme>
    <a:fontScheme name="标准3">
      <a:majorFont>
        <a:latin typeface="Arial"/>
        <a:ea typeface="微软雅黑"/>
        <a:cs typeface=""/>
      </a:majorFont>
      <a:minorFont>
        <a:latin typeface="Calibri Light"/>
        <a:ea typeface="微软雅黑 Light"/>
        <a:cs typeface=""/>
      </a:minorFont>
    </a:fontScheme>
    <a:fmtScheme name="Office 主题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630</TotalTime>
  <Words>950</Words>
  <Application>Microsoft Office PowerPoint</Application>
  <PresentationFormat>全屏显示(16:9)</PresentationFormat>
  <Paragraphs>67</Paragraphs>
  <Slides>6</Slides>
  <Notes>1</Notes>
  <HiddenSlides>0</HiddenSlides>
  <MMClips>0</MMClips>
  <ScaleCrop>false</ScaleCrop>
  <HeadingPairs>
    <vt:vector size="6" baseType="variant">
      <vt:variant>
        <vt:lpstr>已用的字体</vt:lpstr>
      </vt:variant>
      <vt:variant>
        <vt:i4>6</vt:i4>
      </vt:variant>
      <vt:variant>
        <vt:lpstr>主题</vt:lpstr>
      </vt:variant>
      <vt:variant>
        <vt:i4>1</vt:i4>
      </vt:variant>
      <vt:variant>
        <vt:lpstr>幻灯片标题</vt:lpstr>
      </vt:variant>
      <vt:variant>
        <vt:i4>6</vt:i4>
      </vt:variant>
    </vt:vector>
  </HeadingPairs>
  <TitlesOfParts>
    <vt:vector size="13" baseType="lpstr">
      <vt:lpstr>Impact MT Std</vt:lpstr>
      <vt:lpstr>微软雅黑</vt:lpstr>
      <vt:lpstr>Arial</vt:lpstr>
      <vt:lpstr>Calibri</vt:lpstr>
      <vt:lpstr>Calibri Light</vt:lpstr>
      <vt:lpstr>Times New Roman</vt:lpstr>
      <vt:lpstr>Office 主题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演示文稿</dc:title>
  <dc:creator>优品PPT</dc:creator>
  <cp:keywords>http:/www.ypppt.com</cp:keywords>
  <cp:lastModifiedBy>Wang Yi</cp:lastModifiedBy>
  <cp:revision>309</cp:revision>
  <dcterms:created xsi:type="dcterms:W3CDTF">2017-05-01T12:27:00Z</dcterms:created>
  <dcterms:modified xsi:type="dcterms:W3CDTF">2020-04-30T13:10:20Z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KSOProductBuildVer">
    <vt:lpwstr>2052-10.1.0.6490</vt:lpwstr>
  </property>
</Properties>
</file>