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2" r:id="rId1"/>
  </p:sldMasterIdLst>
  <p:notesMasterIdLst>
    <p:notesMasterId r:id="rId1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</p:sldIdLst>
  <p:sldSz cx="9144000" cy="5143500" type="screen16x9"/>
  <p:notesSz cx="6858000" cy="9144000"/>
  <p:embeddedFontLst>
    <p:embeddedFont>
      <p:font typeface="Barlow" panose="020B0604020202020204" charset="0"/>
      <p:regular r:id="rId16"/>
      <p:bold r:id="rId17"/>
      <p:italic r:id="rId18"/>
      <p:boldItalic r:id="rId19"/>
    </p:embeddedFont>
    <p:embeddedFont>
      <p:font typeface="Arima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94CC"/>
    <a:srgbClr val="EFEDDB"/>
    <a:srgbClr val="B7B4A3"/>
    <a:srgbClr val="F1EE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F53F06B-CC41-4720-8750-9D48B28F0D4C}">
  <a:tblStyle styleId="{2F53F06B-CC41-4720-8750-9D48B28F0D4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8" d="100"/>
          <a:sy n="88" d="100"/>
        </p:scale>
        <p:origin x="6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5EE07F-B35A-4D2F-AD2E-2B7EC7F5E51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n-US"/>
        </a:p>
      </dgm:t>
    </dgm:pt>
    <dgm:pt modelId="{DCCCB543-7AFC-4FC5-9B4D-6941D3CE458D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Mayfair Home Care Agency provides person-centred support to older adults living independently, requiring effective coordination between carers, nurses, care coordinators and administrative staff (DHSC, 2022).</a:t>
          </a:r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215BD5C-36A6-45A7-BE79-EFA1E65125E8}" type="parTrans" cxnId="{FBCD4401-0D5A-44FD-8851-FE86B295B4C0}">
      <dgm:prSet/>
      <dgm:spPr/>
      <dgm:t>
        <a:bodyPr/>
        <a:lstStyle/>
        <a:p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E87BD68-A51D-4684-8BF0-CF96FD252D8E}" type="sibTrans" cxnId="{FBCD4401-0D5A-44FD-8851-FE86B295B4C0}">
      <dgm:prSet/>
      <dgm:spPr/>
      <dgm:t>
        <a:bodyPr/>
        <a:lstStyle/>
        <a:p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EBED19F-B88B-4976-AE7A-93D41C200D95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 organisation has introduced Microsoft 365 to improve communication, scheduling and documentation, reflecting wider digital transformation across adult social care services (DHSC, 2023).</a:t>
          </a:r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354C80F-3E44-4681-B7D8-9914EF691CD8}" type="parTrans" cxnId="{83930386-F012-4000-BFA6-57F6C693FC7C}">
      <dgm:prSet/>
      <dgm:spPr/>
      <dgm:t>
        <a:bodyPr/>
        <a:lstStyle/>
        <a:p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1DFA549-11AE-4717-AF68-AFAF0EBB5DF0}" type="sibTrans" cxnId="{83930386-F012-4000-BFA6-57F6C693FC7C}">
      <dgm:prSet/>
      <dgm:spPr/>
      <dgm:t>
        <a:bodyPr/>
        <a:lstStyle/>
        <a:p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976E466-95F9-468A-B859-BD6F524D7EEC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However, technology implementation alone does not guarantee success because workforce engagement and digital capability significantly influence adoption outcomes (Stoumpos, Kitsios and Talias, 2023).</a:t>
          </a:r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A07B8B8-2A6E-4ED6-88E9-74B1FF8D9B8D}" type="parTrans" cxnId="{D7AA5F7F-B900-4083-B420-E845DE1703C0}">
      <dgm:prSet/>
      <dgm:spPr/>
      <dgm:t>
        <a:bodyPr/>
        <a:lstStyle/>
        <a:p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6A4668D-2A04-45C8-8A1C-643C81E5D197}" type="sibTrans" cxnId="{D7AA5F7F-B900-4083-B420-E845DE1703C0}">
      <dgm:prSet/>
      <dgm:spPr/>
      <dgm:t>
        <a:bodyPr/>
        <a:lstStyle/>
        <a:p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F60B7CF-ED64-4B64-8082-BD838A9BDFB0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Research indicates that organisations with stronger digital skills are better positioned to improve service quality, workforce productivity and care outcomes (Skills for Care, 2024).</a:t>
          </a:r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2508515-7E6C-4BAC-A03C-4FD2E4CF265F}" type="parTrans" cxnId="{0BA8A2F5-815D-4A8A-BE90-4EDEFBFB3D78}">
      <dgm:prSet/>
      <dgm:spPr/>
      <dgm:t>
        <a:bodyPr/>
        <a:lstStyle/>
        <a:p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2C84E42-597E-451E-A916-BFD7D1C84501}" type="sibTrans" cxnId="{0BA8A2F5-815D-4A8A-BE90-4EDEFBFB3D78}">
      <dgm:prSet/>
      <dgm:spPr/>
      <dgm:t>
        <a:bodyPr/>
        <a:lstStyle/>
        <a:p>
          <a:endParaRPr lang="en-US" sz="1200" b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C0E2949-4957-41C6-95C7-C349B346C00C}" type="pres">
      <dgm:prSet presAssocID="{3B5EE07F-B35A-4D2F-AD2E-2B7EC7F5E515}" presName="linear" presStyleCnt="0">
        <dgm:presLayoutVars>
          <dgm:animLvl val="lvl"/>
          <dgm:resizeHandles val="exact"/>
        </dgm:presLayoutVars>
      </dgm:prSet>
      <dgm:spPr/>
    </dgm:pt>
    <dgm:pt modelId="{F4FA2AAA-D3AA-4BCC-9424-974197E98188}" type="pres">
      <dgm:prSet presAssocID="{DCCCB543-7AFC-4FC5-9B4D-6941D3CE458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E9A1ECC-87B0-4A5A-90AC-F52CD33A0A6D}" type="pres">
      <dgm:prSet presAssocID="{AE87BD68-A51D-4684-8BF0-CF96FD252D8E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750DA6A-F47A-41D5-8883-471D075A7E41}" type="pres">
      <dgm:prSet presAssocID="{5EBED19F-B88B-4976-AE7A-93D41C200D9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C3AD900-DB2C-481A-829D-29B8AB0B5DA6}" type="pres">
      <dgm:prSet presAssocID="{A1DFA549-11AE-4717-AF68-AFAF0EBB5DF0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2ACEA84C-C17E-4A97-A285-B0DF1BABC7A2}" type="pres">
      <dgm:prSet presAssocID="{A976E466-95F9-468A-B859-BD6F524D7EE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8919A05-0E79-4D72-A658-7AC6FFEB700B}" type="pres">
      <dgm:prSet presAssocID="{06A4668D-2A04-45C8-8A1C-643C81E5D197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32B8DA3B-54AB-43F4-B7BA-D8D6DC7A0BBA}" type="pres">
      <dgm:prSet presAssocID="{5F60B7CF-ED64-4B64-8082-BD838A9BDFB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BCD4401-0D5A-44FD-8851-FE86B295B4C0}" srcId="{3B5EE07F-B35A-4D2F-AD2E-2B7EC7F5E515}" destId="{DCCCB543-7AFC-4FC5-9B4D-6941D3CE458D}" srcOrd="0" destOrd="0" parTransId="{5215BD5C-36A6-45A7-BE79-EFA1E65125E8}" sibTransId="{AE87BD68-A51D-4684-8BF0-CF96FD252D8E}"/>
    <dgm:cxn modelId="{83930386-F012-4000-BFA6-57F6C693FC7C}" srcId="{3B5EE07F-B35A-4D2F-AD2E-2B7EC7F5E515}" destId="{5EBED19F-B88B-4976-AE7A-93D41C200D95}" srcOrd="1" destOrd="0" parTransId="{3354C80F-3E44-4681-B7D8-9914EF691CD8}" sibTransId="{A1DFA549-11AE-4717-AF68-AFAF0EBB5DF0}"/>
    <dgm:cxn modelId="{E219521E-70AE-4502-A9CE-50788A18E26D}" type="presOf" srcId="{DCCCB543-7AFC-4FC5-9B4D-6941D3CE458D}" destId="{F4FA2AAA-D3AA-4BCC-9424-974197E98188}" srcOrd="0" destOrd="0" presId="urn:microsoft.com/office/officeart/2005/8/layout/vList2"/>
    <dgm:cxn modelId="{9BF52F67-738F-4892-AEF5-39840823392A}" type="presOf" srcId="{5F60B7CF-ED64-4B64-8082-BD838A9BDFB0}" destId="{32B8DA3B-54AB-43F4-B7BA-D8D6DC7A0BBA}" srcOrd="0" destOrd="0" presId="urn:microsoft.com/office/officeart/2005/8/layout/vList2"/>
    <dgm:cxn modelId="{2C476B64-86A2-4512-AB02-17C48AF067B2}" type="presOf" srcId="{3B5EE07F-B35A-4D2F-AD2E-2B7EC7F5E515}" destId="{4C0E2949-4957-41C6-95C7-C349B346C00C}" srcOrd="0" destOrd="0" presId="urn:microsoft.com/office/officeart/2005/8/layout/vList2"/>
    <dgm:cxn modelId="{AF64D585-E92D-44C2-98E9-F57E307FED96}" type="presOf" srcId="{A976E466-95F9-468A-B859-BD6F524D7EEC}" destId="{2ACEA84C-C17E-4A97-A285-B0DF1BABC7A2}" srcOrd="0" destOrd="0" presId="urn:microsoft.com/office/officeart/2005/8/layout/vList2"/>
    <dgm:cxn modelId="{D7AA5F7F-B900-4083-B420-E845DE1703C0}" srcId="{3B5EE07F-B35A-4D2F-AD2E-2B7EC7F5E515}" destId="{A976E466-95F9-468A-B859-BD6F524D7EEC}" srcOrd="2" destOrd="0" parTransId="{4A07B8B8-2A6E-4ED6-88E9-74B1FF8D9B8D}" sibTransId="{06A4668D-2A04-45C8-8A1C-643C81E5D197}"/>
    <dgm:cxn modelId="{798491A4-50F6-4784-9628-59E2B1396DB4}" type="presOf" srcId="{5EBED19F-B88B-4976-AE7A-93D41C200D95}" destId="{7750DA6A-F47A-41D5-8883-471D075A7E41}" srcOrd="0" destOrd="0" presId="urn:microsoft.com/office/officeart/2005/8/layout/vList2"/>
    <dgm:cxn modelId="{0BA8A2F5-815D-4A8A-BE90-4EDEFBFB3D78}" srcId="{3B5EE07F-B35A-4D2F-AD2E-2B7EC7F5E515}" destId="{5F60B7CF-ED64-4B64-8082-BD838A9BDFB0}" srcOrd="3" destOrd="0" parTransId="{52508515-7E6C-4BAC-A03C-4FD2E4CF265F}" sibTransId="{52C84E42-597E-451E-A916-BFD7D1C84501}"/>
    <dgm:cxn modelId="{82099A3F-8F5F-4DBD-8224-03762ED33DDF}" type="presParOf" srcId="{4C0E2949-4957-41C6-95C7-C349B346C00C}" destId="{F4FA2AAA-D3AA-4BCC-9424-974197E98188}" srcOrd="0" destOrd="0" presId="urn:microsoft.com/office/officeart/2005/8/layout/vList2"/>
    <dgm:cxn modelId="{51EB1521-1767-4999-A8DC-844ED2FFA9C5}" type="presParOf" srcId="{4C0E2949-4957-41C6-95C7-C349B346C00C}" destId="{9E9A1ECC-87B0-4A5A-90AC-F52CD33A0A6D}" srcOrd="1" destOrd="0" presId="urn:microsoft.com/office/officeart/2005/8/layout/vList2"/>
    <dgm:cxn modelId="{73EFE004-4AFD-47C2-A899-393A67F9BE86}" type="presParOf" srcId="{4C0E2949-4957-41C6-95C7-C349B346C00C}" destId="{7750DA6A-F47A-41D5-8883-471D075A7E41}" srcOrd="2" destOrd="0" presId="urn:microsoft.com/office/officeart/2005/8/layout/vList2"/>
    <dgm:cxn modelId="{8D29B812-BF59-4DFA-84D0-17AA0EC23410}" type="presParOf" srcId="{4C0E2949-4957-41C6-95C7-C349B346C00C}" destId="{0C3AD900-DB2C-481A-829D-29B8AB0B5DA6}" srcOrd="3" destOrd="0" presId="urn:microsoft.com/office/officeart/2005/8/layout/vList2"/>
    <dgm:cxn modelId="{6AF4DFA0-05CE-4EBF-87DB-01A10F4E3371}" type="presParOf" srcId="{4C0E2949-4957-41C6-95C7-C349B346C00C}" destId="{2ACEA84C-C17E-4A97-A285-B0DF1BABC7A2}" srcOrd="4" destOrd="0" presId="urn:microsoft.com/office/officeart/2005/8/layout/vList2"/>
    <dgm:cxn modelId="{FEB6A1A5-F29B-4546-910C-720A9C4423FF}" type="presParOf" srcId="{4C0E2949-4957-41C6-95C7-C349B346C00C}" destId="{C8919A05-0E79-4D72-A658-7AC6FFEB700B}" srcOrd="5" destOrd="0" presId="urn:microsoft.com/office/officeart/2005/8/layout/vList2"/>
    <dgm:cxn modelId="{2D18F1AD-567B-4EAC-A327-81CCAD3859F0}" type="presParOf" srcId="{4C0E2949-4957-41C6-95C7-C349B346C00C}" destId="{32B8DA3B-54AB-43F4-B7BA-D8D6DC7A0BB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D8CB91-CB9C-45B7-B909-01587A54EC73}" type="doc">
      <dgm:prSet loTypeId="urn:microsoft.com/office/officeart/2005/8/layout/vList2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A639C631-E310-4DE6-9361-89AA89EF38B5}">
      <dgm:prSet custT="1"/>
      <dgm:spPr/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Communication between field-based carers and office staff can be delayed, reducing the speed of decision-making and service coordination (Microsoft, 2025).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71CAA0D-1373-4F73-880C-1DF738EFE22B}" type="parTrans" cxnId="{056BE621-3334-4EA0-BA1A-81EC30E45F58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B6265D7-3246-42B6-B47C-910FF39E0D1D}" type="sibTrans" cxnId="{056BE621-3334-4EA0-BA1A-81EC30E45F58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3448B85-CA34-44E1-B560-F0719881770B}">
      <dgm:prSet custT="1"/>
      <dgm:spPr/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Inconsistent documentation processes may create duplication, inefficiencies and difficulties in maintaining accurate care information (CQC, 2024).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46A5454-986B-4CBB-A64D-328643CB95A3}" type="parTrans" cxnId="{E2B5F68F-B4C9-4E76-AB9C-8021CD427D30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B9597EB-CEBA-4928-BB0A-31379DD44E96}" type="sibTrans" cxnId="{E2B5F68F-B4C9-4E76-AB9C-8021CD427D30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4380DC0-78A8-4E36-B655-9D23925FD661}">
      <dgm:prSet custT="1"/>
      <dgm:spPr/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Variations in staff digital confidence may limit effective use of digital technologies and reduce the benefits of Microsoft 365 implementation (WHO,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1498C76-C1ED-4CED-A3A5-EE4FA77171AA}" type="parTrans" cxnId="{BF210602-A0CC-4DE9-93EA-6856B031F2AC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CCCFA3F-2480-4470-8287-7D06729F9890}" type="sibTrans" cxnId="{BF210602-A0CC-4DE9-93EA-6856B031F2AC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3C394AA-D254-41D7-981A-FDFFBD216FDB}">
      <dgm:prSet custT="1"/>
      <dgm:spPr/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Evidence suggests that low levels of eHealth literacy remain a significant barrier to digital transformation within healthcare environments (Brørs et al.,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214F6E6-2A9B-4B98-BA01-4EAB7A66F72D}" type="parTrans" cxnId="{1CFF8021-AE73-4E34-955E-F9047657EA2D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B24D37D-2A36-4B92-9C24-0A7D4D9473CE}" type="sibTrans" cxnId="{1CFF8021-AE73-4E34-955E-F9047657EA2D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0B4B386-EDF1-4EA6-B0BD-3B210EA2080A}">
      <dgm:prSet custT="1"/>
      <dgm:spPr/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These challenges highlight the need for integrated systems that improve efficiency while supporting workforce development and information governance (DHSC,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DED6B1E-6ED8-4AA5-8927-5D26F65868F2}" type="parTrans" cxnId="{C80393A2-C788-4B6E-93BC-E2B217D5E8CC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87EDE14-BDEE-4B95-879A-5D028C3971B7}" type="sibTrans" cxnId="{C80393A2-C788-4B6E-93BC-E2B217D5E8CC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BDCF0D5-0A7D-4D2B-BC3E-1902D7BB05FE}" type="pres">
      <dgm:prSet presAssocID="{B8D8CB91-CB9C-45B7-B909-01587A54EC73}" presName="linear" presStyleCnt="0">
        <dgm:presLayoutVars>
          <dgm:animLvl val="lvl"/>
          <dgm:resizeHandles val="exact"/>
        </dgm:presLayoutVars>
      </dgm:prSet>
      <dgm:spPr/>
    </dgm:pt>
    <dgm:pt modelId="{46DCAA02-BB6A-45DD-A012-378A8C30CB05}" type="pres">
      <dgm:prSet presAssocID="{A639C631-E310-4DE6-9361-89AA89EF38B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EF238C2-7C37-4703-9314-AD6C858948F5}" type="pres">
      <dgm:prSet presAssocID="{7B6265D7-3246-42B6-B47C-910FF39E0D1D}" presName="spacer" presStyleCnt="0"/>
      <dgm:spPr/>
    </dgm:pt>
    <dgm:pt modelId="{E4A8E3A6-C6F3-4F83-A577-F6F120DE2378}" type="pres">
      <dgm:prSet presAssocID="{23448B85-CA34-44E1-B560-F0719881770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988186E-F4DD-44AE-AE2B-30FCA20D13F6}" type="pres">
      <dgm:prSet presAssocID="{7B9597EB-CEBA-4928-BB0A-31379DD44E96}" presName="spacer" presStyleCnt="0"/>
      <dgm:spPr/>
    </dgm:pt>
    <dgm:pt modelId="{D90A06BC-882F-4FF8-AEC4-23EC8C1CF8E4}" type="pres">
      <dgm:prSet presAssocID="{04380DC0-78A8-4E36-B655-9D23925FD66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A750120-A186-47DF-BBCF-900F3805698E}" type="pres">
      <dgm:prSet presAssocID="{8CCCFA3F-2480-4470-8287-7D06729F9890}" presName="spacer" presStyleCnt="0"/>
      <dgm:spPr/>
    </dgm:pt>
    <dgm:pt modelId="{547CB482-3891-402E-92F1-43A59EE4904E}" type="pres">
      <dgm:prSet presAssocID="{A3C394AA-D254-41D7-981A-FDFFBD216FD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E7F0281-F0B7-4F87-9E70-E07556AFB23B}" type="pres">
      <dgm:prSet presAssocID="{1B24D37D-2A36-4B92-9C24-0A7D4D9473CE}" presName="spacer" presStyleCnt="0"/>
      <dgm:spPr/>
    </dgm:pt>
    <dgm:pt modelId="{E8C3EEFF-1F62-499F-8565-BF444392CA1D}" type="pres">
      <dgm:prSet presAssocID="{50B4B386-EDF1-4EA6-B0BD-3B210EA2080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7E5C78A-93DE-4E2B-8797-7752104070D6}" type="presOf" srcId="{A3C394AA-D254-41D7-981A-FDFFBD216FDB}" destId="{547CB482-3891-402E-92F1-43A59EE4904E}" srcOrd="0" destOrd="0" presId="urn:microsoft.com/office/officeart/2005/8/layout/vList2"/>
    <dgm:cxn modelId="{056BE621-3334-4EA0-BA1A-81EC30E45F58}" srcId="{B8D8CB91-CB9C-45B7-B909-01587A54EC73}" destId="{A639C631-E310-4DE6-9361-89AA89EF38B5}" srcOrd="0" destOrd="0" parTransId="{871CAA0D-1373-4F73-880C-1DF738EFE22B}" sibTransId="{7B6265D7-3246-42B6-B47C-910FF39E0D1D}"/>
    <dgm:cxn modelId="{A918FB40-0827-45CD-93D8-655EBA4B89A9}" type="presOf" srcId="{04380DC0-78A8-4E36-B655-9D23925FD661}" destId="{D90A06BC-882F-4FF8-AEC4-23EC8C1CF8E4}" srcOrd="0" destOrd="0" presId="urn:microsoft.com/office/officeart/2005/8/layout/vList2"/>
    <dgm:cxn modelId="{BF210602-A0CC-4DE9-93EA-6856B031F2AC}" srcId="{B8D8CB91-CB9C-45B7-B909-01587A54EC73}" destId="{04380DC0-78A8-4E36-B655-9D23925FD661}" srcOrd="2" destOrd="0" parTransId="{B1498C76-C1ED-4CED-A3A5-EE4FA77171AA}" sibTransId="{8CCCFA3F-2480-4470-8287-7D06729F9890}"/>
    <dgm:cxn modelId="{1CFF8021-AE73-4E34-955E-F9047657EA2D}" srcId="{B8D8CB91-CB9C-45B7-B909-01587A54EC73}" destId="{A3C394AA-D254-41D7-981A-FDFFBD216FDB}" srcOrd="3" destOrd="0" parTransId="{3214F6E6-2A9B-4B98-BA01-4EAB7A66F72D}" sibTransId="{1B24D37D-2A36-4B92-9C24-0A7D4D9473CE}"/>
    <dgm:cxn modelId="{E2B5F68F-B4C9-4E76-AB9C-8021CD427D30}" srcId="{B8D8CB91-CB9C-45B7-B909-01587A54EC73}" destId="{23448B85-CA34-44E1-B560-F0719881770B}" srcOrd="1" destOrd="0" parTransId="{946A5454-986B-4CBB-A64D-328643CB95A3}" sibTransId="{7B9597EB-CEBA-4928-BB0A-31379DD44E96}"/>
    <dgm:cxn modelId="{FB775277-D468-4F05-9430-9892CD08CCC9}" type="presOf" srcId="{50B4B386-EDF1-4EA6-B0BD-3B210EA2080A}" destId="{E8C3EEFF-1F62-499F-8565-BF444392CA1D}" srcOrd="0" destOrd="0" presId="urn:microsoft.com/office/officeart/2005/8/layout/vList2"/>
    <dgm:cxn modelId="{E5CAD977-F5F7-40A9-93B9-769AB228DBE5}" type="presOf" srcId="{23448B85-CA34-44E1-B560-F0719881770B}" destId="{E4A8E3A6-C6F3-4F83-A577-F6F120DE2378}" srcOrd="0" destOrd="0" presId="urn:microsoft.com/office/officeart/2005/8/layout/vList2"/>
    <dgm:cxn modelId="{C80393A2-C788-4B6E-93BC-E2B217D5E8CC}" srcId="{B8D8CB91-CB9C-45B7-B909-01587A54EC73}" destId="{50B4B386-EDF1-4EA6-B0BD-3B210EA2080A}" srcOrd="4" destOrd="0" parTransId="{BDED6B1E-6ED8-4AA5-8927-5D26F65868F2}" sibTransId="{F87EDE14-BDEE-4B95-879A-5D028C3971B7}"/>
    <dgm:cxn modelId="{2533589F-9609-4F89-A4DE-9A5522B5C120}" type="presOf" srcId="{B8D8CB91-CB9C-45B7-B909-01587A54EC73}" destId="{EBDCF0D5-0A7D-4D2B-BC3E-1902D7BB05FE}" srcOrd="0" destOrd="0" presId="urn:microsoft.com/office/officeart/2005/8/layout/vList2"/>
    <dgm:cxn modelId="{BC857FDA-0A3A-4461-BB53-4E73DB2AAF8C}" type="presOf" srcId="{A639C631-E310-4DE6-9361-89AA89EF38B5}" destId="{46DCAA02-BB6A-45DD-A012-378A8C30CB05}" srcOrd="0" destOrd="0" presId="urn:microsoft.com/office/officeart/2005/8/layout/vList2"/>
    <dgm:cxn modelId="{F0CA8CBF-3555-4DCE-899C-D5B9E8DD131C}" type="presParOf" srcId="{EBDCF0D5-0A7D-4D2B-BC3E-1902D7BB05FE}" destId="{46DCAA02-BB6A-45DD-A012-378A8C30CB05}" srcOrd="0" destOrd="0" presId="urn:microsoft.com/office/officeart/2005/8/layout/vList2"/>
    <dgm:cxn modelId="{48FC31AB-9CDA-49B6-B9FB-08157B518E90}" type="presParOf" srcId="{EBDCF0D5-0A7D-4D2B-BC3E-1902D7BB05FE}" destId="{7EF238C2-7C37-4703-9314-AD6C858948F5}" srcOrd="1" destOrd="0" presId="urn:microsoft.com/office/officeart/2005/8/layout/vList2"/>
    <dgm:cxn modelId="{726B73AC-FA42-4A2A-A0D2-7AF868E5203C}" type="presParOf" srcId="{EBDCF0D5-0A7D-4D2B-BC3E-1902D7BB05FE}" destId="{E4A8E3A6-C6F3-4F83-A577-F6F120DE2378}" srcOrd="2" destOrd="0" presId="urn:microsoft.com/office/officeart/2005/8/layout/vList2"/>
    <dgm:cxn modelId="{6C9EB1AF-BA0E-448F-9640-9386257B2FEC}" type="presParOf" srcId="{EBDCF0D5-0A7D-4D2B-BC3E-1902D7BB05FE}" destId="{6988186E-F4DD-44AE-AE2B-30FCA20D13F6}" srcOrd="3" destOrd="0" presId="urn:microsoft.com/office/officeart/2005/8/layout/vList2"/>
    <dgm:cxn modelId="{4CFF6F34-C092-40F5-B004-14BABA566FE4}" type="presParOf" srcId="{EBDCF0D5-0A7D-4D2B-BC3E-1902D7BB05FE}" destId="{D90A06BC-882F-4FF8-AEC4-23EC8C1CF8E4}" srcOrd="4" destOrd="0" presId="urn:microsoft.com/office/officeart/2005/8/layout/vList2"/>
    <dgm:cxn modelId="{48D75345-8E47-4612-B5C8-DFB915800DD8}" type="presParOf" srcId="{EBDCF0D5-0A7D-4D2B-BC3E-1902D7BB05FE}" destId="{8A750120-A186-47DF-BBCF-900F3805698E}" srcOrd="5" destOrd="0" presId="urn:microsoft.com/office/officeart/2005/8/layout/vList2"/>
    <dgm:cxn modelId="{FC1DDD8F-E05C-47A3-98C9-5389DEE40A94}" type="presParOf" srcId="{EBDCF0D5-0A7D-4D2B-BC3E-1902D7BB05FE}" destId="{547CB482-3891-402E-92F1-43A59EE4904E}" srcOrd="6" destOrd="0" presId="urn:microsoft.com/office/officeart/2005/8/layout/vList2"/>
    <dgm:cxn modelId="{0683F1EF-9943-499F-9029-D2265C344967}" type="presParOf" srcId="{EBDCF0D5-0A7D-4D2B-BC3E-1902D7BB05FE}" destId="{0E7F0281-F0B7-4F87-9E70-E07556AFB23B}" srcOrd="7" destOrd="0" presId="urn:microsoft.com/office/officeart/2005/8/layout/vList2"/>
    <dgm:cxn modelId="{26B6DE85-68F5-4953-A7FA-8B117BE0FCC0}" type="presParOf" srcId="{EBDCF0D5-0A7D-4D2B-BC3E-1902D7BB05FE}" destId="{E8C3EEFF-1F62-499F-8565-BF444392CA1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442454-3ABB-46D3-BEF7-3656D69397C0}" type="doc">
      <dgm:prSet loTypeId="urn:microsoft.com/office/officeart/2005/8/layout/vList2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A67828B8-4CAB-4AA9-91BF-FD56FDB8220E}">
      <dgm:prSet custT="1"/>
      <dgm:spPr/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Microsoft 365 integrates communication, collaboration and productivity tools within a single platform, reducing fragmented working practices (Microsoft, 2025).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8FAA4D2-0DAF-40C0-B56A-AD6F92C9090E}" type="parTrans" cxnId="{8D748421-91B9-4E25-A664-A22E14B58EEC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1D6675A-3862-40E5-80EF-8A627B0FCA10}" type="sibTrans" cxnId="{8D748421-91B9-4E25-A664-A22E14B58EEC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31565A0-F621-4735-9FD0-BB48FA7CCDB3}">
      <dgm:prSet custT="1"/>
      <dgm:spPr/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Integrated digital systems can improve workforce efficiency by enabling real-time access to information and reducing administrative burden (DHSC and NHS England, 2022).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C0C4631-EA04-4C11-9F9A-39C1EC02DCCD}" type="parTrans" cxnId="{015CA2A0-D10F-4211-8374-794DFB9B6979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8B76A50-6246-45FD-941A-DF7B83B289B6}" type="sibTrans" cxnId="{015CA2A0-D10F-4211-8374-794DFB9B6979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343D677-7C07-483F-8556-89EB37042775}">
      <dgm:prSet custT="1"/>
      <dgm:spPr/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Digital transformation supports better coordination of care activities, contributing to improved service-user outcomes and operational effectiveness (Stoumpos, Kitsios and Talias,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7F86F5E-601A-48FE-A6D0-CEB0082B7AFD}" type="parTrans" cxnId="{3339C1F3-94A7-4C1C-B2D8-8444B6C7FED0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A949F1E-22D1-4FED-A4D8-B835E529BE43}" type="sibTrans" cxnId="{3339C1F3-94A7-4C1C-B2D8-8444B6C7FED0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BB786A1-55A7-4108-9722-3296060DF1AB}">
      <dgm:prSet custT="1"/>
      <dgm:spPr/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Effective use of Microsoft 365 aligns with national priorities promoting digitally enabled adult social care services (DHSC,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4EAD4D2-6CFB-43F7-9014-BC10E540A246}" type="parTrans" cxnId="{C7A91813-A9F8-40D7-8FB0-61D2874CE5E2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E37E6D9-ED82-49D6-87A3-4529E397DBFC}" type="sibTrans" cxnId="{C7A91813-A9F8-40D7-8FB0-61D2874CE5E2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4A3989F-745F-4F6D-8F65-DCA0D7639164}">
      <dgm:prSet custT="1"/>
      <dgm:spPr/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Therefore, Microsoft 365 should be viewed as a strategic organisational solution rather than simply a collection of software applications (Local Government Association, 2024).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AF5F510-1018-4F65-ACF4-6192F4176CAC}" type="parTrans" cxnId="{1AC5A20E-B9DB-41B1-AD75-ED5F20EB15F9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A498682-3D5D-44C0-845E-29EF39CD23CC}" type="sibTrans" cxnId="{1AC5A20E-B9DB-41B1-AD75-ED5F20EB15F9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77F56BE-0BC2-47D3-A432-C148DE597C3B}" type="pres">
      <dgm:prSet presAssocID="{92442454-3ABB-46D3-BEF7-3656D69397C0}" presName="linear" presStyleCnt="0">
        <dgm:presLayoutVars>
          <dgm:animLvl val="lvl"/>
          <dgm:resizeHandles val="exact"/>
        </dgm:presLayoutVars>
      </dgm:prSet>
      <dgm:spPr/>
    </dgm:pt>
    <dgm:pt modelId="{9FF23002-A7E5-4B37-9561-0CDDBBEFDFA9}" type="pres">
      <dgm:prSet presAssocID="{A67828B8-4CAB-4AA9-91BF-FD56FDB8220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210A71C-F209-4B8E-9ABF-8A469C0B872A}" type="pres">
      <dgm:prSet presAssocID="{71D6675A-3862-40E5-80EF-8A627B0FCA10}" presName="spacer" presStyleCnt="0"/>
      <dgm:spPr/>
    </dgm:pt>
    <dgm:pt modelId="{75F575D9-2150-405D-BD0E-10B802D714D9}" type="pres">
      <dgm:prSet presAssocID="{931565A0-F621-4735-9FD0-BB48FA7CCDB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B753506-33D2-4703-8910-0E160FB6CEF2}" type="pres">
      <dgm:prSet presAssocID="{F8B76A50-6246-45FD-941A-DF7B83B289B6}" presName="spacer" presStyleCnt="0"/>
      <dgm:spPr/>
    </dgm:pt>
    <dgm:pt modelId="{3B029F37-ABF7-44E3-9A38-53B1F608C079}" type="pres">
      <dgm:prSet presAssocID="{F343D677-7C07-483F-8556-89EB37042775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234446D-677C-4679-B8C4-4B9C08402A0C}" type="pres">
      <dgm:prSet presAssocID="{3A949F1E-22D1-4FED-A4D8-B835E529BE43}" presName="spacer" presStyleCnt="0"/>
      <dgm:spPr/>
    </dgm:pt>
    <dgm:pt modelId="{5A3F7661-E7E8-475E-8196-5BFC5BB8F25C}" type="pres">
      <dgm:prSet presAssocID="{8BB786A1-55A7-4108-9722-3296060DF1A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BC4FBE1-8BD6-40F6-837E-1ECDF576E73E}" type="pres">
      <dgm:prSet presAssocID="{4E37E6D9-ED82-49D6-87A3-4529E397DBFC}" presName="spacer" presStyleCnt="0"/>
      <dgm:spPr/>
    </dgm:pt>
    <dgm:pt modelId="{B7B16619-FF31-4F97-955A-84C04DABB467}" type="pres">
      <dgm:prSet presAssocID="{E4A3989F-745F-4F6D-8F65-DCA0D763916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7A91813-A9F8-40D7-8FB0-61D2874CE5E2}" srcId="{92442454-3ABB-46D3-BEF7-3656D69397C0}" destId="{8BB786A1-55A7-4108-9722-3296060DF1AB}" srcOrd="3" destOrd="0" parTransId="{D4EAD4D2-6CFB-43F7-9014-BC10E540A246}" sibTransId="{4E37E6D9-ED82-49D6-87A3-4529E397DBFC}"/>
    <dgm:cxn modelId="{3F0D7731-F91E-4645-9421-92FAD743115A}" type="presOf" srcId="{F343D677-7C07-483F-8556-89EB37042775}" destId="{3B029F37-ABF7-44E3-9A38-53B1F608C079}" srcOrd="0" destOrd="0" presId="urn:microsoft.com/office/officeart/2005/8/layout/vList2"/>
    <dgm:cxn modelId="{8D748421-91B9-4E25-A664-A22E14B58EEC}" srcId="{92442454-3ABB-46D3-BEF7-3656D69397C0}" destId="{A67828B8-4CAB-4AA9-91BF-FD56FDB8220E}" srcOrd="0" destOrd="0" parTransId="{68FAA4D2-0DAF-40C0-B56A-AD6F92C9090E}" sibTransId="{71D6675A-3862-40E5-80EF-8A627B0FCA10}"/>
    <dgm:cxn modelId="{B251E99D-8F2F-4D3E-931F-977EEAAD5CE4}" type="presOf" srcId="{92442454-3ABB-46D3-BEF7-3656D69397C0}" destId="{177F56BE-0BC2-47D3-A432-C148DE597C3B}" srcOrd="0" destOrd="0" presId="urn:microsoft.com/office/officeart/2005/8/layout/vList2"/>
    <dgm:cxn modelId="{1AC5A20E-B9DB-41B1-AD75-ED5F20EB15F9}" srcId="{92442454-3ABB-46D3-BEF7-3656D69397C0}" destId="{E4A3989F-745F-4F6D-8F65-DCA0D7639164}" srcOrd="4" destOrd="0" parTransId="{DAF5F510-1018-4F65-ACF4-6192F4176CAC}" sibTransId="{2A498682-3D5D-44C0-845E-29EF39CD23CC}"/>
    <dgm:cxn modelId="{3339C1F3-94A7-4C1C-B2D8-8444B6C7FED0}" srcId="{92442454-3ABB-46D3-BEF7-3656D69397C0}" destId="{F343D677-7C07-483F-8556-89EB37042775}" srcOrd="2" destOrd="0" parTransId="{97F86F5E-601A-48FE-A6D0-CEB0082B7AFD}" sibTransId="{3A949F1E-22D1-4FED-A4D8-B835E529BE43}"/>
    <dgm:cxn modelId="{015CA2A0-D10F-4211-8374-794DFB9B6979}" srcId="{92442454-3ABB-46D3-BEF7-3656D69397C0}" destId="{931565A0-F621-4735-9FD0-BB48FA7CCDB3}" srcOrd="1" destOrd="0" parTransId="{EC0C4631-EA04-4C11-9F9A-39C1EC02DCCD}" sibTransId="{F8B76A50-6246-45FD-941A-DF7B83B289B6}"/>
    <dgm:cxn modelId="{784EBF21-E3C7-4C4F-A486-00D04BCBF5FA}" type="presOf" srcId="{A67828B8-4CAB-4AA9-91BF-FD56FDB8220E}" destId="{9FF23002-A7E5-4B37-9561-0CDDBBEFDFA9}" srcOrd="0" destOrd="0" presId="urn:microsoft.com/office/officeart/2005/8/layout/vList2"/>
    <dgm:cxn modelId="{A1DF3415-A118-4C56-9FD6-BAD22F9A3189}" type="presOf" srcId="{E4A3989F-745F-4F6D-8F65-DCA0D7639164}" destId="{B7B16619-FF31-4F97-955A-84C04DABB467}" srcOrd="0" destOrd="0" presId="urn:microsoft.com/office/officeart/2005/8/layout/vList2"/>
    <dgm:cxn modelId="{3BBB2331-1C54-48C4-8429-7F877DF15BD9}" type="presOf" srcId="{8BB786A1-55A7-4108-9722-3296060DF1AB}" destId="{5A3F7661-E7E8-475E-8196-5BFC5BB8F25C}" srcOrd="0" destOrd="0" presId="urn:microsoft.com/office/officeart/2005/8/layout/vList2"/>
    <dgm:cxn modelId="{DEE76EFE-CD77-47E8-812D-172490C11B87}" type="presOf" srcId="{931565A0-F621-4735-9FD0-BB48FA7CCDB3}" destId="{75F575D9-2150-405D-BD0E-10B802D714D9}" srcOrd="0" destOrd="0" presId="urn:microsoft.com/office/officeart/2005/8/layout/vList2"/>
    <dgm:cxn modelId="{457B33D1-7EBB-44F8-8377-0CD5F96E8BDC}" type="presParOf" srcId="{177F56BE-0BC2-47D3-A432-C148DE597C3B}" destId="{9FF23002-A7E5-4B37-9561-0CDDBBEFDFA9}" srcOrd="0" destOrd="0" presId="urn:microsoft.com/office/officeart/2005/8/layout/vList2"/>
    <dgm:cxn modelId="{6A4545A6-BBB1-454C-ADDD-4CAE42252ADB}" type="presParOf" srcId="{177F56BE-0BC2-47D3-A432-C148DE597C3B}" destId="{1210A71C-F209-4B8E-9ABF-8A469C0B872A}" srcOrd="1" destOrd="0" presId="urn:microsoft.com/office/officeart/2005/8/layout/vList2"/>
    <dgm:cxn modelId="{F12842B8-1FF1-4C5F-94D8-523CAF4559FD}" type="presParOf" srcId="{177F56BE-0BC2-47D3-A432-C148DE597C3B}" destId="{75F575D9-2150-405D-BD0E-10B802D714D9}" srcOrd="2" destOrd="0" presId="urn:microsoft.com/office/officeart/2005/8/layout/vList2"/>
    <dgm:cxn modelId="{8DF75F9C-455E-4DEE-821D-BCAAB02F13A7}" type="presParOf" srcId="{177F56BE-0BC2-47D3-A432-C148DE597C3B}" destId="{3B753506-33D2-4703-8910-0E160FB6CEF2}" srcOrd="3" destOrd="0" presId="urn:microsoft.com/office/officeart/2005/8/layout/vList2"/>
    <dgm:cxn modelId="{C2682862-0BCC-46DB-8BCE-EB9BE0D9F2EA}" type="presParOf" srcId="{177F56BE-0BC2-47D3-A432-C148DE597C3B}" destId="{3B029F37-ABF7-44E3-9A38-53B1F608C079}" srcOrd="4" destOrd="0" presId="urn:microsoft.com/office/officeart/2005/8/layout/vList2"/>
    <dgm:cxn modelId="{38BA5E26-17D2-4E79-B32C-8E28D483A111}" type="presParOf" srcId="{177F56BE-0BC2-47D3-A432-C148DE597C3B}" destId="{F234446D-677C-4679-B8C4-4B9C08402A0C}" srcOrd="5" destOrd="0" presId="urn:microsoft.com/office/officeart/2005/8/layout/vList2"/>
    <dgm:cxn modelId="{50006E85-DB9C-49CC-8AC1-3FA12B0CDDFA}" type="presParOf" srcId="{177F56BE-0BC2-47D3-A432-C148DE597C3B}" destId="{5A3F7661-E7E8-475E-8196-5BFC5BB8F25C}" srcOrd="6" destOrd="0" presId="urn:microsoft.com/office/officeart/2005/8/layout/vList2"/>
    <dgm:cxn modelId="{5199F5C4-F0F1-49BC-8837-3A81170D3CAF}" type="presParOf" srcId="{177F56BE-0BC2-47D3-A432-C148DE597C3B}" destId="{2BC4FBE1-8BD6-40F6-837E-1ECDF576E73E}" srcOrd="7" destOrd="0" presId="urn:microsoft.com/office/officeart/2005/8/layout/vList2"/>
    <dgm:cxn modelId="{1A7A3024-43D3-46F6-96B6-C1FD14319FA0}" type="presParOf" srcId="{177F56BE-0BC2-47D3-A432-C148DE597C3B}" destId="{B7B16619-FF31-4F97-955A-84C04DABB46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735B9B5-FA13-404F-B331-98516D930052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CA3E2A-13DE-4038-8CC5-DBE1CF39F499}">
      <dgm:prSet custT="1"/>
      <dgm:spPr>
        <a:solidFill>
          <a:srgbClr val="F1EEDD"/>
        </a:solidFill>
      </dgm:spPr>
      <dgm:t>
        <a:bodyPr/>
        <a:lstStyle/>
        <a:p>
          <a:pPr rtl="0"/>
          <a:r>
            <a:rPr lang="en-US" sz="1200" b="0" i="0" dirty="0" smtClean="0">
              <a:latin typeface="Calibri" panose="020F0502020204030204" pitchFamily="34" charset="0"/>
              <a:cs typeface="Calibri" panose="020F0502020204030204" pitchFamily="34" charset="0"/>
            </a:rPr>
            <a:t>• Excel is suitable for Mayfair because it can </a:t>
          </a:r>
          <a:r>
            <a:rPr lang="en-US" sz="1200" b="0" i="0" dirty="0" err="1" smtClean="0">
              <a:latin typeface="Calibri" panose="020F0502020204030204" pitchFamily="34" charset="0"/>
              <a:cs typeface="Calibri" panose="020F0502020204030204" pitchFamily="34" charset="0"/>
            </a:rPr>
            <a:t>centralise</a:t>
          </a:r>
          <a:r>
            <a:rPr lang="en-US" sz="1200" b="0" i="0" dirty="0" smtClean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1200" b="0" i="0" dirty="0" err="1" smtClean="0">
              <a:latin typeface="Calibri" panose="020F0502020204030204" pitchFamily="34" charset="0"/>
              <a:cs typeface="Calibri" panose="020F0502020204030204" pitchFamily="34" charset="0"/>
            </a:rPr>
            <a:t>rotas</a:t>
          </a:r>
          <a:r>
            <a:rPr lang="en-US" sz="1200" b="0" i="0" dirty="0" smtClean="0">
              <a:latin typeface="Calibri" panose="020F0502020204030204" pitchFamily="34" charset="0"/>
              <a:cs typeface="Calibri" panose="020F0502020204030204" pitchFamily="34" charset="0"/>
            </a:rPr>
            <a:t>, visit schedules, medication logs and absence records within a structured system, improving operational oversight (Microsoft Excel, 2026).</a:t>
          </a:r>
          <a:endParaRPr lang="en-US" sz="12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12BF97C-2B01-4F8A-855D-222FB4A8B2F7}" type="parTrans" cxnId="{F7DB6D72-A5B6-4839-873A-FF0B0FA48252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8D0C250-A3EF-4C3B-A848-25EC0ECDBE6A}" type="sibTrans" cxnId="{F7DB6D72-A5B6-4839-873A-FF0B0FA48252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C168C42-2336-419D-82E6-3C5491B59267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pPr rtl="0"/>
          <a:r>
            <a:rPr lang="en-US" sz="1200" b="0" i="0" dirty="0" smtClean="0">
              <a:latin typeface="Calibri" panose="020F0502020204030204" pitchFamily="34" charset="0"/>
              <a:cs typeface="Calibri" panose="020F0502020204030204" pitchFamily="34" charset="0"/>
            </a:rPr>
            <a:t>• Compared with fragmented record-keeping, Excel enables managers to monitor workforce deployment more efficiently and allocate resources according to service demand (DHSC and NHS England, 2022).</a:t>
          </a:r>
          <a:endParaRPr lang="en-US" sz="12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3F224CE-2096-4E8E-81C5-5347B06E8FA1}" type="parTrans" cxnId="{CAB406E6-BC7D-4217-8F12-8C4F6CA8089F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8893637-90F3-4290-AE94-9D7CAD620227}" type="sibTrans" cxnId="{CAB406E6-BC7D-4217-8F12-8C4F6CA8089F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81E83D4-367A-4D75-A7CF-BA7F93990858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1200" b="0" i="0" smtClean="0">
              <a:latin typeface="Calibri" panose="020F0502020204030204" pitchFamily="34" charset="0"/>
              <a:cs typeface="Calibri" panose="020F0502020204030204" pitchFamily="34" charset="0"/>
            </a:rPr>
            <a:t>• Structured spreadsheets support greater consistency in documentation, which is essential for maintaining safe and effective care delivery (CQC, 2024).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9FDE909-813E-4187-BB45-8B8D4F4E7B71}" type="parTrans" cxnId="{D411F3FD-A058-44AE-8727-51440360F58F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382F218-8D23-4B25-B533-80008E346975}" type="sibTrans" cxnId="{D411F3FD-A058-44AE-8727-51440360F58F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554C681-F8FA-4316-ABC7-4162DE484E1D}">
      <dgm:prSet custT="1"/>
      <dgm:spPr/>
      <dgm:t>
        <a:bodyPr/>
        <a:lstStyle/>
        <a:p>
          <a:pPr rtl="0"/>
          <a:r>
            <a:rPr lang="en-US" sz="1200" b="0" i="0" smtClean="0">
              <a:latin typeface="Calibri" panose="020F0502020204030204" pitchFamily="34" charset="0"/>
              <a:cs typeface="Calibri" panose="020F0502020204030204" pitchFamily="34" charset="0"/>
            </a:rPr>
            <a:t>• Digital tools such as Excel contribute to wider organisational transformation by reducing administrative burden and supporting evidence-based decision-making (Stoumpos, Kitsios and Talias, 2023).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FE5FA7F-0F97-4828-9641-4C356CF79C36}" type="parTrans" cxnId="{CEBA3FB0-26B4-4640-9085-6FF1B36A5EF3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DFB43EC-08E5-4B82-ADCC-27FECD7C63DA}" type="sibTrans" cxnId="{CEBA3FB0-26B4-4640-9085-6FF1B36A5EF3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526540F-E1D9-4791-81F6-67C0FBB5AC0D}">
      <dgm:prSet custT="1"/>
      <dgm:spPr>
        <a:solidFill>
          <a:srgbClr val="8D94CC"/>
        </a:solidFill>
      </dgm:spPr>
      <dgm:t>
        <a:bodyPr/>
        <a:lstStyle/>
        <a:p>
          <a:pPr rtl="0"/>
          <a:r>
            <a:rPr lang="en-US" sz="1200" b="0" i="0" smtClean="0">
              <a:latin typeface="Calibri" panose="020F0502020204030204" pitchFamily="34" charset="0"/>
              <a:cs typeface="Calibri" panose="020F0502020204030204" pitchFamily="34" charset="0"/>
            </a:rPr>
            <a:t>• Therefore, Excel offers practical value for Mayfair because it combines accessibility, flexibility and data management functions within a familiar platform (Microsoft Excel, 2026).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FE264DB-CF12-4581-ACF6-9A7CAB28F915}" type="parTrans" cxnId="{34E9BD55-D5BA-4F02-BF28-D2B654F63739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0E070CB-2C93-495A-B00B-9DCE5282100F}" type="sibTrans" cxnId="{34E9BD55-D5BA-4F02-BF28-D2B654F63739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9BFD52E-597F-4AA5-BE60-7A7DB5DB76A1}" type="pres">
      <dgm:prSet presAssocID="{7735B9B5-FA13-404F-B331-98516D930052}" presName="linear" presStyleCnt="0">
        <dgm:presLayoutVars>
          <dgm:animLvl val="lvl"/>
          <dgm:resizeHandles val="exact"/>
        </dgm:presLayoutVars>
      </dgm:prSet>
      <dgm:spPr/>
    </dgm:pt>
    <dgm:pt modelId="{0457A700-4976-4EB2-A8D4-9DC0A82475D7}" type="pres">
      <dgm:prSet presAssocID="{5ACA3E2A-13DE-4038-8CC5-DBE1CF39F499}" presName="parentText" presStyleLbl="node1" presStyleIdx="0" presStyleCnt="5" custLinFactY="-10746" custLinFactNeighborY="-100000">
        <dgm:presLayoutVars>
          <dgm:chMax val="0"/>
          <dgm:bulletEnabled val="1"/>
        </dgm:presLayoutVars>
      </dgm:prSet>
      <dgm:spPr/>
    </dgm:pt>
    <dgm:pt modelId="{F734ADE1-1AD0-4FE5-B82E-52DB1C449254}" type="pres">
      <dgm:prSet presAssocID="{38D0C250-A3EF-4C3B-A848-25EC0ECDBE6A}" presName="spacer" presStyleCnt="0"/>
      <dgm:spPr/>
    </dgm:pt>
    <dgm:pt modelId="{1A43F933-A335-42E6-B7A1-9F9FA527FF9E}" type="pres">
      <dgm:prSet presAssocID="{7C168C42-2336-419D-82E6-3C5491B5926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FF2BC9A-3838-42B2-885E-5719D39C5524}" type="pres">
      <dgm:prSet presAssocID="{38893637-90F3-4290-AE94-9D7CAD620227}" presName="spacer" presStyleCnt="0"/>
      <dgm:spPr/>
    </dgm:pt>
    <dgm:pt modelId="{DD95A119-D69E-47C1-AA08-1378779F15F6}" type="pres">
      <dgm:prSet presAssocID="{081E83D4-367A-4D75-A7CF-BA7F9399085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1484540-C379-4854-892C-E60838145652}" type="pres">
      <dgm:prSet presAssocID="{3382F218-8D23-4B25-B533-80008E346975}" presName="spacer" presStyleCnt="0"/>
      <dgm:spPr/>
    </dgm:pt>
    <dgm:pt modelId="{3CD32EDD-E539-49BC-869E-CEC11A36B3FE}" type="pres">
      <dgm:prSet presAssocID="{6554C681-F8FA-4316-ABC7-4162DE484E1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2ADB1B9-AC26-4F90-81F4-4DC162E5C08A}" type="pres">
      <dgm:prSet presAssocID="{3DFB43EC-08E5-4B82-ADCC-27FECD7C63DA}" presName="spacer" presStyleCnt="0"/>
      <dgm:spPr/>
    </dgm:pt>
    <dgm:pt modelId="{F035328E-7FD2-4724-876F-4E178D95873C}" type="pres">
      <dgm:prSet presAssocID="{4526540F-E1D9-4791-81F6-67C0FBB5AC0D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7DB6D72-A5B6-4839-873A-FF0B0FA48252}" srcId="{7735B9B5-FA13-404F-B331-98516D930052}" destId="{5ACA3E2A-13DE-4038-8CC5-DBE1CF39F499}" srcOrd="0" destOrd="0" parTransId="{012BF97C-2B01-4F8A-855D-222FB4A8B2F7}" sibTransId="{38D0C250-A3EF-4C3B-A848-25EC0ECDBE6A}"/>
    <dgm:cxn modelId="{0C7119A8-1CE0-40C2-845E-14F45037FCDB}" type="presOf" srcId="{7C168C42-2336-419D-82E6-3C5491B59267}" destId="{1A43F933-A335-42E6-B7A1-9F9FA527FF9E}" srcOrd="0" destOrd="0" presId="urn:microsoft.com/office/officeart/2005/8/layout/vList2"/>
    <dgm:cxn modelId="{CEBA3FB0-26B4-4640-9085-6FF1B36A5EF3}" srcId="{7735B9B5-FA13-404F-B331-98516D930052}" destId="{6554C681-F8FA-4316-ABC7-4162DE484E1D}" srcOrd="3" destOrd="0" parTransId="{CFE5FA7F-0F97-4828-9641-4C356CF79C36}" sibTransId="{3DFB43EC-08E5-4B82-ADCC-27FECD7C63DA}"/>
    <dgm:cxn modelId="{34E9BD55-D5BA-4F02-BF28-D2B654F63739}" srcId="{7735B9B5-FA13-404F-B331-98516D930052}" destId="{4526540F-E1D9-4791-81F6-67C0FBB5AC0D}" srcOrd="4" destOrd="0" parTransId="{0FE264DB-CF12-4581-ACF6-9A7CAB28F915}" sibTransId="{30E070CB-2C93-495A-B00B-9DCE5282100F}"/>
    <dgm:cxn modelId="{CAB406E6-BC7D-4217-8F12-8C4F6CA8089F}" srcId="{7735B9B5-FA13-404F-B331-98516D930052}" destId="{7C168C42-2336-419D-82E6-3C5491B59267}" srcOrd="1" destOrd="0" parTransId="{03F224CE-2096-4E8E-81C5-5347B06E8FA1}" sibTransId="{38893637-90F3-4290-AE94-9D7CAD620227}"/>
    <dgm:cxn modelId="{CF2D30FE-8536-4960-8C71-8B222162A1F3}" type="presOf" srcId="{7735B9B5-FA13-404F-B331-98516D930052}" destId="{A9BFD52E-597F-4AA5-BE60-7A7DB5DB76A1}" srcOrd="0" destOrd="0" presId="urn:microsoft.com/office/officeart/2005/8/layout/vList2"/>
    <dgm:cxn modelId="{8C2881CA-E9CD-4791-B601-901317D69E88}" type="presOf" srcId="{4526540F-E1D9-4791-81F6-67C0FBB5AC0D}" destId="{F035328E-7FD2-4724-876F-4E178D95873C}" srcOrd="0" destOrd="0" presId="urn:microsoft.com/office/officeart/2005/8/layout/vList2"/>
    <dgm:cxn modelId="{03865DAA-C79F-464C-B18B-FCF05693A1AA}" type="presOf" srcId="{5ACA3E2A-13DE-4038-8CC5-DBE1CF39F499}" destId="{0457A700-4976-4EB2-A8D4-9DC0A82475D7}" srcOrd="0" destOrd="0" presId="urn:microsoft.com/office/officeart/2005/8/layout/vList2"/>
    <dgm:cxn modelId="{D411F3FD-A058-44AE-8727-51440360F58F}" srcId="{7735B9B5-FA13-404F-B331-98516D930052}" destId="{081E83D4-367A-4D75-A7CF-BA7F93990858}" srcOrd="2" destOrd="0" parTransId="{09FDE909-813E-4187-BB45-8B8D4F4E7B71}" sibTransId="{3382F218-8D23-4B25-B533-80008E346975}"/>
    <dgm:cxn modelId="{85BE3DC9-F8BA-40A4-8DC9-0F59C0DB3ED4}" type="presOf" srcId="{6554C681-F8FA-4316-ABC7-4162DE484E1D}" destId="{3CD32EDD-E539-49BC-869E-CEC11A36B3FE}" srcOrd="0" destOrd="0" presId="urn:microsoft.com/office/officeart/2005/8/layout/vList2"/>
    <dgm:cxn modelId="{77971804-396F-4EB3-A375-237F742CB4ED}" type="presOf" srcId="{081E83D4-367A-4D75-A7CF-BA7F93990858}" destId="{DD95A119-D69E-47C1-AA08-1378779F15F6}" srcOrd="0" destOrd="0" presId="urn:microsoft.com/office/officeart/2005/8/layout/vList2"/>
    <dgm:cxn modelId="{2A6D1503-F967-4178-B3BA-351C94069CAF}" type="presParOf" srcId="{A9BFD52E-597F-4AA5-BE60-7A7DB5DB76A1}" destId="{0457A700-4976-4EB2-A8D4-9DC0A82475D7}" srcOrd="0" destOrd="0" presId="urn:microsoft.com/office/officeart/2005/8/layout/vList2"/>
    <dgm:cxn modelId="{5ED74A8B-0AB7-4C64-AD6C-65FC677E8D41}" type="presParOf" srcId="{A9BFD52E-597F-4AA5-BE60-7A7DB5DB76A1}" destId="{F734ADE1-1AD0-4FE5-B82E-52DB1C449254}" srcOrd="1" destOrd="0" presId="urn:microsoft.com/office/officeart/2005/8/layout/vList2"/>
    <dgm:cxn modelId="{C356408F-C264-4D98-8A85-F0624EA07D64}" type="presParOf" srcId="{A9BFD52E-597F-4AA5-BE60-7A7DB5DB76A1}" destId="{1A43F933-A335-42E6-B7A1-9F9FA527FF9E}" srcOrd="2" destOrd="0" presId="urn:microsoft.com/office/officeart/2005/8/layout/vList2"/>
    <dgm:cxn modelId="{FBB841CC-33C1-45D3-B32B-D0FAF0A52A8C}" type="presParOf" srcId="{A9BFD52E-597F-4AA5-BE60-7A7DB5DB76A1}" destId="{6FF2BC9A-3838-42B2-885E-5719D39C5524}" srcOrd="3" destOrd="0" presId="urn:microsoft.com/office/officeart/2005/8/layout/vList2"/>
    <dgm:cxn modelId="{09448A60-BA75-47F9-A2A2-64614CF7D567}" type="presParOf" srcId="{A9BFD52E-597F-4AA5-BE60-7A7DB5DB76A1}" destId="{DD95A119-D69E-47C1-AA08-1378779F15F6}" srcOrd="4" destOrd="0" presId="urn:microsoft.com/office/officeart/2005/8/layout/vList2"/>
    <dgm:cxn modelId="{EFB674DF-70AC-4B09-A663-F941B6EE69DB}" type="presParOf" srcId="{A9BFD52E-597F-4AA5-BE60-7A7DB5DB76A1}" destId="{71484540-C379-4854-892C-E60838145652}" srcOrd="5" destOrd="0" presId="urn:microsoft.com/office/officeart/2005/8/layout/vList2"/>
    <dgm:cxn modelId="{D53AD7D9-1F60-4152-9FA9-D8567AF5611C}" type="presParOf" srcId="{A9BFD52E-597F-4AA5-BE60-7A7DB5DB76A1}" destId="{3CD32EDD-E539-49BC-869E-CEC11A36B3FE}" srcOrd="6" destOrd="0" presId="urn:microsoft.com/office/officeart/2005/8/layout/vList2"/>
    <dgm:cxn modelId="{B3E83AEA-AB09-4883-81B4-632284B199B3}" type="presParOf" srcId="{A9BFD52E-597F-4AA5-BE60-7A7DB5DB76A1}" destId="{E2ADB1B9-AC26-4F90-81F4-4DC162E5C08A}" srcOrd="7" destOrd="0" presId="urn:microsoft.com/office/officeart/2005/8/layout/vList2"/>
    <dgm:cxn modelId="{B0F98F51-4D0D-4540-95CA-3A410AFDC9AC}" type="presParOf" srcId="{A9BFD52E-597F-4AA5-BE60-7A7DB5DB76A1}" destId="{F035328E-7FD2-4724-876F-4E178D95873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D7F3AF-3946-46A3-AE43-220661A25A5E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EFAEAEF-4117-424E-8D85-BC2F6321E5A4}">
      <dgm:prSet custT="1"/>
      <dgm:spPr/>
      <dgm:t>
        <a:bodyPr/>
        <a:lstStyle/>
        <a:p>
          <a:pPr rtl="0"/>
          <a:r>
            <a:rPr lang="en-US" sz="1200" b="0" i="0" dirty="0" smtClean="0">
              <a:latin typeface="Calibri" panose="020F0502020204030204" pitchFamily="34" charset="0"/>
              <a:cs typeface="Calibri" panose="020F0502020204030204" pitchFamily="34" charset="0"/>
            </a:rPr>
            <a:t>Traditional paper-based schedules increase the risk of duplicated information, delayed updates and communication errors across multiple care locations (CQC, 2024).</a:t>
          </a:r>
          <a:endParaRPr lang="en-US" sz="12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777F3AA-CD40-40CF-9A3B-3A87AF2822E1}" type="parTrans" cxnId="{C64AE3AC-BCDB-46F9-BC49-C8197C42FBAF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D566E6C-08B1-445D-B079-F4178CD6489B}" type="sibTrans" cxnId="{C64AE3AC-BCDB-46F9-BC49-C8197C42FBAF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9103AEB-6BF0-4E17-8B45-286B9553A497}">
      <dgm:prSet custT="1"/>
      <dgm:spPr/>
      <dgm:t>
        <a:bodyPr/>
        <a:lstStyle/>
        <a:p>
          <a:pPr rtl="0"/>
          <a:r>
            <a:rPr lang="en-US" sz="1200" b="0" i="0" smtClean="0">
              <a:latin typeface="Calibri" panose="020F0502020204030204" pitchFamily="34" charset="0"/>
              <a:cs typeface="Calibri" panose="020F0502020204030204" pitchFamily="34" charset="0"/>
            </a:rPr>
            <a:t>• Excel tables, filters and conditional formatting enable managers to identify staffing shortages and workload imbalances more rapidly than manual systems (Microsoft Excel, 2026).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AD91FE7-3551-4D0B-982D-13696BE11C0C}" type="parTrans" cxnId="{5F1D5154-F467-495A-9545-3C520593F392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0EB0B15-3771-485D-BCBA-78D388FCF4A3}" type="sibTrans" cxnId="{5F1D5154-F467-495A-9545-3C520593F392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F28CA8D-B5E8-4EF9-8142-9AB60ADBB05E}">
      <dgm:prSet custT="1"/>
      <dgm:spPr/>
      <dgm:t>
        <a:bodyPr/>
        <a:lstStyle/>
        <a:p>
          <a:pPr rtl="0"/>
          <a:r>
            <a:rPr lang="en-US" sz="1200" b="0" i="0" smtClean="0">
              <a:latin typeface="Calibri" panose="020F0502020204030204" pitchFamily="34" charset="0"/>
              <a:cs typeface="Calibri" panose="020F0502020204030204" pitchFamily="34" charset="0"/>
            </a:rPr>
            <a:t>• Dropdown menus and standardised templates improve data consistency, reducing the likelihood of recording inaccuracies that may affect care delivery (Local Government Association, 2024).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78889D0-FE07-40C9-8E3D-37BF093024BC}" type="parTrans" cxnId="{1B7C38CE-A45A-4C4D-9A80-C4D99F617F07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FC1A600-33E1-441A-BB4E-3287672DBA9E}" type="sibTrans" cxnId="{1B7C38CE-A45A-4C4D-9A80-C4D99F617F07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1E917CA-0C9F-4E64-9871-BD4AA4BA18A3}">
      <dgm:prSet custT="1"/>
      <dgm:spPr/>
      <dgm:t>
        <a:bodyPr/>
        <a:lstStyle/>
        <a:p>
          <a:pPr rtl="0"/>
          <a:r>
            <a:rPr lang="en-US" sz="1200" b="0" i="0" smtClean="0">
              <a:latin typeface="Calibri" panose="020F0502020204030204" pitchFamily="34" charset="0"/>
              <a:cs typeface="Calibri" panose="020F0502020204030204" pitchFamily="34" charset="0"/>
            </a:rPr>
            <a:t>• Shared digital records provide greater visibility of workforce information, supporting faster operational decision-making and service coordination (DHSC, 2023).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FCC92D4-79C5-48DA-A8B0-FBBDC824BBE4}" type="parTrans" cxnId="{1135F7B8-801A-4691-A164-C5C325183092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1C2AEC5-83B9-4E3A-A091-E46A834CBF74}" type="sibTrans" cxnId="{1135F7B8-801A-4691-A164-C5C325183092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A84F7F2-3C01-437C-8FF5-42973300C45C}">
      <dgm:prSet custT="1"/>
      <dgm:spPr/>
      <dgm:t>
        <a:bodyPr/>
        <a:lstStyle/>
        <a:p>
          <a:pPr rtl="0"/>
          <a:r>
            <a:rPr lang="en-US" sz="1200" b="0" i="0" smtClean="0">
              <a:latin typeface="Calibri" panose="020F0502020204030204" pitchFamily="34" charset="0"/>
              <a:cs typeface="Calibri" panose="020F0502020204030204" pitchFamily="34" charset="0"/>
            </a:rPr>
            <a:t>• However, efficiency gains depend on staff digital competence, demonstrating that successful implementation requires training alongside technology adoption (WHO, 2023).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876E339-9978-4BC8-822F-F7CEA88F92E6}" type="parTrans" cxnId="{7A7F8C2D-B8E9-4EF9-869B-51F77ABF1C16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F712E23-CC46-4365-AF66-BFD96735F4DF}" type="sibTrans" cxnId="{7A7F8C2D-B8E9-4EF9-869B-51F77ABF1C16}">
      <dgm:prSet/>
      <dgm:spPr/>
      <dgm:t>
        <a:bodyPr/>
        <a:lstStyle/>
        <a:p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F67FB44-8CCE-447C-B457-49411900E3EF}" type="pres">
      <dgm:prSet presAssocID="{85D7F3AF-3946-46A3-AE43-220661A25A5E}" presName="linear" presStyleCnt="0">
        <dgm:presLayoutVars>
          <dgm:animLvl val="lvl"/>
          <dgm:resizeHandles val="exact"/>
        </dgm:presLayoutVars>
      </dgm:prSet>
      <dgm:spPr/>
    </dgm:pt>
    <dgm:pt modelId="{3CF6B878-40C7-404A-98D6-9EC9F86AE166}" type="pres">
      <dgm:prSet presAssocID="{AEFAEAEF-4117-424E-8D85-BC2F6321E5A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9B0AC0A-657E-4A4E-A28B-A890DA11D984}" type="pres">
      <dgm:prSet presAssocID="{9D566E6C-08B1-445D-B079-F4178CD6489B}" presName="spacer" presStyleCnt="0"/>
      <dgm:spPr/>
    </dgm:pt>
    <dgm:pt modelId="{557908FB-8AFE-4D38-8FB0-D558A2E53819}" type="pres">
      <dgm:prSet presAssocID="{49103AEB-6BF0-4E17-8B45-286B9553A49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25002FC-2DF0-4EC1-9DD4-AF6FD13B8963}" type="pres">
      <dgm:prSet presAssocID="{A0EB0B15-3771-485D-BCBA-78D388FCF4A3}" presName="spacer" presStyleCnt="0"/>
      <dgm:spPr/>
    </dgm:pt>
    <dgm:pt modelId="{C0751515-DEA2-4D54-A06A-65059ACC49AA}" type="pres">
      <dgm:prSet presAssocID="{EF28CA8D-B5E8-4EF9-8142-9AB60ADBB05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27F219C-4543-452A-AA98-765793A6DB45}" type="pres">
      <dgm:prSet presAssocID="{5FC1A600-33E1-441A-BB4E-3287672DBA9E}" presName="spacer" presStyleCnt="0"/>
      <dgm:spPr/>
    </dgm:pt>
    <dgm:pt modelId="{6CA99CE0-BEB9-4C5A-9106-3200950247D4}" type="pres">
      <dgm:prSet presAssocID="{E1E917CA-0C9F-4E64-9871-BD4AA4BA18A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0F2E835-FADF-4866-BD9D-30FCFCBA8131}" type="pres">
      <dgm:prSet presAssocID="{A1C2AEC5-83B9-4E3A-A091-E46A834CBF74}" presName="spacer" presStyleCnt="0"/>
      <dgm:spPr/>
    </dgm:pt>
    <dgm:pt modelId="{83F2610C-6269-4906-B940-9275D4E658FE}" type="pres">
      <dgm:prSet presAssocID="{5A84F7F2-3C01-437C-8FF5-42973300C45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1B7C38CE-A45A-4C4D-9A80-C4D99F617F07}" srcId="{85D7F3AF-3946-46A3-AE43-220661A25A5E}" destId="{EF28CA8D-B5E8-4EF9-8142-9AB60ADBB05E}" srcOrd="2" destOrd="0" parTransId="{F78889D0-FE07-40C9-8E3D-37BF093024BC}" sibTransId="{5FC1A600-33E1-441A-BB4E-3287672DBA9E}"/>
    <dgm:cxn modelId="{411FEC70-AEA8-4557-B5AD-A4C38A4BC3C0}" type="presOf" srcId="{E1E917CA-0C9F-4E64-9871-BD4AA4BA18A3}" destId="{6CA99CE0-BEB9-4C5A-9106-3200950247D4}" srcOrd="0" destOrd="0" presId="urn:microsoft.com/office/officeart/2005/8/layout/vList2"/>
    <dgm:cxn modelId="{C64AE3AC-BCDB-46F9-BC49-C8197C42FBAF}" srcId="{85D7F3AF-3946-46A3-AE43-220661A25A5E}" destId="{AEFAEAEF-4117-424E-8D85-BC2F6321E5A4}" srcOrd="0" destOrd="0" parTransId="{9777F3AA-CD40-40CF-9A3B-3A87AF2822E1}" sibTransId="{9D566E6C-08B1-445D-B079-F4178CD6489B}"/>
    <dgm:cxn modelId="{6ABB1E36-09F4-462F-95B9-B4DD18A8B5E8}" type="presOf" srcId="{85D7F3AF-3946-46A3-AE43-220661A25A5E}" destId="{0F67FB44-8CCE-447C-B457-49411900E3EF}" srcOrd="0" destOrd="0" presId="urn:microsoft.com/office/officeart/2005/8/layout/vList2"/>
    <dgm:cxn modelId="{313C2B9C-E23E-4420-B19B-E6E712E5BBF0}" type="presOf" srcId="{5A84F7F2-3C01-437C-8FF5-42973300C45C}" destId="{83F2610C-6269-4906-B940-9275D4E658FE}" srcOrd="0" destOrd="0" presId="urn:microsoft.com/office/officeart/2005/8/layout/vList2"/>
    <dgm:cxn modelId="{66124E4D-087D-4C5B-BB7C-8ED799352288}" type="presOf" srcId="{AEFAEAEF-4117-424E-8D85-BC2F6321E5A4}" destId="{3CF6B878-40C7-404A-98D6-9EC9F86AE166}" srcOrd="0" destOrd="0" presId="urn:microsoft.com/office/officeart/2005/8/layout/vList2"/>
    <dgm:cxn modelId="{5F1D5154-F467-495A-9545-3C520593F392}" srcId="{85D7F3AF-3946-46A3-AE43-220661A25A5E}" destId="{49103AEB-6BF0-4E17-8B45-286B9553A497}" srcOrd="1" destOrd="0" parTransId="{2AD91FE7-3551-4D0B-982D-13696BE11C0C}" sibTransId="{A0EB0B15-3771-485D-BCBA-78D388FCF4A3}"/>
    <dgm:cxn modelId="{7A7F8C2D-B8E9-4EF9-869B-51F77ABF1C16}" srcId="{85D7F3AF-3946-46A3-AE43-220661A25A5E}" destId="{5A84F7F2-3C01-437C-8FF5-42973300C45C}" srcOrd="4" destOrd="0" parTransId="{B876E339-9978-4BC8-822F-F7CEA88F92E6}" sibTransId="{5F712E23-CC46-4365-AF66-BFD96735F4DF}"/>
    <dgm:cxn modelId="{2D2782CB-BFD6-4513-8978-F1594BF7B35B}" type="presOf" srcId="{EF28CA8D-B5E8-4EF9-8142-9AB60ADBB05E}" destId="{C0751515-DEA2-4D54-A06A-65059ACC49AA}" srcOrd="0" destOrd="0" presId="urn:microsoft.com/office/officeart/2005/8/layout/vList2"/>
    <dgm:cxn modelId="{1135F7B8-801A-4691-A164-C5C325183092}" srcId="{85D7F3AF-3946-46A3-AE43-220661A25A5E}" destId="{E1E917CA-0C9F-4E64-9871-BD4AA4BA18A3}" srcOrd="3" destOrd="0" parTransId="{CFCC92D4-79C5-48DA-A8B0-FBBDC824BBE4}" sibTransId="{A1C2AEC5-83B9-4E3A-A091-E46A834CBF74}"/>
    <dgm:cxn modelId="{E7E43188-EEB5-41A7-B34E-F746066068FD}" type="presOf" srcId="{49103AEB-6BF0-4E17-8B45-286B9553A497}" destId="{557908FB-8AFE-4D38-8FB0-D558A2E53819}" srcOrd="0" destOrd="0" presId="urn:microsoft.com/office/officeart/2005/8/layout/vList2"/>
    <dgm:cxn modelId="{C7A4AD60-FFCC-4EF8-B63C-C5AB0F57F877}" type="presParOf" srcId="{0F67FB44-8CCE-447C-B457-49411900E3EF}" destId="{3CF6B878-40C7-404A-98D6-9EC9F86AE166}" srcOrd="0" destOrd="0" presId="urn:microsoft.com/office/officeart/2005/8/layout/vList2"/>
    <dgm:cxn modelId="{3F0851E4-7768-4648-BBDA-0D2E58F89293}" type="presParOf" srcId="{0F67FB44-8CCE-447C-B457-49411900E3EF}" destId="{D9B0AC0A-657E-4A4E-A28B-A890DA11D984}" srcOrd="1" destOrd="0" presId="urn:microsoft.com/office/officeart/2005/8/layout/vList2"/>
    <dgm:cxn modelId="{479E61BA-D22A-4DA2-B727-4B3118460C3F}" type="presParOf" srcId="{0F67FB44-8CCE-447C-B457-49411900E3EF}" destId="{557908FB-8AFE-4D38-8FB0-D558A2E53819}" srcOrd="2" destOrd="0" presId="urn:microsoft.com/office/officeart/2005/8/layout/vList2"/>
    <dgm:cxn modelId="{7FE0C5C6-172A-43DB-82EC-0465E1C22C6A}" type="presParOf" srcId="{0F67FB44-8CCE-447C-B457-49411900E3EF}" destId="{525002FC-2DF0-4EC1-9DD4-AF6FD13B8963}" srcOrd="3" destOrd="0" presId="urn:microsoft.com/office/officeart/2005/8/layout/vList2"/>
    <dgm:cxn modelId="{6AEE990F-30F5-40B8-8FE8-1B3FDABF2A2F}" type="presParOf" srcId="{0F67FB44-8CCE-447C-B457-49411900E3EF}" destId="{C0751515-DEA2-4D54-A06A-65059ACC49AA}" srcOrd="4" destOrd="0" presId="urn:microsoft.com/office/officeart/2005/8/layout/vList2"/>
    <dgm:cxn modelId="{E0CFB679-7923-46D4-99D4-192F3704E027}" type="presParOf" srcId="{0F67FB44-8CCE-447C-B457-49411900E3EF}" destId="{527F219C-4543-452A-AA98-765793A6DB45}" srcOrd="5" destOrd="0" presId="urn:microsoft.com/office/officeart/2005/8/layout/vList2"/>
    <dgm:cxn modelId="{1DD61033-E76E-45EF-B913-69FE2441841D}" type="presParOf" srcId="{0F67FB44-8CCE-447C-B457-49411900E3EF}" destId="{6CA99CE0-BEB9-4C5A-9106-3200950247D4}" srcOrd="6" destOrd="0" presId="urn:microsoft.com/office/officeart/2005/8/layout/vList2"/>
    <dgm:cxn modelId="{F3DAA7A7-B13A-4A6C-A8E6-EC313F80B335}" type="presParOf" srcId="{0F67FB44-8CCE-447C-B457-49411900E3EF}" destId="{E0F2E835-FADF-4866-BD9D-30FCFCBA8131}" srcOrd="7" destOrd="0" presId="urn:microsoft.com/office/officeart/2005/8/layout/vList2"/>
    <dgm:cxn modelId="{C4AD24A8-0E7F-4088-AB12-C3158FAF0448}" type="presParOf" srcId="{0F67FB44-8CCE-447C-B457-49411900E3EF}" destId="{83F2610C-6269-4906-B940-9275D4E658F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F4ECC95-E33D-4A4D-B451-C474133197DD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61A30D-AFDA-4962-8130-1D48BF304B43}">
      <dgm:prSet custT="1"/>
      <dgm:spPr>
        <a:solidFill>
          <a:srgbClr val="F1EEDD"/>
        </a:solidFill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Excel can improve scheduling efficiency by automating calculations and reducing time spent manually updating staff rotas (Microsoft Excel, 2026).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C469383-A922-46A0-B059-B461958815D5}" type="parTrans" cxnId="{280C5357-925E-467C-8883-9C3E3EE861FD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EAC6369-61F3-4626-92CD-C91025B1F900}" type="sibTrans" cxnId="{280C5357-925E-467C-8883-9C3E3EE861FD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04A003A-1B0B-4730-B371-29BE85011BF8}">
      <dgm:prSet custT="1"/>
      <dgm:spPr>
        <a:solidFill>
          <a:schemeClr val="bg1">
            <a:lumMod val="90000"/>
          </a:schemeClr>
        </a:solidFill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Better organised records support accurate monitoring of care activities and contribute to improved service quality and accountability (CQC, 2024).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2EC4E01-60AA-452F-BA5E-280013A64465}" type="parTrans" cxnId="{157F425F-9204-4444-86AB-26B95167CF6B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B6954CB-C936-42C9-81EC-C56C69C7C0DB}" type="sibTrans" cxnId="{157F425F-9204-4444-86AB-26B95167CF6B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07052F0-6556-46E1-B8B0-C1A95376E5C3}">
      <dgm:prSet custT="1"/>
      <dgm:spPr>
        <a:solidFill>
          <a:srgbClr val="B7B4A3"/>
        </a:solidFill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Centralised workforce data enables managers to identify trends, monitor absences and make evidence-based staffing decisions (DHSC and NHS England, 2022).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12745DF-7756-4CCC-8391-94D5927CA426}" type="parTrans" cxnId="{72630999-DF88-4E25-ADFB-C7595B6E6E71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0CF8A8A-777E-44B1-93E4-02F3733EB680}" type="sibTrans" cxnId="{72630999-DF88-4E25-ADFB-C7595B6E6E71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4F79ACF-F0C5-44F6-935B-2CA831CC85FB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Reduced duplication of information supports productivity improvements and decreases administrative workload across the organisation (DHSC,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F60E368-3B22-4EA4-9541-E141FC53B996}" type="parTrans" cxnId="{A93A16AF-F894-458C-9FB3-86D8CD765A85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C8C4D8A-FAE0-4ADC-AEB5-64A22C5D0E04}" type="sibTrans" cxnId="{A93A16AF-F894-458C-9FB3-86D8CD765A85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E992FAA-3CF7-4073-9965-F782A0D78949}">
      <dgm:prSet custT="1"/>
      <dgm:spPr/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 ability to generate reports quickly strengthens managerial oversight and supports continuous service improvement within Mayfair (Stoumpos, Kitsios and Talias,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7155514-A9DE-42AF-A077-D4296E00F212}" type="parTrans" cxnId="{FF6BF23A-21D5-40DF-B9D0-36D22D8943CB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EA3E274-3DA6-4885-ACA6-7615DEFA461C}" type="sibTrans" cxnId="{FF6BF23A-21D5-40DF-B9D0-36D22D8943CB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3ACDDDA-C457-4152-B0C5-DD9AB00D496F}" type="pres">
      <dgm:prSet presAssocID="{BF4ECC95-E33D-4A4D-B451-C474133197DD}" presName="linear" presStyleCnt="0">
        <dgm:presLayoutVars>
          <dgm:animLvl val="lvl"/>
          <dgm:resizeHandles val="exact"/>
        </dgm:presLayoutVars>
      </dgm:prSet>
      <dgm:spPr/>
    </dgm:pt>
    <dgm:pt modelId="{886FBA6F-EF15-446D-B348-49AF540584C5}" type="pres">
      <dgm:prSet presAssocID="{7661A30D-AFDA-4962-8130-1D48BF304B4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19B0466-278E-4043-A07A-67C4C3B99A42}" type="pres">
      <dgm:prSet presAssocID="{FEAC6369-61F3-4626-92CD-C91025B1F900}" presName="spacer" presStyleCnt="0"/>
      <dgm:spPr/>
    </dgm:pt>
    <dgm:pt modelId="{87B1D807-71AE-4339-908C-3C3C2995CF9F}" type="pres">
      <dgm:prSet presAssocID="{B04A003A-1B0B-4730-B371-29BE85011BF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C02EC58-1468-4A20-8086-16EE35EF37E3}" type="pres">
      <dgm:prSet presAssocID="{0B6954CB-C936-42C9-81EC-C56C69C7C0DB}" presName="spacer" presStyleCnt="0"/>
      <dgm:spPr/>
    </dgm:pt>
    <dgm:pt modelId="{A3D78778-050E-4CFC-BB42-A99B94D8204A}" type="pres">
      <dgm:prSet presAssocID="{107052F0-6556-46E1-B8B0-C1A95376E5C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9297021-E72E-4118-9AC4-01DEDB9C708E}" type="pres">
      <dgm:prSet presAssocID="{70CF8A8A-777E-44B1-93E4-02F3733EB680}" presName="spacer" presStyleCnt="0"/>
      <dgm:spPr/>
    </dgm:pt>
    <dgm:pt modelId="{D514665E-3EFC-49B1-AF4F-AF7898EE0106}" type="pres">
      <dgm:prSet presAssocID="{C4F79ACF-F0C5-44F6-935B-2CA831CC85F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E327067-A299-4557-8160-A5F1EEDC8803}" type="pres">
      <dgm:prSet presAssocID="{6C8C4D8A-FAE0-4ADC-AEB5-64A22C5D0E04}" presName="spacer" presStyleCnt="0"/>
      <dgm:spPr/>
    </dgm:pt>
    <dgm:pt modelId="{BB525121-590B-4A30-9381-4320DA1CED9E}" type="pres">
      <dgm:prSet presAssocID="{4E992FAA-3CF7-4073-9965-F782A0D7894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22B78572-B04B-435A-BA7C-D855662E8FC8}" type="presOf" srcId="{C4F79ACF-F0C5-44F6-935B-2CA831CC85FB}" destId="{D514665E-3EFC-49B1-AF4F-AF7898EE0106}" srcOrd="0" destOrd="0" presId="urn:microsoft.com/office/officeart/2005/8/layout/vList2"/>
    <dgm:cxn modelId="{975CDEEA-54E0-4E93-99C7-4F61E4144823}" type="presOf" srcId="{7661A30D-AFDA-4962-8130-1D48BF304B43}" destId="{886FBA6F-EF15-446D-B348-49AF540584C5}" srcOrd="0" destOrd="0" presId="urn:microsoft.com/office/officeart/2005/8/layout/vList2"/>
    <dgm:cxn modelId="{6A2E4B64-82E6-4928-B280-F724AE7D6CAA}" type="presOf" srcId="{BF4ECC95-E33D-4A4D-B451-C474133197DD}" destId="{03ACDDDA-C457-4152-B0C5-DD9AB00D496F}" srcOrd="0" destOrd="0" presId="urn:microsoft.com/office/officeart/2005/8/layout/vList2"/>
    <dgm:cxn modelId="{FF6BF23A-21D5-40DF-B9D0-36D22D8943CB}" srcId="{BF4ECC95-E33D-4A4D-B451-C474133197DD}" destId="{4E992FAA-3CF7-4073-9965-F782A0D78949}" srcOrd="4" destOrd="0" parTransId="{97155514-A9DE-42AF-A077-D4296E00F212}" sibTransId="{BEA3E274-3DA6-4885-ACA6-7615DEFA461C}"/>
    <dgm:cxn modelId="{31C3AA6F-DB4A-49BF-8B97-EB5B13609B58}" type="presOf" srcId="{B04A003A-1B0B-4730-B371-29BE85011BF8}" destId="{87B1D807-71AE-4339-908C-3C3C2995CF9F}" srcOrd="0" destOrd="0" presId="urn:microsoft.com/office/officeart/2005/8/layout/vList2"/>
    <dgm:cxn modelId="{0F7EF0AD-BAED-4851-B38A-CF4A6A482EFB}" type="presOf" srcId="{107052F0-6556-46E1-B8B0-C1A95376E5C3}" destId="{A3D78778-050E-4CFC-BB42-A99B94D8204A}" srcOrd="0" destOrd="0" presId="urn:microsoft.com/office/officeart/2005/8/layout/vList2"/>
    <dgm:cxn modelId="{280C5357-925E-467C-8883-9C3E3EE861FD}" srcId="{BF4ECC95-E33D-4A4D-B451-C474133197DD}" destId="{7661A30D-AFDA-4962-8130-1D48BF304B43}" srcOrd="0" destOrd="0" parTransId="{0C469383-A922-46A0-B059-B461958815D5}" sibTransId="{FEAC6369-61F3-4626-92CD-C91025B1F900}"/>
    <dgm:cxn modelId="{72630999-DF88-4E25-ADFB-C7595B6E6E71}" srcId="{BF4ECC95-E33D-4A4D-B451-C474133197DD}" destId="{107052F0-6556-46E1-B8B0-C1A95376E5C3}" srcOrd="2" destOrd="0" parTransId="{412745DF-7756-4CCC-8391-94D5927CA426}" sibTransId="{70CF8A8A-777E-44B1-93E4-02F3733EB680}"/>
    <dgm:cxn modelId="{A93A16AF-F894-458C-9FB3-86D8CD765A85}" srcId="{BF4ECC95-E33D-4A4D-B451-C474133197DD}" destId="{C4F79ACF-F0C5-44F6-935B-2CA831CC85FB}" srcOrd="3" destOrd="0" parTransId="{DF60E368-3B22-4EA4-9541-E141FC53B996}" sibTransId="{6C8C4D8A-FAE0-4ADC-AEB5-64A22C5D0E04}"/>
    <dgm:cxn modelId="{157F425F-9204-4444-86AB-26B95167CF6B}" srcId="{BF4ECC95-E33D-4A4D-B451-C474133197DD}" destId="{B04A003A-1B0B-4730-B371-29BE85011BF8}" srcOrd="1" destOrd="0" parTransId="{A2EC4E01-60AA-452F-BA5E-280013A64465}" sibTransId="{0B6954CB-C936-42C9-81EC-C56C69C7C0DB}"/>
    <dgm:cxn modelId="{FFF4A182-38C0-451F-AD2D-8AE3B3934F24}" type="presOf" srcId="{4E992FAA-3CF7-4073-9965-F782A0D78949}" destId="{BB525121-590B-4A30-9381-4320DA1CED9E}" srcOrd="0" destOrd="0" presId="urn:microsoft.com/office/officeart/2005/8/layout/vList2"/>
    <dgm:cxn modelId="{5C1EEC4E-9B9E-4769-AB64-10D20DAB08D0}" type="presParOf" srcId="{03ACDDDA-C457-4152-B0C5-DD9AB00D496F}" destId="{886FBA6F-EF15-446D-B348-49AF540584C5}" srcOrd="0" destOrd="0" presId="urn:microsoft.com/office/officeart/2005/8/layout/vList2"/>
    <dgm:cxn modelId="{51B8C212-EE8F-47A7-916A-2A3CF051BF1C}" type="presParOf" srcId="{03ACDDDA-C457-4152-B0C5-DD9AB00D496F}" destId="{F19B0466-278E-4043-A07A-67C4C3B99A42}" srcOrd="1" destOrd="0" presId="urn:microsoft.com/office/officeart/2005/8/layout/vList2"/>
    <dgm:cxn modelId="{159D8D2E-DDD5-49EF-B95E-71807F403078}" type="presParOf" srcId="{03ACDDDA-C457-4152-B0C5-DD9AB00D496F}" destId="{87B1D807-71AE-4339-908C-3C3C2995CF9F}" srcOrd="2" destOrd="0" presId="urn:microsoft.com/office/officeart/2005/8/layout/vList2"/>
    <dgm:cxn modelId="{635C564B-2FC9-418C-B572-1B44C93F90AA}" type="presParOf" srcId="{03ACDDDA-C457-4152-B0C5-DD9AB00D496F}" destId="{6C02EC58-1468-4A20-8086-16EE35EF37E3}" srcOrd="3" destOrd="0" presId="urn:microsoft.com/office/officeart/2005/8/layout/vList2"/>
    <dgm:cxn modelId="{8ABDB67B-1599-4F51-9BFF-67B81D23BF59}" type="presParOf" srcId="{03ACDDDA-C457-4152-B0C5-DD9AB00D496F}" destId="{A3D78778-050E-4CFC-BB42-A99B94D8204A}" srcOrd="4" destOrd="0" presId="urn:microsoft.com/office/officeart/2005/8/layout/vList2"/>
    <dgm:cxn modelId="{DFE27891-4085-4713-97FF-08E77D438CD4}" type="presParOf" srcId="{03ACDDDA-C457-4152-B0C5-DD9AB00D496F}" destId="{B9297021-E72E-4118-9AC4-01DEDB9C708E}" srcOrd="5" destOrd="0" presId="urn:microsoft.com/office/officeart/2005/8/layout/vList2"/>
    <dgm:cxn modelId="{ACDE0B87-6B30-4E62-8201-04DC8E5FB1F3}" type="presParOf" srcId="{03ACDDDA-C457-4152-B0C5-DD9AB00D496F}" destId="{D514665E-3EFC-49B1-AF4F-AF7898EE0106}" srcOrd="6" destOrd="0" presId="urn:microsoft.com/office/officeart/2005/8/layout/vList2"/>
    <dgm:cxn modelId="{9BC1C699-F9DF-42E8-BC4D-77CBE9424969}" type="presParOf" srcId="{03ACDDDA-C457-4152-B0C5-DD9AB00D496F}" destId="{7E327067-A299-4557-8160-A5F1EEDC8803}" srcOrd="7" destOrd="0" presId="urn:microsoft.com/office/officeart/2005/8/layout/vList2"/>
    <dgm:cxn modelId="{32488711-1EF8-4FFA-B11B-E7A277BB1A95}" type="presParOf" srcId="{03ACDDDA-C457-4152-B0C5-DD9AB00D496F}" destId="{BB525121-590B-4A30-9381-4320DA1CED9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798E53D-64B0-482E-BDE1-28FD8EF5918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</dgm:spPr>
      <dgm:t>
        <a:bodyPr/>
        <a:lstStyle/>
        <a:p>
          <a:endParaRPr lang="en-US"/>
        </a:p>
      </dgm:t>
    </dgm:pt>
    <dgm:pt modelId="{DD666398-2033-4C7F-81AD-9C4E856FECC9}">
      <dgm:prSet custT="1"/>
      <dgm:spPr>
        <a:solidFill>
          <a:srgbClr val="F1EEDD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Excel remains vulnerable to human error because inaccurate data entry can affect schedules, records and management decisions (CQC, 2024).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59ABF08-BD24-4FF8-84DF-88E29B0061E1}" type="parTrans" cxnId="{63CEA687-C803-4078-B893-6D1AFC94FD73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C7546DD-8676-465F-ABBB-E29E6CDABF5F}" type="sibTrans" cxnId="{63CEA687-C803-4078-B893-6D1AFC94FD73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BF0592D-BF6F-4DE3-BDC3-F19F72674799}">
      <dgm:prSet custT="1"/>
      <dgm:spPr>
        <a:solidFill>
          <a:srgbClr val="B7B4A3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Staff with limited digital confidence may struggle to utilise advanced spreadsheet functions effectively, reducing potential benefits (Brørs et al.,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8B0CE38-CA01-4F79-87BE-75C64982E3B2}" type="parTrans" cxnId="{024221A2-66F4-4D5D-9460-2D528382D9AF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A571317-7260-428A-8816-14474CBDA0C2}" type="sibTrans" cxnId="{024221A2-66F4-4D5D-9460-2D528382D9AF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6C016F0-4045-4C78-951F-4E4F48228DF2}">
      <dgm:prSet custT="1"/>
      <dgm:spPr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Version-control problems may occur when multiple employees edit files simultaneously without appropriate governance procedures (Local Government Association, 2024).</a:t>
          </a:r>
          <a:endParaRPr lang="en-US" sz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DC9FD30-89CE-42A9-B5DF-F6BB8DAE4138}" type="parTrans" cxnId="{131D3985-E1AE-4FA2-A059-FEEF0693FAF4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68D6EA7-5149-4E18-8C20-58B66888019A}" type="sibTrans" cxnId="{131D3985-E1AE-4FA2-A059-FEEF0693FAF4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8B66530-778E-4342-8E70-2E75FBC66F99}">
      <dgm:prSet custT="1"/>
      <dgm:spPr>
        <a:solidFill>
          <a:schemeClr val="accent2">
            <a:lumMod val="85000"/>
          </a:schemeClr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Sensitive care information stored within spreadsheets requires robust access controls to minimise confidentiality and security risks (NHS England Digital, 2026).</a:t>
          </a:r>
          <a:endParaRPr lang="en-US" sz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ED24118-870C-4B06-90D6-FD51B42EF7D8}" type="parTrans" cxnId="{7E75123F-9229-4829-9174-2059C4AF27FC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6238B8C-B6DB-491B-9D85-84699CA8D500}" type="sibTrans" cxnId="{7E75123F-9229-4829-9174-2059C4AF27FC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C3C48D8-5EAD-48E2-844E-093A05C1F22A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Although Excel improves administration, it cannot fully replace dedicated electronic care-record systems designed specifically for clinical and social care environments (CQC, 2024).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6D20954-0BDC-4DBB-8479-B6F4BF71A902}" type="parTrans" cxnId="{388905EF-E0FC-486E-9280-04C0156A9ED7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BDB3B56-3ED4-45A4-8145-6D9D3287D487}" type="sibTrans" cxnId="{388905EF-E0FC-486E-9280-04C0156A9ED7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A411CE9-D1F3-43A2-AEA7-64F61971C301}" type="pres">
      <dgm:prSet presAssocID="{3798E53D-64B0-482E-BDE1-28FD8EF5918C}" presName="linear" presStyleCnt="0">
        <dgm:presLayoutVars>
          <dgm:animLvl val="lvl"/>
          <dgm:resizeHandles val="exact"/>
        </dgm:presLayoutVars>
      </dgm:prSet>
      <dgm:spPr/>
    </dgm:pt>
    <dgm:pt modelId="{52B19324-46DD-40B1-BA87-1003DF3C44DE}" type="pres">
      <dgm:prSet presAssocID="{DD666398-2033-4C7F-81AD-9C4E856FECC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369EBE6-486B-40D5-BC74-59F3B8CFE434}" type="pres">
      <dgm:prSet presAssocID="{7C7546DD-8676-465F-ABBB-E29E6CDABF5F}" presName="spacer" presStyleCnt="0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13CA02AA-C00F-43E1-B199-9205E53C085B}" type="pres">
      <dgm:prSet presAssocID="{6BF0592D-BF6F-4DE3-BDC3-F19F7267479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5834F10-AC94-4C98-93F5-F2C4129FB92A}" type="pres">
      <dgm:prSet presAssocID="{9A571317-7260-428A-8816-14474CBDA0C2}" presName="spacer" presStyleCnt="0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FB2C69C4-C26D-45D3-B673-8968C49175E7}" type="pres">
      <dgm:prSet presAssocID="{86C016F0-4045-4C78-951F-4E4F48228DF2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024F259-80D7-4DA9-B321-AD0B1E16100B}" type="pres">
      <dgm:prSet presAssocID="{B68D6EA7-5149-4E18-8C20-58B66888019A}" presName="spacer" presStyleCnt="0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2C3A4454-639F-4B5D-BB15-44B25DC77566}" type="pres">
      <dgm:prSet presAssocID="{98B66530-778E-4342-8E70-2E75FBC66F9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6AD65E1-958C-4407-8A4B-2ABB352C9FF9}" type="pres">
      <dgm:prSet presAssocID="{16238B8C-B6DB-491B-9D85-84699CA8D500}" presName="spacer" presStyleCnt="0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515F2C16-5830-40B3-B6A5-105171CA0B71}" type="pres">
      <dgm:prSet presAssocID="{0C3C48D8-5EAD-48E2-844E-093A05C1F22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24221A2-66F4-4D5D-9460-2D528382D9AF}" srcId="{3798E53D-64B0-482E-BDE1-28FD8EF5918C}" destId="{6BF0592D-BF6F-4DE3-BDC3-F19F72674799}" srcOrd="1" destOrd="0" parTransId="{B8B0CE38-CA01-4F79-87BE-75C64982E3B2}" sibTransId="{9A571317-7260-428A-8816-14474CBDA0C2}"/>
    <dgm:cxn modelId="{507E7B26-1C65-4A17-BF66-4CA9192B6BF7}" type="presOf" srcId="{86C016F0-4045-4C78-951F-4E4F48228DF2}" destId="{FB2C69C4-C26D-45D3-B673-8968C49175E7}" srcOrd="0" destOrd="0" presId="urn:microsoft.com/office/officeart/2005/8/layout/vList2"/>
    <dgm:cxn modelId="{7E75123F-9229-4829-9174-2059C4AF27FC}" srcId="{3798E53D-64B0-482E-BDE1-28FD8EF5918C}" destId="{98B66530-778E-4342-8E70-2E75FBC66F99}" srcOrd="3" destOrd="0" parTransId="{1ED24118-870C-4B06-90D6-FD51B42EF7D8}" sibTransId="{16238B8C-B6DB-491B-9D85-84699CA8D500}"/>
    <dgm:cxn modelId="{63CEA687-C803-4078-B893-6D1AFC94FD73}" srcId="{3798E53D-64B0-482E-BDE1-28FD8EF5918C}" destId="{DD666398-2033-4C7F-81AD-9C4E856FECC9}" srcOrd="0" destOrd="0" parTransId="{359ABF08-BD24-4FF8-84DF-88E29B0061E1}" sibTransId="{7C7546DD-8676-465F-ABBB-E29E6CDABF5F}"/>
    <dgm:cxn modelId="{2535C208-D245-4CE1-87D5-E49F75DDCBCB}" type="presOf" srcId="{0C3C48D8-5EAD-48E2-844E-093A05C1F22A}" destId="{515F2C16-5830-40B3-B6A5-105171CA0B71}" srcOrd="0" destOrd="0" presId="urn:microsoft.com/office/officeart/2005/8/layout/vList2"/>
    <dgm:cxn modelId="{FD3AB63B-8BEC-49B1-A551-3C6AF65BD263}" type="presOf" srcId="{3798E53D-64B0-482E-BDE1-28FD8EF5918C}" destId="{6A411CE9-D1F3-43A2-AEA7-64F61971C301}" srcOrd="0" destOrd="0" presId="urn:microsoft.com/office/officeart/2005/8/layout/vList2"/>
    <dgm:cxn modelId="{0502A224-C329-43C1-B268-7BA4AF29F3C9}" type="presOf" srcId="{98B66530-778E-4342-8E70-2E75FBC66F99}" destId="{2C3A4454-639F-4B5D-BB15-44B25DC77566}" srcOrd="0" destOrd="0" presId="urn:microsoft.com/office/officeart/2005/8/layout/vList2"/>
    <dgm:cxn modelId="{131D3985-E1AE-4FA2-A059-FEEF0693FAF4}" srcId="{3798E53D-64B0-482E-BDE1-28FD8EF5918C}" destId="{86C016F0-4045-4C78-951F-4E4F48228DF2}" srcOrd="2" destOrd="0" parTransId="{2DC9FD30-89CE-42A9-B5DF-F6BB8DAE4138}" sibTransId="{B68D6EA7-5149-4E18-8C20-58B66888019A}"/>
    <dgm:cxn modelId="{388905EF-E0FC-486E-9280-04C0156A9ED7}" srcId="{3798E53D-64B0-482E-BDE1-28FD8EF5918C}" destId="{0C3C48D8-5EAD-48E2-844E-093A05C1F22A}" srcOrd="4" destOrd="0" parTransId="{86D20954-0BDC-4DBB-8479-B6F4BF71A902}" sibTransId="{7BDB3B56-3ED4-45A4-8145-6D9D3287D487}"/>
    <dgm:cxn modelId="{4A38AE91-280E-41AA-BF4E-16AD27326A41}" type="presOf" srcId="{DD666398-2033-4C7F-81AD-9C4E856FECC9}" destId="{52B19324-46DD-40B1-BA87-1003DF3C44DE}" srcOrd="0" destOrd="0" presId="urn:microsoft.com/office/officeart/2005/8/layout/vList2"/>
    <dgm:cxn modelId="{2CD7669F-79E9-4E38-AB83-19A3BB184E62}" type="presOf" srcId="{6BF0592D-BF6F-4DE3-BDC3-F19F72674799}" destId="{13CA02AA-C00F-43E1-B199-9205E53C085B}" srcOrd="0" destOrd="0" presId="urn:microsoft.com/office/officeart/2005/8/layout/vList2"/>
    <dgm:cxn modelId="{D3FD665B-1514-44F5-83B8-621B7D8925D4}" type="presParOf" srcId="{6A411CE9-D1F3-43A2-AEA7-64F61971C301}" destId="{52B19324-46DD-40B1-BA87-1003DF3C44DE}" srcOrd="0" destOrd="0" presId="urn:microsoft.com/office/officeart/2005/8/layout/vList2"/>
    <dgm:cxn modelId="{585F9A7B-C714-4AAB-9207-23B437A85BF7}" type="presParOf" srcId="{6A411CE9-D1F3-43A2-AEA7-64F61971C301}" destId="{A369EBE6-486B-40D5-BC74-59F3B8CFE434}" srcOrd="1" destOrd="0" presId="urn:microsoft.com/office/officeart/2005/8/layout/vList2"/>
    <dgm:cxn modelId="{A1F778BD-384C-43E4-8DA5-255ED8D0394C}" type="presParOf" srcId="{6A411CE9-D1F3-43A2-AEA7-64F61971C301}" destId="{13CA02AA-C00F-43E1-B199-9205E53C085B}" srcOrd="2" destOrd="0" presId="urn:microsoft.com/office/officeart/2005/8/layout/vList2"/>
    <dgm:cxn modelId="{DB90966A-E56D-4B5E-8E9D-E1954DE25068}" type="presParOf" srcId="{6A411CE9-D1F3-43A2-AEA7-64F61971C301}" destId="{95834F10-AC94-4C98-93F5-F2C4129FB92A}" srcOrd="3" destOrd="0" presId="urn:microsoft.com/office/officeart/2005/8/layout/vList2"/>
    <dgm:cxn modelId="{04029719-E469-499E-B504-D9BA2D67ECBB}" type="presParOf" srcId="{6A411CE9-D1F3-43A2-AEA7-64F61971C301}" destId="{FB2C69C4-C26D-45D3-B673-8968C49175E7}" srcOrd="4" destOrd="0" presId="urn:microsoft.com/office/officeart/2005/8/layout/vList2"/>
    <dgm:cxn modelId="{514015DD-6E33-4259-942A-CC62CF17871E}" type="presParOf" srcId="{6A411CE9-D1F3-43A2-AEA7-64F61971C301}" destId="{8024F259-80D7-4DA9-B321-AD0B1E16100B}" srcOrd="5" destOrd="0" presId="urn:microsoft.com/office/officeart/2005/8/layout/vList2"/>
    <dgm:cxn modelId="{A8FAC9F8-0AA8-4FF5-8170-13A7DD8B37AE}" type="presParOf" srcId="{6A411CE9-D1F3-43A2-AEA7-64F61971C301}" destId="{2C3A4454-639F-4B5D-BB15-44B25DC77566}" srcOrd="6" destOrd="0" presId="urn:microsoft.com/office/officeart/2005/8/layout/vList2"/>
    <dgm:cxn modelId="{696C0909-DA4B-4D18-952A-7D09FA9CB130}" type="presParOf" srcId="{6A411CE9-D1F3-43A2-AEA7-64F61971C301}" destId="{F6AD65E1-958C-4407-8A4B-2ABB352C9FF9}" srcOrd="7" destOrd="0" presId="urn:microsoft.com/office/officeart/2005/8/layout/vList2"/>
    <dgm:cxn modelId="{870C42B9-D306-4DC6-AABF-BBAD073768DC}" type="presParOf" srcId="{6A411CE9-D1F3-43A2-AEA7-64F61971C301}" destId="{515F2C16-5830-40B3-B6A5-105171CA0B7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BB7EAAE-38B5-43C3-9875-779DAA72593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  <dgm:t>
        <a:bodyPr/>
        <a:lstStyle/>
        <a:p>
          <a:endParaRPr lang="en-US"/>
        </a:p>
      </dgm:t>
    </dgm:pt>
    <dgm:pt modelId="{183765E4-18B5-496B-9DE3-972730838802}">
      <dgm:prSet custT="1"/>
      <dgm:spPr>
        <a:solidFill>
          <a:schemeClr val="bg1">
            <a:lumMod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Microsoft Teams is designed to support communication and collaboration between carers, nurses, care coordinators and administrative staff regardless of location (Microsoft, 2025).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653451A-91CD-4938-BCD9-0D7E24D2ECC3}" type="parTrans" cxnId="{50967E11-2C1E-4B17-8C88-66E9E8017983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A3538FA-1E71-4EF1-9466-0D8B5345F44E}" type="sibTrans" cxnId="{50967E11-2C1E-4B17-8C88-66E9E8017983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83BA03D-ECB7-4588-9499-C0BBA814F8AE}">
      <dgm:prSet custT="1"/>
      <dgm:spPr>
        <a:solidFill>
          <a:schemeClr val="bg2">
            <a:lumMod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Within Mayfair, Teams can create a central communication platform that reduces reliance on fragmented communication methods such as phone calls and separate email chains (DHSC,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09ED1DE-D3F4-4BAD-9A76-B1F7AE026CEB}" type="parTrans" cxnId="{33BA2BA3-C77E-4B4E-B527-5046059D444F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5761F4D-F170-4771-8B81-795B872285A5}" type="sibTrans" cxnId="{33BA2BA3-C77E-4B4E-B527-5046059D444F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0F7110B-4CE8-4E21-9D20-6F8C1ECF061A}">
      <dgm:prSet custT="1"/>
      <dgm:spPr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Real-time messaging and file-sharing capabilities enable faster information exchange, supporting responsive decision-making in care delivery (Microsoft, 2025).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7E8DDD0-5409-4475-A839-9C8BDA9D4443}" type="parTrans" cxnId="{D67A7639-D327-42DC-9C7E-A473C6D84414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FA05C41-2A14-4E86-8572-3C8CCE95DB84}" type="sibTrans" cxnId="{D67A7639-D327-42DC-9C7E-A473C6D84414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FBA259D-3429-43EE-855A-3578E96253B3}">
      <dgm:prSet custT="1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US" sz="1200" b="0" i="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Integrated collaboration tools align with national digital transformation objectives that encourage connected and efficient care services (DHSC and NHS England, 2022).</a:t>
          </a:r>
          <a:endParaRPr lang="en-US" sz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5C324A6-4754-46E0-A0B6-5299DF265293}" type="parTrans" cxnId="{20671FA1-893F-46C2-B7D3-6E103F1F7B62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623C1D3-8DC3-441F-81BE-B9F05C0D2138}" type="sibTrans" cxnId="{20671FA1-893F-46C2-B7D3-6E103F1F7B62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E480F2F-BDB6-47BE-9787-8981EC5CCF6C}">
      <dgm:prSet custT="1"/>
      <dgm:spPr>
        <a:solidFill>
          <a:schemeClr val="tx2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US" sz="1200" b="0" i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Therefore, Teams offers strategic value by improving workforce coordination while supporting continuity of care across multiple service settings (Stoumpos, Kitsios and Talias, 2023).</a:t>
          </a:r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D904DD4-2202-40AE-85AC-87A9F18ABEFF}" type="parTrans" cxnId="{7853EF70-EFC8-4ABA-B2B5-B62E09A18D94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C2CC64A-EE1C-4E73-A00A-F9974A62679D}" type="sibTrans" cxnId="{7853EF70-EFC8-4ABA-B2B5-B62E09A18D94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92B3EE7-7DAD-4CBC-A87C-8B74C57CA14D}" type="pres">
      <dgm:prSet presAssocID="{8BB7EAAE-38B5-43C3-9875-779DAA725936}" presName="linear" presStyleCnt="0">
        <dgm:presLayoutVars>
          <dgm:animLvl val="lvl"/>
          <dgm:resizeHandles val="exact"/>
        </dgm:presLayoutVars>
      </dgm:prSet>
      <dgm:spPr/>
    </dgm:pt>
    <dgm:pt modelId="{7A051234-2DC2-43D3-8FE2-AB5CF35ACF74}" type="pres">
      <dgm:prSet presAssocID="{183765E4-18B5-496B-9DE3-972730838802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0BA418E8-92ED-4781-856B-264CB8C18278}" type="pres">
      <dgm:prSet presAssocID="{BA3538FA-1E71-4EF1-9466-0D8B5345F44E}" presName="spacer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B57D1C19-4A73-434F-822A-19F28325211B}" type="pres">
      <dgm:prSet presAssocID="{683BA03D-ECB7-4588-9499-C0BBA814F8A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072A4F6-D343-4A5E-B3A5-638CA89DC2FA}" type="pres">
      <dgm:prSet presAssocID="{95761F4D-F170-4771-8B81-795B872285A5}" presName="spacer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6C14BC79-29B3-424F-BDD2-11F2F2E79504}" type="pres">
      <dgm:prSet presAssocID="{90F7110B-4CE8-4E21-9D20-6F8C1ECF061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323C27D-B902-4970-8425-6E33F29FBBBA}" type="pres">
      <dgm:prSet presAssocID="{3FA05C41-2A14-4E86-8572-3C8CCE95DB84}" presName="spacer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0B4D87BE-FACF-4746-825C-93257A1A61F1}" type="pres">
      <dgm:prSet presAssocID="{9FBA259D-3429-43EE-855A-3578E96253B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00A7608-E8B9-4582-8C96-F0A169A37574}" type="pres">
      <dgm:prSet presAssocID="{D623C1D3-8DC3-441F-81BE-B9F05C0D2138}" presName="spacer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B6767DE5-9E9D-4DE1-A5EC-6925A2D3DF8E}" type="pres">
      <dgm:prSet presAssocID="{FE480F2F-BDB6-47BE-9787-8981EC5CCF6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34E5A60-24C0-43E0-B339-1B4021D678CD}" type="presOf" srcId="{90F7110B-4CE8-4E21-9D20-6F8C1ECF061A}" destId="{6C14BC79-29B3-424F-BDD2-11F2F2E79504}" srcOrd="0" destOrd="0" presId="urn:microsoft.com/office/officeart/2005/8/layout/vList2"/>
    <dgm:cxn modelId="{DD7F7604-B049-41BE-8D70-FB0AC166BCAA}" type="presOf" srcId="{683BA03D-ECB7-4588-9499-C0BBA814F8AE}" destId="{B57D1C19-4A73-434F-822A-19F28325211B}" srcOrd="0" destOrd="0" presId="urn:microsoft.com/office/officeart/2005/8/layout/vList2"/>
    <dgm:cxn modelId="{D67A7639-D327-42DC-9C7E-A473C6D84414}" srcId="{8BB7EAAE-38B5-43C3-9875-779DAA725936}" destId="{90F7110B-4CE8-4E21-9D20-6F8C1ECF061A}" srcOrd="2" destOrd="0" parTransId="{97E8DDD0-5409-4475-A839-9C8BDA9D4443}" sibTransId="{3FA05C41-2A14-4E86-8572-3C8CCE95DB84}"/>
    <dgm:cxn modelId="{C9F12863-6F7B-40EA-AC26-1DBAF75D57B4}" type="presOf" srcId="{FE480F2F-BDB6-47BE-9787-8981EC5CCF6C}" destId="{B6767DE5-9E9D-4DE1-A5EC-6925A2D3DF8E}" srcOrd="0" destOrd="0" presId="urn:microsoft.com/office/officeart/2005/8/layout/vList2"/>
    <dgm:cxn modelId="{50967E11-2C1E-4B17-8C88-66E9E8017983}" srcId="{8BB7EAAE-38B5-43C3-9875-779DAA725936}" destId="{183765E4-18B5-496B-9DE3-972730838802}" srcOrd="0" destOrd="0" parTransId="{8653451A-91CD-4938-BCD9-0D7E24D2ECC3}" sibTransId="{BA3538FA-1E71-4EF1-9466-0D8B5345F44E}"/>
    <dgm:cxn modelId="{33BA2BA3-C77E-4B4E-B527-5046059D444F}" srcId="{8BB7EAAE-38B5-43C3-9875-779DAA725936}" destId="{683BA03D-ECB7-4588-9499-C0BBA814F8AE}" srcOrd="1" destOrd="0" parTransId="{209ED1DE-D3F4-4BAD-9A76-B1F7AE026CEB}" sibTransId="{95761F4D-F170-4771-8B81-795B872285A5}"/>
    <dgm:cxn modelId="{203F529B-A6BE-4654-AD55-A10CB356D275}" type="presOf" srcId="{8BB7EAAE-38B5-43C3-9875-779DAA725936}" destId="{D92B3EE7-7DAD-4CBC-A87C-8B74C57CA14D}" srcOrd="0" destOrd="0" presId="urn:microsoft.com/office/officeart/2005/8/layout/vList2"/>
    <dgm:cxn modelId="{F8820838-3D36-48A2-AC21-D1A694BC96D1}" type="presOf" srcId="{183765E4-18B5-496B-9DE3-972730838802}" destId="{7A051234-2DC2-43D3-8FE2-AB5CF35ACF74}" srcOrd="0" destOrd="0" presId="urn:microsoft.com/office/officeart/2005/8/layout/vList2"/>
    <dgm:cxn modelId="{7853EF70-EFC8-4ABA-B2B5-B62E09A18D94}" srcId="{8BB7EAAE-38B5-43C3-9875-779DAA725936}" destId="{FE480F2F-BDB6-47BE-9787-8981EC5CCF6C}" srcOrd="4" destOrd="0" parTransId="{2D904DD4-2202-40AE-85AC-87A9F18ABEFF}" sibTransId="{4C2CC64A-EE1C-4E73-A00A-F9974A62679D}"/>
    <dgm:cxn modelId="{20671FA1-893F-46C2-B7D3-6E103F1F7B62}" srcId="{8BB7EAAE-38B5-43C3-9875-779DAA725936}" destId="{9FBA259D-3429-43EE-855A-3578E96253B3}" srcOrd="3" destOrd="0" parTransId="{D5C324A6-4754-46E0-A0B6-5299DF265293}" sibTransId="{D623C1D3-8DC3-441F-81BE-B9F05C0D2138}"/>
    <dgm:cxn modelId="{E0F66467-FD03-4084-997F-E55AFCAF538B}" type="presOf" srcId="{9FBA259D-3429-43EE-855A-3578E96253B3}" destId="{0B4D87BE-FACF-4746-825C-93257A1A61F1}" srcOrd="0" destOrd="0" presId="urn:microsoft.com/office/officeart/2005/8/layout/vList2"/>
    <dgm:cxn modelId="{4966547B-9B4E-425D-9EE5-6BAD7EA26764}" type="presParOf" srcId="{D92B3EE7-7DAD-4CBC-A87C-8B74C57CA14D}" destId="{7A051234-2DC2-43D3-8FE2-AB5CF35ACF74}" srcOrd="0" destOrd="0" presId="urn:microsoft.com/office/officeart/2005/8/layout/vList2"/>
    <dgm:cxn modelId="{36421FAC-9CEA-4F14-B743-6600C4882323}" type="presParOf" srcId="{D92B3EE7-7DAD-4CBC-A87C-8B74C57CA14D}" destId="{0BA418E8-92ED-4781-856B-264CB8C18278}" srcOrd="1" destOrd="0" presId="urn:microsoft.com/office/officeart/2005/8/layout/vList2"/>
    <dgm:cxn modelId="{EE73070E-0842-46AD-A2D7-D8F85607B0DB}" type="presParOf" srcId="{D92B3EE7-7DAD-4CBC-A87C-8B74C57CA14D}" destId="{B57D1C19-4A73-434F-822A-19F28325211B}" srcOrd="2" destOrd="0" presId="urn:microsoft.com/office/officeart/2005/8/layout/vList2"/>
    <dgm:cxn modelId="{19E10FA7-15F5-4664-855A-4B2705FF7E21}" type="presParOf" srcId="{D92B3EE7-7DAD-4CBC-A87C-8B74C57CA14D}" destId="{E072A4F6-D343-4A5E-B3A5-638CA89DC2FA}" srcOrd="3" destOrd="0" presId="urn:microsoft.com/office/officeart/2005/8/layout/vList2"/>
    <dgm:cxn modelId="{8F8133C0-94F4-4EA0-9710-16D8902EDE28}" type="presParOf" srcId="{D92B3EE7-7DAD-4CBC-A87C-8B74C57CA14D}" destId="{6C14BC79-29B3-424F-BDD2-11F2F2E79504}" srcOrd="4" destOrd="0" presId="urn:microsoft.com/office/officeart/2005/8/layout/vList2"/>
    <dgm:cxn modelId="{A4CC1F09-F937-4DA3-AA90-5E54C4860A6E}" type="presParOf" srcId="{D92B3EE7-7DAD-4CBC-A87C-8B74C57CA14D}" destId="{8323C27D-B902-4970-8425-6E33F29FBBBA}" srcOrd="5" destOrd="0" presId="urn:microsoft.com/office/officeart/2005/8/layout/vList2"/>
    <dgm:cxn modelId="{560C31DB-A04B-4745-9430-FDB6E1822D65}" type="presParOf" srcId="{D92B3EE7-7DAD-4CBC-A87C-8B74C57CA14D}" destId="{0B4D87BE-FACF-4746-825C-93257A1A61F1}" srcOrd="6" destOrd="0" presId="urn:microsoft.com/office/officeart/2005/8/layout/vList2"/>
    <dgm:cxn modelId="{9607F2D3-9F95-4201-8287-11A09AF33807}" type="presParOf" srcId="{D92B3EE7-7DAD-4CBC-A87C-8B74C57CA14D}" destId="{900A7608-E8B9-4582-8C96-F0A169A37574}" srcOrd="7" destOrd="0" presId="urn:microsoft.com/office/officeart/2005/8/layout/vList2"/>
    <dgm:cxn modelId="{24026597-8484-4BD7-A462-4DCF1BFEF800}" type="presParOf" srcId="{D92B3EE7-7DAD-4CBC-A87C-8B74C57CA14D}" destId="{B6767DE5-9E9D-4DE1-A5EC-6925A2D3DF8E}" srcOrd="8" destOrd="0" presId="urn:microsoft.com/office/officeart/2005/8/layout/vList2"/>
  </dgm:cxnLst>
  <dgm:bg>
    <a:effectLst>
      <a:outerShdw blurRad="50800" dist="38100" dir="8100000" algn="tr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5D2E681-F40E-472A-AE0E-11F912A07B4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D1834A5-565E-493D-ADB6-E825B4082E03}">
      <dgm:prSet custT="1"/>
      <dgm:spPr/>
      <dgm:t>
        <a:bodyPr/>
        <a:lstStyle/>
        <a:p>
          <a:pPr rtl="0"/>
          <a:r>
            <a:rPr lang="en-US" sz="1200" b="0" i="0" baseline="0" smtClean="0">
              <a:latin typeface="Calibri" panose="020F0502020204030204" pitchFamily="34" charset="0"/>
              <a:cs typeface="Calibri" panose="020F0502020204030204" pitchFamily="34" charset="0"/>
            </a:rPr>
            <a:t>• Field-based carers can provide immediate updates regarding service-user needs, enabling faster responses from office-based staff (Microsoft, 2025).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0286FA3-EECA-4B4B-85E0-D3E441C74096}" type="parTrans" cxnId="{2B280434-83F7-491B-AB21-5408D9B89CBB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F67C735-6675-4F3F-AA2E-A1D16836408D}" type="sibTrans" cxnId="{2B280434-83F7-491B-AB21-5408D9B89CBB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62519B1-177A-4EA2-9D8D-82DD6CE7ADFE}">
      <dgm:prSet custT="1"/>
      <dgm:spPr/>
      <dgm:t>
        <a:bodyPr/>
        <a:lstStyle/>
        <a:p>
          <a:pPr rtl="0"/>
          <a:r>
            <a:rPr lang="en-US" sz="1200" b="0" i="0" baseline="0" smtClean="0">
              <a:latin typeface="Calibri" panose="020F0502020204030204" pitchFamily="34" charset="0"/>
              <a:cs typeface="Calibri" panose="020F0502020204030204" pitchFamily="34" charset="0"/>
            </a:rPr>
            <a:t>• Care coordinators can use Teams to communicate rota changes instantly, reducing delays associated with traditional communication methods (DHSC, 2023).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42BF9A5-F4B4-475F-9C8B-15EAA19A2590}" type="parTrans" cxnId="{3376B572-30B7-4BE4-8E87-7726444DCE19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5E24FB5-D124-403E-AA37-590C98308131}" type="sibTrans" cxnId="{3376B572-30B7-4BE4-8E87-7726444DCE19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12FBDAC-E839-4175-8BE2-35C2E99132EE}">
      <dgm:prSet custT="1"/>
      <dgm:spPr/>
      <dgm:t>
        <a:bodyPr/>
        <a:lstStyle/>
        <a:p>
          <a:pPr rtl="0"/>
          <a:r>
            <a:rPr lang="en-US" sz="1200" b="0" i="0" baseline="0" smtClean="0">
              <a:latin typeface="Calibri" panose="020F0502020204030204" pitchFamily="34" charset="0"/>
              <a:cs typeface="Calibri" panose="020F0502020204030204" pitchFamily="34" charset="0"/>
            </a:rPr>
            <a:t>• Nurses can participate in virtual meetings and multidisciplinary discussions without requiring physical attendance, improving collaboration efficiency (Microsoft, 2025).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B2CDE40-7162-4B93-8BBE-01DC192FFA38}" type="parTrans" cxnId="{86C34D57-35F7-47A9-B1E8-4F2888FF67F1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30BFC0A-CD38-4372-99B2-28C1DC451829}" type="sibTrans" cxnId="{86C34D57-35F7-47A9-B1E8-4F2888FF67F1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4802642-B762-43E4-899B-AFA1848AC620}">
      <dgm:prSet custT="1"/>
      <dgm:spPr/>
      <dgm:t>
        <a:bodyPr/>
        <a:lstStyle/>
        <a:p>
          <a:pPr rtl="0"/>
          <a:r>
            <a:rPr lang="en-US" sz="1200" b="0" i="0" baseline="0" smtClean="0">
              <a:latin typeface="Calibri" panose="020F0502020204030204" pitchFamily="34" charset="0"/>
              <a:cs typeface="Calibri" panose="020F0502020204030204" pitchFamily="34" charset="0"/>
            </a:rPr>
            <a:t>• Secure file-sharing features enable care documentation to be accessed and updated more effectively by authorised personnel (CQC, 2024).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50674BD-5B40-4FA2-A9A9-223B73CFB9A6}" type="parTrans" cxnId="{F4B41FE4-7004-40D6-8742-D1BD10B4A5B8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2DA0EE1-C05C-48FD-B5D5-78333DED4075}" type="sibTrans" cxnId="{F4B41FE4-7004-40D6-8742-D1BD10B4A5B8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A83F68E-543E-413C-914A-DDD5FDE31CA2}">
      <dgm:prSet custT="1"/>
      <dgm:spPr/>
      <dgm:t>
        <a:bodyPr/>
        <a:lstStyle/>
        <a:p>
          <a:pPr rtl="0"/>
          <a:r>
            <a:rPr lang="en-US" sz="1200" b="0" i="0" baseline="0" smtClean="0">
              <a:latin typeface="Calibri" panose="020F0502020204030204" pitchFamily="34" charset="0"/>
              <a:cs typeface="Calibri" panose="020F0502020204030204" pitchFamily="34" charset="0"/>
            </a:rPr>
            <a:t>• Organised channels create structured communication pathways, reducing information loss and improving accountability across teams (DHSC and NHS England, 2022).</a:t>
          </a:r>
          <a:endParaRPr lang="en-US" sz="12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9B894F9-E9EF-412C-B27C-73EEA2519CB6}" type="parTrans" cxnId="{DACAF655-FB5C-4429-821E-C60DCD0C4D4A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1730ACA-6DE9-459A-8C0B-3F342E02EF5D}" type="sibTrans" cxnId="{DACAF655-FB5C-4429-821E-C60DCD0C4D4A}">
      <dgm:prSet/>
      <dgm:spPr/>
      <dgm:t>
        <a:bodyPr/>
        <a:lstStyle/>
        <a:p>
          <a:endParaRPr lang="en-US" sz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1BEE6F7-5DCB-4977-9A62-C02F167462E0}" type="pres">
      <dgm:prSet presAssocID="{95D2E681-F40E-472A-AE0E-11F912A07B40}" presName="linear" presStyleCnt="0">
        <dgm:presLayoutVars>
          <dgm:animLvl val="lvl"/>
          <dgm:resizeHandles val="exact"/>
        </dgm:presLayoutVars>
      </dgm:prSet>
      <dgm:spPr/>
    </dgm:pt>
    <dgm:pt modelId="{C6ED0B4F-B138-4024-A7B2-C48F7A9ED9C7}" type="pres">
      <dgm:prSet presAssocID="{0D1834A5-565E-493D-ADB6-E825B4082E0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C55EEBB-FFC8-4B77-9226-0C775BCC0B21}" type="pres">
      <dgm:prSet presAssocID="{AF67C735-6675-4F3F-AA2E-A1D16836408D}" presName="spacer" presStyleCnt="0"/>
      <dgm:spPr/>
    </dgm:pt>
    <dgm:pt modelId="{A9900277-EE89-4D4C-91DA-B590ECB9623D}" type="pres">
      <dgm:prSet presAssocID="{C62519B1-177A-4EA2-9D8D-82DD6CE7ADF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A504937-FBA6-42A9-BE3E-3E65D4175560}" type="pres">
      <dgm:prSet presAssocID="{75E24FB5-D124-403E-AA37-590C98308131}" presName="spacer" presStyleCnt="0"/>
      <dgm:spPr/>
    </dgm:pt>
    <dgm:pt modelId="{CEB1AF3A-2EF6-4DF7-87C4-6900DABCCEB3}" type="pres">
      <dgm:prSet presAssocID="{A12FBDAC-E839-4175-8BE2-35C2E99132E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CB2140D-9373-4433-A3DC-9231024B3D12}" type="pres">
      <dgm:prSet presAssocID="{C30BFC0A-CD38-4372-99B2-28C1DC451829}" presName="spacer" presStyleCnt="0"/>
      <dgm:spPr/>
    </dgm:pt>
    <dgm:pt modelId="{2D7B62FC-C655-4B29-8D1E-7453058684E5}" type="pres">
      <dgm:prSet presAssocID="{24802642-B762-43E4-899B-AFA1848AC62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DF7F465-02DC-41BC-9F62-E3E009533FF5}" type="pres">
      <dgm:prSet presAssocID="{B2DA0EE1-C05C-48FD-B5D5-78333DED4075}" presName="spacer" presStyleCnt="0"/>
      <dgm:spPr/>
    </dgm:pt>
    <dgm:pt modelId="{08888C7B-B87F-4008-B35E-0C008174D5DD}" type="pres">
      <dgm:prSet presAssocID="{AA83F68E-543E-413C-914A-DDD5FDE31CA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A159BD4-E0E3-45B8-9FB3-5364584476DD}" type="presOf" srcId="{AA83F68E-543E-413C-914A-DDD5FDE31CA2}" destId="{08888C7B-B87F-4008-B35E-0C008174D5DD}" srcOrd="0" destOrd="0" presId="urn:microsoft.com/office/officeart/2005/8/layout/vList2"/>
    <dgm:cxn modelId="{7847E698-D00B-495D-A0EE-1A437FC252EA}" type="presOf" srcId="{0D1834A5-565E-493D-ADB6-E825B4082E03}" destId="{C6ED0B4F-B138-4024-A7B2-C48F7A9ED9C7}" srcOrd="0" destOrd="0" presId="urn:microsoft.com/office/officeart/2005/8/layout/vList2"/>
    <dgm:cxn modelId="{F4B41FE4-7004-40D6-8742-D1BD10B4A5B8}" srcId="{95D2E681-F40E-472A-AE0E-11F912A07B40}" destId="{24802642-B762-43E4-899B-AFA1848AC620}" srcOrd="3" destOrd="0" parTransId="{A50674BD-5B40-4FA2-A9A9-223B73CFB9A6}" sibTransId="{B2DA0EE1-C05C-48FD-B5D5-78333DED4075}"/>
    <dgm:cxn modelId="{546637B3-D3B5-4A6F-BA46-2DF64A77C1C8}" type="presOf" srcId="{C62519B1-177A-4EA2-9D8D-82DD6CE7ADFE}" destId="{A9900277-EE89-4D4C-91DA-B590ECB9623D}" srcOrd="0" destOrd="0" presId="urn:microsoft.com/office/officeart/2005/8/layout/vList2"/>
    <dgm:cxn modelId="{87DBD001-98DB-4950-BFF8-B1DF3CA52796}" type="presOf" srcId="{95D2E681-F40E-472A-AE0E-11F912A07B40}" destId="{B1BEE6F7-5DCB-4977-9A62-C02F167462E0}" srcOrd="0" destOrd="0" presId="urn:microsoft.com/office/officeart/2005/8/layout/vList2"/>
    <dgm:cxn modelId="{86C34D57-35F7-47A9-B1E8-4F2888FF67F1}" srcId="{95D2E681-F40E-472A-AE0E-11F912A07B40}" destId="{A12FBDAC-E839-4175-8BE2-35C2E99132EE}" srcOrd="2" destOrd="0" parTransId="{0B2CDE40-7162-4B93-8BBE-01DC192FFA38}" sibTransId="{C30BFC0A-CD38-4372-99B2-28C1DC451829}"/>
    <dgm:cxn modelId="{AC375ACD-468D-4B07-882C-7A869CC203C4}" type="presOf" srcId="{A12FBDAC-E839-4175-8BE2-35C2E99132EE}" destId="{CEB1AF3A-2EF6-4DF7-87C4-6900DABCCEB3}" srcOrd="0" destOrd="0" presId="urn:microsoft.com/office/officeart/2005/8/layout/vList2"/>
    <dgm:cxn modelId="{3376B572-30B7-4BE4-8E87-7726444DCE19}" srcId="{95D2E681-F40E-472A-AE0E-11F912A07B40}" destId="{C62519B1-177A-4EA2-9D8D-82DD6CE7ADFE}" srcOrd="1" destOrd="0" parTransId="{542BF9A5-F4B4-475F-9C8B-15EAA19A2590}" sibTransId="{75E24FB5-D124-403E-AA37-590C98308131}"/>
    <dgm:cxn modelId="{2B280434-83F7-491B-AB21-5408D9B89CBB}" srcId="{95D2E681-F40E-472A-AE0E-11F912A07B40}" destId="{0D1834A5-565E-493D-ADB6-E825B4082E03}" srcOrd="0" destOrd="0" parTransId="{20286FA3-EECA-4B4B-85E0-D3E441C74096}" sibTransId="{AF67C735-6675-4F3F-AA2E-A1D16836408D}"/>
    <dgm:cxn modelId="{DACAF655-FB5C-4429-821E-C60DCD0C4D4A}" srcId="{95D2E681-F40E-472A-AE0E-11F912A07B40}" destId="{AA83F68E-543E-413C-914A-DDD5FDE31CA2}" srcOrd="4" destOrd="0" parTransId="{C9B894F9-E9EF-412C-B27C-73EEA2519CB6}" sibTransId="{21730ACA-6DE9-459A-8C0B-3F342E02EF5D}"/>
    <dgm:cxn modelId="{1CD5A5AD-2061-483D-8FAC-02DE247E4B72}" type="presOf" srcId="{24802642-B762-43E4-899B-AFA1848AC620}" destId="{2D7B62FC-C655-4B29-8D1E-7453058684E5}" srcOrd="0" destOrd="0" presId="urn:microsoft.com/office/officeart/2005/8/layout/vList2"/>
    <dgm:cxn modelId="{B2A4EEF2-C748-4C2A-B532-4D7441BB4425}" type="presParOf" srcId="{B1BEE6F7-5DCB-4977-9A62-C02F167462E0}" destId="{C6ED0B4F-B138-4024-A7B2-C48F7A9ED9C7}" srcOrd="0" destOrd="0" presId="urn:microsoft.com/office/officeart/2005/8/layout/vList2"/>
    <dgm:cxn modelId="{A7967B52-7588-493D-9243-602DB1FF3816}" type="presParOf" srcId="{B1BEE6F7-5DCB-4977-9A62-C02F167462E0}" destId="{4C55EEBB-FFC8-4B77-9226-0C775BCC0B21}" srcOrd="1" destOrd="0" presId="urn:microsoft.com/office/officeart/2005/8/layout/vList2"/>
    <dgm:cxn modelId="{2CD34D81-81D3-46E8-A601-0FA7E7310516}" type="presParOf" srcId="{B1BEE6F7-5DCB-4977-9A62-C02F167462E0}" destId="{A9900277-EE89-4D4C-91DA-B590ECB9623D}" srcOrd="2" destOrd="0" presId="urn:microsoft.com/office/officeart/2005/8/layout/vList2"/>
    <dgm:cxn modelId="{D1769181-6583-4A44-A591-C0FB36D11BC7}" type="presParOf" srcId="{B1BEE6F7-5DCB-4977-9A62-C02F167462E0}" destId="{9A504937-FBA6-42A9-BE3E-3E65D4175560}" srcOrd="3" destOrd="0" presId="urn:microsoft.com/office/officeart/2005/8/layout/vList2"/>
    <dgm:cxn modelId="{23FDA365-B49F-4D45-AF00-BEB5D459B7E7}" type="presParOf" srcId="{B1BEE6F7-5DCB-4977-9A62-C02F167462E0}" destId="{CEB1AF3A-2EF6-4DF7-87C4-6900DABCCEB3}" srcOrd="4" destOrd="0" presId="urn:microsoft.com/office/officeart/2005/8/layout/vList2"/>
    <dgm:cxn modelId="{BDB3226E-61D1-4BFC-92D9-50D5B46B2325}" type="presParOf" srcId="{B1BEE6F7-5DCB-4977-9A62-C02F167462E0}" destId="{CCB2140D-9373-4433-A3DC-9231024B3D12}" srcOrd="5" destOrd="0" presId="urn:microsoft.com/office/officeart/2005/8/layout/vList2"/>
    <dgm:cxn modelId="{BF1A8DAB-B638-4A0F-990C-436C3499E868}" type="presParOf" srcId="{B1BEE6F7-5DCB-4977-9A62-C02F167462E0}" destId="{2D7B62FC-C655-4B29-8D1E-7453058684E5}" srcOrd="6" destOrd="0" presId="urn:microsoft.com/office/officeart/2005/8/layout/vList2"/>
    <dgm:cxn modelId="{B973663F-9865-44CC-9644-82358EFA2353}" type="presParOf" srcId="{B1BEE6F7-5DCB-4977-9A62-C02F167462E0}" destId="{BDF7F465-02DC-41BC-9F62-E3E009533FF5}" srcOrd="7" destOrd="0" presId="urn:microsoft.com/office/officeart/2005/8/layout/vList2"/>
    <dgm:cxn modelId="{72881DD9-C381-4A90-B0AD-2D9251592D79}" type="presParOf" srcId="{B1BEE6F7-5DCB-4977-9A62-C02F167462E0}" destId="{08888C7B-B87F-4008-B35E-0C008174D5DD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A2AAA-D3AA-4BCC-9424-974197E98188}">
      <dsp:nvSpPr>
        <dsp:cNvPr id="0" name=""/>
        <dsp:cNvSpPr/>
      </dsp:nvSpPr>
      <dsp:spPr>
        <a:xfrm>
          <a:off x="0" y="29091"/>
          <a:ext cx="4890085" cy="804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Mayfair Home Care Agency provides person-centred support to older adults living independently, requiring effective coordination between carers, nurses, care coordinators and administrative staff (DHSC, 2022).</a:t>
          </a:r>
          <a:endParaRPr lang="en-US" sz="1200" b="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9295" y="68386"/>
        <a:ext cx="4811495" cy="726370"/>
      </dsp:txXfrm>
    </dsp:sp>
    <dsp:sp modelId="{7750DA6A-F47A-41D5-8883-471D075A7E41}">
      <dsp:nvSpPr>
        <dsp:cNvPr id="0" name=""/>
        <dsp:cNvSpPr/>
      </dsp:nvSpPr>
      <dsp:spPr>
        <a:xfrm>
          <a:off x="0" y="957891"/>
          <a:ext cx="4890085" cy="804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 organisation has introduced Microsoft 365 to improve communication, scheduling and documentation, reflecting wider digital transformation across adult social care services (DHSC, 2023).</a:t>
          </a:r>
          <a:endParaRPr lang="en-US" sz="1200" b="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9295" y="997186"/>
        <a:ext cx="4811495" cy="726370"/>
      </dsp:txXfrm>
    </dsp:sp>
    <dsp:sp modelId="{2ACEA84C-C17E-4A97-A285-B0DF1BABC7A2}">
      <dsp:nvSpPr>
        <dsp:cNvPr id="0" name=""/>
        <dsp:cNvSpPr/>
      </dsp:nvSpPr>
      <dsp:spPr>
        <a:xfrm>
          <a:off x="0" y="1886691"/>
          <a:ext cx="4890085" cy="804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However, technology implementation alone does not guarantee success because workforce engagement and digital capability significantly influence adoption outcomes (Stoumpos, Kitsios and Talias, 2023).</a:t>
          </a:r>
          <a:endParaRPr lang="en-US" sz="1200" b="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9295" y="1925986"/>
        <a:ext cx="4811495" cy="726370"/>
      </dsp:txXfrm>
    </dsp:sp>
    <dsp:sp modelId="{32B8DA3B-54AB-43F4-B7BA-D8D6DC7A0BBA}">
      <dsp:nvSpPr>
        <dsp:cNvPr id="0" name=""/>
        <dsp:cNvSpPr/>
      </dsp:nvSpPr>
      <dsp:spPr>
        <a:xfrm>
          <a:off x="0" y="2815491"/>
          <a:ext cx="4890085" cy="804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Research indicates that organisations with stronger digital skills are better positioned to improve service quality, workforce productivity and care outcomes (Skills for Care, 2024).</a:t>
          </a:r>
          <a:endParaRPr lang="en-US" sz="1200" b="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9295" y="2854786"/>
        <a:ext cx="4811495" cy="7263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CAA02-BB6A-45DD-A012-378A8C30CB05}">
      <dsp:nvSpPr>
        <dsp:cNvPr id="0" name=""/>
        <dsp:cNvSpPr/>
      </dsp:nvSpPr>
      <dsp:spPr>
        <a:xfrm>
          <a:off x="0" y="14708"/>
          <a:ext cx="4992915" cy="69264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Communication between field-based carers and office staff can be delayed, reducing the speed of decision-making and service coordination (Microsoft, 2025).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48520"/>
        <a:ext cx="4925291" cy="625016"/>
      </dsp:txXfrm>
    </dsp:sp>
    <dsp:sp modelId="{E4A8E3A6-C6F3-4F83-A577-F6F120DE2378}">
      <dsp:nvSpPr>
        <dsp:cNvPr id="0" name=""/>
        <dsp:cNvSpPr/>
      </dsp:nvSpPr>
      <dsp:spPr>
        <a:xfrm>
          <a:off x="0" y="813908"/>
          <a:ext cx="4992915" cy="69264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3203"/>
                <a:satOff val="5735"/>
                <a:lumOff val="1414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shade val="50000"/>
                <a:hueOff val="23203"/>
                <a:satOff val="5735"/>
                <a:lumOff val="1414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Inconsistent documentation processes may create duplication, inefficiencies and difficulties in maintaining accurate care information (CQC, 2024).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847720"/>
        <a:ext cx="4925291" cy="625016"/>
      </dsp:txXfrm>
    </dsp:sp>
    <dsp:sp modelId="{D90A06BC-882F-4FF8-AEC4-23EC8C1CF8E4}">
      <dsp:nvSpPr>
        <dsp:cNvPr id="0" name=""/>
        <dsp:cNvSpPr/>
      </dsp:nvSpPr>
      <dsp:spPr>
        <a:xfrm>
          <a:off x="0" y="1613108"/>
          <a:ext cx="4992915" cy="69264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6406"/>
                <a:satOff val="11470"/>
                <a:lumOff val="28281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shade val="50000"/>
                <a:hueOff val="46406"/>
                <a:satOff val="11470"/>
                <a:lumOff val="28281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Variations in staff digital confidence may limit effective use of digital technologies and reduce the benefits of Microsoft 365 implementation (WHO,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1646920"/>
        <a:ext cx="4925291" cy="625016"/>
      </dsp:txXfrm>
    </dsp:sp>
    <dsp:sp modelId="{547CB482-3891-402E-92F1-43A59EE4904E}">
      <dsp:nvSpPr>
        <dsp:cNvPr id="0" name=""/>
        <dsp:cNvSpPr/>
      </dsp:nvSpPr>
      <dsp:spPr>
        <a:xfrm>
          <a:off x="0" y="2412308"/>
          <a:ext cx="4992915" cy="69264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6406"/>
                <a:satOff val="11470"/>
                <a:lumOff val="28281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shade val="50000"/>
                <a:hueOff val="46406"/>
                <a:satOff val="11470"/>
                <a:lumOff val="28281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Evidence suggests that low levels of eHealth literacy remain a significant barrier to digital transformation within healthcare environments (Brørs et al.,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2446120"/>
        <a:ext cx="4925291" cy="625016"/>
      </dsp:txXfrm>
    </dsp:sp>
    <dsp:sp modelId="{E8C3EEFF-1F62-499F-8565-BF444392CA1D}">
      <dsp:nvSpPr>
        <dsp:cNvPr id="0" name=""/>
        <dsp:cNvSpPr/>
      </dsp:nvSpPr>
      <dsp:spPr>
        <a:xfrm>
          <a:off x="0" y="3211508"/>
          <a:ext cx="4992915" cy="69264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3203"/>
                <a:satOff val="5735"/>
                <a:lumOff val="1414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shade val="50000"/>
                <a:hueOff val="23203"/>
                <a:satOff val="5735"/>
                <a:lumOff val="1414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These challenges highlight the need for integrated systems that improve efficiency while supporting workforce development and information governance (DHSC,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3245320"/>
        <a:ext cx="4925291" cy="6250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F23002-A7E5-4B37-9561-0CDDBBEFDFA9}">
      <dsp:nvSpPr>
        <dsp:cNvPr id="0" name=""/>
        <dsp:cNvSpPr/>
      </dsp:nvSpPr>
      <dsp:spPr>
        <a:xfrm>
          <a:off x="0" y="31601"/>
          <a:ext cx="4724399" cy="67392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Microsoft 365 integrates communication, collaboration and productivity tools within a single platform, reducing fragmented working practices (Microsoft, 2025).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2898" y="64499"/>
        <a:ext cx="4658603" cy="608124"/>
      </dsp:txXfrm>
    </dsp:sp>
    <dsp:sp modelId="{75F575D9-2150-405D-BD0E-10B802D714D9}">
      <dsp:nvSpPr>
        <dsp:cNvPr id="0" name=""/>
        <dsp:cNvSpPr/>
      </dsp:nvSpPr>
      <dsp:spPr>
        <a:xfrm>
          <a:off x="0" y="809201"/>
          <a:ext cx="4724399" cy="67392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Integrated digital systems can improve workforce efficiency by enabling real-time access to information and reducing administrative burden (DHSC and NHS England, 2022).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2898" y="842099"/>
        <a:ext cx="4658603" cy="608124"/>
      </dsp:txXfrm>
    </dsp:sp>
    <dsp:sp modelId="{3B029F37-ABF7-44E3-9A38-53B1F608C079}">
      <dsp:nvSpPr>
        <dsp:cNvPr id="0" name=""/>
        <dsp:cNvSpPr/>
      </dsp:nvSpPr>
      <dsp:spPr>
        <a:xfrm>
          <a:off x="0" y="1586801"/>
          <a:ext cx="4724399" cy="67392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Digital transformation supports better coordination of care activities, contributing to improved service-user outcomes and operational effectiveness (Stoumpos, Kitsios and Talias,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2898" y="1619699"/>
        <a:ext cx="4658603" cy="608124"/>
      </dsp:txXfrm>
    </dsp:sp>
    <dsp:sp modelId="{5A3F7661-E7E8-475E-8196-5BFC5BB8F25C}">
      <dsp:nvSpPr>
        <dsp:cNvPr id="0" name=""/>
        <dsp:cNvSpPr/>
      </dsp:nvSpPr>
      <dsp:spPr>
        <a:xfrm>
          <a:off x="0" y="2364401"/>
          <a:ext cx="4724399" cy="67392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Effective use of Microsoft 365 aligns with national priorities promoting digitally enabled adult social care services (DHSC,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2898" y="2397299"/>
        <a:ext cx="4658603" cy="608124"/>
      </dsp:txXfrm>
    </dsp:sp>
    <dsp:sp modelId="{B7B16619-FF31-4F97-955A-84C04DABB467}">
      <dsp:nvSpPr>
        <dsp:cNvPr id="0" name=""/>
        <dsp:cNvSpPr/>
      </dsp:nvSpPr>
      <dsp:spPr>
        <a:xfrm>
          <a:off x="0" y="3142001"/>
          <a:ext cx="4724399" cy="67392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Therefore, Microsoft 365 should be viewed as a strategic organisational solution rather than simply a collection of software applications (Local Government Association, 2024).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2898" y="3174899"/>
        <a:ext cx="4658603" cy="6081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7A700-4976-4EB2-A8D4-9DC0A82475D7}">
      <dsp:nvSpPr>
        <dsp:cNvPr id="0" name=""/>
        <dsp:cNvSpPr/>
      </dsp:nvSpPr>
      <dsp:spPr>
        <a:xfrm>
          <a:off x="0" y="0"/>
          <a:ext cx="3911600" cy="831705"/>
        </a:xfrm>
        <a:prstGeom prst="roundRect">
          <a:avLst/>
        </a:prstGeom>
        <a:solidFill>
          <a:srgbClr val="F1EEDD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• Excel is suitable for Mayfair because it can </a:t>
          </a:r>
          <a:r>
            <a:rPr lang="en-US" sz="1200" b="0" i="0" kern="1200" dirty="0" err="1" smtClean="0">
              <a:latin typeface="Calibri" panose="020F0502020204030204" pitchFamily="34" charset="0"/>
              <a:cs typeface="Calibri" panose="020F0502020204030204" pitchFamily="34" charset="0"/>
            </a:rPr>
            <a:t>centralise</a:t>
          </a:r>
          <a:r>
            <a:rPr lang="en-US" sz="1200" b="0" i="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1200" b="0" i="0" kern="1200" dirty="0" err="1" smtClean="0">
              <a:latin typeface="Calibri" panose="020F0502020204030204" pitchFamily="34" charset="0"/>
              <a:cs typeface="Calibri" panose="020F0502020204030204" pitchFamily="34" charset="0"/>
            </a:rPr>
            <a:t>rotas</a:t>
          </a:r>
          <a:r>
            <a:rPr lang="en-US" sz="1200" b="0" i="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, visit schedules, medication logs and absence records within a structured system, improving operational oversight (Microsoft Excel, 2026).</a:t>
          </a:r>
          <a:endParaRPr lang="en-US" sz="12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40600" y="40600"/>
        <a:ext cx="3830400" cy="750505"/>
      </dsp:txXfrm>
    </dsp:sp>
    <dsp:sp modelId="{1A43F933-A335-42E6-B7A1-9F9FA527FF9E}">
      <dsp:nvSpPr>
        <dsp:cNvPr id="0" name=""/>
        <dsp:cNvSpPr/>
      </dsp:nvSpPr>
      <dsp:spPr>
        <a:xfrm>
          <a:off x="0" y="847911"/>
          <a:ext cx="3911600" cy="831705"/>
        </a:xfrm>
        <a:prstGeom prst="round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• Compared with fragmented record-keeping, Excel enables managers to monitor workforce deployment more efficiently and allocate resources according to service demand (DHSC and NHS England, 2022).</a:t>
          </a:r>
          <a:endParaRPr lang="en-US" sz="12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40600" y="888511"/>
        <a:ext cx="3830400" cy="750505"/>
      </dsp:txXfrm>
    </dsp:sp>
    <dsp:sp modelId="{DD95A119-D69E-47C1-AA08-1378779F15F6}">
      <dsp:nvSpPr>
        <dsp:cNvPr id="0" name=""/>
        <dsp:cNvSpPr/>
      </dsp:nvSpPr>
      <dsp:spPr>
        <a:xfrm>
          <a:off x="0" y="1693834"/>
          <a:ext cx="3911600" cy="831705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latin typeface="Calibri" panose="020F0502020204030204" pitchFamily="34" charset="0"/>
              <a:cs typeface="Calibri" panose="020F0502020204030204" pitchFamily="34" charset="0"/>
            </a:rPr>
            <a:t>• Structured spreadsheets support greater consistency in documentation, which is essential for maintaining safe and effective care delivery (CQC, 2024).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40600" y="1734434"/>
        <a:ext cx="3830400" cy="750505"/>
      </dsp:txXfrm>
    </dsp:sp>
    <dsp:sp modelId="{3CD32EDD-E539-49BC-869E-CEC11A36B3FE}">
      <dsp:nvSpPr>
        <dsp:cNvPr id="0" name=""/>
        <dsp:cNvSpPr/>
      </dsp:nvSpPr>
      <dsp:spPr>
        <a:xfrm>
          <a:off x="0" y="2539756"/>
          <a:ext cx="3911600" cy="8317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latin typeface="Calibri" panose="020F0502020204030204" pitchFamily="34" charset="0"/>
              <a:cs typeface="Calibri" panose="020F0502020204030204" pitchFamily="34" charset="0"/>
            </a:rPr>
            <a:t>• Digital tools such as Excel contribute to wider organisational transformation by reducing administrative burden and supporting evidence-based decision-making (Stoumpos, Kitsios and Talias, 2023).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40600" y="2580356"/>
        <a:ext cx="3830400" cy="750505"/>
      </dsp:txXfrm>
    </dsp:sp>
    <dsp:sp modelId="{F035328E-7FD2-4724-876F-4E178D95873C}">
      <dsp:nvSpPr>
        <dsp:cNvPr id="0" name=""/>
        <dsp:cNvSpPr/>
      </dsp:nvSpPr>
      <dsp:spPr>
        <a:xfrm>
          <a:off x="0" y="3385679"/>
          <a:ext cx="3911600" cy="831705"/>
        </a:xfrm>
        <a:prstGeom prst="roundRect">
          <a:avLst/>
        </a:prstGeom>
        <a:solidFill>
          <a:srgbClr val="8D94CC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latin typeface="Calibri" panose="020F0502020204030204" pitchFamily="34" charset="0"/>
              <a:cs typeface="Calibri" panose="020F0502020204030204" pitchFamily="34" charset="0"/>
            </a:rPr>
            <a:t>• Therefore, Excel offers practical value for Mayfair because it combines accessibility, flexibility and data management functions within a familiar platform (Microsoft Excel, 2026).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40600" y="3426279"/>
        <a:ext cx="3830400" cy="7505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F6B878-40C7-404A-98D6-9EC9F86AE166}">
      <dsp:nvSpPr>
        <dsp:cNvPr id="0" name=""/>
        <dsp:cNvSpPr/>
      </dsp:nvSpPr>
      <dsp:spPr>
        <a:xfrm>
          <a:off x="0" y="45642"/>
          <a:ext cx="4891315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Traditional paper-based schedules increase the risk of duplicated information, delayed updates and communication errors across multiple care locations (CQC, 2024).</a:t>
          </a:r>
          <a:endParaRPr lang="en-US" sz="12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83109"/>
        <a:ext cx="4816381" cy="692586"/>
      </dsp:txXfrm>
    </dsp:sp>
    <dsp:sp modelId="{557908FB-8AFE-4D38-8FB0-D558A2E53819}">
      <dsp:nvSpPr>
        <dsp:cNvPr id="0" name=""/>
        <dsp:cNvSpPr/>
      </dsp:nvSpPr>
      <dsp:spPr>
        <a:xfrm>
          <a:off x="0" y="931242"/>
          <a:ext cx="4891315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latin typeface="Calibri" panose="020F0502020204030204" pitchFamily="34" charset="0"/>
              <a:cs typeface="Calibri" panose="020F0502020204030204" pitchFamily="34" charset="0"/>
            </a:rPr>
            <a:t>• Excel tables, filters and conditional formatting enable managers to identify staffing shortages and workload imbalances more rapidly than manual systems (Microsoft Excel, 2026).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968709"/>
        <a:ext cx="4816381" cy="692586"/>
      </dsp:txXfrm>
    </dsp:sp>
    <dsp:sp modelId="{C0751515-DEA2-4D54-A06A-65059ACC49AA}">
      <dsp:nvSpPr>
        <dsp:cNvPr id="0" name=""/>
        <dsp:cNvSpPr/>
      </dsp:nvSpPr>
      <dsp:spPr>
        <a:xfrm>
          <a:off x="0" y="1816842"/>
          <a:ext cx="4891315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latin typeface="Calibri" panose="020F0502020204030204" pitchFamily="34" charset="0"/>
              <a:cs typeface="Calibri" panose="020F0502020204030204" pitchFamily="34" charset="0"/>
            </a:rPr>
            <a:t>• Dropdown menus and standardised templates improve data consistency, reducing the likelihood of recording inaccuracies that may affect care delivery (Local Government Association, 2024).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1854309"/>
        <a:ext cx="4816381" cy="692586"/>
      </dsp:txXfrm>
    </dsp:sp>
    <dsp:sp modelId="{6CA99CE0-BEB9-4C5A-9106-3200950247D4}">
      <dsp:nvSpPr>
        <dsp:cNvPr id="0" name=""/>
        <dsp:cNvSpPr/>
      </dsp:nvSpPr>
      <dsp:spPr>
        <a:xfrm>
          <a:off x="0" y="2702442"/>
          <a:ext cx="4891315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latin typeface="Calibri" panose="020F0502020204030204" pitchFamily="34" charset="0"/>
              <a:cs typeface="Calibri" panose="020F0502020204030204" pitchFamily="34" charset="0"/>
            </a:rPr>
            <a:t>• Shared digital records provide greater visibility of workforce information, supporting faster operational decision-making and service coordination (DHSC, 2023).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2739909"/>
        <a:ext cx="4816381" cy="692586"/>
      </dsp:txXfrm>
    </dsp:sp>
    <dsp:sp modelId="{83F2610C-6269-4906-B940-9275D4E658FE}">
      <dsp:nvSpPr>
        <dsp:cNvPr id="0" name=""/>
        <dsp:cNvSpPr/>
      </dsp:nvSpPr>
      <dsp:spPr>
        <a:xfrm>
          <a:off x="0" y="3588042"/>
          <a:ext cx="4891315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latin typeface="Calibri" panose="020F0502020204030204" pitchFamily="34" charset="0"/>
              <a:cs typeface="Calibri" panose="020F0502020204030204" pitchFamily="34" charset="0"/>
            </a:rPr>
            <a:t>• However, efficiency gains depend on staff digital competence, demonstrating that successful implementation requires training alongside technology adoption (WHO, 2023).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3625509"/>
        <a:ext cx="4816381" cy="6925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6FBA6F-EF15-446D-B348-49AF540584C5}">
      <dsp:nvSpPr>
        <dsp:cNvPr id="0" name=""/>
        <dsp:cNvSpPr/>
      </dsp:nvSpPr>
      <dsp:spPr>
        <a:xfrm>
          <a:off x="0" y="40439"/>
          <a:ext cx="4572000" cy="692640"/>
        </a:xfrm>
        <a:prstGeom prst="roundRect">
          <a:avLst/>
        </a:prstGeom>
        <a:solidFill>
          <a:srgbClr val="F1EED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Excel can improve scheduling efficiency by automating calculations and reducing time spent manually updating staff rotas (Microsoft Excel, 2026).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74251"/>
        <a:ext cx="4504376" cy="625016"/>
      </dsp:txXfrm>
    </dsp:sp>
    <dsp:sp modelId="{87B1D807-71AE-4339-908C-3C3C2995CF9F}">
      <dsp:nvSpPr>
        <dsp:cNvPr id="0" name=""/>
        <dsp:cNvSpPr/>
      </dsp:nvSpPr>
      <dsp:spPr>
        <a:xfrm>
          <a:off x="0" y="839639"/>
          <a:ext cx="4572000" cy="692640"/>
        </a:xfrm>
        <a:prstGeom prst="roundRect">
          <a:avLst/>
        </a:prstGeom>
        <a:solidFill>
          <a:schemeClr val="bg1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Better organised records support accurate monitoring of care activities and contribute to improved service quality and accountability (CQC, 2024).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873451"/>
        <a:ext cx="4504376" cy="625016"/>
      </dsp:txXfrm>
    </dsp:sp>
    <dsp:sp modelId="{A3D78778-050E-4CFC-BB42-A99B94D8204A}">
      <dsp:nvSpPr>
        <dsp:cNvPr id="0" name=""/>
        <dsp:cNvSpPr/>
      </dsp:nvSpPr>
      <dsp:spPr>
        <a:xfrm>
          <a:off x="0" y="1638839"/>
          <a:ext cx="4572000" cy="692640"/>
        </a:xfrm>
        <a:prstGeom prst="roundRect">
          <a:avLst/>
        </a:prstGeom>
        <a:solidFill>
          <a:srgbClr val="B7B4A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Centralised workforce data enables managers to identify trends, monitor absences and make evidence-based staffing decisions (DHSC and NHS England, 2022).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1672651"/>
        <a:ext cx="4504376" cy="625016"/>
      </dsp:txXfrm>
    </dsp:sp>
    <dsp:sp modelId="{D514665E-3EFC-49B1-AF4F-AF7898EE0106}">
      <dsp:nvSpPr>
        <dsp:cNvPr id="0" name=""/>
        <dsp:cNvSpPr/>
      </dsp:nvSpPr>
      <dsp:spPr>
        <a:xfrm>
          <a:off x="0" y="2438039"/>
          <a:ext cx="4572000" cy="69264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Reduced duplication of information supports productivity improvements and decreases administrative workload across the organisation (DHSC,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2471851"/>
        <a:ext cx="4504376" cy="625016"/>
      </dsp:txXfrm>
    </dsp:sp>
    <dsp:sp modelId="{BB525121-590B-4A30-9381-4320DA1CED9E}">
      <dsp:nvSpPr>
        <dsp:cNvPr id="0" name=""/>
        <dsp:cNvSpPr/>
      </dsp:nvSpPr>
      <dsp:spPr>
        <a:xfrm>
          <a:off x="0" y="3237239"/>
          <a:ext cx="4572000" cy="6926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 ability to generate reports quickly strengthens managerial oversight and supports continuous service improvement within Mayfair (Stoumpos, Kitsios and Talias,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3271051"/>
        <a:ext cx="4504376" cy="6250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19324-46DD-40B1-BA87-1003DF3C44DE}">
      <dsp:nvSpPr>
        <dsp:cNvPr id="0" name=""/>
        <dsp:cNvSpPr/>
      </dsp:nvSpPr>
      <dsp:spPr>
        <a:xfrm>
          <a:off x="0" y="40439"/>
          <a:ext cx="4572000" cy="692640"/>
        </a:xfrm>
        <a:prstGeom prst="roundRect">
          <a:avLst/>
        </a:prstGeom>
        <a:solidFill>
          <a:srgbClr val="F1EEDD"/>
        </a:solidFill>
        <a:ln w="2540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Excel remains vulnerable to human error because inaccurate data entry can affect schedules, records and management decisions (CQC, 2024).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74251"/>
        <a:ext cx="4504376" cy="625016"/>
      </dsp:txXfrm>
    </dsp:sp>
    <dsp:sp modelId="{13CA02AA-C00F-43E1-B199-9205E53C085B}">
      <dsp:nvSpPr>
        <dsp:cNvPr id="0" name=""/>
        <dsp:cNvSpPr/>
      </dsp:nvSpPr>
      <dsp:spPr>
        <a:xfrm>
          <a:off x="0" y="839639"/>
          <a:ext cx="4572000" cy="692640"/>
        </a:xfrm>
        <a:prstGeom prst="roundRect">
          <a:avLst/>
        </a:prstGeom>
        <a:solidFill>
          <a:srgbClr val="B7B4A3"/>
        </a:solidFill>
        <a:ln w="2540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Staff with limited digital confidence may struggle to utilise advanced spreadsheet functions effectively, reducing potential benefits (Brørs et al.,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873451"/>
        <a:ext cx="4504376" cy="625016"/>
      </dsp:txXfrm>
    </dsp:sp>
    <dsp:sp modelId="{FB2C69C4-C26D-45D3-B673-8968C49175E7}">
      <dsp:nvSpPr>
        <dsp:cNvPr id="0" name=""/>
        <dsp:cNvSpPr/>
      </dsp:nvSpPr>
      <dsp:spPr>
        <a:xfrm>
          <a:off x="0" y="1638839"/>
          <a:ext cx="4572000" cy="69264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Version-control problems may occur when multiple employees edit files simultaneously without appropriate governance procedures (Local Government Association, 2024).</a:t>
          </a:r>
          <a:endParaRPr lang="en-US" sz="1200" kern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1672651"/>
        <a:ext cx="4504376" cy="625016"/>
      </dsp:txXfrm>
    </dsp:sp>
    <dsp:sp modelId="{2C3A4454-639F-4B5D-BB15-44B25DC77566}">
      <dsp:nvSpPr>
        <dsp:cNvPr id="0" name=""/>
        <dsp:cNvSpPr/>
      </dsp:nvSpPr>
      <dsp:spPr>
        <a:xfrm>
          <a:off x="0" y="2438039"/>
          <a:ext cx="4572000" cy="692640"/>
        </a:xfrm>
        <a:prstGeom prst="roundRect">
          <a:avLst/>
        </a:prstGeom>
        <a:solidFill>
          <a:schemeClr val="accent2">
            <a:lumMod val="85000"/>
          </a:schemeClr>
        </a:solidFill>
        <a:ln w="2540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Sensitive care information stored within spreadsheets requires robust access controls to minimise confidentiality and security risks (NHS England Digital, 2026).</a:t>
          </a:r>
          <a:endParaRPr lang="en-US" sz="1200" kern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2471851"/>
        <a:ext cx="4504376" cy="625016"/>
      </dsp:txXfrm>
    </dsp:sp>
    <dsp:sp modelId="{515F2C16-5830-40B3-B6A5-105171CA0B71}">
      <dsp:nvSpPr>
        <dsp:cNvPr id="0" name=""/>
        <dsp:cNvSpPr/>
      </dsp:nvSpPr>
      <dsp:spPr>
        <a:xfrm>
          <a:off x="0" y="3237239"/>
          <a:ext cx="4572000" cy="692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Although Excel improves administration, it cannot fully replace dedicated electronic care-record systems designed specifically for clinical and social care environments (CQC, 2024).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3271051"/>
        <a:ext cx="4504376" cy="62501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051234-2DC2-43D3-8FE2-AB5CF35ACF74}">
      <dsp:nvSpPr>
        <dsp:cNvPr id="0" name=""/>
        <dsp:cNvSpPr/>
      </dsp:nvSpPr>
      <dsp:spPr>
        <a:xfrm>
          <a:off x="0" y="45642"/>
          <a:ext cx="4985657" cy="767520"/>
        </a:xfrm>
        <a:prstGeom prst="roundRect">
          <a:avLst/>
        </a:prstGeom>
        <a:solidFill>
          <a:schemeClr val="bg1">
            <a:lumMod val="9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Microsoft Teams is designed to support communication and collaboration between carers, nurses, care coordinators and administrative staff regardless of location (Microsoft, 2025).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83109"/>
        <a:ext cx="4910723" cy="692586"/>
      </dsp:txXfrm>
    </dsp:sp>
    <dsp:sp modelId="{B57D1C19-4A73-434F-822A-19F28325211B}">
      <dsp:nvSpPr>
        <dsp:cNvPr id="0" name=""/>
        <dsp:cNvSpPr/>
      </dsp:nvSpPr>
      <dsp:spPr>
        <a:xfrm>
          <a:off x="0" y="931242"/>
          <a:ext cx="4985657" cy="767520"/>
        </a:xfrm>
        <a:prstGeom prst="roundRect">
          <a:avLst/>
        </a:prstGeom>
        <a:solidFill>
          <a:schemeClr val="bg2">
            <a:lumMod val="9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Within Mayfair, Teams can create a central communication platform that reduces reliance on fragmented communication methods such as phone calls and separate email chains (DHSC,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968709"/>
        <a:ext cx="4910723" cy="692586"/>
      </dsp:txXfrm>
    </dsp:sp>
    <dsp:sp modelId="{6C14BC79-29B3-424F-BDD2-11F2F2E79504}">
      <dsp:nvSpPr>
        <dsp:cNvPr id="0" name=""/>
        <dsp:cNvSpPr/>
      </dsp:nvSpPr>
      <dsp:spPr>
        <a:xfrm>
          <a:off x="0" y="1816842"/>
          <a:ext cx="4985657" cy="767520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Real-time messaging and file-sharing capabilities enable faster information exchange, supporting responsive decision-making in care delivery (Microsoft, 2025).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1854309"/>
        <a:ext cx="4910723" cy="692586"/>
      </dsp:txXfrm>
    </dsp:sp>
    <dsp:sp modelId="{0B4D87BE-FACF-4746-825C-93257A1A61F1}">
      <dsp:nvSpPr>
        <dsp:cNvPr id="0" name=""/>
        <dsp:cNvSpPr/>
      </dsp:nvSpPr>
      <dsp:spPr>
        <a:xfrm>
          <a:off x="0" y="2702442"/>
          <a:ext cx="4985657" cy="76752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Integrated collaboration tools align with national digital transformation objectives that encourage connected and efficient care services (DHSC and NHS England, 2022).</a:t>
          </a:r>
          <a:endParaRPr lang="en-US" sz="1200" kern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2739909"/>
        <a:ext cx="4910723" cy="692586"/>
      </dsp:txXfrm>
    </dsp:sp>
    <dsp:sp modelId="{B6767DE5-9E9D-4DE1-A5EC-6925A2D3DF8E}">
      <dsp:nvSpPr>
        <dsp:cNvPr id="0" name=""/>
        <dsp:cNvSpPr/>
      </dsp:nvSpPr>
      <dsp:spPr>
        <a:xfrm>
          <a:off x="0" y="3588042"/>
          <a:ext cx="4985657" cy="767520"/>
        </a:xfrm>
        <a:prstGeom prst="roundRect">
          <a:avLst/>
        </a:prstGeom>
        <a:solidFill>
          <a:schemeClr val="tx2"/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• Therefore, Teams offers strategic value by improving workforce coordination while supporting continuity of care across multiple service settings (Stoumpos, Kitsios and Talias, 2023).</a:t>
          </a:r>
          <a:endParaRPr lang="en-US" sz="1200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7467" y="3625509"/>
        <a:ext cx="4910723" cy="6925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ED0B4F-B138-4024-A7B2-C48F7A9ED9C7}">
      <dsp:nvSpPr>
        <dsp:cNvPr id="0" name=""/>
        <dsp:cNvSpPr/>
      </dsp:nvSpPr>
      <dsp:spPr>
        <a:xfrm>
          <a:off x="0" y="116600"/>
          <a:ext cx="3686628" cy="7502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latin typeface="Calibri" panose="020F0502020204030204" pitchFamily="34" charset="0"/>
              <a:cs typeface="Calibri" panose="020F0502020204030204" pitchFamily="34" charset="0"/>
            </a:rPr>
            <a:t>• Field-based carers can provide immediate updates regarding service-user needs, enabling faster responses from office-based staff (Microsoft, 2025).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6625" y="153225"/>
        <a:ext cx="3613378" cy="677012"/>
      </dsp:txXfrm>
    </dsp:sp>
    <dsp:sp modelId="{A9900277-EE89-4D4C-91DA-B590ECB9623D}">
      <dsp:nvSpPr>
        <dsp:cNvPr id="0" name=""/>
        <dsp:cNvSpPr/>
      </dsp:nvSpPr>
      <dsp:spPr>
        <a:xfrm>
          <a:off x="0" y="881262"/>
          <a:ext cx="3686628" cy="7502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latin typeface="Calibri" panose="020F0502020204030204" pitchFamily="34" charset="0"/>
              <a:cs typeface="Calibri" panose="020F0502020204030204" pitchFamily="34" charset="0"/>
            </a:rPr>
            <a:t>• Care coordinators can use Teams to communicate rota changes instantly, reducing delays associated with traditional communication methods (DHSC, 2023).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6625" y="917887"/>
        <a:ext cx="3613378" cy="677012"/>
      </dsp:txXfrm>
    </dsp:sp>
    <dsp:sp modelId="{CEB1AF3A-2EF6-4DF7-87C4-6900DABCCEB3}">
      <dsp:nvSpPr>
        <dsp:cNvPr id="0" name=""/>
        <dsp:cNvSpPr/>
      </dsp:nvSpPr>
      <dsp:spPr>
        <a:xfrm>
          <a:off x="0" y="1645925"/>
          <a:ext cx="3686628" cy="7502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latin typeface="Calibri" panose="020F0502020204030204" pitchFamily="34" charset="0"/>
              <a:cs typeface="Calibri" panose="020F0502020204030204" pitchFamily="34" charset="0"/>
            </a:rPr>
            <a:t>• Nurses can participate in virtual meetings and multidisciplinary discussions without requiring physical attendance, improving collaboration efficiency (Microsoft, 2025).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6625" y="1682550"/>
        <a:ext cx="3613378" cy="677012"/>
      </dsp:txXfrm>
    </dsp:sp>
    <dsp:sp modelId="{2D7B62FC-C655-4B29-8D1E-7453058684E5}">
      <dsp:nvSpPr>
        <dsp:cNvPr id="0" name=""/>
        <dsp:cNvSpPr/>
      </dsp:nvSpPr>
      <dsp:spPr>
        <a:xfrm>
          <a:off x="0" y="2410587"/>
          <a:ext cx="3686628" cy="7502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latin typeface="Calibri" panose="020F0502020204030204" pitchFamily="34" charset="0"/>
              <a:cs typeface="Calibri" panose="020F0502020204030204" pitchFamily="34" charset="0"/>
            </a:rPr>
            <a:t>• Secure file-sharing features enable care documentation to be accessed and updated more effectively by authorised personnel (CQC, 2024).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6625" y="2447212"/>
        <a:ext cx="3613378" cy="677012"/>
      </dsp:txXfrm>
    </dsp:sp>
    <dsp:sp modelId="{08888C7B-B87F-4008-B35E-0C008174D5DD}">
      <dsp:nvSpPr>
        <dsp:cNvPr id="0" name=""/>
        <dsp:cNvSpPr/>
      </dsp:nvSpPr>
      <dsp:spPr>
        <a:xfrm>
          <a:off x="0" y="3175250"/>
          <a:ext cx="3686628" cy="7502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smtClean="0">
              <a:latin typeface="Calibri" panose="020F0502020204030204" pitchFamily="34" charset="0"/>
              <a:cs typeface="Calibri" panose="020F0502020204030204" pitchFamily="34" charset="0"/>
            </a:rPr>
            <a:t>• Organised channels create structured communication pathways, reducing information loss and improving accountability across teams (DHSC and NHS England, 2022).</a:t>
          </a:r>
          <a:endParaRPr lang="en-US" sz="12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6625" y="3211875"/>
        <a:ext cx="3613378" cy="6770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748719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1" name="Google Shape;49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13744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1003d90df77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6" name="Google Shape;506;g1003d90df77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85391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g14231f69b3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3" name="Google Shape;523;g14231f69b3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3505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g1003d90df7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9" name="Google Shape;529;g1003d90df7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148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1185c551acd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5" name="Google Shape;535;g1185c551acd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7656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14231f69b35_1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14231f69b35_1_1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86947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1303be3818b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1303be3818b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567576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g1185c551acd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2" name="Google Shape;562;g1185c551acd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98254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1303be3818b_0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0" name="Google Shape;590;g1303be3818b_0_1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94950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g1185c551acd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0" name="Google Shape;630;g1185c551acd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1266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g14231f69b35_1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1" name="Google Shape;681;g14231f69b35_1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75997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Google Shape;730;g1303be3818b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1" name="Google Shape;731;g1303be3818b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657017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g1303be3818b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1" name="Google Shape;761;g1303be3818b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2037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subTitle" idx="1"/>
          </p:nvPr>
        </p:nvSpPr>
        <p:spPr>
          <a:xfrm rot="-455">
            <a:off x="2307136" y="3667531"/>
            <a:ext cx="4529400" cy="4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19850" y="1049363"/>
            <a:ext cx="7704300" cy="261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12" y="5"/>
            <a:ext cx="9144012" cy="5203793"/>
            <a:chOff x="-12" y="5"/>
            <a:chExt cx="9144012" cy="5203793"/>
          </a:xfrm>
        </p:grpSpPr>
        <p:sp>
          <p:nvSpPr>
            <p:cNvPr id="12" name="Google Shape;12;p2"/>
            <p:cNvSpPr/>
            <p:nvPr/>
          </p:nvSpPr>
          <p:spPr>
            <a:xfrm>
              <a:off x="7589141" y="4360718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1208904" y="75498"/>
              <a:ext cx="280068" cy="280068"/>
            </a:xfrm>
            <a:custGeom>
              <a:avLst/>
              <a:gdLst/>
              <a:ahLst/>
              <a:cxnLst/>
              <a:rect l="l" t="t" r="r" b="b"/>
              <a:pathLst>
                <a:path w="9665" h="9665" extrusionOk="0">
                  <a:moveTo>
                    <a:pt x="4832" y="1"/>
                  </a:moveTo>
                  <a:cubicBezTo>
                    <a:pt x="3550" y="1"/>
                    <a:pt x="2321" y="510"/>
                    <a:pt x="1415" y="1416"/>
                  </a:cubicBezTo>
                  <a:cubicBezTo>
                    <a:pt x="509" y="2323"/>
                    <a:pt x="0" y="3551"/>
                    <a:pt x="0" y="4833"/>
                  </a:cubicBezTo>
                  <a:cubicBezTo>
                    <a:pt x="0" y="6114"/>
                    <a:pt x="509" y="7344"/>
                    <a:pt x="1415" y="8249"/>
                  </a:cubicBezTo>
                  <a:cubicBezTo>
                    <a:pt x="2321" y="9156"/>
                    <a:pt x="3550" y="9665"/>
                    <a:pt x="4832" y="9665"/>
                  </a:cubicBezTo>
                  <a:cubicBezTo>
                    <a:pt x="6114" y="9665"/>
                    <a:pt x="7342" y="9156"/>
                    <a:pt x="8249" y="8249"/>
                  </a:cubicBezTo>
                  <a:cubicBezTo>
                    <a:pt x="9155" y="7344"/>
                    <a:pt x="9664" y="6114"/>
                    <a:pt x="9664" y="4833"/>
                  </a:cubicBezTo>
                  <a:cubicBezTo>
                    <a:pt x="9664" y="3551"/>
                    <a:pt x="9155" y="2323"/>
                    <a:pt x="8249" y="1416"/>
                  </a:cubicBezTo>
                  <a:cubicBezTo>
                    <a:pt x="7342" y="510"/>
                    <a:pt x="6114" y="1"/>
                    <a:pt x="4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8250132" y="2542141"/>
              <a:ext cx="347730" cy="370217"/>
            </a:xfrm>
            <a:custGeom>
              <a:avLst/>
              <a:gdLst/>
              <a:ahLst/>
              <a:cxnLst/>
              <a:rect l="l" t="t" r="r" b="b"/>
              <a:pathLst>
                <a:path w="12000" h="12776" extrusionOk="0">
                  <a:moveTo>
                    <a:pt x="781" y="0"/>
                  </a:moveTo>
                  <a:cubicBezTo>
                    <a:pt x="350" y="0"/>
                    <a:pt x="0" y="350"/>
                    <a:pt x="0" y="781"/>
                  </a:cubicBezTo>
                  <a:cubicBezTo>
                    <a:pt x="0" y="1213"/>
                    <a:pt x="350" y="1563"/>
                    <a:pt x="781" y="1563"/>
                  </a:cubicBezTo>
                  <a:lnTo>
                    <a:pt x="7161" y="1563"/>
                  </a:lnTo>
                  <a:cubicBezTo>
                    <a:pt x="8968" y="1563"/>
                    <a:pt x="10440" y="3033"/>
                    <a:pt x="10440" y="4842"/>
                  </a:cubicBezTo>
                  <a:cubicBezTo>
                    <a:pt x="10440" y="6650"/>
                    <a:pt x="8968" y="8121"/>
                    <a:pt x="7161" y="8121"/>
                  </a:cubicBezTo>
                  <a:lnTo>
                    <a:pt x="2329" y="8121"/>
                  </a:lnTo>
                  <a:cubicBezTo>
                    <a:pt x="1045" y="8121"/>
                    <a:pt x="1" y="9165"/>
                    <a:pt x="1" y="10448"/>
                  </a:cubicBezTo>
                  <a:cubicBezTo>
                    <a:pt x="1" y="11730"/>
                    <a:pt x="1045" y="12775"/>
                    <a:pt x="2329" y="12775"/>
                  </a:cubicBezTo>
                  <a:lnTo>
                    <a:pt x="7161" y="12775"/>
                  </a:lnTo>
                  <a:cubicBezTo>
                    <a:pt x="7591" y="12775"/>
                    <a:pt x="7941" y="12425"/>
                    <a:pt x="7941" y="11994"/>
                  </a:cubicBezTo>
                  <a:cubicBezTo>
                    <a:pt x="7941" y="11563"/>
                    <a:pt x="7591" y="11213"/>
                    <a:pt x="7161" y="11213"/>
                  </a:cubicBezTo>
                  <a:lnTo>
                    <a:pt x="2329" y="11213"/>
                  </a:lnTo>
                  <a:cubicBezTo>
                    <a:pt x="1905" y="11213"/>
                    <a:pt x="1561" y="10868"/>
                    <a:pt x="1561" y="10446"/>
                  </a:cubicBezTo>
                  <a:cubicBezTo>
                    <a:pt x="1561" y="10023"/>
                    <a:pt x="1906" y="9680"/>
                    <a:pt x="2329" y="9680"/>
                  </a:cubicBezTo>
                  <a:lnTo>
                    <a:pt x="7161" y="9680"/>
                  </a:lnTo>
                  <a:cubicBezTo>
                    <a:pt x="9830" y="9680"/>
                    <a:pt x="12000" y="7509"/>
                    <a:pt x="12000" y="4840"/>
                  </a:cubicBezTo>
                  <a:cubicBezTo>
                    <a:pt x="12000" y="2172"/>
                    <a:pt x="9830" y="0"/>
                    <a:pt x="71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-12" y="1970685"/>
              <a:ext cx="237123" cy="237123"/>
            </a:xfrm>
            <a:custGeom>
              <a:avLst/>
              <a:gdLst/>
              <a:ahLst/>
              <a:cxnLst/>
              <a:rect l="l" t="t" r="r" b="b"/>
              <a:pathLst>
                <a:path w="8183" h="8183" extrusionOk="0">
                  <a:moveTo>
                    <a:pt x="0" y="0"/>
                  </a:moveTo>
                  <a:lnTo>
                    <a:pt x="0" y="8183"/>
                  </a:lnTo>
                  <a:lnTo>
                    <a:pt x="4091" y="8183"/>
                  </a:lnTo>
                  <a:cubicBezTo>
                    <a:pt x="6350" y="8183"/>
                    <a:pt x="8182" y="6351"/>
                    <a:pt x="8182" y="4091"/>
                  </a:cubicBezTo>
                  <a:cubicBezTo>
                    <a:pt x="8182" y="1832"/>
                    <a:pt x="6351" y="0"/>
                    <a:pt x="4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7691881" y="298970"/>
              <a:ext cx="401686" cy="241035"/>
            </a:xfrm>
            <a:custGeom>
              <a:avLst/>
              <a:gdLst/>
              <a:ahLst/>
              <a:cxnLst/>
              <a:rect l="l" t="t" r="r" b="b"/>
              <a:pathLst>
                <a:path w="13862" h="8318" extrusionOk="0">
                  <a:moveTo>
                    <a:pt x="6931" y="1"/>
                  </a:moveTo>
                  <a:cubicBezTo>
                    <a:pt x="3103" y="1"/>
                    <a:pt x="0" y="3103"/>
                    <a:pt x="0" y="6932"/>
                  </a:cubicBezTo>
                  <a:lnTo>
                    <a:pt x="0" y="8317"/>
                  </a:lnTo>
                  <a:lnTo>
                    <a:pt x="13861" y="8317"/>
                  </a:lnTo>
                  <a:lnTo>
                    <a:pt x="13861" y="6932"/>
                  </a:lnTo>
                  <a:cubicBezTo>
                    <a:pt x="13861" y="3103"/>
                    <a:pt x="10759" y="1"/>
                    <a:pt x="69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6565332" y="341048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909919" y="5"/>
              <a:ext cx="9765" cy="1142409"/>
            </a:xfrm>
            <a:custGeom>
              <a:avLst/>
              <a:gdLst/>
              <a:ahLst/>
              <a:cxnLst/>
              <a:rect l="l" t="t" r="r" b="b"/>
              <a:pathLst>
                <a:path w="337" h="39424" extrusionOk="0">
                  <a:moveTo>
                    <a:pt x="1" y="1"/>
                  </a:moveTo>
                  <a:lnTo>
                    <a:pt x="1" y="39424"/>
                  </a:lnTo>
                  <a:lnTo>
                    <a:pt x="336" y="39424"/>
                  </a:lnTo>
                  <a:lnTo>
                    <a:pt x="3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31574" y="8"/>
              <a:ext cx="388414" cy="868832"/>
            </a:xfrm>
            <a:custGeom>
              <a:avLst/>
              <a:gdLst/>
              <a:ahLst/>
              <a:cxnLst/>
              <a:rect l="l" t="t" r="r" b="b"/>
              <a:pathLst>
                <a:path w="13404" h="29983" extrusionOk="0">
                  <a:moveTo>
                    <a:pt x="1" y="1"/>
                  </a:moveTo>
                  <a:lnTo>
                    <a:pt x="1" y="23281"/>
                  </a:lnTo>
                  <a:cubicBezTo>
                    <a:pt x="1" y="26981"/>
                    <a:pt x="3000" y="29982"/>
                    <a:pt x="6701" y="29982"/>
                  </a:cubicBezTo>
                  <a:cubicBezTo>
                    <a:pt x="10403" y="29982"/>
                    <a:pt x="13403" y="26983"/>
                    <a:pt x="13402" y="23281"/>
                  </a:cubicBezTo>
                  <a:lnTo>
                    <a:pt x="1340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265489" y="540005"/>
              <a:ext cx="878511" cy="599139"/>
            </a:xfrm>
            <a:custGeom>
              <a:avLst/>
              <a:gdLst/>
              <a:ahLst/>
              <a:cxnLst/>
              <a:rect l="l" t="t" r="r" b="b"/>
              <a:pathLst>
                <a:path w="30317" h="20676" extrusionOk="0">
                  <a:moveTo>
                    <a:pt x="29981" y="336"/>
                  </a:moveTo>
                  <a:lnTo>
                    <a:pt x="29981" y="20339"/>
                  </a:lnTo>
                  <a:lnTo>
                    <a:pt x="10337" y="20339"/>
                  </a:lnTo>
                  <a:cubicBezTo>
                    <a:pt x="8988" y="20339"/>
                    <a:pt x="7677" y="20073"/>
                    <a:pt x="6445" y="19552"/>
                  </a:cubicBezTo>
                  <a:cubicBezTo>
                    <a:pt x="5253" y="19048"/>
                    <a:pt x="4184" y="18327"/>
                    <a:pt x="3266" y="17408"/>
                  </a:cubicBezTo>
                  <a:cubicBezTo>
                    <a:pt x="2347" y="16489"/>
                    <a:pt x="1626" y="15421"/>
                    <a:pt x="1122" y="14229"/>
                  </a:cubicBezTo>
                  <a:cubicBezTo>
                    <a:pt x="601" y="12998"/>
                    <a:pt x="336" y="11687"/>
                    <a:pt x="336" y="10337"/>
                  </a:cubicBezTo>
                  <a:cubicBezTo>
                    <a:pt x="336" y="8987"/>
                    <a:pt x="601" y="7677"/>
                    <a:pt x="1122" y="6444"/>
                  </a:cubicBezTo>
                  <a:cubicBezTo>
                    <a:pt x="1627" y="5254"/>
                    <a:pt x="2347" y="4184"/>
                    <a:pt x="3266" y="3266"/>
                  </a:cubicBezTo>
                  <a:cubicBezTo>
                    <a:pt x="4184" y="2348"/>
                    <a:pt x="5253" y="1626"/>
                    <a:pt x="6445" y="1122"/>
                  </a:cubicBezTo>
                  <a:cubicBezTo>
                    <a:pt x="7677" y="601"/>
                    <a:pt x="8988" y="336"/>
                    <a:pt x="10337" y="336"/>
                  </a:cubicBezTo>
                  <a:close/>
                  <a:moveTo>
                    <a:pt x="10337" y="1"/>
                  </a:moveTo>
                  <a:cubicBezTo>
                    <a:pt x="8941" y="1"/>
                    <a:pt x="7589" y="273"/>
                    <a:pt x="6313" y="812"/>
                  </a:cubicBezTo>
                  <a:cubicBezTo>
                    <a:pt x="5082" y="1333"/>
                    <a:pt x="3977" y="2077"/>
                    <a:pt x="3027" y="3027"/>
                  </a:cubicBezTo>
                  <a:cubicBezTo>
                    <a:pt x="2078" y="3977"/>
                    <a:pt x="1333" y="5082"/>
                    <a:pt x="812" y="6313"/>
                  </a:cubicBezTo>
                  <a:cubicBezTo>
                    <a:pt x="274" y="7588"/>
                    <a:pt x="1" y="8942"/>
                    <a:pt x="1" y="10337"/>
                  </a:cubicBezTo>
                  <a:cubicBezTo>
                    <a:pt x="1" y="11734"/>
                    <a:pt x="273" y="13086"/>
                    <a:pt x="812" y="14362"/>
                  </a:cubicBezTo>
                  <a:cubicBezTo>
                    <a:pt x="1333" y="15592"/>
                    <a:pt x="2077" y="16697"/>
                    <a:pt x="3027" y="17647"/>
                  </a:cubicBezTo>
                  <a:cubicBezTo>
                    <a:pt x="3977" y="18596"/>
                    <a:pt x="5082" y="19342"/>
                    <a:pt x="6313" y="19862"/>
                  </a:cubicBezTo>
                  <a:cubicBezTo>
                    <a:pt x="7589" y="20400"/>
                    <a:pt x="8942" y="20674"/>
                    <a:pt x="10337" y="20674"/>
                  </a:cubicBezTo>
                  <a:lnTo>
                    <a:pt x="10337" y="20675"/>
                  </a:lnTo>
                  <a:lnTo>
                    <a:pt x="30317" y="20675"/>
                  </a:lnTo>
                  <a:lnTo>
                    <a:pt x="3031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21;p2"/>
            <p:cNvGrpSpPr/>
            <p:nvPr/>
          </p:nvGrpSpPr>
          <p:grpSpPr>
            <a:xfrm>
              <a:off x="231110" y="3904749"/>
              <a:ext cx="977788" cy="1238759"/>
              <a:chOff x="227223" y="1681074"/>
              <a:chExt cx="977788" cy="1238759"/>
            </a:xfrm>
          </p:grpSpPr>
          <p:sp>
            <p:nvSpPr>
              <p:cNvPr id="22" name="Google Shape;22;p2"/>
              <p:cNvSpPr/>
              <p:nvPr/>
            </p:nvSpPr>
            <p:spPr>
              <a:xfrm>
                <a:off x="283700" y="1737638"/>
                <a:ext cx="864805" cy="1168054"/>
              </a:xfrm>
              <a:custGeom>
                <a:avLst/>
                <a:gdLst/>
                <a:ahLst/>
                <a:cxnLst/>
                <a:rect l="l" t="t" r="r" b="b"/>
                <a:pathLst>
                  <a:path w="29844" h="40309" extrusionOk="0">
                    <a:moveTo>
                      <a:pt x="14922" y="0"/>
                    </a:moveTo>
                    <a:cubicBezTo>
                      <a:pt x="6694" y="0"/>
                      <a:pt x="0" y="6694"/>
                      <a:pt x="0" y="14921"/>
                    </a:cubicBezTo>
                    <a:lnTo>
                      <a:pt x="0" y="40308"/>
                    </a:lnTo>
                    <a:lnTo>
                      <a:pt x="976" y="40308"/>
                    </a:lnTo>
                    <a:lnTo>
                      <a:pt x="976" y="14921"/>
                    </a:lnTo>
                    <a:cubicBezTo>
                      <a:pt x="976" y="7232"/>
                      <a:pt x="7233" y="976"/>
                      <a:pt x="14923" y="976"/>
                    </a:cubicBezTo>
                    <a:cubicBezTo>
                      <a:pt x="22612" y="976"/>
                      <a:pt x="28868" y="7232"/>
                      <a:pt x="28868" y="14921"/>
                    </a:cubicBezTo>
                    <a:lnTo>
                      <a:pt x="28868" y="40308"/>
                    </a:lnTo>
                    <a:lnTo>
                      <a:pt x="29843" y="40308"/>
                    </a:lnTo>
                    <a:lnTo>
                      <a:pt x="29843" y="14921"/>
                    </a:lnTo>
                    <a:cubicBezTo>
                      <a:pt x="29843" y="6694"/>
                      <a:pt x="23149" y="0"/>
                      <a:pt x="149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23;p2"/>
              <p:cNvSpPr/>
              <p:nvPr/>
            </p:nvSpPr>
            <p:spPr>
              <a:xfrm>
                <a:off x="227223" y="1681074"/>
                <a:ext cx="977788" cy="1238759"/>
              </a:xfrm>
              <a:custGeom>
                <a:avLst/>
                <a:gdLst/>
                <a:ahLst/>
                <a:cxnLst/>
                <a:rect l="l" t="t" r="r" b="b"/>
                <a:pathLst>
                  <a:path w="33743" h="42749" extrusionOk="0">
                    <a:moveTo>
                      <a:pt x="16871" y="976"/>
                    </a:moveTo>
                    <a:cubicBezTo>
                      <a:pt x="25637" y="976"/>
                      <a:pt x="32767" y="8108"/>
                      <a:pt x="32767" y="16873"/>
                    </a:cubicBezTo>
                    <a:lnTo>
                      <a:pt x="32767" y="41773"/>
                    </a:lnTo>
                    <a:lnTo>
                      <a:pt x="29841" y="41773"/>
                    </a:lnTo>
                    <a:lnTo>
                      <a:pt x="29841" y="16873"/>
                    </a:lnTo>
                    <a:cubicBezTo>
                      <a:pt x="29841" y="9721"/>
                      <a:pt x="24022" y="3903"/>
                      <a:pt x="16871" y="3903"/>
                    </a:cubicBezTo>
                    <a:cubicBezTo>
                      <a:pt x="9719" y="3903"/>
                      <a:pt x="3901" y="9721"/>
                      <a:pt x="3901" y="16873"/>
                    </a:cubicBezTo>
                    <a:lnTo>
                      <a:pt x="3901" y="41773"/>
                    </a:lnTo>
                    <a:lnTo>
                      <a:pt x="976" y="41773"/>
                    </a:lnTo>
                    <a:lnTo>
                      <a:pt x="976" y="16873"/>
                    </a:lnTo>
                    <a:cubicBezTo>
                      <a:pt x="976" y="8109"/>
                      <a:pt x="8104" y="976"/>
                      <a:pt x="16871" y="976"/>
                    </a:cubicBezTo>
                    <a:close/>
                    <a:moveTo>
                      <a:pt x="16872" y="1"/>
                    </a:moveTo>
                    <a:cubicBezTo>
                      <a:pt x="7567" y="1"/>
                      <a:pt x="0" y="7571"/>
                      <a:pt x="0" y="16873"/>
                    </a:cubicBezTo>
                    <a:lnTo>
                      <a:pt x="0" y="42746"/>
                    </a:lnTo>
                    <a:lnTo>
                      <a:pt x="4877" y="42746"/>
                    </a:lnTo>
                    <a:lnTo>
                      <a:pt x="4877" y="16873"/>
                    </a:lnTo>
                    <a:cubicBezTo>
                      <a:pt x="4877" y="10258"/>
                      <a:pt x="10256" y="4878"/>
                      <a:pt x="16870" y="4878"/>
                    </a:cubicBezTo>
                    <a:cubicBezTo>
                      <a:pt x="23485" y="4878"/>
                      <a:pt x="28865" y="10258"/>
                      <a:pt x="28865" y="16873"/>
                    </a:cubicBezTo>
                    <a:lnTo>
                      <a:pt x="28865" y="42748"/>
                    </a:lnTo>
                    <a:lnTo>
                      <a:pt x="33743" y="42748"/>
                    </a:lnTo>
                    <a:lnTo>
                      <a:pt x="33743" y="16873"/>
                    </a:lnTo>
                    <a:cubicBezTo>
                      <a:pt x="33743" y="7571"/>
                      <a:pt x="26176" y="1"/>
                      <a:pt x="168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4" name="Google Shape;24;p2"/>
            <p:cNvSpPr/>
            <p:nvPr/>
          </p:nvSpPr>
          <p:spPr>
            <a:xfrm>
              <a:off x="8419124" y="4145710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4567162" y="4666294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>
            <a:spLocks noGrp="1"/>
          </p:cNvSpPr>
          <p:nvPr>
            <p:ph type="title" hasCustomPrompt="1"/>
          </p:nvPr>
        </p:nvSpPr>
        <p:spPr>
          <a:xfrm>
            <a:off x="3376788" y="797050"/>
            <a:ext cx="2390700" cy="103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7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8" name="Google Shape;28;p3"/>
          <p:cNvSpPr txBox="1">
            <a:spLocks noGrp="1"/>
          </p:cNvSpPr>
          <p:nvPr>
            <p:ph type="subTitle" idx="1"/>
          </p:nvPr>
        </p:nvSpPr>
        <p:spPr>
          <a:xfrm rot="237">
            <a:off x="2392037" y="3888188"/>
            <a:ext cx="4360200" cy="4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title" idx="2"/>
          </p:nvPr>
        </p:nvSpPr>
        <p:spPr>
          <a:xfrm>
            <a:off x="2391763" y="1799975"/>
            <a:ext cx="4360200" cy="201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grpSp>
        <p:nvGrpSpPr>
          <p:cNvPr id="30" name="Google Shape;30;p3"/>
          <p:cNvGrpSpPr/>
          <p:nvPr/>
        </p:nvGrpSpPr>
        <p:grpSpPr>
          <a:xfrm>
            <a:off x="-12" y="-47762"/>
            <a:ext cx="9144010" cy="5191253"/>
            <a:chOff x="-12" y="-47762"/>
            <a:chExt cx="9144010" cy="5191253"/>
          </a:xfrm>
        </p:grpSpPr>
        <p:sp>
          <p:nvSpPr>
            <p:cNvPr id="31" name="Google Shape;31;p3"/>
            <p:cNvSpPr/>
            <p:nvPr/>
          </p:nvSpPr>
          <p:spPr>
            <a:xfrm>
              <a:off x="-12" y="3178035"/>
              <a:ext cx="237123" cy="237123"/>
            </a:xfrm>
            <a:custGeom>
              <a:avLst/>
              <a:gdLst/>
              <a:ahLst/>
              <a:cxnLst/>
              <a:rect l="l" t="t" r="r" b="b"/>
              <a:pathLst>
                <a:path w="8183" h="8183" extrusionOk="0">
                  <a:moveTo>
                    <a:pt x="0" y="0"/>
                  </a:moveTo>
                  <a:lnTo>
                    <a:pt x="0" y="8183"/>
                  </a:lnTo>
                  <a:lnTo>
                    <a:pt x="4091" y="8183"/>
                  </a:lnTo>
                  <a:cubicBezTo>
                    <a:pt x="6350" y="8183"/>
                    <a:pt x="8182" y="6351"/>
                    <a:pt x="8182" y="4091"/>
                  </a:cubicBezTo>
                  <a:cubicBezTo>
                    <a:pt x="8182" y="1832"/>
                    <a:pt x="6351" y="0"/>
                    <a:pt x="4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8623482" y="3281448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8837969" y="4000880"/>
              <a:ext cx="9765" cy="1142409"/>
            </a:xfrm>
            <a:custGeom>
              <a:avLst/>
              <a:gdLst/>
              <a:ahLst/>
              <a:cxnLst/>
              <a:rect l="l" t="t" r="r" b="b"/>
              <a:pathLst>
                <a:path w="337" h="39424" extrusionOk="0">
                  <a:moveTo>
                    <a:pt x="1" y="1"/>
                  </a:moveTo>
                  <a:lnTo>
                    <a:pt x="1" y="39424"/>
                  </a:lnTo>
                  <a:lnTo>
                    <a:pt x="336" y="39424"/>
                  </a:lnTo>
                  <a:lnTo>
                    <a:pt x="3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5400000">
              <a:off x="8515374" y="2137333"/>
              <a:ext cx="388414" cy="868832"/>
            </a:xfrm>
            <a:custGeom>
              <a:avLst/>
              <a:gdLst/>
              <a:ahLst/>
              <a:cxnLst/>
              <a:rect l="l" t="t" r="r" b="b"/>
              <a:pathLst>
                <a:path w="13404" h="29983" extrusionOk="0">
                  <a:moveTo>
                    <a:pt x="1" y="1"/>
                  </a:moveTo>
                  <a:lnTo>
                    <a:pt x="1" y="23281"/>
                  </a:lnTo>
                  <a:cubicBezTo>
                    <a:pt x="1" y="26981"/>
                    <a:pt x="3000" y="29982"/>
                    <a:pt x="6701" y="29982"/>
                  </a:cubicBezTo>
                  <a:cubicBezTo>
                    <a:pt x="10403" y="29982"/>
                    <a:pt x="13403" y="26983"/>
                    <a:pt x="13402" y="23281"/>
                  </a:cubicBezTo>
                  <a:lnTo>
                    <a:pt x="1340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>
              <a:off x="1752697" y="4759916"/>
              <a:ext cx="639331" cy="383575"/>
            </a:xfrm>
            <a:custGeom>
              <a:avLst/>
              <a:gdLst/>
              <a:ahLst/>
              <a:cxnLst/>
              <a:rect l="l" t="t" r="r" b="b"/>
              <a:pathLst>
                <a:path w="22063" h="13237" extrusionOk="0">
                  <a:moveTo>
                    <a:pt x="11031" y="0"/>
                  </a:moveTo>
                  <a:cubicBezTo>
                    <a:pt x="4940" y="0"/>
                    <a:pt x="0" y="4939"/>
                    <a:pt x="0" y="11030"/>
                  </a:cubicBezTo>
                  <a:lnTo>
                    <a:pt x="0" y="13237"/>
                  </a:lnTo>
                  <a:lnTo>
                    <a:pt x="22062" y="13237"/>
                  </a:lnTo>
                  <a:lnTo>
                    <a:pt x="22062" y="11030"/>
                  </a:lnTo>
                  <a:cubicBezTo>
                    <a:pt x="22062" y="4939"/>
                    <a:pt x="17123" y="0"/>
                    <a:pt x="110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>
              <a:off x="296536" y="223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3"/>
            <p:cNvSpPr/>
            <p:nvPr/>
          </p:nvSpPr>
          <p:spPr>
            <a:xfrm>
              <a:off x="379449" y="1165723"/>
              <a:ext cx="275286" cy="271693"/>
            </a:xfrm>
            <a:custGeom>
              <a:avLst/>
              <a:gdLst/>
              <a:ahLst/>
              <a:cxnLst/>
              <a:rect l="l" t="t" r="r" b="b"/>
              <a:pathLst>
                <a:path w="9500" h="9376" extrusionOk="0">
                  <a:moveTo>
                    <a:pt x="4931" y="1"/>
                  </a:moveTo>
                  <a:cubicBezTo>
                    <a:pt x="3810" y="1"/>
                    <a:pt x="2899" y="910"/>
                    <a:pt x="2899" y="2032"/>
                  </a:cubicBezTo>
                  <a:cubicBezTo>
                    <a:pt x="2899" y="2494"/>
                    <a:pt x="3056" y="2918"/>
                    <a:pt x="3314" y="3258"/>
                  </a:cubicBezTo>
                  <a:lnTo>
                    <a:pt x="3059" y="3258"/>
                  </a:lnTo>
                  <a:cubicBezTo>
                    <a:pt x="1370" y="3258"/>
                    <a:pt x="1" y="4627"/>
                    <a:pt x="1" y="6316"/>
                  </a:cubicBezTo>
                  <a:cubicBezTo>
                    <a:pt x="1" y="8006"/>
                    <a:pt x="1370" y="9376"/>
                    <a:pt x="3059" y="9376"/>
                  </a:cubicBezTo>
                  <a:lnTo>
                    <a:pt x="6439" y="9376"/>
                  </a:lnTo>
                  <a:cubicBezTo>
                    <a:pt x="8128" y="9376"/>
                    <a:pt x="9499" y="8006"/>
                    <a:pt x="9499" y="6316"/>
                  </a:cubicBezTo>
                  <a:cubicBezTo>
                    <a:pt x="9500" y="5288"/>
                    <a:pt x="8989" y="4379"/>
                    <a:pt x="8210" y="3824"/>
                  </a:cubicBezTo>
                  <a:cubicBezTo>
                    <a:pt x="8850" y="3482"/>
                    <a:pt x="9287" y="2809"/>
                    <a:pt x="9287" y="2032"/>
                  </a:cubicBezTo>
                  <a:cubicBezTo>
                    <a:pt x="9287" y="910"/>
                    <a:pt x="8376" y="1"/>
                    <a:pt x="72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8" name="Google Shape;38;p3"/>
            <p:cNvGrpSpPr/>
            <p:nvPr/>
          </p:nvGrpSpPr>
          <p:grpSpPr>
            <a:xfrm rot="10800000" flipH="1">
              <a:off x="7789235" y="-47762"/>
              <a:ext cx="735565" cy="809892"/>
              <a:chOff x="4880660" y="1531638"/>
              <a:chExt cx="735565" cy="809892"/>
            </a:xfrm>
          </p:grpSpPr>
          <p:sp>
            <p:nvSpPr>
              <p:cNvPr id="39" name="Google Shape;39;p3"/>
              <p:cNvSpPr/>
              <p:nvPr/>
            </p:nvSpPr>
            <p:spPr>
              <a:xfrm>
                <a:off x="4978777" y="1629726"/>
                <a:ext cx="539387" cy="711803"/>
              </a:xfrm>
              <a:custGeom>
                <a:avLst/>
                <a:gdLst/>
                <a:ahLst/>
                <a:cxnLst/>
                <a:rect l="l" t="t" r="r" b="b"/>
                <a:pathLst>
                  <a:path w="18614" h="24564" extrusionOk="0">
                    <a:moveTo>
                      <a:pt x="9307" y="1"/>
                    </a:moveTo>
                    <a:cubicBezTo>
                      <a:pt x="8052" y="1"/>
                      <a:pt x="6831" y="248"/>
                      <a:pt x="5684" y="733"/>
                    </a:cubicBezTo>
                    <a:cubicBezTo>
                      <a:pt x="4575" y="1202"/>
                      <a:pt x="3581" y="1873"/>
                      <a:pt x="2726" y="2727"/>
                    </a:cubicBezTo>
                    <a:cubicBezTo>
                      <a:pt x="1871" y="3582"/>
                      <a:pt x="1200" y="4576"/>
                      <a:pt x="732" y="5685"/>
                    </a:cubicBezTo>
                    <a:cubicBezTo>
                      <a:pt x="247" y="6832"/>
                      <a:pt x="0" y="8050"/>
                      <a:pt x="0" y="9308"/>
                    </a:cubicBezTo>
                    <a:lnTo>
                      <a:pt x="0" y="24564"/>
                    </a:lnTo>
                    <a:lnTo>
                      <a:pt x="333" y="24564"/>
                    </a:lnTo>
                    <a:lnTo>
                      <a:pt x="333" y="9308"/>
                    </a:lnTo>
                    <a:cubicBezTo>
                      <a:pt x="333" y="8096"/>
                      <a:pt x="569" y="6920"/>
                      <a:pt x="1038" y="5814"/>
                    </a:cubicBezTo>
                    <a:cubicBezTo>
                      <a:pt x="1489" y="4745"/>
                      <a:pt x="2136" y="3786"/>
                      <a:pt x="2960" y="2962"/>
                    </a:cubicBezTo>
                    <a:cubicBezTo>
                      <a:pt x="3784" y="2138"/>
                      <a:pt x="4745" y="1491"/>
                      <a:pt x="5813" y="1039"/>
                    </a:cubicBezTo>
                    <a:cubicBezTo>
                      <a:pt x="6921" y="571"/>
                      <a:pt x="8095" y="334"/>
                      <a:pt x="9307" y="334"/>
                    </a:cubicBezTo>
                    <a:cubicBezTo>
                      <a:pt x="10519" y="334"/>
                      <a:pt x="11694" y="570"/>
                      <a:pt x="12801" y="1039"/>
                    </a:cubicBezTo>
                    <a:cubicBezTo>
                      <a:pt x="13870" y="1491"/>
                      <a:pt x="14828" y="2137"/>
                      <a:pt x="15653" y="2962"/>
                    </a:cubicBezTo>
                    <a:cubicBezTo>
                      <a:pt x="16477" y="3785"/>
                      <a:pt x="17124" y="4745"/>
                      <a:pt x="17576" y="5814"/>
                    </a:cubicBezTo>
                    <a:cubicBezTo>
                      <a:pt x="18043" y="6922"/>
                      <a:pt x="18280" y="8096"/>
                      <a:pt x="18280" y="9308"/>
                    </a:cubicBezTo>
                    <a:lnTo>
                      <a:pt x="18280" y="24564"/>
                    </a:lnTo>
                    <a:lnTo>
                      <a:pt x="18614" y="24564"/>
                    </a:lnTo>
                    <a:lnTo>
                      <a:pt x="18614" y="9308"/>
                    </a:lnTo>
                    <a:cubicBezTo>
                      <a:pt x="18614" y="8052"/>
                      <a:pt x="18367" y="6832"/>
                      <a:pt x="17882" y="5685"/>
                    </a:cubicBezTo>
                    <a:cubicBezTo>
                      <a:pt x="17413" y="4578"/>
                      <a:pt x="16742" y="3582"/>
                      <a:pt x="15888" y="2727"/>
                    </a:cubicBezTo>
                    <a:cubicBezTo>
                      <a:pt x="15033" y="1873"/>
                      <a:pt x="14038" y="1202"/>
                      <a:pt x="12930" y="733"/>
                    </a:cubicBezTo>
                    <a:cubicBezTo>
                      <a:pt x="11782" y="248"/>
                      <a:pt x="10563" y="1"/>
                      <a:pt x="930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0;p3"/>
              <p:cNvSpPr/>
              <p:nvPr/>
            </p:nvSpPr>
            <p:spPr>
              <a:xfrm>
                <a:off x="4983240" y="1634218"/>
                <a:ext cx="530375" cy="702791"/>
              </a:xfrm>
              <a:custGeom>
                <a:avLst/>
                <a:gdLst/>
                <a:ahLst/>
                <a:cxnLst/>
                <a:rect l="l" t="t" r="r" b="b"/>
                <a:pathLst>
                  <a:path w="18303" h="24253" extrusionOk="0">
                    <a:moveTo>
                      <a:pt x="9152" y="1"/>
                    </a:moveTo>
                    <a:cubicBezTo>
                      <a:pt x="7916" y="1"/>
                      <a:pt x="6717" y="242"/>
                      <a:pt x="5590" y="719"/>
                    </a:cubicBezTo>
                    <a:cubicBezTo>
                      <a:pt x="4499" y="1182"/>
                      <a:pt x="3521" y="1842"/>
                      <a:pt x="2680" y="2681"/>
                    </a:cubicBezTo>
                    <a:cubicBezTo>
                      <a:pt x="1839" y="3522"/>
                      <a:pt x="1179" y="4501"/>
                      <a:pt x="719" y="5591"/>
                    </a:cubicBezTo>
                    <a:cubicBezTo>
                      <a:pt x="242" y="6718"/>
                      <a:pt x="0" y="7918"/>
                      <a:pt x="0" y="9153"/>
                    </a:cubicBezTo>
                    <a:lnTo>
                      <a:pt x="0" y="24252"/>
                    </a:lnTo>
                    <a:lnTo>
                      <a:pt x="21" y="24252"/>
                    </a:lnTo>
                    <a:lnTo>
                      <a:pt x="21" y="9153"/>
                    </a:lnTo>
                    <a:cubicBezTo>
                      <a:pt x="21" y="7920"/>
                      <a:pt x="262" y="6723"/>
                      <a:pt x="738" y="5598"/>
                    </a:cubicBezTo>
                    <a:cubicBezTo>
                      <a:pt x="1198" y="4511"/>
                      <a:pt x="1855" y="3535"/>
                      <a:pt x="2695" y="2696"/>
                    </a:cubicBezTo>
                    <a:cubicBezTo>
                      <a:pt x="3533" y="1857"/>
                      <a:pt x="4511" y="1198"/>
                      <a:pt x="5597" y="739"/>
                    </a:cubicBezTo>
                    <a:cubicBezTo>
                      <a:pt x="6723" y="263"/>
                      <a:pt x="7919" y="21"/>
                      <a:pt x="9152" y="21"/>
                    </a:cubicBezTo>
                    <a:cubicBezTo>
                      <a:pt x="10384" y="21"/>
                      <a:pt x="11580" y="263"/>
                      <a:pt x="12706" y="739"/>
                    </a:cubicBezTo>
                    <a:cubicBezTo>
                      <a:pt x="13794" y="1198"/>
                      <a:pt x="14770" y="1857"/>
                      <a:pt x="15608" y="2696"/>
                    </a:cubicBezTo>
                    <a:cubicBezTo>
                      <a:pt x="16447" y="3535"/>
                      <a:pt x="17105" y="4512"/>
                      <a:pt x="17565" y="5598"/>
                    </a:cubicBezTo>
                    <a:cubicBezTo>
                      <a:pt x="18042" y="6723"/>
                      <a:pt x="18282" y="7920"/>
                      <a:pt x="18282" y="9153"/>
                    </a:cubicBezTo>
                    <a:lnTo>
                      <a:pt x="18282" y="24253"/>
                    </a:lnTo>
                    <a:lnTo>
                      <a:pt x="18303" y="24253"/>
                    </a:lnTo>
                    <a:lnTo>
                      <a:pt x="18303" y="9153"/>
                    </a:lnTo>
                    <a:cubicBezTo>
                      <a:pt x="18303" y="7918"/>
                      <a:pt x="18062" y="6718"/>
                      <a:pt x="17584" y="5591"/>
                    </a:cubicBezTo>
                    <a:cubicBezTo>
                      <a:pt x="17123" y="4500"/>
                      <a:pt x="16463" y="3522"/>
                      <a:pt x="15623" y="2681"/>
                    </a:cubicBezTo>
                    <a:cubicBezTo>
                      <a:pt x="14782" y="1840"/>
                      <a:pt x="13803" y="1181"/>
                      <a:pt x="12714" y="719"/>
                    </a:cubicBezTo>
                    <a:cubicBezTo>
                      <a:pt x="11586" y="242"/>
                      <a:pt x="10387" y="1"/>
                      <a:pt x="91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41;p3"/>
              <p:cNvSpPr/>
              <p:nvPr/>
            </p:nvSpPr>
            <p:spPr>
              <a:xfrm>
                <a:off x="5174867" y="1825815"/>
                <a:ext cx="147177" cy="515713"/>
              </a:xfrm>
              <a:custGeom>
                <a:avLst/>
                <a:gdLst/>
                <a:ahLst/>
                <a:cxnLst/>
                <a:rect l="l" t="t" r="r" b="b"/>
                <a:pathLst>
                  <a:path w="5079" h="17797" extrusionOk="0">
                    <a:moveTo>
                      <a:pt x="2540" y="1"/>
                    </a:moveTo>
                    <a:cubicBezTo>
                      <a:pt x="1140" y="1"/>
                      <a:pt x="0" y="1141"/>
                      <a:pt x="0" y="2541"/>
                    </a:cubicBezTo>
                    <a:lnTo>
                      <a:pt x="0" y="17797"/>
                    </a:lnTo>
                    <a:lnTo>
                      <a:pt x="333" y="17797"/>
                    </a:lnTo>
                    <a:lnTo>
                      <a:pt x="333" y="2541"/>
                    </a:lnTo>
                    <a:cubicBezTo>
                      <a:pt x="333" y="1324"/>
                      <a:pt x="1323" y="335"/>
                      <a:pt x="2540" y="335"/>
                    </a:cubicBezTo>
                    <a:cubicBezTo>
                      <a:pt x="3755" y="335"/>
                      <a:pt x="4745" y="1323"/>
                      <a:pt x="4745" y="2541"/>
                    </a:cubicBezTo>
                    <a:lnTo>
                      <a:pt x="4745" y="17797"/>
                    </a:lnTo>
                    <a:lnTo>
                      <a:pt x="5079" y="17797"/>
                    </a:lnTo>
                    <a:lnTo>
                      <a:pt x="5079" y="2541"/>
                    </a:lnTo>
                    <a:cubicBezTo>
                      <a:pt x="5079" y="1141"/>
                      <a:pt x="3940" y="1"/>
                      <a:pt x="25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42;p3"/>
              <p:cNvSpPr/>
              <p:nvPr/>
            </p:nvSpPr>
            <p:spPr>
              <a:xfrm>
                <a:off x="5179387" y="1830365"/>
                <a:ext cx="138078" cy="506643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17484" extrusionOk="0">
                    <a:moveTo>
                      <a:pt x="2382" y="1"/>
                    </a:moveTo>
                    <a:cubicBezTo>
                      <a:pt x="1069" y="1"/>
                      <a:pt x="0" y="1069"/>
                      <a:pt x="0" y="2384"/>
                    </a:cubicBezTo>
                    <a:lnTo>
                      <a:pt x="0" y="17483"/>
                    </a:lnTo>
                    <a:lnTo>
                      <a:pt x="21" y="17483"/>
                    </a:lnTo>
                    <a:lnTo>
                      <a:pt x="21" y="2384"/>
                    </a:lnTo>
                    <a:cubicBezTo>
                      <a:pt x="21" y="1080"/>
                      <a:pt x="1082" y="20"/>
                      <a:pt x="2384" y="20"/>
                    </a:cubicBezTo>
                    <a:cubicBezTo>
                      <a:pt x="3686" y="20"/>
                      <a:pt x="4745" y="1082"/>
                      <a:pt x="4745" y="2384"/>
                    </a:cubicBezTo>
                    <a:lnTo>
                      <a:pt x="4745" y="17484"/>
                    </a:lnTo>
                    <a:lnTo>
                      <a:pt x="4765" y="17484"/>
                    </a:lnTo>
                    <a:lnTo>
                      <a:pt x="4765" y="2384"/>
                    </a:lnTo>
                    <a:cubicBezTo>
                      <a:pt x="4765" y="1069"/>
                      <a:pt x="3696" y="1"/>
                      <a:pt x="2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43;p3"/>
              <p:cNvSpPr/>
              <p:nvPr/>
            </p:nvSpPr>
            <p:spPr>
              <a:xfrm>
                <a:off x="4880660" y="1531638"/>
                <a:ext cx="735565" cy="809892"/>
              </a:xfrm>
              <a:custGeom>
                <a:avLst/>
                <a:gdLst/>
                <a:ahLst/>
                <a:cxnLst/>
                <a:rect l="l" t="t" r="r" b="b"/>
                <a:pathLst>
                  <a:path w="25384" h="27949" extrusionOk="0">
                    <a:moveTo>
                      <a:pt x="12692" y="0"/>
                    </a:moveTo>
                    <a:cubicBezTo>
                      <a:pt x="5694" y="0"/>
                      <a:pt x="1" y="5695"/>
                      <a:pt x="1" y="12693"/>
                    </a:cubicBezTo>
                    <a:lnTo>
                      <a:pt x="1" y="27949"/>
                    </a:lnTo>
                    <a:lnTo>
                      <a:pt x="334" y="27949"/>
                    </a:lnTo>
                    <a:lnTo>
                      <a:pt x="334" y="12693"/>
                    </a:lnTo>
                    <a:cubicBezTo>
                      <a:pt x="334" y="5878"/>
                      <a:pt x="5878" y="334"/>
                      <a:pt x="12692" y="334"/>
                    </a:cubicBezTo>
                    <a:cubicBezTo>
                      <a:pt x="19506" y="334"/>
                      <a:pt x="25051" y="5878"/>
                      <a:pt x="25051" y="12693"/>
                    </a:cubicBezTo>
                    <a:lnTo>
                      <a:pt x="25051" y="27949"/>
                    </a:lnTo>
                    <a:lnTo>
                      <a:pt x="25383" y="27949"/>
                    </a:lnTo>
                    <a:lnTo>
                      <a:pt x="25383" y="12693"/>
                    </a:lnTo>
                    <a:cubicBezTo>
                      <a:pt x="25383" y="5694"/>
                      <a:pt x="19689" y="0"/>
                      <a:pt x="1269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44;p3"/>
              <p:cNvSpPr/>
              <p:nvPr/>
            </p:nvSpPr>
            <p:spPr>
              <a:xfrm>
                <a:off x="4885151" y="1536217"/>
                <a:ext cx="726495" cy="800793"/>
              </a:xfrm>
              <a:custGeom>
                <a:avLst/>
                <a:gdLst/>
                <a:ahLst/>
                <a:cxnLst/>
                <a:rect l="l" t="t" r="r" b="b"/>
                <a:pathLst>
                  <a:path w="25071" h="27635" extrusionOk="0">
                    <a:moveTo>
                      <a:pt x="12535" y="0"/>
                    </a:moveTo>
                    <a:cubicBezTo>
                      <a:pt x="5624" y="0"/>
                      <a:pt x="1" y="5623"/>
                      <a:pt x="1" y="12535"/>
                    </a:cubicBezTo>
                    <a:lnTo>
                      <a:pt x="1" y="27634"/>
                    </a:lnTo>
                    <a:lnTo>
                      <a:pt x="21" y="27634"/>
                    </a:lnTo>
                    <a:lnTo>
                      <a:pt x="21" y="12535"/>
                    </a:lnTo>
                    <a:cubicBezTo>
                      <a:pt x="21" y="5634"/>
                      <a:pt x="5636" y="20"/>
                      <a:pt x="12536" y="20"/>
                    </a:cubicBezTo>
                    <a:cubicBezTo>
                      <a:pt x="19437" y="20"/>
                      <a:pt x="25052" y="5634"/>
                      <a:pt x="25052" y="12535"/>
                    </a:cubicBezTo>
                    <a:lnTo>
                      <a:pt x="25052" y="27635"/>
                    </a:lnTo>
                    <a:lnTo>
                      <a:pt x="25070" y="27635"/>
                    </a:lnTo>
                    <a:lnTo>
                      <a:pt x="25070" y="12535"/>
                    </a:lnTo>
                    <a:cubicBezTo>
                      <a:pt x="25070" y="5623"/>
                      <a:pt x="19446" y="0"/>
                      <a:pt x="1253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5;p3"/>
              <p:cNvSpPr/>
              <p:nvPr/>
            </p:nvSpPr>
            <p:spPr>
              <a:xfrm>
                <a:off x="5076778" y="1727756"/>
                <a:ext cx="343325" cy="613772"/>
              </a:xfrm>
              <a:custGeom>
                <a:avLst/>
                <a:gdLst/>
                <a:ahLst/>
                <a:cxnLst/>
                <a:rect l="l" t="t" r="r" b="b"/>
                <a:pathLst>
                  <a:path w="11848" h="21181" extrusionOk="0">
                    <a:moveTo>
                      <a:pt x="5925" y="0"/>
                    </a:moveTo>
                    <a:cubicBezTo>
                      <a:pt x="2658" y="0"/>
                      <a:pt x="1" y="2658"/>
                      <a:pt x="1" y="5925"/>
                    </a:cubicBezTo>
                    <a:lnTo>
                      <a:pt x="1" y="21181"/>
                    </a:lnTo>
                    <a:lnTo>
                      <a:pt x="334" y="21181"/>
                    </a:lnTo>
                    <a:lnTo>
                      <a:pt x="334" y="5925"/>
                    </a:lnTo>
                    <a:cubicBezTo>
                      <a:pt x="334" y="2842"/>
                      <a:pt x="2843" y="334"/>
                      <a:pt x="5925" y="334"/>
                    </a:cubicBezTo>
                    <a:cubicBezTo>
                      <a:pt x="9007" y="334"/>
                      <a:pt x="11515" y="2843"/>
                      <a:pt x="11515" y="5925"/>
                    </a:cubicBezTo>
                    <a:lnTo>
                      <a:pt x="11515" y="21181"/>
                    </a:lnTo>
                    <a:lnTo>
                      <a:pt x="11847" y="21181"/>
                    </a:lnTo>
                    <a:lnTo>
                      <a:pt x="11847" y="5925"/>
                    </a:lnTo>
                    <a:cubicBezTo>
                      <a:pt x="11847" y="2658"/>
                      <a:pt x="9192" y="0"/>
                      <a:pt x="59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6;p3"/>
              <p:cNvSpPr/>
              <p:nvPr/>
            </p:nvSpPr>
            <p:spPr>
              <a:xfrm>
                <a:off x="5081270" y="1732335"/>
                <a:ext cx="334226" cy="604673"/>
              </a:xfrm>
              <a:custGeom>
                <a:avLst/>
                <a:gdLst/>
                <a:ahLst/>
                <a:cxnLst/>
                <a:rect l="l" t="t" r="r" b="b"/>
                <a:pathLst>
                  <a:path w="11534" h="20867" extrusionOk="0">
                    <a:moveTo>
                      <a:pt x="5767" y="0"/>
                    </a:moveTo>
                    <a:cubicBezTo>
                      <a:pt x="2589" y="0"/>
                      <a:pt x="1" y="2587"/>
                      <a:pt x="1" y="5767"/>
                    </a:cubicBezTo>
                    <a:lnTo>
                      <a:pt x="1" y="20866"/>
                    </a:lnTo>
                    <a:lnTo>
                      <a:pt x="21" y="20866"/>
                    </a:lnTo>
                    <a:lnTo>
                      <a:pt x="21" y="5767"/>
                    </a:lnTo>
                    <a:cubicBezTo>
                      <a:pt x="21" y="2598"/>
                      <a:pt x="2600" y="20"/>
                      <a:pt x="5769" y="20"/>
                    </a:cubicBezTo>
                    <a:cubicBezTo>
                      <a:pt x="8939" y="20"/>
                      <a:pt x="11516" y="2598"/>
                      <a:pt x="11516" y="5767"/>
                    </a:cubicBezTo>
                    <a:lnTo>
                      <a:pt x="11516" y="20867"/>
                    </a:lnTo>
                    <a:lnTo>
                      <a:pt x="11533" y="20867"/>
                    </a:lnTo>
                    <a:lnTo>
                      <a:pt x="11533" y="5767"/>
                    </a:lnTo>
                    <a:cubicBezTo>
                      <a:pt x="11533" y="2587"/>
                      <a:pt x="8947" y="0"/>
                      <a:pt x="57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7;p3"/>
              <p:cNvSpPr/>
              <p:nvPr/>
            </p:nvSpPr>
            <p:spPr>
              <a:xfrm>
                <a:off x="5243601" y="1899592"/>
                <a:ext cx="9707" cy="441559"/>
              </a:xfrm>
              <a:custGeom>
                <a:avLst/>
                <a:gdLst/>
                <a:ahLst/>
                <a:cxnLst/>
                <a:rect l="l" t="t" r="r" b="b"/>
                <a:pathLst>
                  <a:path w="335" h="15238" extrusionOk="0">
                    <a:moveTo>
                      <a:pt x="1" y="1"/>
                    </a:moveTo>
                    <a:lnTo>
                      <a:pt x="1" y="15237"/>
                    </a:lnTo>
                    <a:lnTo>
                      <a:pt x="334" y="15237"/>
                    </a:lnTo>
                    <a:lnTo>
                      <a:pt x="3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8;p3"/>
              <p:cNvSpPr/>
              <p:nvPr/>
            </p:nvSpPr>
            <p:spPr>
              <a:xfrm>
                <a:off x="5248150" y="1904170"/>
                <a:ext cx="638" cy="432518"/>
              </a:xfrm>
              <a:custGeom>
                <a:avLst/>
                <a:gdLst/>
                <a:ahLst/>
                <a:cxnLst/>
                <a:rect l="l" t="t" r="r" b="b"/>
                <a:pathLst>
                  <a:path w="22" h="14926" extrusionOk="0">
                    <a:moveTo>
                      <a:pt x="1" y="1"/>
                    </a:moveTo>
                    <a:lnTo>
                      <a:pt x="1" y="14925"/>
                    </a:lnTo>
                    <a:lnTo>
                      <a:pt x="21" y="14925"/>
                    </a:lnTo>
                    <a:lnTo>
                      <a:pt x="21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"/>
          <p:cNvSpPr txBox="1">
            <a:spLocks noGrp="1"/>
          </p:cNvSpPr>
          <p:nvPr>
            <p:ph type="subTitle" idx="1"/>
          </p:nvPr>
        </p:nvSpPr>
        <p:spPr>
          <a:xfrm>
            <a:off x="1241775" y="3541000"/>
            <a:ext cx="51444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5"/>
          <p:cNvSpPr txBox="1">
            <a:spLocks noGrp="1"/>
          </p:cNvSpPr>
          <p:nvPr>
            <p:ph type="subTitle" idx="2"/>
          </p:nvPr>
        </p:nvSpPr>
        <p:spPr>
          <a:xfrm>
            <a:off x="1241797" y="2002425"/>
            <a:ext cx="51444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5"/>
          <p:cNvSpPr txBox="1">
            <a:spLocks noGrp="1"/>
          </p:cNvSpPr>
          <p:nvPr>
            <p:ph type="subTitle" idx="3"/>
          </p:nvPr>
        </p:nvSpPr>
        <p:spPr>
          <a:xfrm>
            <a:off x="1241797" y="3226200"/>
            <a:ext cx="5144400" cy="46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"/>
          <p:cNvSpPr txBox="1">
            <a:spLocks noGrp="1"/>
          </p:cNvSpPr>
          <p:nvPr>
            <p:ph type="subTitle" idx="4"/>
          </p:nvPr>
        </p:nvSpPr>
        <p:spPr>
          <a:xfrm>
            <a:off x="1241819" y="1687575"/>
            <a:ext cx="5144400" cy="46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720000" y="463800"/>
            <a:ext cx="77040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78" name="Google Shape;78;p5"/>
          <p:cNvGrpSpPr/>
          <p:nvPr/>
        </p:nvGrpSpPr>
        <p:grpSpPr>
          <a:xfrm>
            <a:off x="7434775" y="111873"/>
            <a:ext cx="1709214" cy="5031632"/>
            <a:chOff x="7434775" y="111873"/>
            <a:chExt cx="1709214" cy="5031632"/>
          </a:xfrm>
        </p:grpSpPr>
        <p:sp>
          <p:nvSpPr>
            <p:cNvPr id="79" name="Google Shape;79;p5"/>
            <p:cNvSpPr/>
            <p:nvPr/>
          </p:nvSpPr>
          <p:spPr>
            <a:xfrm rot="5400000">
              <a:off x="7295089" y="4404680"/>
              <a:ext cx="878511" cy="599139"/>
            </a:xfrm>
            <a:custGeom>
              <a:avLst/>
              <a:gdLst/>
              <a:ahLst/>
              <a:cxnLst/>
              <a:rect l="l" t="t" r="r" b="b"/>
              <a:pathLst>
                <a:path w="30317" h="20676" extrusionOk="0">
                  <a:moveTo>
                    <a:pt x="29981" y="336"/>
                  </a:moveTo>
                  <a:lnTo>
                    <a:pt x="29981" y="20339"/>
                  </a:lnTo>
                  <a:lnTo>
                    <a:pt x="10337" y="20339"/>
                  </a:lnTo>
                  <a:cubicBezTo>
                    <a:pt x="8988" y="20339"/>
                    <a:pt x="7677" y="20073"/>
                    <a:pt x="6445" y="19552"/>
                  </a:cubicBezTo>
                  <a:cubicBezTo>
                    <a:pt x="5253" y="19048"/>
                    <a:pt x="4184" y="18327"/>
                    <a:pt x="3266" y="17408"/>
                  </a:cubicBezTo>
                  <a:cubicBezTo>
                    <a:pt x="2347" y="16489"/>
                    <a:pt x="1626" y="15421"/>
                    <a:pt x="1122" y="14229"/>
                  </a:cubicBezTo>
                  <a:cubicBezTo>
                    <a:pt x="601" y="12998"/>
                    <a:pt x="336" y="11687"/>
                    <a:pt x="336" y="10337"/>
                  </a:cubicBezTo>
                  <a:cubicBezTo>
                    <a:pt x="336" y="8987"/>
                    <a:pt x="601" y="7677"/>
                    <a:pt x="1122" y="6444"/>
                  </a:cubicBezTo>
                  <a:cubicBezTo>
                    <a:pt x="1627" y="5254"/>
                    <a:pt x="2347" y="4184"/>
                    <a:pt x="3266" y="3266"/>
                  </a:cubicBezTo>
                  <a:cubicBezTo>
                    <a:pt x="4184" y="2348"/>
                    <a:pt x="5253" y="1626"/>
                    <a:pt x="6445" y="1122"/>
                  </a:cubicBezTo>
                  <a:cubicBezTo>
                    <a:pt x="7677" y="601"/>
                    <a:pt x="8988" y="336"/>
                    <a:pt x="10337" y="336"/>
                  </a:cubicBezTo>
                  <a:close/>
                  <a:moveTo>
                    <a:pt x="10337" y="1"/>
                  </a:moveTo>
                  <a:cubicBezTo>
                    <a:pt x="8941" y="1"/>
                    <a:pt x="7589" y="273"/>
                    <a:pt x="6313" y="812"/>
                  </a:cubicBezTo>
                  <a:cubicBezTo>
                    <a:pt x="5082" y="1333"/>
                    <a:pt x="3977" y="2077"/>
                    <a:pt x="3027" y="3027"/>
                  </a:cubicBezTo>
                  <a:cubicBezTo>
                    <a:pt x="2078" y="3977"/>
                    <a:pt x="1333" y="5082"/>
                    <a:pt x="812" y="6313"/>
                  </a:cubicBezTo>
                  <a:cubicBezTo>
                    <a:pt x="274" y="7588"/>
                    <a:pt x="1" y="8942"/>
                    <a:pt x="1" y="10337"/>
                  </a:cubicBezTo>
                  <a:cubicBezTo>
                    <a:pt x="1" y="11734"/>
                    <a:pt x="273" y="13086"/>
                    <a:pt x="812" y="14362"/>
                  </a:cubicBezTo>
                  <a:cubicBezTo>
                    <a:pt x="1333" y="15592"/>
                    <a:pt x="2077" y="16697"/>
                    <a:pt x="3027" y="17647"/>
                  </a:cubicBezTo>
                  <a:cubicBezTo>
                    <a:pt x="3977" y="18596"/>
                    <a:pt x="5082" y="19342"/>
                    <a:pt x="6313" y="19862"/>
                  </a:cubicBezTo>
                  <a:cubicBezTo>
                    <a:pt x="7589" y="20400"/>
                    <a:pt x="8942" y="20674"/>
                    <a:pt x="10337" y="20674"/>
                  </a:cubicBezTo>
                  <a:lnTo>
                    <a:pt x="10337" y="20675"/>
                  </a:lnTo>
                  <a:lnTo>
                    <a:pt x="30317" y="20675"/>
                  </a:lnTo>
                  <a:lnTo>
                    <a:pt x="3031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5"/>
            <p:cNvSpPr/>
            <p:nvPr/>
          </p:nvSpPr>
          <p:spPr>
            <a:xfrm>
              <a:off x="8564641" y="3438298"/>
              <a:ext cx="445935" cy="445964"/>
            </a:xfrm>
            <a:custGeom>
              <a:avLst/>
              <a:gdLst/>
              <a:ahLst/>
              <a:cxnLst/>
              <a:rect l="l" t="t" r="r" b="b"/>
              <a:pathLst>
                <a:path w="15389" h="15390" extrusionOk="0">
                  <a:moveTo>
                    <a:pt x="0" y="1"/>
                  </a:moveTo>
                  <a:lnTo>
                    <a:pt x="24" y="24"/>
                  </a:lnTo>
                  <a:lnTo>
                    <a:pt x="0" y="24"/>
                  </a:lnTo>
                  <a:lnTo>
                    <a:pt x="0" y="3435"/>
                  </a:lnTo>
                  <a:cubicBezTo>
                    <a:pt x="0" y="4384"/>
                    <a:pt x="770" y="5153"/>
                    <a:pt x="1719" y="5153"/>
                  </a:cubicBezTo>
                  <a:lnTo>
                    <a:pt x="3427" y="5153"/>
                  </a:lnTo>
                  <a:cubicBezTo>
                    <a:pt x="4379" y="5153"/>
                    <a:pt x="5150" y="5927"/>
                    <a:pt x="5146" y="6879"/>
                  </a:cubicBezTo>
                  <a:lnTo>
                    <a:pt x="5138" y="8555"/>
                  </a:lnTo>
                  <a:cubicBezTo>
                    <a:pt x="5135" y="9507"/>
                    <a:pt x="5905" y="10281"/>
                    <a:pt x="6857" y="10281"/>
                  </a:cubicBezTo>
                  <a:lnTo>
                    <a:pt x="8540" y="10281"/>
                  </a:lnTo>
                  <a:cubicBezTo>
                    <a:pt x="9490" y="10281"/>
                    <a:pt x="10259" y="11050"/>
                    <a:pt x="10259" y="12000"/>
                  </a:cubicBezTo>
                  <a:lnTo>
                    <a:pt x="10259" y="13671"/>
                  </a:lnTo>
                  <a:cubicBezTo>
                    <a:pt x="10259" y="14621"/>
                    <a:pt x="11028" y="15390"/>
                    <a:pt x="11978" y="15390"/>
                  </a:cubicBezTo>
                  <a:lnTo>
                    <a:pt x="13669" y="15390"/>
                  </a:lnTo>
                  <a:cubicBezTo>
                    <a:pt x="14619" y="15390"/>
                    <a:pt x="15388" y="14621"/>
                    <a:pt x="15388" y="13671"/>
                  </a:cubicBezTo>
                  <a:lnTo>
                    <a:pt x="15388" y="10260"/>
                  </a:lnTo>
                  <a:lnTo>
                    <a:pt x="15388" y="1720"/>
                  </a:lnTo>
                  <a:cubicBezTo>
                    <a:pt x="15388" y="770"/>
                    <a:pt x="14619" y="1"/>
                    <a:pt x="136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5"/>
            <p:cNvSpPr/>
            <p:nvPr/>
          </p:nvSpPr>
          <p:spPr>
            <a:xfrm>
              <a:off x="8419337" y="4605994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2" name="Google Shape;82;p5"/>
            <p:cNvGrpSpPr/>
            <p:nvPr/>
          </p:nvGrpSpPr>
          <p:grpSpPr>
            <a:xfrm rot="-5400000">
              <a:off x="8371260" y="2166801"/>
              <a:ext cx="735565" cy="809892"/>
              <a:chOff x="4880660" y="1531638"/>
              <a:chExt cx="735565" cy="809892"/>
            </a:xfrm>
          </p:grpSpPr>
          <p:sp>
            <p:nvSpPr>
              <p:cNvPr id="83" name="Google Shape;83;p5"/>
              <p:cNvSpPr/>
              <p:nvPr/>
            </p:nvSpPr>
            <p:spPr>
              <a:xfrm>
                <a:off x="4978777" y="1629726"/>
                <a:ext cx="539387" cy="711803"/>
              </a:xfrm>
              <a:custGeom>
                <a:avLst/>
                <a:gdLst/>
                <a:ahLst/>
                <a:cxnLst/>
                <a:rect l="l" t="t" r="r" b="b"/>
                <a:pathLst>
                  <a:path w="18614" h="24564" extrusionOk="0">
                    <a:moveTo>
                      <a:pt x="9307" y="1"/>
                    </a:moveTo>
                    <a:cubicBezTo>
                      <a:pt x="8052" y="1"/>
                      <a:pt x="6831" y="248"/>
                      <a:pt x="5684" y="733"/>
                    </a:cubicBezTo>
                    <a:cubicBezTo>
                      <a:pt x="4575" y="1202"/>
                      <a:pt x="3581" y="1873"/>
                      <a:pt x="2726" y="2727"/>
                    </a:cubicBezTo>
                    <a:cubicBezTo>
                      <a:pt x="1871" y="3582"/>
                      <a:pt x="1200" y="4576"/>
                      <a:pt x="732" y="5685"/>
                    </a:cubicBezTo>
                    <a:cubicBezTo>
                      <a:pt x="247" y="6832"/>
                      <a:pt x="0" y="8050"/>
                      <a:pt x="0" y="9308"/>
                    </a:cubicBezTo>
                    <a:lnTo>
                      <a:pt x="0" y="24564"/>
                    </a:lnTo>
                    <a:lnTo>
                      <a:pt x="333" y="24564"/>
                    </a:lnTo>
                    <a:lnTo>
                      <a:pt x="333" y="9308"/>
                    </a:lnTo>
                    <a:cubicBezTo>
                      <a:pt x="333" y="8096"/>
                      <a:pt x="569" y="6920"/>
                      <a:pt x="1038" y="5814"/>
                    </a:cubicBezTo>
                    <a:cubicBezTo>
                      <a:pt x="1489" y="4745"/>
                      <a:pt x="2136" y="3786"/>
                      <a:pt x="2960" y="2962"/>
                    </a:cubicBezTo>
                    <a:cubicBezTo>
                      <a:pt x="3784" y="2138"/>
                      <a:pt x="4745" y="1491"/>
                      <a:pt x="5813" y="1039"/>
                    </a:cubicBezTo>
                    <a:cubicBezTo>
                      <a:pt x="6921" y="571"/>
                      <a:pt x="8095" y="334"/>
                      <a:pt x="9307" y="334"/>
                    </a:cubicBezTo>
                    <a:cubicBezTo>
                      <a:pt x="10519" y="334"/>
                      <a:pt x="11694" y="570"/>
                      <a:pt x="12801" y="1039"/>
                    </a:cubicBezTo>
                    <a:cubicBezTo>
                      <a:pt x="13870" y="1491"/>
                      <a:pt x="14828" y="2137"/>
                      <a:pt x="15653" y="2962"/>
                    </a:cubicBezTo>
                    <a:cubicBezTo>
                      <a:pt x="16477" y="3785"/>
                      <a:pt x="17124" y="4745"/>
                      <a:pt x="17576" y="5814"/>
                    </a:cubicBezTo>
                    <a:cubicBezTo>
                      <a:pt x="18043" y="6922"/>
                      <a:pt x="18280" y="8096"/>
                      <a:pt x="18280" y="9308"/>
                    </a:cubicBezTo>
                    <a:lnTo>
                      <a:pt x="18280" y="24564"/>
                    </a:lnTo>
                    <a:lnTo>
                      <a:pt x="18614" y="24564"/>
                    </a:lnTo>
                    <a:lnTo>
                      <a:pt x="18614" y="9308"/>
                    </a:lnTo>
                    <a:cubicBezTo>
                      <a:pt x="18614" y="8052"/>
                      <a:pt x="18367" y="6832"/>
                      <a:pt x="17882" y="5685"/>
                    </a:cubicBezTo>
                    <a:cubicBezTo>
                      <a:pt x="17413" y="4578"/>
                      <a:pt x="16742" y="3582"/>
                      <a:pt x="15888" y="2727"/>
                    </a:cubicBezTo>
                    <a:cubicBezTo>
                      <a:pt x="15033" y="1873"/>
                      <a:pt x="14038" y="1202"/>
                      <a:pt x="12930" y="733"/>
                    </a:cubicBezTo>
                    <a:cubicBezTo>
                      <a:pt x="11782" y="248"/>
                      <a:pt x="10563" y="1"/>
                      <a:pt x="930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84;p5"/>
              <p:cNvSpPr/>
              <p:nvPr/>
            </p:nvSpPr>
            <p:spPr>
              <a:xfrm>
                <a:off x="4983240" y="1634218"/>
                <a:ext cx="530375" cy="702791"/>
              </a:xfrm>
              <a:custGeom>
                <a:avLst/>
                <a:gdLst/>
                <a:ahLst/>
                <a:cxnLst/>
                <a:rect l="l" t="t" r="r" b="b"/>
                <a:pathLst>
                  <a:path w="18303" h="24253" extrusionOk="0">
                    <a:moveTo>
                      <a:pt x="9152" y="1"/>
                    </a:moveTo>
                    <a:cubicBezTo>
                      <a:pt x="7916" y="1"/>
                      <a:pt x="6717" y="242"/>
                      <a:pt x="5590" y="719"/>
                    </a:cubicBezTo>
                    <a:cubicBezTo>
                      <a:pt x="4499" y="1182"/>
                      <a:pt x="3521" y="1842"/>
                      <a:pt x="2680" y="2681"/>
                    </a:cubicBezTo>
                    <a:cubicBezTo>
                      <a:pt x="1839" y="3522"/>
                      <a:pt x="1179" y="4501"/>
                      <a:pt x="719" y="5591"/>
                    </a:cubicBezTo>
                    <a:cubicBezTo>
                      <a:pt x="242" y="6718"/>
                      <a:pt x="0" y="7918"/>
                      <a:pt x="0" y="9153"/>
                    </a:cubicBezTo>
                    <a:lnTo>
                      <a:pt x="0" y="24252"/>
                    </a:lnTo>
                    <a:lnTo>
                      <a:pt x="21" y="24252"/>
                    </a:lnTo>
                    <a:lnTo>
                      <a:pt x="21" y="9153"/>
                    </a:lnTo>
                    <a:cubicBezTo>
                      <a:pt x="21" y="7920"/>
                      <a:pt x="262" y="6723"/>
                      <a:pt x="738" y="5598"/>
                    </a:cubicBezTo>
                    <a:cubicBezTo>
                      <a:pt x="1198" y="4511"/>
                      <a:pt x="1855" y="3535"/>
                      <a:pt x="2695" y="2696"/>
                    </a:cubicBezTo>
                    <a:cubicBezTo>
                      <a:pt x="3533" y="1857"/>
                      <a:pt x="4511" y="1198"/>
                      <a:pt x="5597" y="739"/>
                    </a:cubicBezTo>
                    <a:cubicBezTo>
                      <a:pt x="6723" y="263"/>
                      <a:pt x="7919" y="21"/>
                      <a:pt x="9152" y="21"/>
                    </a:cubicBezTo>
                    <a:cubicBezTo>
                      <a:pt x="10384" y="21"/>
                      <a:pt x="11580" y="263"/>
                      <a:pt x="12706" y="739"/>
                    </a:cubicBezTo>
                    <a:cubicBezTo>
                      <a:pt x="13794" y="1198"/>
                      <a:pt x="14770" y="1857"/>
                      <a:pt x="15608" y="2696"/>
                    </a:cubicBezTo>
                    <a:cubicBezTo>
                      <a:pt x="16447" y="3535"/>
                      <a:pt x="17105" y="4512"/>
                      <a:pt x="17565" y="5598"/>
                    </a:cubicBezTo>
                    <a:cubicBezTo>
                      <a:pt x="18042" y="6723"/>
                      <a:pt x="18282" y="7920"/>
                      <a:pt x="18282" y="9153"/>
                    </a:cubicBezTo>
                    <a:lnTo>
                      <a:pt x="18282" y="24253"/>
                    </a:lnTo>
                    <a:lnTo>
                      <a:pt x="18303" y="24253"/>
                    </a:lnTo>
                    <a:lnTo>
                      <a:pt x="18303" y="9153"/>
                    </a:lnTo>
                    <a:cubicBezTo>
                      <a:pt x="18303" y="7918"/>
                      <a:pt x="18062" y="6718"/>
                      <a:pt x="17584" y="5591"/>
                    </a:cubicBezTo>
                    <a:cubicBezTo>
                      <a:pt x="17123" y="4500"/>
                      <a:pt x="16463" y="3522"/>
                      <a:pt x="15623" y="2681"/>
                    </a:cubicBezTo>
                    <a:cubicBezTo>
                      <a:pt x="14782" y="1840"/>
                      <a:pt x="13803" y="1181"/>
                      <a:pt x="12714" y="719"/>
                    </a:cubicBezTo>
                    <a:cubicBezTo>
                      <a:pt x="11586" y="242"/>
                      <a:pt x="10387" y="1"/>
                      <a:pt x="91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85;p5"/>
              <p:cNvSpPr/>
              <p:nvPr/>
            </p:nvSpPr>
            <p:spPr>
              <a:xfrm>
                <a:off x="5174867" y="1825815"/>
                <a:ext cx="147177" cy="515713"/>
              </a:xfrm>
              <a:custGeom>
                <a:avLst/>
                <a:gdLst/>
                <a:ahLst/>
                <a:cxnLst/>
                <a:rect l="l" t="t" r="r" b="b"/>
                <a:pathLst>
                  <a:path w="5079" h="17797" extrusionOk="0">
                    <a:moveTo>
                      <a:pt x="2540" y="1"/>
                    </a:moveTo>
                    <a:cubicBezTo>
                      <a:pt x="1140" y="1"/>
                      <a:pt x="0" y="1141"/>
                      <a:pt x="0" y="2541"/>
                    </a:cubicBezTo>
                    <a:lnTo>
                      <a:pt x="0" y="17797"/>
                    </a:lnTo>
                    <a:lnTo>
                      <a:pt x="333" y="17797"/>
                    </a:lnTo>
                    <a:lnTo>
                      <a:pt x="333" y="2541"/>
                    </a:lnTo>
                    <a:cubicBezTo>
                      <a:pt x="333" y="1324"/>
                      <a:pt x="1323" y="335"/>
                      <a:pt x="2540" y="335"/>
                    </a:cubicBezTo>
                    <a:cubicBezTo>
                      <a:pt x="3755" y="335"/>
                      <a:pt x="4745" y="1323"/>
                      <a:pt x="4745" y="2541"/>
                    </a:cubicBezTo>
                    <a:lnTo>
                      <a:pt x="4745" y="17797"/>
                    </a:lnTo>
                    <a:lnTo>
                      <a:pt x="5079" y="17797"/>
                    </a:lnTo>
                    <a:lnTo>
                      <a:pt x="5079" y="2541"/>
                    </a:lnTo>
                    <a:cubicBezTo>
                      <a:pt x="5079" y="1141"/>
                      <a:pt x="3940" y="1"/>
                      <a:pt x="25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86;p5"/>
              <p:cNvSpPr/>
              <p:nvPr/>
            </p:nvSpPr>
            <p:spPr>
              <a:xfrm>
                <a:off x="5179387" y="1830365"/>
                <a:ext cx="138078" cy="506643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17484" extrusionOk="0">
                    <a:moveTo>
                      <a:pt x="2382" y="1"/>
                    </a:moveTo>
                    <a:cubicBezTo>
                      <a:pt x="1069" y="1"/>
                      <a:pt x="0" y="1069"/>
                      <a:pt x="0" y="2384"/>
                    </a:cubicBezTo>
                    <a:lnTo>
                      <a:pt x="0" y="17483"/>
                    </a:lnTo>
                    <a:lnTo>
                      <a:pt x="21" y="17483"/>
                    </a:lnTo>
                    <a:lnTo>
                      <a:pt x="21" y="2384"/>
                    </a:lnTo>
                    <a:cubicBezTo>
                      <a:pt x="21" y="1080"/>
                      <a:pt x="1082" y="20"/>
                      <a:pt x="2384" y="20"/>
                    </a:cubicBezTo>
                    <a:cubicBezTo>
                      <a:pt x="3686" y="20"/>
                      <a:pt x="4745" y="1082"/>
                      <a:pt x="4745" y="2384"/>
                    </a:cubicBezTo>
                    <a:lnTo>
                      <a:pt x="4745" y="17484"/>
                    </a:lnTo>
                    <a:lnTo>
                      <a:pt x="4765" y="17484"/>
                    </a:lnTo>
                    <a:lnTo>
                      <a:pt x="4765" y="2384"/>
                    </a:lnTo>
                    <a:cubicBezTo>
                      <a:pt x="4765" y="1069"/>
                      <a:pt x="3696" y="1"/>
                      <a:pt x="2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87;p5"/>
              <p:cNvSpPr/>
              <p:nvPr/>
            </p:nvSpPr>
            <p:spPr>
              <a:xfrm>
                <a:off x="4880660" y="1531638"/>
                <a:ext cx="735565" cy="809892"/>
              </a:xfrm>
              <a:custGeom>
                <a:avLst/>
                <a:gdLst/>
                <a:ahLst/>
                <a:cxnLst/>
                <a:rect l="l" t="t" r="r" b="b"/>
                <a:pathLst>
                  <a:path w="25384" h="27949" extrusionOk="0">
                    <a:moveTo>
                      <a:pt x="12692" y="0"/>
                    </a:moveTo>
                    <a:cubicBezTo>
                      <a:pt x="5694" y="0"/>
                      <a:pt x="1" y="5695"/>
                      <a:pt x="1" y="12693"/>
                    </a:cubicBezTo>
                    <a:lnTo>
                      <a:pt x="1" y="27949"/>
                    </a:lnTo>
                    <a:lnTo>
                      <a:pt x="334" y="27949"/>
                    </a:lnTo>
                    <a:lnTo>
                      <a:pt x="334" y="12693"/>
                    </a:lnTo>
                    <a:cubicBezTo>
                      <a:pt x="334" y="5878"/>
                      <a:pt x="5878" y="334"/>
                      <a:pt x="12692" y="334"/>
                    </a:cubicBezTo>
                    <a:cubicBezTo>
                      <a:pt x="19506" y="334"/>
                      <a:pt x="25051" y="5878"/>
                      <a:pt x="25051" y="12693"/>
                    </a:cubicBezTo>
                    <a:lnTo>
                      <a:pt x="25051" y="27949"/>
                    </a:lnTo>
                    <a:lnTo>
                      <a:pt x="25383" y="27949"/>
                    </a:lnTo>
                    <a:lnTo>
                      <a:pt x="25383" y="12693"/>
                    </a:lnTo>
                    <a:cubicBezTo>
                      <a:pt x="25383" y="5694"/>
                      <a:pt x="19689" y="0"/>
                      <a:pt x="1269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88;p5"/>
              <p:cNvSpPr/>
              <p:nvPr/>
            </p:nvSpPr>
            <p:spPr>
              <a:xfrm>
                <a:off x="4885151" y="1536217"/>
                <a:ext cx="726495" cy="800793"/>
              </a:xfrm>
              <a:custGeom>
                <a:avLst/>
                <a:gdLst/>
                <a:ahLst/>
                <a:cxnLst/>
                <a:rect l="l" t="t" r="r" b="b"/>
                <a:pathLst>
                  <a:path w="25071" h="27635" extrusionOk="0">
                    <a:moveTo>
                      <a:pt x="12535" y="0"/>
                    </a:moveTo>
                    <a:cubicBezTo>
                      <a:pt x="5624" y="0"/>
                      <a:pt x="1" y="5623"/>
                      <a:pt x="1" y="12535"/>
                    </a:cubicBezTo>
                    <a:lnTo>
                      <a:pt x="1" y="27634"/>
                    </a:lnTo>
                    <a:lnTo>
                      <a:pt x="21" y="27634"/>
                    </a:lnTo>
                    <a:lnTo>
                      <a:pt x="21" y="12535"/>
                    </a:lnTo>
                    <a:cubicBezTo>
                      <a:pt x="21" y="5634"/>
                      <a:pt x="5636" y="20"/>
                      <a:pt x="12536" y="20"/>
                    </a:cubicBezTo>
                    <a:cubicBezTo>
                      <a:pt x="19437" y="20"/>
                      <a:pt x="25052" y="5634"/>
                      <a:pt x="25052" y="12535"/>
                    </a:cubicBezTo>
                    <a:lnTo>
                      <a:pt x="25052" y="27635"/>
                    </a:lnTo>
                    <a:lnTo>
                      <a:pt x="25070" y="27635"/>
                    </a:lnTo>
                    <a:lnTo>
                      <a:pt x="25070" y="12535"/>
                    </a:lnTo>
                    <a:cubicBezTo>
                      <a:pt x="25070" y="5623"/>
                      <a:pt x="19446" y="0"/>
                      <a:pt x="1253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89;p5"/>
              <p:cNvSpPr/>
              <p:nvPr/>
            </p:nvSpPr>
            <p:spPr>
              <a:xfrm>
                <a:off x="5076778" y="1727756"/>
                <a:ext cx="343325" cy="613772"/>
              </a:xfrm>
              <a:custGeom>
                <a:avLst/>
                <a:gdLst/>
                <a:ahLst/>
                <a:cxnLst/>
                <a:rect l="l" t="t" r="r" b="b"/>
                <a:pathLst>
                  <a:path w="11848" h="21181" extrusionOk="0">
                    <a:moveTo>
                      <a:pt x="5925" y="0"/>
                    </a:moveTo>
                    <a:cubicBezTo>
                      <a:pt x="2658" y="0"/>
                      <a:pt x="1" y="2658"/>
                      <a:pt x="1" y="5925"/>
                    </a:cubicBezTo>
                    <a:lnTo>
                      <a:pt x="1" y="21181"/>
                    </a:lnTo>
                    <a:lnTo>
                      <a:pt x="334" y="21181"/>
                    </a:lnTo>
                    <a:lnTo>
                      <a:pt x="334" y="5925"/>
                    </a:lnTo>
                    <a:cubicBezTo>
                      <a:pt x="334" y="2842"/>
                      <a:pt x="2843" y="334"/>
                      <a:pt x="5925" y="334"/>
                    </a:cubicBezTo>
                    <a:cubicBezTo>
                      <a:pt x="9007" y="334"/>
                      <a:pt x="11515" y="2843"/>
                      <a:pt x="11515" y="5925"/>
                    </a:cubicBezTo>
                    <a:lnTo>
                      <a:pt x="11515" y="21181"/>
                    </a:lnTo>
                    <a:lnTo>
                      <a:pt x="11847" y="21181"/>
                    </a:lnTo>
                    <a:lnTo>
                      <a:pt x="11847" y="5925"/>
                    </a:lnTo>
                    <a:cubicBezTo>
                      <a:pt x="11847" y="2658"/>
                      <a:pt x="9192" y="0"/>
                      <a:pt x="59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90;p5"/>
              <p:cNvSpPr/>
              <p:nvPr/>
            </p:nvSpPr>
            <p:spPr>
              <a:xfrm>
                <a:off x="5081270" y="1732335"/>
                <a:ext cx="334226" cy="604673"/>
              </a:xfrm>
              <a:custGeom>
                <a:avLst/>
                <a:gdLst/>
                <a:ahLst/>
                <a:cxnLst/>
                <a:rect l="l" t="t" r="r" b="b"/>
                <a:pathLst>
                  <a:path w="11534" h="20867" extrusionOk="0">
                    <a:moveTo>
                      <a:pt x="5767" y="0"/>
                    </a:moveTo>
                    <a:cubicBezTo>
                      <a:pt x="2589" y="0"/>
                      <a:pt x="1" y="2587"/>
                      <a:pt x="1" y="5767"/>
                    </a:cubicBezTo>
                    <a:lnTo>
                      <a:pt x="1" y="20866"/>
                    </a:lnTo>
                    <a:lnTo>
                      <a:pt x="21" y="20866"/>
                    </a:lnTo>
                    <a:lnTo>
                      <a:pt x="21" y="5767"/>
                    </a:lnTo>
                    <a:cubicBezTo>
                      <a:pt x="21" y="2598"/>
                      <a:pt x="2600" y="20"/>
                      <a:pt x="5769" y="20"/>
                    </a:cubicBezTo>
                    <a:cubicBezTo>
                      <a:pt x="8939" y="20"/>
                      <a:pt x="11516" y="2598"/>
                      <a:pt x="11516" y="5767"/>
                    </a:cubicBezTo>
                    <a:lnTo>
                      <a:pt x="11516" y="20867"/>
                    </a:lnTo>
                    <a:lnTo>
                      <a:pt x="11533" y="20867"/>
                    </a:lnTo>
                    <a:lnTo>
                      <a:pt x="11533" y="5767"/>
                    </a:lnTo>
                    <a:cubicBezTo>
                      <a:pt x="11533" y="2587"/>
                      <a:pt x="8947" y="0"/>
                      <a:pt x="57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91;p5"/>
              <p:cNvSpPr/>
              <p:nvPr/>
            </p:nvSpPr>
            <p:spPr>
              <a:xfrm>
                <a:off x="5243601" y="1899592"/>
                <a:ext cx="9707" cy="441559"/>
              </a:xfrm>
              <a:custGeom>
                <a:avLst/>
                <a:gdLst/>
                <a:ahLst/>
                <a:cxnLst/>
                <a:rect l="l" t="t" r="r" b="b"/>
                <a:pathLst>
                  <a:path w="335" h="15238" extrusionOk="0">
                    <a:moveTo>
                      <a:pt x="1" y="1"/>
                    </a:moveTo>
                    <a:lnTo>
                      <a:pt x="1" y="15237"/>
                    </a:lnTo>
                    <a:lnTo>
                      <a:pt x="334" y="15237"/>
                    </a:lnTo>
                    <a:lnTo>
                      <a:pt x="3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92;p5"/>
              <p:cNvSpPr/>
              <p:nvPr/>
            </p:nvSpPr>
            <p:spPr>
              <a:xfrm>
                <a:off x="5248150" y="1904170"/>
                <a:ext cx="638" cy="432518"/>
              </a:xfrm>
              <a:custGeom>
                <a:avLst/>
                <a:gdLst/>
                <a:ahLst/>
                <a:cxnLst/>
                <a:rect l="l" t="t" r="r" b="b"/>
                <a:pathLst>
                  <a:path w="22" h="14926" extrusionOk="0">
                    <a:moveTo>
                      <a:pt x="1" y="1"/>
                    </a:moveTo>
                    <a:lnTo>
                      <a:pt x="1" y="14925"/>
                    </a:lnTo>
                    <a:lnTo>
                      <a:pt x="21" y="14925"/>
                    </a:lnTo>
                    <a:lnTo>
                      <a:pt x="21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93" name="Google Shape;93;p5"/>
            <p:cNvSpPr/>
            <p:nvPr/>
          </p:nvSpPr>
          <p:spPr>
            <a:xfrm>
              <a:off x="8647579" y="374148"/>
              <a:ext cx="280068" cy="280068"/>
            </a:xfrm>
            <a:custGeom>
              <a:avLst/>
              <a:gdLst/>
              <a:ahLst/>
              <a:cxnLst/>
              <a:rect l="l" t="t" r="r" b="b"/>
              <a:pathLst>
                <a:path w="9665" h="9665" extrusionOk="0">
                  <a:moveTo>
                    <a:pt x="4832" y="1"/>
                  </a:moveTo>
                  <a:cubicBezTo>
                    <a:pt x="3550" y="1"/>
                    <a:pt x="2321" y="510"/>
                    <a:pt x="1415" y="1416"/>
                  </a:cubicBezTo>
                  <a:cubicBezTo>
                    <a:pt x="509" y="2323"/>
                    <a:pt x="0" y="3551"/>
                    <a:pt x="0" y="4833"/>
                  </a:cubicBezTo>
                  <a:cubicBezTo>
                    <a:pt x="0" y="6114"/>
                    <a:pt x="509" y="7344"/>
                    <a:pt x="1415" y="8249"/>
                  </a:cubicBezTo>
                  <a:cubicBezTo>
                    <a:pt x="2321" y="9156"/>
                    <a:pt x="3550" y="9665"/>
                    <a:pt x="4832" y="9665"/>
                  </a:cubicBezTo>
                  <a:cubicBezTo>
                    <a:pt x="6114" y="9665"/>
                    <a:pt x="7342" y="9156"/>
                    <a:pt x="8249" y="8249"/>
                  </a:cubicBezTo>
                  <a:cubicBezTo>
                    <a:pt x="9155" y="7344"/>
                    <a:pt x="9664" y="6114"/>
                    <a:pt x="9664" y="4833"/>
                  </a:cubicBezTo>
                  <a:cubicBezTo>
                    <a:pt x="9664" y="3551"/>
                    <a:pt x="9155" y="2323"/>
                    <a:pt x="8249" y="1416"/>
                  </a:cubicBezTo>
                  <a:cubicBezTo>
                    <a:pt x="7342" y="510"/>
                    <a:pt x="6114" y="1"/>
                    <a:pt x="4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>
              <a:off x="8535207" y="111873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"/>
          <p:cNvSpPr txBox="1">
            <a:spLocks noGrp="1"/>
          </p:cNvSpPr>
          <p:nvPr>
            <p:ph type="body" idx="1"/>
          </p:nvPr>
        </p:nvSpPr>
        <p:spPr>
          <a:xfrm>
            <a:off x="720000" y="1632025"/>
            <a:ext cx="4503600" cy="226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9" name="Google Shape;119;p7"/>
          <p:cNvSpPr txBox="1">
            <a:spLocks noGrp="1"/>
          </p:cNvSpPr>
          <p:nvPr>
            <p:ph type="title"/>
          </p:nvPr>
        </p:nvSpPr>
        <p:spPr>
          <a:xfrm>
            <a:off x="720000" y="463800"/>
            <a:ext cx="77040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120" name="Google Shape;120;p7"/>
          <p:cNvGrpSpPr/>
          <p:nvPr/>
        </p:nvGrpSpPr>
        <p:grpSpPr>
          <a:xfrm>
            <a:off x="-12" y="8"/>
            <a:ext cx="9001579" cy="5143498"/>
            <a:chOff x="-12" y="8"/>
            <a:chExt cx="9001579" cy="5143498"/>
          </a:xfrm>
        </p:grpSpPr>
        <p:sp>
          <p:nvSpPr>
            <p:cNvPr id="121" name="Google Shape;121;p7"/>
            <p:cNvSpPr/>
            <p:nvPr/>
          </p:nvSpPr>
          <p:spPr>
            <a:xfrm>
              <a:off x="-12" y="3165310"/>
              <a:ext cx="237123" cy="237123"/>
            </a:xfrm>
            <a:custGeom>
              <a:avLst/>
              <a:gdLst/>
              <a:ahLst/>
              <a:cxnLst/>
              <a:rect l="l" t="t" r="r" b="b"/>
              <a:pathLst>
                <a:path w="8183" h="8183" extrusionOk="0">
                  <a:moveTo>
                    <a:pt x="0" y="0"/>
                  </a:moveTo>
                  <a:lnTo>
                    <a:pt x="0" y="8183"/>
                  </a:lnTo>
                  <a:lnTo>
                    <a:pt x="4091" y="8183"/>
                  </a:lnTo>
                  <a:cubicBezTo>
                    <a:pt x="6350" y="8183"/>
                    <a:pt x="8182" y="6351"/>
                    <a:pt x="8182" y="4091"/>
                  </a:cubicBezTo>
                  <a:cubicBezTo>
                    <a:pt x="8182" y="1832"/>
                    <a:pt x="6351" y="0"/>
                    <a:pt x="409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7"/>
            <p:cNvSpPr/>
            <p:nvPr/>
          </p:nvSpPr>
          <p:spPr>
            <a:xfrm>
              <a:off x="8599881" y="1796770"/>
              <a:ext cx="401686" cy="241035"/>
            </a:xfrm>
            <a:custGeom>
              <a:avLst/>
              <a:gdLst/>
              <a:ahLst/>
              <a:cxnLst/>
              <a:rect l="l" t="t" r="r" b="b"/>
              <a:pathLst>
                <a:path w="13862" h="8318" extrusionOk="0">
                  <a:moveTo>
                    <a:pt x="6931" y="1"/>
                  </a:moveTo>
                  <a:cubicBezTo>
                    <a:pt x="3103" y="1"/>
                    <a:pt x="0" y="3103"/>
                    <a:pt x="0" y="6932"/>
                  </a:cubicBezTo>
                  <a:lnTo>
                    <a:pt x="0" y="8317"/>
                  </a:lnTo>
                  <a:lnTo>
                    <a:pt x="13861" y="8317"/>
                  </a:lnTo>
                  <a:lnTo>
                    <a:pt x="13861" y="6932"/>
                  </a:lnTo>
                  <a:cubicBezTo>
                    <a:pt x="13861" y="3103"/>
                    <a:pt x="10759" y="1"/>
                    <a:pt x="69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7"/>
            <p:cNvSpPr/>
            <p:nvPr/>
          </p:nvSpPr>
          <p:spPr>
            <a:xfrm>
              <a:off x="178132" y="2683835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7"/>
            <p:cNvSpPr/>
            <p:nvPr/>
          </p:nvSpPr>
          <p:spPr>
            <a:xfrm>
              <a:off x="8795844" y="4001094"/>
              <a:ext cx="9765" cy="1142409"/>
            </a:xfrm>
            <a:custGeom>
              <a:avLst/>
              <a:gdLst/>
              <a:ahLst/>
              <a:cxnLst/>
              <a:rect l="l" t="t" r="r" b="b"/>
              <a:pathLst>
                <a:path w="337" h="39424" extrusionOk="0">
                  <a:moveTo>
                    <a:pt x="1" y="1"/>
                  </a:moveTo>
                  <a:lnTo>
                    <a:pt x="1" y="39424"/>
                  </a:lnTo>
                  <a:lnTo>
                    <a:pt x="336" y="39424"/>
                  </a:lnTo>
                  <a:lnTo>
                    <a:pt x="3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7"/>
            <p:cNvSpPr/>
            <p:nvPr/>
          </p:nvSpPr>
          <p:spPr>
            <a:xfrm>
              <a:off x="8423999" y="8"/>
              <a:ext cx="388414" cy="868832"/>
            </a:xfrm>
            <a:custGeom>
              <a:avLst/>
              <a:gdLst/>
              <a:ahLst/>
              <a:cxnLst/>
              <a:rect l="l" t="t" r="r" b="b"/>
              <a:pathLst>
                <a:path w="13404" h="29983" extrusionOk="0">
                  <a:moveTo>
                    <a:pt x="1" y="1"/>
                  </a:moveTo>
                  <a:lnTo>
                    <a:pt x="1" y="23281"/>
                  </a:lnTo>
                  <a:cubicBezTo>
                    <a:pt x="1" y="26981"/>
                    <a:pt x="3000" y="29982"/>
                    <a:pt x="6701" y="29982"/>
                  </a:cubicBezTo>
                  <a:cubicBezTo>
                    <a:pt x="10403" y="29982"/>
                    <a:pt x="13403" y="26983"/>
                    <a:pt x="13402" y="23281"/>
                  </a:cubicBezTo>
                  <a:lnTo>
                    <a:pt x="1340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7"/>
            <p:cNvSpPr/>
            <p:nvPr/>
          </p:nvSpPr>
          <p:spPr>
            <a:xfrm>
              <a:off x="347047" y="4756616"/>
              <a:ext cx="639331" cy="383575"/>
            </a:xfrm>
            <a:custGeom>
              <a:avLst/>
              <a:gdLst/>
              <a:ahLst/>
              <a:cxnLst/>
              <a:rect l="l" t="t" r="r" b="b"/>
              <a:pathLst>
                <a:path w="22063" h="13237" extrusionOk="0">
                  <a:moveTo>
                    <a:pt x="11031" y="0"/>
                  </a:moveTo>
                  <a:cubicBezTo>
                    <a:pt x="4940" y="0"/>
                    <a:pt x="0" y="4939"/>
                    <a:pt x="0" y="11030"/>
                  </a:cubicBezTo>
                  <a:lnTo>
                    <a:pt x="0" y="13237"/>
                  </a:lnTo>
                  <a:lnTo>
                    <a:pt x="22062" y="13237"/>
                  </a:lnTo>
                  <a:lnTo>
                    <a:pt x="22062" y="11030"/>
                  </a:lnTo>
                  <a:cubicBezTo>
                    <a:pt x="22062" y="4939"/>
                    <a:pt x="17123" y="0"/>
                    <a:pt x="110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7"/>
            <p:cNvSpPr/>
            <p:nvPr/>
          </p:nvSpPr>
          <p:spPr>
            <a:xfrm>
              <a:off x="178136" y="4131785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7"/>
            <p:cNvSpPr/>
            <p:nvPr/>
          </p:nvSpPr>
          <p:spPr>
            <a:xfrm>
              <a:off x="8727628" y="2707453"/>
              <a:ext cx="146191" cy="427273"/>
            </a:xfrm>
            <a:custGeom>
              <a:avLst/>
              <a:gdLst/>
              <a:ahLst/>
              <a:cxnLst/>
              <a:rect l="l" t="t" r="r" b="b"/>
              <a:pathLst>
                <a:path w="5045" h="14745" extrusionOk="0">
                  <a:moveTo>
                    <a:pt x="2523" y="1"/>
                  </a:moveTo>
                  <a:cubicBezTo>
                    <a:pt x="1130" y="1"/>
                    <a:pt x="1" y="1130"/>
                    <a:pt x="1" y="2523"/>
                  </a:cubicBezTo>
                  <a:cubicBezTo>
                    <a:pt x="1" y="3723"/>
                    <a:pt x="840" y="4724"/>
                    <a:pt x="1962" y="4980"/>
                  </a:cubicBezTo>
                  <a:cubicBezTo>
                    <a:pt x="840" y="5235"/>
                    <a:pt x="1" y="6237"/>
                    <a:pt x="1" y="7438"/>
                  </a:cubicBezTo>
                  <a:cubicBezTo>
                    <a:pt x="1" y="8552"/>
                    <a:pt x="727" y="9497"/>
                    <a:pt x="1729" y="9830"/>
                  </a:cubicBezTo>
                  <a:cubicBezTo>
                    <a:pt x="725" y="10163"/>
                    <a:pt x="1" y="11107"/>
                    <a:pt x="1" y="12222"/>
                  </a:cubicBezTo>
                  <a:cubicBezTo>
                    <a:pt x="1" y="13615"/>
                    <a:pt x="1130" y="14744"/>
                    <a:pt x="2523" y="14744"/>
                  </a:cubicBezTo>
                  <a:cubicBezTo>
                    <a:pt x="3915" y="14744"/>
                    <a:pt x="5044" y="13615"/>
                    <a:pt x="5044" y="12222"/>
                  </a:cubicBezTo>
                  <a:cubicBezTo>
                    <a:pt x="5044" y="11107"/>
                    <a:pt x="4320" y="10162"/>
                    <a:pt x="3316" y="9830"/>
                  </a:cubicBezTo>
                  <a:cubicBezTo>
                    <a:pt x="4320" y="9497"/>
                    <a:pt x="5044" y="8553"/>
                    <a:pt x="5044" y="7438"/>
                  </a:cubicBezTo>
                  <a:cubicBezTo>
                    <a:pt x="5044" y="6237"/>
                    <a:pt x="4206" y="5235"/>
                    <a:pt x="3083" y="4980"/>
                  </a:cubicBezTo>
                  <a:cubicBezTo>
                    <a:pt x="4206" y="4724"/>
                    <a:pt x="5044" y="3723"/>
                    <a:pt x="5044" y="2523"/>
                  </a:cubicBezTo>
                  <a:cubicBezTo>
                    <a:pt x="5044" y="1130"/>
                    <a:pt x="3915" y="1"/>
                    <a:pt x="25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"/>
          <p:cNvSpPr txBox="1">
            <a:spLocks noGrp="1"/>
          </p:cNvSpPr>
          <p:nvPr>
            <p:ph type="title"/>
          </p:nvPr>
        </p:nvSpPr>
        <p:spPr>
          <a:xfrm>
            <a:off x="1506000" y="1134600"/>
            <a:ext cx="6132000" cy="287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grpSp>
        <p:nvGrpSpPr>
          <p:cNvPr id="131" name="Google Shape;131;p8"/>
          <p:cNvGrpSpPr/>
          <p:nvPr/>
        </p:nvGrpSpPr>
        <p:grpSpPr>
          <a:xfrm>
            <a:off x="199320" y="5"/>
            <a:ext cx="8944691" cy="5143500"/>
            <a:chOff x="199320" y="5"/>
            <a:chExt cx="8944691" cy="5143500"/>
          </a:xfrm>
        </p:grpSpPr>
        <p:sp>
          <p:nvSpPr>
            <p:cNvPr id="132" name="Google Shape;132;p8"/>
            <p:cNvSpPr/>
            <p:nvPr/>
          </p:nvSpPr>
          <p:spPr>
            <a:xfrm>
              <a:off x="5254794" y="52170"/>
              <a:ext cx="358973" cy="431823"/>
            </a:xfrm>
            <a:custGeom>
              <a:avLst/>
              <a:gdLst/>
              <a:ahLst/>
              <a:cxnLst/>
              <a:rect l="l" t="t" r="r" b="b"/>
              <a:pathLst>
                <a:path w="12388" h="14902" extrusionOk="0">
                  <a:moveTo>
                    <a:pt x="5035" y="0"/>
                  </a:moveTo>
                  <a:cubicBezTo>
                    <a:pt x="4605" y="0"/>
                    <a:pt x="4255" y="350"/>
                    <a:pt x="4255" y="782"/>
                  </a:cubicBezTo>
                  <a:cubicBezTo>
                    <a:pt x="4255" y="3344"/>
                    <a:pt x="6339" y="5428"/>
                    <a:pt x="8901" y="5428"/>
                  </a:cubicBezTo>
                  <a:lnTo>
                    <a:pt x="10253" y="5428"/>
                  </a:lnTo>
                  <a:cubicBezTo>
                    <a:pt x="10569" y="5428"/>
                    <a:pt x="10827" y="5684"/>
                    <a:pt x="10827" y="6001"/>
                  </a:cubicBezTo>
                  <a:cubicBezTo>
                    <a:pt x="10827" y="6317"/>
                    <a:pt x="10569" y="6574"/>
                    <a:pt x="10253" y="6574"/>
                  </a:cubicBezTo>
                  <a:lnTo>
                    <a:pt x="4164" y="6574"/>
                  </a:lnTo>
                  <a:cubicBezTo>
                    <a:pt x="1869" y="6574"/>
                    <a:pt x="1" y="8441"/>
                    <a:pt x="1" y="10737"/>
                  </a:cubicBezTo>
                  <a:cubicBezTo>
                    <a:pt x="1" y="13033"/>
                    <a:pt x="1869" y="14901"/>
                    <a:pt x="4164" y="14901"/>
                  </a:cubicBezTo>
                  <a:lnTo>
                    <a:pt x="8660" y="14901"/>
                  </a:lnTo>
                  <a:cubicBezTo>
                    <a:pt x="9092" y="14901"/>
                    <a:pt x="9442" y="14551"/>
                    <a:pt x="9443" y="14118"/>
                  </a:cubicBezTo>
                  <a:cubicBezTo>
                    <a:pt x="9443" y="13687"/>
                    <a:pt x="9093" y="13338"/>
                    <a:pt x="8662" y="13338"/>
                  </a:cubicBezTo>
                  <a:lnTo>
                    <a:pt x="4166" y="13338"/>
                  </a:lnTo>
                  <a:cubicBezTo>
                    <a:pt x="2731" y="13338"/>
                    <a:pt x="1564" y="12171"/>
                    <a:pt x="1564" y="10736"/>
                  </a:cubicBezTo>
                  <a:cubicBezTo>
                    <a:pt x="1564" y="9301"/>
                    <a:pt x="2731" y="8134"/>
                    <a:pt x="4166" y="8134"/>
                  </a:cubicBezTo>
                  <a:lnTo>
                    <a:pt x="10255" y="8134"/>
                  </a:lnTo>
                  <a:cubicBezTo>
                    <a:pt x="11431" y="8134"/>
                    <a:pt x="12388" y="7178"/>
                    <a:pt x="12388" y="6001"/>
                  </a:cubicBezTo>
                  <a:cubicBezTo>
                    <a:pt x="12388" y="4824"/>
                    <a:pt x="11432" y="3867"/>
                    <a:pt x="10255" y="3867"/>
                  </a:cubicBezTo>
                  <a:lnTo>
                    <a:pt x="8902" y="3867"/>
                  </a:lnTo>
                  <a:cubicBezTo>
                    <a:pt x="7199" y="3867"/>
                    <a:pt x="5816" y="2482"/>
                    <a:pt x="5816" y="782"/>
                  </a:cubicBezTo>
                  <a:cubicBezTo>
                    <a:pt x="5816" y="350"/>
                    <a:pt x="5467" y="0"/>
                    <a:pt x="5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8"/>
            <p:cNvSpPr/>
            <p:nvPr/>
          </p:nvSpPr>
          <p:spPr>
            <a:xfrm>
              <a:off x="199320" y="4098966"/>
              <a:ext cx="347730" cy="370217"/>
            </a:xfrm>
            <a:custGeom>
              <a:avLst/>
              <a:gdLst/>
              <a:ahLst/>
              <a:cxnLst/>
              <a:rect l="l" t="t" r="r" b="b"/>
              <a:pathLst>
                <a:path w="12000" h="12776" extrusionOk="0">
                  <a:moveTo>
                    <a:pt x="781" y="0"/>
                  </a:moveTo>
                  <a:cubicBezTo>
                    <a:pt x="350" y="0"/>
                    <a:pt x="0" y="350"/>
                    <a:pt x="0" y="781"/>
                  </a:cubicBezTo>
                  <a:cubicBezTo>
                    <a:pt x="0" y="1213"/>
                    <a:pt x="350" y="1563"/>
                    <a:pt x="781" y="1563"/>
                  </a:cubicBezTo>
                  <a:lnTo>
                    <a:pt x="7161" y="1563"/>
                  </a:lnTo>
                  <a:cubicBezTo>
                    <a:pt x="8968" y="1563"/>
                    <a:pt x="10440" y="3033"/>
                    <a:pt x="10440" y="4842"/>
                  </a:cubicBezTo>
                  <a:cubicBezTo>
                    <a:pt x="10440" y="6650"/>
                    <a:pt x="8968" y="8121"/>
                    <a:pt x="7161" y="8121"/>
                  </a:cubicBezTo>
                  <a:lnTo>
                    <a:pt x="2329" y="8121"/>
                  </a:lnTo>
                  <a:cubicBezTo>
                    <a:pt x="1045" y="8121"/>
                    <a:pt x="1" y="9165"/>
                    <a:pt x="1" y="10448"/>
                  </a:cubicBezTo>
                  <a:cubicBezTo>
                    <a:pt x="1" y="11730"/>
                    <a:pt x="1045" y="12775"/>
                    <a:pt x="2329" y="12775"/>
                  </a:cubicBezTo>
                  <a:lnTo>
                    <a:pt x="7161" y="12775"/>
                  </a:lnTo>
                  <a:cubicBezTo>
                    <a:pt x="7591" y="12775"/>
                    <a:pt x="7941" y="12425"/>
                    <a:pt x="7941" y="11994"/>
                  </a:cubicBezTo>
                  <a:cubicBezTo>
                    <a:pt x="7941" y="11563"/>
                    <a:pt x="7591" y="11213"/>
                    <a:pt x="7161" y="11213"/>
                  </a:cubicBezTo>
                  <a:lnTo>
                    <a:pt x="2329" y="11213"/>
                  </a:lnTo>
                  <a:cubicBezTo>
                    <a:pt x="1905" y="11213"/>
                    <a:pt x="1561" y="10868"/>
                    <a:pt x="1561" y="10446"/>
                  </a:cubicBezTo>
                  <a:cubicBezTo>
                    <a:pt x="1561" y="10023"/>
                    <a:pt x="1906" y="9680"/>
                    <a:pt x="2329" y="9680"/>
                  </a:cubicBezTo>
                  <a:lnTo>
                    <a:pt x="7161" y="9680"/>
                  </a:lnTo>
                  <a:cubicBezTo>
                    <a:pt x="9830" y="9680"/>
                    <a:pt x="12000" y="7509"/>
                    <a:pt x="12000" y="4840"/>
                  </a:cubicBezTo>
                  <a:cubicBezTo>
                    <a:pt x="12000" y="2172"/>
                    <a:pt x="9830" y="0"/>
                    <a:pt x="71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8"/>
            <p:cNvSpPr/>
            <p:nvPr/>
          </p:nvSpPr>
          <p:spPr>
            <a:xfrm flipH="1">
              <a:off x="8906888" y="3457635"/>
              <a:ext cx="237123" cy="237123"/>
            </a:xfrm>
            <a:custGeom>
              <a:avLst/>
              <a:gdLst/>
              <a:ahLst/>
              <a:cxnLst/>
              <a:rect l="l" t="t" r="r" b="b"/>
              <a:pathLst>
                <a:path w="8183" h="8183" extrusionOk="0">
                  <a:moveTo>
                    <a:pt x="0" y="0"/>
                  </a:moveTo>
                  <a:lnTo>
                    <a:pt x="0" y="8183"/>
                  </a:lnTo>
                  <a:lnTo>
                    <a:pt x="4091" y="8183"/>
                  </a:lnTo>
                  <a:cubicBezTo>
                    <a:pt x="6350" y="8183"/>
                    <a:pt x="8182" y="6351"/>
                    <a:pt x="8182" y="4091"/>
                  </a:cubicBezTo>
                  <a:cubicBezTo>
                    <a:pt x="8182" y="1832"/>
                    <a:pt x="6351" y="0"/>
                    <a:pt x="4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8"/>
            <p:cNvSpPr/>
            <p:nvPr/>
          </p:nvSpPr>
          <p:spPr>
            <a:xfrm>
              <a:off x="331657" y="690098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8"/>
            <p:cNvSpPr/>
            <p:nvPr/>
          </p:nvSpPr>
          <p:spPr>
            <a:xfrm>
              <a:off x="715119" y="5"/>
              <a:ext cx="9765" cy="1142409"/>
            </a:xfrm>
            <a:custGeom>
              <a:avLst/>
              <a:gdLst/>
              <a:ahLst/>
              <a:cxnLst/>
              <a:rect l="l" t="t" r="r" b="b"/>
              <a:pathLst>
                <a:path w="337" h="39424" extrusionOk="0">
                  <a:moveTo>
                    <a:pt x="1" y="1"/>
                  </a:moveTo>
                  <a:lnTo>
                    <a:pt x="1" y="39424"/>
                  </a:lnTo>
                  <a:lnTo>
                    <a:pt x="336" y="39424"/>
                  </a:lnTo>
                  <a:lnTo>
                    <a:pt x="3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8"/>
            <p:cNvSpPr/>
            <p:nvPr/>
          </p:nvSpPr>
          <p:spPr>
            <a:xfrm rot="10800000">
              <a:off x="4377787" y="4274658"/>
              <a:ext cx="388414" cy="868832"/>
            </a:xfrm>
            <a:custGeom>
              <a:avLst/>
              <a:gdLst/>
              <a:ahLst/>
              <a:cxnLst/>
              <a:rect l="l" t="t" r="r" b="b"/>
              <a:pathLst>
                <a:path w="13404" h="29983" extrusionOk="0">
                  <a:moveTo>
                    <a:pt x="1" y="1"/>
                  </a:moveTo>
                  <a:lnTo>
                    <a:pt x="1" y="23281"/>
                  </a:lnTo>
                  <a:cubicBezTo>
                    <a:pt x="1" y="26981"/>
                    <a:pt x="3000" y="29982"/>
                    <a:pt x="6701" y="29982"/>
                  </a:cubicBezTo>
                  <a:cubicBezTo>
                    <a:pt x="10403" y="29982"/>
                    <a:pt x="13403" y="26983"/>
                    <a:pt x="13402" y="23281"/>
                  </a:cubicBezTo>
                  <a:lnTo>
                    <a:pt x="1340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8"/>
            <p:cNvSpPr/>
            <p:nvPr/>
          </p:nvSpPr>
          <p:spPr>
            <a:xfrm>
              <a:off x="400334" y="4759916"/>
              <a:ext cx="639331" cy="383575"/>
            </a:xfrm>
            <a:custGeom>
              <a:avLst/>
              <a:gdLst/>
              <a:ahLst/>
              <a:cxnLst/>
              <a:rect l="l" t="t" r="r" b="b"/>
              <a:pathLst>
                <a:path w="22063" h="13237" extrusionOk="0">
                  <a:moveTo>
                    <a:pt x="11031" y="0"/>
                  </a:moveTo>
                  <a:cubicBezTo>
                    <a:pt x="4940" y="0"/>
                    <a:pt x="0" y="4939"/>
                    <a:pt x="0" y="11030"/>
                  </a:cubicBezTo>
                  <a:lnTo>
                    <a:pt x="0" y="13237"/>
                  </a:lnTo>
                  <a:lnTo>
                    <a:pt x="22062" y="13237"/>
                  </a:lnTo>
                  <a:lnTo>
                    <a:pt x="22062" y="11030"/>
                  </a:lnTo>
                  <a:cubicBezTo>
                    <a:pt x="22062" y="4939"/>
                    <a:pt x="17123" y="0"/>
                    <a:pt x="110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8"/>
            <p:cNvSpPr/>
            <p:nvPr/>
          </p:nvSpPr>
          <p:spPr>
            <a:xfrm>
              <a:off x="8419124" y="4131785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8"/>
            <p:cNvSpPr/>
            <p:nvPr/>
          </p:nvSpPr>
          <p:spPr>
            <a:xfrm>
              <a:off x="8596928" y="3847378"/>
              <a:ext cx="146191" cy="427273"/>
            </a:xfrm>
            <a:custGeom>
              <a:avLst/>
              <a:gdLst/>
              <a:ahLst/>
              <a:cxnLst/>
              <a:rect l="l" t="t" r="r" b="b"/>
              <a:pathLst>
                <a:path w="5045" h="14745" extrusionOk="0">
                  <a:moveTo>
                    <a:pt x="2523" y="1"/>
                  </a:moveTo>
                  <a:cubicBezTo>
                    <a:pt x="1130" y="1"/>
                    <a:pt x="1" y="1130"/>
                    <a:pt x="1" y="2523"/>
                  </a:cubicBezTo>
                  <a:cubicBezTo>
                    <a:pt x="1" y="3723"/>
                    <a:pt x="840" y="4724"/>
                    <a:pt x="1962" y="4980"/>
                  </a:cubicBezTo>
                  <a:cubicBezTo>
                    <a:pt x="840" y="5235"/>
                    <a:pt x="1" y="6237"/>
                    <a:pt x="1" y="7438"/>
                  </a:cubicBezTo>
                  <a:cubicBezTo>
                    <a:pt x="1" y="8552"/>
                    <a:pt x="727" y="9497"/>
                    <a:pt x="1729" y="9830"/>
                  </a:cubicBezTo>
                  <a:cubicBezTo>
                    <a:pt x="725" y="10163"/>
                    <a:pt x="1" y="11107"/>
                    <a:pt x="1" y="12222"/>
                  </a:cubicBezTo>
                  <a:cubicBezTo>
                    <a:pt x="1" y="13615"/>
                    <a:pt x="1130" y="14744"/>
                    <a:pt x="2523" y="14744"/>
                  </a:cubicBezTo>
                  <a:cubicBezTo>
                    <a:pt x="3915" y="14744"/>
                    <a:pt x="5044" y="13615"/>
                    <a:pt x="5044" y="12222"/>
                  </a:cubicBezTo>
                  <a:cubicBezTo>
                    <a:pt x="5044" y="11107"/>
                    <a:pt x="4320" y="10162"/>
                    <a:pt x="3316" y="9830"/>
                  </a:cubicBezTo>
                  <a:cubicBezTo>
                    <a:pt x="4320" y="9497"/>
                    <a:pt x="5044" y="8553"/>
                    <a:pt x="5044" y="7438"/>
                  </a:cubicBezTo>
                  <a:cubicBezTo>
                    <a:pt x="5044" y="6237"/>
                    <a:pt x="4206" y="5235"/>
                    <a:pt x="3083" y="4980"/>
                  </a:cubicBezTo>
                  <a:cubicBezTo>
                    <a:pt x="4206" y="4724"/>
                    <a:pt x="5044" y="3723"/>
                    <a:pt x="5044" y="2523"/>
                  </a:cubicBezTo>
                  <a:cubicBezTo>
                    <a:pt x="5044" y="1130"/>
                    <a:pt x="3915" y="1"/>
                    <a:pt x="25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9"/>
          <p:cNvSpPr txBox="1">
            <a:spLocks noGrp="1"/>
          </p:cNvSpPr>
          <p:nvPr>
            <p:ph type="subTitle" idx="1"/>
          </p:nvPr>
        </p:nvSpPr>
        <p:spPr>
          <a:xfrm rot="230">
            <a:off x="2325200" y="3185825"/>
            <a:ext cx="4493700" cy="6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3" name="Google Shape;143;p9"/>
          <p:cNvSpPr txBox="1">
            <a:spLocks noGrp="1"/>
          </p:cNvSpPr>
          <p:nvPr>
            <p:ph type="title"/>
          </p:nvPr>
        </p:nvSpPr>
        <p:spPr>
          <a:xfrm>
            <a:off x="1721838" y="1275325"/>
            <a:ext cx="5700300" cy="198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grpSp>
        <p:nvGrpSpPr>
          <p:cNvPr id="144" name="Google Shape;144;p9"/>
          <p:cNvGrpSpPr/>
          <p:nvPr/>
        </p:nvGrpSpPr>
        <p:grpSpPr>
          <a:xfrm>
            <a:off x="140678" y="-6"/>
            <a:ext cx="8862647" cy="5143511"/>
            <a:chOff x="140678" y="-6"/>
            <a:chExt cx="8862647" cy="5143511"/>
          </a:xfrm>
        </p:grpSpPr>
        <p:sp>
          <p:nvSpPr>
            <p:cNvPr id="145" name="Google Shape;145;p9"/>
            <p:cNvSpPr/>
            <p:nvPr/>
          </p:nvSpPr>
          <p:spPr>
            <a:xfrm>
              <a:off x="301591" y="3356843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9"/>
            <p:cNvSpPr/>
            <p:nvPr/>
          </p:nvSpPr>
          <p:spPr>
            <a:xfrm>
              <a:off x="215457" y="1354820"/>
              <a:ext cx="358973" cy="431823"/>
            </a:xfrm>
            <a:custGeom>
              <a:avLst/>
              <a:gdLst/>
              <a:ahLst/>
              <a:cxnLst/>
              <a:rect l="l" t="t" r="r" b="b"/>
              <a:pathLst>
                <a:path w="12388" h="14902" extrusionOk="0">
                  <a:moveTo>
                    <a:pt x="5035" y="0"/>
                  </a:moveTo>
                  <a:cubicBezTo>
                    <a:pt x="4605" y="0"/>
                    <a:pt x="4255" y="350"/>
                    <a:pt x="4255" y="782"/>
                  </a:cubicBezTo>
                  <a:cubicBezTo>
                    <a:pt x="4255" y="3344"/>
                    <a:pt x="6339" y="5428"/>
                    <a:pt x="8901" y="5428"/>
                  </a:cubicBezTo>
                  <a:lnTo>
                    <a:pt x="10253" y="5428"/>
                  </a:lnTo>
                  <a:cubicBezTo>
                    <a:pt x="10569" y="5428"/>
                    <a:pt x="10827" y="5684"/>
                    <a:pt x="10827" y="6001"/>
                  </a:cubicBezTo>
                  <a:cubicBezTo>
                    <a:pt x="10827" y="6317"/>
                    <a:pt x="10569" y="6574"/>
                    <a:pt x="10253" y="6574"/>
                  </a:cubicBezTo>
                  <a:lnTo>
                    <a:pt x="4164" y="6574"/>
                  </a:lnTo>
                  <a:cubicBezTo>
                    <a:pt x="1869" y="6574"/>
                    <a:pt x="1" y="8441"/>
                    <a:pt x="1" y="10737"/>
                  </a:cubicBezTo>
                  <a:cubicBezTo>
                    <a:pt x="1" y="13033"/>
                    <a:pt x="1869" y="14901"/>
                    <a:pt x="4164" y="14901"/>
                  </a:cubicBezTo>
                  <a:lnTo>
                    <a:pt x="8660" y="14901"/>
                  </a:lnTo>
                  <a:cubicBezTo>
                    <a:pt x="9092" y="14901"/>
                    <a:pt x="9442" y="14551"/>
                    <a:pt x="9443" y="14118"/>
                  </a:cubicBezTo>
                  <a:cubicBezTo>
                    <a:pt x="9443" y="13687"/>
                    <a:pt x="9093" y="13338"/>
                    <a:pt x="8662" y="13338"/>
                  </a:cubicBezTo>
                  <a:lnTo>
                    <a:pt x="4166" y="13338"/>
                  </a:lnTo>
                  <a:cubicBezTo>
                    <a:pt x="2731" y="13338"/>
                    <a:pt x="1564" y="12171"/>
                    <a:pt x="1564" y="10736"/>
                  </a:cubicBezTo>
                  <a:cubicBezTo>
                    <a:pt x="1564" y="9301"/>
                    <a:pt x="2731" y="8134"/>
                    <a:pt x="4166" y="8134"/>
                  </a:cubicBezTo>
                  <a:lnTo>
                    <a:pt x="10255" y="8134"/>
                  </a:lnTo>
                  <a:cubicBezTo>
                    <a:pt x="11431" y="8134"/>
                    <a:pt x="12388" y="7178"/>
                    <a:pt x="12388" y="6001"/>
                  </a:cubicBezTo>
                  <a:cubicBezTo>
                    <a:pt x="12388" y="4824"/>
                    <a:pt x="11432" y="3867"/>
                    <a:pt x="10255" y="3867"/>
                  </a:cubicBezTo>
                  <a:lnTo>
                    <a:pt x="8902" y="3867"/>
                  </a:lnTo>
                  <a:cubicBezTo>
                    <a:pt x="7199" y="3867"/>
                    <a:pt x="5816" y="2482"/>
                    <a:pt x="5816" y="782"/>
                  </a:cubicBezTo>
                  <a:cubicBezTo>
                    <a:pt x="5816" y="350"/>
                    <a:pt x="5467" y="0"/>
                    <a:pt x="5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9"/>
            <p:cNvSpPr/>
            <p:nvPr/>
          </p:nvSpPr>
          <p:spPr>
            <a:xfrm>
              <a:off x="8640329" y="3234960"/>
              <a:ext cx="280068" cy="280068"/>
            </a:xfrm>
            <a:custGeom>
              <a:avLst/>
              <a:gdLst/>
              <a:ahLst/>
              <a:cxnLst/>
              <a:rect l="l" t="t" r="r" b="b"/>
              <a:pathLst>
                <a:path w="9665" h="9665" extrusionOk="0">
                  <a:moveTo>
                    <a:pt x="4832" y="1"/>
                  </a:moveTo>
                  <a:cubicBezTo>
                    <a:pt x="3550" y="1"/>
                    <a:pt x="2321" y="510"/>
                    <a:pt x="1415" y="1416"/>
                  </a:cubicBezTo>
                  <a:cubicBezTo>
                    <a:pt x="509" y="2323"/>
                    <a:pt x="0" y="3551"/>
                    <a:pt x="0" y="4833"/>
                  </a:cubicBezTo>
                  <a:cubicBezTo>
                    <a:pt x="0" y="6114"/>
                    <a:pt x="509" y="7344"/>
                    <a:pt x="1415" y="8249"/>
                  </a:cubicBezTo>
                  <a:cubicBezTo>
                    <a:pt x="2321" y="9156"/>
                    <a:pt x="3550" y="9665"/>
                    <a:pt x="4832" y="9665"/>
                  </a:cubicBezTo>
                  <a:cubicBezTo>
                    <a:pt x="6114" y="9665"/>
                    <a:pt x="7342" y="9156"/>
                    <a:pt x="8249" y="8249"/>
                  </a:cubicBezTo>
                  <a:cubicBezTo>
                    <a:pt x="9155" y="7344"/>
                    <a:pt x="9664" y="6114"/>
                    <a:pt x="9664" y="4833"/>
                  </a:cubicBezTo>
                  <a:cubicBezTo>
                    <a:pt x="9664" y="3551"/>
                    <a:pt x="9155" y="2323"/>
                    <a:pt x="8249" y="1416"/>
                  </a:cubicBezTo>
                  <a:cubicBezTo>
                    <a:pt x="7342" y="510"/>
                    <a:pt x="6114" y="1"/>
                    <a:pt x="4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9"/>
            <p:cNvSpPr/>
            <p:nvPr/>
          </p:nvSpPr>
          <p:spPr>
            <a:xfrm>
              <a:off x="140678" y="2317462"/>
              <a:ext cx="508555" cy="508584"/>
            </a:xfrm>
            <a:custGeom>
              <a:avLst/>
              <a:gdLst/>
              <a:ahLst/>
              <a:cxnLst/>
              <a:rect l="l" t="t" r="r" b="b"/>
              <a:pathLst>
                <a:path w="17550" h="17551" extrusionOk="0">
                  <a:moveTo>
                    <a:pt x="1962" y="0"/>
                  </a:moveTo>
                  <a:cubicBezTo>
                    <a:pt x="879" y="0"/>
                    <a:pt x="1" y="878"/>
                    <a:pt x="1" y="1960"/>
                  </a:cubicBezTo>
                  <a:lnTo>
                    <a:pt x="1" y="5851"/>
                  </a:lnTo>
                  <a:lnTo>
                    <a:pt x="1" y="15591"/>
                  </a:lnTo>
                  <a:cubicBezTo>
                    <a:pt x="1" y="16673"/>
                    <a:pt x="879" y="17550"/>
                    <a:pt x="1962" y="17550"/>
                  </a:cubicBezTo>
                  <a:lnTo>
                    <a:pt x="17550" y="17550"/>
                  </a:lnTo>
                  <a:lnTo>
                    <a:pt x="17523" y="17524"/>
                  </a:lnTo>
                  <a:lnTo>
                    <a:pt x="17550" y="17524"/>
                  </a:lnTo>
                  <a:lnTo>
                    <a:pt x="17550" y="13634"/>
                  </a:lnTo>
                  <a:cubicBezTo>
                    <a:pt x="17549" y="12552"/>
                    <a:pt x="16671" y="11674"/>
                    <a:pt x="15588" y="11674"/>
                  </a:cubicBezTo>
                  <a:lnTo>
                    <a:pt x="13642" y="11674"/>
                  </a:lnTo>
                  <a:cubicBezTo>
                    <a:pt x="12556" y="11674"/>
                    <a:pt x="11677" y="10791"/>
                    <a:pt x="11682" y="9704"/>
                  </a:cubicBezTo>
                  <a:lnTo>
                    <a:pt x="11691" y="7792"/>
                  </a:lnTo>
                  <a:cubicBezTo>
                    <a:pt x="11696" y="6706"/>
                    <a:pt x="10817" y="5822"/>
                    <a:pt x="9731" y="5822"/>
                  </a:cubicBezTo>
                  <a:lnTo>
                    <a:pt x="7811" y="5822"/>
                  </a:lnTo>
                  <a:cubicBezTo>
                    <a:pt x="6728" y="5822"/>
                    <a:pt x="5850" y="4945"/>
                    <a:pt x="5850" y="3863"/>
                  </a:cubicBezTo>
                  <a:lnTo>
                    <a:pt x="5850" y="1960"/>
                  </a:lnTo>
                  <a:cubicBezTo>
                    <a:pt x="5850" y="878"/>
                    <a:pt x="4972" y="0"/>
                    <a:pt x="38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9"/>
            <p:cNvSpPr/>
            <p:nvPr/>
          </p:nvSpPr>
          <p:spPr>
            <a:xfrm>
              <a:off x="8775486" y="4131785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9"/>
            <p:cNvSpPr/>
            <p:nvPr/>
          </p:nvSpPr>
          <p:spPr>
            <a:xfrm>
              <a:off x="8223147" y="341760"/>
              <a:ext cx="401707" cy="396441"/>
            </a:xfrm>
            <a:custGeom>
              <a:avLst/>
              <a:gdLst/>
              <a:ahLst/>
              <a:cxnLst/>
              <a:rect l="l" t="t" r="r" b="b"/>
              <a:pathLst>
                <a:path w="9500" h="9376" extrusionOk="0">
                  <a:moveTo>
                    <a:pt x="4931" y="1"/>
                  </a:moveTo>
                  <a:cubicBezTo>
                    <a:pt x="3810" y="1"/>
                    <a:pt x="2899" y="910"/>
                    <a:pt x="2899" y="2032"/>
                  </a:cubicBezTo>
                  <a:cubicBezTo>
                    <a:pt x="2899" y="2494"/>
                    <a:pt x="3056" y="2918"/>
                    <a:pt x="3314" y="3258"/>
                  </a:cubicBezTo>
                  <a:lnTo>
                    <a:pt x="3059" y="3258"/>
                  </a:lnTo>
                  <a:cubicBezTo>
                    <a:pt x="1370" y="3258"/>
                    <a:pt x="1" y="4627"/>
                    <a:pt x="1" y="6316"/>
                  </a:cubicBezTo>
                  <a:cubicBezTo>
                    <a:pt x="1" y="8006"/>
                    <a:pt x="1370" y="9376"/>
                    <a:pt x="3059" y="9376"/>
                  </a:cubicBezTo>
                  <a:lnTo>
                    <a:pt x="6439" y="9376"/>
                  </a:lnTo>
                  <a:cubicBezTo>
                    <a:pt x="8128" y="9376"/>
                    <a:pt x="9499" y="8006"/>
                    <a:pt x="9499" y="6316"/>
                  </a:cubicBezTo>
                  <a:cubicBezTo>
                    <a:pt x="9500" y="5288"/>
                    <a:pt x="8989" y="4379"/>
                    <a:pt x="8210" y="3824"/>
                  </a:cubicBezTo>
                  <a:cubicBezTo>
                    <a:pt x="8850" y="3482"/>
                    <a:pt x="9287" y="2809"/>
                    <a:pt x="9287" y="2032"/>
                  </a:cubicBezTo>
                  <a:cubicBezTo>
                    <a:pt x="9287" y="910"/>
                    <a:pt x="8376" y="1"/>
                    <a:pt x="72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9"/>
            <p:cNvSpPr/>
            <p:nvPr/>
          </p:nvSpPr>
          <p:spPr>
            <a:xfrm>
              <a:off x="8557391" y="2348773"/>
              <a:ext cx="445935" cy="445964"/>
            </a:xfrm>
            <a:custGeom>
              <a:avLst/>
              <a:gdLst/>
              <a:ahLst/>
              <a:cxnLst/>
              <a:rect l="l" t="t" r="r" b="b"/>
              <a:pathLst>
                <a:path w="15389" h="15390" extrusionOk="0">
                  <a:moveTo>
                    <a:pt x="0" y="1"/>
                  </a:moveTo>
                  <a:lnTo>
                    <a:pt x="24" y="24"/>
                  </a:lnTo>
                  <a:lnTo>
                    <a:pt x="0" y="24"/>
                  </a:lnTo>
                  <a:lnTo>
                    <a:pt x="0" y="3435"/>
                  </a:lnTo>
                  <a:cubicBezTo>
                    <a:pt x="0" y="4384"/>
                    <a:pt x="770" y="5153"/>
                    <a:pt x="1719" y="5153"/>
                  </a:cubicBezTo>
                  <a:lnTo>
                    <a:pt x="3427" y="5153"/>
                  </a:lnTo>
                  <a:cubicBezTo>
                    <a:pt x="4379" y="5153"/>
                    <a:pt x="5150" y="5927"/>
                    <a:pt x="5146" y="6879"/>
                  </a:cubicBezTo>
                  <a:lnTo>
                    <a:pt x="5138" y="8555"/>
                  </a:lnTo>
                  <a:cubicBezTo>
                    <a:pt x="5135" y="9507"/>
                    <a:pt x="5905" y="10281"/>
                    <a:pt x="6857" y="10281"/>
                  </a:cubicBezTo>
                  <a:lnTo>
                    <a:pt x="8540" y="10281"/>
                  </a:lnTo>
                  <a:cubicBezTo>
                    <a:pt x="9490" y="10281"/>
                    <a:pt x="10259" y="11050"/>
                    <a:pt x="10259" y="12000"/>
                  </a:cubicBezTo>
                  <a:lnTo>
                    <a:pt x="10259" y="13671"/>
                  </a:lnTo>
                  <a:cubicBezTo>
                    <a:pt x="10259" y="14621"/>
                    <a:pt x="11028" y="15390"/>
                    <a:pt x="11978" y="15390"/>
                  </a:cubicBezTo>
                  <a:lnTo>
                    <a:pt x="13669" y="15390"/>
                  </a:lnTo>
                  <a:cubicBezTo>
                    <a:pt x="14619" y="15390"/>
                    <a:pt x="15388" y="14621"/>
                    <a:pt x="15388" y="13671"/>
                  </a:cubicBezTo>
                  <a:lnTo>
                    <a:pt x="15388" y="10260"/>
                  </a:lnTo>
                  <a:lnTo>
                    <a:pt x="15388" y="1720"/>
                  </a:lnTo>
                  <a:cubicBezTo>
                    <a:pt x="15388" y="770"/>
                    <a:pt x="14619" y="1"/>
                    <a:pt x="136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9"/>
            <p:cNvSpPr/>
            <p:nvPr/>
          </p:nvSpPr>
          <p:spPr>
            <a:xfrm>
              <a:off x="715337" y="-6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53" name="Google Shape;153;p9"/>
            <p:cNvGrpSpPr/>
            <p:nvPr/>
          </p:nvGrpSpPr>
          <p:grpSpPr>
            <a:xfrm>
              <a:off x="4204223" y="4333613"/>
              <a:ext cx="735565" cy="809892"/>
              <a:chOff x="4880660" y="1531638"/>
              <a:chExt cx="735565" cy="809892"/>
            </a:xfrm>
          </p:grpSpPr>
          <p:sp>
            <p:nvSpPr>
              <p:cNvPr id="154" name="Google Shape;154;p9"/>
              <p:cNvSpPr/>
              <p:nvPr/>
            </p:nvSpPr>
            <p:spPr>
              <a:xfrm>
                <a:off x="4978777" y="1629726"/>
                <a:ext cx="539387" cy="711803"/>
              </a:xfrm>
              <a:custGeom>
                <a:avLst/>
                <a:gdLst/>
                <a:ahLst/>
                <a:cxnLst/>
                <a:rect l="l" t="t" r="r" b="b"/>
                <a:pathLst>
                  <a:path w="18614" h="24564" extrusionOk="0">
                    <a:moveTo>
                      <a:pt x="9307" y="1"/>
                    </a:moveTo>
                    <a:cubicBezTo>
                      <a:pt x="8052" y="1"/>
                      <a:pt x="6831" y="248"/>
                      <a:pt x="5684" y="733"/>
                    </a:cubicBezTo>
                    <a:cubicBezTo>
                      <a:pt x="4575" y="1202"/>
                      <a:pt x="3581" y="1873"/>
                      <a:pt x="2726" y="2727"/>
                    </a:cubicBezTo>
                    <a:cubicBezTo>
                      <a:pt x="1871" y="3582"/>
                      <a:pt x="1200" y="4576"/>
                      <a:pt x="732" y="5685"/>
                    </a:cubicBezTo>
                    <a:cubicBezTo>
                      <a:pt x="247" y="6832"/>
                      <a:pt x="0" y="8050"/>
                      <a:pt x="0" y="9308"/>
                    </a:cubicBezTo>
                    <a:lnTo>
                      <a:pt x="0" y="24564"/>
                    </a:lnTo>
                    <a:lnTo>
                      <a:pt x="333" y="24564"/>
                    </a:lnTo>
                    <a:lnTo>
                      <a:pt x="333" y="9308"/>
                    </a:lnTo>
                    <a:cubicBezTo>
                      <a:pt x="333" y="8096"/>
                      <a:pt x="569" y="6920"/>
                      <a:pt x="1038" y="5814"/>
                    </a:cubicBezTo>
                    <a:cubicBezTo>
                      <a:pt x="1489" y="4745"/>
                      <a:pt x="2136" y="3786"/>
                      <a:pt x="2960" y="2962"/>
                    </a:cubicBezTo>
                    <a:cubicBezTo>
                      <a:pt x="3784" y="2138"/>
                      <a:pt x="4745" y="1491"/>
                      <a:pt x="5813" y="1039"/>
                    </a:cubicBezTo>
                    <a:cubicBezTo>
                      <a:pt x="6921" y="571"/>
                      <a:pt x="8095" y="334"/>
                      <a:pt x="9307" y="334"/>
                    </a:cubicBezTo>
                    <a:cubicBezTo>
                      <a:pt x="10519" y="334"/>
                      <a:pt x="11694" y="570"/>
                      <a:pt x="12801" y="1039"/>
                    </a:cubicBezTo>
                    <a:cubicBezTo>
                      <a:pt x="13870" y="1491"/>
                      <a:pt x="14828" y="2137"/>
                      <a:pt x="15653" y="2962"/>
                    </a:cubicBezTo>
                    <a:cubicBezTo>
                      <a:pt x="16477" y="3785"/>
                      <a:pt x="17124" y="4745"/>
                      <a:pt x="17576" y="5814"/>
                    </a:cubicBezTo>
                    <a:cubicBezTo>
                      <a:pt x="18043" y="6922"/>
                      <a:pt x="18280" y="8096"/>
                      <a:pt x="18280" y="9308"/>
                    </a:cubicBezTo>
                    <a:lnTo>
                      <a:pt x="18280" y="24564"/>
                    </a:lnTo>
                    <a:lnTo>
                      <a:pt x="18614" y="24564"/>
                    </a:lnTo>
                    <a:lnTo>
                      <a:pt x="18614" y="9308"/>
                    </a:lnTo>
                    <a:cubicBezTo>
                      <a:pt x="18614" y="8052"/>
                      <a:pt x="18367" y="6832"/>
                      <a:pt x="17882" y="5685"/>
                    </a:cubicBezTo>
                    <a:cubicBezTo>
                      <a:pt x="17413" y="4578"/>
                      <a:pt x="16742" y="3582"/>
                      <a:pt x="15888" y="2727"/>
                    </a:cubicBezTo>
                    <a:cubicBezTo>
                      <a:pt x="15033" y="1873"/>
                      <a:pt x="14038" y="1202"/>
                      <a:pt x="12930" y="733"/>
                    </a:cubicBezTo>
                    <a:cubicBezTo>
                      <a:pt x="11782" y="248"/>
                      <a:pt x="10563" y="1"/>
                      <a:pt x="930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155;p9"/>
              <p:cNvSpPr/>
              <p:nvPr/>
            </p:nvSpPr>
            <p:spPr>
              <a:xfrm>
                <a:off x="4983240" y="1634218"/>
                <a:ext cx="530375" cy="702791"/>
              </a:xfrm>
              <a:custGeom>
                <a:avLst/>
                <a:gdLst/>
                <a:ahLst/>
                <a:cxnLst/>
                <a:rect l="l" t="t" r="r" b="b"/>
                <a:pathLst>
                  <a:path w="18303" h="24253" extrusionOk="0">
                    <a:moveTo>
                      <a:pt x="9152" y="1"/>
                    </a:moveTo>
                    <a:cubicBezTo>
                      <a:pt x="7916" y="1"/>
                      <a:pt x="6717" y="242"/>
                      <a:pt x="5590" y="719"/>
                    </a:cubicBezTo>
                    <a:cubicBezTo>
                      <a:pt x="4499" y="1182"/>
                      <a:pt x="3521" y="1842"/>
                      <a:pt x="2680" y="2681"/>
                    </a:cubicBezTo>
                    <a:cubicBezTo>
                      <a:pt x="1839" y="3522"/>
                      <a:pt x="1179" y="4501"/>
                      <a:pt x="719" y="5591"/>
                    </a:cubicBezTo>
                    <a:cubicBezTo>
                      <a:pt x="242" y="6718"/>
                      <a:pt x="0" y="7918"/>
                      <a:pt x="0" y="9153"/>
                    </a:cubicBezTo>
                    <a:lnTo>
                      <a:pt x="0" y="24252"/>
                    </a:lnTo>
                    <a:lnTo>
                      <a:pt x="21" y="24252"/>
                    </a:lnTo>
                    <a:lnTo>
                      <a:pt x="21" y="9153"/>
                    </a:lnTo>
                    <a:cubicBezTo>
                      <a:pt x="21" y="7920"/>
                      <a:pt x="262" y="6723"/>
                      <a:pt x="738" y="5598"/>
                    </a:cubicBezTo>
                    <a:cubicBezTo>
                      <a:pt x="1198" y="4511"/>
                      <a:pt x="1855" y="3535"/>
                      <a:pt x="2695" y="2696"/>
                    </a:cubicBezTo>
                    <a:cubicBezTo>
                      <a:pt x="3533" y="1857"/>
                      <a:pt x="4511" y="1198"/>
                      <a:pt x="5597" y="739"/>
                    </a:cubicBezTo>
                    <a:cubicBezTo>
                      <a:pt x="6723" y="263"/>
                      <a:pt x="7919" y="21"/>
                      <a:pt x="9152" y="21"/>
                    </a:cubicBezTo>
                    <a:cubicBezTo>
                      <a:pt x="10384" y="21"/>
                      <a:pt x="11580" y="263"/>
                      <a:pt x="12706" y="739"/>
                    </a:cubicBezTo>
                    <a:cubicBezTo>
                      <a:pt x="13794" y="1198"/>
                      <a:pt x="14770" y="1857"/>
                      <a:pt x="15608" y="2696"/>
                    </a:cubicBezTo>
                    <a:cubicBezTo>
                      <a:pt x="16447" y="3535"/>
                      <a:pt x="17105" y="4512"/>
                      <a:pt x="17565" y="5598"/>
                    </a:cubicBezTo>
                    <a:cubicBezTo>
                      <a:pt x="18042" y="6723"/>
                      <a:pt x="18282" y="7920"/>
                      <a:pt x="18282" y="9153"/>
                    </a:cubicBezTo>
                    <a:lnTo>
                      <a:pt x="18282" y="24253"/>
                    </a:lnTo>
                    <a:lnTo>
                      <a:pt x="18303" y="24253"/>
                    </a:lnTo>
                    <a:lnTo>
                      <a:pt x="18303" y="9153"/>
                    </a:lnTo>
                    <a:cubicBezTo>
                      <a:pt x="18303" y="7918"/>
                      <a:pt x="18062" y="6718"/>
                      <a:pt x="17584" y="5591"/>
                    </a:cubicBezTo>
                    <a:cubicBezTo>
                      <a:pt x="17123" y="4500"/>
                      <a:pt x="16463" y="3522"/>
                      <a:pt x="15623" y="2681"/>
                    </a:cubicBezTo>
                    <a:cubicBezTo>
                      <a:pt x="14782" y="1840"/>
                      <a:pt x="13803" y="1181"/>
                      <a:pt x="12714" y="719"/>
                    </a:cubicBezTo>
                    <a:cubicBezTo>
                      <a:pt x="11586" y="242"/>
                      <a:pt x="10387" y="1"/>
                      <a:pt x="91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9"/>
              <p:cNvSpPr/>
              <p:nvPr/>
            </p:nvSpPr>
            <p:spPr>
              <a:xfrm>
                <a:off x="5174867" y="1825815"/>
                <a:ext cx="147177" cy="515713"/>
              </a:xfrm>
              <a:custGeom>
                <a:avLst/>
                <a:gdLst/>
                <a:ahLst/>
                <a:cxnLst/>
                <a:rect l="l" t="t" r="r" b="b"/>
                <a:pathLst>
                  <a:path w="5079" h="17797" extrusionOk="0">
                    <a:moveTo>
                      <a:pt x="2540" y="1"/>
                    </a:moveTo>
                    <a:cubicBezTo>
                      <a:pt x="1140" y="1"/>
                      <a:pt x="0" y="1141"/>
                      <a:pt x="0" y="2541"/>
                    </a:cubicBezTo>
                    <a:lnTo>
                      <a:pt x="0" y="17797"/>
                    </a:lnTo>
                    <a:lnTo>
                      <a:pt x="333" y="17797"/>
                    </a:lnTo>
                    <a:lnTo>
                      <a:pt x="333" y="2541"/>
                    </a:lnTo>
                    <a:cubicBezTo>
                      <a:pt x="333" y="1324"/>
                      <a:pt x="1323" y="335"/>
                      <a:pt x="2540" y="335"/>
                    </a:cubicBezTo>
                    <a:cubicBezTo>
                      <a:pt x="3755" y="335"/>
                      <a:pt x="4745" y="1323"/>
                      <a:pt x="4745" y="2541"/>
                    </a:cubicBezTo>
                    <a:lnTo>
                      <a:pt x="4745" y="17797"/>
                    </a:lnTo>
                    <a:lnTo>
                      <a:pt x="5079" y="17797"/>
                    </a:lnTo>
                    <a:lnTo>
                      <a:pt x="5079" y="2541"/>
                    </a:lnTo>
                    <a:cubicBezTo>
                      <a:pt x="5079" y="1141"/>
                      <a:pt x="3940" y="1"/>
                      <a:pt x="25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9"/>
              <p:cNvSpPr/>
              <p:nvPr/>
            </p:nvSpPr>
            <p:spPr>
              <a:xfrm>
                <a:off x="5179387" y="1830365"/>
                <a:ext cx="138078" cy="506643"/>
              </a:xfrm>
              <a:custGeom>
                <a:avLst/>
                <a:gdLst/>
                <a:ahLst/>
                <a:cxnLst/>
                <a:rect l="l" t="t" r="r" b="b"/>
                <a:pathLst>
                  <a:path w="4765" h="17484" extrusionOk="0">
                    <a:moveTo>
                      <a:pt x="2382" y="1"/>
                    </a:moveTo>
                    <a:cubicBezTo>
                      <a:pt x="1069" y="1"/>
                      <a:pt x="0" y="1069"/>
                      <a:pt x="0" y="2384"/>
                    </a:cubicBezTo>
                    <a:lnTo>
                      <a:pt x="0" y="17483"/>
                    </a:lnTo>
                    <a:lnTo>
                      <a:pt x="21" y="17483"/>
                    </a:lnTo>
                    <a:lnTo>
                      <a:pt x="21" y="2384"/>
                    </a:lnTo>
                    <a:cubicBezTo>
                      <a:pt x="21" y="1080"/>
                      <a:pt x="1082" y="20"/>
                      <a:pt x="2384" y="20"/>
                    </a:cubicBezTo>
                    <a:cubicBezTo>
                      <a:pt x="3686" y="20"/>
                      <a:pt x="4745" y="1082"/>
                      <a:pt x="4745" y="2384"/>
                    </a:cubicBezTo>
                    <a:lnTo>
                      <a:pt x="4745" y="17484"/>
                    </a:lnTo>
                    <a:lnTo>
                      <a:pt x="4765" y="17484"/>
                    </a:lnTo>
                    <a:lnTo>
                      <a:pt x="4765" y="2384"/>
                    </a:lnTo>
                    <a:cubicBezTo>
                      <a:pt x="4765" y="1069"/>
                      <a:pt x="3696" y="1"/>
                      <a:pt x="2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9"/>
              <p:cNvSpPr/>
              <p:nvPr/>
            </p:nvSpPr>
            <p:spPr>
              <a:xfrm>
                <a:off x="4880660" y="1531638"/>
                <a:ext cx="735565" cy="809892"/>
              </a:xfrm>
              <a:custGeom>
                <a:avLst/>
                <a:gdLst/>
                <a:ahLst/>
                <a:cxnLst/>
                <a:rect l="l" t="t" r="r" b="b"/>
                <a:pathLst>
                  <a:path w="25384" h="27949" extrusionOk="0">
                    <a:moveTo>
                      <a:pt x="12692" y="0"/>
                    </a:moveTo>
                    <a:cubicBezTo>
                      <a:pt x="5694" y="0"/>
                      <a:pt x="1" y="5695"/>
                      <a:pt x="1" y="12693"/>
                    </a:cubicBezTo>
                    <a:lnTo>
                      <a:pt x="1" y="27949"/>
                    </a:lnTo>
                    <a:lnTo>
                      <a:pt x="334" y="27949"/>
                    </a:lnTo>
                    <a:lnTo>
                      <a:pt x="334" y="12693"/>
                    </a:lnTo>
                    <a:cubicBezTo>
                      <a:pt x="334" y="5878"/>
                      <a:pt x="5878" y="334"/>
                      <a:pt x="12692" y="334"/>
                    </a:cubicBezTo>
                    <a:cubicBezTo>
                      <a:pt x="19506" y="334"/>
                      <a:pt x="25051" y="5878"/>
                      <a:pt x="25051" y="12693"/>
                    </a:cubicBezTo>
                    <a:lnTo>
                      <a:pt x="25051" y="27949"/>
                    </a:lnTo>
                    <a:lnTo>
                      <a:pt x="25383" y="27949"/>
                    </a:lnTo>
                    <a:lnTo>
                      <a:pt x="25383" y="12693"/>
                    </a:lnTo>
                    <a:cubicBezTo>
                      <a:pt x="25383" y="5694"/>
                      <a:pt x="19689" y="0"/>
                      <a:pt x="1269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159;p9"/>
              <p:cNvSpPr/>
              <p:nvPr/>
            </p:nvSpPr>
            <p:spPr>
              <a:xfrm>
                <a:off x="4885151" y="1536217"/>
                <a:ext cx="726495" cy="800793"/>
              </a:xfrm>
              <a:custGeom>
                <a:avLst/>
                <a:gdLst/>
                <a:ahLst/>
                <a:cxnLst/>
                <a:rect l="l" t="t" r="r" b="b"/>
                <a:pathLst>
                  <a:path w="25071" h="27635" extrusionOk="0">
                    <a:moveTo>
                      <a:pt x="12535" y="0"/>
                    </a:moveTo>
                    <a:cubicBezTo>
                      <a:pt x="5624" y="0"/>
                      <a:pt x="1" y="5623"/>
                      <a:pt x="1" y="12535"/>
                    </a:cubicBezTo>
                    <a:lnTo>
                      <a:pt x="1" y="27634"/>
                    </a:lnTo>
                    <a:lnTo>
                      <a:pt x="21" y="27634"/>
                    </a:lnTo>
                    <a:lnTo>
                      <a:pt x="21" y="12535"/>
                    </a:lnTo>
                    <a:cubicBezTo>
                      <a:pt x="21" y="5634"/>
                      <a:pt x="5636" y="20"/>
                      <a:pt x="12536" y="20"/>
                    </a:cubicBezTo>
                    <a:cubicBezTo>
                      <a:pt x="19437" y="20"/>
                      <a:pt x="25052" y="5634"/>
                      <a:pt x="25052" y="12535"/>
                    </a:cubicBezTo>
                    <a:lnTo>
                      <a:pt x="25052" y="27635"/>
                    </a:lnTo>
                    <a:lnTo>
                      <a:pt x="25070" y="27635"/>
                    </a:lnTo>
                    <a:lnTo>
                      <a:pt x="25070" y="12535"/>
                    </a:lnTo>
                    <a:cubicBezTo>
                      <a:pt x="25070" y="5623"/>
                      <a:pt x="19446" y="0"/>
                      <a:pt x="1253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" name="Google Shape;160;p9"/>
              <p:cNvSpPr/>
              <p:nvPr/>
            </p:nvSpPr>
            <p:spPr>
              <a:xfrm>
                <a:off x="5076778" y="1727756"/>
                <a:ext cx="343325" cy="613772"/>
              </a:xfrm>
              <a:custGeom>
                <a:avLst/>
                <a:gdLst/>
                <a:ahLst/>
                <a:cxnLst/>
                <a:rect l="l" t="t" r="r" b="b"/>
                <a:pathLst>
                  <a:path w="11848" h="21181" extrusionOk="0">
                    <a:moveTo>
                      <a:pt x="5925" y="0"/>
                    </a:moveTo>
                    <a:cubicBezTo>
                      <a:pt x="2658" y="0"/>
                      <a:pt x="1" y="2658"/>
                      <a:pt x="1" y="5925"/>
                    </a:cubicBezTo>
                    <a:lnTo>
                      <a:pt x="1" y="21181"/>
                    </a:lnTo>
                    <a:lnTo>
                      <a:pt x="334" y="21181"/>
                    </a:lnTo>
                    <a:lnTo>
                      <a:pt x="334" y="5925"/>
                    </a:lnTo>
                    <a:cubicBezTo>
                      <a:pt x="334" y="2842"/>
                      <a:pt x="2843" y="334"/>
                      <a:pt x="5925" y="334"/>
                    </a:cubicBezTo>
                    <a:cubicBezTo>
                      <a:pt x="9007" y="334"/>
                      <a:pt x="11515" y="2843"/>
                      <a:pt x="11515" y="5925"/>
                    </a:cubicBezTo>
                    <a:lnTo>
                      <a:pt x="11515" y="21181"/>
                    </a:lnTo>
                    <a:lnTo>
                      <a:pt x="11847" y="21181"/>
                    </a:lnTo>
                    <a:lnTo>
                      <a:pt x="11847" y="5925"/>
                    </a:lnTo>
                    <a:cubicBezTo>
                      <a:pt x="11847" y="2658"/>
                      <a:pt x="9192" y="0"/>
                      <a:pt x="59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9"/>
              <p:cNvSpPr/>
              <p:nvPr/>
            </p:nvSpPr>
            <p:spPr>
              <a:xfrm>
                <a:off x="5081270" y="1732335"/>
                <a:ext cx="334226" cy="604673"/>
              </a:xfrm>
              <a:custGeom>
                <a:avLst/>
                <a:gdLst/>
                <a:ahLst/>
                <a:cxnLst/>
                <a:rect l="l" t="t" r="r" b="b"/>
                <a:pathLst>
                  <a:path w="11534" h="20867" extrusionOk="0">
                    <a:moveTo>
                      <a:pt x="5767" y="0"/>
                    </a:moveTo>
                    <a:cubicBezTo>
                      <a:pt x="2589" y="0"/>
                      <a:pt x="1" y="2587"/>
                      <a:pt x="1" y="5767"/>
                    </a:cubicBezTo>
                    <a:lnTo>
                      <a:pt x="1" y="20866"/>
                    </a:lnTo>
                    <a:lnTo>
                      <a:pt x="21" y="20866"/>
                    </a:lnTo>
                    <a:lnTo>
                      <a:pt x="21" y="5767"/>
                    </a:lnTo>
                    <a:cubicBezTo>
                      <a:pt x="21" y="2598"/>
                      <a:pt x="2600" y="20"/>
                      <a:pt x="5769" y="20"/>
                    </a:cubicBezTo>
                    <a:cubicBezTo>
                      <a:pt x="8939" y="20"/>
                      <a:pt x="11516" y="2598"/>
                      <a:pt x="11516" y="5767"/>
                    </a:cubicBezTo>
                    <a:lnTo>
                      <a:pt x="11516" y="20867"/>
                    </a:lnTo>
                    <a:lnTo>
                      <a:pt x="11533" y="20867"/>
                    </a:lnTo>
                    <a:lnTo>
                      <a:pt x="11533" y="5767"/>
                    </a:lnTo>
                    <a:cubicBezTo>
                      <a:pt x="11533" y="2587"/>
                      <a:pt x="8947" y="0"/>
                      <a:pt x="57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9"/>
              <p:cNvSpPr/>
              <p:nvPr/>
            </p:nvSpPr>
            <p:spPr>
              <a:xfrm>
                <a:off x="5243601" y="1899592"/>
                <a:ext cx="9707" cy="441559"/>
              </a:xfrm>
              <a:custGeom>
                <a:avLst/>
                <a:gdLst/>
                <a:ahLst/>
                <a:cxnLst/>
                <a:rect l="l" t="t" r="r" b="b"/>
                <a:pathLst>
                  <a:path w="335" h="15238" extrusionOk="0">
                    <a:moveTo>
                      <a:pt x="1" y="1"/>
                    </a:moveTo>
                    <a:lnTo>
                      <a:pt x="1" y="15237"/>
                    </a:lnTo>
                    <a:lnTo>
                      <a:pt x="334" y="15237"/>
                    </a:lnTo>
                    <a:lnTo>
                      <a:pt x="3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163;p9"/>
              <p:cNvSpPr/>
              <p:nvPr/>
            </p:nvSpPr>
            <p:spPr>
              <a:xfrm>
                <a:off x="5248150" y="1904170"/>
                <a:ext cx="638" cy="432518"/>
              </a:xfrm>
              <a:custGeom>
                <a:avLst/>
                <a:gdLst/>
                <a:ahLst/>
                <a:cxnLst/>
                <a:rect l="l" t="t" r="r" b="b"/>
                <a:pathLst>
                  <a:path w="22" h="14926" extrusionOk="0">
                    <a:moveTo>
                      <a:pt x="1" y="1"/>
                    </a:moveTo>
                    <a:lnTo>
                      <a:pt x="1" y="14925"/>
                    </a:lnTo>
                    <a:lnTo>
                      <a:pt x="21" y="14925"/>
                    </a:lnTo>
                    <a:lnTo>
                      <a:pt x="21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3"/>
          <p:cNvSpPr txBox="1">
            <a:spLocks noGrp="1"/>
          </p:cNvSpPr>
          <p:nvPr>
            <p:ph type="title" hasCustomPrompt="1"/>
          </p:nvPr>
        </p:nvSpPr>
        <p:spPr>
          <a:xfrm rot="1973">
            <a:off x="2318837" y="1426351"/>
            <a:ext cx="1045200" cy="60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80" name="Google Shape;180;p13"/>
          <p:cNvSpPr txBox="1">
            <a:spLocks noGrp="1"/>
          </p:cNvSpPr>
          <p:nvPr>
            <p:ph type="subTitle" idx="1"/>
          </p:nvPr>
        </p:nvSpPr>
        <p:spPr>
          <a:xfrm>
            <a:off x="1342738" y="2248152"/>
            <a:ext cx="2997300" cy="6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13"/>
          <p:cNvSpPr txBox="1">
            <a:spLocks noGrp="1"/>
          </p:cNvSpPr>
          <p:nvPr>
            <p:ph type="title" idx="2" hasCustomPrompt="1"/>
          </p:nvPr>
        </p:nvSpPr>
        <p:spPr>
          <a:xfrm rot="1973">
            <a:off x="2318837" y="3178901"/>
            <a:ext cx="1045200" cy="60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82" name="Google Shape;182;p13"/>
          <p:cNvSpPr txBox="1">
            <a:spLocks noGrp="1"/>
          </p:cNvSpPr>
          <p:nvPr>
            <p:ph type="subTitle" idx="3"/>
          </p:nvPr>
        </p:nvSpPr>
        <p:spPr>
          <a:xfrm>
            <a:off x="1342738" y="4000800"/>
            <a:ext cx="2997300" cy="6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13"/>
          <p:cNvSpPr txBox="1">
            <a:spLocks noGrp="1"/>
          </p:cNvSpPr>
          <p:nvPr>
            <p:ph type="title" idx="4" hasCustomPrompt="1"/>
          </p:nvPr>
        </p:nvSpPr>
        <p:spPr>
          <a:xfrm rot="1973">
            <a:off x="5780012" y="1426351"/>
            <a:ext cx="1045200" cy="60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84" name="Google Shape;184;p13"/>
          <p:cNvSpPr txBox="1">
            <a:spLocks noGrp="1"/>
          </p:cNvSpPr>
          <p:nvPr>
            <p:ph type="subTitle" idx="5"/>
          </p:nvPr>
        </p:nvSpPr>
        <p:spPr>
          <a:xfrm>
            <a:off x="4803963" y="2248152"/>
            <a:ext cx="2997300" cy="6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13"/>
          <p:cNvSpPr txBox="1">
            <a:spLocks noGrp="1"/>
          </p:cNvSpPr>
          <p:nvPr>
            <p:ph type="title" idx="6" hasCustomPrompt="1"/>
          </p:nvPr>
        </p:nvSpPr>
        <p:spPr>
          <a:xfrm rot="1973">
            <a:off x="5780012" y="3178901"/>
            <a:ext cx="1045200" cy="60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86" name="Google Shape;186;p13"/>
          <p:cNvSpPr txBox="1">
            <a:spLocks noGrp="1"/>
          </p:cNvSpPr>
          <p:nvPr>
            <p:ph type="subTitle" idx="7"/>
          </p:nvPr>
        </p:nvSpPr>
        <p:spPr>
          <a:xfrm>
            <a:off x="4803963" y="4000801"/>
            <a:ext cx="2997300" cy="6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13"/>
          <p:cNvSpPr txBox="1">
            <a:spLocks noGrp="1"/>
          </p:cNvSpPr>
          <p:nvPr>
            <p:ph type="subTitle" idx="8"/>
          </p:nvPr>
        </p:nvSpPr>
        <p:spPr>
          <a:xfrm>
            <a:off x="1342738" y="1855350"/>
            <a:ext cx="2997300" cy="55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13"/>
          <p:cNvSpPr txBox="1">
            <a:spLocks noGrp="1"/>
          </p:cNvSpPr>
          <p:nvPr>
            <p:ph type="subTitle" idx="9"/>
          </p:nvPr>
        </p:nvSpPr>
        <p:spPr>
          <a:xfrm>
            <a:off x="1342738" y="3608024"/>
            <a:ext cx="2997300" cy="55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13"/>
          <p:cNvSpPr txBox="1">
            <a:spLocks noGrp="1"/>
          </p:cNvSpPr>
          <p:nvPr>
            <p:ph type="subTitle" idx="13"/>
          </p:nvPr>
        </p:nvSpPr>
        <p:spPr>
          <a:xfrm>
            <a:off x="4803963" y="1855350"/>
            <a:ext cx="2997300" cy="55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13"/>
          <p:cNvSpPr txBox="1">
            <a:spLocks noGrp="1"/>
          </p:cNvSpPr>
          <p:nvPr>
            <p:ph type="subTitle" idx="14"/>
          </p:nvPr>
        </p:nvSpPr>
        <p:spPr>
          <a:xfrm>
            <a:off x="4803963" y="3608025"/>
            <a:ext cx="2997300" cy="55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13"/>
          <p:cNvSpPr txBox="1">
            <a:spLocks noGrp="1"/>
          </p:cNvSpPr>
          <p:nvPr>
            <p:ph type="title" idx="15"/>
          </p:nvPr>
        </p:nvSpPr>
        <p:spPr>
          <a:xfrm>
            <a:off x="720000" y="463800"/>
            <a:ext cx="77040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192" name="Google Shape;192;p13"/>
          <p:cNvGrpSpPr/>
          <p:nvPr/>
        </p:nvGrpSpPr>
        <p:grpSpPr>
          <a:xfrm>
            <a:off x="178399" y="-2"/>
            <a:ext cx="8965593" cy="5143493"/>
            <a:chOff x="178399" y="-2"/>
            <a:chExt cx="8965593" cy="5143493"/>
          </a:xfrm>
        </p:grpSpPr>
        <p:sp>
          <p:nvSpPr>
            <p:cNvPr id="193" name="Google Shape;193;p13"/>
            <p:cNvSpPr/>
            <p:nvPr/>
          </p:nvSpPr>
          <p:spPr>
            <a:xfrm>
              <a:off x="233941" y="2028743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13"/>
            <p:cNvSpPr/>
            <p:nvPr/>
          </p:nvSpPr>
          <p:spPr>
            <a:xfrm>
              <a:off x="8707169" y="4028732"/>
              <a:ext cx="358973" cy="431823"/>
            </a:xfrm>
            <a:custGeom>
              <a:avLst/>
              <a:gdLst/>
              <a:ahLst/>
              <a:cxnLst/>
              <a:rect l="l" t="t" r="r" b="b"/>
              <a:pathLst>
                <a:path w="12388" h="14902" extrusionOk="0">
                  <a:moveTo>
                    <a:pt x="5035" y="0"/>
                  </a:moveTo>
                  <a:cubicBezTo>
                    <a:pt x="4605" y="0"/>
                    <a:pt x="4255" y="350"/>
                    <a:pt x="4255" y="782"/>
                  </a:cubicBezTo>
                  <a:cubicBezTo>
                    <a:pt x="4255" y="3344"/>
                    <a:pt x="6339" y="5428"/>
                    <a:pt x="8901" y="5428"/>
                  </a:cubicBezTo>
                  <a:lnTo>
                    <a:pt x="10253" y="5428"/>
                  </a:lnTo>
                  <a:cubicBezTo>
                    <a:pt x="10569" y="5428"/>
                    <a:pt x="10827" y="5684"/>
                    <a:pt x="10827" y="6001"/>
                  </a:cubicBezTo>
                  <a:cubicBezTo>
                    <a:pt x="10827" y="6317"/>
                    <a:pt x="10569" y="6574"/>
                    <a:pt x="10253" y="6574"/>
                  </a:cubicBezTo>
                  <a:lnTo>
                    <a:pt x="4164" y="6574"/>
                  </a:lnTo>
                  <a:cubicBezTo>
                    <a:pt x="1869" y="6574"/>
                    <a:pt x="1" y="8441"/>
                    <a:pt x="1" y="10737"/>
                  </a:cubicBezTo>
                  <a:cubicBezTo>
                    <a:pt x="1" y="13033"/>
                    <a:pt x="1869" y="14901"/>
                    <a:pt x="4164" y="14901"/>
                  </a:cubicBezTo>
                  <a:lnTo>
                    <a:pt x="8660" y="14901"/>
                  </a:lnTo>
                  <a:cubicBezTo>
                    <a:pt x="9092" y="14901"/>
                    <a:pt x="9442" y="14551"/>
                    <a:pt x="9443" y="14118"/>
                  </a:cubicBezTo>
                  <a:cubicBezTo>
                    <a:pt x="9443" y="13687"/>
                    <a:pt x="9093" y="13338"/>
                    <a:pt x="8662" y="13338"/>
                  </a:cubicBezTo>
                  <a:lnTo>
                    <a:pt x="4166" y="13338"/>
                  </a:lnTo>
                  <a:cubicBezTo>
                    <a:pt x="2731" y="13338"/>
                    <a:pt x="1564" y="12171"/>
                    <a:pt x="1564" y="10736"/>
                  </a:cubicBezTo>
                  <a:cubicBezTo>
                    <a:pt x="1564" y="9301"/>
                    <a:pt x="2731" y="8134"/>
                    <a:pt x="4166" y="8134"/>
                  </a:cubicBezTo>
                  <a:lnTo>
                    <a:pt x="10255" y="8134"/>
                  </a:lnTo>
                  <a:cubicBezTo>
                    <a:pt x="11431" y="8134"/>
                    <a:pt x="12388" y="7178"/>
                    <a:pt x="12388" y="6001"/>
                  </a:cubicBezTo>
                  <a:cubicBezTo>
                    <a:pt x="12388" y="4824"/>
                    <a:pt x="11432" y="3867"/>
                    <a:pt x="10255" y="3867"/>
                  </a:cubicBezTo>
                  <a:lnTo>
                    <a:pt x="8902" y="3867"/>
                  </a:lnTo>
                  <a:cubicBezTo>
                    <a:pt x="7199" y="3867"/>
                    <a:pt x="5816" y="2482"/>
                    <a:pt x="5816" y="782"/>
                  </a:cubicBezTo>
                  <a:cubicBezTo>
                    <a:pt x="5816" y="350"/>
                    <a:pt x="5467" y="0"/>
                    <a:pt x="5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13"/>
            <p:cNvSpPr/>
            <p:nvPr/>
          </p:nvSpPr>
          <p:spPr>
            <a:xfrm>
              <a:off x="8742306" y="3359432"/>
              <a:ext cx="401686" cy="241035"/>
            </a:xfrm>
            <a:custGeom>
              <a:avLst/>
              <a:gdLst/>
              <a:ahLst/>
              <a:cxnLst/>
              <a:rect l="l" t="t" r="r" b="b"/>
              <a:pathLst>
                <a:path w="13862" h="8318" extrusionOk="0">
                  <a:moveTo>
                    <a:pt x="6931" y="1"/>
                  </a:moveTo>
                  <a:cubicBezTo>
                    <a:pt x="3103" y="1"/>
                    <a:pt x="0" y="3103"/>
                    <a:pt x="0" y="6932"/>
                  </a:cubicBezTo>
                  <a:lnTo>
                    <a:pt x="0" y="8317"/>
                  </a:lnTo>
                  <a:lnTo>
                    <a:pt x="13861" y="8317"/>
                  </a:lnTo>
                  <a:lnTo>
                    <a:pt x="13861" y="6932"/>
                  </a:lnTo>
                  <a:cubicBezTo>
                    <a:pt x="13861" y="3103"/>
                    <a:pt x="10759" y="1"/>
                    <a:pt x="69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3"/>
            <p:cNvSpPr/>
            <p:nvPr/>
          </p:nvSpPr>
          <p:spPr>
            <a:xfrm>
              <a:off x="178399" y="4274658"/>
              <a:ext cx="388414" cy="868832"/>
            </a:xfrm>
            <a:custGeom>
              <a:avLst/>
              <a:gdLst/>
              <a:ahLst/>
              <a:cxnLst/>
              <a:rect l="l" t="t" r="r" b="b"/>
              <a:pathLst>
                <a:path w="13404" h="29983" extrusionOk="0">
                  <a:moveTo>
                    <a:pt x="1" y="1"/>
                  </a:moveTo>
                  <a:lnTo>
                    <a:pt x="1" y="23281"/>
                  </a:lnTo>
                  <a:cubicBezTo>
                    <a:pt x="1" y="26981"/>
                    <a:pt x="3000" y="29982"/>
                    <a:pt x="6701" y="29982"/>
                  </a:cubicBezTo>
                  <a:cubicBezTo>
                    <a:pt x="10403" y="29982"/>
                    <a:pt x="13403" y="26983"/>
                    <a:pt x="13402" y="23281"/>
                  </a:cubicBezTo>
                  <a:lnTo>
                    <a:pt x="1340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3"/>
            <p:cNvSpPr/>
            <p:nvPr/>
          </p:nvSpPr>
          <p:spPr>
            <a:xfrm>
              <a:off x="4252347" y="4759916"/>
              <a:ext cx="639331" cy="383575"/>
            </a:xfrm>
            <a:custGeom>
              <a:avLst/>
              <a:gdLst/>
              <a:ahLst/>
              <a:cxnLst/>
              <a:rect l="l" t="t" r="r" b="b"/>
              <a:pathLst>
                <a:path w="22063" h="13237" extrusionOk="0">
                  <a:moveTo>
                    <a:pt x="11031" y="0"/>
                  </a:moveTo>
                  <a:cubicBezTo>
                    <a:pt x="4940" y="0"/>
                    <a:pt x="0" y="4939"/>
                    <a:pt x="0" y="11030"/>
                  </a:cubicBezTo>
                  <a:lnTo>
                    <a:pt x="0" y="13237"/>
                  </a:lnTo>
                  <a:lnTo>
                    <a:pt x="22062" y="13237"/>
                  </a:lnTo>
                  <a:lnTo>
                    <a:pt x="22062" y="11030"/>
                  </a:lnTo>
                  <a:cubicBezTo>
                    <a:pt x="22062" y="4939"/>
                    <a:pt x="17123" y="0"/>
                    <a:pt x="110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3"/>
            <p:cNvSpPr/>
            <p:nvPr/>
          </p:nvSpPr>
          <p:spPr>
            <a:xfrm>
              <a:off x="8707174" y="-2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3"/>
            <p:cNvSpPr/>
            <p:nvPr/>
          </p:nvSpPr>
          <p:spPr>
            <a:xfrm>
              <a:off x="8148724" y="131498"/>
              <a:ext cx="275286" cy="271693"/>
            </a:xfrm>
            <a:custGeom>
              <a:avLst/>
              <a:gdLst/>
              <a:ahLst/>
              <a:cxnLst/>
              <a:rect l="l" t="t" r="r" b="b"/>
              <a:pathLst>
                <a:path w="9500" h="9376" extrusionOk="0">
                  <a:moveTo>
                    <a:pt x="4931" y="1"/>
                  </a:moveTo>
                  <a:cubicBezTo>
                    <a:pt x="3810" y="1"/>
                    <a:pt x="2899" y="910"/>
                    <a:pt x="2899" y="2032"/>
                  </a:cubicBezTo>
                  <a:cubicBezTo>
                    <a:pt x="2899" y="2494"/>
                    <a:pt x="3056" y="2918"/>
                    <a:pt x="3314" y="3258"/>
                  </a:cubicBezTo>
                  <a:lnTo>
                    <a:pt x="3059" y="3258"/>
                  </a:lnTo>
                  <a:cubicBezTo>
                    <a:pt x="1370" y="3258"/>
                    <a:pt x="1" y="4627"/>
                    <a:pt x="1" y="6316"/>
                  </a:cubicBezTo>
                  <a:cubicBezTo>
                    <a:pt x="1" y="8006"/>
                    <a:pt x="1370" y="9376"/>
                    <a:pt x="3059" y="9376"/>
                  </a:cubicBezTo>
                  <a:lnTo>
                    <a:pt x="6439" y="9376"/>
                  </a:lnTo>
                  <a:cubicBezTo>
                    <a:pt x="8128" y="9376"/>
                    <a:pt x="9499" y="8006"/>
                    <a:pt x="9499" y="6316"/>
                  </a:cubicBezTo>
                  <a:cubicBezTo>
                    <a:pt x="9500" y="5288"/>
                    <a:pt x="8989" y="4379"/>
                    <a:pt x="8210" y="3824"/>
                  </a:cubicBezTo>
                  <a:cubicBezTo>
                    <a:pt x="8850" y="3482"/>
                    <a:pt x="9287" y="2809"/>
                    <a:pt x="9287" y="2032"/>
                  </a:cubicBezTo>
                  <a:cubicBezTo>
                    <a:pt x="9287" y="910"/>
                    <a:pt x="8376" y="1"/>
                    <a:pt x="72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3"/>
            <p:cNvSpPr/>
            <p:nvPr/>
          </p:nvSpPr>
          <p:spPr>
            <a:xfrm>
              <a:off x="420628" y="3077903"/>
              <a:ext cx="146191" cy="427273"/>
            </a:xfrm>
            <a:custGeom>
              <a:avLst/>
              <a:gdLst/>
              <a:ahLst/>
              <a:cxnLst/>
              <a:rect l="l" t="t" r="r" b="b"/>
              <a:pathLst>
                <a:path w="5045" h="14745" extrusionOk="0">
                  <a:moveTo>
                    <a:pt x="2523" y="1"/>
                  </a:moveTo>
                  <a:cubicBezTo>
                    <a:pt x="1130" y="1"/>
                    <a:pt x="1" y="1130"/>
                    <a:pt x="1" y="2523"/>
                  </a:cubicBezTo>
                  <a:cubicBezTo>
                    <a:pt x="1" y="3723"/>
                    <a:pt x="840" y="4724"/>
                    <a:pt x="1962" y="4980"/>
                  </a:cubicBezTo>
                  <a:cubicBezTo>
                    <a:pt x="840" y="5235"/>
                    <a:pt x="1" y="6237"/>
                    <a:pt x="1" y="7438"/>
                  </a:cubicBezTo>
                  <a:cubicBezTo>
                    <a:pt x="1" y="8552"/>
                    <a:pt x="727" y="9497"/>
                    <a:pt x="1729" y="9830"/>
                  </a:cubicBezTo>
                  <a:cubicBezTo>
                    <a:pt x="725" y="10163"/>
                    <a:pt x="1" y="11107"/>
                    <a:pt x="1" y="12222"/>
                  </a:cubicBezTo>
                  <a:cubicBezTo>
                    <a:pt x="1" y="13615"/>
                    <a:pt x="1130" y="14744"/>
                    <a:pt x="2523" y="14744"/>
                  </a:cubicBezTo>
                  <a:cubicBezTo>
                    <a:pt x="3915" y="14744"/>
                    <a:pt x="5044" y="13615"/>
                    <a:pt x="5044" y="12222"/>
                  </a:cubicBezTo>
                  <a:cubicBezTo>
                    <a:pt x="5044" y="11107"/>
                    <a:pt x="4320" y="10162"/>
                    <a:pt x="3316" y="9830"/>
                  </a:cubicBezTo>
                  <a:cubicBezTo>
                    <a:pt x="4320" y="9497"/>
                    <a:pt x="5044" y="8553"/>
                    <a:pt x="5044" y="7438"/>
                  </a:cubicBezTo>
                  <a:cubicBezTo>
                    <a:pt x="5044" y="6237"/>
                    <a:pt x="4206" y="5235"/>
                    <a:pt x="3083" y="4980"/>
                  </a:cubicBezTo>
                  <a:cubicBezTo>
                    <a:pt x="4206" y="4724"/>
                    <a:pt x="5044" y="3723"/>
                    <a:pt x="5044" y="2523"/>
                  </a:cubicBezTo>
                  <a:cubicBezTo>
                    <a:pt x="5044" y="1130"/>
                    <a:pt x="3915" y="1"/>
                    <a:pt x="25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MAIN_POINT_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8"/>
          <p:cNvSpPr txBox="1">
            <a:spLocks noGrp="1"/>
          </p:cNvSpPr>
          <p:nvPr>
            <p:ph type="title"/>
          </p:nvPr>
        </p:nvSpPr>
        <p:spPr>
          <a:xfrm>
            <a:off x="1427933" y="1534350"/>
            <a:ext cx="6288300" cy="11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55" name="Google Shape;255;p18"/>
          <p:cNvSpPr txBox="1">
            <a:spLocks noGrp="1"/>
          </p:cNvSpPr>
          <p:nvPr>
            <p:ph type="subTitle" idx="1"/>
          </p:nvPr>
        </p:nvSpPr>
        <p:spPr>
          <a:xfrm>
            <a:off x="1427799" y="2670151"/>
            <a:ext cx="6288300" cy="9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56" name="Google Shape;256;p18"/>
          <p:cNvGrpSpPr/>
          <p:nvPr/>
        </p:nvGrpSpPr>
        <p:grpSpPr>
          <a:xfrm>
            <a:off x="409854" y="-6"/>
            <a:ext cx="8786820" cy="5091913"/>
            <a:chOff x="409854" y="-6"/>
            <a:chExt cx="8786820" cy="5091913"/>
          </a:xfrm>
        </p:grpSpPr>
        <p:sp>
          <p:nvSpPr>
            <p:cNvPr id="257" name="Google Shape;257;p18"/>
            <p:cNvSpPr/>
            <p:nvPr/>
          </p:nvSpPr>
          <p:spPr>
            <a:xfrm>
              <a:off x="409854" y="1109498"/>
              <a:ext cx="280068" cy="280068"/>
            </a:xfrm>
            <a:custGeom>
              <a:avLst/>
              <a:gdLst/>
              <a:ahLst/>
              <a:cxnLst/>
              <a:rect l="l" t="t" r="r" b="b"/>
              <a:pathLst>
                <a:path w="9665" h="9665" extrusionOk="0">
                  <a:moveTo>
                    <a:pt x="4832" y="1"/>
                  </a:moveTo>
                  <a:cubicBezTo>
                    <a:pt x="3550" y="1"/>
                    <a:pt x="2321" y="510"/>
                    <a:pt x="1415" y="1416"/>
                  </a:cubicBezTo>
                  <a:cubicBezTo>
                    <a:pt x="509" y="2323"/>
                    <a:pt x="0" y="3551"/>
                    <a:pt x="0" y="4833"/>
                  </a:cubicBezTo>
                  <a:cubicBezTo>
                    <a:pt x="0" y="6114"/>
                    <a:pt x="509" y="7344"/>
                    <a:pt x="1415" y="8249"/>
                  </a:cubicBezTo>
                  <a:cubicBezTo>
                    <a:pt x="2321" y="9156"/>
                    <a:pt x="3550" y="9665"/>
                    <a:pt x="4832" y="9665"/>
                  </a:cubicBezTo>
                  <a:cubicBezTo>
                    <a:pt x="6114" y="9665"/>
                    <a:pt x="7342" y="9156"/>
                    <a:pt x="8249" y="8249"/>
                  </a:cubicBezTo>
                  <a:cubicBezTo>
                    <a:pt x="9155" y="7344"/>
                    <a:pt x="9664" y="6114"/>
                    <a:pt x="9664" y="4833"/>
                  </a:cubicBezTo>
                  <a:cubicBezTo>
                    <a:pt x="9664" y="3551"/>
                    <a:pt x="9155" y="2323"/>
                    <a:pt x="8249" y="1416"/>
                  </a:cubicBezTo>
                  <a:cubicBezTo>
                    <a:pt x="7342" y="510"/>
                    <a:pt x="6114" y="1"/>
                    <a:pt x="4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18"/>
            <p:cNvSpPr/>
            <p:nvPr/>
          </p:nvSpPr>
          <p:spPr>
            <a:xfrm>
              <a:off x="8605107" y="3752948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18"/>
            <p:cNvSpPr/>
            <p:nvPr/>
          </p:nvSpPr>
          <p:spPr>
            <a:xfrm>
              <a:off x="519156" y="419482"/>
              <a:ext cx="401686" cy="241035"/>
            </a:xfrm>
            <a:custGeom>
              <a:avLst/>
              <a:gdLst/>
              <a:ahLst/>
              <a:cxnLst/>
              <a:rect l="l" t="t" r="r" b="b"/>
              <a:pathLst>
                <a:path w="13862" h="8318" extrusionOk="0">
                  <a:moveTo>
                    <a:pt x="6931" y="1"/>
                  </a:moveTo>
                  <a:cubicBezTo>
                    <a:pt x="3103" y="1"/>
                    <a:pt x="0" y="3103"/>
                    <a:pt x="0" y="6932"/>
                  </a:cubicBezTo>
                  <a:lnTo>
                    <a:pt x="0" y="8317"/>
                  </a:lnTo>
                  <a:lnTo>
                    <a:pt x="13861" y="8317"/>
                  </a:lnTo>
                  <a:lnTo>
                    <a:pt x="13861" y="6932"/>
                  </a:lnTo>
                  <a:cubicBezTo>
                    <a:pt x="13861" y="3103"/>
                    <a:pt x="10759" y="1"/>
                    <a:pt x="69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18"/>
            <p:cNvSpPr/>
            <p:nvPr/>
          </p:nvSpPr>
          <p:spPr>
            <a:xfrm>
              <a:off x="8318164" y="4169530"/>
              <a:ext cx="878511" cy="599139"/>
            </a:xfrm>
            <a:custGeom>
              <a:avLst/>
              <a:gdLst/>
              <a:ahLst/>
              <a:cxnLst/>
              <a:rect l="l" t="t" r="r" b="b"/>
              <a:pathLst>
                <a:path w="30317" h="20676" extrusionOk="0">
                  <a:moveTo>
                    <a:pt x="29981" y="336"/>
                  </a:moveTo>
                  <a:lnTo>
                    <a:pt x="29981" y="20339"/>
                  </a:lnTo>
                  <a:lnTo>
                    <a:pt x="10337" y="20339"/>
                  </a:lnTo>
                  <a:cubicBezTo>
                    <a:pt x="8988" y="20339"/>
                    <a:pt x="7677" y="20073"/>
                    <a:pt x="6445" y="19552"/>
                  </a:cubicBezTo>
                  <a:cubicBezTo>
                    <a:pt x="5253" y="19048"/>
                    <a:pt x="4184" y="18327"/>
                    <a:pt x="3266" y="17408"/>
                  </a:cubicBezTo>
                  <a:cubicBezTo>
                    <a:pt x="2347" y="16489"/>
                    <a:pt x="1626" y="15421"/>
                    <a:pt x="1122" y="14229"/>
                  </a:cubicBezTo>
                  <a:cubicBezTo>
                    <a:pt x="601" y="12998"/>
                    <a:pt x="336" y="11687"/>
                    <a:pt x="336" y="10337"/>
                  </a:cubicBezTo>
                  <a:cubicBezTo>
                    <a:pt x="336" y="8987"/>
                    <a:pt x="601" y="7677"/>
                    <a:pt x="1122" y="6444"/>
                  </a:cubicBezTo>
                  <a:cubicBezTo>
                    <a:pt x="1627" y="5254"/>
                    <a:pt x="2347" y="4184"/>
                    <a:pt x="3266" y="3266"/>
                  </a:cubicBezTo>
                  <a:cubicBezTo>
                    <a:pt x="4184" y="2348"/>
                    <a:pt x="5253" y="1626"/>
                    <a:pt x="6445" y="1122"/>
                  </a:cubicBezTo>
                  <a:cubicBezTo>
                    <a:pt x="7677" y="601"/>
                    <a:pt x="8988" y="336"/>
                    <a:pt x="10337" y="336"/>
                  </a:cubicBezTo>
                  <a:close/>
                  <a:moveTo>
                    <a:pt x="10337" y="1"/>
                  </a:moveTo>
                  <a:cubicBezTo>
                    <a:pt x="8941" y="1"/>
                    <a:pt x="7589" y="273"/>
                    <a:pt x="6313" y="812"/>
                  </a:cubicBezTo>
                  <a:cubicBezTo>
                    <a:pt x="5082" y="1333"/>
                    <a:pt x="3977" y="2077"/>
                    <a:pt x="3027" y="3027"/>
                  </a:cubicBezTo>
                  <a:cubicBezTo>
                    <a:pt x="2078" y="3977"/>
                    <a:pt x="1333" y="5082"/>
                    <a:pt x="812" y="6313"/>
                  </a:cubicBezTo>
                  <a:cubicBezTo>
                    <a:pt x="274" y="7588"/>
                    <a:pt x="1" y="8942"/>
                    <a:pt x="1" y="10337"/>
                  </a:cubicBezTo>
                  <a:cubicBezTo>
                    <a:pt x="1" y="11734"/>
                    <a:pt x="273" y="13086"/>
                    <a:pt x="812" y="14362"/>
                  </a:cubicBezTo>
                  <a:cubicBezTo>
                    <a:pt x="1333" y="15592"/>
                    <a:pt x="2077" y="16697"/>
                    <a:pt x="3027" y="17647"/>
                  </a:cubicBezTo>
                  <a:cubicBezTo>
                    <a:pt x="3977" y="18596"/>
                    <a:pt x="5082" y="19342"/>
                    <a:pt x="6313" y="19862"/>
                  </a:cubicBezTo>
                  <a:cubicBezTo>
                    <a:pt x="7589" y="20400"/>
                    <a:pt x="8942" y="20674"/>
                    <a:pt x="10337" y="20674"/>
                  </a:cubicBezTo>
                  <a:lnTo>
                    <a:pt x="10337" y="20675"/>
                  </a:lnTo>
                  <a:lnTo>
                    <a:pt x="30317" y="20675"/>
                  </a:lnTo>
                  <a:lnTo>
                    <a:pt x="3031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18"/>
            <p:cNvSpPr/>
            <p:nvPr/>
          </p:nvSpPr>
          <p:spPr>
            <a:xfrm>
              <a:off x="8597866" y="1056356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18"/>
            <p:cNvSpPr/>
            <p:nvPr/>
          </p:nvSpPr>
          <p:spPr>
            <a:xfrm>
              <a:off x="3344770" y="4721691"/>
              <a:ext cx="347730" cy="370217"/>
            </a:xfrm>
            <a:custGeom>
              <a:avLst/>
              <a:gdLst/>
              <a:ahLst/>
              <a:cxnLst/>
              <a:rect l="l" t="t" r="r" b="b"/>
              <a:pathLst>
                <a:path w="12000" h="12776" extrusionOk="0">
                  <a:moveTo>
                    <a:pt x="781" y="0"/>
                  </a:moveTo>
                  <a:cubicBezTo>
                    <a:pt x="350" y="0"/>
                    <a:pt x="0" y="350"/>
                    <a:pt x="0" y="781"/>
                  </a:cubicBezTo>
                  <a:cubicBezTo>
                    <a:pt x="0" y="1213"/>
                    <a:pt x="350" y="1563"/>
                    <a:pt x="781" y="1563"/>
                  </a:cubicBezTo>
                  <a:lnTo>
                    <a:pt x="7161" y="1563"/>
                  </a:lnTo>
                  <a:cubicBezTo>
                    <a:pt x="8968" y="1563"/>
                    <a:pt x="10440" y="3033"/>
                    <a:pt x="10440" y="4842"/>
                  </a:cubicBezTo>
                  <a:cubicBezTo>
                    <a:pt x="10440" y="6650"/>
                    <a:pt x="8968" y="8121"/>
                    <a:pt x="7161" y="8121"/>
                  </a:cubicBezTo>
                  <a:lnTo>
                    <a:pt x="2329" y="8121"/>
                  </a:lnTo>
                  <a:cubicBezTo>
                    <a:pt x="1045" y="8121"/>
                    <a:pt x="1" y="9165"/>
                    <a:pt x="1" y="10448"/>
                  </a:cubicBezTo>
                  <a:cubicBezTo>
                    <a:pt x="1" y="11730"/>
                    <a:pt x="1045" y="12775"/>
                    <a:pt x="2329" y="12775"/>
                  </a:cubicBezTo>
                  <a:lnTo>
                    <a:pt x="7161" y="12775"/>
                  </a:lnTo>
                  <a:cubicBezTo>
                    <a:pt x="7591" y="12775"/>
                    <a:pt x="7941" y="12425"/>
                    <a:pt x="7941" y="11994"/>
                  </a:cubicBezTo>
                  <a:cubicBezTo>
                    <a:pt x="7941" y="11563"/>
                    <a:pt x="7591" y="11213"/>
                    <a:pt x="7161" y="11213"/>
                  </a:cubicBezTo>
                  <a:lnTo>
                    <a:pt x="2329" y="11213"/>
                  </a:lnTo>
                  <a:cubicBezTo>
                    <a:pt x="1905" y="11213"/>
                    <a:pt x="1561" y="10868"/>
                    <a:pt x="1561" y="10446"/>
                  </a:cubicBezTo>
                  <a:cubicBezTo>
                    <a:pt x="1561" y="10023"/>
                    <a:pt x="1906" y="9680"/>
                    <a:pt x="2329" y="9680"/>
                  </a:cubicBezTo>
                  <a:lnTo>
                    <a:pt x="7161" y="9680"/>
                  </a:lnTo>
                  <a:cubicBezTo>
                    <a:pt x="9830" y="9680"/>
                    <a:pt x="12000" y="7509"/>
                    <a:pt x="12000" y="4840"/>
                  </a:cubicBezTo>
                  <a:cubicBezTo>
                    <a:pt x="12000" y="2172"/>
                    <a:pt x="9830" y="0"/>
                    <a:pt x="71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18"/>
            <p:cNvSpPr/>
            <p:nvPr/>
          </p:nvSpPr>
          <p:spPr>
            <a:xfrm>
              <a:off x="4498978" y="4341403"/>
              <a:ext cx="146191" cy="427273"/>
            </a:xfrm>
            <a:custGeom>
              <a:avLst/>
              <a:gdLst/>
              <a:ahLst/>
              <a:cxnLst/>
              <a:rect l="l" t="t" r="r" b="b"/>
              <a:pathLst>
                <a:path w="5045" h="14745" extrusionOk="0">
                  <a:moveTo>
                    <a:pt x="2523" y="1"/>
                  </a:moveTo>
                  <a:cubicBezTo>
                    <a:pt x="1130" y="1"/>
                    <a:pt x="1" y="1130"/>
                    <a:pt x="1" y="2523"/>
                  </a:cubicBezTo>
                  <a:cubicBezTo>
                    <a:pt x="1" y="3723"/>
                    <a:pt x="840" y="4724"/>
                    <a:pt x="1962" y="4980"/>
                  </a:cubicBezTo>
                  <a:cubicBezTo>
                    <a:pt x="840" y="5235"/>
                    <a:pt x="1" y="6237"/>
                    <a:pt x="1" y="7438"/>
                  </a:cubicBezTo>
                  <a:cubicBezTo>
                    <a:pt x="1" y="8552"/>
                    <a:pt x="727" y="9497"/>
                    <a:pt x="1729" y="9830"/>
                  </a:cubicBezTo>
                  <a:cubicBezTo>
                    <a:pt x="725" y="10163"/>
                    <a:pt x="1" y="11107"/>
                    <a:pt x="1" y="12222"/>
                  </a:cubicBezTo>
                  <a:cubicBezTo>
                    <a:pt x="1" y="13615"/>
                    <a:pt x="1130" y="14744"/>
                    <a:pt x="2523" y="14744"/>
                  </a:cubicBezTo>
                  <a:cubicBezTo>
                    <a:pt x="3915" y="14744"/>
                    <a:pt x="5044" y="13615"/>
                    <a:pt x="5044" y="12222"/>
                  </a:cubicBezTo>
                  <a:cubicBezTo>
                    <a:pt x="5044" y="11107"/>
                    <a:pt x="4320" y="10162"/>
                    <a:pt x="3316" y="9830"/>
                  </a:cubicBezTo>
                  <a:cubicBezTo>
                    <a:pt x="4320" y="9497"/>
                    <a:pt x="5044" y="8553"/>
                    <a:pt x="5044" y="7438"/>
                  </a:cubicBezTo>
                  <a:cubicBezTo>
                    <a:pt x="5044" y="6237"/>
                    <a:pt x="4206" y="5235"/>
                    <a:pt x="3083" y="4980"/>
                  </a:cubicBezTo>
                  <a:cubicBezTo>
                    <a:pt x="4206" y="4724"/>
                    <a:pt x="5044" y="3723"/>
                    <a:pt x="5044" y="2523"/>
                  </a:cubicBezTo>
                  <a:cubicBezTo>
                    <a:pt x="5044" y="1130"/>
                    <a:pt x="3915" y="1"/>
                    <a:pt x="25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18"/>
            <p:cNvSpPr/>
            <p:nvPr/>
          </p:nvSpPr>
          <p:spPr>
            <a:xfrm>
              <a:off x="8686549" y="-6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_AND_TWO_COLUMNS_2_1"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4"/>
          <p:cNvSpPr txBox="1">
            <a:spLocks noGrp="1"/>
          </p:cNvSpPr>
          <p:nvPr>
            <p:ph type="subTitle" idx="1"/>
          </p:nvPr>
        </p:nvSpPr>
        <p:spPr>
          <a:xfrm>
            <a:off x="720048" y="2024700"/>
            <a:ext cx="3571800" cy="188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0" name="Google Shape;320;p24"/>
          <p:cNvSpPr txBox="1">
            <a:spLocks noGrp="1"/>
          </p:cNvSpPr>
          <p:nvPr>
            <p:ph type="subTitle" idx="2"/>
          </p:nvPr>
        </p:nvSpPr>
        <p:spPr>
          <a:xfrm>
            <a:off x="4852152" y="2024700"/>
            <a:ext cx="3571800" cy="188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1" name="Google Shape;321;p24"/>
          <p:cNvSpPr txBox="1">
            <a:spLocks noGrp="1"/>
          </p:cNvSpPr>
          <p:nvPr>
            <p:ph type="title"/>
          </p:nvPr>
        </p:nvSpPr>
        <p:spPr>
          <a:xfrm>
            <a:off x="720000" y="463800"/>
            <a:ext cx="77040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322" name="Google Shape;322;p24"/>
          <p:cNvGrpSpPr/>
          <p:nvPr/>
        </p:nvGrpSpPr>
        <p:grpSpPr>
          <a:xfrm>
            <a:off x="264154" y="-6"/>
            <a:ext cx="8879839" cy="5143497"/>
            <a:chOff x="264154" y="-6"/>
            <a:chExt cx="8879839" cy="5143497"/>
          </a:xfrm>
        </p:grpSpPr>
        <p:sp>
          <p:nvSpPr>
            <p:cNvPr id="323" name="Google Shape;323;p24"/>
            <p:cNvSpPr/>
            <p:nvPr/>
          </p:nvSpPr>
          <p:spPr>
            <a:xfrm>
              <a:off x="264154" y="2253293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24"/>
            <p:cNvSpPr/>
            <p:nvPr/>
          </p:nvSpPr>
          <p:spPr>
            <a:xfrm>
              <a:off x="8785019" y="361932"/>
              <a:ext cx="358973" cy="431823"/>
            </a:xfrm>
            <a:custGeom>
              <a:avLst/>
              <a:gdLst/>
              <a:ahLst/>
              <a:cxnLst/>
              <a:rect l="l" t="t" r="r" b="b"/>
              <a:pathLst>
                <a:path w="12388" h="14902" extrusionOk="0">
                  <a:moveTo>
                    <a:pt x="5035" y="0"/>
                  </a:moveTo>
                  <a:cubicBezTo>
                    <a:pt x="4605" y="0"/>
                    <a:pt x="4255" y="350"/>
                    <a:pt x="4255" y="782"/>
                  </a:cubicBezTo>
                  <a:cubicBezTo>
                    <a:pt x="4255" y="3344"/>
                    <a:pt x="6339" y="5428"/>
                    <a:pt x="8901" y="5428"/>
                  </a:cubicBezTo>
                  <a:lnTo>
                    <a:pt x="10253" y="5428"/>
                  </a:lnTo>
                  <a:cubicBezTo>
                    <a:pt x="10569" y="5428"/>
                    <a:pt x="10827" y="5684"/>
                    <a:pt x="10827" y="6001"/>
                  </a:cubicBezTo>
                  <a:cubicBezTo>
                    <a:pt x="10827" y="6317"/>
                    <a:pt x="10569" y="6574"/>
                    <a:pt x="10253" y="6574"/>
                  </a:cubicBezTo>
                  <a:lnTo>
                    <a:pt x="4164" y="6574"/>
                  </a:lnTo>
                  <a:cubicBezTo>
                    <a:pt x="1869" y="6574"/>
                    <a:pt x="1" y="8441"/>
                    <a:pt x="1" y="10737"/>
                  </a:cubicBezTo>
                  <a:cubicBezTo>
                    <a:pt x="1" y="13033"/>
                    <a:pt x="1869" y="14901"/>
                    <a:pt x="4164" y="14901"/>
                  </a:cubicBezTo>
                  <a:lnTo>
                    <a:pt x="8660" y="14901"/>
                  </a:lnTo>
                  <a:cubicBezTo>
                    <a:pt x="9092" y="14901"/>
                    <a:pt x="9442" y="14551"/>
                    <a:pt x="9443" y="14118"/>
                  </a:cubicBezTo>
                  <a:cubicBezTo>
                    <a:pt x="9443" y="13687"/>
                    <a:pt x="9093" y="13338"/>
                    <a:pt x="8662" y="13338"/>
                  </a:cubicBezTo>
                  <a:lnTo>
                    <a:pt x="4166" y="13338"/>
                  </a:lnTo>
                  <a:cubicBezTo>
                    <a:pt x="2731" y="13338"/>
                    <a:pt x="1564" y="12171"/>
                    <a:pt x="1564" y="10736"/>
                  </a:cubicBezTo>
                  <a:cubicBezTo>
                    <a:pt x="1564" y="9301"/>
                    <a:pt x="2731" y="8134"/>
                    <a:pt x="4166" y="8134"/>
                  </a:cubicBezTo>
                  <a:lnTo>
                    <a:pt x="10255" y="8134"/>
                  </a:lnTo>
                  <a:cubicBezTo>
                    <a:pt x="11431" y="8134"/>
                    <a:pt x="12388" y="7178"/>
                    <a:pt x="12388" y="6001"/>
                  </a:cubicBezTo>
                  <a:cubicBezTo>
                    <a:pt x="12388" y="4824"/>
                    <a:pt x="11432" y="3867"/>
                    <a:pt x="10255" y="3867"/>
                  </a:cubicBezTo>
                  <a:lnTo>
                    <a:pt x="8902" y="3867"/>
                  </a:lnTo>
                  <a:cubicBezTo>
                    <a:pt x="7199" y="3867"/>
                    <a:pt x="5816" y="2482"/>
                    <a:pt x="5816" y="782"/>
                  </a:cubicBezTo>
                  <a:cubicBezTo>
                    <a:pt x="5816" y="350"/>
                    <a:pt x="5467" y="0"/>
                    <a:pt x="5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24"/>
            <p:cNvSpPr/>
            <p:nvPr/>
          </p:nvSpPr>
          <p:spPr>
            <a:xfrm>
              <a:off x="8482070" y="4817148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24"/>
            <p:cNvSpPr/>
            <p:nvPr/>
          </p:nvSpPr>
          <p:spPr>
            <a:xfrm>
              <a:off x="352619" y="3018605"/>
              <a:ext cx="9765" cy="1142409"/>
            </a:xfrm>
            <a:custGeom>
              <a:avLst/>
              <a:gdLst/>
              <a:ahLst/>
              <a:cxnLst/>
              <a:rect l="l" t="t" r="r" b="b"/>
              <a:pathLst>
                <a:path w="337" h="39424" extrusionOk="0">
                  <a:moveTo>
                    <a:pt x="1" y="1"/>
                  </a:moveTo>
                  <a:lnTo>
                    <a:pt x="1" y="39424"/>
                  </a:lnTo>
                  <a:lnTo>
                    <a:pt x="336" y="39424"/>
                  </a:lnTo>
                  <a:lnTo>
                    <a:pt x="3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24"/>
            <p:cNvSpPr/>
            <p:nvPr/>
          </p:nvSpPr>
          <p:spPr>
            <a:xfrm>
              <a:off x="594872" y="4759916"/>
              <a:ext cx="639331" cy="383575"/>
            </a:xfrm>
            <a:custGeom>
              <a:avLst/>
              <a:gdLst/>
              <a:ahLst/>
              <a:cxnLst/>
              <a:rect l="l" t="t" r="r" b="b"/>
              <a:pathLst>
                <a:path w="22063" h="13237" extrusionOk="0">
                  <a:moveTo>
                    <a:pt x="11031" y="0"/>
                  </a:moveTo>
                  <a:cubicBezTo>
                    <a:pt x="4940" y="0"/>
                    <a:pt x="0" y="4939"/>
                    <a:pt x="0" y="11030"/>
                  </a:cubicBezTo>
                  <a:lnTo>
                    <a:pt x="0" y="13237"/>
                  </a:lnTo>
                  <a:lnTo>
                    <a:pt x="22062" y="13237"/>
                  </a:lnTo>
                  <a:lnTo>
                    <a:pt x="22062" y="11030"/>
                  </a:lnTo>
                  <a:cubicBezTo>
                    <a:pt x="22062" y="4939"/>
                    <a:pt x="17123" y="0"/>
                    <a:pt x="110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24"/>
            <p:cNvSpPr/>
            <p:nvPr/>
          </p:nvSpPr>
          <p:spPr>
            <a:xfrm>
              <a:off x="8584499" y="2300048"/>
              <a:ext cx="275286" cy="271693"/>
            </a:xfrm>
            <a:custGeom>
              <a:avLst/>
              <a:gdLst/>
              <a:ahLst/>
              <a:cxnLst/>
              <a:rect l="l" t="t" r="r" b="b"/>
              <a:pathLst>
                <a:path w="9500" h="9376" extrusionOk="0">
                  <a:moveTo>
                    <a:pt x="4931" y="1"/>
                  </a:moveTo>
                  <a:cubicBezTo>
                    <a:pt x="3810" y="1"/>
                    <a:pt x="2899" y="910"/>
                    <a:pt x="2899" y="2032"/>
                  </a:cubicBezTo>
                  <a:cubicBezTo>
                    <a:pt x="2899" y="2494"/>
                    <a:pt x="3056" y="2918"/>
                    <a:pt x="3314" y="3258"/>
                  </a:cubicBezTo>
                  <a:lnTo>
                    <a:pt x="3059" y="3258"/>
                  </a:lnTo>
                  <a:cubicBezTo>
                    <a:pt x="1370" y="3258"/>
                    <a:pt x="1" y="4627"/>
                    <a:pt x="1" y="6316"/>
                  </a:cubicBezTo>
                  <a:cubicBezTo>
                    <a:pt x="1" y="8006"/>
                    <a:pt x="1370" y="9376"/>
                    <a:pt x="3059" y="9376"/>
                  </a:cubicBezTo>
                  <a:lnTo>
                    <a:pt x="6439" y="9376"/>
                  </a:lnTo>
                  <a:cubicBezTo>
                    <a:pt x="8128" y="9376"/>
                    <a:pt x="9499" y="8006"/>
                    <a:pt x="9499" y="6316"/>
                  </a:cubicBezTo>
                  <a:cubicBezTo>
                    <a:pt x="9500" y="5288"/>
                    <a:pt x="8989" y="4379"/>
                    <a:pt x="8210" y="3824"/>
                  </a:cubicBezTo>
                  <a:cubicBezTo>
                    <a:pt x="8850" y="3482"/>
                    <a:pt x="9287" y="2809"/>
                    <a:pt x="9287" y="2032"/>
                  </a:cubicBezTo>
                  <a:cubicBezTo>
                    <a:pt x="9287" y="910"/>
                    <a:pt x="8376" y="1"/>
                    <a:pt x="72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24"/>
            <p:cNvSpPr/>
            <p:nvPr/>
          </p:nvSpPr>
          <p:spPr>
            <a:xfrm>
              <a:off x="8622616" y="1713610"/>
              <a:ext cx="445935" cy="445964"/>
            </a:xfrm>
            <a:custGeom>
              <a:avLst/>
              <a:gdLst/>
              <a:ahLst/>
              <a:cxnLst/>
              <a:rect l="l" t="t" r="r" b="b"/>
              <a:pathLst>
                <a:path w="15389" h="15390" extrusionOk="0">
                  <a:moveTo>
                    <a:pt x="0" y="1"/>
                  </a:moveTo>
                  <a:lnTo>
                    <a:pt x="24" y="24"/>
                  </a:lnTo>
                  <a:lnTo>
                    <a:pt x="0" y="24"/>
                  </a:lnTo>
                  <a:lnTo>
                    <a:pt x="0" y="3435"/>
                  </a:lnTo>
                  <a:cubicBezTo>
                    <a:pt x="0" y="4384"/>
                    <a:pt x="770" y="5153"/>
                    <a:pt x="1719" y="5153"/>
                  </a:cubicBezTo>
                  <a:lnTo>
                    <a:pt x="3427" y="5153"/>
                  </a:lnTo>
                  <a:cubicBezTo>
                    <a:pt x="4379" y="5153"/>
                    <a:pt x="5150" y="5927"/>
                    <a:pt x="5146" y="6879"/>
                  </a:cubicBezTo>
                  <a:lnTo>
                    <a:pt x="5138" y="8555"/>
                  </a:lnTo>
                  <a:cubicBezTo>
                    <a:pt x="5135" y="9507"/>
                    <a:pt x="5905" y="10281"/>
                    <a:pt x="6857" y="10281"/>
                  </a:cubicBezTo>
                  <a:lnTo>
                    <a:pt x="8540" y="10281"/>
                  </a:lnTo>
                  <a:cubicBezTo>
                    <a:pt x="9490" y="10281"/>
                    <a:pt x="10259" y="11050"/>
                    <a:pt x="10259" y="12000"/>
                  </a:cubicBezTo>
                  <a:lnTo>
                    <a:pt x="10259" y="13671"/>
                  </a:lnTo>
                  <a:cubicBezTo>
                    <a:pt x="10259" y="14621"/>
                    <a:pt x="11028" y="15390"/>
                    <a:pt x="11978" y="15390"/>
                  </a:cubicBezTo>
                  <a:lnTo>
                    <a:pt x="13669" y="15390"/>
                  </a:lnTo>
                  <a:cubicBezTo>
                    <a:pt x="14619" y="15390"/>
                    <a:pt x="15388" y="14621"/>
                    <a:pt x="15388" y="13671"/>
                  </a:cubicBezTo>
                  <a:lnTo>
                    <a:pt x="15388" y="10260"/>
                  </a:lnTo>
                  <a:lnTo>
                    <a:pt x="15388" y="1720"/>
                  </a:lnTo>
                  <a:cubicBezTo>
                    <a:pt x="15388" y="770"/>
                    <a:pt x="14619" y="1"/>
                    <a:pt x="136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24"/>
            <p:cNvSpPr/>
            <p:nvPr/>
          </p:nvSpPr>
          <p:spPr>
            <a:xfrm>
              <a:off x="284403" y="4389865"/>
              <a:ext cx="146191" cy="427273"/>
            </a:xfrm>
            <a:custGeom>
              <a:avLst/>
              <a:gdLst/>
              <a:ahLst/>
              <a:cxnLst/>
              <a:rect l="l" t="t" r="r" b="b"/>
              <a:pathLst>
                <a:path w="5045" h="14745" extrusionOk="0">
                  <a:moveTo>
                    <a:pt x="2523" y="1"/>
                  </a:moveTo>
                  <a:cubicBezTo>
                    <a:pt x="1130" y="1"/>
                    <a:pt x="1" y="1130"/>
                    <a:pt x="1" y="2523"/>
                  </a:cubicBezTo>
                  <a:cubicBezTo>
                    <a:pt x="1" y="3723"/>
                    <a:pt x="840" y="4724"/>
                    <a:pt x="1962" y="4980"/>
                  </a:cubicBezTo>
                  <a:cubicBezTo>
                    <a:pt x="840" y="5235"/>
                    <a:pt x="1" y="6237"/>
                    <a:pt x="1" y="7438"/>
                  </a:cubicBezTo>
                  <a:cubicBezTo>
                    <a:pt x="1" y="8552"/>
                    <a:pt x="727" y="9497"/>
                    <a:pt x="1729" y="9830"/>
                  </a:cubicBezTo>
                  <a:cubicBezTo>
                    <a:pt x="725" y="10163"/>
                    <a:pt x="1" y="11107"/>
                    <a:pt x="1" y="12222"/>
                  </a:cubicBezTo>
                  <a:cubicBezTo>
                    <a:pt x="1" y="13615"/>
                    <a:pt x="1130" y="14744"/>
                    <a:pt x="2523" y="14744"/>
                  </a:cubicBezTo>
                  <a:cubicBezTo>
                    <a:pt x="3915" y="14744"/>
                    <a:pt x="5044" y="13615"/>
                    <a:pt x="5044" y="12222"/>
                  </a:cubicBezTo>
                  <a:cubicBezTo>
                    <a:pt x="5044" y="11107"/>
                    <a:pt x="4320" y="10162"/>
                    <a:pt x="3316" y="9830"/>
                  </a:cubicBezTo>
                  <a:cubicBezTo>
                    <a:pt x="4320" y="9497"/>
                    <a:pt x="5044" y="8553"/>
                    <a:pt x="5044" y="7438"/>
                  </a:cubicBezTo>
                  <a:cubicBezTo>
                    <a:pt x="5044" y="6237"/>
                    <a:pt x="4206" y="5235"/>
                    <a:pt x="3083" y="4980"/>
                  </a:cubicBezTo>
                  <a:cubicBezTo>
                    <a:pt x="4206" y="4724"/>
                    <a:pt x="5044" y="3723"/>
                    <a:pt x="5044" y="2523"/>
                  </a:cubicBezTo>
                  <a:cubicBezTo>
                    <a:pt x="5044" y="1130"/>
                    <a:pt x="3915" y="1"/>
                    <a:pt x="25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24"/>
            <p:cNvSpPr/>
            <p:nvPr/>
          </p:nvSpPr>
          <p:spPr>
            <a:xfrm>
              <a:off x="8717474" y="-6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6"/>
          <p:cNvSpPr txBox="1">
            <a:spLocks noGrp="1"/>
          </p:cNvSpPr>
          <p:nvPr>
            <p:ph type="subTitle" idx="1"/>
          </p:nvPr>
        </p:nvSpPr>
        <p:spPr>
          <a:xfrm>
            <a:off x="720000" y="2990247"/>
            <a:ext cx="2286300" cy="10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0" name="Google Shape;350;p26"/>
          <p:cNvSpPr txBox="1">
            <a:spLocks noGrp="1"/>
          </p:cNvSpPr>
          <p:nvPr>
            <p:ph type="subTitle" idx="2"/>
          </p:nvPr>
        </p:nvSpPr>
        <p:spPr>
          <a:xfrm>
            <a:off x="3428855" y="2990270"/>
            <a:ext cx="2286300" cy="10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1" name="Google Shape;351;p26"/>
          <p:cNvSpPr txBox="1">
            <a:spLocks noGrp="1"/>
          </p:cNvSpPr>
          <p:nvPr>
            <p:ph type="subTitle" idx="3"/>
          </p:nvPr>
        </p:nvSpPr>
        <p:spPr>
          <a:xfrm>
            <a:off x="6137698" y="2990290"/>
            <a:ext cx="2286300" cy="10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2" name="Google Shape;352;p26"/>
          <p:cNvSpPr txBox="1">
            <a:spLocks noGrp="1"/>
          </p:cNvSpPr>
          <p:nvPr>
            <p:ph type="subTitle" idx="4"/>
          </p:nvPr>
        </p:nvSpPr>
        <p:spPr>
          <a:xfrm>
            <a:off x="720000" y="2292875"/>
            <a:ext cx="2286300" cy="84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3" name="Google Shape;353;p26"/>
          <p:cNvSpPr txBox="1">
            <a:spLocks noGrp="1"/>
          </p:cNvSpPr>
          <p:nvPr>
            <p:ph type="subTitle" idx="5"/>
          </p:nvPr>
        </p:nvSpPr>
        <p:spPr>
          <a:xfrm>
            <a:off x="3428850" y="2292875"/>
            <a:ext cx="2286300" cy="84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4" name="Google Shape;354;p26"/>
          <p:cNvSpPr txBox="1">
            <a:spLocks noGrp="1"/>
          </p:cNvSpPr>
          <p:nvPr>
            <p:ph type="subTitle" idx="6"/>
          </p:nvPr>
        </p:nvSpPr>
        <p:spPr>
          <a:xfrm>
            <a:off x="6137700" y="2292875"/>
            <a:ext cx="2286300" cy="84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5" name="Google Shape;355;p26"/>
          <p:cNvSpPr txBox="1">
            <a:spLocks noGrp="1"/>
          </p:cNvSpPr>
          <p:nvPr>
            <p:ph type="title"/>
          </p:nvPr>
        </p:nvSpPr>
        <p:spPr>
          <a:xfrm>
            <a:off x="720000" y="463800"/>
            <a:ext cx="77040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356" name="Google Shape;356;p26"/>
          <p:cNvGrpSpPr/>
          <p:nvPr/>
        </p:nvGrpSpPr>
        <p:grpSpPr>
          <a:xfrm>
            <a:off x="-12" y="2494"/>
            <a:ext cx="8856537" cy="5141010"/>
            <a:chOff x="-12" y="2494"/>
            <a:chExt cx="8856537" cy="5141010"/>
          </a:xfrm>
        </p:grpSpPr>
        <p:sp>
          <p:nvSpPr>
            <p:cNvPr id="357" name="Google Shape;357;p26"/>
            <p:cNvSpPr/>
            <p:nvPr/>
          </p:nvSpPr>
          <p:spPr>
            <a:xfrm>
              <a:off x="3871816" y="4716568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6"/>
            <p:cNvSpPr/>
            <p:nvPr/>
          </p:nvSpPr>
          <p:spPr>
            <a:xfrm>
              <a:off x="8508795" y="1805016"/>
              <a:ext cx="347730" cy="370217"/>
            </a:xfrm>
            <a:custGeom>
              <a:avLst/>
              <a:gdLst/>
              <a:ahLst/>
              <a:cxnLst/>
              <a:rect l="l" t="t" r="r" b="b"/>
              <a:pathLst>
                <a:path w="12000" h="12776" extrusionOk="0">
                  <a:moveTo>
                    <a:pt x="781" y="0"/>
                  </a:moveTo>
                  <a:cubicBezTo>
                    <a:pt x="350" y="0"/>
                    <a:pt x="0" y="350"/>
                    <a:pt x="0" y="781"/>
                  </a:cubicBezTo>
                  <a:cubicBezTo>
                    <a:pt x="0" y="1213"/>
                    <a:pt x="350" y="1563"/>
                    <a:pt x="781" y="1563"/>
                  </a:cubicBezTo>
                  <a:lnTo>
                    <a:pt x="7161" y="1563"/>
                  </a:lnTo>
                  <a:cubicBezTo>
                    <a:pt x="8968" y="1563"/>
                    <a:pt x="10440" y="3033"/>
                    <a:pt x="10440" y="4842"/>
                  </a:cubicBezTo>
                  <a:cubicBezTo>
                    <a:pt x="10440" y="6650"/>
                    <a:pt x="8968" y="8121"/>
                    <a:pt x="7161" y="8121"/>
                  </a:cubicBezTo>
                  <a:lnTo>
                    <a:pt x="2329" y="8121"/>
                  </a:lnTo>
                  <a:cubicBezTo>
                    <a:pt x="1045" y="8121"/>
                    <a:pt x="1" y="9165"/>
                    <a:pt x="1" y="10448"/>
                  </a:cubicBezTo>
                  <a:cubicBezTo>
                    <a:pt x="1" y="11730"/>
                    <a:pt x="1045" y="12775"/>
                    <a:pt x="2329" y="12775"/>
                  </a:cubicBezTo>
                  <a:lnTo>
                    <a:pt x="7161" y="12775"/>
                  </a:lnTo>
                  <a:cubicBezTo>
                    <a:pt x="7591" y="12775"/>
                    <a:pt x="7941" y="12425"/>
                    <a:pt x="7941" y="11994"/>
                  </a:cubicBezTo>
                  <a:cubicBezTo>
                    <a:pt x="7941" y="11563"/>
                    <a:pt x="7591" y="11213"/>
                    <a:pt x="7161" y="11213"/>
                  </a:cubicBezTo>
                  <a:lnTo>
                    <a:pt x="2329" y="11213"/>
                  </a:lnTo>
                  <a:cubicBezTo>
                    <a:pt x="1905" y="11213"/>
                    <a:pt x="1561" y="10868"/>
                    <a:pt x="1561" y="10446"/>
                  </a:cubicBezTo>
                  <a:cubicBezTo>
                    <a:pt x="1561" y="10023"/>
                    <a:pt x="1906" y="9680"/>
                    <a:pt x="2329" y="9680"/>
                  </a:cubicBezTo>
                  <a:lnTo>
                    <a:pt x="7161" y="9680"/>
                  </a:lnTo>
                  <a:cubicBezTo>
                    <a:pt x="9830" y="9680"/>
                    <a:pt x="12000" y="7509"/>
                    <a:pt x="12000" y="4840"/>
                  </a:cubicBezTo>
                  <a:cubicBezTo>
                    <a:pt x="12000" y="2172"/>
                    <a:pt x="9830" y="0"/>
                    <a:pt x="71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6"/>
            <p:cNvSpPr/>
            <p:nvPr/>
          </p:nvSpPr>
          <p:spPr>
            <a:xfrm>
              <a:off x="-12" y="662498"/>
              <a:ext cx="237123" cy="237123"/>
            </a:xfrm>
            <a:custGeom>
              <a:avLst/>
              <a:gdLst/>
              <a:ahLst/>
              <a:cxnLst/>
              <a:rect l="l" t="t" r="r" b="b"/>
              <a:pathLst>
                <a:path w="8183" h="8183" extrusionOk="0">
                  <a:moveTo>
                    <a:pt x="0" y="0"/>
                  </a:moveTo>
                  <a:lnTo>
                    <a:pt x="0" y="8183"/>
                  </a:lnTo>
                  <a:lnTo>
                    <a:pt x="4091" y="8183"/>
                  </a:lnTo>
                  <a:cubicBezTo>
                    <a:pt x="6350" y="8183"/>
                    <a:pt x="8182" y="6351"/>
                    <a:pt x="8182" y="4091"/>
                  </a:cubicBezTo>
                  <a:cubicBezTo>
                    <a:pt x="8182" y="1832"/>
                    <a:pt x="6351" y="0"/>
                    <a:pt x="4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6"/>
            <p:cNvSpPr/>
            <p:nvPr/>
          </p:nvSpPr>
          <p:spPr>
            <a:xfrm>
              <a:off x="4317728" y="4461337"/>
              <a:ext cx="508555" cy="508584"/>
            </a:xfrm>
            <a:custGeom>
              <a:avLst/>
              <a:gdLst/>
              <a:ahLst/>
              <a:cxnLst/>
              <a:rect l="l" t="t" r="r" b="b"/>
              <a:pathLst>
                <a:path w="17550" h="17551" extrusionOk="0">
                  <a:moveTo>
                    <a:pt x="1962" y="0"/>
                  </a:moveTo>
                  <a:cubicBezTo>
                    <a:pt x="879" y="0"/>
                    <a:pt x="1" y="878"/>
                    <a:pt x="1" y="1960"/>
                  </a:cubicBezTo>
                  <a:lnTo>
                    <a:pt x="1" y="5851"/>
                  </a:lnTo>
                  <a:lnTo>
                    <a:pt x="1" y="15591"/>
                  </a:lnTo>
                  <a:cubicBezTo>
                    <a:pt x="1" y="16673"/>
                    <a:pt x="879" y="17550"/>
                    <a:pt x="1962" y="17550"/>
                  </a:cubicBezTo>
                  <a:lnTo>
                    <a:pt x="17550" y="17550"/>
                  </a:lnTo>
                  <a:lnTo>
                    <a:pt x="17523" y="17524"/>
                  </a:lnTo>
                  <a:lnTo>
                    <a:pt x="17550" y="17524"/>
                  </a:lnTo>
                  <a:lnTo>
                    <a:pt x="17550" y="13634"/>
                  </a:lnTo>
                  <a:cubicBezTo>
                    <a:pt x="17549" y="12552"/>
                    <a:pt x="16671" y="11674"/>
                    <a:pt x="15588" y="11674"/>
                  </a:cubicBezTo>
                  <a:lnTo>
                    <a:pt x="13642" y="11674"/>
                  </a:lnTo>
                  <a:cubicBezTo>
                    <a:pt x="12556" y="11674"/>
                    <a:pt x="11677" y="10791"/>
                    <a:pt x="11682" y="9704"/>
                  </a:cubicBezTo>
                  <a:lnTo>
                    <a:pt x="11691" y="7792"/>
                  </a:lnTo>
                  <a:cubicBezTo>
                    <a:pt x="11696" y="6706"/>
                    <a:pt x="10817" y="5822"/>
                    <a:pt x="9731" y="5822"/>
                  </a:cubicBezTo>
                  <a:lnTo>
                    <a:pt x="7811" y="5822"/>
                  </a:lnTo>
                  <a:cubicBezTo>
                    <a:pt x="6728" y="5822"/>
                    <a:pt x="5850" y="4945"/>
                    <a:pt x="5850" y="3863"/>
                  </a:cubicBezTo>
                  <a:lnTo>
                    <a:pt x="5850" y="1960"/>
                  </a:lnTo>
                  <a:cubicBezTo>
                    <a:pt x="5850" y="878"/>
                    <a:pt x="4972" y="0"/>
                    <a:pt x="38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6"/>
            <p:cNvSpPr/>
            <p:nvPr/>
          </p:nvSpPr>
          <p:spPr>
            <a:xfrm>
              <a:off x="5029381" y="4902470"/>
              <a:ext cx="401686" cy="241035"/>
            </a:xfrm>
            <a:custGeom>
              <a:avLst/>
              <a:gdLst/>
              <a:ahLst/>
              <a:cxnLst/>
              <a:rect l="l" t="t" r="r" b="b"/>
              <a:pathLst>
                <a:path w="13862" h="8318" extrusionOk="0">
                  <a:moveTo>
                    <a:pt x="6931" y="1"/>
                  </a:moveTo>
                  <a:cubicBezTo>
                    <a:pt x="3103" y="1"/>
                    <a:pt x="0" y="3103"/>
                    <a:pt x="0" y="6932"/>
                  </a:cubicBezTo>
                  <a:lnTo>
                    <a:pt x="0" y="8317"/>
                  </a:lnTo>
                  <a:lnTo>
                    <a:pt x="13861" y="8317"/>
                  </a:lnTo>
                  <a:lnTo>
                    <a:pt x="13861" y="6932"/>
                  </a:lnTo>
                  <a:cubicBezTo>
                    <a:pt x="13861" y="3103"/>
                    <a:pt x="10759" y="1"/>
                    <a:pt x="69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6"/>
            <p:cNvSpPr/>
            <p:nvPr/>
          </p:nvSpPr>
          <p:spPr>
            <a:xfrm>
              <a:off x="8710328" y="2358115"/>
              <a:ext cx="146191" cy="427273"/>
            </a:xfrm>
            <a:custGeom>
              <a:avLst/>
              <a:gdLst/>
              <a:ahLst/>
              <a:cxnLst/>
              <a:rect l="l" t="t" r="r" b="b"/>
              <a:pathLst>
                <a:path w="5045" h="14745" extrusionOk="0">
                  <a:moveTo>
                    <a:pt x="2523" y="1"/>
                  </a:moveTo>
                  <a:cubicBezTo>
                    <a:pt x="1130" y="1"/>
                    <a:pt x="1" y="1130"/>
                    <a:pt x="1" y="2523"/>
                  </a:cubicBezTo>
                  <a:cubicBezTo>
                    <a:pt x="1" y="3723"/>
                    <a:pt x="840" y="4724"/>
                    <a:pt x="1962" y="4980"/>
                  </a:cubicBezTo>
                  <a:cubicBezTo>
                    <a:pt x="840" y="5235"/>
                    <a:pt x="1" y="6237"/>
                    <a:pt x="1" y="7438"/>
                  </a:cubicBezTo>
                  <a:cubicBezTo>
                    <a:pt x="1" y="8552"/>
                    <a:pt x="727" y="9497"/>
                    <a:pt x="1729" y="9830"/>
                  </a:cubicBezTo>
                  <a:cubicBezTo>
                    <a:pt x="725" y="10163"/>
                    <a:pt x="1" y="11107"/>
                    <a:pt x="1" y="12222"/>
                  </a:cubicBezTo>
                  <a:cubicBezTo>
                    <a:pt x="1" y="13615"/>
                    <a:pt x="1130" y="14744"/>
                    <a:pt x="2523" y="14744"/>
                  </a:cubicBezTo>
                  <a:cubicBezTo>
                    <a:pt x="3915" y="14744"/>
                    <a:pt x="5044" y="13615"/>
                    <a:pt x="5044" y="12222"/>
                  </a:cubicBezTo>
                  <a:cubicBezTo>
                    <a:pt x="5044" y="11107"/>
                    <a:pt x="4320" y="10162"/>
                    <a:pt x="3316" y="9830"/>
                  </a:cubicBezTo>
                  <a:cubicBezTo>
                    <a:pt x="4320" y="9497"/>
                    <a:pt x="5044" y="8553"/>
                    <a:pt x="5044" y="7438"/>
                  </a:cubicBezTo>
                  <a:cubicBezTo>
                    <a:pt x="5044" y="6237"/>
                    <a:pt x="4206" y="5235"/>
                    <a:pt x="3083" y="4980"/>
                  </a:cubicBezTo>
                  <a:cubicBezTo>
                    <a:pt x="4206" y="4724"/>
                    <a:pt x="5044" y="3723"/>
                    <a:pt x="5044" y="2523"/>
                  </a:cubicBezTo>
                  <a:cubicBezTo>
                    <a:pt x="5044" y="1130"/>
                    <a:pt x="3915" y="1"/>
                    <a:pt x="25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6"/>
            <p:cNvSpPr/>
            <p:nvPr/>
          </p:nvSpPr>
          <p:spPr>
            <a:xfrm>
              <a:off x="319387" y="2494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_1"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7"/>
          <p:cNvSpPr txBox="1">
            <a:spLocks noGrp="1"/>
          </p:cNvSpPr>
          <p:nvPr>
            <p:ph type="subTitle" idx="1"/>
          </p:nvPr>
        </p:nvSpPr>
        <p:spPr>
          <a:xfrm>
            <a:off x="1208175" y="2075375"/>
            <a:ext cx="2867100" cy="62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6" name="Google Shape;366;p27"/>
          <p:cNvSpPr txBox="1">
            <a:spLocks noGrp="1"/>
          </p:cNvSpPr>
          <p:nvPr>
            <p:ph type="subTitle" idx="2"/>
          </p:nvPr>
        </p:nvSpPr>
        <p:spPr>
          <a:xfrm>
            <a:off x="5556901" y="2075375"/>
            <a:ext cx="2867100" cy="62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7" name="Google Shape;367;p27"/>
          <p:cNvSpPr txBox="1">
            <a:spLocks noGrp="1"/>
          </p:cNvSpPr>
          <p:nvPr>
            <p:ph type="subTitle" idx="3"/>
          </p:nvPr>
        </p:nvSpPr>
        <p:spPr>
          <a:xfrm>
            <a:off x="1208175" y="3675600"/>
            <a:ext cx="2867100" cy="62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27"/>
          <p:cNvSpPr txBox="1">
            <a:spLocks noGrp="1"/>
          </p:cNvSpPr>
          <p:nvPr>
            <p:ph type="subTitle" idx="4"/>
          </p:nvPr>
        </p:nvSpPr>
        <p:spPr>
          <a:xfrm>
            <a:off x="5556901" y="3675600"/>
            <a:ext cx="2867100" cy="62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9" name="Google Shape;369;p27"/>
          <p:cNvSpPr txBox="1">
            <a:spLocks noGrp="1"/>
          </p:cNvSpPr>
          <p:nvPr>
            <p:ph type="subTitle" idx="5"/>
          </p:nvPr>
        </p:nvSpPr>
        <p:spPr>
          <a:xfrm>
            <a:off x="1208150" y="1745075"/>
            <a:ext cx="2867100" cy="46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0" name="Google Shape;370;p27"/>
          <p:cNvSpPr txBox="1">
            <a:spLocks noGrp="1"/>
          </p:cNvSpPr>
          <p:nvPr>
            <p:ph type="subTitle" idx="6"/>
          </p:nvPr>
        </p:nvSpPr>
        <p:spPr>
          <a:xfrm>
            <a:off x="1208150" y="3345350"/>
            <a:ext cx="2867100" cy="46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1" name="Google Shape;371;p27"/>
          <p:cNvSpPr txBox="1">
            <a:spLocks noGrp="1"/>
          </p:cNvSpPr>
          <p:nvPr>
            <p:ph type="subTitle" idx="7"/>
          </p:nvPr>
        </p:nvSpPr>
        <p:spPr>
          <a:xfrm>
            <a:off x="5556900" y="1745075"/>
            <a:ext cx="2867100" cy="46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2" name="Google Shape;372;p27"/>
          <p:cNvSpPr txBox="1">
            <a:spLocks noGrp="1"/>
          </p:cNvSpPr>
          <p:nvPr>
            <p:ph type="subTitle" idx="8"/>
          </p:nvPr>
        </p:nvSpPr>
        <p:spPr>
          <a:xfrm>
            <a:off x="5556900" y="3345350"/>
            <a:ext cx="2867100" cy="46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3" name="Google Shape;373;p27"/>
          <p:cNvSpPr txBox="1">
            <a:spLocks noGrp="1"/>
          </p:cNvSpPr>
          <p:nvPr>
            <p:ph type="title"/>
          </p:nvPr>
        </p:nvSpPr>
        <p:spPr>
          <a:xfrm>
            <a:off x="720000" y="463800"/>
            <a:ext cx="77040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374" name="Google Shape;374;p27"/>
          <p:cNvGrpSpPr/>
          <p:nvPr/>
        </p:nvGrpSpPr>
        <p:grpSpPr>
          <a:xfrm>
            <a:off x="100054" y="-6"/>
            <a:ext cx="8918716" cy="5143511"/>
            <a:chOff x="100054" y="-6"/>
            <a:chExt cx="8918716" cy="5143511"/>
          </a:xfrm>
        </p:grpSpPr>
        <p:sp>
          <p:nvSpPr>
            <p:cNvPr id="375" name="Google Shape;375;p27"/>
            <p:cNvSpPr/>
            <p:nvPr/>
          </p:nvSpPr>
          <p:spPr>
            <a:xfrm>
              <a:off x="268866" y="4410318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7"/>
            <p:cNvSpPr/>
            <p:nvPr/>
          </p:nvSpPr>
          <p:spPr>
            <a:xfrm>
              <a:off x="100054" y="4018635"/>
              <a:ext cx="280068" cy="280068"/>
            </a:xfrm>
            <a:custGeom>
              <a:avLst/>
              <a:gdLst/>
              <a:ahLst/>
              <a:cxnLst/>
              <a:rect l="l" t="t" r="r" b="b"/>
              <a:pathLst>
                <a:path w="9665" h="9665" extrusionOk="0">
                  <a:moveTo>
                    <a:pt x="4832" y="1"/>
                  </a:moveTo>
                  <a:cubicBezTo>
                    <a:pt x="3550" y="1"/>
                    <a:pt x="2321" y="510"/>
                    <a:pt x="1415" y="1416"/>
                  </a:cubicBezTo>
                  <a:cubicBezTo>
                    <a:pt x="509" y="2323"/>
                    <a:pt x="0" y="3551"/>
                    <a:pt x="0" y="4833"/>
                  </a:cubicBezTo>
                  <a:cubicBezTo>
                    <a:pt x="0" y="6114"/>
                    <a:pt x="509" y="7344"/>
                    <a:pt x="1415" y="8249"/>
                  </a:cubicBezTo>
                  <a:cubicBezTo>
                    <a:pt x="2321" y="9156"/>
                    <a:pt x="3550" y="9665"/>
                    <a:pt x="4832" y="9665"/>
                  </a:cubicBezTo>
                  <a:cubicBezTo>
                    <a:pt x="6114" y="9665"/>
                    <a:pt x="7342" y="9156"/>
                    <a:pt x="8249" y="8249"/>
                  </a:cubicBezTo>
                  <a:cubicBezTo>
                    <a:pt x="9155" y="7344"/>
                    <a:pt x="9664" y="6114"/>
                    <a:pt x="9664" y="4833"/>
                  </a:cubicBezTo>
                  <a:cubicBezTo>
                    <a:pt x="9664" y="3551"/>
                    <a:pt x="9155" y="2323"/>
                    <a:pt x="8249" y="1416"/>
                  </a:cubicBezTo>
                  <a:cubicBezTo>
                    <a:pt x="7342" y="510"/>
                    <a:pt x="6114" y="1"/>
                    <a:pt x="4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7"/>
            <p:cNvSpPr/>
            <p:nvPr/>
          </p:nvSpPr>
          <p:spPr>
            <a:xfrm>
              <a:off x="8424003" y="318287"/>
              <a:ext cx="508555" cy="508584"/>
            </a:xfrm>
            <a:custGeom>
              <a:avLst/>
              <a:gdLst/>
              <a:ahLst/>
              <a:cxnLst/>
              <a:rect l="l" t="t" r="r" b="b"/>
              <a:pathLst>
                <a:path w="17550" h="17551" extrusionOk="0">
                  <a:moveTo>
                    <a:pt x="1962" y="0"/>
                  </a:moveTo>
                  <a:cubicBezTo>
                    <a:pt x="879" y="0"/>
                    <a:pt x="1" y="878"/>
                    <a:pt x="1" y="1960"/>
                  </a:cubicBezTo>
                  <a:lnTo>
                    <a:pt x="1" y="5851"/>
                  </a:lnTo>
                  <a:lnTo>
                    <a:pt x="1" y="15591"/>
                  </a:lnTo>
                  <a:cubicBezTo>
                    <a:pt x="1" y="16673"/>
                    <a:pt x="879" y="17550"/>
                    <a:pt x="1962" y="17550"/>
                  </a:cubicBezTo>
                  <a:lnTo>
                    <a:pt x="17550" y="17550"/>
                  </a:lnTo>
                  <a:lnTo>
                    <a:pt x="17523" y="17524"/>
                  </a:lnTo>
                  <a:lnTo>
                    <a:pt x="17550" y="17524"/>
                  </a:lnTo>
                  <a:lnTo>
                    <a:pt x="17550" y="13634"/>
                  </a:lnTo>
                  <a:cubicBezTo>
                    <a:pt x="17549" y="12552"/>
                    <a:pt x="16671" y="11674"/>
                    <a:pt x="15588" y="11674"/>
                  </a:cubicBezTo>
                  <a:lnTo>
                    <a:pt x="13642" y="11674"/>
                  </a:lnTo>
                  <a:cubicBezTo>
                    <a:pt x="12556" y="11674"/>
                    <a:pt x="11677" y="10791"/>
                    <a:pt x="11682" y="9704"/>
                  </a:cubicBezTo>
                  <a:lnTo>
                    <a:pt x="11691" y="7792"/>
                  </a:lnTo>
                  <a:cubicBezTo>
                    <a:pt x="11696" y="6706"/>
                    <a:pt x="10817" y="5822"/>
                    <a:pt x="9731" y="5822"/>
                  </a:cubicBezTo>
                  <a:lnTo>
                    <a:pt x="7811" y="5822"/>
                  </a:lnTo>
                  <a:cubicBezTo>
                    <a:pt x="6728" y="5822"/>
                    <a:pt x="5850" y="4945"/>
                    <a:pt x="5850" y="3863"/>
                  </a:cubicBezTo>
                  <a:lnTo>
                    <a:pt x="5850" y="1960"/>
                  </a:lnTo>
                  <a:cubicBezTo>
                    <a:pt x="5850" y="878"/>
                    <a:pt x="4972" y="0"/>
                    <a:pt x="38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7"/>
            <p:cNvSpPr/>
            <p:nvPr/>
          </p:nvSpPr>
          <p:spPr>
            <a:xfrm>
              <a:off x="3358181" y="4902470"/>
              <a:ext cx="401686" cy="241035"/>
            </a:xfrm>
            <a:custGeom>
              <a:avLst/>
              <a:gdLst/>
              <a:ahLst/>
              <a:cxnLst/>
              <a:rect l="l" t="t" r="r" b="b"/>
              <a:pathLst>
                <a:path w="13862" h="8318" extrusionOk="0">
                  <a:moveTo>
                    <a:pt x="6931" y="1"/>
                  </a:moveTo>
                  <a:cubicBezTo>
                    <a:pt x="3103" y="1"/>
                    <a:pt x="0" y="3103"/>
                    <a:pt x="0" y="6932"/>
                  </a:cubicBezTo>
                  <a:lnTo>
                    <a:pt x="0" y="8317"/>
                  </a:lnTo>
                  <a:lnTo>
                    <a:pt x="13861" y="8317"/>
                  </a:lnTo>
                  <a:lnTo>
                    <a:pt x="13861" y="6932"/>
                  </a:lnTo>
                  <a:cubicBezTo>
                    <a:pt x="13861" y="3103"/>
                    <a:pt x="10759" y="1"/>
                    <a:pt x="69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7"/>
            <p:cNvSpPr/>
            <p:nvPr/>
          </p:nvSpPr>
          <p:spPr>
            <a:xfrm>
              <a:off x="8846557" y="3812448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7"/>
            <p:cNvSpPr/>
            <p:nvPr/>
          </p:nvSpPr>
          <p:spPr>
            <a:xfrm>
              <a:off x="4132739" y="4544355"/>
              <a:ext cx="878511" cy="599139"/>
            </a:xfrm>
            <a:custGeom>
              <a:avLst/>
              <a:gdLst/>
              <a:ahLst/>
              <a:cxnLst/>
              <a:rect l="l" t="t" r="r" b="b"/>
              <a:pathLst>
                <a:path w="30317" h="20676" extrusionOk="0">
                  <a:moveTo>
                    <a:pt x="29981" y="336"/>
                  </a:moveTo>
                  <a:lnTo>
                    <a:pt x="29981" y="20339"/>
                  </a:lnTo>
                  <a:lnTo>
                    <a:pt x="10337" y="20339"/>
                  </a:lnTo>
                  <a:cubicBezTo>
                    <a:pt x="8988" y="20339"/>
                    <a:pt x="7677" y="20073"/>
                    <a:pt x="6445" y="19552"/>
                  </a:cubicBezTo>
                  <a:cubicBezTo>
                    <a:pt x="5253" y="19048"/>
                    <a:pt x="4184" y="18327"/>
                    <a:pt x="3266" y="17408"/>
                  </a:cubicBezTo>
                  <a:cubicBezTo>
                    <a:pt x="2347" y="16489"/>
                    <a:pt x="1626" y="15421"/>
                    <a:pt x="1122" y="14229"/>
                  </a:cubicBezTo>
                  <a:cubicBezTo>
                    <a:pt x="601" y="12998"/>
                    <a:pt x="336" y="11687"/>
                    <a:pt x="336" y="10337"/>
                  </a:cubicBezTo>
                  <a:cubicBezTo>
                    <a:pt x="336" y="8987"/>
                    <a:pt x="601" y="7677"/>
                    <a:pt x="1122" y="6444"/>
                  </a:cubicBezTo>
                  <a:cubicBezTo>
                    <a:pt x="1627" y="5254"/>
                    <a:pt x="2347" y="4184"/>
                    <a:pt x="3266" y="3266"/>
                  </a:cubicBezTo>
                  <a:cubicBezTo>
                    <a:pt x="4184" y="2348"/>
                    <a:pt x="5253" y="1626"/>
                    <a:pt x="6445" y="1122"/>
                  </a:cubicBezTo>
                  <a:cubicBezTo>
                    <a:pt x="7677" y="601"/>
                    <a:pt x="8988" y="336"/>
                    <a:pt x="10337" y="336"/>
                  </a:cubicBezTo>
                  <a:close/>
                  <a:moveTo>
                    <a:pt x="10337" y="1"/>
                  </a:moveTo>
                  <a:cubicBezTo>
                    <a:pt x="8941" y="1"/>
                    <a:pt x="7589" y="273"/>
                    <a:pt x="6313" y="812"/>
                  </a:cubicBezTo>
                  <a:cubicBezTo>
                    <a:pt x="5082" y="1333"/>
                    <a:pt x="3977" y="2077"/>
                    <a:pt x="3027" y="3027"/>
                  </a:cubicBezTo>
                  <a:cubicBezTo>
                    <a:pt x="2078" y="3977"/>
                    <a:pt x="1333" y="5082"/>
                    <a:pt x="812" y="6313"/>
                  </a:cubicBezTo>
                  <a:cubicBezTo>
                    <a:pt x="274" y="7588"/>
                    <a:pt x="1" y="8942"/>
                    <a:pt x="1" y="10337"/>
                  </a:cubicBezTo>
                  <a:cubicBezTo>
                    <a:pt x="1" y="11734"/>
                    <a:pt x="273" y="13086"/>
                    <a:pt x="812" y="14362"/>
                  </a:cubicBezTo>
                  <a:cubicBezTo>
                    <a:pt x="1333" y="15592"/>
                    <a:pt x="2077" y="16697"/>
                    <a:pt x="3027" y="17647"/>
                  </a:cubicBezTo>
                  <a:cubicBezTo>
                    <a:pt x="3977" y="18596"/>
                    <a:pt x="5082" y="19342"/>
                    <a:pt x="6313" y="19862"/>
                  </a:cubicBezTo>
                  <a:cubicBezTo>
                    <a:pt x="7589" y="20400"/>
                    <a:pt x="8942" y="20674"/>
                    <a:pt x="10337" y="20674"/>
                  </a:cubicBezTo>
                  <a:lnTo>
                    <a:pt x="10337" y="20675"/>
                  </a:lnTo>
                  <a:lnTo>
                    <a:pt x="30317" y="20675"/>
                  </a:lnTo>
                  <a:lnTo>
                    <a:pt x="3031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7"/>
            <p:cNvSpPr/>
            <p:nvPr/>
          </p:nvSpPr>
          <p:spPr>
            <a:xfrm>
              <a:off x="8788386" y="4131785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7"/>
            <p:cNvSpPr/>
            <p:nvPr/>
          </p:nvSpPr>
          <p:spPr>
            <a:xfrm>
              <a:off x="332112" y="-6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>
  <p:cSld name="BLANK_1_1_1_1_1_2"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8"/>
          <p:cNvSpPr txBox="1">
            <a:spLocks noGrp="1"/>
          </p:cNvSpPr>
          <p:nvPr>
            <p:ph type="subTitle" idx="1"/>
          </p:nvPr>
        </p:nvSpPr>
        <p:spPr>
          <a:xfrm>
            <a:off x="720000" y="2216788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5" name="Google Shape;385;p28"/>
          <p:cNvSpPr txBox="1">
            <a:spLocks noGrp="1"/>
          </p:cNvSpPr>
          <p:nvPr>
            <p:ph type="subTitle" idx="2"/>
          </p:nvPr>
        </p:nvSpPr>
        <p:spPr>
          <a:xfrm>
            <a:off x="3419271" y="2216788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6" name="Google Shape;386;p28"/>
          <p:cNvSpPr txBox="1">
            <a:spLocks noGrp="1"/>
          </p:cNvSpPr>
          <p:nvPr>
            <p:ph type="subTitle" idx="3"/>
          </p:nvPr>
        </p:nvSpPr>
        <p:spPr>
          <a:xfrm>
            <a:off x="2069638" y="3969000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7" name="Google Shape;387;p28"/>
          <p:cNvSpPr txBox="1">
            <a:spLocks noGrp="1"/>
          </p:cNvSpPr>
          <p:nvPr>
            <p:ph type="subTitle" idx="4"/>
          </p:nvPr>
        </p:nvSpPr>
        <p:spPr>
          <a:xfrm>
            <a:off x="4768909" y="3969000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8" name="Google Shape;388;p28"/>
          <p:cNvSpPr txBox="1">
            <a:spLocks noGrp="1"/>
          </p:cNvSpPr>
          <p:nvPr>
            <p:ph type="subTitle" idx="5"/>
          </p:nvPr>
        </p:nvSpPr>
        <p:spPr>
          <a:xfrm>
            <a:off x="6118550" y="2216788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9" name="Google Shape;389;p28"/>
          <p:cNvSpPr txBox="1">
            <a:spLocks noGrp="1"/>
          </p:cNvSpPr>
          <p:nvPr>
            <p:ph type="subTitle" idx="6"/>
          </p:nvPr>
        </p:nvSpPr>
        <p:spPr>
          <a:xfrm>
            <a:off x="720000" y="1526638"/>
            <a:ext cx="2305500" cy="85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0" name="Google Shape;390;p28"/>
          <p:cNvSpPr txBox="1">
            <a:spLocks noGrp="1"/>
          </p:cNvSpPr>
          <p:nvPr>
            <p:ph type="subTitle" idx="7"/>
          </p:nvPr>
        </p:nvSpPr>
        <p:spPr>
          <a:xfrm>
            <a:off x="3419275" y="1526638"/>
            <a:ext cx="2305500" cy="85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1" name="Google Shape;391;p28"/>
          <p:cNvSpPr txBox="1">
            <a:spLocks noGrp="1"/>
          </p:cNvSpPr>
          <p:nvPr>
            <p:ph type="subTitle" idx="8"/>
          </p:nvPr>
        </p:nvSpPr>
        <p:spPr>
          <a:xfrm>
            <a:off x="6118550" y="1526638"/>
            <a:ext cx="2305500" cy="85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2" name="Google Shape;392;p28"/>
          <p:cNvSpPr txBox="1">
            <a:spLocks noGrp="1"/>
          </p:cNvSpPr>
          <p:nvPr>
            <p:ph type="subTitle" idx="9"/>
          </p:nvPr>
        </p:nvSpPr>
        <p:spPr>
          <a:xfrm>
            <a:off x="2069650" y="3278650"/>
            <a:ext cx="2305500" cy="85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3" name="Google Shape;393;p28"/>
          <p:cNvSpPr txBox="1">
            <a:spLocks noGrp="1"/>
          </p:cNvSpPr>
          <p:nvPr>
            <p:ph type="subTitle" idx="13"/>
          </p:nvPr>
        </p:nvSpPr>
        <p:spPr>
          <a:xfrm>
            <a:off x="4768900" y="3278650"/>
            <a:ext cx="2305500" cy="85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4" name="Google Shape;394;p28"/>
          <p:cNvSpPr txBox="1">
            <a:spLocks noGrp="1"/>
          </p:cNvSpPr>
          <p:nvPr>
            <p:ph type="title"/>
          </p:nvPr>
        </p:nvSpPr>
        <p:spPr>
          <a:xfrm>
            <a:off x="720000" y="463800"/>
            <a:ext cx="77040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395" name="Google Shape;395;p28"/>
          <p:cNvGrpSpPr/>
          <p:nvPr/>
        </p:nvGrpSpPr>
        <p:grpSpPr>
          <a:xfrm>
            <a:off x="231095" y="2695298"/>
            <a:ext cx="8779481" cy="2452783"/>
            <a:chOff x="231095" y="2695298"/>
            <a:chExt cx="8779481" cy="2452783"/>
          </a:xfrm>
        </p:grpSpPr>
        <p:sp>
          <p:nvSpPr>
            <p:cNvPr id="396" name="Google Shape;396;p28"/>
            <p:cNvSpPr/>
            <p:nvPr/>
          </p:nvSpPr>
          <p:spPr>
            <a:xfrm>
              <a:off x="7865154" y="4745973"/>
              <a:ext cx="280068" cy="280068"/>
            </a:xfrm>
            <a:custGeom>
              <a:avLst/>
              <a:gdLst/>
              <a:ahLst/>
              <a:cxnLst/>
              <a:rect l="l" t="t" r="r" b="b"/>
              <a:pathLst>
                <a:path w="9665" h="9665" extrusionOk="0">
                  <a:moveTo>
                    <a:pt x="4832" y="1"/>
                  </a:moveTo>
                  <a:cubicBezTo>
                    <a:pt x="3550" y="1"/>
                    <a:pt x="2321" y="510"/>
                    <a:pt x="1415" y="1416"/>
                  </a:cubicBezTo>
                  <a:cubicBezTo>
                    <a:pt x="509" y="2323"/>
                    <a:pt x="0" y="3551"/>
                    <a:pt x="0" y="4833"/>
                  </a:cubicBezTo>
                  <a:cubicBezTo>
                    <a:pt x="0" y="6114"/>
                    <a:pt x="509" y="7344"/>
                    <a:pt x="1415" y="8249"/>
                  </a:cubicBezTo>
                  <a:cubicBezTo>
                    <a:pt x="2321" y="9156"/>
                    <a:pt x="3550" y="9665"/>
                    <a:pt x="4832" y="9665"/>
                  </a:cubicBezTo>
                  <a:cubicBezTo>
                    <a:pt x="6114" y="9665"/>
                    <a:pt x="7342" y="9156"/>
                    <a:pt x="8249" y="8249"/>
                  </a:cubicBezTo>
                  <a:cubicBezTo>
                    <a:pt x="9155" y="7344"/>
                    <a:pt x="9664" y="6114"/>
                    <a:pt x="9664" y="4833"/>
                  </a:cubicBezTo>
                  <a:cubicBezTo>
                    <a:pt x="9664" y="3551"/>
                    <a:pt x="9155" y="2323"/>
                    <a:pt x="8249" y="1416"/>
                  </a:cubicBezTo>
                  <a:cubicBezTo>
                    <a:pt x="7342" y="510"/>
                    <a:pt x="6114" y="1"/>
                    <a:pt x="4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8"/>
            <p:cNvSpPr/>
            <p:nvPr/>
          </p:nvSpPr>
          <p:spPr>
            <a:xfrm>
              <a:off x="231095" y="3126741"/>
              <a:ext cx="347730" cy="370217"/>
            </a:xfrm>
            <a:custGeom>
              <a:avLst/>
              <a:gdLst/>
              <a:ahLst/>
              <a:cxnLst/>
              <a:rect l="l" t="t" r="r" b="b"/>
              <a:pathLst>
                <a:path w="12000" h="12776" extrusionOk="0">
                  <a:moveTo>
                    <a:pt x="781" y="0"/>
                  </a:moveTo>
                  <a:cubicBezTo>
                    <a:pt x="350" y="0"/>
                    <a:pt x="0" y="350"/>
                    <a:pt x="0" y="781"/>
                  </a:cubicBezTo>
                  <a:cubicBezTo>
                    <a:pt x="0" y="1213"/>
                    <a:pt x="350" y="1563"/>
                    <a:pt x="781" y="1563"/>
                  </a:cubicBezTo>
                  <a:lnTo>
                    <a:pt x="7161" y="1563"/>
                  </a:lnTo>
                  <a:cubicBezTo>
                    <a:pt x="8968" y="1563"/>
                    <a:pt x="10440" y="3033"/>
                    <a:pt x="10440" y="4842"/>
                  </a:cubicBezTo>
                  <a:cubicBezTo>
                    <a:pt x="10440" y="6650"/>
                    <a:pt x="8968" y="8121"/>
                    <a:pt x="7161" y="8121"/>
                  </a:cubicBezTo>
                  <a:lnTo>
                    <a:pt x="2329" y="8121"/>
                  </a:lnTo>
                  <a:cubicBezTo>
                    <a:pt x="1045" y="8121"/>
                    <a:pt x="1" y="9165"/>
                    <a:pt x="1" y="10448"/>
                  </a:cubicBezTo>
                  <a:cubicBezTo>
                    <a:pt x="1" y="11730"/>
                    <a:pt x="1045" y="12775"/>
                    <a:pt x="2329" y="12775"/>
                  </a:cubicBezTo>
                  <a:lnTo>
                    <a:pt x="7161" y="12775"/>
                  </a:lnTo>
                  <a:cubicBezTo>
                    <a:pt x="7591" y="12775"/>
                    <a:pt x="7941" y="12425"/>
                    <a:pt x="7941" y="11994"/>
                  </a:cubicBezTo>
                  <a:cubicBezTo>
                    <a:pt x="7941" y="11563"/>
                    <a:pt x="7591" y="11213"/>
                    <a:pt x="7161" y="11213"/>
                  </a:cubicBezTo>
                  <a:lnTo>
                    <a:pt x="2329" y="11213"/>
                  </a:lnTo>
                  <a:cubicBezTo>
                    <a:pt x="1905" y="11213"/>
                    <a:pt x="1561" y="10868"/>
                    <a:pt x="1561" y="10446"/>
                  </a:cubicBezTo>
                  <a:cubicBezTo>
                    <a:pt x="1561" y="10023"/>
                    <a:pt x="1906" y="9680"/>
                    <a:pt x="2329" y="9680"/>
                  </a:cubicBezTo>
                  <a:lnTo>
                    <a:pt x="7161" y="9680"/>
                  </a:lnTo>
                  <a:cubicBezTo>
                    <a:pt x="9830" y="9680"/>
                    <a:pt x="12000" y="7509"/>
                    <a:pt x="12000" y="4840"/>
                  </a:cubicBezTo>
                  <a:cubicBezTo>
                    <a:pt x="12000" y="2172"/>
                    <a:pt x="9830" y="0"/>
                    <a:pt x="71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8"/>
            <p:cNvSpPr/>
            <p:nvPr/>
          </p:nvSpPr>
          <p:spPr>
            <a:xfrm>
              <a:off x="1392206" y="4902470"/>
              <a:ext cx="401686" cy="241035"/>
            </a:xfrm>
            <a:custGeom>
              <a:avLst/>
              <a:gdLst/>
              <a:ahLst/>
              <a:cxnLst/>
              <a:rect l="l" t="t" r="r" b="b"/>
              <a:pathLst>
                <a:path w="13862" h="8318" extrusionOk="0">
                  <a:moveTo>
                    <a:pt x="6931" y="1"/>
                  </a:moveTo>
                  <a:cubicBezTo>
                    <a:pt x="3103" y="1"/>
                    <a:pt x="0" y="3103"/>
                    <a:pt x="0" y="6932"/>
                  </a:cubicBezTo>
                  <a:lnTo>
                    <a:pt x="0" y="8317"/>
                  </a:lnTo>
                  <a:lnTo>
                    <a:pt x="13861" y="8317"/>
                  </a:lnTo>
                  <a:lnTo>
                    <a:pt x="13861" y="6932"/>
                  </a:lnTo>
                  <a:cubicBezTo>
                    <a:pt x="13861" y="3103"/>
                    <a:pt x="10759" y="1"/>
                    <a:pt x="69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28"/>
            <p:cNvSpPr/>
            <p:nvPr/>
          </p:nvSpPr>
          <p:spPr>
            <a:xfrm>
              <a:off x="8643207" y="2695298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00" name="Google Shape;400;p28"/>
            <p:cNvGrpSpPr/>
            <p:nvPr/>
          </p:nvGrpSpPr>
          <p:grpSpPr>
            <a:xfrm>
              <a:off x="231110" y="3904749"/>
              <a:ext cx="977788" cy="1238759"/>
              <a:chOff x="227223" y="1681074"/>
              <a:chExt cx="977788" cy="1238759"/>
            </a:xfrm>
          </p:grpSpPr>
          <p:sp>
            <p:nvSpPr>
              <p:cNvPr id="401" name="Google Shape;401;p28"/>
              <p:cNvSpPr/>
              <p:nvPr/>
            </p:nvSpPr>
            <p:spPr>
              <a:xfrm>
                <a:off x="283700" y="1737638"/>
                <a:ext cx="864805" cy="1168054"/>
              </a:xfrm>
              <a:custGeom>
                <a:avLst/>
                <a:gdLst/>
                <a:ahLst/>
                <a:cxnLst/>
                <a:rect l="l" t="t" r="r" b="b"/>
                <a:pathLst>
                  <a:path w="29844" h="40309" extrusionOk="0">
                    <a:moveTo>
                      <a:pt x="14922" y="0"/>
                    </a:moveTo>
                    <a:cubicBezTo>
                      <a:pt x="6694" y="0"/>
                      <a:pt x="0" y="6694"/>
                      <a:pt x="0" y="14921"/>
                    </a:cubicBezTo>
                    <a:lnTo>
                      <a:pt x="0" y="40308"/>
                    </a:lnTo>
                    <a:lnTo>
                      <a:pt x="976" y="40308"/>
                    </a:lnTo>
                    <a:lnTo>
                      <a:pt x="976" y="14921"/>
                    </a:lnTo>
                    <a:cubicBezTo>
                      <a:pt x="976" y="7232"/>
                      <a:pt x="7233" y="976"/>
                      <a:pt x="14923" y="976"/>
                    </a:cubicBezTo>
                    <a:cubicBezTo>
                      <a:pt x="22612" y="976"/>
                      <a:pt x="28868" y="7232"/>
                      <a:pt x="28868" y="14921"/>
                    </a:cubicBezTo>
                    <a:lnTo>
                      <a:pt x="28868" y="40308"/>
                    </a:lnTo>
                    <a:lnTo>
                      <a:pt x="29843" y="40308"/>
                    </a:lnTo>
                    <a:lnTo>
                      <a:pt x="29843" y="14921"/>
                    </a:lnTo>
                    <a:cubicBezTo>
                      <a:pt x="29843" y="6694"/>
                      <a:pt x="23149" y="0"/>
                      <a:pt x="149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28"/>
              <p:cNvSpPr/>
              <p:nvPr/>
            </p:nvSpPr>
            <p:spPr>
              <a:xfrm>
                <a:off x="227223" y="1681074"/>
                <a:ext cx="977788" cy="1238759"/>
              </a:xfrm>
              <a:custGeom>
                <a:avLst/>
                <a:gdLst/>
                <a:ahLst/>
                <a:cxnLst/>
                <a:rect l="l" t="t" r="r" b="b"/>
                <a:pathLst>
                  <a:path w="33743" h="42749" extrusionOk="0">
                    <a:moveTo>
                      <a:pt x="16871" y="976"/>
                    </a:moveTo>
                    <a:cubicBezTo>
                      <a:pt x="25637" y="976"/>
                      <a:pt x="32767" y="8108"/>
                      <a:pt x="32767" y="16873"/>
                    </a:cubicBezTo>
                    <a:lnTo>
                      <a:pt x="32767" y="41773"/>
                    </a:lnTo>
                    <a:lnTo>
                      <a:pt x="29841" y="41773"/>
                    </a:lnTo>
                    <a:lnTo>
                      <a:pt x="29841" y="16873"/>
                    </a:lnTo>
                    <a:cubicBezTo>
                      <a:pt x="29841" y="9721"/>
                      <a:pt x="24022" y="3903"/>
                      <a:pt x="16871" y="3903"/>
                    </a:cubicBezTo>
                    <a:cubicBezTo>
                      <a:pt x="9719" y="3903"/>
                      <a:pt x="3901" y="9721"/>
                      <a:pt x="3901" y="16873"/>
                    </a:cubicBezTo>
                    <a:lnTo>
                      <a:pt x="3901" y="41773"/>
                    </a:lnTo>
                    <a:lnTo>
                      <a:pt x="976" y="41773"/>
                    </a:lnTo>
                    <a:lnTo>
                      <a:pt x="976" y="16873"/>
                    </a:lnTo>
                    <a:cubicBezTo>
                      <a:pt x="976" y="8109"/>
                      <a:pt x="8104" y="976"/>
                      <a:pt x="16871" y="976"/>
                    </a:cubicBezTo>
                    <a:close/>
                    <a:moveTo>
                      <a:pt x="16872" y="1"/>
                    </a:moveTo>
                    <a:cubicBezTo>
                      <a:pt x="7567" y="1"/>
                      <a:pt x="0" y="7571"/>
                      <a:pt x="0" y="16873"/>
                    </a:cubicBezTo>
                    <a:lnTo>
                      <a:pt x="0" y="42746"/>
                    </a:lnTo>
                    <a:lnTo>
                      <a:pt x="4877" y="42746"/>
                    </a:lnTo>
                    <a:lnTo>
                      <a:pt x="4877" y="16873"/>
                    </a:lnTo>
                    <a:cubicBezTo>
                      <a:pt x="4877" y="10258"/>
                      <a:pt x="10256" y="4878"/>
                      <a:pt x="16870" y="4878"/>
                    </a:cubicBezTo>
                    <a:cubicBezTo>
                      <a:pt x="23485" y="4878"/>
                      <a:pt x="28865" y="10258"/>
                      <a:pt x="28865" y="16873"/>
                    </a:cubicBezTo>
                    <a:lnTo>
                      <a:pt x="28865" y="42748"/>
                    </a:lnTo>
                    <a:lnTo>
                      <a:pt x="33743" y="42748"/>
                    </a:lnTo>
                    <a:lnTo>
                      <a:pt x="33743" y="16873"/>
                    </a:lnTo>
                    <a:cubicBezTo>
                      <a:pt x="33743" y="7571"/>
                      <a:pt x="26176" y="1"/>
                      <a:pt x="168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3" name="Google Shape;403;p28"/>
            <p:cNvSpPr/>
            <p:nvPr/>
          </p:nvSpPr>
          <p:spPr>
            <a:xfrm>
              <a:off x="8419124" y="4136360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8"/>
            <p:cNvSpPr/>
            <p:nvPr/>
          </p:nvSpPr>
          <p:spPr>
            <a:xfrm>
              <a:off x="8678299" y="4249023"/>
              <a:ext cx="275286" cy="271693"/>
            </a:xfrm>
            <a:custGeom>
              <a:avLst/>
              <a:gdLst/>
              <a:ahLst/>
              <a:cxnLst/>
              <a:rect l="l" t="t" r="r" b="b"/>
              <a:pathLst>
                <a:path w="9500" h="9376" extrusionOk="0">
                  <a:moveTo>
                    <a:pt x="4931" y="1"/>
                  </a:moveTo>
                  <a:cubicBezTo>
                    <a:pt x="3810" y="1"/>
                    <a:pt x="2899" y="910"/>
                    <a:pt x="2899" y="2032"/>
                  </a:cubicBezTo>
                  <a:cubicBezTo>
                    <a:pt x="2899" y="2494"/>
                    <a:pt x="3056" y="2918"/>
                    <a:pt x="3314" y="3258"/>
                  </a:cubicBezTo>
                  <a:lnTo>
                    <a:pt x="3059" y="3258"/>
                  </a:lnTo>
                  <a:cubicBezTo>
                    <a:pt x="1370" y="3258"/>
                    <a:pt x="1" y="4627"/>
                    <a:pt x="1" y="6316"/>
                  </a:cubicBezTo>
                  <a:cubicBezTo>
                    <a:pt x="1" y="8006"/>
                    <a:pt x="1370" y="9376"/>
                    <a:pt x="3059" y="9376"/>
                  </a:cubicBezTo>
                  <a:lnTo>
                    <a:pt x="6439" y="9376"/>
                  </a:lnTo>
                  <a:cubicBezTo>
                    <a:pt x="8128" y="9376"/>
                    <a:pt x="9499" y="8006"/>
                    <a:pt x="9499" y="6316"/>
                  </a:cubicBezTo>
                  <a:cubicBezTo>
                    <a:pt x="9500" y="5288"/>
                    <a:pt x="8989" y="4379"/>
                    <a:pt x="8210" y="3824"/>
                  </a:cubicBezTo>
                  <a:cubicBezTo>
                    <a:pt x="8850" y="3482"/>
                    <a:pt x="9287" y="2809"/>
                    <a:pt x="9287" y="2032"/>
                  </a:cubicBezTo>
                  <a:cubicBezTo>
                    <a:pt x="9287" y="910"/>
                    <a:pt x="8376" y="1"/>
                    <a:pt x="72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28"/>
            <p:cNvSpPr/>
            <p:nvPr/>
          </p:nvSpPr>
          <p:spPr>
            <a:xfrm>
              <a:off x="8564641" y="3327623"/>
              <a:ext cx="445935" cy="445964"/>
            </a:xfrm>
            <a:custGeom>
              <a:avLst/>
              <a:gdLst/>
              <a:ahLst/>
              <a:cxnLst/>
              <a:rect l="l" t="t" r="r" b="b"/>
              <a:pathLst>
                <a:path w="15389" h="15390" extrusionOk="0">
                  <a:moveTo>
                    <a:pt x="0" y="1"/>
                  </a:moveTo>
                  <a:lnTo>
                    <a:pt x="24" y="24"/>
                  </a:lnTo>
                  <a:lnTo>
                    <a:pt x="0" y="24"/>
                  </a:lnTo>
                  <a:lnTo>
                    <a:pt x="0" y="3435"/>
                  </a:lnTo>
                  <a:cubicBezTo>
                    <a:pt x="0" y="4384"/>
                    <a:pt x="770" y="5153"/>
                    <a:pt x="1719" y="5153"/>
                  </a:cubicBezTo>
                  <a:lnTo>
                    <a:pt x="3427" y="5153"/>
                  </a:lnTo>
                  <a:cubicBezTo>
                    <a:pt x="4379" y="5153"/>
                    <a:pt x="5150" y="5927"/>
                    <a:pt x="5146" y="6879"/>
                  </a:cubicBezTo>
                  <a:lnTo>
                    <a:pt x="5138" y="8555"/>
                  </a:lnTo>
                  <a:cubicBezTo>
                    <a:pt x="5135" y="9507"/>
                    <a:pt x="5905" y="10281"/>
                    <a:pt x="6857" y="10281"/>
                  </a:cubicBezTo>
                  <a:lnTo>
                    <a:pt x="8540" y="10281"/>
                  </a:lnTo>
                  <a:cubicBezTo>
                    <a:pt x="9490" y="10281"/>
                    <a:pt x="10259" y="11050"/>
                    <a:pt x="10259" y="12000"/>
                  </a:cubicBezTo>
                  <a:lnTo>
                    <a:pt x="10259" y="13671"/>
                  </a:lnTo>
                  <a:cubicBezTo>
                    <a:pt x="10259" y="14621"/>
                    <a:pt x="11028" y="15390"/>
                    <a:pt x="11978" y="15390"/>
                  </a:cubicBezTo>
                  <a:lnTo>
                    <a:pt x="13669" y="15390"/>
                  </a:lnTo>
                  <a:cubicBezTo>
                    <a:pt x="14619" y="15390"/>
                    <a:pt x="15388" y="14621"/>
                    <a:pt x="15388" y="13671"/>
                  </a:cubicBezTo>
                  <a:lnTo>
                    <a:pt x="15388" y="10260"/>
                  </a:lnTo>
                  <a:lnTo>
                    <a:pt x="15388" y="1720"/>
                  </a:lnTo>
                  <a:cubicBezTo>
                    <a:pt x="15388" y="770"/>
                    <a:pt x="14619" y="1"/>
                    <a:pt x="136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9"/>
          <p:cNvSpPr txBox="1">
            <a:spLocks noGrp="1"/>
          </p:cNvSpPr>
          <p:nvPr>
            <p:ph type="subTitle" idx="1"/>
          </p:nvPr>
        </p:nvSpPr>
        <p:spPr>
          <a:xfrm>
            <a:off x="720000" y="2254475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8" name="Google Shape;408;p29"/>
          <p:cNvSpPr txBox="1">
            <a:spLocks noGrp="1"/>
          </p:cNvSpPr>
          <p:nvPr>
            <p:ph type="subTitle" idx="2"/>
          </p:nvPr>
        </p:nvSpPr>
        <p:spPr>
          <a:xfrm>
            <a:off x="3419275" y="2254475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9" name="Google Shape;409;p29"/>
          <p:cNvSpPr txBox="1">
            <a:spLocks noGrp="1"/>
          </p:cNvSpPr>
          <p:nvPr>
            <p:ph type="subTitle" idx="3"/>
          </p:nvPr>
        </p:nvSpPr>
        <p:spPr>
          <a:xfrm>
            <a:off x="720000" y="3969000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0" name="Google Shape;410;p29"/>
          <p:cNvSpPr txBox="1">
            <a:spLocks noGrp="1"/>
          </p:cNvSpPr>
          <p:nvPr>
            <p:ph type="subTitle" idx="4"/>
          </p:nvPr>
        </p:nvSpPr>
        <p:spPr>
          <a:xfrm>
            <a:off x="3419271" y="3969000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1" name="Google Shape;411;p29"/>
          <p:cNvSpPr txBox="1">
            <a:spLocks noGrp="1"/>
          </p:cNvSpPr>
          <p:nvPr>
            <p:ph type="subTitle" idx="5"/>
          </p:nvPr>
        </p:nvSpPr>
        <p:spPr>
          <a:xfrm>
            <a:off x="6118550" y="2254475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2" name="Google Shape;412;p29"/>
          <p:cNvSpPr txBox="1">
            <a:spLocks noGrp="1"/>
          </p:cNvSpPr>
          <p:nvPr>
            <p:ph type="subTitle" idx="6"/>
          </p:nvPr>
        </p:nvSpPr>
        <p:spPr>
          <a:xfrm>
            <a:off x="6118550" y="3969000"/>
            <a:ext cx="23055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3" name="Google Shape;413;p29"/>
          <p:cNvSpPr txBox="1">
            <a:spLocks noGrp="1"/>
          </p:cNvSpPr>
          <p:nvPr>
            <p:ph type="subTitle" idx="7"/>
          </p:nvPr>
        </p:nvSpPr>
        <p:spPr>
          <a:xfrm>
            <a:off x="720000" y="1553225"/>
            <a:ext cx="2305500" cy="86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4" name="Google Shape;414;p29"/>
          <p:cNvSpPr txBox="1">
            <a:spLocks noGrp="1"/>
          </p:cNvSpPr>
          <p:nvPr>
            <p:ph type="subTitle" idx="8"/>
          </p:nvPr>
        </p:nvSpPr>
        <p:spPr>
          <a:xfrm>
            <a:off x="3419275" y="1553225"/>
            <a:ext cx="2305500" cy="86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5" name="Google Shape;415;p29"/>
          <p:cNvSpPr txBox="1">
            <a:spLocks noGrp="1"/>
          </p:cNvSpPr>
          <p:nvPr>
            <p:ph type="subTitle" idx="9"/>
          </p:nvPr>
        </p:nvSpPr>
        <p:spPr>
          <a:xfrm>
            <a:off x="6118550" y="1553225"/>
            <a:ext cx="2305500" cy="86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6" name="Google Shape;416;p29"/>
          <p:cNvSpPr txBox="1">
            <a:spLocks noGrp="1"/>
          </p:cNvSpPr>
          <p:nvPr>
            <p:ph type="subTitle" idx="13"/>
          </p:nvPr>
        </p:nvSpPr>
        <p:spPr>
          <a:xfrm>
            <a:off x="6118550" y="3267550"/>
            <a:ext cx="2305500" cy="86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7" name="Google Shape;417;p29"/>
          <p:cNvSpPr txBox="1">
            <a:spLocks noGrp="1"/>
          </p:cNvSpPr>
          <p:nvPr>
            <p:ph type="subTitle" idx="14"/>
          </p:nvPr>
        </p:nvSpPr>
        <p:spPr>
          <a:xfrm>
            <a:off x="720000" y="3267550"/>
            <a:ext cx="2305500" cy="86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8" name="Google Shape;418;p29"/>
          <p:cNvSpPr txBox="1">
            <a:spLocks noGrp="1"/>
          </p:cNvSpPr>
          <p:nvPr>
            <p:ph type="subTitle" idx="15"/>
          </p:nvPr>
        </p:nvSpPr>
        <p:spPr>
          <a:xfrm>
            <a:off x="3419275" y="3267550"/>
            <a:ext cx="2305500" cy="86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Poller One"/>
              <a:buNone/>
              <a:defRPr sz="2000" b="1">
                <a:latin typeface="Arima"/>
                <a:ea typeface="Arima"/>
                <a:cs typeface="Arima"/>
                <a:sym typeface="Arim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9" name="Google Shape;419;p29"/>
          <p:cNvSpPr txBox="1">
            <a:spLocks noGrp="1"/>
          </p:cNvSpPr>
          <p:nvPr>
            <p:ph type="title"/>
          </p:nvPr>
        </p:nvSpPr>
        <p:spPr>
          <a:xfrm>
            <a:off x="720000" y="463800"/>
            <a:ext cx="7704000" cy="6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420" name="Google Shape;420;p29"/>
          <p:cNvGrpSpPr/>
          <p:nvPr/>
        </p:nvGrpSpPr>
        <p:grpSpPr>
          <a:xfrm>
            <a:off x="0" y="-6"/>
            <a:ext cx="9151813" cy="5153105"/>
            <a:chOff x="0" y="-6"/>
            <a:chExt cx="9151813" cy="5153105"/>
          </a:xfrm>
        </p:grpSpPr>
        <p:sp>
          <p:nvSpPr>
            <p:cNvPr id="421" name="Google Shape;421;p29"/>
            <p:cNvSpPr/>
            <p:nvPr/>
          </p:nvSpPr>
          <p:spPr>
            <a:xfrm>
              <a:off x="8578256" y="-4"/>
              <a:ext cx="573557" cy="1282973"/>
            </a:xfrm>
            <a:custGeom>
              <a:avLst/>
              <a:gdLst/>
              <a:ahLst/>
              <a:cxnLst/>
              <a:rect l="l" t="t" r="r" b="b"/>
              <a:pathLst>
                <a:path w="13404" h="29983" extrusionOk="0">
                  <a:moveTo>
                    <a:pt x="1" y="1"/>
                  </a:moveTo>
                  <a:lnTo>
                    <a:pt x="1" y="23281"/>
                  </a:lnTo>
                  <a:cubicBezTo>
                    <a:pt x="1" y="26981"/>
                    <a:pt x="3000" y="29982"/>
                    <a:pt x="6701" y="29982"/>
                  </a:cubicBezTo>
                  <a:cubicBezTo>
                    <a:pt x="10403" y="29982"/>
                    <a:pt x="13403" y="26983"/>
                    <a:pt x="13402" y="23281"/>
                  </a:cubicBezTo>
                  <a:lnTo>
                    <a:pt x="1340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9"/>
            <p:cNvSpPr/>
            <p:nvPr/>
          </p:nvSpPr>
          <p:spPr>
            <a:xfrm>
              <a:off x="5047391" y="4691168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9"/>
            <p:cNvSpPr/>
            <p:nvPr/>
          </p:nvSpPr>
          <p:spPr>
            <a:xfrm>
              <a:off x="8584494" y="1418370"/>
              <a:ext cx="358973" cy="431823"/>
            </a:xfrm>
            <a:custGeom>
              <a:avLst/>
              <a:gdLst/>
              <a:ahLst/>
              <a:cxnLst/>
              <a:rect l="l" t="t" r="r" b="b"/>
              <a:pathLst>
                <a:path w="12388" h="14902" extrusionOk="0">
                  <a:moveTo>
                    <a:pt x="5035" y="0"/>
                  </a:moveTo>
                  <a:cubicBezTo>
                    <a:pt x="4605" y="0"/>
                    <a:pt x="4255" y="350"/>
                    <a:pt x="4255" y="782"/>
                  </a:cubicBezTo>
                  <a:cubicBezTo>
                    <a:pt x="4255" y="3344"/>
                    <a:pt x="6339" y="5428"/>
                    <a:pt x="8901" y="5428"/>
                  </a:cubicBezTo>
                  <a:lnTo>
                    <a:pt x="10253" y="5428"/>
                  </a:lnTo>
                  <a:cubicBezTo>
                    <a:pt x="10569" y="5428"/>
                    <a:pt x="10827" y="5684"/>
                    <a:pt x="10827" y="6001"/>
                  </a:cubicBezTo>
                  <a:cubicBezTo>
                    <a:pt x="10827" y="6317"/>
                    <a:pt x="10569" y="6574"/>
                    <a:pt x="10253" y="6574"/>
                  </a:cubicBezTo>
                  <a:lnTo>
                    <a:pt x="4164" y="6574"/>
                  </a:lnTo>
                  <a:cubicBezTo>
                    <a:pt x="1869" y="6574"/>
                    <a:pt x="1" y="8441"/>
                    <a:pt x="1" y="10737"/>
                  </a:cubicBezTo>
                  <a:cubicBezTo>
                    <a:pt x="1" y="13033"/>
                    <a:pt x="1869" y="14901"/>
                    <a:pt x="4164" y="14901"/>
                  </a:cubicBezTo>
                  <a:lnTo>
                    <a:pt x="8660" y="14901"/>
                  </a:lnTo>
                  <a:cubicBezTo>
                    <a:pt x="9092" y="14901"/>
                    <a:pt x="9442" y="14551"/>
                    <a:pt x="9443" y="14118"/>
                  </a:cubicBezTo>
                  <a:cubicBezTo>
                    <a:pt x="9443" y="13687"/>
                    <a:pt x="9093" y="13338"/>
                    <a:pt x="8662" y="13338"/>
                  </a:cubicBezTo>
                  <a:lnTo>
                    <a:pt x="4166" y="13338"/>
                  </a:lnTo>
                  <a:cubicBezTo>
                    <a:pt x="2731" y="13338"/>
                    <a:pt x="1564" y="12171"/>
                    <a:pt x="1564" y="10736"/>
                  </a:cubicBezTo>
                  <a:cubicBezTo>
                    <a:pt x="1564" y="9301"/>
                    <a:pt x="2731" y="8134"/>
                    <a:pt x="4166" y="8134"/>
                  </a:cubicBezTo>
                  <a:lnTo>
                    <a:pt x="10255" y="8134"/>
                  </a:lnTo>
                  <a:cubicBezTo>
                    <a:pt x="11431" y="8134"/>
                    <a:pt x="12388" y="7178"/>
                    <a:pt x="12388" y="6001"/>
                  </a:cubicBezTo>
                  <a:cubicBezTo>
                    <a:pt x="12388" y="4824"/>
                    <a:pt x="11432" y="3867"/>
                    <a:pt x="10255" y="3867"/>
                  </a:cubicBezTo>
                  <a:lnTo>
                    <a:pt x="8902" y="3867"/>
                  </a:lnTo>
                  <a:cubicBezTo>
                    <a:pt x="7199" y="3867"/>
                    <a:pt x="5816" y="2482"/>
                    <a:pt x="5816" y="782"/>
                  </a:cubicBezTo>
                  <a:cubicBezTo>
                    <a:pt x="5816" y="350"/>
                    <a:pt x="5467" y="0"/>
                    <a:pt x="5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9"/>
            <p:cNvSpPr/>
            <p:nvPr/>
          </p:nvSpPr>
          <p:spPr>
            <a:xfrm>
              <a:off x="3871032" y="4873273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9"/>
            <p:cNvSpPr/>
            <p:nvPr/>
          </p:nvSpPr>
          <p:spPr>
            <a:xfrm rot="-5400000">
              <a:off x="-139686" y="139680"/>
              <a:ext cx="878511" cy="599139"/>
            </a:xfrm>
            <a:custGeom>
              <a:avLst/>
              <a:gdLst/>
              <a:ahLst/>
              <a:cxnLst/>
              <a:rect l="l" t="t" r="r" b="b"/>
              <a:pathLst>
                <a:path w="30317" h="20676" extrusionOk="0">
                  <a:moveTo>
                    <a:pt x="29981" y="336"/>
                  </a:moveTo>
                  <a:lnTo>
                    <a:pt x="29981" y="20339"/>
                  </a:lnTo>
                  <a:lnTo>
                    <a:pt x="10337" y="20339"/>
                  </a:lnTo>
                  <a:cubicBezTo>
                    <a:pt x="8988" y="20339"/>
                    <a:pt x="7677" y="20073"/>
                    <a:pt x="6445" y="19552"/>
                  </a:cubicBezTo>
                  <a:cubicBezTo>
                    <a:pt x="5253" y="19048"/>
                    <a:pt x="4184" y="18327"/>
                    <a:pt x="3266" y="17408"/>
                  </a:cubicBezTo>
                  <a:cubicBezTo>
                    <a:pt x="2347" y="16489"/>
                    <a:pt x="1626" y="15421"/>
                    <a:pt x="1122" y="14229"/>
                  </a:cubicBezTo>
                  <a:cubicBezTo>
                    <a:pt x="601" y="12998"/>
                    <a:pt x="336" y="11687"/>
                    <a:pt x="336" y="10337"/>
                  </a:cubicBezTo>
                  <a:cubicBezTo>
                    <a:pt x="336" y="8987"/>
                    <a:pt x="601" y="7677"/>
                    <a:pt x="1122" y="6444"/>
                  </a:cubicBezTo>
                  <a:cubicBezTo>
                    <a:pt x="1627" y="5254"/>
                    <a:pt x="2347" y="4184"/>
                    <a:pt x="3266" y="3266"/>
                  </a:cubicBezTo>
                  <a:cubicBezTo>
                    <a:pt x="4184" y="2348"/>
                    <a:pt x="5253" y="1626"/>
                    <a:pt x="6445" y="1122"/>
                  </a:cubicBezTo>
                  <a:cubicBezTo>
                    <a:pt x="7677" y="601"/>
                    <a:pt x="8988" y="336"/>
                    <a:pt x="10337" y="336"/>
                  </a:cubicBezTo>
                  <a:close/>
                  <a:moveTo>
                    <a:pt x="10337" y="1"/>
                  </a:moveTo>
                  <a:cubicBezTo>
                    <a:pt x="8941" y="1"/>
                    <a:pt x="7589" y="273"/>
                    <a:pt x="6313" y="812"/>
                  </a:cubicBezTo>
                  <a:cubicBezTo>
                    <a:pt x="5082" y="1333"/>
                    <a:pt x="3977" y="2077"/>
                    <a:pt x="3027" y="3027"/>
                  </a:cubicBezTo>
                  <a:cubicBezTo>
                    <a:pt x="2078" y="3977"/>
                    <a:pt x="1333" y="5082"/>
                    <a:pt x="812" y="6313"/>
                  </a:cubicBezTo>
                  <a:cubicBezTo>
                    <a:pt x="274" y="7588"/>
                    <a:pt x="1" y="8942"/>
                    <a:pt x="1" y="10337"/>
                  </a:cubicBezTo>
                  <a:cubicBezTo>
                    <a:pt x="1" y="11734"/>
                    <a:pt x="273" y="13086"/>
                    <a:pt x="812" y="14362"/>
                  </a:cubicBezTo>
                  <a:cubicBezTo>
                    <a:pt x="1333" y="15592"/>
                    <a:pt x="2077" y="16697"/>
                    <a:pt x="3027" y="17647"/>
                  </a:cubicBezTo>
                  <a:cubicBezTo>
                    <a:pt x="3977" y="18596"/>
                    <a:pt x="5082" y="19342"/>
                    <a:pt x="6313" y="19862"/>
                  </a:cubicBezTo>
                  <a:cubicBezTo>
                    <a:pt x="7589" y="20400"/>
                    <a:pt x="8942" y="20674"/>
                    <a:pt x="10337" y="20674"/>
                  </a:cubicBezTo>
                  <a:lnTo>
                    <a:pt x="10337" y="20675"/>
                  </a:lnTo>
                  <a:lnTo>
                    <a:pt x="30317" y="20675"/>
                  </a:lnTo>
                  <a:lnTo>
                    <a:pt x="3031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9"/>
            <p:cNvSpPr/>
            <p:nvPr/>
          </p:nvSpPr>
          <p:spPr>
            <a:xfrm>
              <a:off x="4252334" y="4759916"/>
              <a:ext cx="639331" cy="383575"/>
            </a:xfrm>
            <a:custGeom>
              <a:avLst/>
              <a:gdLst/>
              <a:ahLst/>
              <a:cxnLst/>
              <a:rect l="l" t="t" r="r" b="b"/>
              <a:pathLst>
                <a:path w="22063" h="13237" extrusionOk="0">
                  <a:moveTo>
                    <a:pt x="11031" y="0"/>
                  </a:moveTo>
                  <a:cubicBezTo>
                    <a:pt x="4940" y="0"/>
                    <a:pt x="0" y="4939"/>
                    <a:pt x="0" y="11030"/>
                  </a:cubicBezTo>
                  <a:lnTo>
                    <a:pt x="0" y="13237"/>
                  </a:lnTo>
                  <a:lnTo>
                    <a:pt x="22062" y="13237"/>
                  </a:lnTo>
                  <a:lnTo>
                    <a:pt x="22062" y="11030"/>
                  </a:lnTo>
                  <a:cubicBezTo>
                    <a:pt x="22062" y="4939"/>
                    <a:pt x="17123" y="0"/>
                    <a:pt x="110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9"/>
            <p:cNvSpPr/>
            <p:nvPr/>
          </p:nvSpPr>
          <p:spPr>
            <a:xfrm>
              <a:off x="290474" y="985273"/>
              <a:ext cx="275286" cy="271693"/>
            </a:xfrm>
            <a:custGeom>
              <a:avLst/>
              <a:gdLst/>
              <a:ahLst/>
              <a:cxnLst/>
              <a:rect l="l" t="t" r="r" b="b"/>
              <a:pathLst>
                <a:path w="9500" h="9376" extrusionOk="0">
                  <a:moveTo>
                    <a:pt x="4931" y="1"/>
                  </a:moveTo>
                  <a:cubicBezTo>
                    <a:pt x="3810" y="1"/>
                    <a:pt x="2899" y="910"/>
                    <a:pt x="2899" y="2032"/>
                  </a:cubicBezTo>
                  <a:cubicBezTo>
                    <a:pt x="2899" y="2494"/>
                    <a:pt x="3056" y="2918"/>
                    <a:pt x="3314" y="3258"/>
                  </a:cubicBezTo>
                  <a:lnTo>
                    <a:pt x="3059" y="3258"/>
                  </a:lnTo>
                  <a:cubicBezTo>
                    <a:pt x="1370" y="3258"/>
                    <a:pt x="1" y="4627"/>
                    <a:pt x="1" y="6316"/>
                  </a:cubicBezTo>
                  <a:cubicBezTo>
                    <a:pt x="1" y="8006"/>
                    <a:pt x="1370" y="9376"/>
                    <a:pt x="3059" y="9376"/>
                  </a:cubicBezTo>
                  <a:lnTo>
                    <a:pt x="6439" y="9376"/>
                  </a:lnTo>
                  <a:cubicBezTo>
                    <a:pt x="8128" y="9376"/>
                    <a:pt x="9499" y="8006"/>
                    <a:pt x="9499" y="6316"/>
                  </a:cubicBezTo>
                  <a:cubicBezTo>
                    <a:pt x="9500" y="5288"/>
                    <a:pt x="8989" y="4379"/>
                    <a:pt x="8210" y="3824"/>
                  </a:cubicBezTo>
                  <a:cubicBezTo>
                    <a:pt x="8850" y="3482"/>
                    <a:pt x="9287" y="2809"/>
                    <a:pt x="9287" y="2032"/>
                  </a:cubicBezTo>
                  <a:cubicBezTo>
                    <a:pt x="9287" y="910"/>
                    <a:pt x="8376" y="1"/>
                    <a:pt x="72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29"/>
            <p:cNvSpPr/>
            <p:nvPr/>
          </p:nvSpPr>
          <p:spPr>
            <a:xfrm>
              <a:off x="294912" y="4615594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29"/>
            <p:cNvSpPr/>
            <p:nvPr/>
          </p:nvSpPr>
          <p:spPr>
            <a:xfrm>
              <a:off x="8759324" y="4615594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7" name="Google Shape;457;p32"/>
          <p:cNvGrpSpPr/>
          <p:nvPr/>
        </p:nvGrpSpPr>
        <p:grpSpPr>
          <a:xfrm>
            <a:off x="-12" y="5"/>
            <a:ext cx="9144012" cy="5203793"/>
            <a:chOff x="-12" y="5"/>
            <a:chExt cx="9144012" cy="5203793"/>
          </a:xfrm>
        </p:grpSpPr>
        <p:sp>
          <p:nvSpPr>
            <p:cNvPr id="458" name="Google Shape;458;p32"/>
            <p:cNvSpPr/>
            <p:nvPr/>
          </p:nvSpPr>
          <p:spPr>
            <a:xfrm>
              <a:off x="7589141" y="4360718"/>
              <a:ext cx="186673" cy="386357"/>
            </a:xfrm>
            <a:custGeom>
              <a:avLst/>
              <a:gdLst/>
              <a:ahLst/>
              <a:cxnLst/>
              <a:rect l="l" t="t" r="r" b="b"/>
              <a:pathLst>
                <a:path w="6442" h="13333" extrusionOk="0">
                  <a:moveTo>
                    <a:pt x="3221" y="1"/>
                  </a:moveTo>
                  <a:cubicBezTo>
                    <a:pt x="1442" y="1"/>
                    <a:pt x="0" y="1442"/>
                    <a:pt x="0" y="3221"/>
                  </a:cubicBezTo>
                  <a:lnTo>
                    <a:pt x="0" y="10112"/>
                  </a:lnTo>
                  <a:cubicBezTo>
                    <a:pt x="0" y="11890"/>
                    <a:pt x="1442" y="13332"/>
                    <a:pt x="3221" y="13332"/>
                  </a:cubicBezTo>
                  <a:cubicBezTo>
                    <a:pt x="4999" y="13332"/>
                    <a:pt x="6441" y="11890"/>
                    <a:pt x="6441" y="10112"/>
                  </a:cubicBezTo>
                  <a:lnTo>
                    <a:pt x="6441" y="3221"/>
                  </a:lnTo>
                  <a:cubicBezTo>
                    <a:pt x="6441" y="1442"/>
                    <a:pt x="4999" y="1"/>
                    <a:pt x="322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2"/>
            <p:cNvSpPr/>
            <p:nvPr/>
          </p:nvSpPr>
          <p:spPr>
            <a:xfrm>
              <a:off x="1208904" y="75498"/>
              <a:ext cx="280068" cy="280068"/>
            </a:xfrm>
            <a:custGeom>
              <a:avLst/>
              <a:gdLst/>
              <a:ahLst/>
              <a:cxnLst/>
              <a:rect l="l" t="t" r="r" b="b"/>
              <a:pathLst>
                <a:path w="9665" h="9665" extrusionOk="0">
                  <a:moveTo>
                    <a:pt x="4832" y="1"/>
                  </a:moveTo>
                  <a:cubicBezTo>
                    <a:pt x="3550" y="1"/>
                    <a:pt x="2321" y="510"/>
                    <a:pt x="1415" y="1416"/>
                  </a:cubicBezTo>
                  <a:cubicBezTo>
                    <a:pt x="509" y="2323"/>
                    <a:pt x="0" y="3551"/>
                    <a:pt x="0" y="4833"/>
                  </a:cubicBezTo>
                  <a:cubicBezTo>
                    <a:pt x="0" y="6114"/>
                    <a:pt x="509" y="7344"/>
                    <a:pt x="1415" y="8249"/>
                  </a:cubicBezTo>
                  <a:cubicBezTo>
                    <a:pt x="2321" y="9156"/>
                    <a:pt x="3550" y="9665"/>
                    <a:pt x="4832" y="9665"/>
                  </a:cubicBezTo>
                  <a:cubicBezTo>
                    <a:pt x="6114" y="9665"/>
                    <a:pt x="7342" y="9156"/>
                    <a:pt x="8249" y="8249"/>
                  </a:cubicBezTo>
                  <a:cubicBezTo>
                    <a:pt x="9155" y="7344"/>
                    <a:pt x="9664" y="6114"/>
                    <a:pt x="9664" y="4833"/>
                  </a:cubicBezTo>
                  <a:cubicBezTo>
                    <a:pt x="9664" y="3551"/>
                    <a:pt x="9155" y="2323"/>
                    <a:pt x="8249" y="1416"/>
                  </a:cubicBezTo>
                  <a:cubicBezTo>
                    <a:pt x="7342" y="510"/>
                    <a:pt x="6114" y="1"/>
                    <a:pt x="4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2"/>
            <p:cNvSpPr/>
            <p:nvPr/>
          </p:nvSpPr>
          <p:spPr>
            <a:xfrm>
              <a:off x="8250132" y="2542141"/>
              <a:ext cx="347730" cy="370217"/>
            </a:xfrm>
            <a:custGeom>
              <a:avLst/>
              <a:gdLst/>
              <a:ahLst/>
              <a:cxnLst/>
              <a:rect l="l" t="t" r="r" b="b"/>
              <a:pathLst>
                <a:path w="12000" h="12776" extrusionOk="0">
                  <a:moveTo>
                    <a:pt x="781" y="0"/>
                  </a:moveTo>
                  <a:cubicBezTo>
                    <a:pt x="350" y="0"/>
                    <a:pt x="0" y="350"/>
                    <a:pt x="0" y="781"/>
                  </a:cubicBezTo>
                  <a:cubicBezTo>
                    <a:pt x="0" y="1213"/>
                    <a:pt x="350" y="1563"/>
                    <a:pt x="781" y="1563"/>
                  </a:cubicBezTo>
                  <a:lnTo>
                    <a:pt x="7161" y="1563"/>
                  </a:lnTo>
                  <a:cubicBezTo>
                    <a:pt x="8968" y="1563"/>
                    <a:pt x="10440" y="3033"/>
                    <a:pt x="10440" y="4842"/>
                  </a:cubicBezTo>
                  <a:cubicBezTo>
                    <a:pt x="10440" y="6650"/>
                    <a:pt x="8968" y="8121"/>
                    <a:pt x="7161" y="8121"/>
                  </a:cubicBezTo>
                  <a:lnTo>
                    <a:pt x="2329" y="8121"/>
                  </a:lnTo>
                  <a:cubicBezTo>
                    <a:pt x="1045" y="8121"/>
                    <a:pt x="1" y="9165"/>
                    <a:pt x="1" y="10448"/>
                  </a:cubicBezTo>
                  <a:cubicBezTo>
                    <a:pt x="1" y="11730"/>
                    <a:pt x="1045" y="12775"/>
                    <a:pt x="2329" y="12775"/>
                  </a:cubicBezTo>
                  <a:lnTo>
                    <a:pt x="7161" y="12775"/>
                  </a:lnTo>
                  <a:cubicBezTo>
                    <a:pt x="7591" y="12775"/>
                    <a:pt x="7941" y="12425"/>
                    <a:pt x="7941" y="11994"/>
                  </a:cubicBezTo>
                  <a:cubicBezTo>
                    <a:pt x="7941" y="11563"/>
                    <a:pt x="7591" y="11213"/>
                    <a:pt x="7161" y="11213"/>
                  </a:cubicBezTo>
                  <a:lnTo>
                    <a:pt x="2329" y="11213"/>
                  </a:lnTo>
                  <a:cubicBezTo>
                    <a:pt x="1905" y="11213"/>
                    <a:pt x="1561" y="10868"/>
                    <a:pt x="1561" y="10446"/>
                  </a:cubicBezTo>
                  <a:cubicBezTo>
                    <a:pt x="1561" y="10023"/>
                    <a:pt x="1906" y="9680"/>
                    <a:pt x="2329" y="9680"/>
                  </a:cubicBezTo>
                  <a:lnTo>
                    <a:pt x="7161" y="9680"/>
                  </a:lnTo>
                  <a:cubicBezTo>
                    <a:pt x="9830" y="9680"/>
                    <a:pt x="12000" y="7509"/>
                    <a:pt x="12000" y="4840"/>
                  </a:cubicBezTo>
                  <a:cubicBezTo>
                    <a:pt x="12000" y="2172"/>
                    <a:pt x="9830" y="0"/>
                    <a:pt x="71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32"/>
            <p:cNvSpPr/>
            <p:nvPr/>
          </p:nvSpPr>
          <p:spPr>
            <a:xfrm>
              <a:off x="-12" y="1970685"/>
              <a:ext cx="237123" cy="237123"/>
            </a:xfrm>
            <a:custGeom>
              <a:avLst/>
              <a:gdLst/>
              <a:ahLst/>
              <a:cxnLst/>
              <a:rect l="l" t="t" r="r" b="b"/>
              <a:pathLst>
                <a:path w="8183" h="8183" extrusionOk="0">
                  <a:moveTo>
                    <a:pt x="0" y="0"/>
                  </a:moveTo>
                  <a:lnTo>
                    <a:pt x="0" y="8183"/>
                  </a:lnTo>
                  <a:lnTo>
                    <a:pt x="4091" y="8183"/>
                  </a:lnTo>
                  <a:cubicBezTo>
                    <a:pt x="6350" y="8183"/>
                    <a:pt x="8182" y="6351"/>
                    <a:pt x="8182" y="4091"/>
                  </a:cubicBezTo>
                  <a:cubicBezTo>
                    <a:pt x="8182" y="1832"/>
                    <a:pt x="6351" y="0"/>
                    <a:pt x="4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32"/>
            <p:cNvSpPr/>
            <p:nvPr/>
          </p:nvSpPr>
          <p:spPr>
            <a:xfrm>
              <a:off x="7691881" y="298970"/>
              <a:ext cx="401686" cy="241035"/>
            </a:xfrm>
            <a:custGeom>
              <a:avLst/>
              <a:gdLst/>
              <a:ahLst/>
              <a:cxnLst/>
              <a:rect l="l" t="t" r="r" b="b"/>
              <a:pathLst>
                <a:path w="13862" h="8318" extrusionOk="0">
                  <a:moveTo>
                    <a:pt x="6931" y="1"/>
                  </a:moveTo>
                  <a:cubicBezTo>
                    <a:pt x="3103" y="1"/>
                    <a:pt x="0" y="3103"/>
                    <a:pt x="0" y="6932"/>
                  </a:cubicBezTo>
                  <a:lnTo>
                    <a:pt x="0" y="8317"/>
                  </a:lnTo>
                  <a:lnTo>
                    <a:pt x="13861" y="8317"/>
                  </a:lnTo>
                  <a:lnTo>
                    <a:pt x="13861" y="6932"/>
                  </a:lnTo>
                  <a:cubicBezTo>
                    <a:pt x="13861" y="3103"/>
                    <a:pt x="10759" y="1"/>
                    <a:pt x="69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2"/>
            <p:cNvSpPr/>
            <p:nvPr/>
          </p:nvSpPr>
          <p:spPr>
            <a:xfrm>
              <a:off x="6565332" y="341048"/>
              <a:ext cx="172213" cy="156884"/>
            </a:xfrm>
            <a:custGeom>
              <a:avLst/>
              <a:gdLst/>
              <a:ahLst/>
              <a:cxnLst/>
              <a:rect l="l" t="t" r="r" b="b"/>
              <a:pathLst>
                <a:path w="5943" h="5414" extrusionOk="0">
                  <a:moveTo>
                    <a:pt x="2972" y="0"/>
                  </a:moveTo>
                  <a:cubicBezTo>
                    <a:pt x="2279" y="0"/>
                    <a:pt x="1587" y="264"/>
                    <a:pt x="1058" y="793"/>
                  </a:cubicBezTo>
                  <a:cubicBezTo>
                    <a:pt x="1" y="1850"/>
                    <a:pt x="1" y="3563"/>
                    <a:pt x="1058" y="4620"/>
                  </a:cubicBezTo>
                  <a:cubicBezTo>
                    <a:pt x="1587" y="5149"/>
                    <a:pt x="2279" y="5413"/>
                    <a:pt x="2972" y="5413"/>
                  </a:cubicBezTo>
                  <a:cubicBezTo>
                    <a:pt x="3664" y="5413"/>
                    <a:pt x="4357" y="5149"/>
                    <a:pt x="4885" y="4620"/>
                  </a:cubicBezTo>
                  <a:cubicBezTo>
                    <a:pt x="5943" y="3563"/>
                    <a:pt x="5943" y="1850"/>
                    <a:pt x="4885" y="793"/>
                  </a:cubicBezTo>
                  <a:cubicBezTo>
                    <a:pt x="4357" y="264"/>
                    <a:pt x="3664" y="0"/>
                    <a:pt x="29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2"/>
            <p:cNvSpPr/>
            <p:nvPr/>
          </p:nvSpPr>
          <p:spPr>
            <a:xfrm>
              <a:off x="909919" y="5"/>
              <a:ext cx="9765" cy="1142409"/>
            </a:xfrm>
            <a:custGeom>
              <a:avLst/>
              <a:gdLst/>
              <a:ahLst/>
              <a:cxnLst/>
              <a:rect l="l" t="t" r="r" b="b"/>
              <a:pathLst>
                <a:path w="337" h="39424" extrusionOk="0">
                  <a:moveTo>
                    <a:pt x="1" y="1"/>
                  </a:moveTo>
                  <a:lnTo>
                    <a:pt x="1" y="39424"/>
                  </a:lnTo>
                  <a:lnTo>
                    <a:pt x="336" y="39424"/>
                  </a:lnTo>
                  <a:lnTo>
                    <a:pt x="3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2"/>
            <p:cNvSpPr/>
            <p:nvPr/>
          </p:nvSpPr>
          <p:spPr>
            <a:xfrm>
              <a:off x="331574" y="8"/>
              <a:ext cx="388414" cy="868832"/>
            </a:xfrm>
            <a:custGeom>
              <a:avLst/>
              <a:gdLst/>
              <a:ahLst/>
              <a:cxnLst/>
              <a:rect l="l" t="t" r="r" b="b"/>
              <a:pathLst>
                <a:path w="13404" h="29983" extrusionOk="0">
                  <a:moveTo>
                    <a:pt x="1" y="1"/>
                  </a:moveTo>
                  <a:lnTo>
                    <a:pt x="1" y="23281"/>
                  </a:lnTo>
                  <a:cubicBezTo>
                    <a:pt x="1" y="26981"/>
                    <a:pt x="3000" y="29982"/>
                    <a:pt x="6701" y="29982"/>
                  </a:cubicBezTo>
                  <a:cubicBezTo>
                    <a:pt x="10403" y="29982"/>
                    <a:pt x="13403" y="26983"/>
                    <a:pt x="13402" y="23281"/>
                  </a:cubicBezTo>
                  <a:lnTo>
                    <a:pt x="1340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32"/>
            <p:cNvSpPr/>
            <p:nvPr/>
          </p:nvSpPr>
          <p:spPr>
            <a:xfrm>
              <a:off x="8265489" y="540005"/>
              <a:ext cx="878511" cy="599139"/>
            </a:xfrm>
            <a:custGeom>
              <a:avLst/>
              <a:gdLst/>
              <a:ahLst/>
              <a:cxnLst/>
              <a:rect l="l" t="t" r="r" b="b"/>
              <a:pathLst>
                <a:path w="30317" h="20676" extrusionOk="0">
                  <a:moveTo>
                    <a:pt x="29981" y="336"/>
                  </a:moveTo>
                  <a:lnTo>
                    <a:pt x="29981" y="20339"/>
                  </a:lnTo>
                  <a:lnTo>
                    <a:pt x="10337" y="20339"/>
                  </a:lnTo>
                  <a:cubicBezTo>
                    <a:pt x="8988" y="20339"/>
                    <a:pt x="7677" y="20073"/>
                    <a:pt x="6445" y="19552"/>
                  </a:cubicBezTo>
                  <a:cubicBezTo>
                    <a:pt x="5253" y="19048"/>
                    <a:pt x="4184" y="18327"/>
                    <a:pt x="3266" y="17408"/>
                  </a:cubicBezTo>
                  <a:cubicBezTo>
                    <a:pt x="2347" y="16489"/>
                    <a:pt x="1626" y="15421"/>
                    <a:pt x="1122" y="14229"/>
                  </a:cubicBezTo>
                  <a:cubicBezTo>
                    <a:pt x="601" y="12998"/>
                    <a:pt x="336" y="11687"/>
                    <a:pt x="336" y="10337"/>
                  </a:cubicBezTo>
                  <a:cubicBezTo>
                    <a:pt x="336" y="8987"/>
                    <a:pt x="601" y="7677"/>
                    <a:pt x="1122" y="6444"/>
                  </a:cubicBezTo>
                  <a:cubicBezTo>
                    <a:pt x="1627" y="5254"/>
                    <a:pt x="2347" y="4184"/>
                    <a:pt x="3266" y="3266"/>
                  </a:cubicBezTo>
                  <a:cubicBezTo>
                    <a:pt x="4184" y="2348"/>
                    <a:pt x="5253" y="1626"/>
                    <a:pt x="6445" y="1122"/>
                  </a:cubicBezTo>
                  <a:cubicBezTo>
                    <a:pt x="7677" y="601"/>
                    <a:pt x="8988" y="336"/>
                    <a:pt x="10337" y="336"/>
                  </a:cubicBezTo>
                  <a:close/>
                  <a:moveTo>
                    <a:pt x="10337" y="1"/>
                  </a:moveTo>
                  <a:cubicBezTo>
                    <a:pt x="8941" y="1"/>
                    <a:pt x="7589" y="273"/>
                    <a:pt x="6313" y="812"/>
                  </a:cubicBezTo>
                  <a:cubicBezTo>
                    <a:pt x="5082" y="1333"/>
                    <a:pt x="3977" y="2077"/>
                    <a:pt x="3027" y="3027"/>
                  </a:cubicBezTo>
                  <a:cubicBezTo>
                    <a:pt x="2078" y="3977"/>
                    <a:pt x="1333" y="5082"/>
                    <a:pt x="812" y="6313"/>
                  </a:cubicBezTo>
                  <a:cubicBezTo>
                    <a:pt x="274" y="7588"/>
                    <a:pt x="1" y="8942"/>
                    <a:pt x="1" y="10337"/>
                  </a:cubicBezTo>
                  <a:cubicBezTo>
                    <a:pt x="1" y="11734"/>
                    <a:pt x="273" y="13086"/>
                    <a:pt x="812" y="14362"/>
                  </a:cubicBezTo>
                  <a:cubicBezTo>
                    <a:pt x="1333" y="15592"/>
                    <a:pt x="2077" y="16697"/>
                    <a:pt x="3027" y="17647"/>
                  </a:cubicBezTo>
                  <a:cubicBezTo>
                    <a:pt x="3977" y="18596"/>
                    <a:pt x="5082" y="19342"/>
                    <a:pt x="6313" y="19862"/>
                  </a:cubicBezTo>
                  <a:cubicBezTo>
                    <a:pt x="7589" y="20400"/>
                    <a:pt x="8942" y="20674"/>
                    <a:pt x="10337" y="20674"/>
                  </a:cubicBezTo>
                  <a:lnTo>
                    <a:pt x="10337" y="20675"/>
                  </a:lnTo>
                  <a:lnTo>
                    <a:pt x="30317" y="20675"/>
                  </a:lnTo>
                  <a:lnTo>
                    <a:pt x="3031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7" name="Google Shape;467;p32"/>
            <p:cNvGrpSpPr/>
            <p:nvPr/>
          </p:nvGrpSpPr>
          <p:grpSpPr>
            <a:xfrm>
              <a:off x="231110" y="3904749"/>
              <a:ext cx="977788" cy="1238759"/>
              <a:chOff x="227223" y="1681074"/>
              <a:chExt cx="977788" cy="1238759"/>
            </a:xfrm>
          </p:grpSpPr>
          <p:sp>
            <p:nvSpPr>
              <p:cNvPr id="468" name="Google Shape;468;p32"/>
              <p:cNvSpPr/>
              <p:nvPr/>
            </p:nvSpPr>
            <p:spPr>
              <a:xfrm>
                <a:off x="283700" y="1737638"/>
                <a:ext cx="864805" cy="1168054"/>
              </a:xfrm>
              <a:custGeom>
                <a:avLst/>
                <a:gdLst/>
                <a:ahLst/>
                <a:cxnLst/>
                <a:rect l="l" t="t" r="r" b="b"/>
                <a:pathLst>
                  <a:path w="29844" h="40309" extrusionOk="0">
                    <a:moveTo>
                      <a:pt x="14922" y="0"/>
                    </a:moveTo>
                    <a:cubicBezTo>
                      <a:pt x="6694" y="0"/>
                      <a:pt x="0" y="6694"/>
                      <a:pt x="0" y="14921"/>
                    </a:cubicBezTo>
                    <a:lnTo>
                      <a:pt x="0" y="40308"/>
                    </a:lnTo>
                    <a:lnTo>
                      <a:pt x="976" y="40308"/>
                    </a:lnTo>
                    <a:lnTo>
                      <a:pt x="976" y="14921"/>
                    </a:lnTo>
                    <a:cubicBezTo>
                      <a:pt x="976" y="7232"/>
                      <a:pt x="7233" y="976"/>
                      <a:pt x="14923" y="976"/>
                    </a:cubicBezTo>
                    <a:cubicBezTo>
                      <a:pt x="22612" y="976"/>
                      <a:pt x="28868" y="7232"/>
                      <a:pt x="28868" y="14921"/>
                    </a:cubicBezTo>
                    <a:lnTo>
                      <a:pt x="28868" y="40308"/>
                    </a:lnTo>
                    <a:lnTo>
                      <a:pt x="29843" y="40308"/>
                    </a:lnTo>
                    <a:lnTo>
                      <a:pt x="29843" y="14921"/>
                    </a:lnTo>
                    <a:cubicBezTo>
                      <a:pt x="29843" y="6694"/>
                      <a:pt x="23149" y="0"/>
                      <a:pt x="149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32"/>
              <p:cNvSpPr/>
              <p:nvPr/>
            </p:nvSpPr>
            <p:spPr>
              <a:xfrm>
                <a:off x="227223" y="1681074"/>
                <a:ext cx="977788" cy="1238759"/>
              </a:xfrm>
              <a:custGeom>
                <a:avLst/>
                <a:gdLst/>
                <a:ahLst/>
                <a:cxnLst/>
                <a:rect l="l" t="t" r="r" b="b"/>
                <a:pathLst>
                  <a:path w="33743" h="42749" extrusionOk="0">
                    <a:moveTo>
                      <a:pt x="16871" y="976"/>
                    </a:moveTo>
                    <a:cubicBezTo>
                      <a:pt x="25637" y="976"/>
                      <a:pt x="32767" y="8108"/>
                      <a:pt x="32767" y="16873"/>
                    </a:cubicBezTo>
                    <a:lnTo>
                      <a:pt x="32767" y="41773"/>
                    </a:lnTo>
                    <a:lnTo>
                      <a:pt x="29841" y="41773"/>
                    </a:lnTo>
                    <a:lnTo>
                      <a:pt x="29841" y="16873"/>
                    </a:lnTo>
                    <a:cubicBezTo>
                      <a:pt x="29841" y="9721"/>
                      <a:pt x="24022" y="3903"/>
                      <a:pt x="16871" y="3903"/>
                    </a:cubicBezTo>
                    <a:cubicBezTo>
                      <a:pt x="9719" y="3903"/>
                      <a:pt x="3901" y="9721"/>
                      <a:pt x="3901" y="16873"/>
                    </a:cubicBezTo>
                    <a:lnTo>
                      <a:pt x="3901" y="41773"/>
                    </a:lnTo>
                    <a:lnTo>
                      <a:pt x="976" y="41773"/>
                    </a:lnTo>
                    <a:lnTo>
                      <a:pt x="976" y="16873"/>
                    </a:lnTo>
                    <a:cubicBezTo>
                      <a:pt x="976" y="8109"/>
                      <a:pt x="8104" y="976"/>
                      <a:pt x="16871" y="976"/>
                    </a:cubicBezTo>
                    <a:close/>
                    <a:moveTo>
                      <a:pt x="16872" y="1"/>
                    </a:moveTo>
                    <a:cubicBezTo>
                      <a:pt x="7567" y="1"/>
                      <a:pt x="0" y="7571"/>
                      <a:pt x="0" y="16873"/>
                    </a:cubicBezTo>
                    <a:lnTo>
                      <a:pt x="0" y="42746"/>
                    </a:lnTo>
                    <a:lnTo>
                      <a:pt x="4877" y="42746"/>
                    </a:lnTo>
                    <a:lnTo>
                      <a:pt x="4877" y="16873"/>
                    </a:lnTo>
                    <a:cubicBezTo>
                      <a:pt x="4877" y="10258"/>
                      <a:pt x="10256" y="4878"/>
                      <a:pt x="16870" y="4878"/>
                    </a:cubicBezTo>
                    <a:cubicBezTo>
                      <a:pt x="23485" y="4878"/>
                      <a:pt x="28865" y="10258"/>
                      <a:pt x="28865" y="16873"/>
                    </a:cubicBezTo>
                    <a:lnTo>
                      <a:pt x="28865" y="42748"/>
                    </a:lnTo>
                    <a:lnTo>
                      <a:pt x="33743" y="42748"/>
                    </a:lnTo>
                    <a:lnTo>
                      <a:pt x="33743" y="16873"/>
                    </a:lnTo>
                    <a:cubicBezTo>
                      <a:pt x="33743" y="7571"/>
                      <a:pt x="26176" y="1"/>
                      <a:pt x="168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70" name="Google Shape;470;p32"/>
            <p:cNvSpPr/>
            <p:nvPr/>
          </p:nvSpPr>
          <p:spPr>
            <a:xfrm>
              <a:off x="8419124" y="4145710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32"/>
            <p:cNvSpPr/>
            <p:nvPr/>
          </p:nvSpPr>
          <p:spPr>
            <a:xfrm>
              <a:off x="4567162" y="4666294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3" name="Google Shape;473;p33"/>
          <p:cNvGrpSpPr/>
          <p:nvPr/>
        </p:nvGrpSpPr>
        <p:grpSpPr>
          <a:xfrm>
            <a:off x="294215" y="8"/>
            <a:ext cx="8849795" cy="5143500"/>
            <a:chOff x="294215" y="8"/>
            <a:chExt cx="8849795" cy="5143500"/>
          </a:xfrm>
        </p:grpSpPr>
        <p:sp>
          <p:nvSpPr>
            <p:cNvPr id="474" name="Google Shape;474;p33"/>
            <p:cNvSpPr/>
            <p:nvPr/>
          </p:nvSpPr>
          <p:spPr>
            <a:xfrm>
              <a:off x="8542695" y="3101316"/>
              <a:ext cx="347730" cy="370217"/>
            </a:xfrm>
            <a:custGeom>
              <a:avLst/>
              <a:gdLst/>
              <a:ahLst/>
              <a:cxnLst/>
              <a:rect l="l" t="t" r="r" b="b"/>
              <a:pathLst>
                <a:path w="12000" h="12776" extrusionOk="0">
                  <a:moveTo>
                    <a:pt x="781" y="0"/>
                  </a:moveTo>
                  <a:cubicBezTo>
                    <a:pt x="350" y="0"/>
                    <a:pt x="0" y="350"/>
                    <a:pt x="0" y="781"/>
                  </a:cubicBezTo>
                  <a:cubicBezTo>
                    <a:pt x="0" y="1213"/>
                    <a:pt x="350" y="1563"/>
                    <a:pt x="781" y="1563"/>
                  </a:cubicBezTo>
                  <a:lnTo>
                    <a:pt x="7161" y="1563"/>
                  </a:lnTo>
                  <a:cubicBezTo>
                    <a:pt x="8968" y="1563"/>
                    <a:pt x="10440" y="3033"/>
                    <a:pt x="10440" y="4842"/>
                  </a:cubicBezTo>
                  <a:cubicBezTo>
                    <a:pt x="10440" y="6650"/>
                    <a:pt x="8968" y="8121"/>
                    <a:pt x="7161" y="8121"/>
                  </a:cubicBezTo>
                  <a:lnTo>
                    <a:pt x="2329" y="8121"/>
                  </a:lnTo>
                  <a:cubicBezTo>
                    <a:pt x="1045" y="8121"/>
                    <a:pt x="1" y="9165"/>
                    <a:pt x="1" y="10448"/>
                  </a:cubicBezTo>
                  <a:cubicBezTo>
                    <a:pt x="1" y="11730"/>
                    <a:pt x="1045" y="12775"/>
                    <a:pt x="2329" y="12775"/>
                  </a:cubicBezTo>
                  <a:lnTo>
                    <a:pt x="7161" y="12775"/>
                  </a:lnTo>
                  <a:cubicBezTo>
                    <a:pt x="7591" y="12775"/>
                    <a:pt x="7941" y="12425"/>
                    <a:pt x="7941" y="11994"/>
                  </a:cubicBezTo>
                  <a:cubicBezTo>
                    <a:pt x="7941" y="11563"/>
                    <a:pt x="7591" y="11213"/>
                    <a:pt x="7161" y="11213"/>
                  </a:cubicBezTo>
                  <a:lnTo>
                    <a:pt x="2329" y="11213"/>
                  </a:lnTo>
                  <a:cubicBezTo>
                    <a:pt x="1905" y="11213"/>
                    <a:pt x="1561" y="10868"/>
                    <a:pt x="1561" y="10446"/>
                  </a:cubicBezTo>
                  <a:cubicBezTo>
                    <a:pt x="1561" y="10023"/>
                    <a:pt x="1906" y="9680"/>
                    <a:pt x="2329" y="9680"/>
                  </a:cubicBezTo>
                  <a:lnTo>
                    <a:pt x="7161" y="9680"/>
                  </a:lnTo>
                  <a:cubicBezTo>
                    <a:pt x="9830" y="9680"/>
                    <a:pt x="12000" y="7509"/>
                    <a:pt x="12000" y="4840"/>
                  </a:cubicBezTo>
                  <a:cubicBezTo>
                    <a:pt x="12000" y="2172"/>
                    <a:pt x="9830" y="0"/>
                    <a:pt x="71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33"/>
            <p:cNvSpPr/>
            <p:nvPr/>
          </p:nvSpPr>
          <p:spPr>
            <a:xfrm>
              <a:off x="5476399" y="8"/>
              <a:ext cx="388414" cy="868832"/>
            </a:xfrm>
            <a:custGeom>
              <a:avLst/>
              <a:gdLst/>
              <a:ahLst/>
              <a:cxnLst/>
              <a:rect l="l" t="t" r="r" b="b"/>
              <a:pathLst>
                <a:path w="13404" h="29983" extrusionOk="0">
                  <a:moveTo>
                    <a:pt x="1" y="1"/>
                  </a:moveTo>
                  <a:lnTo>
                    <a:pt x="1" y="23281"/>
                  </a:lnTo>
                  <a:cubicBezTo>
                    <a:pt x="1" y="26981"/>
                    <a:pt x="3000" y="29982"/>
                    <a:pt x="6701" y="29982"/>
                  </a:cubicBezTo>
                  <a:cubicBezTo>
                    <a:pt x="10403" y="29982"/>
                    <a:pt x="13403" y="26983"/>
                    <a:pt x="13402" y="23281"/>
                  </a:cubicBezTo>
                  <a:lnTo>
                    <a:pt x="1340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76" name="Google Shape;476;p33"/>
            <p:cNvGrpSpPr/>
            <p:nvPr/>
          </p:nvGrpSpPr>
          <p:grpSpPr>
            <a:xfrm>
              <a:off x="8166223" y="3904749"/>
              <a:ext cx="977788" cy="1238759"/>
              <a:chOff x="227223" y="1681074"/>
              <a:chExt cx="977788" cy="1238759"/>
            </a:xfrm>
          </p:grpSpPr>
          <p:sp>
            <p:nvSpPr>
              <p:cNvPr id="477" name="Google Shape;477;p33"/>
              <p:cNvSpPr/>
              <p:nvPr/>
            </p:nvSpPr>
            <p:spPr>
              <a:xfrm>
                <a:off x="283700" y="1737638"/>
                <a:ext cx="864805" cy="1168054"/>
              </a:xfrm>
              <a:custGeom>
                <a:avLst/>
                <a:gdLst/>
                <a:ahLst/>
                <a:cxnLst/>
                <a:rect l="l" t="t" r="r" b="b"/>
                <a:pathLst>
                  <a:path w="29844" h="40309" extrusionOk="0">
                    <a:moveTo>
                      <a:pt x="14922" y="0"/>
                    </a:moveTo>
                    <a:cubicBezTo>
                      <a:pt x="6694" y="0"/>
                      <a:pt x="0" y="6694"/>
                      <a:pt x="0" y="14921"/>
                    </a:cubicBezTo>
                    <a:lnTo>
                      <a:pt x="0" y="40308"/>
                    </a:lnTo>
                    <a:lnTo>
                      <a:pt x="976" y="40308"/>
                    </a:lnTo>
                    <a:lnTo>
                      <a:pt x="976" y="14921"/>
                    </a:lnTo>
                    <a:cubicBezTo>
                      <a:pt x="976" y="7232"/>
                      <a:pt x="7233" y="976"/>
                      <a:pt x="14923" y="976"/>
                    </a:cubicBezTo>
                    <a:cubicBezTo>
                      <a:pt x="22612" y="976"/>
                      <a:pt x="28868" y="7232"/>
                      <a:pt x="28868" y="14921"/>
                    </a:cubicBezTo>
                    <a:lnTo>
                      <a:pt x="28868" y="40308"/>
                    </a:lnTo>
                    <a:lnTo>
                      <a:pt x="29843" y="40308"/>
                    </a:lnTo>
                    <a:lnTo>
                      <a:pt x="29843" y="14921"/>
                    </a:lnTo>
                    <a:cubicBezTo>
                      <a:pt x="29843" y="6694"/>
                      <a:pt x="23149" y="0"/>
                      <a:pt x="149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33"/>
              <p:cNvSpPr/>
              <p:nvPr/>
            </p:nvSpPr>
            <p:spPr>
              <a:xfrm>
                <a:off x="227223" y="1681074"/>
                <a:ext cx="977788" cy="1238759"/>
              </a:xfrm>
              <a:custGeom>
                <a:avLst/>
                <a:gdLst/>
                <a:ahLst/>
                <a:cxnLst/>
                <a:rect l="l" t="t" r="r" b="b"/>
                <a:pathLst>
                  <a:path w="33743" h="42749" extrusionOk="0">
                    <a:moveTo>
                      <a:pt x="16871" y="976"/>
                    </a:moveTo>
                    <a:cubicBezTo>
                      <a:pt x="25637" y="976"/>
                      <a:pt x="32767" y="8108"/>
                      <a:pt x="32767" y="16873"/>
                    </a:cubicBezTo>
                    <a:lnTo>
                      <a:pt x="32767" y="41773"/>
                    </a:lnTo>
                    <a:lnTo>
                      <a:pt x="29841" y="41773"/>
                    </a:lnTo>
                    <a:lnTo>
                      <a:pt x="29841" y="16873"/>
                    </a:lnTo>
                    <a:cubicBezTo>
                      <a:pt x="29841" y="9721"/>
                      <a:pt x="24022" y="3903"/>
                      <a:pt x="16871" y="3903"/>
                    </a:cubicBezTo>
                    <a:cubicBezTo>
                      <a:pt x="9719" y="3903"/>
                      <a:pt x="3901" y="9721"/>
                      <a:pt x="3901" y="16873"/>
                    </a:cubicBezTo>
                    <a:lnTo>
                      <a:pt x="3901" y="41773"/>
                    </a:lnTo>
                    <a:lnTo>
                      <a:pt x="976" y="41773"/>
                    </a:lnTo>
                    <a:lnTo>
                      <a:pt x="976" y="16873"/>
                    </a:lnTo>
                    <a:cubicBezTo>
                      <a:pt x="976" y="8109"/>
                      <a:pt x="8104" y="976"/>
                      <a:pt x="16871" y="976"/>
                    </a:cubicBezTo>
                    <a:close/>
                    <a:moveTo>
                      <a:pt x="16872" y="1"/>
                    </a:moveTo>
                    <a:cubicBezTo>
                      <a:pt x="7567" y="1"/>
                      <a:pt x="0" y="7571"/>
                      <a:pt x="0" y="16873"/>
                    </a:cubicBezTo>
                    <a:lnTo>
                      <a:pt x="0" y="42746"/>
                    </a:lnTo>
                    <a:lnTo>
                      <a:pt x="4877" y="42746"/>
                    </a:lnTo>
                    <a:lnTo>
                      <a:pt x="4877" y="16873"/>
                    </a:lnTo>
                    <a:cubicBezTo>
                      <a:pt x="4877" y="10258"/>
                      <a:pt x="10256" y="4878"/>
                      <a:pt x="16870" y="4878"/>
                    </a:cubicBezTo>
                    <a:cubicBezTo>
                      <a:pt x="23485" y="4878"/>
                      <a:pt x="28865" y="10258"/>
                      <a:pt x="28865" y="16873"/>
                    </a:cubicBezTo>
                    <a:lnTo>
                      <a:pt x="28865" y="42748"/>
                    </a:lnTo>
                    <a:lnTo>
                      <a:pt x="33743" y="42748"/>
                    </a:lnTo>
                    <a:lnTo>
                      <a:pt x="33743" y="16873"/>
                    </a:lnTo>
                    <a:cubicBezTo>
                      <a:pt x="33743" y="7571"/>
                      <a:pt x="26176" y="1"/>
                      <a:pt x="168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79" name="Google Shape;479;p33"/>
            <p:cNvSpPr/>
            <p:nvPr/>
          </p:nvSpPr>
          <p:spPr>
            <a:xfrm>
              <a:off x="6866672" y="4759916"/>
              <a:ext cx="639331" cy="383575"/>
            </a:xfrm>
            <a:custGeom>
              <a:avLst/>
              <a:gdLst/>
              <a:ahLst/>
              <a:cxnLst/>
              <a:rect l="l" t="t" r="r" b="b"/>
              <a:pathLst>
                <a:path w="22063" h="13237" extrusionOk="0">
                  <a:moveTo>
                    <a:pt x="11031" y="0"/>
                  </a:moveTo>
                  <a:cubicBezTo>
                    <a:pt x="4940" y="0"/>
                    <a:pt x="0" y="4939"/>
                    <a:pt x="0" y="11030"/>
                  </a:cubicBezTo>
                  <a:lnTo>
                    <a:pt x="0" y="13237"/>
                  </a:lnTo>
                  <a:lnTo>
                    <a:pt x="22062" y="13237"/>
                  </a:lnTo>
                  <a:lnTo>
                    <a:pt x="22062" y="11030"/>
                  </a:lnTo>
                  <a:cubicBezTo>
                    <a:pt x="22062" y="4939"/>
                    <a:pt x="17123" y="0"/>
                    <a:pt x="110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3"/>
            <p:cNvSpPr/>
            <p:nvPr/>
          </p:nvSpPr>
          <p:spPr>
            <a:xfrm>
              <a:off x="362436" y="10"/>
              <a:ext cx="9765" cy="1011720"/>
            </a:xfrm>
            <a:custGeom>
              <a:avLst/>
              <a:gdLst/>
              <a:ahLst/>
              <a:cxnLst/>
              <a:rect l="l" t="t" r="r" b="b"/>
              <a:pathLst>
                <a:path w="337" h="34914" extrusionOk="0">
                  <a:moveTo>
                    <a:pt x="1" y="0"/>
                  </a:moveTo>
                  <a:lnTo>
                    <a:pt x="1" y="34914"/>
                  </a:lnTo>
                  <a:lnTo>
                    <a:pt x="336" y="34914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3"/>
            <p:cNvSpPr/>
            <p:nvPr/>
          </p:nvSpPr>
          <p:spPr>
            <a:xfrm>
              <a:off x="294215" y="2408778"/>
              <a:ext cx="146191" cy="427273"/>
            </a:xfrm>
            <a:custGeom>
              <a:avLst/>
              <a:gdLst/>
              <a:ahLst/>
              <a:cxnLst/>
              <a:rect l="l" t="t" r="r" b="b"/>
              <a:pathLst>
                <a:path w="5045" h="14745" extrusionOk="0">
                  <a:moveTo>
                    <a:pt x="2523" y="1"/>
                  </a:moveTo>
                  <a:cubicBezTo>
                    <a:pt x="1130" y="1"/>
                    <a:pt x="1" y="1130"/>
                    <a:pt x="1" y="2523"/>
                  </a:cubicBezTo>
                  <a:cubicBezTo>
                    <a:pt x="1" y="3723"/>
                    <a:pt x="840" y="4724"/>
                    <a:pt x="1962" y="4980"/>
                  </a:cubicBezTo>
                  <a:cubicBezTo>
                    <a:pt x="840" y="5235"/>
                    <a:pt x="1" y="6237"/>
                    <a:pt x="1" y="7438"/>
                  </a:cubicBezTo>
                  <a:cubicBezTo>
                    <a:pt x="1" y="8552"/>
                    <a:pt x="727" y="9497"/>
                    <a:pt x="1729" y="9830"/>
                  </a:cubicBezTo>
                  <a:cubicBezTo>
                    <a:pt x="725" y="10163"/>
                    <a:pt x="1" y="11107"/>
                    <a:pt x="1" y="12222"/>
                  </a:cubicBezTo>
                  <a:cubicBezTo>
                    <a:pt x="1" y="13615"/>
                    <a:pt x="1130" y="14744"/>
                    <a:pt x="2523" y="14744"/>
                  </a:cubicBezTo>
                  <a:cubicBezTo>
                    <a:pt x="3915" y="14744"/>
                    <a:pt x="5044" y="13615"/>
                    <a:pt x="5044" y="12222"/>
                  </a:cubicBezTo>
                  <a:cubicBezTo>
                    <a:pt x="5044" y="11107"/>
                    <a:pt x="4320" y="10162"/>
                    <a:pt x="3316" y="9830"/>
                  </a:cubicBezTo>
                  <a:cubicBezTo>
                    <a:pt x="4320" y="9497"/>
                    <a:pt x="5044" y="8553"/>
                    <a:pt x="5044" y="7438"/>
                  </a:cubicBezTo>
                  <a:cubicBezTo>
                    <a:pt x="5044" y="6237"/>
                    <a:pt x="4206" y="5235"/>
                    <a:pt x="3083" y="4980"/>
                  </a:cubicBezTo>
                  <a:cubicBezTo>
                    <a:pt x="4206" y="4724"/>
                    <a:pt x="5044" y="3723"/>
                    <a:pt x="5044" y="2523"/>
                  </a:cubicBezTo>
                  <a:cubicBezTo>
                    <a:pt x="5044" y="1130"/>
                    <a:pt x="3915" y="1"/>
                    <a:pt x="25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33"/>
            <p:cNvSpPr/>
            <p:nvPr/>
          </p:nvSpPr>
          <p:spPr>
            <a:xfrm>
              <a:off x="362649" y="4603494"/>
              <a:ext cx="9331" cy="537504"/>
            </a:xfrm>
            <a:custGeom>
              <a:avLst/>
              <a:gdLst/>
              <a:ahLst/>
              <a:cxnLst/>
              <a:rect l="l" t="t" r="r" b="b"/>
              <a:pathLst>
                <a:path w="322" h="18549" extrusionOk="0">
                  <a:moveTo>
                    <a:pt x="1" y="1"/>
                  </a:moveTo>
                  <a:lnTo>
                    <a:pt x="1" y="18548"/>
                  </a:lnTo>
                  <a:lnTo>
                    <a:pt x="322" y="18548"/>
                  </a:lnTo>
                  <a:lnTo>
                    <a:pt x="3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63800"/>
            <a:ext cx="7704000" cy="6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ma"/>
              <a:buNone/>
              <a:defRPr sz="3000" b="1">
                <a:solidFill>
                  <a:schemeClr val="dk1"/>
                </a:solidFill>
                <a:latin typeface="Arima"/>
                <a:ea typeface="Arima"/>
                <a:cs typeface="Arima"/>
                <a:sym typeface="Arim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74500"/>
            <a:ext cx="7704000" cy="34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3" r:id="rId4"/>
    <p:sldLayoutId id="2147483654" r:id="rId5"/>
    <p:sldLayoutId id="2147483655" r:id="rId6"/>
    <p:sldLayoutId id="2147483658" r:id="rId7"/>
    <p:sldLayoutId id="2147483659" r:id="rId8"/>
    <p:sldLayoutId id="2147483664" r:id="rId9"/>
    <p:sldLayoutId id="2147483670" r:id="rId10"/>
    <p:sldLayoutId id="2147483672" r:id="rId11"/>
    <p:sldLayoutId id="2147483673" r:id="rId12"/>
    <p:sldLayoutId id="2147483674" r:id="rId13"/>
    <p:sldLayoutId id="2147483675" r:id="rId14"/>
    <p:sldLayoutId id="2147483678" r:id="rId15"/>
    <p:sldLayoutId id="2147483679" r:id="rId1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1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news/guidance-to-support-digital-transformation-of-social-care?utm_source=chatgpt.com" TargetMode="External"/><Relationship Id="rId13" Type="http://schemas.openxmlformats.org/officeDocument/2006/relationships/hyperlink" Target="https://www.ncsc.gov.uk/collection/mfa-for-your-corporate-online-services?utm_source=chatgpt.com" TargetMode="External"/><Relationship Id="rId3" Type="http://schemas.openxmlformats.org/officeDocument/2006/relationships/hyperlink" Target="https://doi.org/10.1186/s12913-023-10103-8" TargetMode="External"/><Relationship Id="rId7" Type="http://schemas.openxmlformats.org/officeDocument/2006/relationships/hyperlink" Target="https://www.gov.uk/government/publications/digital-working-in-adult-social-care-what-good-looks-like/digital-working-in-adult-social-care-what-good-looks-like-for-local-authorities-and-care-providers?utm_source=chatgpt.com" TargetMode="External"/><Relationship Id="rId12" Type="http://schemas.openxmlformats.org/officeDocument/2006/relationships/hyperlink" Target="https://excel.cloud.microsoft/create/en/schedule-templates/?utm_source=chatgpt.com" TargetMode="External"/><Relationship Id="rId17" Type="http://schemas.openxmlformats.org/officeDocument/2006/relationships/hyperlink" Target="https://www.who.int/europe/news/item/18-09-2023-digital-health-literacy-key-to-overcoming-barriers-for-health-workers--who-study-says?utm_source=chatgpt.com" TargetMode="External"/><Relationship Id="rId2" Type="http://schemas.openxmlformats.org/officeDocument/2006/relationships/notesSlide" Target="../notesSlides/notesSlide13.xml"/><Relationship Id="rId16" Type="http://schemas.openxmlformats.org/officeDocument/2006/relationships/hyperlink" Target="https://doi.org/10.3390/ijerph20043407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gov.uk/government/publications/data-saves-lives-reshaping-health-and-social-care-with-data/data-saves-lives-reshaping-health-and-social-care-with-data?utm_source=chatgpt.com" TargetMode="External"/><Relationship Id="rId11" Type="http://schemas.openxmlformats.org/officeDocument/2006/relationships/hyperlink" Target="https://learn.microsoft.com/en-us/microsoft-365/frontline/teams-in-hc?view=o365-worldwide&amp;utm_source=chatgpt.com" TargetMode="External"/><Relationship Id="rId5" Type="http://schemas.openxmlformats.org/officeDocument/2006/relationships/hyperlink" Target="https://www.gov.uk/government/statistics/cyber-security-breaches-survey-2025/cyber-security-breaches-survey-2025?utm_source=chatgpt.com" TargetMode="External"/><Relationship Id="rId15" Type="http://schemas.openxmlformats.org/officeDocument/2006/relationships/hyperlink" Target="https://www.skillsforcare.org.uk/news-and-events/blogs/empowering-care-through-technology-the-vital-role-of-digital-skills-in-adult-social-care?utm_source=chatgpt.com" TargetMode="External"/><Relationship Id="rId10" Type="http://schemas.openxmlformats.org/officeDocument/2006/relationships/hyperlink" Target="https://www.local.gov.uk/our-support/partners-care-and-health/digital-transformation/implementing-digital-social-care?utm_source=chatgpt.com" TargetMode="External"/><Relationship Id="rId4" Type="http://schemas.openxmlformats.org/officeDocument/2006/relationships/hyperlink" Target="https://www.cqc.org.uk/guidance-providers/adult-social-care/digital-record-systems-adult-social-care-services?utm_source=chatgpt.com" TargetMode="External"/><Relationship Id="rId9" Type="http://schemas.openxmlformats.org/officeDocument/2006/relationships/hyperlink" Target="https://www.gov.uk/government/publications/a-plan-for-digital-health-and-social-care/a-plan-for-digital-health-and-social-care?utm_source=chatgpt.com" TargetMode="External"/><Relationship Id="rId14" Type="http://schemas.openxmlformats.org/officeDocument/2006/relationships/hyperlink" Target="https://digital.nhs.uk/cyber-and-data-security/cyber-security-services/data-security-and-protection-toolkit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7"/>
          <p:cNvSpPr txBox="1">
            <a:spLocks noGrp="1"/>
          </p:cNvSpPr>
          <p:nvPr>
            <p:ph type="subTitle" idx="1"/>
          </p:nvPr>
        </p:nvSpPr>
        <p:spPr>
          <a:xfrm rot="-455">
            <a:off x="2299879" y="1940331"/>
            <a:ext cx="4529400" cy="42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Module: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Certificate of Higher Education Skills for the Workplace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Health &amp; Social Care</a:t>
            </a:r>
          </a:p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Presented by: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[Group Members’ Names]</a:t>
            </a:r>
          </a:p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Case Study: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Mayfair Home Care Agency</a:t>
            </a:r>
          </a:p>
        </p:txBody>
      </p:sp>
      <p:sp>
        <p:nvSpPr>
          <p:cNvPr id="494" name="Google Shape;494;p37"/>
          <p:cNvSpPr txBox="1">
            <a:spLocks noGrp="1"/>
          </p:cNvSpPr>
          <p:nvPr>
            <p:ph type="ctrTitle"/>
          </p:nvPr>
        </p:nvSpPr>
        <p:spPr>
          <a:xfrm>
            <a:off x="712429" y="522514"/>
            <a:ext cx="7704300" cy="61190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Digital Skills and Research Methods</a:t>
            </a:r>
          </a:p>
        </p:txBody>
      </p:sp>
      <p:sp>
        <p:nvSpPr>
          <p:cNvPr id="2" name="Rectangle 1"/>
          <p:cNvSpPr/>
          <p:nvPr/>
        </p:nvSpPr>
        <p:spPr>
          <a:xfrm>
            <a:off x="1219202" y="1292660"/>
            <a:ext cx="9403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Improving Workplace Efficiency at Mayfair Home Care Agency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720725" y="2736850"/>
          <a:ext cx="7702550" cy="304800"/>
        </p:xfrm>
        <a:graphic>
          <a:graphicData uri="http://schemas.openxmlformats.org/drawingml/2006/table">
            <a:tbl>
              <a:tblPr/>
              <a:tblGrid>
                <a:gridCol w="770255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576059"/>
              </p:ext>
            </p:extLst>
          </p:nvPr>
        </p:nvGraphicFramePr>
        <p:xfrm>
          <a:off x="1787525" y="341993"/>
          <a:ext cx="7702550" cy="472440"/>
        </p:xfrm>
        <a:graphic>
          <a:graphicData uri="http://schemas.openxmlformats.org/drawingml/2006/table">
            <a:tbl>
              <a:tblPr/>
              <a:tblGrid>
                <a:gridCol w="7702550"/>
              </a:tblGrid>
              <a:tr h="0">
                <a:tc>
                  <a:txBody>
                    <a:bodyPr/>
                    <a:lstStyle/>
                    <a:p>
                      <a:r>
                        <a:rPr lang="en-US" sz="2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Introduction to Mayfair Home Care Agency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21" name="Diagram 20"/>
          <p:cNvGraphicFramePr/>
          <p:nvPr>
            <p:extLst>
              <p:ext uri="{D42A27DB-BD31-4B8C-83A1-F6EECF244321}">
                <p14:modId xmlns:p14="http://schemas.microsoft.com/office/powerpoint/2010/main" val="396755068"/>
              </p:ext>
            </p:extLst>
          </p:nvPr>
        </p:nvGraphicFramePr>
        <p:xfrm>
          <a:off x="342315" y="1064478"/>
          <a:ext cx="4890085" cy="364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7" name="Picture 3" descr="Get started with Microsoft 365 for frontline workers - Microsoft 365 for  frontline workers | Microsoft Lear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562" y="977529"/>
            <a:ext cx="2762107" cy="268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33433" r="1666" b="35774"/>
          <a:stretch/>
        </p:blipFill>
        <p:spPr>
          <a:xfrm>
            <a:off x="5393918" y="3823321"/>
            <a:ext cx="3561396" cy="5672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454225"/>
              </p:ext>
            </p:extLst>
          </p:nvPr>
        </p:nvGraphicFramePr>
        <p:xfrm>
          <a:off x="1802039" y="298450"/>
          <a:ext cx="7702550" cy="472440"/>
        </p:xfrm>
        <a:graphic>
          <a:graphicData uri="http://schemas.openxmlformats.org/drawingml/2006/table">
            <a:tbl>
              <a:tblPr/>
              <a:tblGrid>
                <a:gridCol w="7702550"/>
              </a:tblGrid>
              <a:tr h="0">
                <a:tc>
                  <a:txBody>
                    <a:bodyPr/>
                    <a:lstStyle/>
                    <a:p>
                      <a:r>
                        <a:rPr lang="en-US" sz="2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Current Digital Challenges at Mayfair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44084514"/>
              </p:ext>
            </p:extLst>
          </p:nvPr>
        </p:nvGraphicFramePr>
        <p:xfrm>
          <a:off x="210456" y="965199"/>
          <a:ext cx="4992915" cy="3918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010" y="770890"/>
            <a:ext cx="3529389" cy="2647042"/>
          </a:xfrm>
          <a:prstGeom prst="rect">
            <a:avLst/>
          </a:prstGeom>
        </p:spPr>
      </p:pic>
      <p:pic>
        <p:nvPicPr>
          <p:cNvPr id="2051" name="Picture 3" descr="9,447 Decision Making Infographic Royalty-Free Images, Stock Photos &amp;  Pictures | Shutterstock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730" y="3417932"/>
            <a:ext cx="3665308" cy="146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771;p52"/>
          <p:cNvSpPr txBox="1">
            <a:spLocks noGrp="1"/>
          </p:cNvSpPr>
          <p:nvPr>
            <p:ph type="subTitle" idx="1"/>
          </p:nvPr>
        </p:nvSpPr>
        <p:spPr>
          <a:xfrm>
            <a:off x="406400" y="312057"/>
            <a:ext cx="4492170" cy="5429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/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Why Microsoft 365 is relevant</a:t>
            </a:r>
            <a:endParaRPr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923365857"/>
              </p:ext>
            </p:extLst>
          </p:nvPr>
        </p:nvGraphicFramePr>
        <p:xfrm>
          <a:off x="406400" y="1000247"/>
          <a:ext cx="4724400" cy="3847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2" name="Picture 4" descr="Understanding the Microsoft Office Ecosystem: A Comprehensive Overview -  Brainsel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857" y="136571"/>
            <a:ext cx="2085630" cy="206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And you thought Office 365/Microsoft 365 was just Word and Outlook. Check  out the many features and benefits that the Office 365/ Microsoft ecosystem  offers. Microsoft is Modernizing your Workforce, so you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514" y="2256971"/>
            <a:ext cx="3298316" cy="276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771;p52"/>
          <p:cNvSpPr txBox="1">
            <a:spLocks noGrp="1"/>
          </p:cNvSpPr>
          <p:nvPr>
            <p:ph type="subTitle" idx="1"/>
          </p:nvPr>
        </p:nvSpPr>
        <p:spPr>
          <a:xfrm>
            <a:off x="1037771" y="224972"/>
            <a:ext cx="6865257" cy="5429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/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Task 1: Chosen productivity app — Excel</a:t>
            </a:r>
            <a:endParaRPr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065106777"/>
              </p:ext>
            </p:extLst>
          </p:nvPr>
        </p:nvGraphicFramePr>
        <p:xfrm>
          <a:off x="123371" y="767943"/>
          <a:ext cx="3911600" cy="4219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079272"/>
              </p:ext>
            </p:extLst>
          </p:nvPr>
        </p:nvGraphicFramePr>
        <p:xfrm>
          <a:off x="4201730" y="885269"/>
          <a:ext cx="4855185" cy="3464629"/>
        </p:xfrm>
        <a:graphic>
          <a:graphicData uri="http://schemas.openxmlformats.org/drawingml/2006/table">
            <a:tbl>
              <a:tblPr>
                <a:tableStyleId>{2F53F06B-CC41-4720-8750-9D48B28F0D4C}</a:tableStyleId>
              </a:tblPr>
              <a:tblGrid>
                <a:gridCol w="702663"/>
                <a:gridCol w="702663"/>
                <a:gridCol w="702663"/>
                <a:gridCol w="702663"/>
                <a:gridCol w="702663"/>
                <a:gridCol w="702663"/>
                <a:gridCol w="639207"/>
              </a:tblGrid>
              <a:tr h="327129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ID</a:t>
                      </a:r>
                    </a:p>
                  </a:txBody>
                  <a:tcPr marL="59121" marR="59121" marT="29560" marB="2956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Role</a:t>
                      </a:r>
                    </a:p>
                  </a:txBody>
                  <a:tcPr marL="59121" marR="59121" marT="29560" marB="2956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Visit Time</a:t>
                      </a:r>
                    </a:p>
                  </a:txBody>
                  <a:tcPr marL="59121" marR="59121" marT="29560" marB="2956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</a:t>
                      </a:r>
                    </a:p>
                  </a:txBody>
                  <a:tcPr marL="59121" marR="59121" marT="29560" marB="2956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Location</a:t>
                      </a:r>
                    </a:p>
                  </a:txBody>
                  <a:tcPr marL="59121" marR="59121" marT="29560" marB="2956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Task Type</a:t>
                      </a:r>
                    </a:p>
                  </a:txBody>
                  <a:tcPr marL="59121" marR="59121" marT="29560" marB="2956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Status</a:t>
                      </a:r>
                    </a:p>
                  </a:txBody>
                  <a:tcPr marL="59121" marR="59121" marT="29560" marB="2956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61829"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A</a:t>
                      </a:r>
                    </a:p>
                  </a:txBody>
                  <a:tcPr marL="59121" marR="59121" marT="29560" marB="29560" anchor="ctr">
                    <a:solidFill>
                      <a:srgbClr val="EFED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Visiting Carer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08:00–09:00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 01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Home Visit Area A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Morning care support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Completed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9"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B</a:t>
                      </a:r>
                    </a:p>
                  </a:txBody>
                  <a:tcPr marL="59121" marR="59121" marT="29560" marB="29560" anchor="ctr">
                    <a:solidFill>
                      <a:srgbClr val="EFED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Nurse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09:15–10:00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 02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Home Visit Area B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Medication check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Progress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61829"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C</a:t>
                      </a:r>
                    </a:p>
                  </a:txBody>
                  <a:tcPr marL="59121" marR="59121" marT="29560" marB="29560" anchor="ctr">
                    <a:solidFill>
                      <a:srgbClr val="EFED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Visiting Carer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10:15–11:00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 03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Home Visit Area C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Personal care support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Scheduled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61829"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D</a:t>
                      </a:r>
                    </a:p>
                  </a:txBody>
                  <a:tcPr marL="59121" marR="59121" marT="29560" marB="29560" anchor="ctr">
                    <a:solidFill>
                      <a:srgbClr val="EFED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Care Coordinator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11:00–11:30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 04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Main Office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Care plan update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Pending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9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E</a:t>
                      </a:r>
                    </a:p>
                  </a:txBody>
                  <a:tcPr marL="59121" marR="59121" marT="29560" marB="29560" anchor="ctr">
                    <a:solidFill>
                      <a:srgbClr val="EFED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Visiting Carer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12:00–13:00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 05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Home Visit Area D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Lunch visit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Scheduled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9"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F</a:t>
                      </a:r>
                    </a:p>
                  </a:txBody>
                  <a:tcPr marL="59121" marR="59121" marT="29560" marB="29560" anchor="ctr">
                    <a:solidFill>
                      <a:srgbClr val="EFED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Nurse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13:30–14:15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 06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Home Visit Area E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Health observation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Completed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9">
                <a:tc>
                  <a:txBody>
                    <a:bodyPr/>
                    <a:lstStyle/>
                    <a:p>
                      <a:r>
                        <a:rPr lang="en-US" sz="1100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G</a:t>
                      </a:r>
                    </a:p>
                  </a:txBody>
                  <a:tcPr marL="59121" marR="59121" marT="29560" marB="29560" anchor="ctr">
                    <a:solidFill>
                      <a:srgbClr val="EFED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Visiting Carer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15:00–16:00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 07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Home Visit Area F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Afternoon support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Delayed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9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H</a:t>
                      </a:r>
                    </a:p>
                  </a:txBody>
                  <a:tcPr marL="59121" marR="59121" marT="29560" marB="29560" anchor="ctr">
                    <a:solidFill>
                      <a:srgbClr val="EFED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Admin Staff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16:15–17:00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Service User 08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Main Office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Documentation review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Pending</a:t>
                      </a:r>
                    </a:p>
                  </a:txBody>
                  <a:tcPr marL="59121" marR="59121" marT="29560" marB="2956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4470399" y="44672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200" b="1" i="1" dirty="0">
                <a:latin typeface="Calibri" panose="020F0502020204030204" pitchFamily="34" charset="0"/>
                <a:cs typeface="Calibri" panose="020F0502020204030204" pitchFamily="34" charset="0"/>
              </a:rPr>
              <a:t>Sample Excel </a:t>
            </a:r>
            <a:r>
              <a:rPr lang="en-US" sz="12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rota</a:t>
            </a:r>
            <a:r>
              <a:rPr lang="en-US" sz="1200" b="1" i="1" dirty="0">
                <a:latin typeface="Calibri" panose="020F0502020204030204" pitchFamily="34" charset="0"/>
                <a:cs typeface="Calibri" panose="020F0502020204030204" pitchFamily="34" charset="0"/>
              </a:rPr>
              <a:t> showing how Mayfair could </a:t>
            </a:r>
            <a:r>
              <a:rPr lang="en-US" sz="12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organise</a:t>
            </a:r>
            <a:r>
              <a:rPr lang="en-US" sz="1200" b="1" i="1" dirty="0">
                <a:latin typeface="Calibri" panose="020F0502020204030204" pitchFamily="34" charset="0"/>
                <a:cs typeface="Calibri" panose="020F0502020204030204" pitchFamily="34" charset="0"/>
              </a:rPr>
              <a:t> visits, staff roles, service-user support and task status in one structured schedule.</a:t>
            </a:r>
            <a:endParaRPr lang="en-US" sz="12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771;p52"/>
          <p:cNvSpPr txBox="1">
            <a:spLocks/>
          </p:cNvSpPr>
          <p:nvPr/>
        </p:nvSpPr>
        <p:spPr>
          <a:xfrm>
            <a:off x="2387601" y="268514"/>
            <a:ext cx="5341256" cy="542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None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pPr marL="0" indent="0"/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Current method vs Excel method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41511048"/>
              </p:ext>
            </p:extLst>
          </p:nvPr>
        </p:nvGraphicFramePr>
        <p:xfrm>
          <a:off x="166914" y="742295"/>
          <a:ext cx="4891315" cy="4401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18" name="Picture 2" descr="Excel Scheduling Templat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372" y="811485"/>
            <a:ext cx="3605913" cy="200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Free Work Schedule Templates for Word and Excel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372" y="2917371"/>
            <a:ext cx="3739689" cy="1816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771;p52"/>
          <p:cNvSpPr txBox="1">
            <a:spLocks/>
          </p:cNvSpPr>
          <p:nvPr/>
        </p:nvSpPr>
        <p:spPr>
          <a:xfrm>
            <a:off x="435428" y="312057"/>
            <a:ext cx="4093027" cy="542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"/>
              <a:buChar char="●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Barlow"/>
              <a:buChar char="■"/>
              <a:defRPr sz="1400" b="0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pPr marL="0" indent="0">
              <a:buNone/>
            </a:pPr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Benefits of Excel for Mayfair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323016783"/>
              </p:ext>
            </p:extLst>
          </p:nvPr>
        </p:nvGraphicFramePr>
        <p:xfrm>
          <a:off x="435428" y="1029277"/>
          <a:ext cx="4572000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428" y="111513"/>
            <a:ext cx="3233353" cy="1819728"/>
          </a:xfrm>
          <a:prstGeom prst="rect">
            <a:avLst/>
          </a:prstGeom>
        </p:spPr>
      </p:pic>
      <p:pic>
        <p:nvPicPr>
          <p:cNvPr id="11266" name="Picture 2" descr="Best Staffing Scheduling Software for Healthcar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728" y="1866370"/>
            <a:ext cx="2969572" cy="1672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39318" y="3539369"/>
            <a:ext cx="2406196" cy="160413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771;p52"/>
          <p:cNvSpPr txBox="1">
            <a:spLocks noGrp="1"/>
          </p:cNvSpPr>
          <p:nvPr>
            <p:ph type="subTitle" idx="1"/>
          </p:nvPr>
        </p:nvSpPr>
        <p:spPr>
          <a:xfrm>
            <a:off x="2743201" y="319314"/>
            <a:ext cx="3817256" cy="5429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/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Limitations of Excel</a:t>
            </a:r>
            <a:endParaRPr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795615982"/>
              </p:ext>
            </p:extLst>
          </p:nvPr>
        </p:nvGraphicFramePr>
        <p:xfrm>
          <a:off x="268514" y="862285"/>
          <a:ext cx="4572000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71142" y="1698171"/>
            <a:ext cx="4064000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771;p52"/>
          <p:cNvSpPr txBox="1">
            <a:spLocks noGrp="1"/>
          </p:cNvSpPr>
          <p:nvPr>
            <p:ph type="subTitle" idx="1"/>
          </p:nvPr>
        </p:nvSpPr>
        <p:spPr>
          <a:xfrm>
            <a:off x="812800" y="297543"/>
            <a:ext cx="7917543" cy="5429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/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Task 2: Chosen collaboration tool — Microsoft Teams</a:t>
            </a:r>
            <a:endParaRPr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673686505"/>
              </p:ext>
            </p:extLst>
          </p:nvPr>
        </p:nvGraphicFramePr>
        <p:xfrm>
          <a:off x="290285" y="742295"/>
          <a:ext cx="4985657" cy="4401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292" name="Picture 4" descr="New Teams Chat and Channels Experienc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517" y="742295"/>
            <a:ext cx="3520962" cy="184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92964" y="2762492"/>
            <a:ext cx="3570515" cy="230781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17" t="20458" b="13933"/>
          <a:stretch/>
        </p:blipFill>
        <p:spPr>
          <a:xfrm>
            <a:off x="7409788" y="2772322"/>
            <a:ext cx="1734212" cy="2313120"/>
          </a:xfrm>
          <a:prstGeom prst="rect">
            <a:avLst/>
          </a:prstGeom>
        </p:spPr>
      </p:pic>
      <p:sp>
        <p:nvSpPr>
          <p:cNvPr id="58" name="Google Shape;771;p52"/>
          <p:cNvSpPr txBox="1">
            <a:spLocks noGrp="1"/>
          </p:cNvSpPr>
          <p:nvPr>
            <p:ph type="subTitle" idx="1"/>
          </p:nvPr>
        </p:nvSpPr>
        <p:spPr>
          <a:xfrm>
            <a:off x="1545771" y="348343"/>
            <a:ext cx="6095999" cy="5429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/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How Teams improves communication</a:t>
            </a:r>
            <a:endParaRPr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835043616"/>
              </p:ext>
            </p:extLst>
          </p:nvPr>
        </p:nvGraphicFramePr>
        <p:xfrm>
          <a:off x="333829" y="958057"/>
          <a:ext cx="3686628" cy="4042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58" r="76641" b="13933"/>
          <a:stretch/>
        </p:blipFill>
        <p:spPr>
          <a:xfrm>
            <a:off x="4383217" y="799471"/>
            <a:ext cx="1437011" cy="22714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14" t="19829" r="52732" b="14562"/>
          <a:stretch/>
        </p:blipFill>
        <p:spPr>
          <a:xfrm>
            <a:off x="6049244" y="799471"/>
            <a:ext cx="1592526" cy="249648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61" t="20458" r="27801" b="13933"/>
          <a:stretch/>
        </p:blipFill>
        <p:spPr>
          <a:xfrm>
            <a:off x="4804229" y="3070957"/>
            <a:ext cx="1320946" cy="198777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771;p52"/>
          <p:cNvSpPr txBox="1">
            <a:spLocks noGrp="1"/>
          </p:cNvSpPr>
          <p:nvPr>
            <p:ph type="subTitle" idx="1"/>
          </p:nvPr>
        </p:nvSpPr>
        <p:spPr>
          <a:xfrm>
            <a:off x="2111830" y="210456"/>
            <a:ext cx="5675084" cy="5429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/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Advantages and challenges of Teams</a:t>
            </a:r>
            <a:endParaRPr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20916" y="737276"/>
            <a:ext cx="3824514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Advantages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• Real-time communication improves responsiveness and coordination across geographically dispersed care teams (Microsoft, 2025).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• Virtual meetings reduce travel requirements and support more efficient use of staff time and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organisational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resources (DHSC and NHS England, 2022).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• Integrated collaboration features encourage teamwork and knowledge sharing, contributing to improved service delivery (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Stoumpos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Kitsios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Talias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2023).</a:t>
            </a: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Challenges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• Excessive notifications may create information overload and reduce productivity if communication channels are poorly managed (Microsoft, 2025).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• Limited digital confidence among some employees may restrict effective adoption and require additional training investment (WHO, 2023).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• Dependence on internet connectivity and secure devices creates operational and security challenges that require ongoing management (NHS England Digital, 2026).</a:t>
            </a: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101" name="Picture 5" descr="Infographic with heading Key benefits of Microsoft team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014" y="635793"/>
            <a:ext cx="3778100" cy="2154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ommon Microsoft Teams problem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43" y="2924630"/>
            <a:ext cx="4049423" cy="214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771;p52"/>
          <p:cNvSpPr txBox="1">
            <a:spLocks noGrp="1"/>
          </p:cNvSpPr>
          <p:nvPr>
            <p:ph type="subTitle" idx="1"/>
          </p:nvPr>
        </p:nvSpPr>
        <p:spPr>
          <a:xfrm>
            <a:off x="3149601" y="232229"/>
            <a:ext cx="4811484" cy="5429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/>
            <a:r>
              <a:rPr lang="en-US" sz="2500" b="1" dirty="0">
                <a:latin typeface="Calibri" panose="020F0502020204030204" pitchFamily="34" charset="0"/>
                <a:cs typeface="Calibri" panose="020F0502020204030204" pitchFamily="34" charset="0"/>
              </a:rPr>
              <a:t>Digital safety action plan</a:t>
            </a:r>
            <a:endParaRPr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995815"/>
              </p:ext>
            </p:extLst>
          </p:nvPr>
        </p:nvGraphicFramePr>
        <p:xfrm>
          <a:off x="1306285" y="1126171"/>
          <a:ext cx="6875376" cy="3562966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tableStyleId>{125E5076-3810-47DD-B79F-674D7AD40C01}</a:tableStyleId>
              </a:tblPr>
              <a:tblGrid>
                <a:gridCol w="2291792"/>
                <a:gridCol w="2291792"/>
                <a:gridCol w="2291792"/>
              </a:tblGrid>
              <a:tr h="231689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Area</a:t>
                      </a:r>
                    </a:p>
                  </a:txBody>
                  <a:tcPr marL="69507" marR="69507" marT="34753" marB="34753" anchor="ctr"/>
                </a:tc>
                <a:tc>
                  <a:txBody>
                    <a:bodyPr/>
                    <a:lstStyle/>
                    <a:p>
                      <a:r>
                        <a:rPr lang="en-US" sz="1400" b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Goal</a:t>
                      </a:r>
                    </a:p>
                  </a:txBody>
                  <a:tcPr marL="69507" marR="69507" marT="34753" marB="34753" anchor="ctr"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Actions</a:t>
                      </a:r>
                    </a:p>
                  </a:txBody>
                  <a:tcPr marL="69507" marR="69507" marT="34753" marB="34753" anchor="ctr"/>
                </a:tc>
              </a:tr>
              <a:tr h="880419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Secure Access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Prevent unauthorised access to care records (NCSC, 2024)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Implement Multi-Factor Authentication (MFA), strong passwords and role-based access controls (NCSC, 2024).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</a:tr>
              <a:tr h="880419">
                <a:tc>
                  <a:txBody>
                    <a:bodyPr/>
                    <a:lstStyle/>
                    <a:p>
                      <a:r>
                        <a:rPr lang="en-US" sz="1400" b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Email Awareness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Reduce phishing and cyberattack risks (DSIT and Home Office, 2025)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Deliver regular cyber-awareness training and encourage reporting of suspicious emails (NHS England Digital, 2026).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</a:tr>
              <a:tr h="718236">
                <a:tc>
                  <a:txBody>
                    <a:bodyPr/>
                    <a:lstStyle/>
                    <a:p>
                      <a:r>
                        <a:rPr lang="en-US" sz="1400" b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Data Management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 protection of sensitive care information (DHSC, 2022)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secure cloud storage, regular backups and controlled file-sharing procedures (CQC, 2024).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</a:tr>
              <a:tr h="718236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Confidentiality &amp; Compliance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Maintain GDPR and information governance compliance (DHSC, 2022)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Conduct audits, monitor access permissions and provide confidentiality training (NHS England Digital, 2026).</a:t>
                      </a:r>
                    </a:p>
                  </a:txBody>
                  <a:tcPr marL="69507" marR="69507" marT="34753" marB="34753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4" name="Google Shape;764;p51"/>
          <p:cNvGrpSpPr/>
          <p:nvPr/>
        </p:nvGrpSpPr>
        <p:grpSpPr>
          <a:xfrm rot="10800000">
            <a:off x="4083110" y="-1"/>
            <a:ext cx="977788" cy="1238759"/>
            <a:chOff x="227223" y="1681074"/>
            <a:chExt cx="977788" cy="1238759"/>
          </a:xfrm>
        </p:grpSpPr>
        <p:sp>
          <p:nvSpPr>
            <p:cNvPr id="765" name="Google Shape;765;p51"/>
            <p:cNvSpPr/>
            <p:nvPr/>
          </p:nvSpPr>
          <p:spPr>
            <a:xfrm>
              <a:off x="283700" y="1737638"/>
              <a:ext cx="864805" cy="1168054"/>
            </a:xfrm>
            <a:custGeom>
              <a:avLst/>
              <a:gdLst/>
              <a:ahLst/>
              <a:cxnLst/>
              <a:rect l="l" t="t" r="r" b="b"/>
              <a:pathLst>
                <a:path w="29844" h="40309" extrusionOk="0">
                  <a:moveTo>
                    <a:pt x="14922" y="0"/>
                  </a:moveTo>
                  <a:cubicBezTo>
                    <a:pt x="6694" y="0"/>
                    <a:pt x="0" y="6694"/>
                    <a:pt x="0" y="14921"/>
                  </a:cubicBezTo>
                  <a:lnTo>
                    <a:pt x="0" y="40308"/>
                  </a:lnTo>
                  <a:lnTo>
                    <a:pt x="976" y="40308"/>
                  </a:lnTo>
                  <a:lnTo>
                    <a:pt x="976" y="14921"/>
                  </a:lnTo>
                  <a:cubicBezTo>
                    <a:pt x="976" y="7232"/>
                    <a:pt x="7233" y="976"/>
                    <a:pt x="14923" y="976"/>
                  </a:cubicBezTo>
                  <a:cubicBezTo>
                    <a:pt x="22612" y="976"/>
                    <a:pt x="28868" y="7232"/>
                    <a:pt x="28868" y="14921"/>
                  </a:cubicBezTo>
                  <a:lnTo>
                    <a:pt x="28868" y="40308"/>
                  </a:lnTo>
                  <a:lnTo>
                    <a:pt x="29843" y="40308"/>
                  </a:lnTo>
                  <a:lnTo>
                    <a:pt x="29843" y="14921"/>
                  </a:lnTo>
                  <a:cubicBezTo>
                    <a:pt x="29843" y="6694"/>
                    <a:pt x="23149" y="0"/>
                    <a:pt x="1492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51"/>
            <p:cNvSpPr/>
            <p:nvPr/>
          </p:nvSpPr>
          <p:spPr>
            <a:xfrm>
              <a:off x="227223" y="1681074"/>
              <a:ext cx="977788" cy="1238759"/>
            </a:xfrm>
            <a:custGeom>
              <a:avLst/>
              <a:gdLst/>
              <a:ahLst/>
              <a:cxnLst/>
              <a:rect l="l" t="t" r="r" b="b"/>
              <a:pathLst>
                <a:path w="33743" h="42749" extrusionOk="0">
                  <a:moveTo>
                    <a:pt x="16871" y="976"/>
                  </a:moveTo>
                  <a:cubicBezTo>
                    <a:pt x="25637" y="976"/>
                    <a:pt x="32767" y="8108"/>
                    <a:pt x="32767" y="16873"/>
                  </a:cubicBezTo>
                  <a:lnTo>
                    <a:pt x="32767" y="41773"/>
                  </a:lnTo>
                  <a:lnTo>
                    <a:pt x="29841" y="41773"/>
                  </a:lnTo>
                  <a:lnTo>
                    <a:pt x="29841" y="16873"/>
                  </a:lnTo>
                  <a:cubicBezTo>
                    <a:pt x="29841" y="9721"/>
                    <a:pt x="24022" y="3903"/>
                    <a:pt x="16871" y="3903"/>
                  </a:cubicBezTo>
                  <a:cubicBezTo>
                    <a:pt x="9719" y="3903"/>
                    <a:pt x="3901" y="9721"/>
                    <a:pt x="3901" y="16873"/>
                  </a:cubicBezTo>
                  <a:lnTo>
                    <a:pt x="3901" y="41773"/>
                  </a:lnTo>
                  <a:lnTo>
                    <a:pt x="976" y="41773"/>
                  </a:lnTo>
                  <a:lnTo>
                    <a:pt x="976" y="16873"/>
                  </a:lnTo>
                  <a:cubicBezTo>
                    <a:pt x="976" y="8109"/>
                    <a:pt x="8104" y="976"/>
                    <a:pt x="16871" y="976"/>
                  </a:cubicBezTo>
                  <a:close/>
                  <a:moveTo>
                    <a:pt x="16872" y="1"/>
                  </a:moveTo>
                  <a:cubicBezTo>
                    <a:pt x="7567" y="1"/>
                    <a:pt x="0" y="7571"/>
                    <a:pt x="0" y="16873"/>
                  </a:cubicBezTo>
                  <a:lnTo>
                    <a:pt x="0" y="42746"/>
                  </a:lnTo>
                  <a:lnTo>
                    <a:pt x="4877" y="42746"/>
                  </a:lnTo>
                  <a:lnTo>
                    <a:pt x="4877" y="16873"/>
                  </a:lnTo>
                  <a:cubicBezTo>
                    <a:pt x="4877" y="10258"/>
                    <a:pt x="10256" y="4878"/>
                    <a:pt x="16870" y="4878"/>
                  </a:cubicBezTo>
                  <a:cubicBezTo>
                    <a:pt x="23485" y="4878"/>
                    <a:pt x="28865" y="10258"/>
                    <a:pt x="28865" y="16873"/>
                  </a:cubicBezTo>
                  <a:lnTo>
                    <a:pt x="28865" y="42748"/>
                  </a:lnTo>
                  <a:lnTo>
                    <a:pt x="33743" y="42748"/>
                  </a:lnTo>
                  <a:lnTo>
                    <a:pt x="33743" y="16873"/>
                  </a:lnTo>
                  <a:cubicBezTo>
                    <a:pt x="33743" y="7571"/>
                    <a:pt x="26176" y="1"/>
                    <a:pt x="168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Google Shape;771;p52"/>
          <p:cNvSpPr txBox="1">
            <a:spLocks/>
          </p:cNvSpPr>
          <p:nvPr/>
        </p:nvSpPr>
        <p:spPr>
          <a:xfrm>
            <a:off x="3659242" y="268514"/>
            <a:ext cx="1790871" cy="5429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500" b="1" smtClean="0">
                <a:latin typeface="Calibri" panose="020F0502020204030204" pitchFamily="34" charset="0"/>
                <a:cs typeface="Calibri" panose="020F0502020204030204" pitchFamily="34" charset="0"/>
              </a:rPr>
              <a:t>Reference</a:t>
            </a:r>
            <a:endParaRPr lang="en-US"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6918" y="811485"/>
            <a:ext cx="8810172" cy="410881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28600" indent="-228600" algn="just">
              <a:buFont typeface="+mj-lt"/>
              <a:buAutoNum type="arabicPeriod"/>
            </a:pPr>
            <a:r>
              <a:rPr lang="en-US" sz="900" dirty="0" err="1">
                <a:latin typeface="Calibri" panose="020F0502020204030204" pitchFamily="34" charset="0"/>
                <a:cs typeface="Calibri" panose="020F0502020204030204" pitchFamily="34" charset="0"/>
              </a:rPr>
              <a:t>Brørs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, G., Larsen, M.H., </a:t>
            </a:r>
            <a:r>
              <a:rPr lang="en-US" sz="900" dirty="0" err="1">
                <a:latin typeface="Calibri" panose="020F0502020204030204" pitchFamily="34" charset="0"/>
                <a:cs typeface="Calibri" panose="020F0502020204030204" pitchFamily="34" charset="0"/>
              </a:rPr>
              <a:t>Hølvold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, L.B.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et al.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(2023) ‘eHealth literacy among hospital health care providers: a systematic review’,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BMC Health Services Research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, 23, article 1144.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https://doi.org/10.1186/s12913-023-10103-8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Care Quality Commission (CQC) (2024)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Digital record systems: achieving good outcomes for people using adult social care services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https://www.cqc.org.uk/guidance-providers/adult-social-care/digital-record-systems-adult-social-care-services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Department for Science, Innovation and Technology and Home Office (2025)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Cyber security breaches survey 2025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https://www.gov.uk/government/statistics/cyber-security-breaches-survey-2025/cyber-security-breaches-survey-2025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Department of Health and Social Care (2022)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Data saves lives: reshaping health and social care with data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https://www.gov.uk/government/publications/data-saves-lives-reshaping-health-and-social-care-with-data/data-saves-lives-reshaping-health-and-social-care-with-data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Department of Health and Social Care (2023)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Digital working in adult social care: What Good Looks Like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https://www.gov.uk/government/publications/digital-working-in-adult-social-care-what-good-looks-like/digital-working-in-adult-social-care-what-good-looks-like-for-local-authorities-and-care-providers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Department of Health and Social Care (2023)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Guidance to support digital transformation of social care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8"/>
              </a:rPr>
              <a:t>https://www.gov.uk/government/news/guidance-to-support-digital-transformation-of-social-care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Department of Health and Social Care and NHS England (2022)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A plan for digital health and social care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9"/>
              </a:rPr>
              <a:t>https://www.gov.uk/government/publications/a-plan-for-digital-health-and-social-care/a-plan-for-digital-health-and-social-care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Local Government Association (2024)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Implementing digital social care records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10"/>
              </a:rPr>
              <a:t>https://www.local.gov.uk/our-support/partners-care-and-health/digital-transformation/implementing-digital-social-care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Microsoft (2025)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Get started with Microsoft 365 for healthcare organizations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11"/>
              </a:rPr>
              <a:t>https://learn.microsoft.com/en-us/microsoft-365/frontline/teams-in-hc?view=o365-worldwide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Microsoft Excel (2026)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Free Excel scheduling templates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12"/>
              </a:rPr>
              <a:t>https://excel.cloud.microsoft/create/en/schedule-templates/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National Cyber Security Centre (NCSC) (2024)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Multi-factor authentication for your corporate online services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13"/>
              </a:rPr>
              <a:t>https://www.ncsc.gov.uk/collection/mfa-for-your-corporate-online-services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NHS England Digital (2026)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Data Security and Protection Toolkit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14"/>
              </a:rPr>
              <a:t>https://digital.nhs.uk/cyber-and-data-security/cyber-security-services/data-security-and-protection-toolkit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Skills for Care (2024)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Empowering care through technology: The vital role of digital skills in adult social care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15"/>
              </a:rPr>
              <a:t>https://www.skillsforcare.org.uk/news-and-events/blogs/empowering-care-through-technology-the-vital-role-of-digital-skills-in-adult-social-care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 err="1">
                <a:latin typeface="Calibri" panose="020F0502020204030204" pitchFamily="34" charset="0"/>
                <a:cs typeface="Calibri" panose="020F0502020204030204" pitchFamily="34" charset="0"/>
              </a:rPr>
              <a:t>Stoumpos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, A.I., </a:t>
            </a:r>
            <a:r>
              <a:rPr lang="en-US" sz="900" dirty="0" err="1">
                <a:latin typeface="Calibri" panose="020F0502020204030204" pitchFamily="34" charset="0"/>
                <a:cs typeface="Calibri" panose="020F0502020204030204" pitchFamily="34" charset="0"/>
              </a:rPr>
              <a:t>Kitsios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, F. and </a:t>
            </a:r>
            <a:r>
              <a:rPr lang="en-US" sz="900" dirty="0" err="1">
                <a:latin typeface="Calibri" panose="020F0502020204030204" pitchFamily="34" charset="0"/>
                <a:cs typeface="Calibri" panose="020F0502020204030204" pitchFamily="34" charset="0"/>
              </a:rPr>
              <a:t>Talias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, M.A. (2023) ‘Digital transformation in healthcare: technology acceptance and its applications’,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International Journal of Environmental Research and Public Health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, 20(4), p. 3407.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16"/>
              </a:rPr>
              <a:t>https://doi.org/10.3390/ijerph20043407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World Health Organization (WHO) (2023) </a:t>
            </a:r>
            <a:r>
              <a:rPr lang="en-US" sz="900" i="1" dirty="0">
                <a:latin typeface="Calibri" panose="020F0502020204030204" pitchFamily="34" charset="0"/>
                <a:cs typeface="Calibri" panose="020F0502020204030204" pitchFamily="34" charset="0"/>
              </a:rPr>
              <a:t>Digital health literacy key to overcoming barriers for health workers, WHO study says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. Available at: 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  <a:hlinkClick r:id="rId17"/>
              </a:rPr>
              <a:t>https://www.who.int/europe/news/item/18-09-2023-digital-health-literacy-key-to-overcoming-barriers-for-health-workers--who-study-says</a:t>
            </a:r>
            <a:r>
              <a:rPr lang="en-US" sz="900" dirty="0">
                <a:latin typeface="Calibri" panose="020F0502020204030204" pitchFamily="34" charset="0"/>
                <a:cs typeface="Calibri" panose="020F0502020204030204" pitchFamily="34" charset="0"/>
              </a:rPr>
              <a:t> (Accessed: 10 June 2026).</a:t>
            </a:r>
            <a:endParaRPr lang="en-US" sz="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search Methodologies - Master of Arts in English by Slidesgo">
  <a:themeElements>
    <a:clrScheme name="Simple Light">
      <a:dk1>
        <a:srgbClr val="0F2B1C"/>
      </a:dk1>
      <a:lt1>
        <a:srgbClr val="FFFDF9"/>
      </a:lt1>
      <a:dk2>
        <a:srgbClr val="F1EEDD"/>
      </a:dk2>
      <a:lt2>
        <a:srgbClr val="B7B4A3"/>
      </a:lt2>
      <a:accent1>
        <a:srgbClr val="8D94CC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F2B1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2134</Words>
  <Application>Microsoft Office PowerPoint</Application>
  <PresentationFormat>On-screen Show (16:9)</PresentationFormat>
  <Paragraphs>164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Barlow</vt:lpstr>
      <vt:lpstr>Arima</vt:lpstr>
      <vt:lpstr>Calibri</vt:lpstr>
      <vt:lpstr>Arial</vt:lpstr>
      <vt:lpstr>Poller One</vt:lpstr>
      <vt:lpstr>Research Methodologies - Master of Arts in English by Slidesgo</vt:lpstr>
      <vt:lpstr>Digital Skills and Research Methods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Methodologies - Master of Arts in English</dc:title>
  <dc:creator>author</dc:creator>
  <cp:lastModifiedBy>E X P R E S S</cp:lastModifiedBy>
  <cp:revision>12</cp:revision>
  <dcterms:modified xsi:type="dcterms:W3CDTF">2026-06-10T04:25:28Z</dcterms:modified>
</cp:coreProperties>
</file>