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60" r:id="rId4"/>
  </p:sldMasterIdLst>
  <p:notesMasterIdLst>
    <p:notesMasterId r:id="rId19"/>
  </p:notesMasterIdLst>
  <p:handoutMasterIdLst>
    <p:handoutMasterId r:id="rId20"/>
  </p:handoutMasterIdLst>
  <p:sldIdLst>
    <p:sldId id="323" r:id="rId5"/>
    <p:sldId id="316" r:id="rId6"/>
    <p:sldId id="317" r:id="rId7"/>
    <p:sldId id="318" r:id="rId8"/>
    <p:sldId id="281" r:id="rId9"/>
    <p:sldId id="295" r:id="rId10"/>
    <p:sldId id="294" r:id="rId11"/>
    <p:sldId id="310" r:id="rId12"/>
    <p:sldId id="320" r:id="rId13"/>
    <p:sldId id="322" r:id="rId14"/>
    <p:sldId id="300" r:id="rId15"/>
    <p:sldId id="321" r:id="rId16"/>
    <p:sldId id="324" r:id="rId17"/>
    <p:sldId id="301" r:id="rId18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28" autoAdjust="0"/>
    <p:restoredTop sz="92288" autoAdjust="0"/>
  </p:normalViewPr>
  <p:slideViewPr>
    <p:cSldViewPr snapToGrid="0">
      <p:cViewPr>
        <p:scale>
          <a:sx n="80" d="100"/>
          <a:sy n="80" d="100"/>
        </p:scale>
        <p:origin x="643" y="-1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638"/>
    </p:cViewPr>
  </p:sorterViewPr>
  <p:notesViewPr>
    <p:cSldViewPr snapToGrid="0">
      <p:cViewPr varScale="1">
        <p:scale>
          <a:sx n="114" d="100"/>
          <a:sy n="114" d="100"/>
        </p:scale>
        <p:origin x="2226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ătălin Constantin Avram" userId="f7d39bb8a94b8945" providerId="LiveId" clId="{831751BE-E598-491A-B337-5815ED73D931}"/>
    <pc:docChg chg="undo redo custSel addSld delSld modSld sldOrd modMainMaster">
      <pc:chgData name="Cătălin Constantin Avram" userId="f7d39bb8a94b8945" providerId="LiveId" clId="{831751BE-E598-491A-B337-5815ED73D931}" dt="2025-11-09T19:57:05.446" v="3828" actId="47"/>
      <pc:docMkLst>
        <pc:docMk/>
      </pc:docMkLst>
      <pc:sldChg chg="addSp delSp modSp mod ord modTransition modClrScheme chgLayout">
        <pc:chgData name="Cătălin Constantin Avram" userId="f7d39bb8a94b8945" providerId="LiveId" clId="{831751BE-E598-491A-B337-5815ED73D931}" dt="2025-11-07T17:32:35.420" v="3612"/>
        <pc:sldMkLst>
          <pc:docMk/>
          <pc:sldMk cId="2976291157" sldId="281"/>
        </pc:sldMkLst>
        <pc:spChg chg="mod">
          <ac:chgData name="Cătălin Constantin Avram" userId="f7d39bb8a94b8945" providerId="LiveId" clId="{831751BE-E598-491A-B337-5815ED73D931}" dt="2025-11-03T21:30:48.602" v="694" actId="1076"/>
          <ac:spMkLst>
            <pc:docMk/>
            <pc:sldMk cId="2976291157" sldId="281"/>
            <ac:spMk id="2" creationId="{7A615E37-3C95-4E35-8624-CC190CC12235}"/>
          </ac:spMkLst>
        </pc:spChg>
        <pc:spChg chg="mod">
          <ac:chgData name="Cătălin Constantin Avram" userId="f7d39bb8a94b8945" providerId="LiveId" clId="{831751BE-E598-491A-B337-5815ED73D931}" dt="2025-11-03T21:14:34.062" v="298" actId="1076"/>
          <ac:spMkLst>
            <pc:docMk/>
            <pc:sldMk cId="2976291157" sldId="281"/>
            <ac:spMk id="3" creationId="{CF816715-277D-4042-B401-03CD007D7CDB}"/>
          </ac:spMkLst>
        </pc:spChg>
        <pc:spChg chg="mod">
          <ac:chgData name="Cătălin Constantin Avram" userId="f7d39bb8a94b8945" providerId="LiveId" clId="{831751BE-E598-491A-B337-5815ED73D931}" dt="2025-11-07T17:32:35.420" v="3612"/>
          <ac:spMkLst>
            <pc:docMk/>
            <pc:sldMk cId="2976291157" sldId="281"/>
            <ac:spMk id="37" creationId="{D3141030-4F7D-4526-B0FC-1EA787D5BF2D}"/>
          </ac:spMkLst>
        </pc:spChg>
        <pc:spChg chg="mod">
          <ac:chgData name="Cătălin Constantin Avram" userId="f7d39bb8a94b8945" providerId="LiveId" clId="{831751BE-E598-491A-B337-5815ED73D931}" dt="2025-11-03T20:00:11.123" v="76" actId="14100"/>
          <ac:spMkLst>
            <pc:docMk/>
            <pc:sldMk cId="2976291157" sldId="281"/>
            <ac:spMk id="38" creationId="{4F07F2C9-B12E-4D08-B90F-5E6AA687A577}"/>
          </ac:spMkLst>
        </pc:spChg>
        <pc:spChg chg="mod ord">
          <ac:chgData name="Cătălin Constantin Avram" userId="f7d39bb8a94b8945" providerId="LiveId" clId="{831751BE-E598-491A-B337-5815ED73D931}" dt="2025-11-07T17:32:35.420" v="3612"/>
          <ac:spMkLst>
            <pc:docMk/>
            <pc:sldMk cId="2976291157" sldId="281"/>
            <ac:spMk id="39" creationId="{F98A8A15-91B5-4554-95A4-612A5FC0ECC7}"/>
          </ac:spMkLst>
        </pc:spChg>
        <pc:graphicFrameChg chg="add mod modGraphic">
          <ac:chgData name="Cătălin Constantin Avram" userId="f7d39bb8a94b8945" providerId="LiveId" clId="{831751BE-E598-491A-B337-5815ED73D931}" dt="2025-11-03T21:31:18.863" v="701" actId="14100"/>
          <ac:graphicFrameMkLst>
            <pc:docMk/>
            <pc:sldMk cId="2976291157" sldId="281"/>
            <ac:graphicFrameMk id="4" creationId="{5BA88C96-8C17-473D-0467-44BD1C766BF6}"/>
          </ac:graphicFrameMkLst>
        </pc:graphicFrameChg>
        <pc:picChg chg="mod ord">
          <ac:chgData name="Cătălin Constantin Avram" userId="f7d39bb8a94b8945" providerId="LiveId" clId="{831751BE-E598-491A-B337-5815ED73D931}" dt="2025-11-07T17:32:35.420" v="3612"/>
          <ac:picMkLst>
            <pc:docMk/>
            <pc:sldMk cId="2976291157" sldId="281"/>
            <ac:picMk id="7" creationId="{4C61771D-5836-4E5C-A19A-3F15641B8794}"/>
          </ac:picMkLst>
        </pc:picChg>
        <pc:picChg chg="mod">
          <ac:chgData name="Cătălin Constantin Avram" userId="f7d39bb8a94b8945" providerId="LiveId" clId="{831751BE-E598-491A-B337-5815ED73D931}" dt="2025-11-07T17:32:35.420" v="3612"/>
          <ac:picMkLst>
            <pc:docMk/>
            <pc:sldMk cId="2976291157" sldId="281"/>
            <ac:picMk id="9" creationId="{51C83C9C-B18C-4D14-8539-EBB0422AB0F9}"/>
          </ac:picMkLst>
        </pc:picChg>
      </pc:sldChg>
      <pc:sldChg chg="addSp delSp modSp mod ord modTransition modClrScheme modAnim chgLayout">
        <pc:chgData name="Cătălin Constantin Avram" userId="f7d39bb8a94b8945" providerId="LiveId" clId="{831751BE-E598-491A-B337-5815ED73D931}" dt="2025-11-07T17:51:30.806" v="3723"/>
        <pc:sldMkLst>
          <pc:docMk/>
          <pc:sldMk cId="3871568735" sldId="294"/>
        </pc:sldMkLst>
        <pc:spChg chg="mod">
          <ac:chgData name="Cătălin Constantin Avram" userId="f7d39bb8a94b8945" providerId="LiveId" clId="{831751BE-E598-491A-B337-5815ED73D931}" dt="2025-11-06T18:55:56.290" v="1877" actId="14100"/>
          <ac:spMkLst>
            <pc:docMk/>
            <pc:sldMk cId="3871568735" sldId="294"/>
            <ac:spMk id="2" creationId="{7E9D8101-4ED5-4D91-9EFA-B0E7C1EA6E26}"/>
          </ac:spMkLst>
        </pc:spChg>
        <pc:spChg chg="add mod">
          <ac:chgData name="Cătălin Constantin Avram" userId="f7d39bb8a94b8945" providerId="LiveId" clId="{831751BE-E598-491A-B337-5815ED73D931}" dt="2025-11-07T17:21:50.803" v="3536" actId="1076"/>
          <ac:spMkLst>
            <pc:docMk/>
            <pc:sldMk cId="3871568735" sldId="294"/>
            <ac:spMk id="5" creationId="{54AA4864-DBE9-FADB-02C2-9A9C4D8C654E}"/>
          </ac:spMkLst>
        </pc:spChg>
        <pc:spChg chg="add mod">
          <ac:chgData name="Cătălin Constantin Avram" userId="f7d39bb8a94b8945" providerId="LiveId" clId="{831751BE-E598-491A-B337-5815ED73D931}" dt="2025-11-07T17:32:35.420" v="3612"/>
          <ac:spMkLst>
            <pc:docMk/>
            <pc:sldMk cId="3871568735" sldId="294"/>
            <ac:spMk id="17" creationId="{FD75AB2A-A197-3421-C3B3-22EDECED82FC}"/>
          </ac:spMkLst>
        </pc:spChg>
        <pc:spChg chg="add mod">
          <ac:chgData name="Cătălin Constantin Avram" userId="f7d39bb8a94b8945" providerId="LiveId" clId="{831751BE-E598-491A-B337-5815ED73D931}" dt="2025-11-07T17:21:54.739" v="3537" actId="1076"/>
          <ac:spMkLst>
            <pc:docMk/>
            <pc:sldMk cId="3871568735" sldId="294"/>
            <ac:spMk id="19" creationId="{7156543B-5841-5C85-3EDE-A29DFC09B0BA}"/>
          </ac:spMkLst>
        </pc:spChg>
        <pc:spChg chg="add mod">
          <ac:chgData name="Cătălin Constantin Avram" userId="f7d39bb8a94b8945" providerId="LiveId" clId="{831751BE-E598-491A-B337-5815ED73D931}" dt="2025-11-07T17:32:35.420" v="3612"/>
          <ac:spMkLst>
            <pc:docMk/>
            <pc:sldMk cId="3871568735" sldId="294"/>
            <ac:spMk id="21" creationId="{5DD9ADBB-770E-9C31-A4E4-C4BDC1DC4315}"/>
          </ac:spMkLst>
        </pc:spChg>
        <pc:graphicFrameChg chg="add mod modGraphic">
          <ac:chgData name="Cătălin Constantin Avram" userId="f7d39bb8a94b8945" providerId="LiveId" clId="{831751BE-E598-491A-B337-5815ED73D931}" dt="2025-11-06T18:56:20.131" v="1881" actId="14100"/>
          <ac:graphicFrameMkLst>
            <pc:docMk/>
            <pc:sldMk cId="3871568735" sldId="294"/>
            <ac:graphicFrameMk id="4" creationId="{65E1948B-5B16-9F85-1D08-7FC90B059761}"/>
          </ac:graphicFrameMkLst>
        </pc:graphicFrameChg>
        <pc:picChg chg="mod">
          <ac:chgData name="Cătălin Constantin Avram" userId="f7d39bb8a94b8945" providerId="LiveId" clId="{831751BE-E598-491A-B337-5815ED73D931}" dt="2025-11-07T17:32:35.420" v="3612"/>
          <ac:picMkLst>
            <pc:docMk/>
            <pc:sldMk cId="3871568735" sldId="294"/>
            <ac:picMk id="8" creationId="{5A5996C8-9A00-4071-B24A-D1B22DDFAD6F}"/>
          </ac:picMkLst>
        </pc:picChg>
        <pc:picChg chg="add mod">
          <ac:chgData name="Cătălin Constantin Avram" userId="f7d39bb8a94b8945" providerId="LiveId" clId="{831751BE-E598-491A-B337-5815ED73D931}" dt="2025-11-07T17:21:44.205" v="3535" actId="1076"/>
          <ac:picMkLst>
            <pc:docMk/>
            <pc:sldMk cId="3871568735" sldId="294"/>
            <ac:picMk id="9" creationId="{9925646D-FD05-BAEF-DA2F-8166F02C3CCB}"/>
          </ac:picMkLst>
        </pc:picChg>
        <pc:picChg chg="mod">
          <ac:chgData name="Cătălin Constantin Avram" userId="f7d39bb8a94b8945" providerId="LiveId" clId="{831751BE-E598-491A-B337-5815ED73D931}" dt="2025-11-07T17:32:35.420" v="3612"/>
          <ac:picMkLst>
            <pc:docMk/>
            <pc:sldMk cId="3871568735" sldId="294"/>
            <ac:picMk id="10" creationId="{C2C517CC-DCFE-4E86-A4E5-F5BFD7BF69FF}"/>
          </ac:picMkLst>
        </pc:picChg>
        <pc:picChg chg="mod ord">
          <ac:chgData name="Cătălin Constantin Avram" userId="f7d39bb8a94b8945" providerId="LiveId" clId="{831751BE-E598-491A-B337-5815ED73D931}" dt="2025-11-07T17:32:35.420" v="3612"/>
          <ac:picMkLst>
            <pc:docMk/>
            <pc:sldMk cId="3871568735" sldId="294"/>
            <ac:picMk id="12" creationId="{90D6ECDF-A0E4-4308-967E-8BAC3E85A4B7}"/>
          </ac:picMkLst>
        </pc:picChg>
      </pc:sldChg>
      <pc:sldChg chg="addSp delSp modSp mod ord modTransition modClrScheme chgLayout">
        <pc:chgData name="Cătălin Constantin Avram" userId="f7d39bb8a94b8945" providerId="LiveId" clId="{831751BE-E598-491A-B337-5815ED73D931}" dt="2025-11-07T17:32:35.420" v="3612"/>
        <pc:sldMkLst>
          <pc:docMk/>
          <pc:sldMk cId="17902528" sldId="295"/>
        </pc:sldMkLst>
        <pc:spChg chg="mod">
          <ac:chgData name="Cătălin Constantin Avram" userId="f7d39bb8a94b8945" providerId="LiveId" clId="{831751BE-E598-491A-B337-5815ED73D931}" dt="2025-11-04T18:56:13.847" v="1158" actId="1076"/>
          <ac:spMkLst>
            <pc:docMk/>
            <pc:sldMk cId="17902528" sldId="295"/>
            <ac:spMk id="2" creationId="{1E6399C3-3EDC-4898-A2E4-D8ACEE6A32AA}"/>
          </ac:spMkLst>
        </pc:spChg>
        <pc:spChg chg="mod">
          <ac:chgData name="Cătălin Constantin Avram" userId="f7d39bb8a94b8945" providerId="LiveId" clId="{831751BE-E598-491A-B337-5815ED73D931}" dt="2025-11-04T18:23:36.367" v="996" actId="14100"/>
          <ac:spMkLst>
            <pc:docMk/>
            <pc:sldMk cId="17902528" sldId="295"/>
            <ac:spMk id="3" creationId="{AF5130D8-AD6A-4638-9059-326759848895}"/>
          </ac:spMkLst>
        </pc:spChg>
        <pc:spChg chg="mod">
          <ac:chgData name="Cătălin Constantin Avram" userId="f7d39bb8a94b8945" providerId="LiveId" clId="{831751BE-E598-491A-B337-5815ED73D931}" dt="2025-11-07T17:32:35.420" v="3612"/>
          <ac:spMkLst>
            <pc:docMk/>
            <pc:sldMk cId="17902528" sldId="295"/>
            <ac:spMk id="181" creationId="{374E17A0-656A-4A3F-B8F1-F9FF01F33E5C}"/>
          </ac:spMkLst>
        </pc:spChg>
        <pc:spChg chg="mod">
          <ac:chgData name="Cătălin Constantin Avram" userId="f7d39bb8a94b8945" providerId="LiveId" clId="{831751BE-E598-491A-B337-5815ED73D931}" dt="2025-11-07T17:32:35.420" v="3612"/>
          <ac:spMkLst>
            <pc:docMk/>
            <pc:sldMk cId="17902528" sldId="295"/>
            <ac:spMk id="183" creationId="{29707739-DA1E-4E29-A977-FC44841FF2DF}"/>
          </ac:spMkLst>
        </pc:spChg>
        <pc:graphicFrameChg chg="add mod modGraphic">
          <ac:chgData name="Cătălin Constantin Avram" userId="f7d39bb8a94b8945" providerId="LiveId" clId="{831751BE-E598-491A-B337-5815ED73D931}" dt="2025-11-04T19:21:23.451" v="1380" actId="20577"/>
          <ac:graphicFrameMkLst>
            <pc:docMk/>
            <pc:sldMk cId="17902528" sldId="295"/>
            <ac:graphicFrameMk id="4" creationId="{D55ECB73-A2DD-4B08-9810-AEACE73CFF27}"/>
          </ac:graphicFrameMkLst>
        </pc:graphicFrameChg>
        <pc:picChg chg="mod ord">
          <ac:chgData name="Cătălin Constantin Avram" userId="f7d39bb8a94b8945" providerId="LiveId" clId="{831751BE-E598-491A-B337-5815ED73D931}" dt="2025-11-07T17:32:35.420" v="3612"/>
          <ac:picMkLst>
            <pc:docMk/>
            <pc:sldMk cId="17902528" sldId="295"/>
            <ac:picMk id="7" creationId="{F718B2F1-208E-4A1D-9716-513B0D7093E4}"/>
          </ac:picMkLst>
        </pc:picChg>
        <pc:picChg chg="mod ord">
          <ac:chgData name="Cătălin Constantin Avram" userId="f7d39bb8a94b8945" providerId="LiveId" clId="{831751BE-E598-491A-B337-5815ED73D931}" dt="2025-11-07T17:32:35.420" v="3612"/>
          <ac:picMkLst>
            <pc:docMk/>
            <pc:sldMk cId="17902528" sldId="295"/>
            <ac:picMk id="9" creationId="{D8F748D4-DB82-42E3-894A-0552C0FD2AB9}"/>
          </ac:picMkLst>
        </pc:picChg>
      </pc:sldChg>
      <pc:sldChg chg="addSp delSp modSp add del mod ord modTransition">
        <pc:chgData name="Cătălin Constantin Avram" userId="f7d39bb8a94b8945" providerId="LiveId" clId="{831751BE-E598-491A-B337-5815ED73D931}" dt="2025-11-09T19:49:48.354" v="3802" actId="14100"/>
        <pc:sldMkLst>
          <pc:docMk/>
          <pc:sldMk cId="3495264433" sldId="300"/>
        </pc:sldMkLst>
        <pc:spChg chg="add del mod">
          <ac:chgData name="Cătălin Constantin Avram" userId="f7d39bb8a94b8945" providerId="LiveId" clId="{831751BE-E598-491A-B337-5815ED73D931}" dt="2025-11-09T19:32:57.060" v="3738" actId="478"/>
          <ac:spMkLst>
            <pc:docMk/>
            <pc:sldMk cId="3495264433" sldId="300"/>
            <ac:spMk id="3" creationId="{D905DF00-AAEE-45EF-89F1-78F2CE3B4943}"/>
          </ac:spMkLst>
        </pc:spChg>
        <pc:spChg chg="add del mod">
          <ac:chgData name="Cătălin Constantin Avram" userId="f7d39bb8a94b8945" providerId="LiveId" clId="{831751BE-E598-491A-B337-5815ED73D931}" dt="2025-11-09T19:49:12.119" v="3794"/>
          <ac:spMkLst>
            <pc:docMk/>
            <pc:sldMk cId="3495264433" sldId="300"/>
            <ac:spMk id="5" creationId="{C0308639-54FD-AEBC-B91D-1A8FD5407FF4}"/>
          </ac:spMkLst>
        </pc:spChg>
        <pc:spChg chg="add mod">
          <ac:chgData name="Cătălin Constantin Avram" userId="f7d39bb8a94b8945" providerId="LiveId" clId="{831751BE-E598-491A-B337-5815ED73D931}" dt="2025-11-09T19:49:03.396" v="3791" actId="1076"/>
          <ac:spMkLst>
            <pc:docMk/>
            <pc:sldMk cId="3495264433" sldId="300"/>
            <ac:spMk id="9" creationId="{14B22050-E778-8816-81F6-A8669D89E9A0}"/>
          </ac:spMkLst>
        </pc:spChg>
        <pc:spChg chg="add del mod">
          <ac:chgData name="Cătălin Constantin Avram" userId="f7d39bb8a94b8945" providerId="LiveId" clId="{831751BE-E598-491A-B337-5815ED73D931}" dt="2025-11-09T19:49:12.090" v="3792" actId="21"/>
          <ac:spMkLst>
            <pc:docMk/>
            <pc:sldMk cId="3495264433" sldId="300"/>
            <ac:spMk id="12" creationId="{15127270-6AB4-8FE0-7066-DE4611B34F64}"/>
          </ac:spMkLst>
        </pc:spChg>
        <pc:spChg chg="mod">
          <ac:chgData name="Cătălin Constantin Avram" userId="f7d39bb8a94b8945" providerId="LiveId" clId="{831751BE-E598-491A-B337-5815ED73D931}" dt="2025-11-07T17:32:35.420" v="3612"/>
          <ac:spMkLst>
            <pc:docMk/>
            <pc:sldMk cId="3495264433" sldId="300"/>
            <ac:spMk id="16" creationId="{4A857185-E16C-40A5-8032-8049177473D1}"/>
          </ac:spMkLst>
        </pc:spChg>
        <pc:spChg chg="mod">
          <ac:chgData name="Cătălin Constantin Avram" userId="f7d39bb8a94b8945" providerId="LiveId" clId="{831751BE-E598-491A-B337-5815ED73D931}" dt="2025-11-07T17:32:35.420" v="3612"/>
          <ac:spMkLst>
            <pc:docMk/>
            <pc:sldMk cId="3495264433" sldId="300"/>
            <ac:spMk id="17" creationId="{A372FF69-5317-4BE5-B218-0E85D7FE0FB1}"/>
          </ac:spMkLst>
        </pc:spChg>
        <pc:spChg chg="mod">
          <ac:chgData name="Cătălin Constantin Avram" userId="f7d39bb8a94b8945" providerId="LiveId" clId="{831751BE-E598-491A-B337-5815ED73D931}" dt="2025-11-07T17:32:35.420" v="3612"/>
          <ac:spMkLst>
            <pc:docMk/>
            <pc:sldMk cId="3495264433" sldId="300"/>
            <ac:spMk id="18" creationId="{70961BC8-7B79-40B2-B578-4EB512140BBB}"/>
          </ac:spMkLst>
        </pc:spChg>
        <pc:picChg chg="add mod">
          <ac:chgData name="Cătălin Constantin Avram" userId="f7d39bb8a94b8945" providerId="LiveId" clId="{831751BE-E598-491A-B337-5815ED73D931}" dt="2025-11-09T19:43:05.186" v="3762" actId="14100"/>
          <ac:picMkLst>
            <pc:docMk/>
            <pc:sldMk cId="3495264433" sldId="300"/>
            <ac:picMk id="4" creationId="{FF72BC86-3BB6-0D22-8F0D-FB964E4D933D}"/>
          </ac:picMkLst>
        </pc:picChg>
        <pc:picChg chg="add del mod">
          <ac:chgData name="Cătălin Constantin Avram" userId="f7d39bb8a94b8945" providerId="LiveId" clId="{831751BE-E598-491A-B337-5815ED73D931}" dt="2025-11-09T19:32:42.992" v="3735" actId="478"/>
          <ac:picMkLst>
            <pc:docMk/>
            <pc:sldMk cId="3495264433" sldId="300"/>
            <ac:picMk id="7" creationId="{1655DD27-3C4A-479A-4F5E-D99EE35A9A21}"/>
          </ac:picMkLst>
        </pc:picChg>
        <pc:picChg chg="add mod">
          <ac:chgData name="Cătălin Constantin Avram" userId="f7d39bb8a94b8945" providerId="LiveId" clId="{831751BE-E598-491A-B337-5815ED73D931}" dt="2025-11-09T19:49:48.354" v="3802" actId="14100"/>
          <ac:picMkLst>
            <pc:docMk/>
            <pc:sldMk cId="3495264433" sldId="300"/>
            <ac:picMk id="8" creationId="{2AE2BD94-2462-36DB-78E9-D70B327CD2FB}"/>
          </ac:picMkLst>
        </pc:picChg>
        <pc:picChg chg="add del mod">
          <ac:chgData name="Cătălin Constantin Avram" userId="f7d39bb8a94b8945" providerId="LiveId" clId="{831751BE-E598-491A-B337-5815ED73D931}" dt="2025-11-09T19:49:12.090" v="3792" actId="21"/>
          <ac:picMkLst>
            <pc:docMk/>
            <pc:sldMk cId="3495264433" sldId="300"/>
            <ac:picMk id="11" creationId="{03BD7323-953A-8D1C-C0DE-95FC578400A0}"/>
          </ac:picMkLst>
        </pc:picChg>
      </pc:sldChg>
      <pc:sldChg chg="addSp delSp modSp add del mod ord modTransition">
        <pc:chgData name="Cătălin Constantin Avram" userId="f7d39bb8a94b8945" providerId="LiveId" clId="{831751BE-E598-491A-B337-5815ED73D931}" dt="2025-11-09T19:56:52.056" v="3827" actId="14100"/>
        <pc:sldMkLst>
          <pc:docMk/>
          <pc:sldMk cId="3043070934" sldId="301"/>
        </pc:sldMkLst>
        <pc:spChg chg="mod">
          <ac:chgData name="Cătălin Constantin Avram" userId="f7d39bb8a94b8945" providerId="LiveId" clId="{831751BE-E598-491A-B337-5815ED73D931}" dt="2025-11-07T17:32:35.420" v="3612"/>
          <ac:spMkLst>
            <pc:docMk/>
            <pc:sldMk cId="3043070934" sldId="301"/>
            <ac:spMk id="9" creationId="{219C547C-C2F1-493E-9B64-E089F9DBC6A3}"/>
          </ac:spMkLst>
        </pc:spChg>
        <pc:spChg chg="mod">
          <ac:chgData name="Cătălin Constantin Avram" userId="f7d39bb8a94b8945" providerId="LiveId" clId="{831751BE-E598-491A-B337-5815ED73D931}" dt="2025-11-07T17:32:35.420" v="3612"/>
          <ac:spMkLst>
            <pc:docMk/>
            <pc:sldMk cId="3043070934" sldId="301"/>
            <ac:spMk id="35" creationId="{B7DBC9F7-37C7-4A2D-ACBC-EBDA35886D84}"/>
          </ac:spMkLst>
        </pc:spChg>
        <pc:picChg chg="add mod">
          <ac:chgData name="Cătălin Constantin Avram" userId="f7d39bb8a94b8945" providerId="LiveId" clId="{831751BE-E598-491A-B337-5815ED73D931}" dt="2025-11-09T19:56:52.056" v="3827" actId="14100"/>
          <ac:picMkLst>
            <pc:docMk/>
            <pc:sldMk cId="3043070934" sldId="301"/>
            <ac:picMk id="5" creationId="{01CD0E0F-AEF5-EEAE-BC14-807C08142E3C}"/>
          </ac:picMkLst>
        </pc:picChg>
        <pc:picChg chg="mod ord">
          <ac:chgData name="Cătălin Constantin Avram" userId="f7d39bb8a94b8945" providerId="LiveId" clId="{831751BE-E598-491A-B337-5815ED73D931}" dt="2025-11-09T19:56:45.824" v="3826" actId="14100"/>
          <ac:picMkLst>
            <pc:docMk/>
            <pc:sldMk cId="3043070934" sldId="301"/>
            <ac:picMk id="6" creationId="{610B39E1-AAA7-4199-8B7C-D12DD364E6D7}"/>
          </ac:picMkLst>
        </pc:picChg>
      </pc:sldChg>
      <pc:sldChg chg="addSp delSp modSp mod ord modTransition modClrScheme chgLayout">
        <pc:chgData name="Cătălin Constantin Avram" userId="f7d39bb8a94b8945" providerId="LiveId" clId="{831751BE-E598-491A-B337-5815ED73D931}" dt="2025-11-09T19:54:03.151" v="3804" actId="21"/>
        <pc:sldMkLst>
          <pc:docMk/>
          <pc:sldMk cId="4280447412" sldId="310"/>
        </pc:sldMkLst>
        <pc:spChg chg="mod">
          <ac:chgData name="Cătălin Constantin Avram" userId="f7d39bb8a94b8945" providerId="LiveId" clId="{831751BE-E598-491A-B337-5815ED73D931}" dt="2025-11-06T19:24:53.988" v="2191" actId="14100"/>
          <ac:spMkLst>
            <pc:docMk/>
            <pc:sldMk cId="4280447412" sldId="310"/>
            <ac:spMk id="3" creationId="{BA4EA378-49C7-4674-A713-6300B71864FD}"/>
          </ac:spMkLst>
        </pc:spChg>
        <pc:spChg chg="mod ord">
          <ac:chgData name="Cătălin Constantin Avram" userId="f7d39bb8a94b8945" providerId="LiveId" clId="{831751BE-E598-491A-B337-5815ED73D931}" dt="2025-11-07T17:32:35.420" v="3612"/>
          <ac:spMkLst>
            <pc:docMk/>
            <pc:sldMk cId="4280447412" sldId="310"/>
            <ac:spMk id="4" creationId="{46B35970-86DF-4F11-9D76-FECED88366F0}"/>
          </ac:spMkLst>
        </pc:spChg>
        <pc:spChg chg="del mod">
          <ac:chgData name="Cătălin Constantin Avram" userId="f7d39bb8a94b8945" providerId="LiveId" clId="{831751BE-E598-491A-B337-5815ED73D931}" dt="2025-11-09T19:54:03.151" v="3804" actId="21"/>
          <ac:spMkLst>
            <pc:docMk/>
            <pc:sldMk cId="4280447412" sldId="310"/>
            <ac:spMk id="5" creationId="{1A4C12C2-5182-41CE-A07D-11992CF629EA}"/>
          </ac:spMkLst>
        </pc:spChg>
        <pc:spChg chg="mod">
          <ac:chgData name="Cătălin Constantin Avram" userId="f7d39bb8a94b8945" providerId="LiveId" clId="{831751BE-E598-491A-B337-5815ED73D931}" dt="2025-11-07T17:32:35.420" v="3612"/>
          <ac:spMkLst>
            <pc:docMk/>
            <pc:sldMk cId="4280447412" sldId="310"/>
            <ac:spMk id="6" creationId="{90A3CABF-07C6-4D28-9459-B48AE520A290}"/>
          </ac:spMkLst>
        </pc:spChg>
        <pc:spChg chg="add mod">
          <ac:chgData name="Cătălin Constantin Avram" userId="f7d39bb8a94b8945" providerId="LiveId" clId="{831751BE-E598-491A-B337-5815ED73D931}" dt="2025-11-06T19:22:01.193" v="2177" actId="26606"/>
          <ac:spMkLst>
            <pc:docMk/>
            <pc:sldMk cId="4280447412" sldId="310"/>
            <ac:spMk id="11" creationId="{CC9EDE28-AC73-AB48-18B4-14334D8AFC96}"/>
          </ac:spMkLst>
        </pc:spChg>
        <pc:graphicFrameChg chg="add mod modGraphic">
          <ac:chgData name="Cătălin Constantin Avram" userId="f7d39bb8a94b8945" providerId="LiveId" clId="{831751BE-E598-491A-B337-5815ED73D931}" dt="2025-11-06T19:46:55.134" v="2750" actId="20577"/>
          <ac:graphicFrameMkLst>
            <pc:docMk/>
            <pc:sldMk cId="4280447412" sldId="310"/>
            <ac:graphicFrameMk id="14" creationId="{B1A74300-BEDE-5CB7-2B4E-633C3199D4A1}"/>
          </ac:graphicFrameMkLst>
        </pc:graphicFrameChg>
        <pc:picChg chg="add mod ord">
          <ac:chgData name="Cătălin Constantin Avram" userId="f7d39bb8a94b8945" providerId="LiveId" clId="{831751BE-E598-491A-B337-5815ED73D931}" dt="2025-11-07T17:32:35.420" v="3612"/>
          <ac:picMkLst>
            <pc:docMk/>
            <pc:sldMk cId="4280447412" sldId="310"/>
            <ac:picMk id="10" creationId="{CAA06800-46BC-CC42-13A6-B463746BF156}"/>
          </ac:picMkLst>
        </pc:picChg>
        <pc:picChg chg="add mod">
          <ac:chgData name="Cătălin Constantin Avram" userId="f7d39bb8a94b8945" providerId="LiveId" clId="{831751BE-E598-491A-B337-5815ED73D931}" dt="2025-11-07T17:32:35.420" v="3612"/>
          <ac:picMkLst>
            <pc:docMk/>
            <pc:sldMk cId="4280447412" sldId="310"/>
            <ac:picMk id="13" creationId="{06444689-3AD3-03C0-36D9-9084D35C4ACF}"/>
          </ac:picMkLst>
        </pc:picChg>
      </pc:sldChg>
      <pc:sldChg chg="addSp delSp modSp new mod ord modTransition">
        <pc:chgData name="Cătălin Constantin Avram" userId="f7d39bb8a94b8945" providerId="LiveId" clId="{831751BE-E598-491A-B337-5815ED73D931}" dt="2025-11-07T17:50:20.088" v="3719"/>
        <pc:sldMkLst>
          <pc:docMk/>
          <pc:sldMk cId="713271559" sldId="316"/>
        </pc:sldMkLst>
        <pc:spChg chg="mod">
          <ac:chgData name="Cătălin Constantin Avram" userId="f7d39bb8a94b8945" providerId="LiveId" clId="{831751BE-E598-491A-B337-5815ED73D931}" dt="2025-11-07T17:32:35.420" v="3612"/>
          <ac:spMkLst>
            <pc:docMk/>
            <pc:sldMk cId="713271559" sldId="316"/>
            <ac:spMk id="6" creationId="{C661927A-73B1-8165-5CBB-9B89924477A1}"/>
          </ac:spMkLst>
        </pc:spChg>
        <pc:spChg chg="mod">
          <ac:chgData name="Cătălin Constantin Avram" userId="f7d39bb8a94b8945" providerId="LiveId" clId="{831751BE-E598-491A-B337-5815ED73D931}" dt="2025-11-07T17:32:35.420" v="3612"/>
          <ac:spMkLst>
            <pc:docMk/>
            <pc:sldMk cId="713271559" sldId="316"/>
            <ac:spMk id="8" creationId="{DC310B08-3DFF-DD5A-2279-90CD3F048116}"/>
          </ac:spMkLst>
        </pc:spChg>
        <pc:picChg chg="add mod">
          <ac:chgData name="Cătălin Constantin Avram" userId="f7d39bb8a94b8945" providerId="LiveId" clId="{831751BE-E598-491A-B337-5815ED73D931}" dt="2025-11-07T16:45:53.679" v="3248" actId="14100"/>
          <ac:picMkLst>
            <pc:docMk/>
            <pc:sldMk cId="713271559" sldId="316"/>
            <ac:picMk id="9" creationId="{7CC6CCA6-38D4-ADDB-E9F4-03A4AF035284}"/>
          </ac:picMkLst>
        </pc:picChg>
      </pc:sldChg>
      <pc:sldChg chg="addSp delSp modSp new mod ord modTransition">
        <pc:chgData name="Cătălin Constantin Avram" userId="f7d39bb8a94b8945" providerId="LiveId" clId="{831751BE-E598-491A-B337-5815ED73D931}" dt="2025-11-07T17:50:36.289" v="3720"/>
        <pc:sldMkLst>
          <pc:docMk/>
          <pc:sldMk cId="1567268265" sldId="317"/>
        </pc:sldMkLst>
        <pc:spChg chg="mod">
          <ac:chgData name="Cătălin Constantin Avram" userId="f7d39bb8a94b8945" providerId="LiveId" clId="{831751BE-E598-491A-B337-5815ED73D931}" dt="2025-11-07T17:32:35.420" v="3612"/>
          <ac:spMkLst>
            <pc:docMk/>
            <pc:sldMk cId="1567268265" sldId="317"/>
            <ac:spMk id="6" creationId="{2E61F9F1-5B44-2D3D-03AF-E824C6F9E1F7}"/>
          </ac:spMkLst>
        </pc:spChg>
        <pc:spChg chg="mod">
          <ac:chgData name="Cătălin Constantin Avram" userId="f7d39bb8a94b8945" providerId="LiveId" clId="{831751BE-E598-491A-B337-5815ED73D931}" dt="2025-11-07T17:32:35.420" v="3612"/>
          <ac:spMkLst>
            <pc:docMk/>
            <pc:sldMk cId="1567268265" sldId="317"/>
            <ac:spMk id="7" creationId="{4C30A615-E80E-CF99-5C20-A4F001D9603A}"/>
          </ac:spMkLst>
        </pc:spChg>
        <pc:spChg chg="mod">
          <ac:chgData name="Cătălin Constantin Avram" userId="f7d39bb8a94b8945" providerId="LiveId" clId="{831751BE-E598-491A-B337-5815ED73D931}" dt="2025-11-07T17:32:35.420" v="3612"/>
          <ac:spMkLst>
            <pc:docMk/>
            <pc:sldMk cId="1567268265" sldId="317"/>
            <ac:spMk id="8" creationId="{839767AE-0835-2E4C-F36B-058D60A615B0}"/>
          </ac:spMkLst>
        </pc:spChg>
        <pc:picChg chg="add mod">
          <ac:chgData name="Cătălin Constantin Avram" userId="f7d39bb8a94b8945" providerId="LiveId" clId="{831751BE-E598-491A-B337-5815ED73D931}" dt="2025-11-07T16:47:12.517" v="3257" actId="14100"/>
          <ac:picMkLst>
            <pc:docMk/>
            <pc:sldMk cId="1567268265" sldId="317"/>
            <ac:picMk id="9" creationId="{4A558778-526D-4193-F52C-1984C664CAA0}"/>
          </ac:picMkLst>
        </pc:picChg>
      </pc:sldChg>
      <pc:sldChg chg="addSp delSp modSp new mod ord modTransition">
        <pc:chgData name="Cătălin Constantin Avram" userId="f7d39bb8a94b8945" providerId="LiveId" clId="{831751BE-E598-491A-B337-5815ED73D931}" dt="2025-11-07T17:50:47.538" v="3721"/>
        <pc:sldMkLst>
          <pc:docMk/>
          <pc:sldMk cId="2165200471" sldId="318"/>
        </pc:sldMkLst>
        <pc:spChg chg="mod">
          <ac:chgData name="Cătălin Constantin Avram" userId="f7d39bb8a94b8945" providerId="LiveId" clId="{831751BE-E598-491A-B337-5815ED73D931}" dt="2025-11-07T17:32:35.420" v="3612"/>
          <ac:spMkLst>
            <pc:docMk/>
            <pc:sldMk cId="2165200471" sldId="318"/>
            <ac:spMk id="6" creationId="{8403897E-5BA1-5CF3-89AA-BBB653BDFA28}"/>
          </ac:spMkLst>
        </pc:spChg>
        <pc:spChg chg="mod">
          <ac:chgData name="Cătălin Constantin Avram" userId="f7d39bb8a94b8945" providerId="LiveId" clId="{831751BE-E598-491A-B337-5815ED73D931}" dt="2025-11-07T17:32:35.420" v="3612"/>
          <ac:spMkLst>
            <pc:docMk/>
            <pc:sldMk cId="2165200471" sldId="318"/>
            <ac:spMk id="7" creationId="{CA3FE5E1-D6E3-8D9F-0DD8-C8C2C34828F7}"/>
          </ac:spMkLst>
        </pc:spChg>
        <pc:spChg chg="mod">
          <ac:chgData name="Cătălin Constantin Avram" userId="f7d39bb8a94b8945" providerId="LiveId" clId="{831751BE-E598-491A-B337-5815ED73D931}" dt="2025-11-07T17:32:35.420" v="3612"/>
          <ac:spMkLst>
            <pc:docMk/>
            <pc:sldMk cId="2165200471" sldId="318"/>
            <ac:spMk id="8" creationId="{4022B0DA-4305-A830-8BB1-FA3BFC34E399}"/>
          </ac:spMkLst>
        </pc:spChg>
        <pc:picChg chg="add mod">
          <ac:chgData name="Cătălin Constantin Avram" userId="f7d39bb8a94b8945" providerId="LiveId" clId="{831751BE-E598-491A-B337-5815ED73D931}" dt="2025-11-07T16:47:42.206" v="3265" actId="14100"/>
          <ac:picMkLst>
            <pc:docMk/>
            <pc:sldMk cId="2165200471" sldId="318"/>
            <ac:picMk id="9" creationId="{4F55D432-8499-37CD-C310-9F760C6A8068}"/>
          </ac:picMkLst>
        </pc:picChg>
      </pc:sldChg>
      <pc:sldChg chg="addSp delSp modSp new del mod ord modTransition">
        <pc:chgData name="Cătălin Constantin Avram" userId="f7d39bb8a94b8945" providerId="LiveId" clId="{831751BE-E598-491A-B337-5815ED73D931}" dt="2025-11-09T19:57:05.446" v="3828" actId="47"/>
        <pc:sldMkLst>
          <pc:docMk/>
          <pc:sldMk cId="3331539281" sldId="319"/>
        </pc:sldMkLst>
        <pc:spChg chg="mod">
          <ac:chgData name="Cătălin Constantin Avram" userId="f7d39bb8a94b8945" providerId="LiveId" clId="{831751BE-E598-491A-B337-5815ED73D931}" dt="2025-11-07T17:32:35.420" v="3612"/>
          <ac:spMkLst>
            <pc:docMk/>
            <pc:sldMk cId="3331539281" sldId="319"/>
            <ac:spMk id="6" creationId="{23A7CC32-698E-782F-AD09-729EB798388E}"/>
          </ac:spMkLst>
        </pc:spChg>
        <pc:spChg chg="mod">
          <ac:chgData name="Cătălin Constantin Avram" userId="f7d39bb8a94b8945" providerId="LiveId" clId="{831751BE-E598-491A-B337-5815ED73D931}" dt="2025-11-07T17:32:35.420" v="3612"/>
          <ac:spMkLst>
            <pc:docMk/>
            <pc:sldMk cId="3331539281" sldId="319"/>
            <ac:spMk id="7" creationId="{C2704F02-77D0-9140-9858-86471EBDC089}"/>
          </ac:spMkLst>
        </pc:spChg>
        <pc:spChg chg="mod">
          <ac:chgData name="Cătălin Constantin Avram" userId="f7d39bb8a94b8945" providerId="LiveId" clId="{831751BE-E598-491A-B337-5815ED73D931}" dt="2025-11-07T17:32:35.420" v="3612"/>
          <ac:spMkLst>
            <pc:docMk/>
            <pc:sldMk cId="3331539281" sldId="319"/>
            <ac:spMk id="8" creationId="{D3095B36-3C48-9213-132F-103C5C7ABB2A}"/>
          </ac:spMkLst>
        </pc:spChg>
        <pc:picChg chg="add del mod">
          <ac:chgData name="Cătălin Constantin Avram" userId="f7d39bb8a94b8945" providerId="LiveId" clId="{831751BE-E598-491A-B337-5815ED73D931}" dt="2025-11-09T19:54:54.775" v="3805" actId="21"/>
          <ac:picMkLst>
            <pc:docMk/>
            <pc:sldMk cId="3331539281" sldId="319"/>
            <ac:picMk id="9" creationId="{E5E2BD9F-4AD5-0478-DD03-483DF38AD156}"/>
          </ac:picMkLst>
        </pc:picChg>
      </pc:sldChg>
      <pc:sldChg chg="addSp delSp modSp new mod ord modTransition">
        <pc:chgData name="Cătălin Constantin Avram" userId="f7d39bb8a94b8945" providerId="LiveId" clId="{831751BE-E598-491A-B337-5815ED73D931}" dt="2025-11-09T19:46:35.394" v="3780"/>
        <pc:sldMkLst>
          <pc:docMk/>
          <pc:sldMk cId="2088944163" sldId="320"/>
        </pc:sldMkLst>
        <pc:spChg chg="add del mod">
          <ac:chgData name="Cătălin Constantin Avram" userId="f7d39bb8a94b8945" providerId="LiveId" clId="{831751BE-E598-491A-B337-5815ED73D931}" dt="2025-11-09T19:46:35.393" v="3778"/>
          <ac:spMkLst>
            <pc:docMk/>
            <pc:sldMk cId="2088944163" sldId="320"/>
            <ac:spMk id="4" creationId="{C5CB9176-8070-0C8B-2E6D-132BF498E619}"/>
          </ac:spMkLst>
        </pc:spChg>
        <pc:spChg chg="add del mod">
          <ac:chgData name="Cătălin Constantin Avram" userId="f7d39bb8a94b8945" providerId="LiveId" clId="{831751BE-E598-491A-B337-5815ED73D931}" dt="2025-11-09T19:46:35.394" v="3780"/>
          <ac:spMkLst>
            <pc:docMk/>
            <pc:sldMk cId="2088944163" sldId="320"/>
            <ac:spMk id="5" creationId="{BD08EE90-ACC4-400F-E2D4-F1CCA3B70230}"/>
          </ac:spMkLst>
        </pc:spChg>
        <pc:spChg chg="mod">
          <ac:chgData name="Cătălin Constantin Avram" userId="f7d39bb8a94b8945" providerId="LiveId" clId="{831751BE-E598-491A-B337-5815ED73D931}" dt="2025-11-07T17:32:35.420" v="3612"/>
          <ac:spMkLst>
            <pc:docMk/>
            <pc:sldMk cId="2088944163" sldId="320"/>
            <ac:spMk id="6" creationId="{CD02B6C5-B59C-789D-F8B8-F5304AE1DC3D}"/>
          </ac:spMkLst>
        </pc:spChg>
        <pc:spChg chg="mod">
          <ac:chgData name="Cătălin Constantin Avram" userId="f7d39bb8a94b8945" providerId="LiveId" clId="{831751BE-E598-491A-B337-5815ED73D931}" dt="2025-11-07T17:32:35.420" v="3612"/>
          <ac:spMkLst>
            <pc:docMk/>
            <pc:sldMk cId="2088944163" sldId="320"/>
            <ac:spMk id="7" creationId="{EE8E68DB-A031-45C7-094B-03D19243D2B6}"/>
          </ac:spMkLst>
        </pc:spChg>
        <pc:spChg chg="mod">
          <ac:chgData name="Cătălin Constantin Avram" userId="f7d39bb8a94b8945" providerId="LiveId" clId="{831751BE-E598-491A-B337-5815ED73D931}" dt="2025-11-07T17:32:35.420" v="3612"/>
          <ac:spMkLst>
            <pc:docMk/>
            <pc:sldMk cId="2088944163" sldId="320"/>
            <ac:spMk id="8" creationId="{331ED69D-B175-53D0-2F0A-C98BC7E838DA}"/>
          </ac:spMkLst>
        </pc:spChg>
        <pc:picChg chg="add del">
          <ac:chgData name="Cătălin Constantin Avram" userId="f7d39bb8a94b8945" providerId="LiveId" clId="{831751BE-E598-491A-B337-5815ED73D931}" dt="2025-11-09T19:37:56.320" v="3749" actId="21"/>
          <ac:picMkLst>
            <pc:docMk/>
            <pc:sldMk cId="2088944163" sldId="320"/>
            <ac:picMk id="2" creationId="{9DF2D1DB-C5F1-82E7-06CF-85077411F081}"/>
          </ac:picMkLst>
        </pc:picChg>
        <pc:picChg chg="add mod">
          <ac:chgData name="Cătălin Constantin Avram" userId="f7d39bb8a94b8945" providerId="LiveId" clId="{831751BE-E598-491A-B337-5815ED73D931}" dt="2025-11-09T19:43:44.058" v="3765" actId="14100"/>
          <ac:picMkLst>
            <pc:docMk/>
            <pc:sldMk cId="2088944163" sldId="320"/>
            <ac:picMk id="3" creationId="{2F9827D8-7010-3F77-20B9-5E145AA482B9}"/>
          </ac:picMkLst>
        </pc:picChg>
        <pc:picChg chg="add del mod">
          <ac:chgData name="Cătălin Constantin Avram" userId="f7d39bb8a94b8945" providerId="LiveId" clId="{831751BE-E598-491A-B337-5815ED73D931}" dt="2025-11-09T19:32:34.012" v="3734" actId="21"/>
          <ac:picMkLst>
            <pc:docMk/>
            <pc:sldMk cId="2088944163" sldId="320"/>
            <ac:picMk id="10" creationId="{0BC80CBA-9D38-BC6C-54EE-DE38B938F7FE}"/>
          </ac:picMkLst>
        </pc:picChg>
        <pc:picChg chg="add mod">
          <ac:chgData name="Cătălin Constantin Avram" userId="f7d39bb8a94b8945" providerId="LiveId" clId="{831751BE-E598-491A-B337-5815ED73D931}" dt="2025-11-09T19:46:04.275" v="3776" actId="14100"/>
          <ac:picMkLst>
            <pc:docMk/>
            <pc:sldMk cId="2088944163" sldId="320"/>
            <ac:picMk id="11" creationId="{6CBE5AD4-45BB-6F9D-9C27-4BE8C86E460F}"/>
          </ac:picMkLst>
        </pc:picChg>
      </pc:sldChg>
      <pc:sldChg chg="addSp delSp modSp new mod modTransition">
        <pc:chgData name="Cătălin Constantin Avram" userId="f7d39bb8a94b8945" providerId="LiveId" clId="{831751BE-E598-491A-B337-5815ED73D931}" dt="2025-11-09T19:39:27.066" v="3752"/>
        <pc:sldMkLst>
          <pc:docMk/>
          <pc:sldMk cId="1043656792" sldId="321"/>
        </pc:sldMkLst>
        <pc:spChg chg="mod">
          <ac:chgData name="Cătălin Constantin Avram" userId="f7d39bb8a94b8945" providerId="LiveId" clId="{831751BE-E598-491A-B337-5815ED73D931}" dt="2025-11-07T17:32:35.420" v="3612"/>
          <ac:spMkLst>
            <pc:docMk/>
            <pc:sldMk cId="1043656792" sldId="321"/>
            <ac:spMk id="4" creationId="{F2AA181C-B015-7D66-5503-AAFD4A243495}"/>
          </ac:spMkLst>
        </pc:spChg>
        <pc:spChg chg="mod">
          <ac:chgData name="Cătălin Constantin Avram" userId="f7d39bb8a94b8945" providerId="LiveId" clId="{831751BE-E598-491A-B337-5815ED73D931}" dt="2025-11-07T17:32:35.420" v="3612"/>
          <ac:spMkLst>
            <pc:docMk/>
            <pc:sldMk cId="1043656792" sldId="321"/>
            <ac:spMk id="9" creationId="{896D32FF-DE6B-BBA8-0D3C-D02E6872668D}"/>
          </ac:spMkLst>
        </pc:spChg>
        <pc:spChg chg="mod">
          <ac:chgData name="Cătălin Constantin Avram" userId="f7d39bb8a94b8945" providerId="LiveId" clId="{831751BE-E598-491A-B337-5815ED73D931}" dt="2025-11-07T17:32:35.420" v="3612"/>
          <ac:spMkLst>
            <pc:docMk/>
            <pc:sldMk cId="1043656792" sldId="321"/>
            <ac:spMk id="10" creationId="{1C64BA7F-E602-2F0B-564B-DDC6F56A90CB}"/>
          </ac:spMkLst>
        </pc:spChg>
        <pc:picChg chg="add">
          <ac:chgData name="Cătălin Constantin Avram" userId="f7d39bb8a94b8945" providerId="LiveId" clId="{831751BE-E598-491A-B337-5815ED73D931}" dt="2025-11-09T19:39:27.066" v="3752"/>
          <ac:picMkLst>
            <pc:docMk/>
            <pc:sldMk cId="1043656792" sldId="321"/>
            <ac:picMk id="2" creationId="{B425371B-A7ED-DDF7-274B-7E4C16739F8B}"/>
          </ac:picMkLst>
        </pc:picChg>
        <pc:picChg chg="add del mod">
          <ac:chgData name="Cătălin Constantin Avram" userId="f7d39bb8a94b8945" providerId="LiveId" clId="{831751BE-E598-491A-B337-5815ED73D931}" dt="2025-11-09T19:32:51.419" v="3737" actId="21"/>
          <ac:picMkLst>
            <pc:docMk/>
            <pc:sldMk cId="1043656792" sldId="321"/>
            <ac:picMk id="12" creationId="{D3B7E2A3-1DF2-77F6-5BDC-879B34E6D77E}"/>
          </ac:picMkLst>
        </pc:picChg>
      </pc:sldChg>
      <pc:sldChg chg="addSp delSp modSp new mod ord modTransition">
        <pc:chgData name="Cătălin Constantin Avram" userId="f7d39bb8a94b8945" providerId="LiveId" clId="{831751BE-E598-491A-B337-5815ED73D931}" dt="2025-11-09T19:36:20.487" v="3747" actId="14100"/>
        <pc:sldMkLst>
          <pc:docMk/>
          <pc:sldMk cId="2365655507" sldId="322"/>
        </pc:sldMkLst>
        <pc:spChg chg="add del">
          <ac:chgData name="Cătălin Constantin Avram" userId="f7d39bb8a94b8945" providerId="LiveId" clId="{831751BE-E598-491A-B337-5815ED73D931}" dt="2025-11-09T19:35:19.370" v="3740" actId="21"/>
          <ac:spMkLst>
            <pc:docMk/>
            <pc:sldMk cId="2365655507" sldId="322"/>
            <ac:spMk id="2" creationId="{3E40D8D0-F6D5-F058-EC48-1212EC7BFC92}"/>
          </ac:spMkLst>
        </pc:spChg>
        <pc:spChg chg="mod">
          <ac:chgData name="Cătălin Constantin Avram" userId="f7d39bb8a94b8945" providerId="LiveId" clId="{831751BE-E598-491A-B337-5815ED73D931}" dt="2025-11-07T17:32:35.420" v="3612"/>
          <ac:spMkLst>
            <pc:docMk/>
            <pc:sldMk cId="2365655507" sldId="322"/>
            <ac:spMk id="4" creationId="{DD84383B-F283-8964-52ED-29CC1232A26C}"/>
          </ac:spMkLst>
        </pc:spChg>
        <pc:spChg chg="mod">
          <ac:chgData name="Cătălin Constantin Avram" userId="f7d39bb8a94b8945" providerId="LiveId" clId="{831751BE-E598-491A-B337-5815ED73D931}" dt="2025-11-07T17:32:35.420" v="3612"/>
          <ac:spMkLst>
            <pc:docMk/>
            <pc:sldMk cId="2365655507" sldId="322"/>
            <ac:spMk id="9" creationId="{0816CED5-1154-7D84-5278-16C60B9A916C}"/>
          </ac:spMkLst>
        </pc:spChg>
        <pc:spChg chg="mod">
          <ac:chgData name="Cătălin Constantin Avram" userId="f7d39bb8a94b8945" providerId="LiveId" clId="{831751BE-E598-491A-B337-5815ED73D931}" dt="2025-11-07T17:32:35.420" v="3612"/>
          <ac:spMkLst>
            <pc:docMk/>
            <pc:sldMk cId="2365655507" sldId="322"/>
            <ac:spMk id="10" creationId="{D174D1CD-778B-A1FB-70B0-89CC8F0F19BB}"/>
          </ac:spMkLst>
        </pc:spChg>
        <pc:picChg chg="add mod">
          <ac:chgData name="Cătălin Constantin Avram" userId="f7d39bb8a94b8945" providerId="LiveId" clId="{831751BE-E598-491A-B337-5815ED73D931}" dt="2025-11-09T19:36:20.487" v="3747" actId="14100"/>
          <ac:picMkLst>
            <pc:docMk/>
            <pc:sldMk cId="2365655507" sldId="322"/>
            <ac:picMk id="3" creationId="{37E03AC4-6027-8C02-9695-8ECB83D67C58}"/>
          </ac:picMkLst>
        </pc:picChg>
        <pc:picChg chg="add del mod">
          <ac:chgData name="Cătălin Constantin Avram" userId="f7d39bb8a94b8945" providerId="LiveId" clId="{831751BE-E598-491A-B337-5815ED73D931}" dt="2025-11-09T19:32:27.730" v="3733" actId="21"/>
          <ac:picMkLst>
            <pc:docMk/>
            <pc:sldMk cId="2365655507" sldId="322"/>
            <ac:picMk id="12" creationId="{87148012-2F83-51D6-EC75-AF25FFC717F1}"/>
          </ac:picMkLst>
        </pc:picChg>
      </pc:sldChg>
      <pc:sldChg chg="addSp delSp modSp new mod ord modTransition">
        <pc:chgData name="Cătălin Constantin Avram" userId="f7d39bb8a94b8945" providerId="LiveId" clId="{831751BE-E598-491A-B337-5815ED73D931}" dt="2025-11-07T17:49:36.800" v="3713"/>
        <pc:sldMkLst>
          <pc:docMk/>
          <pc:sldMk cId="2588080144" sldId="323"/>
        </pc:sldMkLst>
        <pc:spChg chg="mod">
          <ac:chgData name="Cătălin Constantin Avram" userId="f7d39bb8a94b8945" providerId="LiveId" clId="{831751BE-E598-491A-B337-5815ED73D931}" dt="2025-11-07T17:32:35.420" v="3612"/>
          <ac:spMkLst>
            <pc:docMk/>
            <pc:sldMk cId="2588080144" sldId="323"/>
            <ac:spMk id="6" creationId="{C93175EC-EDBC-43F4-E3C8-7865000250B6}"/>
          </ac:spMkLst>
        </pc:spChg>
        <pc:picChg chg="add mod">
          <ac:chgData name="Cătălin Constantin Avram" userId="f7d39bb8a94b8945" providerId="LiveId" clId="{831751BE-E598-491A-B337-5815ED73D931}" dt="2025-11-07T17:20:10.999" v="3525" actId="14100"/>
          <ac:picMkLst>
            <pc:docMk/>
            <pc:sldMk cId="2588080144" sldId="323"/>
            <ac:picMk id="9" creationId="{2A61143F-8513-02E8-3A67-CC6FFB58A893}"/>
          </ac:picMkLst>
        </pc:picChg>
      </pc:sldChg>
      <pc:sldChg chg="addSp delSp modSp new mod ord modTransition setBg">
        <pc:chgData name="Cătălin Constantin Avram" userId="f7d39bb8a94b8945" providerId="LiveId" clId="{831751BE-E598-491A-B337-5815ED73D931}" dt="2025-11-09T11:46:26.862" v="3732"/>
        <pc:sldMkLst>
          <pc:docMk/>
          <pc:sldMk cId="3003190711" sldId="324"/>
        </pc:sldMkLst>
        <pc:spChg chg="mod">
          <ac:chgData name="Cătălin Constantin Avram" userId="f7d39bb8a94b8945" providerId="LiveId" clId="{831751BE-E598-491A-B337-5815ED73D931}" dt="2025-11-07T17:32:35.420" v="3612"/>
          <ac:spMkLst>
            <pc:docMk/>
            <pc:sldMk cId="3003190711" sldId="324"/>
            <ac:spMk id="6" creationId="{610B1F0D-960D-FA8D-7DB0-B5155633C5F5}"/>
          </ac:spMkLst>
        </pc:spChg>
        <pc:spChg chg="add del mod">
          <ac:chgData name="Cătălin Constantin Avram" userId="f7d39bb8a94b8945" providerId="LiveId" clId="{831751BE-E598-491A-B337-5815ED73D931}" dt="2025-11-07T17:32:35.420" v="3612"/>
          <ac:spMkLst>
            <pc:docMk/>
            <pc:sldMk cId="3003190711" sldId="324"/>
            <ac:spMk id="7" creationId="{84005FCD-B8B8-6EC8-D949-7B0DB6C3DBE8}"/>
          </ac:spMkLst>
        </pc:spChg>
        <pc:spChg chg="add del mod">
          <ac:chgData name="Cătălin Constantin Avram" userId="f7d39bb8a94b8945" providerId="LiveId" clId="{831751BE-E598-491A-B337-5815ED73D931}" dt="2025-11-07T17:32:35.420" v="3612"/>
          <ac:spMkLst>
            <pc:docMk/>
            <pc:sldMk cId="3003190711" sldId="324"/>
            <ac:spMk id="8" creationId="{3E7B443C-A488-D72D-B19D-72821DF4EAE7}"/>
          </ac:spMkLst>
        </pc:spChg>
        <pc:spChg chg="add del mod">
          <ac:chgData name="Cătălin Constantin Avram" userId="f7d39bb8a94b8945" providerId="LiveId" clId="{831751BE-E598-491A-B337-5815ED73D931}" dt="2025-11-07T17:32:34.232" v="3610" actId="14100"/>
          <ac:spMkLst>
            <pc:docMk/>
            <pc:sldMk cId="3003190711" sldId="324"/>
            <ac:spMk id="10" creationId="{C166B2FB-9973-EFF6-1F08-41C091125B84}"/>
          </ac:spMkLst>
        </pc:spChg>
      </pc:sldChg>
      <pc:sldMasterChg chg="setBg modSldLayout">
        <pc:chgData name="Cătălin Constantin Avram" userId="f7d39bb8a94b8945" providerId="LiveId" clId="{831751BE-E598-491A-B337-5815ED73D931}" dt="2025-11-07T17:29:57.008" v="3572"/>
        <pc:sldMasterMkLst>
          <pc:docMk/>
          <pc:sldMasterMk cId="906036510" sldId="2147483660"/>
        </pc:sldMasterMkLst>
        <pc:sldLayoutChg chg="setBg">
          <pc:chgData name="Cătălin Constantin Avram" userId="f7d39bb8a94b8945" providerId="LiveId" clId="{831751BE-E598-491A-B337-5815ED73D931}" dt="2025-11-07T17:29:57.008" v="3572"/>
          <pc:sldLayoutMkLst>
            <pc:docMk/>
            <pc:sldMasterMk cId="906036510" sldId="2147483660"/>
            <pc:sldLayoutMk cId="949970106" sldId="2147483661"/>
          </pc:sldLayoutMkLst>
        </pc:sldLayoutChg>
        <pc:sldLayoutChg chg="setBg">
          <pc:chgData name="Cătălin Constantin Avram" userId="f7d39bb8a94b8945" providerId="LiveId" clId="{831751BE-E598-491A-B337-5815ED73D931}" dt="2025-11-07T17:29:57.008" v="3572"/>
          <pc:sldLayoutMkLst>
            <pc:docMk/>
            <pc:sldMasterMk cId="906036510" sldId="2147483660"/>
            <pc:sldLayoutMk cId="490591049" sldId="2147483662"/>
          </pc:sldLayoutMkLst>
        </pc:sldLayoutChg>
        <pc:sldLayoutChg chg="setBg">
          <pc:chgData name="Cătălin Constantin Avram" userId="f7d39bb8a94b8945" providerId="LiveId" clId="{831751BE-E598-491A-B337-5815ED73D931}" dt="2025-11-07T17:29:57.008" v="3572"/>
          <pc:sldLayoutMkLst>
            <pc:docMk/>
            <pc:sldMasterMk cId="906036510" sldId="2147483660"/>
            <pc:sldLayoutMk cId="1284515477" sldId="2147483663"/>
          </pc:sldLayoutMkLst>
        </pc:sldLayoutChg>
        <pc:sldLayoutChg chg="setBg">
          <pc:chgData name="Cătălin Constantin Avram" userId="f7d39bb8a94b8945" providerId="LiveId" clId="{831751BE-E598-491A-B337-5815ED73D931}" dt="2025-11-07T17:29:57.008" v="3572"/>
          <pc:sldLayoutMkLst>
            <pc:docMk/>
            <pc:sldMasterMk cId="906036510" sldId="2147483660"/>
            <pc:sldLayoutMk cId="3113679545" sldId="2147483664"/>
          </pc:sldLayoutMkLst>
        </pc:sldLayoutChg>
        <pc:sldLayoutChg chg="setBg">
          <pc:chgData name="Cătălin Constantin Avram" userId="f7d39bb8a94b8945" providerId="LiveId" clId="{831751BE-E598-491A-B337-5815ED73D931}" dt="2025-11-07T17:29:57.008" v="3572"/>
          <pc:sldLayoutMkLst>
            <pc:docMk/>
            <pc:sldMasterMk cId="906036510" sldId="2147483660"/>
            <pc:sldLayoutMk cId="3321030946" sldId="2147483665"/>
          </pc:sldLayoutMkLst>
        </pc:sldLayoutChg>
        <pc:sldLayoutChg chg="setBg">
          <pc:chgData name="Cătălin Constantin Avram" userId="f7d39bb8a94b8945" providerId="LiveId" clId="{831751BE-E598-491A-B337-5815ED73D931}" dt="2025-11-07T17:29:57.008" v="3572"/>
          <pc:sldLayoutMkLst>
            <pc:docMk/>
            <pc:sldMasterMk cId="906036510" sldId="2147483660"/>
            <pc:sldLayoutMk cId="925975688" sldId="2147483666"/>
          </pc:sldLayoutMkLst>
        </pc:sldLayoutChg>
        <pc:sldLayoutChg chg="setBg">
          <pc:chgData name="Cătălin Constantin Avram" userId="f7d39bb8a94b8945" providerId="LiveId" clId="{831751BE-E598-491A-B337-5815ED73D931}" dt="2025-11-07T17:29:57.008" v="3572"/>
          <pc:sldLayoutMkLst>
            <pc:docMk/>
            <pc:sldMasterMk cId="906036510" sldId="2147483660"/>
            <pc:sldLayoutMk cId="1185752513" sldId="2147483667"/>
          </pc:sldLayoutMkLst>
        </pc:sldLayoutChg>
        <pc:sldLayoutChg chg="setBg">
          <pc:chgData name="Cătălin Constantin Avram" userId="f7d39bb8a94b8945" providerId="LiveId" clId="{831751BE-E598-491A-B337-5815ED73D931}" dt="2025-11-07T17:29:57.008" v="3572"/>
          <pc:sldLayoutMkLst>
            <pc:docMk/>
            <pc:sldMasterMk cId="906036510" sldId="2147483660"/>
            <pc:sldLayoutMk cId="3339195894" sldId="2147483668"/>
          </pc:sldLayoutMkLst>
        </pc:sldLayoutChg>
        <pc:sldLayoutChg chg="setBg">
          <pc:chgData name="Cătălin Constantin Avram" userId="f7d39bb8a94b8945" providerId="LiveId" clId="{831751BE-E598-491A-B337-5815ED73D931}" dt="2025-11-07T17:29:57.008" v="3572"/>
          <pc:sldLayoutMkLst>
            <pc:docMk/>
            <pc:sldMasterMk cId="906036510" sldId="2147483660"/>
            <pc:sldLayoutMk cId="4200526598" sldId="2147483669"/>
          </pc:sldLayoutMkLst>
        </pc:sldLayoutChg>
        <pc:sldLayoutChg chg="setBg">
          <pc:chgData name="Cătălin Constantin Avram" userId="f7d39bb8a94b8945" providerId="LiveId" clId="{831751BE-E598-491A-B337-5815ED73D931}" dt="2025-11-07T17:29:57.008" v="3572"/>
          <pc:sldLayoutMkLst>
            <pc:docMk/>
            <pc:sldMasterMk cId="906036510" sldId="2147483660"/>
            <pc:sldLayoutMk cId="1742368428" sldId="2147483673"/>
          </pc:sldLayoutMkLst>
        </pc:sldLayoutChg>
        <pc:sldLayoutChg chg="setBg">
          <pc:chgData name="Cătălin Constantin Avram" userId="f7d39bb8a94b8945" providerId="LiveId" clId="{831751BE-E598-491A-B337-5815ED73D931}" dt="2025-11-07T17:29:57.008" v="3572"/>
          <pc:sldLayoutMkLst>
            <pc:docMk/>
            <pc:sldMasterMk cId="906036510" sldId="2147483660"/>
            <pc:sldLayoutMk cId="1099851727" sldId="2147483674"/>
          </pc:sldLayoutMkLst>
        </pc:sldLayoutChg>
        <pc:sldLayoutChg chg="setBg">
          <pc:chgData name="Cătălin Constantin Avram" userId="f7d39bb8a94b8945" providerId="LiveId" clId="{831751BE-E598-491A-B337-5815ED73D931}" dt="2025-11-07T17:29:57.008" v="3572"/>
          <pc:sldLayoutMkLst>
            <pc:docMk/>
            <pc:sldMasterMk cId="906036510" sldId="2147483660"/>
            <pc:sldLayoutMk cId="1329810826" sldId="2147483675"/>
          </pc:sldLayoutMkLst>
        </pc:sldLayoutChg>
        <pc:sldLayoutChg chg="setBg">
          <pc:chgData name="Cătălin Constantin Avram" userId="f7d39bb8a94b8945" providerId="LiveId" clId="{831751BE-E598-491A-B337-5815ED73D931}" dt="2025-11-07T17:29:57.008" v="3572"/>
          <pc:sldLayoutMkLst>
            <pc:docMk/>
            <pc:sldMasterMk cId="906036510" sldId="2147483660"/>
            <pc:sldLayoutMk cId="455565392" sldId="2147483676"/>
          </pc:sldLayoutMkLst>
        </pc:sldLayoutChg>
        <pc:sldLayoutChg chg="setBg">
          <pc:chgData name="Cătălin Constantin Avram" userId="f7d39bb8a94b8945" providerId="LiveId" clId="{831751BE-E598-491A-B337-5815ED73D931}" dt="2025-11-07T17:29:57.008" v="3572"/>
          <pc:sldLayoutMkLst>
            <pc:docMk/>
            <pc:sldMasterMk cId="906036510" sldId="2147483660"/>
            <pc:sldLayoutMk cId="459711320" sldId="2147483677"/>
          </pc:sldLayoutMkLst>
        </pc:sldLayoutChg>
        <pc:sldLayoutChg chg="setBg">
          <pc:chgData name="Cătălin Constantin Avram" userId="f7d39bb8a94b8945" providerId="LiveId" clId="{831751BE-E598-491A-B337-5815ED73D931}" dt="2025-11-07T17:29:57.008" v="3572"/>
          <pc:sldLayoutMkLst>
            <pc:docMk/>
            <pc:sldMasterMk cId="906036510" sldId="2147483660"/>
            <pc:sldLayoutMk cId="4169478083" sldId="2147483678"/>
          </pc:sldLayoutMkLst>
        </pc:sldLayoutChg>
        <pc:sldLayoutChg chg="setBg">
          <pc:chgData name="Cătălin Constantin Avram" userId="f7d39bb8a94b8945" providerId="LiveId" clId="{831751BE-E598-491A-B337-5815ED73D931}" dt="2025-11-07T17:29:57.008" v="3572"/>
          <pc:sldLayoutMkLst>
            <pc:docMk/>
            <pc:sldMasterMk cId="906036510" sldId="2147483660"/>
            <pc:sldLayoutMk cId="2670542482" sldId="2147483679"/>
          </pc:sldLayoutMkLst>
        </pc:sldLayoutChg>
        <pc:sldLayoutChg chg="setBg">
          <pc:chgData name="Cătălin Constantin Avram" userId="f7d39bb8a94b8945" providerId="LiveId" clId="{831751BE-E598-491A-B337-5815ED73D931}" dt="2025-11-07T17:29:57.008" v="3572"/>
          <pc:sldLayoutMkLst>
            <pc:docMk/>
            <pc:sldMasterMk cId="906036510" sldId="2147483660"/>
            <pc:sldLayoutMk cId="1728327106" sldId="2147483682"/>
          </pc:sldLayoutMkLst>
        </pc:sldLayoutChg>
        <pc:sldLayoutChg chg="setBg">
          <pc:chgData name="Cătălin Constantin Avram" userId="f7d39bb8a94b8945" providerId="LiveId" clId="{831751BE-E598-491A-B337-5815ED73D931}" dt="2025-11-07T17:29:57.008" v="3572"/>
          <pc:sldLayoutMkLst>
            <pc:docMk/>
            <pc:sldMasterMk cId="906036510" sldId="2147483660"/>
            <pc:sldLayoutMk cId="2760255282" sldId="2147483683"/>
          </pc:sldLayoutMkLst>
        </pc:sldLayoutChg>
        <pc:sldLayoutChg chg="setBg">
          <pc:chgData name="Cătălin Constantin Avram" userId="f7d39bb8a94b8945" providerId="LiveId" clId="{831751BE-E598-491A-B337-5815ED73D931}" dt="2025-11-07T17:29:57.008" v="3572"/>
          <pc:sldLayoutMkLst>
            <pc:docMk/>
            <pc:sldMasterMk cId="906036510" sldId="2147483660"/>
            <pc:sldLayoutMk cId="3687023101" sldId="2147483684"/>
          </pc:sldLayoutMkLst>
        </pc:sldLayoutChg>
        <pc:sldLayoutChg chg="setBg">
          <pc:chgData name="Cătălin Constantin Avram" userId="f7d39bb8a94b8945" providerId="LiveId" clId="{831751BE-E598-491A-B337-5815ED73D931}" dt="2025-11-07T17:29:57.008" v="3572"/>
          <pc:sldLayoutMkLst>
            <pc:docMk/>
            <pc:sldMasterMk cId="906036510" sldId="2147483660"/>
            <pc:sldLayoutMk cId="2506046893" sldId="2147483685"/>
          </pc:sldLayoutMkLst>
        </pc:sldLayoutChg>
        <pc:sldLayoutChg chg="setBg">
          <pc:chgData name="Cătălin Constantin Avram" userId="f7d39bb8a94b8945" providerId="LiveId" clId="{831751BE-E598-491A-B337-5815ED73D931}" dt="2025-11-07T17:29:57.008" v="3572"/>
          <pc:sldLayoutMkLst>
            <pc:docMk/>
            <pc:sldMasterMk cId="906036510" sldId="2147483660"/>
            <pc:sldLayoutMk cId="3626483968" sldId="2147483686"/>
          </pc:sldLayoutMkLst>
        </pc:sldLayoutChg>
        <pc:sldLayoutChg chg="setBg">
          <pc:chgData name="Cătălin Constantin Avram" userId="f7d39bb8a94b8945" providerId="LiveId" clId="{831751BE-E598-491A-B337-5815ED73D931}" dt="2025-11-07T17:29:57.008" v="3572"/>
          <pc:sldLayoutMkLst>
            <pc:docMk/>
            <pc:sldMasterMk cId="906036510" sldId="2147483660"/>
            <pc:sldLayoutMk cId="2276218281" sldId="2147483687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5E2F364-0F62-4059-98A2-269FF6085854}" type="doc">
      <dgm:prSet loTypeId="urn:microsoft.com/office/officeart/2005/8/layout/vList6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AE9AF74-FAFD-48B5-9411-4305B9298CDD}">
      <dgm:prSet phldrT="[Text]" phldr="0" custT="1"/>
      <dgm:spPr/>
      <dgm:t>
        <a:bodyPr/>
        <a:lstStyle/>
        <a:p>
          <a:r>
            <a:rPr lang="en-GB" sz="2000" dirty="0"/>
            <a:t>Company Overview</a:t>
          </a:r>
        </a:p>
      </dgm:t>
    </dgm:pt>
    <dgm:pt modelId="{BB8BDED8-BB71-45FE-9DB9-0A591139AF76}" type="parTrans" cxnId="{CEEB8D0E-87DD-4A62-A132-6DA22680CAFB}">
      <dgm:prSet/>
      <dgm:spPr/>
      <dgm:t>
        <a:bodyPr/>
        <a:lstStyle/>
        <a:p>
          <a:endParaRPr lang="en-GB"/>
        </a:p>
      </dgm:t>
    </dgm:pt>
    <dgm:pt modelId="{ACBC9B9D-72BE-40C3-8209-DD88AA8D8C20}" type="sibTrans" cxnId="{CEEB8D0E-87DD-4A62-A132-6DA22680CAFB}">
      <dgm:prSet/>
      <dgm:spPr/>
      <dgm:t>
        <a:bodyPr/>
        <a:lstStyle/>
        <a:p>
          <a:endParaRPr lang="en-GB"/>
        </a:p>
      </dgm:t>
    </dgm:pt>
    <dgm:pt modelId="{0998A77A-1C34-4542-A437-DE1579002118}">
      <dgm:prSet phldrT="[Text]" phldr="0" custT="1"/>
      <dgm:spPr/>
      <dgm:t>
        <a:bodyPr/>
        <a:lstStyle/>
        <a:p>
          <a:r>
            <a:rPr lang="en-GB" sz="1400" dirty="0"/>
            <a:t>Company: Flight Foods Ltd</a:t>
          </a:r>
        </a:p>
      </dgm:t>
    </dgm:pt>
    <dgm:pt modelId="{30DFD98D-A10B-4109-9797-829B8B046B2D}" type="parTrans" cxnId="{F0C4D789-F5A4-4C56-94C0-E6B910F2D5E8}">
      <dgm:prSet/>
      <dgm:spPr/>
      <dgm:t>
        <a:bodyPr/>
        <a:lstStyle/>
        <a:p>
          <a:endParaRPr lang="en-GB"/>
        </a:p>
      </dgm:t>
    </dgm:pt>
    <dgm:pt modelId="{63868447-1146-405F-BCD4-322F18E96B7F}" type="sibTrans" cxnId="{F0C4D789-F5A4-4C56-94C0-E6B910F2D5E8}">
      <dgm:prSet/>
      <dgm:spPr/>
      <dgm:t>
        <a:bodyPr/>
        <a:lstStyle/>
        <a:p>
          <a:endParaRPr lang="en-GB"/>
        </a:p>
      </dgm:t>
    </dgm:pt>
    <dgm:pt modelId="{9E521506-0A11-4A98-A834-7F8420EFA1E5}">
      <dgm:prSet phldrT="[Text]" phldr="0" custT="1"/>
      <dgm:spPr/>
      <dgm:t>
        <a:bodyPr/>
        <a:lstStyle/>
        <a:p>
          <a:r>
            <a:rPr lang="en-GB" sz="1400" dirty="0"/>
            <a:t>Key point: The company is diverse but faces serious communication challenges affecting quality and performance.</a:t>
          </a:r>
        </a:p>
      </dgm:t>
    </dgm:pt>
    <dgm:pt modelId="{3DDBBF5E-8751-4A53-AAA3-7E1723B31B5D}" type="parTrans" cxnId="{D553F94A-7DF2-4354-A0BD-F96DE76B412B}">
      <dgm:prSet/>
      <dgm:spPr/>
      <dgm:t>
        <a:bodyPr/>
        <a:lstStyle/>
        <a:p>
          <a:endParaRPr lang="en-GB"/>
        </a:p>
      </dgm:t>
    </dgm:pt>
    <dgm:pt modelId="{C35DAB19-37D0-41F6-8932-109C94DA4576}" type="sibTrans" cxnId="{D553F94A-7DF2-4354-A0BD-F96DE76B412B}">
      <dgm:prSet/>
      <dgm:spPr/>
      <dgm:t>
        <a:bodyPr/>
        <a:lstStyle/>
        <a:p>
          <a:endParaRPr lang="en-GB"/>
        </a:p>
      </dgm:t>
    </dgm:pt>
    <dgm:pt modelId="{351787BE-8852-428F-BD75-3ED6C7B2691A}">
      <dgm:prSet phldrT="[Text]" phldr="0" custT="1"/>
      <dgm:spPr/>
      <dgm:t>
        <a:bodyPr/>
        <a:lstStyle/>
        <a:p>
          <a:r>
            <a:rPr lang="en-GB" sz="2000" dirty="0"/>
            <a:t>Main issues</a:t>
          </a:r>
        </a:p>
      </dgm:t>
    </dgm:pt>
    <dgm:pt modelId="{E0D5ADFC-F2E1-4E4D-B438-07279FD20F70}" type="parTrans" cxnId="{4DB75E78-FA0C-46C0-AFAC-AD469E135BB8}">
      <dgm:prSet/>
      <dgm:spPr/>
      <dgm:t>
        <a:bodyPr/>
        <a:lstStyle/>
        <a:p>
          <a:endParaRPr lang="en-GB"/>
        </a:p>
      </dgm:t>
    </dgm:pt>
    <dgm:pt modelId="{00271492-1F06-4DD9-BF72-9ACDF8F30C4E}" type="sibTrans" cxnId="{4DB75E78-FA0C-46C0-AFAC-AD469E135BB8}">
      <dgm:prSet/>
      <dgm:spPr/>
      <dgm:t>
        <a:bodyPr/>
        <a:lstStyle/>
        <a:p>
          <a:endParaRPr lang="en-GB"/>
        </a:p>
      </dgm:t>
    </dgm:pt>
    <dgm:pt modelId="{EEAB9D79-C115-4A93-ADD3-68F3FE8271B4}">
      <dgm:prSet phldrT="[Text]" phldr="0" custT="1"/>
      <dgm:spPr/>
      <dgm:t>
        <a:bodyPr/>
        <a:lstStyle/>
        <a:p>
          <a:r>
            <a:rPr lang="en-GB" sz="1400" dirty="0"/>
            <a:t>Loss of airline clients due to poor food standards</a:t>
          </a:r>
        </a:p>
      </dgm:t>
    </dgm:pt>
    <dgm:pt modelId="{D04A8D62-4426-4BF9-8AC0-57118879693A}" type="parTrans" cxnId="{AAC1D1BC-343C-49AC-BB9F-6FC726ABEB0D}">
      <dgm:prSet/>
      <dgm:spPr/>
      <dgm:t>
        <a:bodyPr/>
        <a:lstStyle/>
        <a:p>
          <a:endParaRPr lang="en-GB"/>
        </a:p>
      </dgm:t>
    </dgm:pt>
    <dgm:pt modelId="{83C1C784-E074-4380-BA90-4BE94B8EA4F1}" type="sibTrans" cxnId="{AAC1D1BC-343C-49AC-BB9F-6FC726ABEB0D}">
      <dgm:prSet/>
      <dgm:spPr/>
      <dgm:t>
        <a:bodyPr/>
        <a:lstStyle/>
        <a:p>
          <a:endParaRPr lang="en-GB"/>
        </a:p>
      </dgm:t>
    </dgm:pt>
    <dgm:pt modelId="{67E94162-6ED9-49DB-907B-FDB03F2F731C}">
      <dgm:prSet phldrT="[Text]" phldr="0" custT="1"/>
      <dgm:spPr/>
      <dgm:t>
        <a:bodyPr/>
        <a:lstStyle/>
        <a:p>
          <a:r>
            <a:rPr lang="en-GB" sz="1400" dirty="0"/>
            <a:t>Impact: Poor communication breakdowns on production floor</a:t>
          </a:r>
        </a:p>
      </dgm:t>
    </dgm:pt>
    <dgm:pt modelId="{BC6C95B1-00C0-476B-907D-1AD5256D9DA7}" type="parTrans" cxnId="{F7055938-109B-4E11-90EE-684D3F302616}">
      <dgm:prSet/>
      <dgm:spPr/>
      <dgm:t>
        <a:bodyPr/>
        <a:lstStyle/>
        <a:p>
          <a:endParaRPr lang="en-GB"/>
        </a:p>
      </dgm:t>
    </dgm:pt>
    <dgm:pt modelId="{707BAD47-820D-4DF8-BFDD-48BEAED42502}" type="sibTrans" cxnId="{F7055938-109B-4E11-90EE-684D3F302616}">
      <dgm:prSet/>
      <dgm:spPr/>
      <dgm:t>
        <a:bodyPr/>
        <a:lstStyle/>
        <a:p>
          <a:endParaRPr lang="en-GB"/>
        </a:p>
      </dgm:t>
    </dgm:pt>
    <dgm:pt modelId="{203A518C-74CD-4EAA-88F7-8ECC98FBFB3F}">
      <dgm:prSet phldrT="[Text]" phldr="0" custT="1"/>
      <dgm:spPr/>
      <dgm:t>
        <a:bodyPr/>
        <a:lstStyle/>
        <a:p>
          <a:r>
            <a:rPr lang="en-GB" sz="1400"/>
            <a:t>Industry: Manufacture and sale of ready meals to airlines</a:t>
          </a:r>
          <a:endParaRPr lang="en-GB" sz="1400" dirty="0"/>
        </a:p>
      </dgm:t>
    </dgm:pt>
    <dgm:pt modelId="{BCAB2BA8-D64D-4FC2-A17B-B303592D7D4E}" type="parTrans" cxnId="{5271B2E4-E8C3-49A9-A0EC-A5108E30D53A}">
      <dgm:prSet/>
      <dgm:spPr/>
      <dgm:t>
        <a:bodyPr/>
        <a:lstStyle/>
        <a:p>
          <a:endParaRPr lang="en-GB"/>
        </a:p>
      </dgm:t>
    </dgm:pt>
    <dgm:pt modelId="{F0516D79-47EA-44F8-B90E-5BE1488C9C73}" type="sibTrans" cxnId="{5271B2E4-E8C3-49A9-A0EC-A5108E30D53A}">
      <dgm:prSet/>
      <dgm:spPr/>
      <dgm:t>
        <a:bodyPr/>
        <a:lstStyle/>
        <a:p>
          <a:endParaRPr lang="en-GB"/>
        </a:p>
      </dgm:t>
    </dgm:pt>
    <dgm:pt modelId="{B129D9BC-625C-4CF1-83CD-F495876D3D00}">
      <dgm:prSet phldrT="[Text]" phldr="0" custT="1"/>
      <dgm:spPr/>
      <dgm:t>
        <a:bodyPr/>
        <a:lstStyle/>
        <a:p>
          <a:r>
            <a:rPr lang="en-GB" sz="1400"/>
            <a:t>Size: Medium</a:t>
          </a:r>
          <a:endParaRPr lang="en-GB" sz="1400" dirty="0"/>
        </a:p>
      </dgm:t>
    </dgm:pt>
    <dgm:pt modelId="{DF1BC608-1ADE-4CC8-B54E-2CAEFAC3661D}" type="parTrans" cxnId="{7E52A2F2-AE0B-49FE-B2BB-2FB96B2018FF}">
      <dgm:prSet/>
      <dgm:spPr/>
      <dgm:t>
        <a:bodyPr/>
        <a:lstStyle/>
        <a:p>
          <a:endParaRPr lang="en-GB"/>
        </a:p>
      </dgm:t>
    </dgm:pt>
    <dgm:pt modelId="{5F7E6E8C-66B9-46EB-9526-70265D7FB064}" type="sibTrans" cxnId="{7E52A2F2-AE0B-49FE-B2BB-2FB96B2018FF}">
      <dgm:prSet/>
      <dgm:spPr/>
      <dgm:t>
        <a:bodyPr/>
        <a:lstStyle/>
        <a:p>
          <a:endParaRPr lang="en-GB"/>
        </a:p>
      </dgm:t>
    </dgm:pt>
    <dgm:pt modelId="{790C9999-F770-4786-878C-6818DE401953}">
      <dgm:prSet phldrT="[Text]" phldr="0" custT="1"/>
      <dgm:spPr/>
      <dgm:t>
        <a:bodyPr/>
        <a:lstStyle/>
        <a:p>
          <a:r>
            <a:rPr lang="en-GB" sz="1400"/>
            <a:t>Workforce: 40 employees(ages 16-60) from 5 cultural groups</a:t>
          </a:r>
          <a:endParaRPr lang="en-GB" sz="1400" dirty="0"/>
        </a:p>
      </dgm:t>
    </dgm:pt>
    <dgm:pt modelId="{2E5275E1-B394-4961-880A-9CEBE30584DF}" type="parTrans" cxnId="{E8166FC8-7219-44CB-BDEA-59EFB3A089BF}">
      <dgm:prSet/>
      <dgm:spPr/>
      <dgm:t>
        <a:bodyPr/>
        <a:lstStyle/>
        <a:p>
          <a:endParaRPr lang="en-GB"/>
        </a:p>
      </dgm:t>
    </dgm:pt>
    <dgm:pt modelId="{CC223D17-92EB-4234-871D-FE920A76889F}" type="sibTrans" cxnId="{E8166FC8-7219-44CB-BDEA-59EFB3A089BF}">
      <dgm:prSet/>
      <dgm:spPr/>
      <dgm:t>
        <a:bodyPr/>
        <a:lstStyle/>
        <a:p>
          <a:endParaRPr lang="en-GB"/>
        </a:p>
      </dgm:t>
    </dgm:pt>
    <dgm:pt modelId="{C16C85E8-BC9E-4B6C-B327-5F5118EA6B90}">
      <dgm:prSet phldrT="[Text]" phldr="0" custT="1"/>
      <dgm:spPr/>
      <dgm:t>
        <a:bodyPr/>
        <a:lstStyle/>
        <a:p>
          <a:r>
            <a:rPr lang="en-GB" sz="1400" dirty="0"/>
            <a:t>Complaints: undercooked food, poor packaging, contamination(meat in vegetarian meals)</a:t>
          </a:r>
        </a:p>
      </dgm:t>
    </dgm:pt>
    <dgm:pt modelId="{844C9550-B738-40B7-8EE2-4548B0B91A3B}" type="parTrans" cxnId="{DD2766D8-FD14-4C25-9F8F-A2BACEA70948}">
      <dgm:prSet/>
      <dgm:spPr/>
      <dgm:t>
        <a:bodyPr/>
        <a:lstStyle/>
        <a:p>
          <a:endParaRPr lang="en-GB"/>
        </a:p>
      </dgm:t>
    </dgm:pt>
    <dgm:pt modelId="{506BF640-F815-4BE7-A8E1-62FB13B9E38B}" type="sibTrans" cxnId="{DD2766D8-FD14-4C25-9F8F-A2BACEA70948}">
      <dgm:prSet/>
      <dgm:spPr/>
      <dgm:t>
        <a:bodyPr/>
        <a:lstStyle/>
        <a:p>
          <a:endParaRPr lang="en-GB"/>
        </a:p>
      </dgm:t>
    </dgm:pt>
    <dgm:pt modelId="{DD2AC459-35E2-43CA-BFBE-C5FF0A111099}" type="pres">
      <dgm:prSet presAssocID="{C5E2F364-0F62-4059-98A2-269FF6085854}" presName="Name0" presStyleCnt="0">
        <dgm:presLayoutVars>
          <dgm:dir/>
          <dgm:animLvl val="lvl"/>
          <dgm:resizeHandles/>
        </dgm:presLayoutVars>
      </dgm:prSet>
      <dgm:spPr/>
    </dgm:pt>
    <dgm:pt modelId="{D47D598C-8956-42BD-BA60-CA6E522677C1}" type="pres">
      <dgm:prSet presAssocID="{AAE9AF74-FAFD-48B5-9411-4305B9298CDD}" presName="linNode" presStyleCnt="0"/>
      <dgm:spPr/>
    </dgm:pt>
    <dgm:pt modelId="{8D857F97-F5EF-4F10-8203-9EBC09115C2C}" type="pres">
      <dgm:prSet presAssocID="{AAE9AF74-FAFD-48B5-9411-4305B9298CDD}" presName="parentShp" presStyleLbl="node1" presStyleIdx="0" presStyleCnt="2" custLinFactNeighborX="-310" custLinFactNeighborY="274">
        <dgm:presLayoutVars>
          <dgm:bulletEnabled val="1"/>
        </dgm:presLayoutVars>
      </dgm:prSet>
      <dgm:spPr/>
    </dgm:pt>
    <dgm:pt modelId="{FD7BF96C-417E-4021-B924-EBA1777B5AAE}" type="pres">
      <dgm:prSet presAssocID="{AAE9AF74-FAFD-48B5-9411-4305B9298CDD}" presName="childShp" presStyleLbl="bgAccFollowNode1" presStyleIdx="0" presStyleCnt="2">
        <dgm:presLayoutVars>
          <dgm:bulletEnabled val="1"/>
        </dgm:presLayoutVars>
      </dgm:prSet>
      <dgm:spPr/>
    </dgm:pt>
    <dgm:pt modelId="{562E8F79-D7F3-4F1B-8229-9A8AD1D81235}" type="pres">
      <dgm:prSet presAssocID="{ACBC9B9D-72BE-40C3-8209-DD88AA8D8C20}" presName="spacing" presStyleCnt="0"/>
      <dgm:spPr/>
    </dgm:pt>
    <dgm:pt modelId="{96BA8D2A-E30A-44EB-8A8F-2116D628A726}" type="pres">
      <dgm:prSet presAssocID="{351787BE-8852-428F-BD75-3ED6C7B2691A}" presName="linNode" presStyleCnt="0"/>
      <dgm:spPr/>
    </dgm:pt>
    <dgm:pt modelId="{3880D597-D7A1-486E-B892-1F31A5885C6B}" type="pres">
      <dgm:prSet presAssocID="{351787BE-8852-428F-BD75-3ED6C7B2691A}" presName="parentShp" presStyleLbl="node1" presStyleIdx="1" presStyleCnt="2">
        <dgm:presLayoutVars>
          <dgm:bulletEnabled val="1"/>
        </dgm:presLayoutVars>
      </dgm:prSet>
      <dgm:spPr/>
    </dgm:pt>
    <dgm:pt modelId="{0FD51F96-FE3C-4639-A1B4-F7CBFEF9CA30}" type="pres">
      <dgm:prSet presAssocID="{351787BE-8852-428F-BD75-3ED6C7B2691A}" presName="childShp" presStyleLbl="bgAccFollowNode1" presStyleIdx="1" presStyleCnt="2">
        <dgm:presLayoutVars>
          <dgm:bulletEnabled val="1"/>
        </dgm:presLayoutVars>
      </dgm:prSet>
      <dgm:spPr/>
    </dgm:pt>
  </dgm:ptLst>
  <dgm:cxnLst>
    <dgm:cxn modelId="{8393CC05-A3F5-4D52-BFF8-0138A4896DE7}" type="presOf" srcId="{9E521506-0A11-4A98-A834-7F8420EFA1E5}" destId="{FD7BF96C-417E-4021-B924-EBA1777B5AAE}" srcOrd="0" destOrd="4" presId="urn:microsoft.com/office/officeart/2005/8/layout/vList6"/>
    <dgm:cxn modelId="{CEEB8D0E-87DD-4A62-A132-6DA22680CAFB}" srcId="{C5E2F364-0F62-4059-98A2-269FF6085854}" destId="{AAE9AF74-FAFD-48B5-9411-4305B9298CDD}" srcOrd="0" destOrd="0" parTransId="{BB8BDED8-BB71-45FE-9DB9-0A591139AF76}" sibTransId="{ACBC9B9D-72BE-40C3-8209-DD88AA8D8C20}"/>
    <dgm:cxn modelId="{6552B019-D4B5-4765-90E6-2935257AC8D8}" type="presOf" srcId="{351787BE-8852-428F-BD75-3ED6C7B2691A}" destId="{3880D597-D7A1-486E-B892-1F31A5885C6B}" srcOrd="0" destOrd="0" presId="urn:microsoft.com/office/officeart/2005/8/layout/vList6"/>
    <dgm:cxn modelId="{F6377021-8FA5-443C-95F8-858FFD1AD3FA}" type="presOf" srcId="{203A518C-74CD-4EAA-88F7-8ECC98FBFB3F}" destId="{FD7BF96C-417E-4021-B924-EBA1777B5AAE}" srcOrd="0" destOrd="1" presId="urn:microsoft.com/office/officeart/2005/8/layout/vList6"/>
    <dgm:cxn modelId="{BADD7D26-EC1A-496D-8E88-DF7684C26D4C}" type="presOf" srcId="{67E94162-6ED9-49DB-907B-FDB03F2F731C}" destId="{0FD51F96-FE3C-4639-A1B4-F7CBFEF9CA30}" srcOrd="0" destOrd="2" presId="urn:microsoft.com/office/officeart/2005/8/layout/vList6"/>
    <dgm:cxn modelId="{74795330-4D63-4077-A19C-2511B54EC184}" type="presOf" srcId="{C16C85E8-BC9E-4B6C-B327-5F5118EA6B90}" destId="{0FD51F96-FE3C-4639-A1B4-F7CBFEF9CA30}" srcOrd="0" destOrd="1" presId="urn:microsoft.com/office/officeart/2005/8/layout/vList6"/>
    <dgm:cxn modelId="{F7055938-109B-4E11-90EE-684D3F302616}" srcId="{351787BE-8852-428F-BD75-3ED6C7B2691A}" destId="{67E94162-6ED9-49DB-907B-FDB03F2F731C}" srcOrd="2" destOrd="0" parTransId="{BC6C95B1-00C0-476B-907D-1AD5256D9DA7}" sibTransId="{707BAD47-820D-4DF8-BFDD-48BEAED42502}"/>
    <dgm:cxn modelId="{D553F94A-7DF2-4354-A0BD-F96DE76B412B}" srcId="{AAE9AF74-FAFD-48B5-9411-4305B9298CDD}" destId="{9E521506-0A11-4A98-A834-7F8420EFA1E5}" srcOrd="4" destOrd="0" parTransId="{3DDBBF5E-8751-4A53-AAA3-7E1723B31B5D}" sibTransId="{C35DAB19-37D0-41F6-8932-109C94DA4576}"/>
    <dgm:cxn modelId="{4DB75E78-FA0C-46C0-AFAC-AD469E135BB8}" srcId="{C5E2F364-0F62-4059-98A2-269FF6085854}" destId="{351787BE-8852-428F-BD75-3ED6C7B2691A}" srcOrd="1" destOrd="0" parTransId="{E0D5ADFC-F2E1-4E4D-B438-07279FD20F70}" sibTransId="{00271492-1F06-4DD9-BF72-9ACDF8F30C4E}"/>
    <dgm:cxn modelId="{9E36237C-AB34-49DF-BF59-F11E65A527EB}" type="presOf" srcId="{AAE9AF74-FAFD-48B5-9411-4305B9298CDD}" destId="{8D857F97-F5EF-4F10-8203-9EBC09115C2C}" srcOrd="0" destOrd="0" presId="urn:microsoft.com/office/officeart/2005/8/layout/vList6"/>
    <dgm:cxn modelId="{F0C4D789-F5A4-4C56-94C0-E6B910F2D5E8}" srcId="{AAE9AF74-FAFD-48B5-9411-4305B9298CDD}" destId="{0998A77A-1C34-4542-A437-DE1579002118}" srcOrd="0" destOrd="0" parTransId="{30DFD98D-A10B-4109-9797-829B8B046B2D}" sibTransId="{63868447-1146-405F-BCD4-322F18E96B7F}"/>
    <dgm:cxn modelId="{77670E8A-3B62-46A6-B795-0A300C581AE1}" type="presOf" srcId="{EEAB9D79-C115-4A93-ADD3-68F3FE8271B4}" destId="{0FD51F96-FE3C-4639-A1B4-F7CBFEF9CA30}" srcOrd="0" destOrd="0" presId="urn:microsoft.com/office/officeart/2005/8/layout/vList6"/>
    <dgm:cxn modelId="{F37438B4-AEB2-40BC-88B0-A9ACF7A61F57}" type="presOf" srcId="{B129D9BC-625C-4CF1-83CD-F495876D3D00}" destId="{FD7BF96C-417E-4021-B924-EBA1777B5AAE}" srcOrd="0" destOrd="2" presId="urn:microsoft.com/office/officeart/2005/8/layout/vList6"/>
    <dgm:cxn modelId="{70CA04B7-6387-4621-A1EC-9D019CC409BE}" type="presOf" srcId="{0998A77A-1C34-4542-A437-DE1579002118}" destId="{FD7BF96C-417E-4021-B924-EBA1777B5AAE}" srcOrd="0" destOrd="0" presId="urn:microsoft.com/office/officeart/2005/8/layout/vList6"/>
    <dgm:cxn modelId="{AAC1D1BC-343C-49AC-BB9F-6FC726ABEB0D}" srcId="{351787BE-8852-428F-BD75-3ED6C7B2691A}" destId="{EEAB9D79-C115-4A93-ADD3-68F3FE8271B4}" srcOrd="0" destOrd="0" parTransId="{D04A8D62-4426-4BF9-8AC0-57118879693A}" sibTransId="{83C1C784-E074-4380-BA90-4BE94B8EA4F1}"/>
    <dgm:cxn modelId="{E8166FC8-7219-44CB-BDEA-59EFB3A089BF}" srcId="{AAE9AF74-FAFD-48B5-9411-4305B9298CDD}" destId="{790C9999-F770-4786-878C-6818DE401953}" srcOrd="3" destOrd="0" parTransId="{2E5275E1-B394-4961-880A-9CEBE30584DF}" sibTransId="{CC223D17-92EB-4234-871D-FE920A76889F}"/>
    <dgm:cxn modelId="{E8FFF5D4-8068-4BF5-B46F-F354061EE6C8}" type="presOf" srcId="{790C9999-F770-4786-878C-6818DE401953}" destId="{FD7BF96C-417E-4021-B924-EBA1777B5AAE}" srcOrd="0" destOrd="3" presId="urn:microsoft.com/office/officeart/2005/8/layout/vList6"/>
    <dgm:cxn modelId="{DD2766D8-FD14-4C25-9F8F-A2BACEA70948}" srcId="{351787BE-8852-428F-BD75-3ED6C7B2691A}" destId="{C16C85E8-BC9E-4B6C-B327-5F5118EA6B90}" srcOrd="1" destOrd="0" parTransId="{844C9550-B738-40B7-8EE2-4548B0B91A3B}" sibTransId="{506BF640-F815-4BE7-A8E1-62FB13B9E38B}"/>
    <dgm:cxn modelId="{5271B2E4-E8C3-49A9-A0EC-A5108E30D53A}" srcId="{AAE9AF74-FAFD-48B5-9411-4305B9298CDD}" destId="{203A518C-74CD-4EAA-88F7-8ECC98FBFB3F}" srcOrd="1" destOrd="0" parTransId="{BCAB2BA8-D64D-4FC2-A17B-B303592D7D4E}" sibTransId="{F0516D79-47EA-44F8-B90E-5BE1488C9C73}"/>
    <dgm:cxn modelId="{7E52A2F2-AE0B-49FE-B2BB-2FB96B2018FF}" srcId="{AAE9AF74-FAFD-48B5-9411-4305B9298CDD}" destId="{B129D9BC-625C-4CF1-83CD-F495876D3D00}" srcOrd="2" destOrd="0" parTransId="{DF1BC608-1ADE-4CC8-B54E-2CAEFAC3661D}" sibTransId="{5F7E6E8C-66B9-46EB-9526-70265D7FB064}"/>
    <dgm:cxn modelId="{CAF294F8-B367-4531-AE02-C382F14EE62D}" type="presOf" srcId="{C5E2F364-0F62-4059-98A2-269FF6085854}" destId="{DD2AC459-35E2-43CA-BFBE-C5FF0A111099}" srcOrd="0" destOrd="0" presId="urn:microsoft.com/office/officeart/2005/8/layout/vList6"/>
    <dgm:cxn modelId="{30BAAA83-AAD8-4C44-BE7B-C9344E3C2065}" type="presParOf" srcId="{DD2AC459-35E2-43CA-BFBE-C5FF0A111099}" destId="{D47D598C-8956-42BD-BA60-CA6E522677C1}" srcOrd="0" destOrd="0" presId="urn:microsoft.com/office/officeart/2005/8/layout/vList6"/>
    <dgm:cxn modelId="{A3EAB85D-F3AB-44B3-87E1-6D1FECB220BB}" type="presParOf" srcId="{D47D598C-8956-42BD-BA60-CA6E522677C1}" destId="{8D857F97-F5EF-4F10-8203-9EBC09115C2C}" srcOrd="0" destOrd="0" presId="urn:microsoft.com/office/officeart/2005/8/layout/vList6"/>
    <dgm:cxn modelId="{4475E1EF-3AEA-424B-955E-1363BD89193B}" type="presParOf" srcId="{D47D598C-8956-42BD-BA60-CA6E522677C1}" destId="{FD7BF96C-417E-4021-B924-EBA1777B5AAE}" srcOrd="1" destOrd="0" presId="urn:microsoft.com/office/officeart/2005/8/layout/vList6"/>
    <dgm:cxn modelId="{128C1021-D114-4C9D-9FCB-2E8D02334FCA}" type="presParOf" srcId="{DD2AC459-35E2-43CA-BFBE-C5FF0A111099}" destId="{562E8F79-D7F3-4F1B-8229-9A8AD1D81235}" srcOrd="1" destOrd="0" presId="urn:microsoft.com/office/officeart/2005/8/layout/vList6"/>
    <dgm:cxn modelId="{61832EF7-B3A6-4F01-890C-80D80F62B288}" type="presParOf" srcId="{DD2AC459-35E2-43CA-BFBE-C5FF0A111099}" destId="{96BA8D2A-E30A-44EB-8A8F-2116D628A726}" srcOrd="2" destOrd="0" presId="urn:microsoft.com/office/officeart/2005/8/layout/vList6"/>
    <dgm:cxn modelId="{1DECC876-4A85-495E-B783-F1E284E55A2B}" type="presParOf" srcId="{96BA8D2A-E30A-44EB-8A8F-2116D628A726}" destId="{3880D597-D7A1-486E-B892-1F31A5885C6B}" srcOrd="0" destOrd="0" presId="urn:microsoft.com/office/officeart/2005/8/layout/vList6"/>
    <dgm:cxn modelId="{EE733E66-31E0-46A7-87BE-0EB05A1A2EDF}" type="presParOf" srcId="{96BA8D2A-E30A-44EB-8A8F-2116D628A726}" destId="{0FD51F96-FE3C-4639-A1B4-F7CBFEF9CA30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93AD45A-98B6-47EE-AC9C-18D624FC24CE}" type="doc">
      <dgm:prSet loTypeId="urn:microsoft.com/office/officeart/2005/8/layout/radial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7E0CE8D-2E29-4CAC-ADC6-04A34509043D}">
      <dgm:prSet phldrT="[Text]" phldr="0" custT="1"/>
      <dgm:spPr/>
      <dgm:t>
        <a:bodyPr/>
        <a:lstStyle/>
        <a:p>
          <a:r>
            <a:rPr lang="en-GB" sz="2000" dirty="0"/>
            <a:t>Insights from Floor Manager</a:t>
          </a:r>
          <a:br>
            <a:rPr lang="en-GB" sz="2000" dirty="0"/>
          </a:br>
          <a:r>
            <a:rPr lang="en-GB" sz="2000" dirty="0"/>
            <a:t>(Gary’s comments)</a:t>
          </a:r>
        </a:p>
      </dgm:t>
    </dgm:pt>
    <dgm:pt modelId="{4DC88404-5E38-4214-8587-4BFC600D744F}" type="parTrans" cxnId="{3419C5B8-BC7E-4381-BFD7-9055ADDFB080}">
      <dgm:prSet/>
      <dgm:spPr/>
      <dgm:t>
        <a:bodyPr/>
        <a:lstStyle/>
        <a:p>
          <a:endParaRPr lang="en-GB"/>
        </a:p>
      </dgm:t>
    </dgm:pt>
    <dgm:pt modelId="{746AF707-F876-4824-8A2D-A65ED89429AE}" type="sibTrans" cxnId="{3419C5B8-BC7E-4381-BFD7-9055ADDFB080}">
      <dgm:prSet/>
      <dgm:spPr/>
      <dgm:t>
        <a:bodyPr/>
        <a:lstStyle/>
        <a:p>
          <a:endParaRPr lang="en-GB"/>
        </a:p>
      </dgm:t>
    </dgm:pt>
    <dgm:pt modelId="{5E0ABC1E-E986-4BE3-AB6B-87D024FD79A2}">
      <dgm:prSet phldrT="[Text]" phldr="0" custT="1"/>
      <dgm:spPr/>
      <dgm:t>
        <a:bodyPr/>
        <a:lstStyle/>
        <a:p>
          <a:r>
            <a:rPr lang="en-GB" sz="1400" dirty="0"/>
            <a:t>Staff not trained in hygiene before starting.</a:t>
          </a:r>
        </a:p>
      </dgm:t>
    </dgm:pt>
    <dgm:pt modelId="{6939162B-8587-4ED4-8856-11C012231A6C}" type="parTrans" cxnId="{518E752A-AB45-4D57-97CF-25F4399A75DE}">
      <dgm:prSet/>
      <dgm:spPr/>
      <dgm:t>
        <a:bodyPr/>
        <a:lstStyle/>
        <a:p>
          <a:endParaRPr lang="en-GB"/>
        </a:p>
      </dgm:t>
    </dgm:pt>
    <dgm:pt modelId="{12F53488-BECE-4D0D-96C5-B84CABF288E2}" type="sibTrans" cxnId="{518E752A-AB45-4D57-97CF-25F4399A75DE}">
      <dgm:prSet/>
      <dgm:spPr/>
      <dgm:t>
        <a:bodyPr/>
        <a:lstStyle/>
        <a:p>
          <a:endParaRPr lang="en-GB"/>
        </a:p>
      </dgm:t>
    </dgm:pt>
    <dgm:pt modelId="{87F6969A-C1D7-4AB4-AF0E-21C513B66620}">
      <dgm:prSet phldrT="[Text]" phldr="0" custT="1"/>
      <dgm:spPr/>
      <dgm:t>
        <a:bodyPr/>
        <a:lstStyle/>
        <a:p>
          <a:r>
            <a:rPr lang="en-GB" sz="1400" dirty="0"/>
            <a:t>Tried putting up English signs, but many staff can’t read them well.</a:t>
          </a:r>
        </a:p>
      </dgm:t>
    </dgm:pt>
    <dgm:pt modelId="{8B4F7F1F-B25F-4576-A55D-E2DD49F730D8}" type="parTrans" cxnId="{3170F7B7-78CD-4F1C-B4C6-DAEF689999FA}">
      <dgm:prSet/>
      <dgm:spPr/>
      <dgm:t>
        <a:bodyPr/>
        <a:lstStyle/>
        <a:p>
          <a:endParaRPr lang="en-GB"/>
        </a:p>
      </dgm:t>
    </dgm:pt>
    <dgm:pt modelId="{420A0526-9726-4AD0-AE73-1B4522AF6C29}" type="sibTrans" cxnId="{3170F7B7-78CD-4F1C-B4C6-DAEF689999FA}">
      <dgm:prSet/>
      <dgm:spPr/>
      <dgm:t>
        <a:bodyPr/>
        <a:lstStyle/>
        <a:p>
          <a:endParaRPr lang="en-GB"/>
        </a:p>
      </dgm:t>
    </dgm:pt>
    <dgm:pt modelId="{23C3B265-0B78-4AE9-B4A0-E5A284D43A11}">
      <dgm:prSet phldrT="[Text]" phldr="0" custT="1"/>
      <dgm:spPr/>
      <dgm:t>
        <a:bodyPr/>
        <a:lstStyle/>
        <a:p>
          <a:r>
            <a:rPr lang="en-GB" sz="1400" dirty="0"/>
            <a:t>Outcome: Improved clarity and reduced mistakes on production floor.</a:t>
          </a:r>
        </a:p>
      </dgm:t>
    </dgm:pt>
    <dgm:pt modelId="{A56D5B85-FFE9-486C-B5E1-90D0D80DD380}" type="parTrans" cxnId="{5A44A034-429B-4D2F-B70B-F5D1FD13B0DF}">
      <dgm:prSet/>
      <dgm:spPr/>
      <dgm:t>
        <a:bodyPr/>
        <a:lstStyle/>
        <a:p>
          <a:endParaRPr lang="en-GB"/>
        </a:p>
      </dgm:t>
    </dgm:pt>
    <dgm:pt modelId="{E48B408E-E50A-48BD-8BA4-3730BE9DAD8E}" type="sibTrans" cxnId="{5A44A034-429B-4D2F-B70B-F5D1FD13B0DF}">
      <dgm:prSet/>
      <dgm:spPr/>
      <dgm:t>
        <a:bodyPr/>
        <a:lstStyle/>
        <a:p>
          <a:endParaRPr lang="en-GB"/>
        </a:p>
      </dgm:t>
    </dgm:pt>
    <dgm:pt modelId="{DBCE5B32-FD1F-4D58-9D6D-7E8BA32364AD}">
      <dgm:prSet phldrT="[Text]" phldr="0" custT="1"/>
      <dgm:spPr/>
      <dgm:t>
        <a:bodyPr/>
        <a:lstStyle/>
        <a:p>
          <a:r>
            <a:rPr lang="en-GB" sz="1400" dirty="0"/>
            <a:t>Workplace 5S</a:t>
          </a:r>
        </a:p>
      </dgm:t>
    </dgm:pt>
    <dgm:pt modelId="{1761D708-289A-45DA-A5B8-C8685A2D6044}" type="parTrans" cxnId="{F8950464-D6C0-456D-B83E-2022105C10E6}">
      <dgm:prSet/>
      <dgm:spPr/>
      <dgm:t>
        <a:bodyPr/>
        <a:lstStyle/>
        <a:p>
          <a:endParaRPr lang="en-GB"/>
        </a:p>
      </dgm:t>
    </dgm:pt>
    <dgm:pt modelId="{634BEEFF-57FD-479A-B2D5-78F3256EAC7E}" type="sibTrans" cxnId="{F8950464-D6C0-456D-B83E-2022105C10E6}">
      <dgm:prSet/>
      <dgm:spPr/>
      <dgm:t>
        <a:bodyPr/>
        <a:lstStyle/>
        <a:p>
          <a:endParaRPr lang="en-GB"/>
        </a:p>
      </dgm:t>
    </dgm:pt>
    <dgm:pt modelId="{48DF7789-8777-45BC-836D-E3E6DD56BBE5}">
      <dgm:prSet/>
      <dgm:spPr/>
      <dgm:t>
        <a:bodyPr/>
        <a:lstStyle/>
        <a:p>
          <a:r>
            <a:rPr lang="en-GB"/>
            <a:t>Workers speak multiple languages-misunderstanding instructions.</a:t>
          </a:r>
          <a:endParaRPr lang="en-GB" dirty="0"/>
        </a:p>
      </dgm:t>
    </dgm:pt>
    <dgm:pt modelId="{A746FA8C-F32D-4DD9-812E-1CBA6FDBA5EC}" type="parTrans" cxnId="{9D9DD438-F89A-47C2-81B4-ABF74AA620F2}">
      <dgm:prSet/>
      <dgm:spPr/>
      <dgm:t>
        <a:bodyPr/>
        <a:lstStyle/>
        <a:p>
          <a:endParaRPr lang="en-GB"/>
        </a:p>
      </dgm:t>
    </dgm:pt>
    <dgm:pt modelId="{DF337822-9227-4D04-9457-1992547BDC7C}" type="sibTrans" cxnId="{9D9DD438-F89A-47C2-81B4-ABF74AA620F2}">
      <dgm:prSet/>
      <dgm:spPr/>
      <dgm:t>
        <a:bodyPr/>
        <a:lstStyle/>
        <a:p>
          <a:endParaRPr lang="en-GB"/>
        </a:p>
      </dgm:t>
    </dgm:pt>
    <dgm:pt modelId="{24AB994B-774B-4AFB-A96C-D92F79AEA8DC}" type="pres">
      <dgm:prSet presAssocID="{793AD45A-98B6-47EE-AC9C-18D624FC24CE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ABF68D99-0636-4C52-8779-E08CAEFADC31}" type="pres">
      <dgm:prSet presAssocID="{37E0CE8D-2E29-4CAC-ADC6-04A34509043D}" presName="centerShape" presStyleLbl="node0" presStyleIdx="0" presStyleCnt="1"/>
      <dgm:spPr/>
    </dgm:pt>
    <dgm:pt modelId="{01B5A699-B821-498D-850B-98FE9CFF374C}" type="pres">
      <dgm:prSet presAssocID="{5E0ABC1E-E986-4BE3-AB6B-87D024FD79A2}" presName="node" presStyleLbl="node1" presStyleIdx="0" presStyleCnt="5" custScaleX="137021">
        <dgm:presLayoutVars>
          <dgm:bulletEnabled val="1"/>
        </dgm:presLayoutVars>
      </dgm:prSet>
      <dgm:spPr/>
    </dgm:pt>
    <dgm:pt modelId="{B18A56EA-CE54-4095-8CDF-410E6F12335A}" type="pres">
      <dgm:prSet presAssocID="{5E0ABC1E-E986-4BE3-AB6B-87D024FD79A2}" presName="dummy" presStyleCnt="0"/>
      <dgm:spPr/>
    </dgm:pt>
    <dgm:pt modelId="{2D184CA5-A6DF-4D11-BFF5-4369BE4D2745}" type="pres">
      <dgm:prSet presAssocID="{12F53488-BECE-4D0D-96C5-B84CABF288E2}" presName="sibTrans" presStyleLbl="sibTrans2D1" presStyleIdx="0" presStyleCnt="5"/>
      <dgm:spPr/>
    </dgm:pt>
    <dgm:pt modelId="{0261FB88-EA42-4C3E-AC28-ABC621486481}" type="pres">
      <dgm:prSet presAssocID="{87F6969A-C1D7-4AB4-AF0E-21C513B66620}" presName="node" presStyleLbl="node1" presStyleIdx="1" presStyleCnt="5">
        <dgm:presLayoutVars>
          <dgm:bulletEnabled val="1"/>
        </dgm:presLayoutVars>
      </dgm:prSet>
      <dgm:spPr/>
    </dgm:pt>
    <dgm:pt modelId="{04E2F40A-E3FB-4A2F-B90A-CDB0F8CB73C5}" type="pres">
      <dgm:prSet presAssocID="{87F6969A-C1D7-4AB4-AF0E-21C513B66620}" presName="dummy" presStyleCnt="0"/>
      <dgm:spPr/>
    </dgm:pt>
    <dgm:pt modelId="{E7728500-7A04-4764-A4E7-13F62313F127}" type="pres">
      <dgm:prSet presAssocID="{420A0526-9726-4AD0-AE73-1B4522AF6C29}" presName="sibTrans" presStyleLbl="sibTrans2D1" presStyleIdx="1" presStyleCnt="5"/>
      <dgm:spPr/>
    </dgm:pt>
    <dgm:pt modelId="{8CC26CD6-12EE-44EB-8631-A3B91C47D3A7}" type="pres">
      <dgm:prSet presAssocID="{23C3B265-0B78-4AE9-B4A0-E5A284D43A11}" presName="node" presStyleLbl="node1" presStyleIdx="2" presStyleCnt="5">
        <dgm:presLayoutVars>
          <dgm:bulletEnabled val="1"/>
        </dgm:presLayoutVars>
      </dgm:prSet>
      <dgm:spPr/>
    </dgm:pt>
    <dgm:pt modelId="{1C817CCD-3716-4F6A-9EB4-E93B74B45719}" type="pres">
      <dgm:prSet presAssocID="{23C3B265-0B78-4AE9-B4A0-E5A284D43A11}" presName="dummy" presStyleCnt="0"/>
      <dgm:spPr/>
    </dgm:pt>
    <dgm:pt modelId="{CBF59A01-2EC9-4F9F-A10A-8A871E586CF9}" type="pres">
      <dgm:prSet presAssocID="{E48B408E-E50A-48BD-8BA4-3730BE9DAD8E}" presName="sibTrans" presStyleLbl="sibTrans2D1" presStyleIdx="2" presStyleCnt="5"/>
      <dgm:spPr/>
    </dgm:pt>
    <dgm:pt modelId="{CC3C9480-1F39-45C3-85B4-6C3AF0ED00C0}" type="pres">
      <dgm:prSet presAssocID="{DBCE5B32-FD1F-4D58-9D6D-7E8BA32364AD}" presName="node" presStyleLbl="node1" presStyleIdx="3" presStyleCnt="5" custRadScaleRad="101540" custRadScaleInc="1680">
        <dgm:presLayoutVars>
          <dgm:bulletEnabled val="1"/>
        </dgm:presLayoutVars>
      </dgm:prSet>
      <dgm:spPr/>
    </dgm:pt>
    <dgm:pt modelId="{D597F6F8-5DDD-4820-8566-BEBBFB2013F7}" type="pres">
      <dgm:prSet presAssocID="{DBCE5B32-FD1F-4D58-9D6D-7E8BA32364AD}" presName="dummy" presStyleCnt="0"/>
      <dgm:spPr/>
    </dgm:pt>
    <dgm:pt modelId="{69DC183A-51CB-4697-AAFD-6F397622461C}" type="pres">
      <dgm:prSet presAssocID="{634BEEFF-57FD-479A-B2D5-78F3256EAC7E}" presName="sibTrans" presStyleLbl="sibTrans2D1" presStyleIdx="3" presStyleCnt="5"/>
      <dgm:spPr/>
    </dgm:pt>
    <dgm:pt modelId="{371839CF-4F10-4EB6-95A2-50C73608FBA9}" type="pres">
      <dgm:prSet presAssocID="{48DF7789-8777-45BC-836D-E3E6DD56BBE5}" presName="node" presStyleLbl="node1" presStyleIdx="4" presStyleCnt="5">
        <dgm:presLayoutVars>
          <dgm:bulletEnabled val="1"/>
        </dgm:presLayoutVars>
      </dgm:prSet>
      <dgm:spPr/>
    </dgm:pt>
    <dgm:pt modelId="{EDB14149-C49F-4E51-84F0-55182C71CF53}" type="pres">
      <dgm:prSet presAssocID="{48DF7789-8777-45BC-836D-E3E6DD56BBE5}" presName="dummy" presStyleCnt="0"/>
      <dgm:spPr/>
    </dgm:pt>
    <dgm:pt modelId="{405D9EEF-0DE3-4293-BF88-B536CF60BF55}" type="pres">
      <dgm:prSet presAssocID="{DF337822-9227-4D04-9457-1992547BDC7C}" presName="sibTrans" presStyleLbl="sibTrans2D1" presStyleIdx="4" presStyleCnt="5"/>
      <dgm:spPr/>
    </dgm:pt>
  </dgm:ptLst>
  <dgm:cxnLst>
    <dgm:cxn modelId="{D7D71006-BD0E-4E0E-967F-6FDEC7751898}" type="presOf" srcId="{634BEEFF-57FD-479A-B2D5-78F3256EAC7E}" destId="{69DC183A-51CB-4697-AAFD-6F397622461C}" srcOrd="0" destOrd="0" presId="urn:microsoft.com/office/officeart/2005/8/layout/radial6"/>
    <dgm:cxn modelId="{35075918-9700-40F2-945E-FAFD2F85AAE3}" type="presOf" srcId="{48DF7789-8777-45BC-836D-E3E6DD56BBE5}" destId="{371839CF-4F10-4EB6-95A2-50C73608FBA9}" srcOrd="0" destOrd="0" presId="urn:microsoft.com/office/officeart/2005/8/layout/radial6"/>
    <dgm:cxn modelId="{F0625F21-C447-4E1B-89D8-10BF7AF4A552}" type="presOf" srcId="{87F6969A-C1D7-4AB4-AF0E-21C513B66620}" destId="{0261FB88-EA42-4C3E-AC28-ABC621486481}" srcOrd="0" destOrd="0" presId="urn:microsoft.com/office/officeart/2005/8/layout/radial6"/>
    <dgm:cxn modelId="{518E752A-AB45-4D57-97CF-25F4399A75DE}" srcId="{37E0CE8D-2E29-4CAC-ADC6-04A34509043D}" destId="{5E0ABC1E-E986-4BE3-AB6B-87D024FD79A2}" srcOrd="0" destOrd="0" parTransId="{6939162B-8587-4ED4-8856-11C012231A6C}" sibTransId="{12F53488-BECE-4D0D-96C5-B84CABF288E2}"/>
    <dgm:cxn modelId="{536A5233-8100-4227-A4FA-B70629B98542}" type="presOf" srcId="{37E0CE8D-2E29-4CAC-ADC6-04A34509043D}" destId="{ABF68D99-0636-4C52-8779-E08CAEFADC31}" srcOrd="0" destOrd="0" presId="urn:microsoft.com/office/officeart/2005/8/layout/radial6"/>
    <dgm:cxn modelId="{B3037533-00B9-4303-802B-A92E5CCAD4BD}" type="presOf" srcId="{DBCE5B32-FD1F-4D58-9D6D-7E8BA32364AD}" destId="{CC3C9480-1F39-45C3-85B4-6C3AF0ED00C0}" srcOrd="0" destOrd="0" presId="urn:microsoft.com/office/officeart/2005/8/layout/radial6"/>
    <dgm:cxn modelId="{5A44A034-429B-4D2F-B70B-F5D1FD13B0DF}" srcId="{37E0CE8D-2E29-4CAC-ADC6-04A34509043D}" destId="{23C3B265-0B78-4AE9-B4A0-E5A284D43A11}" srcOrd="2" destOrd="0" parTransId="{A56D5B85-FFE9-486C-B5E1-90D0D80DD380}" sibTransId="{E48B408E-E50A-48BD-8BA4-3730BE9DAD8E}"/>
    <dgm:cxn modelId="{FD5E7935-7564-40A2-BC30-C073B80ED14C}" type="presOf" srcId="{23C3B265-0B78-4AE9-B4A0-E5A284D43A11}" destId="{8CC26CD6-12EE-44EB-8631-A3B91C47D3A7}" srcOrd="0" destOrd="0" presId="urn:microsoft.com/office/officeart/2005/8/layout/radial6"/>
    <dgm:cxn modelId="{9D9DD438-F89A-47C2-81B4-ABF74AA620F2}" srcId="{37E0CE8D-2E29-4CAC-ADC6-04A34509043D}" destId="{48DF7789-8777-45BC-836D-E3E6DD56BBE5}" srcOrd="4" destOrd="0" parTransId="{A746FA8C-F32D-4DD9-812E-1CBA6FDBA5EC}" sibTransId="{DF337822-9227-4D04-9457-1992547BDC7C}"/>
    <dgm:cxn modelId="{8818FA3A-2499-4E66-B3E8-F1AC020F9789}" type="presOf" srcId="{420A0526-9726-4AD0-AE73-1B4522AF6C29}" destId="{E7728500-7A04-4764-A4E7-13F62313F127}" srcOrd="0" destOrd="0" presId="urn:microsoft.com/office/officeart/2005/8/layout/radial6"/>
    <dgm:cxn modelId="{F8950464-D6C0-456D-B83E-2022105C10E6}" srcId="{37E0CE8D-2E29-4CAC-ADC6-04A34509043D}" destId="{DBCE5B32-FD1F-4D58-9D6D-7E8BA32364AD}" srcOrd="3" destOrd="0" parTransId="{1761D708-289A-45DA-A5B8-C8685A2D6044}" sibTransId="{634BEEFF-57FD-479A-B2D5-78F3256EAC7E}"/>
    <dgm:cxn modelId="{57EC3A8F-D3E4-425B-891B-CDC489117289}" type="presOf" srcId="{793AD45A-98B6-47EE-AC9C-18D624FC24CE}" destId="{24AB994B-774B-4AFB-A96C-D92F79AEA8DC}" srcOrd="0" destOrd="0" presId="urn:microsoft.com/office/officeart/2005/8/layout/radial6"/>
    <dgm:cxn modelId="{A9A43C95-340D-4E2E-949E-9B3963BD4994}" type="presOf" srcId="{DF337822-9227-4D04-9457-1992547BDC7C}" destId="{405D9EEF-0DE3-4293-BF88-B536CF60BF55}" srcOrd="0" destOrd="0" presId="urn:microsoft.com/office/officeart/2005/8/layout/radial6"/>
    <dgm:cxn modelId="{3170F7B7-78CD-4F1C-B4C6-DAEF689999FA}" srcId="{37E0CE8D-2E29-4CAC-ADC6-04A34509043D}" destId="{87F6969A-C1D7-4AB4-AF0E-21C513B66620}" srcOrd="1" destOrd="0" parTransId="{8B4F7F1F-B25F-4576-A55D-E2DD49F730D8}" sibTransId="{420A0526-9726-4AD0-AE73-1B4522AF6C29}"/>
    <dgm:cxn modelId="{3419C5B8-BC7E-4381-BFD7-9055ADDFB080}" srcId="{793AD45A-98B6-47EE-AC9C-18D624FC24CE}" destId="{37E0CE8D-2E29-4CAC-ADC6-04A34509043D}" srcOrd="0" destOrd="0" parTransId="{4DC88404-5E38-4214-8587-4BFC600D744F}" sibTransId="{746AF707-F876-4824-8A2D-A65ED89429AE}"/>
    <dgm:cxn modelId="{4C8569D4-A8FC-4BD1-9930-B76C30F670AF}" type="presOf" srcId="{12F53488-BECE-4D0D-96C5-B84CABF288E2}" destId="{2D184CA5-A6DF-4D11-BFF5-4369BE4D2745}" srcOrd="0" destOrd="0" presId="urn:microsoft.com/office/officeart/2005/8/layout/radial6"/>
    <dgm:cxn modelId="{081F24F6-32A2-469D-93A1-5D42796C15DB}" type="presOf" srcId="{E48B408E-E50A-48BD-8BA4-3730BE9DAD8E}" destId="{CBF59A01-2EC9-4F9F-A10A-8A871E586CF9}" srcOrd="0" destOrd="0" presId="urn:microsoft.com/office/officeart/2005/8/layout/radial6"/>
    <dgm:cxn modelId="{310512FA-605F-4738-BFB1-48AC52DC5B1E}" type="presOf" srcId="{5E0ABC1E-E986-4BE3-AB6B-87D024FD79A2}" destId="{01B5A699-B821-498D-850B-98FE9CFF374C}" srcOrd="0" destOrd="0" presId="urn:microsoft.com/office/officeart/2005/8/layout/radial6"/>
    <dgm:cxn modelId="{70D259CA-067C-40E9-8366-0DC713AAFFE0}" type="presParOf" srcId="{24AB994B-774B-4AFB-A96C-D92F79AEA8DC}" destId="{ABF68D99-0636-4C52-8779-E08CAEFADC31}" srcOrd="0" destOrd="0" presId="urn:microsoft.com/office/officeart/2005/8/layout/radial6"/>
    <dgm:cxn modelId="{AD026C56-B9C6-4B9B-9377-DC639C419659}" type="presParOf" srcId="{24AB994B-774B-4AFB-A96C-D92F79AEA8DC}" destId="{01B5A699-B821-498D-850B-98FE9CFF374C}" srcOrd="1" destOrd="0" presId="urn:microsoft.com/office/officeart/2005/8/layout/radial6"/>
    <dgm:cxn modelId="{77204A87-6D42-4421-B2E7-86B684255DB7}" type="presParOf" srcId="{24AB994B-774B-4AFB-A96C-D92F79AEA8DC}" destId="{B18A56EA-CE54-4095-8CDF-410E6F12335A}" srcOrd="2" destOrd="0" presId="urn:microsoft.com/office/officeart/2005/8/layout/radial6"/>
    <dgm:cxn modelId="{7225271E-E23C-4A6F-88DE-E1F25796CD83}" type="presParOf" srcId="{24AB994B-774B-4AFB-A96C-D92F79AEA8DC}" destId="{2D184CA5-A6DF-4D11-BFF5-4369BE4D2745}" srcOrd="3" destOrd="0" presId="urn:microsoft.com/office/officeart/2005/8/layout/radial6"/>
    <dgm:cxn modelId="{F8C0EC2E-CF73-4D41-A821-86436F5E01B9}" type="presParOf" srcId="{24AB994B-774B-4AFB-A96C-D92F79AEA8DC}" destId="{0261FB88-EA42-4C3E-AC28-ABC621486481}" srcOrd="4" destOrd="0" presId="urn:microsoft.com/office/officeart/2005/8/layout/radial6"/>
    <dgm:cxn modelId="{B59430D5-7B98-40B5-8092-F813359C834C}" type="presParOf" srcId="{24AB994B-774B-4AFB-A96C-D92F79AEA8DC}" destId="{04E2F40A-E3FB-4A2F-B90A-CDB0F8CB73C5}" srcOrd="5" destOrd="0" presId="urn:microsoft.com/office/officeart/2005/8/layout/radial6"/>
    <dgm:cxn modelId="{D7BCC6F4-547D-4E05-8F09-AD962460AAC1}" type="presParOf" srcId="{24AB994B-774B-4AFB-A96C-D92F79AEA8DC}" destId="{E7728500-7A04-4764-A4E7-13F62313F127}" srcOrd="6" destOrd="0" presId="urn:microsoft.com/office/officeart/2005/8/layout/radial6"/>
    <dgm:cxn modelId="{D222498A-34A0-463D-8465-CFF81326AB1D}" type="presParOf" srcId="{24AB994B-774B-4AFB-A96C-D92F79AEA8DC}" destId="{8CC26CD6-12EE-44EB-8631-A3B91C47D3A7}" srcOrd="7" destOrd="0" presId="urn:microsoft.com/office/officeart/2005/8/layout/radial6"/>
    <dgm:cxn modelId="{FB2F6D30-78C5-47F2-A9C8-787C85CD28A8}" type="presParOf" srcId="{24AB994B-774B-4AFB-A96C-D92F79AEA8DC}" destId="{1C817CCD-3716-4F6A-9EB4-E93B74B45719}" srcOrd="8" destOrd="0" presId="urn:microsoft.com/office/officeart/2005/8/layout/radial6"/>
    <dgm:cxn modelId="{B5532798-110D-4F5D-917A-9752090B5221}" type="presParOf" srcId="{24AB994B-774B-4AFB-A96C-D92F79AEA8DC}" destId="{CBF59A01-2EC9-4F9F-A10A-8A871E586CF9}" srcOrd="9" destOrd="0" presId="urn:microsoft.com/office/officeart/2005/8/layout/radial6"/>
    <dgm:cxn modelId="{B293CB6B-0017-4580-A93D-7164E9CF4B39}" type="presParOf" srcId="{24AB994B-774B-4AFB-A96C-D92F79AEA8DC}" destId="{CC3C9480-1F39-45C3-85B4-6C3AF0ED00C0}" srcOrd="10" destOrd="0" presId="urn:microsoft.com/office/officeart/2005/8/layout/radial6"/>
    <dgm:cxn modelId="{206496AB-92F4-4C01-8E2B-DCD44BE1FF2B}" type="presParOf" srcId="{24AB994B-774B-4AFB-A96C-D92F79AEA8DC}" destId="{D597F6F8-5DDD-4820-8566-BEBBFB2013F7}" srcOrd="11" destOrd="0" presId="urn:microsoft.com/office/officeart/2005/8/layout/radial6"/>
    <dgm:cxn modelId="{B91CF5F6-E12C-49EE-809E-2AFEDE51662C}" type="presParOf" srcId="{24AB994B-774B-4AFB-A96C-D92F79AEA8DC}" destId="{69DC183A-51CB-4697-AAFD-6F397622461C}" srcOrd="12" destOrd="0" presId="urn:microsoft.com/office/officeart/2005/8/layout/radial6"/>
    <dgm:cxn modelId="{6A204CED-2A57-4F91-8DD6-C05000F94F1A}" type="presParOf" srcId="{24AB994B-774B-4AFB-A96C-D92F79AEA8DC}" destId="{371839CF-4F10-4EB6-95A2-50C73608FBA9}" srcOrd="13" destOrd="0" presId="urn:microsoft.com/office/officeart/2005/8/layout/radial6"/>
    <dgm:cxn modelId="{6F45E9BF-0145-448D-A53E-A4613BC2336D}" type="presParOf" srcId="{24AB994B-774B-4AFB-A96C-D92F79AEA8DC}" destId="{EDB14149-C49F-4E51-84F0-55182C71CF53}" srcOrd="14" destOrd="0" presId="urn:microsoft.com/office/officeart/2005/8/layout/radial6"/>
    <dgm:cxn modelId="{86492437-C496-4A46-B625-74DE488FDAF5}" type="presParOf" srcId="{24AB994B-774B-4AFB-A96C-D92F79AEA8DC}" destId="{405D9EEF-0DE3-4293-BF88-B536CF60BF55}" srcOrd="15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4943E91-ABD2-4BF3-B41C-659B503886B5}" type="doc">
      <dgm:prSet loTypeId="urn:microsoft.com/office/officeart/2005/8/layout/cycle3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7BD1A71-FBAF-49F8-B1A0-CD3809972095}">
      <dgm:prSet phldrT="[Text]" phldr="0" custT="1"/>
      <dgm:spPr/>
      <dgm:t>
        <a:bodyPr/>
        <a:lstStyle/>
        <a:p>
          <a:r>
            <a:rPr lang="en-GB" sz="1400" dirty="0"/>
            <a:t>Example</a:t>
          </a:r>
        </a:p>
      </dgm:t>
    </dgm:pt>
    <dgm:pt modelId="{AFC6FA54-CFA6-419B-B16B-50F12AA63A82}" type="parTrans" cxnId="{75B9C431-88A7-458A-AA6E-6F3D316DA8C8}">
      <dgm:prSet/>
      <dgm:spPr/>
      <dgm:t>
        <a:bodyPr/>
        <a:lstStyle/>
        <a:p>
          <a:endParaRPr lang="en-GB"/>
        </a:p>
      </dgm:t>
    </dgm:pt>
    <dgm:pt modelId="{75709EEB-073D-4513-825E-07C795F9A276}" type="sibTrans" cxnId="{75B9C431-88A7-458A-AA6E-6F3D316DA8C8}">
      <dgm:prSet/>
      <dgm:spPr/>
      <dgm:t>
        <a:bodyPr/>
        <a:lstStyle/>
        <a:p>
          <a:endParaRPr lang="en-GB"/>
        </a:p>
      </dgm:t>
    </dgm:pt>
    <dgm:pt modelId="{B99D819D-396A-4D38-A8B8-C536B836490C}">
      <dgm:prSet phldrT="[Text]" phldr="0" custT="1"/>
      <dgm:spPr/>
      <dgm:t>
        <a:bodyPr/>
        <a:lstStyle/>
        <a:p>
          <a:r>
            <a:rPr lang="en-GB" sz="1400" dirty="0"/>
            <a:t>Signs in Englis only</a:t>
          </a:r>
        </a:p>
      </dgm:t>
    </dgm:pt>
    <dgm:pt modelId="{566322A8-C5E2-4BE0-8138-B016A1524DC6}" type="parTrans" cxnId="{02D62E87-59D3-43A4-B6D8-4DFB289DD9EA}">
      <dgm:prSet/>
      <dgm:spPr/>
      <dgm:t>
        <a:bodyPr/>
        <a:lstStyle/>
        <a:p>
          <a:endParaRPr lang="en-GB"/>
        </a:p>
      </dgm:t>
    </dgm:pt>
    <dgm:pt modelId="{EFA6B897-5BB5-4409-BA97-DAF5EEBC7840}" type="sibTrans" cxnId="{02D62E87-59D3-43A4-B6D8-4DFB289DD9EA}">
      <dgm:prSet/>
      <dgm:spPr/>
      <dgm:t>
        <a:bodyPr/>
        <a:lstStyle/>
        <a:p>
          <a:endParaRPr lang="en-GB"/>
        </a:p>
      </dgm:t>
    </dgm:pt>
    <dgm:pt modelId="{AB6CEC01-A3E2-4158-84C2-49C634C9DD62}">
      <dgm:prSet phldrT="[Text]" phldr="0" custT="1"/>
      <dgm:spPr/>
      <dgm:t>
        <a:bodyPr/>
        <a:lstStyle/>
        <a:p>
          <a:r>
            <a:rPr lang="en-GB" sz="1400" dirty="0"/>
            <a:t>Misunderstood by non-English </a:t>
          </a:r>
        </a:p>
      </dgm:t>
    </dgm:pt>
    <dgm:pt modelId="{C181208C-2164-42ED-8E9D-2AF1C26C2889}" type="parTrans" cxnId="{1C93A39A-D745-4DC3-A4CA-1AAB6F00163E}">
      <dgm:prSet/>
      <dgm:spPr/>
      <dgm:t>
        <a:bodyPr/>
        <a:lstStyle/>
        <a:p>
          <a:endParaRPr lang="en-GB"/>
        </a:p>
      </dgm:t>
    </dgm:pt>
    <dgm:pt modelId="{03039A41-10FE-4026-B7A0-116C0B1FFE60}" type="sibTrans" cxnId="{1C93A39A-D745-4DC3-A4CA-1AAB6F00163E}">
      <dgm:prSet/>
      <dgm:spPr/>
      <dgm:t>
        <a:bodyPr/>
        <a:lstStyle/>
        <a:p>
          <a:endParaRPr lang="en-GB"/>
        </a:p>
      </dgm:t>
    </dgm:pt>
    <dgm:pt modelId="{6055635F-A470-4F95-A4AA-35A677285F18}">
      <dgm:prSet phldrT="[Text]" phldr="0" custT="1"/>
      <dgm:spPr/>
      <dgm:t>
        <a:bodyPr/>
        <a:lstStyle/>
        <a:p>
          <a:r>
            <a:rPr lang="en-GB" sz="1400" dirty="0"/>
            <a:t>Hygiene errors</a:t>
          </a:r>
        </a:p>
      </dgm:t>
    </dgm:pt>
    <dgm:pt modelId="{C47C5918-89BA-401A-8B2D-3836087BEEE6}" type="parTrans" cxnId="{1B5FA7A6-5C38-4C8F-9022-5A70349A8AFD}">
      <dgm:prSet/>
      <dgm:spPr/>
      <dgm:t>
        <a:bodyPr/>
        <a:lstStyle/>
        <a:p>
          <a:endParaRPr lang="en-GB"/>
        </a:p>
      </dgm:t>
    </dgm:pt>
    <dgm:pt modelId="{17F8BFB7-35B6-4FE5-B070-CFEA3E8A25FB}" type="sibTrans" cxnId="{1B5FA7A6-5C38-4C8F-9022-5A70349A8AFD}">
      <dgm:prSet/>
      <dgm:spPr/>
      <dgm:t>
        <a:bodyPr/>
        <a:lstStyle/>
        <a:p>
          <a:endParaRPr lang="en-GB"/>
        </a:p>
      </dgm:t>
    </dgm:pt>
    <dgm:pt modelId="{413F4573-1D9E-4014-BAAC-BAA5DA8B1F47}">
      <dgm:prSet phldrT="[Text]" phldr="0" custT="1"/>
      <dgm:spPr/>
      <dgm:t>
        <a:bodyPr/>
        <a:lstStyle/>
        <a:p>
          <a:r>
            <a:rPr lang="en-GB" sz="1400" dirty="0"/>
            <a:t>Sustain</a:t>
          </a:r>
        </a:p>
      </dgm:t>
    </dgm:pt>
    <dgm:pt modelId="{CD9752E6-9110-4450-A966-2264C9EB4917}" type="parTrans" cxnId="{188851A0-1D12-4140-B952-5FB8AE96EC8D}">
      <dgm:prSet/>
      <dgm:spPr/>
      <dgm:t>
        <a:bodyPr/>
        <a:lstStyle/>
        <a:p>
          <a:endParaRPr lang="en-GB"/>
        </a:p>
      </dgm:t>
    </dgm:pt>
    <dgm:pt modelId="{D79ED23D-D716-4CDD-9F9B-82FB6122DC58}" type="sibTrans" cxnId="{188851A0-1D12-4140-B952-5FB8AE96EC8D}">
      <dgm:prSet/>
      <dgm:spPr/>
      <dgm:t>
        <a:bodyPr/>
        <a:lstStyle/>
        <a:p>
          <a:endParaRPr lang="en-GB"/>
        </a:p>
      </dgm:t>
    </dgm:pt>
    <dgm:pt modelId="{4A0C7B36-0E9B-486C-9294-4E3A7375891E}" type="pres">
      <dgm:prSet presAssocID="{64943E91-ABD2-4BF3-B41C-659B503886B5}" presName="Name0" presStyleCnt="0">
        <dgm:presLayoutVars>
          <dgm:dir/>
          <dgm:resizeHandles val="exact"/>
        </dgm:presLayoutVars>
      </dgm:prSet>
      <dgm:spPr/>
    </dgm:pt>
    <dgm:pt modelId="{BD7B4E54-BD6B-4DEA-8DB0-0E10285205EF}" type="pres">
      <dgm:prSet presAssocID="{64943E91-ABD2-4BF3-B41C-659B503886B5}" presName="cycle" presStyleCnt="0"/>
      <dgm:spPr/>
    </dgm:pt>
    <dgm:pt modelId="{6ABA46FC-3668-491E-9129-7C069C76698B}" type="pres">
      <dgm:prSet presAssocID="{47BD1A71-FBAF-49F8-B1A0-CD3809972095}" presName="nodeFirstNode" presStyleLbl="node1" presStyleIdx="0" presStyleCnt="5">
        <dgm:presLayoutVars>
          <dgm:bulletEnabled val="1"/>
        </dgm:presLayoutVars>
      </dgm:prSet>
      <dgm:spPr/>
    </dgm:pt>
    <dgm:pt modelId="{43788AD3-B166-48F8-A4C2-C24501208A1E}" type="pres">
      <dgm:prSet presAssocID="{75709EEB-073D-4513-825E-07C795F9A276}" presName="sibTransFirstNode" presStyleLbl="bgShp" presStyleIdx="0" presStyleCnt="1"/>
      <dgm:spPr/>
    </dgm:pt>
    <dgm:pt modelId="{A2AB7206-34F2-4CF4-8A31-BEE482AEC30B}" type="pres">
      <dgm:prSet presAssocID="{B99D819D-396A-4D38-A8B8-C536B836490C}" presName="nodeFollowingNodes" presStyleLbl="node1" presStyleIdx="1" presStyleCnt="5">
        <dgm:presLayoutVars>
          <dgm:bulletEnabled val="1"/>
        </dgm:presLayoutVars>
      </dgm:prSet>
      <dgm:spPr/>
    </dgm:pt>
    <dgm:pt modelId="{5BDC1780-4CC3-42B2-852C-457791C9E6EF}" type="pres">
      <dgm:prSet presAssocID="{AB6CEC01-A3E2-4158-84C2-49C634C9DD62}" presName="nodeFollowingNodes" presStyleLbl="node1" presStyleIdx="2" presStyleCnt="5">
        <dgm:presLayoutVars>
          <dgm:bulletEnabled val="1"/>
        </dgm:presLayoutVars>
      </dgm:prSet>
      <dgm:spPr/>
    </dgm:pt>
    <dgm:pt modelId="{66ABF113-BEF5-474A-8827-01E73CFD1678}" type="pres">
      <dgm:prSet presAssocID="{6055635F-A470-4F95-A4AA-35A677285F18}" presName="nodeFollowingNodes" presStyleLbl="node1" presStyleIdx="3" presStyleCnt="5">
        <dgm:presLayoutVars>
          <dgm:bulletEnabled val="1"/>
        </dgm:presLayoutVars>
      </dgm:prSet>
      <dgm:spPr/>
    </dgm:pt>
    <dgm:pt modelId="{9A85AB57-C0E9-4185-947F-52D5A08785E0}" type="pres">
      <dgm:prSet presAssocID="{413F4573-1D9E-4014-BAAC-BAA5DA8B1F47}" presName="nodeFollowingNodes" presStyleLbl="node1" presStyleIdx="4" presStyleCnt="5">
        <dgm:presLayoutVars>
          <dgm:bulletEnabled val="1"/>
        </dgm:presLayoutVars>
      </dgm:prSet>
      <dgm:spPr/>
    </dgm:pt>
  </dgm:ptLst>
  <dgm:cxnLst>
    <dgm:cxn modelId="{75B9C431-88A7-458A-AA6E-6F3D316DA8C8}" srcId="{64943E91-ABD2-4BF3-B41C-659B503886B5}" destId="{47BD1A71-FBAF-49F8-B1A0-CD3809972095}" srcOrd="0" destOrd="0" parTransId="{AFC6FA54-CFA6-419B-B16B-50F12AA63A82}" sibTransId="{75709EEB-073D-4513-825E-07C795F9A276}"/>
    <dgm:cxn modelId="{02D62E87-59D3-43A4-B6D8-4DFB289DD9EA}" srcId="{64943E91-ABD2-4BF3-B41C-659B503886B5}" destId="{B99D819D-396A-4D38-A8B8-C536B836490C}" srcOrd="1" destOrd="0" parTransId="{566322A8-C5E2-4BE0-8138-B016A1524DC6}" sibTransId="{EFA6B897-5BB5-4409-BA97-DAF5EEBC7840}"/>
    <dgm:cxn modelId="{1C93A39A-D745-4DC3-A4CA-1AAB6F00163E}" srcId="{64943E91-ABD2-4BF3-B41C-659B503886B5}" destId="{AB6CEC01-A3E2-4158-84C2-49C634C9DD62}" srcOrd="2" destOrd="0" parTransId="{C181208C-2164-42ED-8E9D-2AF1C26C2889}" sibTransId="{03039A41-10FE-4026-B7A0-116C0B1FFE60}"/>
    <dgm:cxn modelId="{188851A0-1D12-4140-B952-5FB8AE96EC8D}" srcId="{64943E91-ABD2-4BF3-B41C-659B503886B5}" destId="{413F4573-1D9E-4014-BAAC-BAA5DA8B1F47}" srcOrd="4" destOrd="0" parTransId="{CD9752E6-9110-4450-A966-2264C9EB4917}" sibTransId="{D79ED23D-D716-4CDD-9F9B-82FB6122DC58}"/>
    <dgm:cxn modelId="{1B5FA7A6-5C38-4C8F-9022-5A70349A8AFD}" srcId="{64943E91-ABD2-4BF3-B41C-659B503886B5}" destId="{6055635F-A470-4F95-A4AA-35A677285F18}" srcOrd="3" destOrd="0" parTransId="{C47C5918-89BA-401A-8B2D-3836087BEEE6}" sibTransId="{17F8BFB7-35B6-4FE5-B070-CFEA3E8A25FB}"/>
    <dgm:cxn modelId="{38C64EA7-6A2D-4AAD-BE47-EBDDBBB23991}" type="presOf" srcId="{6055635F-A470-4F95-A4AA-35A677285F18}" destId="{66ABF113-BEF5-474A-8827-01E73CFD1678}" srcOrd="0" destOrd="0" presId="urn:microsoft.com/office/officeart/2005/8/layout/cycle3"/>
    <dgm:cxn modelId="{1D02F4B5-520A-4227-BF75-4A1CD564218A}" type="presOf" srcId="{75709EEB-073D-4513-825E-07C795F9A276}" destId="{43788AD3-B166-48F8-A4C2-C24501208A1E}" srcOrd="0" destOrd="0" presId="urn:microsoft.com/office/officeart/2005/8/layout/cycle3"/>
    <dgm:cxn modelId="{89D4CEC0-C126-427C-8F38-B06A5E1F1BB3}" type="presOf" srcId="{47BD1A71-FBAF-49F8-B1A0-CD3809972095}" destId="{6ABA46FC-3668-491E-9129-7C069C76698B}" srcOrd="0" destOrd="0" presId="urn:microsoft.com/office/officeart/2005/8/layout/cycle3"/>
    <dgm:cxn modelId="{2C50BAC3-EC18-4BDB-BF13-DEE54C5978A0}" type="presOf" srcId="{AB6CEC01-A3E2-4158-84C2-49C634C9DD62}" destId="{5BDC1780-4CC3-42B2-852C-457791C9E6EF}" srcOrd="0" destOrd="0" presId="urn:microsoft.com/office/officeart/2005/8/layout/cycle3"/>
    <dgm:cxn modelId="{D62855CB-7CE3-488A-BDF8-88AEB50B6572}" type="presOf" srcId="{413F4573-1D9E-4014-BAAC-BAA5DA8B1F47}" destId="{9A85AB57-C0E9-4185-947F-52D5A08785E0}" srcOrd="0" destOrd="0" presId="urn:microsoft.com/office/officeart/2005/8/layout/cycle3"/>
    <dgm:cxn modelId="{22D904E5-7AEA-49F5-B87D-CF807716D838}" type="presOf" srcId="{B99D819D-396A-4D38-A8B8-C536B836490C}" destId="{A2AB7206-34F2-4CF4-8A31-BEE482AEC30B}" srcOrd="0" destOrd="0" presId="urn:microsoft.com/office/officeart/2005/8/layout/cycle3"/>
    <dgm:cxn modelId="{7EDE85EA-D0D7-4CE7-B859-29822607B1EF}" type="presOf" srcId="{64943E91-ABD2-4BF3-B41C-659B503886B5}" destId="{4A0C7B36-0E9B-486C-9294-4E3A7375891E}" srcOrd="0" destOrd="0" presId="urn:microsoft.com/office/officeart/2005/8/layout/cycle3"/>
    <dgm:cxn modelId="{58C5425C-14B2-457A-930B-D484A15888A7}" type="presParOf" srcId="{4A0C7B36-0E9B-486C-9294-4E3A7375891E}" destId="{BD7B4E54-BD6B-4DEA-8DB0-0E10285205EF}" srcOrd="0" destOrd="0" presId="urn:microsoft.com/office/officeart/2005/8/layout/cycle3"/>
    <dgm:cxn modelId="{4540469A-4CF6-495A-B5E2-75550C66A0BE}" type="presParOf" srcId="{BD7B4E54-BD6B-4DEA-8DB0-0E10285205EF}" destId="{6ABA46FC-3668-491E-9129-7C069C76698B}" srcOrd="0" destOrd="0" presId="urn:microsoft.com/office/officeart/2005/8/layout/cycle3"/>
    <dgm:cxn modelId="{18C9591C-F515-495C-85AE-D9B40CB133D4}" type="presParOf" srcId="{BD7B4E54-BD6B-4DEA-8DB0-0E10285205EF}" destId="{43788AD3-B166-48F8-A4C2-C24501208A1E}" srcOrd="1" destOrd="0" presId="urn:microsoft.com/office/officeart/2005/8/layout/cycle3"/>
    <dgm:cxn modelId="{D069348E-4AC5-4E58-918C-C74C9B79786B}" type="presParOf" srcId="{BD7B4E54-BD6B-4DEA-8DB0-0E10285205EF}" destId="{A2AB7206-34F2-4CF4-8A31-BEE482AEC30B}" srcOrd="2" destOrd="0" presId="urn:microsoft.com/office/officeart/2005/8/layout/cycle3"/>
    <dgm:cxn modelId="{C247652B-19E8-44D8-9B38-F94A034A18F7}" type="presParOf" srcId="{BD7B4E54-BD6B-4DEA-8DB0-0E10285205EF}" destId="{5BDC1780-4CC3-42B2-852C-457791C9E6EF}" srcOrd="3" destOrd="0" presId="urn:microsoft.com/office/officeart/2005/8/layout/cycle3"/>
    <dgm:cxn modelId="{3A83F06D-3F79-40FD-BCC3-383316423F9A}" type="presParOf" srcId="{BD7B4E54-BD6B-4DEA-8DB0-0E10285205EF}" destId="{66ABF113-BEF5-474A-8827-01E73CFD1678}" srcOrd="4" destOrd="0" presId="urn:microsoft.com/office/officeart/2005/8/layout/cycle3"/>
    <dgm:cxn modelId="{59406F30-31BE-48D0-988A-3B1401816B73}" type="presParOf" srcId="{BD7B4E54-BD6B-4DEA-8DB0-0E10285205EF}" destId="{9A85AB57-C0E9-4185-947F-52D5A08785E0}" srcOrd="5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2288A43-C5D8-43C0-A111-DFC7882DB7F9}" type="doc">
      <dgm:prSet loTypeId="urn:microsoft.com/office/officeart/2005/8/layout/hList1" loCatId="list" qsTypeId="urn:microsoft.com/office/officeart/2005/8/quickstyle/3d2" qsCatId="3D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E5628263-E8D9-4E4A-938F-CB9A51AD0798}">
      <dgm:prSet phldrT="[Text]" phldr="0" custT="1"/>
      <dgm:spPr/>
      <dgm:t>
        <a:bodyPr/>
        <a:lstStyle/>
        <a:p>
          <a:r>
            <a:rPr lang="en-GB" sz="2000" dirty="0"/>
            <a:t>Recommendations</a:t>
          </a:r>
        </a:p>
      </dgm:t>
    </dgm:pt>
    <dgm:pt modelId="{558ECB50-5011-4C4C-A39A-D2C393FF7A73}" type="parTrans" cxnId="{AA234557-49BD-4AE2-AAFC-EE9F83C53E04}">
      <dgm:prSet/>
      <dgm:spPr/>
      <dgm:t>
        <a:bodyPr/>
        <a:lstStyle/>
        <a:p>
          <a:endParaRPr lang="en-GB"/>
        </a:p>
      </dgm:t>
    </dgm:pt>
    <dgm:pt modelId="{BB74B75D-D287-426E-869D-D11E54CC8EAC}" type="sibTrans" cxnId="{AA234557-49BD-4AE2-AAFC-EE9F83C53E04}">
      <dgm:prSet/>
      <dgm:spPr/>
      <dgm:t>
        <a:bodyPr/>
        <a:lstStyle/>
        <a:p>
          <a:endParaRPr lang="en-GB"/>
        </a:p>
      </dgm:t>
    </dgm:pt>
    <dgm:pt modelId="{8F7670AA-8B6D-4D70-9EC3-8AA9D02B8C0B}">
      <dgm:prSet phldrT="[Text]" phldr="0" custT="1"/>
      <dgm:spPr/>
      <dgm:t>
        <a:bodyPr/>
        <a:lstStyle/>
        <a:p>
          <a:r>
            <a:rPr lang="en-GB" sz="1400" dirty="0"/>
            <a:t>Develop a training manual in multiple languages</a:t>
          </a:r>
        </a:p>
      </dgm:t>
    </dgm:pt>
    <dgm:pt modelId="{246280A8-01C8-4151-AB86-5DB7C33E9BD6}" type="parTrans" cxnId="{75259A64-80CE-4FDF-BD4B-2A4421BC2116}">
      <dgm:prSet/>
      <dgm:spPr/>
      <dgm:t>
        <a:bodyPr/>
        <a:lstStyle/>
        <a:p>
          <a:endParaRPr lang="en-GB"/>
        </a:p>
      </dgm:t>
    </dgm:pt>
    <dgm:pt modelId="{8D368343-8A46-4BB8-9EAE-A6BED57E2473}" type="sibTrans" cxnId="{75259A64-80CE-4FDF-BD4B-2A4421BC2116}">
      <dgm:prSet/>
      <dgm:spPr/>
      <dgm:t>
        <a:bodyPr/>
        <a:lstStyle/>
        <a:p>
          <a:endParaRPr lang="en-GB"/>
        </a:p>
      </dgm:t>
    </dgm:pt>
    <dgm:pt modelId="{4B23797B-B1D0-4C1F-8405-660506B68A42}">
      <dgm:prSet phldrT="[Text]" phldr="0" custT="1"/>
      <dgm:spPr/>
      <dgm:t>
        <a:bodyPr/>
        <a:lstStyle/>
        <a:p>
          <a:r>
            <a:rPr lang="en-GB" sz="1400" dirty="0"/>
            <a:t>Provide management training on intercultural communication</a:t>
          </a:r>
        </a:p>
      </dgm:t>
    </dgm:pt>
    <dgm:pt modelId="{76A03CDD-12FA-4719-B717-D1845C18448A}" type="parTrans" cxnId="{592F0EFA-FD9C-4295-B6F8-1E4F81BF15EA}">
      <dgm:prSet/>
      <dgm:spPr/>
      <dgm:t>
        <a:bodyPr/>
        <a:lstStyle/>
        <a:p>
          <a:endParaRPr lang="en-GB"/>
        </a:p>
      </dgm:t>
    </dgm:pt>
    <dgm:pt modelId="{C83EF57C-3ABF-4144-988B-ED68AEBBCA1C}" type="sibTrans" cxnId="{592F0EFA-FD9C-4295-B6F8-1E4F81BF15EA}">
      <dgm:prSet/>
      <dgm:spPr/>
      <dgm:t>
        <a:bodyPr/>
        <a:lstStyle/>
        <a:p>
          <a:endParaRPr lang="en-GB"/>
        </a:p>
      </dgm:t>
    </dgm:pt>
    <dgm:pt modelId="{8685FC4C-1A99-4272-8D53-3588D31A751F}">
      <dgm:prSet phldrT="[Text]" phldr="0" custT="1"/>
      <dgm:spPr/>
      <dgm:t>
        <a:bodyPr/>
        <a:lstStyle/>
        <a:p>
          <a:r>
            <a:rPr lang="en-GB" sz="2000" dirty="0"/>
            <a:t>Expected</a:t>
          </a:r>
          <a:br>
            <a:rPr lang="en-GB" sz="2000" dirty="0"/>
          </a:br>
          <a:r>
            <a:rPr lang="en-GB" sz="2000" dirty="0"/>
            <a:t>Benefits</a:t>
          </a:r>
        </a:p>
      </dgm:t>
    </dgm:pt>
    <dgm:pt modelId="{F9501232-212C-4915-8F51-815FD94B2AA1}" type="parTrans" cxnId="{CE653EB6-7D0E-4856-BAE6-C8E7970EEBC3}">
      <dgm:prSet/>
      <dgm:spPr/>
      <dgm:t>
        <a:bodyPr/>
        <a:lstStyle/>
        <a:p>
          <a:endParaRPr lang="en-GB"/>
        </a:p>
      </dgm:t>
    </dgm:pt>
    <dgm:pt modelId="{58112D9A-2BAB-4383-8BA4-62714F39EAC2}" type="sibTrans" cxnId="{CE653EB6-7D0E-4856-BAE6-C8E7970EEBC3}">
      <dgm:prSet/>
      <dgm:spPr/>
      <dgm:t>
        <a:bodyPr/>
        <a:lstStyle/>
        <a:p>
          <a:endParaRPr lang="en-GB"/>
        </a:p>
      </dgm:t>
    </dgm:pt>
    <dgm:pt modelId="{0DB95306-FA06-44F4-B401-F73C0D29FF9D}">
      <dgm:prSet phldrT="[Text]" phldr="0" custT="1"/>
      <dgm:spPr/>
      <dgm:t>
        <a:bodyPr/>
        <a:lstStyle/>
        <a:p>
          <a:r>
            <a:rPr lang="en-GB" sz="1400" dirty="0"/>
            <a:t>Better communication –improved food quality</a:t>
          </a:r>
        </a:p>
      </dgm:t>
    </dgm:pt>
    <dgm:pt modelId="{C3357FF1-2307-48F4-8CAC-84454FB18527}" type="parTrans" cxnId="{0A9B04A2-E625-411C-A7D9-57861DF92DA9}">
      <dgm:prSet/>
      <dgm:spPr/>
      <dgm:t>
        <a:bodyPr/>
        <a:lstStyle/>
        <a:p>
          <a:endParaRPr lang="en-GB"/>
        </a:p>
      </dgm:t>
    </dgm:pt>
    <dgm:pt modelId="{0AB3C14F-86E3-4BA9-8516-5890E854B670}" type="sibTrans" cxnId="{0A9B04A2-E625-411C-A7D9-57861DF92DA9}">
      <dgm:prSet/>
      <dgm:spPr/>
      <dgm:t>
        <a:bodyPr/>
        <a:lstStyle/>
        <a:p>
          <a:endParaRPr lang="en-GB"/>
        </a:p>
      </dgm:t>
    </dgm:pt>
    <dgm:pt modelId="{11B675E3-D8C8-4865-9FB2-DF828FDB7997}">
      <dgm:prSet phldrT="[Text]" phldr="0" custT="1"/>
      <dgm:spPr/>
      <dgm:t>
        <a:bodyPr/>
        <a:lstStyle/>
        <a:p>
          <a:r>
            <a:rPr lang="en-GB" sz="1400" dirty="0"/>
            <a:t>Long-term business growth</a:t>
          </a:r>
        </a:p>
      </dgm:t>
    </dgm:pt>
    <dgm:pt modelId="{B8367FA5-B8BA-4A33-867C-D30860E78193}" type="parTrans" cxnId="{5742320D-A458-45A1-ACD5-890A6F0DB492}">
      <dgm:prSet/>
      <dgm:spPr/>
      <dgm:t>
        <a:bodyPr/>
        <a:lstStyle/>
        <a:p>
          <a:endParaRPr lang="en-GB"/>
        </a:p>
      </dgm:t>
    </dgm:pt>
    <dgm:pt modelId="{92A63AC0-7D47-4D03-BAA4-A67A7764C006}" type="sibTrans" cxnId="{5742320D-A458-45A1-ACD5-890A6F0DB492}">
      <dgm:prSet/>
      <dgm:spPr/>
      <dgm:t>
        <a:bodyPr/>
        <a:lstStyle/>
        <a:p>
          <a:endParaRPr lang="en-GB"/>
        </a:p>
      </dgm:t>
    </dgm:pt>
    <dgm:pt modelId="{7B7FC881-307E-4EC4-B58F-005AE6BDA53B}">
      <dgm:prSet phldrT="[Text]" phldr="0" custT="1"/>
      <dgm:spPr/>
      <dgm:t>
        <a:bodyPr/>
        <a:lstStyle/>
        <a:p>
          <a:r>
            <a:rPr lang="en-GB" sz="2000" dirty="0"/>
            <a:t>Conclusion</a:t>
          </a:r>
        </a:p>
      </dgm:t>
    </dgm:pt>
    <dgm:pt modelId="{591581B0-925D-4BC5-8CD5-9CA0BEA52332}" type="parTrans" cxnId="{C438E31B-B56B-4D20-85C7-DA1291988E74}">
      <dgm:prSet/>
      <dgm:spPr/>
      <dgm:t>
        <a:bodyPr/>
        <a:lstStyle/>
        <a:p>
          <a:endParaRPr lang="en-GB"/>
        </a:p>
      </dgm:t>
    </dgm:pt>
    <dgm:pt modelId="{207950C1-451E-491C-9A17-BF50BE11CF81}" type="sibTrans" cxnId="{C438E31B-B56B-4D20-85C7-DA1291988E74}">
      <dgm:prSet/>
      <dgm:spPr/>
      <dgm:t>
        <a:bodyPr/>
        <a:lstStyle/>
        <a:p>
          <a:endParaRPr lang="en-GB"/>
        </a:p>
      </dgm:t>
    </dgm:pt>
    <dgm:pt modelId="{C8CE41D4-796C-444C-B63C-63F56ACC5ABD}">
      <dgm:prSet phldrT="[Text]" phldr="0" custT="1"/>
      <dgm:spPr/>
      <dgm:t>
        <a:bodyPr/>
        <a:lstStyle/>
        <a:p>
          <a:r>
            <a:rPr lang="en-GB" sz="1400" dirty="0"/>
            <a:t>Flight Foods’ main challenge is communication, not competence</a:t>
          </a:r>
        </a:p>
      </dgm:t>
    </dgm:pt>
    <dgm:pt modelId="{CB290217-6E89-455E-9CD7-A11512EAF454}" type="parTrans" cxnId="{BB3C7BAA-170A-48F5-B768-B8256BB61370}">
      <dgm:prSet/>
      <dgm:spPr/>
      <dgm:t>
        <a:bodyPr/>
        <a:lstStyle/>
        <a:p>
          <a:endParaRPr lang="en-GB"/>
        </a:p>
      </dgm:t>
    </dgm:pt>
    <dgm:pt modelId="{86A9F134-DF43-4656-9C44-4078B40938D4}" type="sibTrans" cxnId="{BB3C7BAA-170A-48F5-B768-B8256BB61370}">
      <dgm:prSet/>
      <dgm:spPr/>
      <dgm:t>
        <a:bodyPr/>
        <a:lstStyle/>
        <a:p>
          <a:endParaRPr lang="en-GB"/>
        </a:p>
      </dgm:t>
    </dgm:pt>
    <dgm:pt modelId="{5166F50A-742F-40DC-AFD3-95A312C96633}">
      <dgm:prSet phldrT="[Text]" phldr="0" custT="1"/>
      <dgm:spPr/>
      <dgm:t>
        <a:bodyPr/>
        <a:lstStyle/>
        <a:p>
          <a:r>
            <a:rPr lang="en-GB" sz="1400" dirty="0"/>
            <a:t>Effective communication= better teamwork + higher standards</a:t>
          </a:r>
        </a:p>
      </dgm:t>
    </dgm:pt>
    <dgm:pt modelId="{C8B5F41A-063B-4A90-8084-E3CB51189CC2}" type="parTrans" cxnId="{CC886BB3-6CB4-458F-A4C9-0B57B635AA63}">
      <dgm:prSet/>
      <dgm:spPr/>
      <dgm:t>
        <a:bodyPr/>
        <a:lstStyle/>
        <a:p>
          <a:endParaRPr lang="en-GB"/>
        </a:p>
      </dgm:t>
    </dgm:pt>
    <dgm:pt modelId="{A494E342-1FE0-4D94-AA2E-92E5C2378BD4}" type="sibTrans" cxnId="{CC886BB3-6CB4-458F-A4C9-0B57B635AA63}">
      <dgm:prSet/>
      <dgm:spPr/>
      <dgm:t>
        <a:bodyPr/>
        <a:lstStyle/>
        <a:p>
          <a:endParaRPr lang="en-GB"/>
        </a:p>
      </dgm:t>
    </dgm:pt>
    <dgm:pt modelId="{CA6EDAF0-F067-49C2-938C-498144BEC7EC}">
      <dgm:prSet phldrT="[Text]" phldr="0" custT="1"/>
      <dgm:spPr/>
      <dgm:t>
        <a:bodyPr/>
        <a:lstStyle/>
        <a:p>
          <a:r>
            <a:rPr lang="en-GB" sz="1400" dirty="0"/>
            <a:t>Implement a feedback system</a:t>
          </a:r>
        </a:p>
      </dgm:t>
    </dgm:pt>
    <dgm:pt modelId="{AAFFA2F6-2248-4BB1-98CB-DE3218526221}" type="parTrans" cxnId="{6C30B16D-32DF-4C48-9E6E-3DE6557440E9}">
      <dgm:prSet/>
      <dgm:spPr/>
      <dgm:t>
        <a:bodyPr/>
        <a:lstStyle/>
        <a:p>
          <a:endParaRPr lang="en-GB"/>
        </a:p>
      </dgm:t>
    </dgm:pt>
    <dgm:pt modelId="{82A44E74-F089-442C-B4A4-023D0944F136}" type="sibTrans" cxnId="{6C30B16D-32DF-4C48-9E6E-3DE6557440E9}">
      <dgm:prSet/>
      <dgm:spPr/>
      <dgm:t>
        <a:bodyPr/>
        <a:lstStyle/>
        <a:p>
          <a:endParaRPr lang="en-GB"/>
        </a:p>
      </dgm:t>
    </dgm:pt>
    <dgm:pt modelId="{8868161E-3446-4BE0-82A3-8737CAB9164D}">
      <dgm:prSet phldrT="[Text]" phldr="0" custT="1"/>
      <dgm:spPr/>
      <dgm:t>
        <a:bodyPr/>
        <a:lstStyle/>
        <a:p>
          <a:r>
            <a:rPr lang="en-GB" sz="1400" dirty="0"/>
            <a:t>Higher hygiene and safety compliance</a:t>
          </a:r>
        </a:p>
      </dgm:t>
    </dgm:pt>
    <dgm:pt modelId="{C418A763-D9B9-4F8B-85A4-3B620F30DE20}" type="parTrans" cxnId="{A16EF5F2-5B9E-4207-8AE4-E0A7541B0E75}">
      <dgm:prSet/>
      <dgm:spPr/>
    </dgm:pt>
    <dgm:pt modelId="{8A6EB861-90D5-4BA0-B444-6C743887BFFC}" type="sibTrans" cxnId="{A16EF5F2-5B9E-4207-8AE4-E0A7541B0E75}">
      <dgm:prSet/>
      <dgm:spPr/>
    </dgm:pt>
    <dgm:pt modelId="{C188C44A-68B8-4C63-A882-DEE3D241A802}">
      <dgm:prSet phldrT="[Text]" phldr="0" custT="1"/>
      <dgm:spPr/>
      <dgm:t>
        <a:bodyPr/>
        <a:lstStyle/>
        <a:p>
          <a:r>
            <a:rPr lang="en-GB" sz="1400" dirty="0"/>
            <a:t>Rebuilding trust with airline clients</a:t>
          </a:r>
        </a:p>
      </dgm:t>
    </dgm:pt>
    <dgm:pt modelId="{8565F2B3-9ACA-4936-9934-A7376DA05034}" type="parTrans" cxnId="{9CE1F4FA-63B1-4C2A-8B69-E89B6FCCDA87}">
      <dgm:prSet/>
      <dgm:spPr/>
    </dgm:pt>
    <dgm:pt modelId="{175A69A4-4D4D-40D4-B49F-A4BF3D5FA3C7}" type="sibTrans" cxnId="{9CE1F4FA-63B1-4C2A-8B69-E89B6FCCDA87}">
      <dgm:prSet/>
      <dgm:spPr/>
    </dgm:pt>
    <dgm:pt modelId="{543DD3A0-D44E-4429-B194-1B1BB75F8C55}">
      <dgm:prSet phldrT="[Text]" phldr="0" custT="1"/>
      <dgm:spPr/>
      <dgm:t>
        <a:bodyPr/>
        <a:lstStyle/>
        <a:p>
          <a:r>
            <a:rPr lang="en-GB" sz="1400" dirty="0"/>
            <a:t>Addressing language, culture, and training will improve performance</a:t>
          </a:r>
        </a:p>
      </dgm:t>
    </dgm:pt>
    <dgm:pt modelId="{65548753-058C-4E81-A5A2-8D1BD5B46FA5}" type="parTrans" cxnId="{ED4298D4-841A-4E24-B325-66EF2B595A48}">
      <dgm:prSet/>
      <dgm:spPr/>
    </dgm:pt>
    <dgm:pt modelId="{4DF39115-19CA-48CF-AD94-AF64E1729AED}" type="sibTrans" cxnId="{ED4298D4-841A-4E24-B325-66EF2B595A48}">
      <dgm:prSet/>
      <dgm:spPr/>
    </dgm:pt>
    <dgm:pt modelId="{A86EC7B9-0738-4768-BB7A-E4919F5361E7}">
      <dgm:prSet phldrT="[Text]" phldr="0" custT="1"/>
      <dgm:spPr/>
      <dgm:t>
        <a:bodyPr/>
        <a:lstStyle/>
        <a:p>
          <a:endParaRPr lang="en-GB" sz="1400" dirty="0"/>
        </a:p>
      </dgm:t>
    </dgm:pt>
    <dgm:pt modelId="{2CE282C3-6098-49CE-A784-B3C5814C9D3B}" type="parTrans" cxnId="{5BE3DAA8-CAE9-4035-B0B0-A93B6C298A8E}">
      <dgm:prSet/>
      <dgm:spPr/>
    </dgm:pt>
    <dgm:pt modelId="{E87DE6BA-F8CE-490C-BCEE-37B314A4F4EB}" type="sibTrans" cxnId="{5BE3DAA8-CAE9-4035-B0B0-A93B6C298A8E}">
      <dgm:prSet/>
      <dgm:spPr/>
    </dgm:pt>
    <dgm:pt modelId="{9215EC38-EFD0-46A5-A13A-0A969FF822D6}" type="pres">
      <dgm:prSet presAssocID="{32288A43-C5D8-43C0-A111-DFC7882DB7F9}" presName="Name0" presStyleCnt="0">
        <dgm:presLayoutVars>
          <dgm:dir/>
          <dgm:animLvl val="lvl"/>
          <dgm:resizeHandles val="exact"/>
        </dgm:presLayoutVars>
      </dgm:prSet>
      <dgm:spPr/>
    </dgm:pt>
    <dgm:pt modelId="{76294E22-B4E7-40A8-A755-E8BA59F3FEC2}" type="pres">
      <dgm:prSet presAssocID="{E5628263-E8D9-4E4A-938F-CB9A51AD0798}" presName="composite" presStyleCnt="0"/>
      <dgm:spPr/>
    </dgm:pt>
    <dgm:pt modelId="{9D548CE0-AC5C-442A-9B7C-AF23E047A310}" type="pres">
      <dgm:prSet presAssocID="{E5628263-E8D9-4E4A-938F-CB9A51AD0798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D722C932-6AF9-4E12-BED2-9A6360A11DDF}" type="pres">
      <dgm:prSet presAssocID="{E5628263-E8D9-4E4A-938F-CB9A51AD0798}" presName="desTx" presStyleLbl="alignAccFollowNode1" presStyleIdx="0" presStyleCnt="3">
        <dgm:presLayoutVars>
          <dgm:bulletEnabled val="1"/>
        </dgm:presLayoutVars>
      </dgm:prSet>
      <dgm:spPr/>
    </dgm:pt>
    <dgm:pt modelId="{273A2B5E-A2E3-43D1-B144-25325F6CD504}" type="pres">
      <dgm:prSet presAssocID="{BB74B75D-D287-426E-869D-D11E54CC8EAC}" presName="space" presStyleCnt="0"/>
      <dgm:spPr/>
    </dgm:pt>
    <dgm:pt modelId="{BA478815-1786-40FB-B1C4-3670E2A2F615}" type="pres">
      <dgm:prSet presAssocID="{8685FC4C-1A99-4272-8D53-3588D31A751F}" presName="composite" presStyleCnt="0"/>
      <dgm:spPr/>
    </dgm:pt>
    <dgm:pt modelId="{FEB1CA3A-6D5F-4BDE-B617-6BC880CCE7AF}" type="pres">
      <dgm:prSet presAssocID="{8685FC4C-1A99-4272-8D53-3588D31A751F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16AD009C-11FA-4022-8DC2-3222614D0E15}" type="pres">
      <dgm:prSet presAssocID="{8685FC4C-1A99-4272-8D53-3588D31A751F}" presName="desTx" presStyleLbl="alignAccFollowNode1" presStyleIdx="1" presStyleCnt="3">
        <dgm:presLayoutVars>
          <dgm:bulletEnabled val="1"/>
        </dgm:presLayoutVars>
      </dgm:prSet>
      <dgm:spPr/>
    </dgm:pt>
    <dgm:pt modelId="{F0ED0AB6-6307-40EA-974B-07788D123540}" type="pres">
      <dgm:prSet presAssocID="{58112D9A-2BAB-4383-8BA4-62714F39EAC2}" presName="space" presStyleCnt="0"/>
      <dgm:spPr/>
    </dgm:pt>
    <dgm:pt modelId="{45F0B9B2-13A3-44B0-987F-881BFB8E58A9}" type="pres">
      <dgm:prSet presAssocID="{7B7FC881-307E-4EC4-B58F-005AE6BDA53B}" presName="composite" presStyleCnt="0"/>
      <dgm:spPr/>
    </dgm:pt>
    <dgm:pt modelId="{01A9E6B8-F4FA-42DF-A6D6-56128209D213}" type="pres">
      <dgm:prSet presAssocID="{7B7FC881-307E-4EC4-B58F-005AE6BDA53B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E93A63D0-B868-4D64-A449-EB194A3E2804}" type="pres">
      <dgm:prSet presAssocID="{7B7FC881-307E-4EC4-B58F-005AE6BDA53B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5742320D-A458-45A1-ACD5-890A6F0DB492}" srcId="{8685FC4C-1A99-4272-8D53-3588D31A751F}" destId="{11B675E3-D8C8-4865-9FB2-DF828FDB7997}" srcOrd="3" destOrd="0" parTransId="{B8367FA5-B8BA-4A33-867C-D30860E78193}" sibTransId="{92A63AC0-7D47-4D03-BAA4-A67A7764C006}"/>
    <dgm:cxn modelId="{2A5DB613-966B-40E1-9D44-3CFA4782CD6B}" type="presOf" srcId="{5166F50A-742F-40DC-AFD3-95A312C96633}" destId="{E93A63D0-B868-4D64-A449-EB194A3E2804}" srcOrd="0" destOrd="2" presId="urn:microsoft.com/office/officeart/2005/8/layout/hList1"/>
    <dgm:cxn modelId="{C438E31B-B56B-4D20-85C7-DA1291988E74}" srcId="{32288A43-C5D8-43C0-A111-DFC7882DB7F9}" destId="{7B7FC881-307E-4EC4-B58F-005AE6BDA53B}" srcOrd="2" destOrd="0" parTransId="{591581B0-925D-4BC5-8CD5-9CA0BEA52332}" sibTransId="{207950C1-451E-491C-9A17-BF50BE11CF81}"/>
    <dgm:cxn modelId="{415E7341-7584-4911-9E57-326DD9AFEBD5}" type="presOf" srcId="{E5628263-E8D9-4E4A-938F-CB9A51AD0798}" destId="{9D548CE0-AC5C-442A-9B7C-AF23E047A310}" srcOrd="0" destOrd="0" presId="urn:microsoft.com/office/officeart/2005/8/layout/hList1"/>
    <dgm:cxn modelId="{75259A64-80CE-4FDF-BD4B-2A4421BC2116}" srcId="{E5628263-E8D9-4E4A-938F-CB9A51AD0798}" destId="{8F7670AA-8B6D-4D70-9EC3-8AA9D02B8C0B}" srcOrd="0" destOrd="0" parTransId="{246280A8-01C8-4151-AB86-5DB7C33E9BD6}" sibTransId="{8D368343-8A46-4BB8-9EAE-A6BED57E2473}"/>
    <dgm:cxn modelId="{96F81E6A-9BB2-4D51-A417-BA7AD735ADC6}" type="presOf" srcId="{0DB95306-FA06-44F4-B401-F73C0D29FF9D}" destId="{16AD009C-11FA-4022-8DC2-3222614D0E15}" srcOrd="0" destOrd="0" presId="urn:microsoft.com/office/officeart/2005/8/layout/hList1"/>
    <dgm:cxn modelId="{10BC116C-A9DA-40CD-8E0E-81CF93A9CF48}" type="presOf" srcId="{11B675E3-D8C8-4865-9FB2-DF828FDB7997}" destId="{16AD009C-11FA-4022-8DC2-3222614D0E15}" srcOrd="0" destOrd="3" presId="urn:microsoft.com/office/officeart/2005/8/layout/hList1"/>
    <dgm:cxn modelId="{10569B6C-7A99-4D53-8D6F-2970A11E08C9}" type="presOf" srcId="{4B23797B-B1D0-4C1F-8405-660506B68A42}" destId="{D722C932-6AF9-4E12-BED2-9A6360A11DDF}" srcOrd="0" destOrd="2" presId="urn:microsoft.com/office/officeart/2005/8/layout/hList1"/>
    <dgm:cxn modelId="{6C30B16D-32DF-4C48-9E6E-3DE6557440E9}" srcId="{E5628263-E8D9-4E4A-938F-CB9A51AD0798}" destId="{CA6EDAF0-F067-49C2-938C-498144BEC7EC}" srcOrd="1" destOrd="0" parTransId="{AAFFA2F6-2248-4BB1-98CB-DE3218526221}" sibTransId="{82A44E74-F089-442C-B4A4-023D0944F136}"/>
    <dgm:cxn modelId="{95216A73-324B-4F30-BD74-AA26C1850F57}" type="presOf" srcId="{CA6EDAF0-F067-49C2-938C-498144BEC7EC}" destId="{D722C932-6AF9-4E12-BED2-9A6360A11DDF}" srcOrd="0" destOrd="1" presId="urn:microsoft.com/office/officeart/2005/8/layout/hList1"/>
    <dgm:cxn modelId="{AA234557-49BD-4AE2-AAFC-EE9F83C53E04}" srcId="{32288A43-C5D8-43C0-A111-DFC7882DB7F9}" destId="{E5628263-E8D9-4E4A-938F-CB9A51AD0798}" srcOrd="0" destOrd="0" parTransId="{558ECB50-5011-4C4C-A39A-D2C393FF7A73}" sibTransId="{BB74B75D-D287-426E-869D-D11E54CC8EAC}"/>
    <dgm:cxn modelId="{D4767F7B-2E03-46AB-9604-81D75244E0D2}" type="presOf" srcId="{543DD3A0-D44E-4429-B194-1B1BB75F8C55}" destId="{E93A63D0-B868-4D64-A449-EB194A3E2804}" srcOrd="0" destOrd="1" presId="urn:microsoft.com/office/officeart/2005/8/layout/hList1"/>
    <dgm:cxn modelId="{77924587-D8B9-4C94-9F08-597D04EC9B66}" type="presOf" srcId="{A86EC7B9-0738-4768-BB7A-E4919F5361E7}" destId="{E93A63D0-B868-4D64-A449-EB194A3E2804}" srcOrd="0" destOrd="3" presId="urn:microsoft.com/office/officeart/2005/8/layout/hList1"/>
    <dgm:cxn modelId="{0A9B04A2-E625-411C-A7D9-57861DF92DA9}" srcId="{8685FC4C-1A99-4272-8D53-3588D31A751F}" destId="{0DB95306-FA06-44F4-B401-F73C0D29FF9D}" srcOrd="0" destOrd="0" parTransId="{C3357FF1-2307-48F4-8CAC-84454FB18527}" sibTransId="{0AB3C14F-86E3-4BA9-8516-5890E854B670}"/>
    <dgm:cxn modelId="{5BE3DAA8-CAE9-4035-B0B0-A93B6C298A8E}" srcId="{7B7FC881-307E-4EC4-B58F-005AE6BDA53B}" destId="{A86EC7B9-0738-4768-BB7A-E4919F5361E7}" srcOrd="3" destOrd="0" parTransId="{2CE282C3-6098-49CE-A784-B3C5814C9D3B}" sibTransId="{E87DE6BA-F8CE-490C-BCEE-37B314A4F4EB}"/>
    <dgm:cxn modelId="{BB3C7BAA-170A-48F5-B768-B8256BB61370}" srcId="{7B7FC881-307E-4EC4-B58F-005AE6BDA53B}" destId="{C8CE41D4-796C-444C-B63C-63F56ACC5ABD}" srcOrd="0" destOrd="0" parTransId="{CB290217-6E89-455E-9CD7-A11512EAF454}" sibTransId="{86A9F134-DF43-4656-9C44-4078B40938D4}"/>
    <dgm:cxn modelId="{5A0093AD-E4A6-45B1-B9CD-C1BD42234B19}" type="presOf" srcId="{7B7FC881-307E-4EC4-B58F-005AE6BDA53B}" destId="{01A9E6B8-F4FA-42DF-A6D6-56128209D213}" srcOrd="0" destOrd="0" presId="urn:microsoft.com/office/officeart/2005/8/layout/hList1"/>
    <dgm:cxn modelId="{CC886BB3-6CB4-458F-A4C9-0B57B635AA63}" srcId="{7B7FC881-307E-4EC4-B58F-005AE6BDA53B}" destId="{5166F50A-742F-40DC-AFD3-95A312C96633}" srcOrd="2" destOrd="0" parTransId="{C8B5F41A-063B-4A90-8084-E3CB51189CC2}" sibTransId="{A494E342-1FE0-4D94-AA2E-92E5C2378BD4}"/>
    <dgm:cxn modelId="{CE653EB6-7D0E-4856-BAE6-C8E7970EEBC3}" srcId="{32288A43-C5D8-43C0-A111-DFC7882DB7F9}" destId="{8685FC4C-1A99-4272-8D53-3588D31A751F}" srcOrd="1" destOrd="0" parTransId="{F9501232-212C-4915-8F51-815FD94B2AA1}" sibTransId="{58112D9A-2BAB-4383-8BA4-62714F39EAC2}"/>
    <dgm:cxn modelId="{9BCE47BA-59C4-475D-B418-DCE64DFA0ADB}" type="presOf" srcId="{8868161E-3446-4BE0-82A3-8737CAB9164D}" destId="{16AD009C-11FA-4022-8DC2-3222614D0E15}" srcOrd="0" destOrd="1" presId="urn:microsoft.com/office/officeart/2005/8/layout/hList1"/>
    <dgm:cxn modelId="{5B6D1DCA-61AD-4F96-B9F6-FAA719C389BD}" type="presOf" srcId="{8685FC4C-1A99-4272-8D53-3588D31A751F}" destId="{FEB1CA3A-6D5F-4BDE-B617-6BC880CCE7AF}" srcOrd="0" destOrd="0" presId="urn:microsoft.com/office/officeart/2005/8/layout/hList1"/>
    <dgm:cxn modelId="{28302ECC-019D-4546-8750-A6F866E20676}" type="presOf" srcId="{8F7670AA-8B6D-4D70-9EC3-8AA9D02B8C0B}" destId="{D722C932-6AF9-4E12-BED2-9A6360A11DDF}" srcOrd="0" destOrd="0" presId="urn:microsoft.com/office/officeart/2005/8/layout/hList1"/>
    <dgm:cxn modelId="{ED4298D4-841A-4E24-B325-66EF2B595A48}" srcId="{7B7FC881-307E-4EC4-B58F-005AE6BDA53B}" destId="{543DD3A0-D44E-4429-B194-1B1BB75F8C55}" srcOrd="1" destOrd="0" parTransId="{65548753-058C-4E81-A5A2-8D1BD5B46FA5}" sibTransId="{4DF39115-19CA-48CF-AD94-AF64E1729AED}"/>
    <dgm:cxn modelId="{52DCF3EA-899A-4E67-827A-724E00D6203A}" type="presOf" srcId="{C8CE41D4-796C-444C-B63C-63F56ACC5ABD}" destId="{E93A63D0-B868-4D64-A449-EB194A3E2804}" srcOrd="0" destOrd="0" presId="urn:microsoft.com/office/officeart/2005/8/layout/hList1"/>
    <dgm:cxn modelId="{FD1D94ED-ECF1-4387-B3F8-050CF09150D3}" type="presOf" srcId="{32288A43-C5D8-43C0-A111-DFC7882DB7F9}" destId="{9215EC38-EFD0-46A5-A13A-0A969FF822D6}" srcOrd="0" destOrd="0" presId="urn:microsoft.com/office/officeart/2005/8/layout/hList1"/>
    <dgm:cxn modelId="{E7FCC1ED-3C48-4C55-9B82-9183A76E493B}" type="presOf" srcId="{C188C44A-68B8-4C63-A882-DEE3D241A802}" destId="{16AD009C-11FA-4022-8DC2-3222614D0E15}" srcOrd="0" destOrd="2" presId="urn:microsoft.com/office/officeart/2005/8/layout/hList1"/>
    <dgm:cxn modelId="{A16EF5F2-5B9E-4207-8AE4-E0A7541B0E75}" srcId="{8685FC4C-1A99-4272-8D53-3588D31A751F}" destId="{8868161E-3446-4BE0-82A3-8737CAB9164D}" srcOrd="1" destOrd="0" parTransId="{C418A763-D9B9-4F8B-85A4-3B620F30DE20}" sibTransId="{8A6EB861-90D5-4BA0-B444-6C743887BFFC}"/>
    <dgm:cxn modelId="{592F0EFA-FD9C-4295-B6F8-1E4F81BF15EA}" srcId="{E5628263-E8D9-4E4A-938F-CB9A51AD0798}" destId="{4B23797B-B1D0-4C1F-8405-660506B68A42}" srcOrd="2" destOrd="0" parTransId="{76A03CDD-12FA-4719-B717-D1845C18448A}" sibTransId="{C83EF57C-3ABF-4144-988B-ED68AEBBCA1C}"/>
    <dgm:cxn modelId="{9CE1F4FA-63B1-4C2A-8B69-E89B6FCCDA87}" srcId="{8685FC4C-1A99-4272-8D53-3588D31A751F}" destId="{C188C44A-68B8-4C63-A882-DEE3D241A802}" srcOrd="2" destOrd="0" parTransId="{8565F2B3-9ACA-4936-9934-A7376DA05034}" sibTransId="{175A69A4-4D4D-40D4-B49F-A4BF3D5FA3C7}"/>
    <dgm:cxn modelId="{E5EC685D-92F1-4298-9FC2-D4173DE27682}" type="presParOf" srcId="{9215EC38-EFD0-46A5-A13A-0A969FF822D6}" destId="{76294E22-B4E7-40A8-A755-E8BA59F3FEC2}" srcOrd="0" destOrd="0" presId="urn:microsoft.com/office/officeart/2005/8/layout/hList1"/>
    <dgm:cxn modelId="{435AD97B-82D5-4B3A-837A-1E6EF506A180}" type="presParOf" srcId="{76294E22-B4E7-40A8-A755-E8BA59F3FEC2}" destId="{9D548CE0-AC5C-442A-9B7C-AF23E047A310}" srcOrd="0" destOrd="0" presId="urn:microsoft.com/office/officeart/2005/8/layout/hList1"/>
    <dgm:cxn modelId="{584CFA9E-CE58-434C-8DE6-C15FA5617DAE}" type="presParOf" srcId="{76294E22-B4E7-40A8-A755-E8BA59F3FEC2}" destId="{D722C932-6AF9-4E12-BED2-9A6360A11DDF}" srcOrd="1" destOrd="0" presId="urn:microsoft.com/office/officeart/2005/8/layout/hList1"/>
    <dgm:cxn modelId="{EE1C3614-7A47-4B94-9606-80CB02B7B8CC}" type="presParOf" srcId="{9215EC38-EFD0-46A5-A13A-0A969FF822D6}" destId="{273A2B5E-A2E3-43D1-B144-25325F6CD504}" srcOrd="1" destOrd="0" presId="urn:microsoft.com/office/officeart/2005/8/layout/hList1"/>
    <dgm:cxn modelId="{BC53AA57-4CBA-4700-8B15-04D7C967971B}" type="presParOf" srcId="{9215EC38-EFD0-46A5-A13A-0A969FF822D6}" destId="{BA478815-1786-40FB-B1C4-3670E2A2F615}" srcOrd="2" destOrd="0" presId="urn:microsoft.com/office/officeart/2005/8/layout/hList1"/>
    <dgm:cxn modelId="{596C5437-B445-4C25-B16C-DB07BD18502D}" type="presParOf" srcId="{BA478815-1786-40FB-B1C4-3670E2A2F615}" destId="{FEB1CA3A-6D5F-4BDE-B617-6BC880CCE7AF}" srcOrd="0" destOrd="0" presId="urn:microsoft.com/office/officeart/2005/8/layout/hList1"/>
    <dgm:cxn modelId="{0214F0ED-5C2F-4106-AA6F-DDE528BE6904}" type="presParOf" srcId="{BA478815-1786-40FB-B1C4-3670E2A2F615}" destId="{16AD009C-11FA-4022-8DC2-3222614D0E15}" srcOrd="1" destOrd="0" presId="urn:microsoft.com/office/officeart/2005/8/layout/hList1"/>
    <dgm:cxn modelId="{6526EB3D-0715-4AB9-B2C0-6FE40FB24E13}" type="presParOf" srcId="{9215EC38-EFD0-46A5-A13A-0A969FF822D6}" destId="{F0ED0AB6-6307-40EA-974B-07788D123540}" srcOrd="3" destOrd="0" presId="urn:microsoft.com/office/officeart/2005/8/layout/hList1"/>
    <dgm:cxn modelId="{4B90B6F1-106D-44CE-8149-E046F2CFD85C}" type="presParOf" srcId="{9215EC38-EFD0-46A5-A13A-0A969FF822D6}" destId="{45F0B9B2-13A3-44B0-987F-881BFB8E58A9}" srcOrd="4" destOrd="0" presId="urn:microsoft.com/office/officeart/2005/8/layout/hList1"/>
    <dgm:cxn modelId="{B8A7A52F-57CB-4FF8-B954-D54284E95E1C}" type="presParOf" srcId="{45F0B9B2-13A3-44B0-987F-881BFB8E58A9}" destId="{01A9E6B8-F4FA-42DF-A6D6-56128209D213}" srcOrd="0" destOrd="0" presId="urn:microsoft.com/office/officeart/2005/8/layout/hList1"/>
    <dgm:cxn modelId="{2C1396E9-3FC4-4703-9DB3-472E2386BC6C}" type="presParOf" srcId="{45F0B9B2-13A3-44B0-987F-881BFB8E58A9}" destId="{E93A63D0-B868-4D64-A449-EB194A3E2804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7BF96C-417E-4021-B924-EBA1777B5AAE}">
      <dsp:nvSpPr>
        <dsp:cNvPr id="0" name=""/>
        <dsp:cNvSpPr/>
      </dsp:nvSpPr>
      <dsp:spPr>
        <a:xfrm>
          <a:off x="3451541" y="789"/>
          <a:ext cx="5177311" cy="3077869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8890" rIns="8890" bIns="889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Company: Flight Foods Ltd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Industry: Manufacture and sale of ready meals to airlines</a:t>
          </a:r>
          <a:endParaRPr lang="en-GB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Size: Medium</a:t>
          </a:r>
          <a:endParaRPr lang="en-GB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Workforce: 40 employees(ages 16-60) from 5 cultural groups</a:t>
          </a:r>
          <a:endParaRPr lang="en-GB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Key point: The company is diverse but faces serious communication challenges affecting quality and performance.</a:t>
          </a:r>
        </a:p>
      </dsp:txBody>
      <dsp:txXfrm>
        <a:off x="3451541" y="385523"/>
        <a:ext cx="4023110" cy="2308401"/>
      </dsp:txXfrm>
    </dsp:sp>
    <dsp:sp modelId="{8D857F97-F5EF-4F10-8203-9EBC09115C2C}">
      <dsp:nvSpPr>
        <dsp:cNvPr id="0" name=""/>
        <dsp:cNvSpPr/>
      </dsp:nvSpPr>
      <dsp:spPr>
        <a:xfrm>
          <a:off x="0" y="9222"/>
          <a:ext cx="3451541" cy="307786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Company Overview</a:t>
          </a:r>
        </a:p>
      </dsp:txBody>
      <dsp:txXfrm>
        <a:off x="150249" y="159471"/>
        <a:ext cx="3151043" cy="2777371"/>
      </dsp:txXfrm>
    </dsp:sp>
    <dsp:sp modelId="{0FD51F96-FE3C-4639-A1B4-F7CBFEF9CA30}">
      <dsp:nvSpPr>
        <dsp:cNvPr id="0" name=""/>
        <dsp:cNvSpPr/>
      </dsp:nvSpPr>
      <dsp:spPr>
        <a:xfrm>
          <a:off x="3451541" y="3386445"/>
          <a:ext cx="5177311" cy="3077869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8890" rIns="8890" bIns="889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Loss of airline clients due to poor food standards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Complaints: undercooked food, poor packaging, contamination(meat in vegetarian meals)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Impact: Poor communication breakdowns on production floor</a:t>
          </a:r>
        </a:p>
      </dsp:txBody>
      <dsp:txXfrm>
        <a:off x="3451541" y="3771179"/>
        <a:ext cx="4023110" cy="2308401"/>
      </dsp:txXfrm>
    </dsp:sp>
    <dsp:sp modelId="{3880D597-D7A1-486E-B892-1F31A5885C6B}">
      <dsp:nvSpPr>
        <dsp:cNvPr id="0" name=""/>
        <dsp:cNvSpPr/>
      </dsp:nvSpPr>
      <dsp:spPr>
        <a:xfrm>
          <a:off x="0" y="3386445"/>
          <a:ext cx="3451541" cy="307786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Main issues</a:t>
          </a:r>
        </a:p>
      </dsp:txBody>
      <dsp:txXfrm>
        <a:off x="150249" y="3536694"/>
        <a:ext cx="3151043" cy="277737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5D9EEF-0DE3-4293-BF88-B536CF60BF55}">
      <dsp:nvSpPr>
        <dsp:cNvPr id="0" name=""/>
        <dsp:cNvSpPr/>
      </dsp:nvSpPr>
      <dsp:spPr>
        <a:xfrm>
          <a:off x="1927648" y="841386"/>
          <a:ext cx="5604332" cy="5604332"/>
        </a:xfrm>
        <a:prstGeom prst="blockArc">
          <a:avLst>
            <a:gd name="adj1" fmla="val 11880000"/>
            <a:gd name="adj2" fmla="val 16200000"/>
            <a:gd name="adj3" fmla="val 4644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DC183A-51CB-4697-AAFD-6F397622461C}">
      <dsp:nvSpPr>
        <dsp:cNvPr id="0" name=""/>
        <dsp:cNvSpPr/>
      </dsp:nvSpPr>
      <dsp:spPr>
        <a:xfrm>
          <a:off x="1913604" y="883445"/>
          <a:ext cx="5604332" cy="5604332"/>
        </a:xfrm>
        <a:prstGeom prst="blockArc">
          <a:avLst>
            <a:gd name="adj1" fmla="val 7601345"/>
            <a:gd name="adj2" fmla="val 11935692"/>
            <a:gd name="adj3" fmla="val 4644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F59A01-2EC9-4F9F-A10A-8A871E586CF9}">
      <dsp:nvSpPr>
        <dsp:cNvPr id="0" name=""/>
        <dsp:cNvSpPr/>
      </dsp:nvSpPr>
      <dsp:spPr>
        <a:xfrm>
          <a:off x="1892147" y="867619"/>
          <a:ext cx="5604332" cy="5604332"/>
        </a:xfrm>
        <a:prstGeom prst="blockArc">
          <a:avLst>
            <a:gd name="adj1" fmla="val 3184559"/>
            <a:gd name="adj2" fmla="val 7567858"/>
            <a:gd name="adj3" fmla="val 4644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728500-7A04-4764-A4E7-13F62313F127}">
      <dsp:nvSpPr>
        <dsp:cNvPr id="0" name=""/>
        <dsp:cNvSpPr/>
      </dsp:nvSpPr>
      <dsp:spPr>
        <a:xfrm>
          <a:off x="1927648" y="841386"/>
          <a:ext cx="5604332" cy="5604332"/>
        </a:xfrm>
        <a:prstGeom prst="blockArc">
          <a:avLst>
            <a:gd name="adj1" fmla="val 20520000"/>
            <a:gd name="adj2" fmla="val 3240000"/>
            <a:gd name="adj3" fmla="val 4644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184CA5-A6DF-4D11-BFF5-4369BE4D2745}">
      <dsp:nvSpPr>
        <dsp:cNvPr id="0" name=""/>
        <dsp:cNvSpPr/>
      </dsp:nvSpPr>
      <dsp:spPr>
        <a:xfrm>
          <a:off x="1927648" y="841386"/>
          <a:ext cx="5604332" cy="5604332"/>
        </a:xfrm>
        <a:prstGeom prst="blockArc">
          <a:avLst>
            <a:gd name="adj1" fmla="val 16200000"/>
            <a:gd name="adj2" fmla="val 20520000"/>
            <a:gd name="adj3" fmla="val 4644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F68D99-0636-4C52-8779-E08CAEFADC31}">
      <dsp:nvSpPr>
        <dsp:cNvPr id="0" name=""/>
        <dsp:cNvSpPr/>
      </dsp:nvSpPr>
      <dsp:spPr>
        <a:xfrm>
          <a:off x="3438815" y="2352554"/>
          <a:ext cx="2581998" cy="258199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Insights from Floor Manager</a:t>
          </a:r>
          <a:br>
            <a:rPr lang="en-GB" sz="2000" kern="1200" dirty="0"/>
          </a:br>
          <a:r>
            <a:rPr lang="en-GB" sz="2000" kern="1200" dirty="0"/>
            <a:t>(Gary’s comments)</a:t>
          </a:r>
        </a:p>
      </dsp:txBody>
      <dsp:txXfrm>
        <a:off x="3816940" y="2730679"/>
        <a:ext cx="1825748" cy="1825748"/>
      </dsp:txXfrm>
    </dsp:sp>
    <dsp:sp modelId="{01B5A699-B821-498D-850B-98FE9CFF374C}">
      <dsp:nvSpPr>
        <dsp:cNvPr id="0" name=""/>
        <dsp:cNvSpPr/>
      </dsp:nvSpPr>
      <dsp:spPr>
        <a:xfrm>
          <a:off x="3491556" y="2753"/>
          <a:ext cx="2476515" cy="180739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Staff not trained in hygiene before starting.</a:t>
          </a:r>
        </a:p>
      </dsp:txBody>
      <dsp:txXfrm>
        <a:off x="3854233" y="267440"/>
        <a:ext cx="1751161" cy="1278024"/>
      </dsp:txXfrm>
    </dsp:sp>
    <dsp:sp modelId="{0261FB88-EA42-4C3E-AC28-ABC621486481}">
      <dsp:nvSpPr>
        <dsp:cNvPr id="0" name=""/>
        <dsp:cNvSpPr/>
      </dsp:nvSpPr>
      <dsp:spPr>
        <a:xfrm>
          <a:off x="6429251" y="1894043"/>
          <a:ext cx="1807398" cy="180739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Tried putting up English signs, but many staff can’t read them well.</a:t>
          </a:r>
        </a:p>
      </dsp:txBody>
      <dsp:txXfrm>
        <a:off x="6693938" y="2158730"/>
        <a:ext cx="1278024" cy="1278024"/>
      </dsp:txXfrm>
    </dsp:sp>
    <dsp:sp modelId="{8CC26CD6-12EE-44EB-8631-A3B91C47D3A7}">
      <dsp:nvSpPr>
        <dsp:cNvPr id="0" name=""/>
        <dsp:cNvSpPr/>
      </dsp:nvSpPr>
      <dsp:spPr>
        <a:xfrm>
          <a:off x="5434942" y="4954214"/>
          <a:ext cx="1807398" cy="180739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Outcome: Improved clarity and reduced mistakes on production floor.</a:t>
          </a:r>
        </a:p>
      </dsp:txBody>
      <dsp:txXfrm>
        <a:off x="5699629" y="5218901"/>
        <a:ext cx="1278024" cy="1278024"/>
      </dsp:txXfrm>
    </dsp:sp>
    <dsp:sp modelId="{CC3C9480-1F39-45C3-85B4-6C3AF0ED00C0}">
      <dsp:nvSpPr>
        <dsp:cNvPr id="0" name=""/>
        <dsp:cNvSpPr/>
      </dsp:nvSpPr>
      <dsp:spPr>
        <a:xfrm>
          <a:off x="2176729" y="4976764"/>
          <a:ext cx="1807398" cy="180739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Workplace 5S</a:t>
          </a:r>
        </a:p>
      </dsp:txBody>
      <dsp:txXfrm>
        <a:off x="2441416" y="5241451"/>
        <a:ext cx="1278024" cy="1278024"/>
      </dsp:txXfrm>
    </dsp:sp>
    <dsp:sp modelId="{371839CF-4F10-4EB6-95A2-50C73608FBA9}">
      <dsp:nvSpPr>
        <dsp:cNvPr id="0" name=""/>
        <dsp:cNvSpPr/>
      </dsp:nvSpPr>
      <dsp:spPr>
        <a:xfrm>
          <a:off x="1222978" y="1894043"/>
          <a:ext cx="1807398" cy="180739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Workers speak multiple languages-misunderstanding instructions.</a:t>
          </a:r>
          <a:endParaRPr lang="en-GB" sz="1500" kern="1200" dirty="0"/>
        </a:p>
      </dsp:txBody>
      <dsp:txXfrm>
        <a:off x="1487665" y="2158730"/>
        <a:ext cx="1278024" cy="127802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788AD3-B166-48F8-A4C2-C24501208A1E}">
      <dsp:nvSpPr>
        <dsp:cNvPr id="0" name=""/>
        <dsp:cNvSpPr/>
      </dsp:nvSpPr>
      <dsp:spPr>
        <a:xfrm>
          <a:off x="666585" y="-11157"/>
          <a:ext cx="2346654" cy="2346654"/>
        </a:xfrm>
        <a:prstGeom prst="circularArrow">
          <a:avLst>
            <a:gd name="adj1" fmla="val 5544"/>
            <a:gd name="adj2" fmla="val 330680"/>
            <a:gd name="adj3" fmla="val 13931674"/>
            <a:gd name="adj4" fmla="val 17291888"/>
            <a:gd name="adj5" fmla="val 5757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BA46FC-3668-491E-9129-7C069C76698B}">
      <dsp:nvSpPr>
        <dsp:cNvPr id="0" name=""/>
        <dsp:cNvSpPr/>
      </dsp:nvSpPr>
      <dsp:spPr>
        <a:xfrm>
          <a:off x="1327827" y="93"/>
          <a:ext cx="1024170" cy="5120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Example</a:t>
          </a:r>
        </a:p>
      </dsp:txBody>
      <dsp:txXfrm>
        <a:off x="1352825" y="25091"/>
        <a:ext cx="974174" cy="462089"/>
      </dsp:txXfrm>
    </dsp:sp>
    <dsp:sp modelId="{A2AB7206-34F2-4CF4-8A31-BEE482AEC30B}">
      <dsp:nvSpPr>
        <dsp:cNvPr id="0" name=""/>
        <dsp:cNvSpPr/>
      </dsp:nvSpPr>
      <dsp:spPr>
        <a:xfrm>
          <a:off x="2279554" y="691564"/>
          <a:ext cx="1024170" cy="5120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Signs in Englis only</a:t>
          </a:r>
        </a:p>
      </dsp:txBody>
      <dsp:txXfrm>
        <a:off x="2304552" y="716562"/>
        <a:ext cx="974174" cy="462089"/>
      </dsp:txXfrm>
    </dsp:sp>
    <dsp:sp modelId="{5BDC1780-4CC3-42B2-852C-457791C9E6EF}">
      <dsp:nvSpPr>
        <dsp:cNvPr id="0" name=""/>
        <dsp:cNvSpPr/>
      </dsp:nvSpPr>
      <dsp:spPr>
        <a:xfrm>
          <a:off x="1916027" y="1810387"/>
          <a:ext cx="1024170" cy="5120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Misunderstood by non-English </a:t>
          </a:r>
        </a:p>
      </dsp:txBody>
      <dsp:txXfrm>
        <a:off x="1941025" y="1835385"/>
        <a:ext cx="974174" cy="462089"/>
      </dsp:txXfrm>
    </dsp:sp>
    <dsp:sp modelId="{66ABF113-BEF5-474A-8827-01E73CFD1678}">
      <dsp:nvSpPr>
        <dsp:cNvPr id="0" name=""/>
        <dsp:cNvSpPr/>
      </dsp:nvSpPr>
      <dsp:spPr>
        <a:xfrm>
          <a:off x="739627" y="1810387"/>
          <a:ext cx="1024170" cy="5120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Hygiene errors</a:t>
          </a:r>
        </a:p>
      </dsp:txBody>
      <dsp:txXfrm>
        <a:off x="764625" y="1835385"/>
        <a:ext cx="974174" cy="462089"/>
      </dsp:txXfrm>
    </dsp:sp>
    <dsp:sp modelId="{9A85AB57-C0E9-4185-947F-52D5A08785E0}">
      <dsp:nvSpPr>
        <dsp:cNvPr id="0" name=""/>
        <dsp:cNvSpPr/>
      </dsp:nvSpPr>
      <dsp:spPr>
        <a:xfrm>
          <a:off x="376100" y="691564"/>
          <a:ext cx="1024170" cy="5120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Sustain</a:t>
          </a:r>
        </a:p>
      </dsp:txBody>
      <dsp:txXfrm>
        <a:off x="401098" y="716562"/>
        <a:ext cx="974174" cy="46208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548CE0-AC5C-442A-9B7C-AF23E047A310}">
      <dsp:nvSpPr>
        <dsp:cNvPr id="0" name=""/>
        <dsp:cNvSpPr/>
      </dsp:nvSpPr>
      <dsp:spPr>
        <a:xfrm>
          <a:off x="2058" y="987651"/>
          <a:ext cx="2006965" cy="802786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Recommendations</a:t>
          </a:r>
        </a:p>
      </dsp:txBody>
      <dsp:txXfrm>
        <a:off x="2058" y="987651"/>
        <a:ext cx="2006965" cy="802786"/>
      </dsp:txXfrm>
    </dsp:sp>
    <dsp:sp modelId="{D722C932-6AF9-4E12-BED2-9A6360A11DDF}">
      <dsp:nvSpPr>
        <dsp:cNvPr id="0" name=""/>
        <dsp:cNvSpPr/>
      </dsp:nvSpPr>
      <dsp:spPr>
        <a:xfrm>
          <a:off x="2058" y="1790437"/>
          <a:ext cx="2006965" cy="2854800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4676" tIns="74676" rIns="99568" bIns="112014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Develop a training manual in multiple languages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Implement a feedback system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Provide management training on intercultural communication</a:t>
          </a:r>
        </a:p>
      </dsp:txBody>
      <dsp:txXfrm>
        <a:off x="2058" y="1790437"/>
        <a:ext cx="2006965" cy="2854800"/>
      </dsp:txXfrm>
    </dsp:sp>
    <dsp:sp modelId="{FEB1CA3A-6D5F-4BDE-B617-6BC880CCE7AF}">
      <dsp:nvSpPr>
        <dsp:cNvPr id="0" name=""/>
        <dsp:cNvSpPr/>
      </dsp:nvSpPr>
      <dsp:spPr>
        <a:xfrm>
          <a:off x="2289998" y="987651"/>
          <a:ext cx="2006965" cy="802786"/>
        </a:xfrm>
        <a:prstGeom prst="rect">
          <a:avLst/>
        </a:prstGeom>
        <a:gradFill rotWithShape="0">
          <a:gsLst>
            <a:gs pos="0">
              <a:schemeClr val="accent4">
                <a:hueOff val="-5584169"/>
                <a:satOff val="-15878"/>
                <a:lumOff val="1725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-5584169"/>
                <a:satOff val="-15878"/>
                <a:lumOff val="1725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-5584169"/>
                <a:satOff val="-15878"/>
                <a:lumOff val="1725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Expected</a:t>
          </a:r>
          <a:br>
            <a:rPr lang="en-GB" sz="2000" kern="1200" dirty="0"/>
          </a:br>
          <a:r>
            <a:rPr lang="en-GB" sz="2000" kern="1200" dirty="0"/>
            <a:t>Benefits</a:t>
          </a:r>
        </a:p>
      </dsp:txBody>
      <dsp:txXfrm>
        <a:off x="2289998" y="987651"/>
        <a:ext cx="2006965" cy="802786"/>
      </dsp:txXfrm>
    </dsp:sp>
    <dsp:sp modelId="{16AD009C-11FA-4022-8DC2-3222614D0E15}">
      <dsp:nvSpPr>
        <dsp:cNvPr id="0" name=""/>
        <dsp:cNvSpPr/>
      </dsp:nvSpPr>
      <dsp:spPr>
        <a:xfrm>
          <a:off x="2289998" y="1790437"/>
          <a:ext cx="2006965" cy="2854800"/>
        </a:xfrm>
        <a:prstGeom prst="rect">
          <a:avLst/>
        </a:prstGeom>
        <a:solidFill>
          <a:schemeClr val="accent4">
            <a:tint val="40000"/>
            <a:alpha val="90000"/>
            <a:hueOff val="-6035050"/>
            <a:satOff val="13166"/>
            <a:lumOff val="2948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-6035050"/>
              <a:satOff val="13166"/>
              <a:lumOff val="2948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4676" tIns="74676" rIns="99568" bIns="112014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Better communication –improved food quality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Higher hygiene and safety compliance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Rebuilding trust with airline clients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Long-term business growth</a:t>
          </a:r>
        </a:p>
      </dsp:txBody>
      <dsp:txXfrm>
        <a:off x="2289998" y="1790437"/>
        <a:ext cx="2006965" cy="2854800"/>
      </dsp:txXfrm>
    </dsp:sp>
    <dsp:sp modelId="{01A9E6B8-F4FA-42DF-A6D6-56128209D213}">
      <dsp:nvSpPr>
        <dsp:cNvPr id="0" name=""/>
        <dsp:cNvSpPr/>
      </dsp:nvSpPr>
      <dsp:spPr>
        <a:xfrm>
          <a:off x="4577939" y="987651"/>
          <a:ext cx="2006965" cy="802786"/>
        </a:xfrm>
        <a:prstGeom prst="rect">
          <a:avLst/>
        </a:prstGeom>
        <a:gradFill rotWithShape="0">
          <a:gsLst>
            <a:gs pos="0">
              <a:schemeClr val="accent4">
                <a:hueOff val="-11168338"/>
                <a:satOff val="-31756"/>
                <a:lumOff val="3451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-11168338"/>
                <a:satOff val="-31756"/>
                <a:lumOff val="3451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-11168338"/>
                <a:satOff val="-31756"/>
                <a:lumOff val="3451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Conclusion</a:t>
          </a:r>
        </a:p>
      </dsp:txBody>
      <dsp:txXfrm>
        <a:off x="4577939" y="987651"/>
        <a:ext cx="2006965" cy="802786"/>
      </dsp:txXfrm>
    </dsp:sp>
    <dsp:sp modelId="{E93A63D0-B868-4D64-A449-EB194A3E2804}">
      <dsp:nvSpPr>
        <dsp:cNvPr id="0" name=""/>
        <dsp:cNvSpPr/>
      </dsp:nvSpPr>
      <dsp:spPr>
        <a:xfrm>
          <a:off x="4577939" y="1790437"/>
          <a:ext cx="2006965" cy="2854800"/>
        </a:xfrm>
        <a:prstGeom prst="rect">
          <a:avLst/>
        </a:prstGeom>
        <a:solidFill>
          <a:schemeClr val="accent4">
            <a:tint val="40000"/>
            <a:alpha val="90000"/>
            <a:hueOff val="-12070100"/>
            <a:satOff val="26333"/>
            <a:lumOff val="5896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-12070100"/>
              <a:satOff val="26333"/>
              <a:lumOff val="5896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4676" tIns="74676" rIns="99568" bIns="112014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Flight Foods’ main challenge is communication, not competence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Addressing language, culture, and training will improve performance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Effective communication= better teamwork + higher standards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400" kern="1200" dirty="0"/>
        </a:p>
      </dsp:txBody>
      <dsp:txXfrm>
        <a:off x="4577939" y="1790437"/>
        <a:ext cx="2006965" cy="28548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54CA90D-FAE5-4CC1-874C-F8C9E6C3EFE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C7087B5-F672-40FE-9915-815CBA9EB25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C26D27-016E-48F5-B33E-8A9AF3259A1C}" type="datetime1">
              <a:rPr lang="en-GB" smtClean="0"/>
              <a:t>09/11/2025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BE2D30A-24C7-499B-BF2A-8E5130AC9C8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AD0FE9B-9EEE-4F4D-B5DD-0D553217C5B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765E75-2179-4AE0-B0C7-D97955CF45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778674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848F8AC0-B329-4373-BBD0-89392C5748D6}" type="datetime1">
              <a:rPr lang="en-GB" smtClean="0"/>
              <a:t>08/11/2025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61EF503-E31C-4FCE-86D9-0C61A5CBE28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0128012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0EB13613-B0EE-441F-BE95-C20ED5BBAD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-33556" y="-3643"/>
            <a:ext cx="4613230" cy="6861641"/>
          </a:xfrm>
          <a:custGeom>
            <a:avLst/>
            <a:gdLst>
              <a:gd name="connsiteX0" fmla="*/ 4613230 w 4613230"/>
              <a:gd name="connsiteY0" fmla="*/ 6861641 h 6861641"/>
              <a:gd name="connsiteX1" fmla="*/ 0 w 4613230"/>
              <a:gd name="connsiteY1" fmla="*/ 6861641 h 6861641"/>
              <a:gd name="connsiteX2" fmla="*/ 1788950 w 4613230"/>
              <a:gd name="connsiteY2" fmla="*/ 0 h 6861641"/>
              <a:gd name="connsiteX3" fmla="*/ 4613230 w 4613230"/>
              <a:gd name="connsiteY3" fmla="*/ 0 h 6861641"/>
              <a:gd name="connsiteX4" fmla="*/ 4613230 w 4613230"/>
              <a:gd name="connsiteY4" fmla="*/ 6861641 h 686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13230" h="6861641">
                <a:moveTo>
                  <a:pt x="4613230" y="6861641"/>
                </a:moveTo>
                <a:lnTo>
                  <a:pt x="0" y="6861641"/>
                </a:lnTo>
                <a:lnTo>
                  <a:pt x="1788950" y="0"/>
                </a:lnTo>
                <a:lnTo>
                  <a:pt x="4613230" y="0"/>
                </a:lnTo>
                <a:lnTo>
                  <a:pt x="4613230" y="6861641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indent="0" algn="ctr" rtl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2399D2ED-C606-4FE3-B01C-3A0A39699E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-33556" y="-14280"/>
            <a:ext cx="4615080" cy="10637"/>
          </a:xfrm>
          <a:custGeom>
            <a:avLst/>
            <a:gdLst>
              <a:gd name="connsiteX0" fmla="*/ 4615080 w 4615080"/>
              <a:gd name="connsiteY0" fmla="*/ 10637 h 10637"/>
              <a:gd name="connsiteX1" fmla="*/ 0 w 4615080"/>
              <a:gd name="connsiteY1" fmla="*/ 7095 h 10637"/>
              <a:gd name="connsiteX2" fmla="*/ 1850 w 4615080"/>
              <a:gd name="connsiteY2" fmla="*/ 0 h 10637"/>
              <a:gd name="connsiteX3" fmla="*/ 4615080 w 4615080"/>
              <a:gd name="connsiteY3" fmla="*/ 0 h 10637"/>
              <a:gd name="connsiteX4" fmla="*/ 4615080 w 4615080"/>
              <a:gd name="connsiteY4" fmla="*/ 10637 h 106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15080" h="10637">
                <a:moveTo>
                  <a:pt x="4615080" y="10637"/>
                </a:moveTo>
                <a:lnTo>
                  <a:pt x="0" y="7095"/>
                </a:lnTo>
                <a:lnTo>
                  <a:pt x="1850" y="0"/>
                </a:lnTo>
                <a:lnTo>
                  <a:pt x="4615080" y="0"/>
                </a:lnTo>
                <a:lnTo>
                  <a:pt x="4615080" y="10637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A05C98F-3390-4876-ACE6-6BDD7A931B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-33558" y="0"/>
            <a:ext cx="6705601" cy="80962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26F8EC6-7B48-45CF-933E-F83D29E169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3514060" y="1"/>
            <a:ext cx="510363" cy="685799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37FFCAA-1618-46D9-B44D-5CE6E225DB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1602477" y="365123"/>
            <a:ext cx="589522" cy="6492877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6F2CA3C-3424-4A00-9FDF-0DC9EFAC2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9340702" y="-10737"/>
            <a:ext cx="2851297" cy="168004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0FA2E1A-8693-4B6C-ABF7-81B17586C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-33557" y="6045958"/>
            <a:ext cx="6876857" cy="81204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Picture Placeholder 47">
            <a:extLst>
              <a:ext uri="{FF2B5EF4-FFF2-40B4-BE49-F238E27FC236}">
                <a16:creationId xmlns:a16="http://schemas.microsoft.com/office/drawing/2014/main" id="{C564A0C9-27BD-49AC-A786-23623E329EE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623279" y="0"/>
            <a:ext cx="9568721" cy="6858000"/>
          </a:xfrm>
          <a:custGeom>
            <a:avLst/>
            <a:gdLst>
              <a:gd name="connsiteX0" fmla="*/ 1955447 w 9568721"/>
              <a:gd name="connsiteY0" fmla="*/ 0 h 6858000"/>
              <a:gd name="connsiteX1" fmla="*/ 9568721 w 9568721"/>
              <a:gd name="connsiteY1" fmla="*/ 0 h 6858000"/>
              <a:gd name="connsiteX2" fmla="*/ 9568721 w 9568721"/>
              <a:gd name="connsiteY2" fmla="*/ 6858000 h 6858000"/>
              <a:gd name="connsiteX3" fmla="*/ 0 w 9568721"/>
              <a:gd name="connsiteY3" fmla="*/ 6858000 h 6858000"/>
              <a:gd name="connsiteX4" fmla="*/ 0 w 9568721"/>
              <a:gd name="connsiteY4" fmla="*/ 6857998 h 6858000"/>
              <a:gd name="connsiteX5" fmla="*/ 167446 w 9568721"/>
              <a:gd name="connsiteY5" fmla="*/ 6857998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568721" h="6858000">
                <a:moveTo>
                  <a:pt x="1955447" y="0"/>
                </a:moveTo>
                <a:lnTo>
                  <a:pt x="9568721" y="0"/>
                </a:lnTo>
                <a:lnTo>
                  <a:pt x="9568721" y="6858000"/>
                </a:lnTo>
                <a:lnTo>
                  <a:pt x="0" y="6858000"/>
                </a:lnTo>
                <a:lnTo>
                  <a:pt x="0" y="6857998"/>
                </a:lnTo>
                <a:lnTo>
                  <a:pt x="167446" y="6857998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208E3DBC-8B68-468D-8087-25FED9397C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697" y="1040001"/>
            <a:ext cx="3338625" cy="3150159"/>
          </a:xfrm>
        </p:spPr>
        <p:txBody>
          <a:bodyPr rtlCol="0" anchor="t"/>
          <a:lstStyle/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490C672D-EAE7-4BF2-81BB-72858B251D1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90538" y="4240213"/>
            <a:ext cx="3497262" cy="1801812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>
              <a:buNone/>
              <a:defRPr sz="1600"/>
            </a:lvl2pPr>
            <a:lvl3pPr>
              <a:buNone/>
              <a:defRPr sz="1600"/>
            </a:lvl3pPr>
            <a:lvl4pPr>
              <a:buNone/>
              <a:defRPr sz="1600"/>
            </a:lvl4pPr>
            <a:lvl5pPr>
              <a:buNone/>
              <a:defRPr sz="1600"/>
            </a:lvl5pPr>
          </a:lstStyle>
          <a:p>
            <a:pPr lvl="0" rtl="0"/>
            <a:r>
              <a:rPr lang="en-GB"/>
              <a:t>Presentation Name</a:t>
            </a:r>
          </a:p>
        </p:txBody>
      </p:sp>
    </p:spTree>
    <p:extLst>
      <p:ext uri="{BB962C8B-B14F-4D97-AF65-F5344CB8AC3E}">
        <p14:creationId xmlns:p14="http://schemas.microsoft.com/office/powerpoint/2010/main" val="17423684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CA046725-2805-431E-AA4E-0B018DFB3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6" name="Rectangle 23">
            <a:extLst>
              <a:ext uri="{FF2B5EF4-FFF2-40B4-BE49-F238E27FC236}">
                <a16:creationId xmlns:a16="http://schemas.microsoft.com/office/drawing/2014/main" id="{3C30A62C-FEC9-4F1D-976E-DB003592FD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0" y="-5979"/>
            <a:ext cx="5111086" cy="6932218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121508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215089 w 6125882"/>
              <a:gd name="connsiteY4" fmla="*/ 0 h 6857998"/>
              <a:gd name="connsiteX0" fmla="*/ 1222204 w 6132997"/>
              <a:gd name="connsiteY0" fmla="*/ 0 h 6881904"/>
              <a:gd name="connsiteX1" fmla="*/ 6132997 w 6132997"/>
              <a:gd name="connsiteY1" fmla="*/ 0 h 6881904"/>
              <a:gd name="connsiteX2" fmla="*/ 6132997 w 6132997"/>
              <a:gd name="connsiteY2" fmla="*/ 6857998 h 6881904"/>
              <a:gd name="connsiteX3" fmla="*/ 0 w 6132997"/>
              <a:gd name="connsiteY3" fmla="*/ 6881904 h 6881904"/>
              <a:gd name="connsiteX4" fmla="*/ 1222204 w 6132997"/>
              <a:gd name="connsiteY4" fmla="*/ 0 h 6881904"/>
              <a:gd name="connsiteX0" fmla="*/ 1348644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348644 w 6132997"/>
              <a:gd name="connsiteY4" fmla="*/ 0 h 6893857"/>
              <a:gd name="connsiteX0" fmla="*/ 1457021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457021 w 6132997"/>
              <a:gd name="connsiteY4" fmla="*/ 0 h 6893857"/>
              <a:gd name="connsiteX0" fmla="*/ 1754909 w 6430885"/>
              <a:gd name="connsiteY0" fmla="*/ 0 h 6869951"/>
              <a:gd name="connsiteX1" fmla="*/ 6430885 w 6430885"/>
              <a:gd name="connsiteY1" fmla="*/ 11953 h 6869951"/>
              <a:gd name="connsiteX2" fmla="*/ 6430885 w 6430885"/>
              <a:gd name="connsiteY2" fmla="*/ 6869951 h 6869951"/>
              <a:gd name="connsiteX3" fmla="*/ 0 w 6430885"/>
              <a:gd name="connsiteY3" fmla="*/ 6869951 h 6869951"/>
              <a:gd name="connsiteX4" fmla="*/ 1754909 w 6430885"/>
              <a:gd name="connsiteY4" fmla="*/ 0 h 6869951"/>
              <a:gd name="connsiteX0" fmla="*/ 2023235 w 6699211"/>
              <a:gd name="connsiteY0" fmla="*/ 0 h 6869951"/>
              <a:gd name="connsiteX1" fmla="*/ 6699211 w 6699211"/>
              <a:gd name="connsiteY1" fmla="*/ 11953 h 6869951"/>
              <a:gd name="connsiteX2" fmla="*/ 6699211 w 6699211"/>
              <a:gd name="connsiteY2" fmla="*/ 6869951 h 6869951"/>
              <a:gd name="connsiteX3" fmla="*/ 0 w 6699211"/>
              <a:gd name="connsiteY3" fmla="*/ 6856303 h 6869951"/>
              <a:gd name="connsiteX4" fmla="*/ 2023235 w 6699211"/>
              <a:gd name="connsiteY4" fmla="*/ 0 h 6869951"/>
              <a:gd name="connsiteX0" fmla="*/ 2702995 w 6699211"/>
              <a:gd name="connsiteY0" fmla="*/ 42638 h 6857998"/>
              <a:gd name="connsiteX1" fmla="*/ 6699211 w 6699211"/>
              <a:gd name="connsiteY1" fmla="*/ 0 h 6857998"/>
              <a:gd name="connsiteX2" fmla="*/ 6699211 w 6699211"/>
              <a:gd name="connsiteY2" fmla="*/ 6857998 h 6857998"/>
              <a:gd name="connsiteX3" fmla="*/ 0 w 6699211"/>
              <a:gd name="connsiteY3" fmla="*/ 6844350 h 6857998"/>
              <a:gd name="connsiteX4" fmla="*/ 2702995 w 6699211"/>
              <a:gd name="connsiteY4" fmla="*/ 4263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99211" h="6857998">
                <a:moveTo>
                  <a:pt x="2702995" y="42638"/>
                </a:moveTo>
                <a:lnTo>
                  <a:pt x="6699211" y="0"/>
                </a:lnTo>
                <a:lnTo>
                  <a:pt x="6699211" y="6857998"/>
                </a:lnTo>
                <a:lnTo>
                  <a:pt x="0" y="6844350"/>
                </a:lnTo>
                <a:lnTo>
                  <a:pt x="2702995" y="42638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ACA2C262-0DF7-4EBE-8F23-D1240B3BB5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485" y="675167"/>
            <a:ext cx="3761862" cy="3055078"/>
          </a:xfrm>
        </p:spPr>
        <p:txBody>
          <a:bodyPr rtlCol="0" anchor="t">
            <a:normAutofit/>
          </a:bodyPr>
          <a:lstStyle>
            <a:lvl1pPr>
              <a:defRPr sz="4400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30E531D-ED29-45E2-A30F-0363B29E05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7424" y="533400"/>
            <a:ext cx="3794512" cy="5797237"/>
          </a:xfrm>
        </p:spPr>
        <p:txBody>
          <a:bodyPr rtlCol="0" anchor="ctr">
            <a:normAutofit/>
          </a:bodyPr>
          <a:lstStyle>
            <a:lvl1pPr>
              <a:buNone/>
              <a:defRPr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801F434-3E0E-40D9-A2D3-857BAE77D1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stCxn id="5" idx="2"/>
          </p:cNvCxnSpPr>
          <p:nvPr userDrawn="1"/>
        </p:nvCxnSpPr>
        <p:spPr>
          <a:xfrm flipH="1" flipV="1">
            <a:off x="0" y="5329451"/>
            <a:ext cx="6096000" cy="152854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D44F5C56-0053-4E4A-BFFF-E98E7B91CCA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531096" y="0"/>
            <a:ext cx="2660904" cy="342900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14" name="Picture Placeholder 12">
            <a:extLst>
              <a:ext uri="{FF2B5EF4-FFF2-40B4-BE49-F238E27FC236}">
                <a16:creationId xmlns:a16="http://schemas.microsoft.com/office/drawing/2014/main" id="{226008DD-DEA7-4900-8D76-128694E12320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531096" y="3383280"/>
            <a:ext cx="2660904" cy="347472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98517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F3DC9447-F266-4B2E-8776-377FB587E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7F96C23-62A5-470B-9372-6381453507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93734" y="557304"/>
            <a:ext cx="5355265" cy="1625731"/>
          </a:xfrm>
        </p:spPr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4B16D8F-69C0-44C7-95EE-6C7CDECACD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4576137" y="0"/>
            <a:ext cx="668374" cy="68580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E8FA2190-55B9-429E-AE43-1A9A41DBEBF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0"/>
            <a:ext cx="4742121" cy="3434316"/>
          </a:xfrm>
          <a:custGeom>
            <a:avLst/>
            <a:gdLst>
              <a:gd name="connsiteX0" fmla="*/ 0 w 4742121"/>
              <a:gd name="connsiteY0" fmla="*/ 0 h 3434316"/>
              <a:gd name="connsiteX1" fmla="*/ 4306186 w 4742121"/>
              <a:gd name="connsiteY1" fmla="*/ 0 h 3434316"/>
              <a:gd name="connsiteX2" fmla="*/ 4742121 w 4742121"/>
              <a:gd name="connsiteY2" fmla="*/ 3434316 h 3434316"/>
              <a:gd name="connsiteX3" fmla="*/ 0 w 4742121"/>
              <a:gd name="connsiteY3" fmla="*/ 3434316 h 3434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42121" h="3434316">
                <a:moveTo>
                  <a:pt x="0" y="0"/>
                </a:moveTo>
                <a:lnTo>
                  <a:pt x="4306186" y="0"/>
                </a:lnTo>
                <a:lnTo>
                  <a:pt x="4742121" y="3434316"/>
                </a:lnTo>
                <a:lnTo>
                  <a:pt x="0" y="3434316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B2EDFEAD-E435-414E-A9BA-4119679CBA6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-5" y="3432620"/>
            <a:ext cx="5178056" cy="3425380"/>
          </a:xfrm>
          <a:custGeom>
            <a:avLst/>
            <a:gdLst>
              <a:gd name="connsiteX0" fmla="*/ 0 w 5178056"/>
              <a:gd name="connsiteY0" fmla="*/ 0 h 3425380"/>
              <a:gd name="connsiteX1" fmla="*/ 4742581 w 5178056"/>
              <a:gd name="connsiteY1" fmla="*/ 0 h 3425380"/>
              <a:gd name="connsiteX2" fmla="*/ 5178056 w 5178056"/>
              <a:gd name="connsiteY2" fmla="*/ 3425380 h 3425380"/>
              <a:gd name="connsiteX3" fmla="*/ 0 w 5178056"/>
              <a:gd name="connsiteY3" fmla="*/ 3425380 h 34253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78056" h="3425380">
                <a:moveTo>
                  <a:pt x="0" y="0"/>
                </a:moveTo>
                <a:lnTo>
                  <a:pt x="4742581" y="0"/>
                </a:lnTo>
                <a:lnTo>
                  <a:pt x="5178056" y="3425380"/>
                </a:lnTo>
                <a:lnTo>
                  <a:pt x="0" y="342538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F7C28F12-C8E8-444E-8B69-9A05616043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93734" y="2183035"/>
            <a:ext cx="5355266" cy="4121845"/>
          </a:xfrm>
        </p:spPr>
        <p:txBody>
          <a:bodyPr rtlCol="0" anchor="ctr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55653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ubtitle 2">
            <a:extLst>
              <a:ext uri="{FF2B5EF4-FFF2-40B4-BE49-F238E27FC236}">
                <a16:creationId xmlns:a16="http://schemas.microsoft.com/office/drawing/2014/main" id="{49714512-90F0-4B35-94F8-E1B4DCE963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7750" y="975816"/>
            <a:ext cx="2979897" cy="1264340"/>
          </a:xfrm>
        </p:spPr>
        <p:txBody>
          <a:bodyPr rtlCol="0" anchor="b">
            <a:normAutofit/>
          </a:bodyPr>
          <a:lstStyle>
            <a:lvl1pPr>
              <a:buNone/>
              <a:defRPr/>
            </a:lvl1pPr>
          </a:lstStyle>
          <a:p>
            <a:pPr algn="l" rtl="0"/>
            <a:r>
              <a:rPr lang="en-GB" sz="1600"/>
              <a:t>Click to edit Master subtitle style</a:t>
            </a:r>
            <a:endParaRPr lang="en-GB" sz="1600" dirty="0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44895DE7-C22A-447F-B81A-BDCA25CAF27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208292" y="3"/>
            <a:ext cx="8997356" cy="4581079"/>
          </a:xfrm>
          <a:custGeom>
            <a:avLst/>
            <a:gdLst>
              <a:gd name="connsiteX0" fmla="*/ 0 w 8997356"/>
              <a:gd name="connsiteY0" fmla="*/ 0 h 4581079"/>
              <a:gd name="connsiteX1" fmla="*/ 8983708 w 8997356"/>
              <a:gd name="connsiteY1" fmla="*/ 0 h 4581079"/>
              <a:gd name="connsiteX2" fmla="*/ 8997356 w 8997356"/>
              <a:gd name="connsiteY2" fmla="*/ 893928 h 4581079"/>
              <a:gd name="connsiteX3" fmla="*/ 4060801 w 8997356"/>
              <a:gd name="connsiteY3" fmla="*/ 4581079 h 45810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997356" h="4581079">
                <a:moveTo>
                  <a:pt x="0" y="0"/>
                </a:moveTo>
                <a:lnTo>
                  <a:pt x="8983708" y="0"/>
                </a:lnTo>
                <a:lnTo>
                  <a:pt x="8997356" y="893928"/>
                </a:lnTo>
                <a:lnTo>
                  <a:pt x="4060801" y="4581079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A5B5EF63-EEAA-4B07-A2B8-2483452BBA3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243070" y="883420"/>
            <a:ext cx="4948931" cy="5974580"/>
          </a:xfrm>
          <a:custGeom>
            <a:avLst/>
            <a:gdLst>
              <a:gd name="connsiteX0" fmla="*/ 4948931 w 4948931"/>
              <a:gd name="connsiteY0" fmla="*/ 0 h 5974580"/>
              <a:gd name="connsiteX1" fmla="*/ 4948931 w 4948931"/>
              <a:gd name="connsiteY1" fmla="*/ 5974580 h 5974580"/>
              <a:gd name="connsiteX2" fmla="*/ 2028713 w 4948931"/>
              <a:gd name="connsiteY2" fmla="*/ 5974580 h 5974580"/>
              <a:gd name="connsiteX3" fmla="*/ 0 w 4948931"/>
              <a:gd name="connsiteY3" fmla="*/ 3710792 h 59745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48931" h="5974580">
                <a:moveTo>
                  <a:pt x="4948931" y="0"/>
                </a:moveTo>
                <a:lnTo>
                  <a:pt x="4948931" y="5974580"/>
                </a:lnTo>
                <a:lnTo>
                  <a:pt x="2028713" y="5974580"/>
                </a:lnTo>
                <a:lnTo>
                  <a:pt x="0" y="3710792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C4F9D0F6-DE6A-44A3-9D9E-A53D0C22924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234997" y="4574265"/>
            <a:ext cx="5074516" cy="2298983"/>
          </a:xfrm>
          <a:custGeom>
            <a:avLst/>
            <a:gdLst>
              <a:gd name="connsiteX0" fmla="*/ 3034176 w 5074516"/>
              <a:gd name="connsiteY0" fmla="*/ 0 h 2298983"/>
              <a:gd name="connsiteX1" fmla="*/ 5074516 w 5074516"/>
              <a:gd name="connsiteY1" fmla="*/ 2298983 h 2298983"/>
              <a:gd name="connsiteX2" fmla="*/ 0 w 5074516"/>
              <a:gd name="connsiteY2" fmla="*/ 2298983 h 22989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74516" h="2298983">
                <a:moveTo>
                  <a:pt x="3034176" y="0"/>
                </a:moveTo>
                <a:lnTo>
                  <a:pt x="5074516" y="2298983"/>
                </a:lnTo>
                <a:lnTo>
                  <a:pt x="0" y="2298983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FEE8AE0-4188-4CB6-8BFB-70E163ED7F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9264" y="2679192"/>
            <a:ext cx="4946904" cy="3273552"/>
          </a:xfrm>
        </p:spPr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298108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and Content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009775"/>
            <a:ext cx="9906000" cy="4024312"/>
          </a:xfrm>
        </p:spPr>
        <p:txBody>
          <a:bodyPr rtlCol="0"/>
          <a:lstStyle>
            <a:lvl1pPr>
              <a:lnSpc>
                <a:spcPct val="100000"/>
              </a:lnSpc>
              <a:buNone/>
              <a:defRPr/>
            </a:lvl1pPr>
            <a:lvl2pPr>
              <a:lnSpc>
                <a:spcPct val="100000"/>
              </a:lnSpc>
              <a:buNone/>
              <a:defRPr/>
            </a:lvl2pPr>
            <a:lvl3pPr>
              <a:lnSpc>
                <a:spcPct val="100000"/>
              </a:lnSpc>
              <a:buNone/>
              <a:defRPr/>
            </a:lvl3pPr>
            <a:lvl4pPr>
              <a:lnSpc>
                <a:spcPct val="100000"/>
              </a:lnSpc>
              <a:buNone/>
              <a:defRPr/>
            </a:lvl4pPr>
            <a:lvl5pPr>
              <a:lnSpc>
                <a:spcPct val="100000"/>
              </a:lnSpc>
              <a:buNone/>
              <a:defRPr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64839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009775"/>
            <a:ext cx="9906000" cy="2649690"/>
          </a:xfrm>
        </p:spPr>
        <p:txBody>
          <a:bodyPr rtlCol="0"/>
          <a:lstStyle>
            <a:lvl1pPr>
              <a:lnSpc>
                <a:spcPct val="100000"/>
              </a:lnSpc>
              <a:buNone/>
              <a:defRPr/>
            </a:lvl1pPr>
            <a:lvl2pPr>
              <a:lnSpc>
                <a:spcPct val="100000"/>
              </a:lnSpc>
              <a:buNone/>
              <a:defRPr/>
            </a:lvl2pPr>
            <a:lvl3pPr>
              <a:lnSpc>
                <a:spcPct val="100000"/>
              </a:lnSpc>
              <a:buNone/>
              <a:defRPr/>
            </a:lvl3pPr>
            <a:lvl4pPr>
              <a:lnSpc>
                <a:spcPct val="100000"/>
              </a:lnSpc>
              <a:buNone/>
              <a:defRPr/>
            </a:lvl4pPr>
            <a:lvl5pPr>
              <a:lnSpc>
                <a:spcPct val="100000"/>
              </a:lnSpc>
              <a:buNone/>
              <a:defRPr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0591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6" name="Rectangle 23">
            <a:extLst>
              <a:ext uri="{FF2B5EF4-FFF2-40B4-BE49-F238E27FC236}">
                <a16:creationId xmlns:a16="http://schemas.microsoft.com/office/drawing/2014/main" id="{08BDEDEF-6AC9-4ADF-B6AE-83CC82D2A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0" y="-5979"/>
            <a:ext cx="5111086" cy="6877626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121508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215089 w 6125882"/>
              <a:gd name="connsiteY4" fmla="*/ 0 h 6857998"/>
              <a:gd name="connsiteX0" fmla="*/ 1222204 w 6132997"/>
              <a:gd name="connsiteY0" fmla="*/ 0 h 6881904"/>
              <a:gd name="connsiteX1" fmla="*/ 6132997 w 6132997"/>
              <a:gd name="connsiteY1" fmla="*/ 0 h 6881904"/>
              <a:gd name="connsiteX2" fmla="*/ 6132997 w 6132997"/>
              <a:gd name="connsiteY2" fmla="*/ 6857998 h 6881904"/>
              <a:gd name="connsiteX3" fmla="*/ 0 w 6132997"/>
              <a:gd name="connsiteY3" fmla="*/ 6881904 h 6881904"/>
              <a:gd name="connsiteX4" fmla="*/ 1222204 w 6132997"/>
              <a:gd name="connsiteY4" fmla="*/ 0 h 6881904"/>
              <a:gd name="connsiteX0" fmla="*/ 1348644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348644 w 6132997"/>
              <a:gd name="connsiteY4" fmla="*/ 0 h 6893857"/>
              <a:gd name="connsiteX0" fmla="*/ 1457021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457021 w 6132997"/>
              <a:gd name="connsiteY4" fmla="*/ 0 h 6893857"/>
              <a:gd name="connsiteX0" fmla="*/ 1754909 w 6430885"/>
              <a:gd name="connsiteY0" fmla="*/ 0 h 6869951"/>
              <a:gd name="connsiteX1" fmla="*/ 6430885 w 6430885"/>
              <a:gd name="connsiteY1" fmla="*/ 11953 h 6869951"/>
              <a:gd name="connsiteX2" fmla="*/ 6430885 w 6430885"/>
              <a:gd name="connsiteY2" fmla="*/ 6869951 h 6869951"/>
              <a:gd name="connsiteX3" fmla="*/ 0 w 6430885"/>
              <a:gd name="connsiteY3" fmla="*/ 6869951 h 6869951"/>
              <a:gd name="connsiteX4" fmla="*/ 1754909 w 6430885"/>
              <a:gd name="connsiteY4" fmla="*/ 0 h 6869951"/>
              <a:gd name="connsiteX0" fmla="*/ 2023235 w 6699211"/>
              <a:gd name="connsiteY0" fmla="*/ 0 h 6869951"/>
              <a:gd name="connsiteX1" fmla="*/ 6699211 w 6699211"/>
              <a:gd name="connsiteY1" fmla="*/ 11953 h 6869951"/>
              <a:gd name="connsiteX2" fmla="*/ 6699211 w 6699211"/>
              <a:gd name="connsiteY2" fmla="*/ 6869951 h 6869951"/>
              <a:gd name="connsiteX3" fmla="*/ 0 w 6699211"/>
              <a:gd name="connsiteY3" fmla="*/ 6856303 h 6869951"/>
              <a:gd name="connsiteX4" fmla="*/ 2023235 w 6699211"/>
              <a:gd name="connsiteY4" fmla="*/ 0 h 6869951"/>
              <a:gd name="connsiteX0" fmla="*/ 2702995 w 6699211"/>
              <a:gd name="connsiteY0" fmla="*/ 42638 h 6857998"/>
              <a:gd name="connsiteX1" fmla="*/ 6699211 w 6699211"/>
              <a:gd name="connsiteY1" fmla="*/ 0 h 6857998"/>
              <a:gd name="connsiteX2" fmla="*/ 6699211 w 6699211"/>
              <a:gd name="connsiteY2" fmla="*/ 6857998 h 6857998"/>
              <a:gd name="connsiteX3" fmla="*/ 0 w 6699211"/>
              <a:gd name="connsiteY3" fmla="*/ 6844350 h 6857998"/>
              <a:gd name="connsiteX4" fmla="*/ 2702995 w 6699211"/>
              <a:gd name="connsiteY4" fmla="*/ 42638 h 6857998"/>
              <a:gd name="connsiteX0" fmla="*/ 2702995 w 6699211"/>
              <a:gd name="connsiteY0" fmla="*/ 56139 h 6857998"/>
              <a:gd name="connsiteX1" fmla="*/ 6699211 w 6699211"/>
              <a:gd name="connsiteY1" fmla="*/ 0 h 6857998"/>
              <a:gd name="connsiteX2" fmla="*/ 6699211 w 6699211"/>
              <a:gd name="connsiteY2" fmla="*/ 6857998 h 6857998"/>
              <a:gd name="connsiteX3" fmla="*/ 0 w 6699211"/>
              <a:gd name="connsiteY3" fmla="*/ 6844350 h 6857998"/>
              <a:gd name="connsiteX4" fmla="*/ 2702995 w 6699211"/>
              <a:gd name="connsiteY4" fmla="*/ 56139 h 6857998"/>
              <a:gd name="connsiteX0" fmla="*/ 2702995 w 6699211"/>
              <a:gd name="connsiteY0" fmla="*/ 29135 h 6830994"/>
              <a:gd name="connsiteX1" fmla="*/ 6681322 w 6699211"/>
              <a:gd name="connsiteY1" fmla="*/ 0 h 6830994"/>
              <a:gd name="connsiteX2" fmla="*/ 6699211 w 6699211"/>
              <a:gd name="connsiteY2" fmla="*/ 6830994 h 6830994"/>
              <a:gd name="connsiteX3" fmla="*/ 0 w 6699211"/>
              <a:gd name="connsiteY3" fmla="*/ 6817346 h 6830994"/>
              <a:gd name="connsiteX4" fmla="*/ 2702995 w 6699211"/>
              <a:gd name="connsiteY4" fmla="*/ 29135 h 6830994"/>
              <a:gd name="connsiteX0" fmla="*/ 2702995 w 6699211"/>
              <a:gd name="connsiteY0" fmla="*/ 2131 h 6803990"/>
              <a:gd name="connsiteX1" fmla="*/ 6699211 w 6699211"/>
              <a:gd name="connsiteY1" fmla="*/ 0 h 6803990"/>
              <a:gd name="connsiteX2" fmla="*/ 6699211 w 6699211"/>
              <a:gd name="connsiteY2" fmla="*/ 6803990 h 6803990"/>
              <a:gd name="connsiteX3" fmla="*/ 0 w 6699211"/>
              <a:gd name="connsiteY3" fmla="*/ 6790342 h 6803990"/>
              <a:gd name="connsiteX4" fmla="*/ 2702995 w 6699211"/>
              <a:gd name="connsiteY4" fmla="*/ 2131 h 68039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99211" h="6803990">
                <a:moveTo>
                  <a:pt x="2702995" y="2131"/>
                </a:moveTo>
                <a:lnTo>
                  <a:pt x="6699211" y="0"/>
                </a:lnTo>
                <a:lnTo>
                  <a:pt x="6699211" y="6803990"/>
                </a:lnTo>
                <a:lnTo>
                  <a:pt x="0" y="6790342"/>
                </a:lnTo>
                <a:lnTo>
                  <a:pt x="2702995" y="2131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AC0CB336-8515-4565-B747-B4EA83B43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6280" y="680485"/>
            <a:ext cx="3393440" cy="2748515"/>
          </a:xfrm>
        </p:spPr>
        <p:txBody>
          <a:bodyPr rtlCol="0" anchor="t"/>
          <a:lstStyle/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64F675D-D792-42C0-8961-D2D1D79CDA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0" y="5329451"/>
            <a:ext cx="6096000" cy="152854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6D2EC4D-FD33-4925-B0A8-68C9818DB8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5678" y="533399"/>
            <a:ext cx="3678762" cy="5771481"/>
          </a:xfrm>
        </p:spPr>
        <p:txBody>
          <a:bodyPr rtlCol="0" anchor="ctr">
            <a:normAutofit/>
          </a:bodyPr>
          <a:lstStyle/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FC7C9F55-A39F-4FB9-BEAD-745EA3E0A2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531096" y="0"/>
            <a:ext cx="2660904" cy="2322576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15" name="Picture Placeholder 13">
            <a:extLst>
              <a:ext uri="{FF2B5EF4-FFF2-40B4-BE49-F238E27FC236}">
                <a16:creationId xmlns:a16="http://schemas.microsoft.com/office/drawing/2014/main" id="{A480833B-6513-44B8-B08A-6FCB3911FEC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531096" y="2324100"/>
            <a:ext cx="2660904" cy="2322576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16" name="Picture Placeholder 13">
            <a:extLst>
              <a:ext uri="{FF2B5EF4-FFF2-40B4-BE49-F238E27FC236}">
                <a16:creationId xmlns:a16="http://schemas.microsoft.com/office/drawing/2014/main" id="{3BCCF25F-1246-4BAE-BAA2-FB33719CF55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531096" y="4535424"/>
            <a:ext cx="2660904" cy="2322576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05424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841DB-C73C-4968-B434-A6AA14DAF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50" name="Picture Placeholder 49">
            <a:extLst>
              <a:ext uri="{FF2B5EF4-FFF2-40B4-BE49-F238E27FC236}">
                <a16:creationId xmlns:a16="http://schemas.microsoft.com/office/drawing/2014/main" id="{5496CA69-F288-4538-974D-9A68581F4941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143000" y="2350008"/>
            <a:ext cx="1965960" cy="1801368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9" name="Text Placeholder 2">
            <a:extLst>
              <a:ext uri="{FF2B5EF4-FFF2-40B4-BE49-F238E27FC236}">
                <a16:creationId xmlns:a16="http://schemas.microsoft.com/office/drawing/2014/main" id="{1F7CBA7A-8076-4743-AD9E-CB0B2B1D1856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145421" y="4319521"/>
            <a:ext cx="1963236" cy="365760"/>
          </a:xfrm>
        </p:spPr>
        <p:txBody>
          <a:bodyPr rtlCol="0">
            <a:noAutofit/>
          </a:bodyPr>
          <a:lstStyle>
            <a:lvl1pPr marL="0" indent="0">
              <a:buNone/>
              <a:defRPr sz="2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42" name="Text Placeholder 2">
            <a:extLst>
              <a:ext uri="{FF2B5EF4-FFF2-40B4-BE49-F238E27FC236}">
                <a16:creationId xmlns:a16="http://schemas.microsoft.com/office/drawing/2014/main" id="{8B03D9A7-85A7-4570-ADAF-E43C05B52D00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143000" y="4761768"/>
            <a:ext cx="1963236" cy="741904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51" name="Picture Placeholder 49">
            <a:extLst>
              <a:ext uri="{FF2B5EF4-FFF2-40B4-BE49-F238E27FC236}">
                <a16:creationId xmlns:a16="http://schemas.microsoft.com/office/drawing/2014/main" id="{ADF2F19D-7D9A-47B3-8711-A71F034693FE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3784636" y="2350008"/>
            <a:ext cx="1965960" cy="1801368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3" name="Text Placeholder 2">
            <a:extLst>
              <a:ext uri="{FF2B5EF4-FFF2-40B4-BE49-F238E27FC236}">
                <a16:creationId xmlns:a16="http://schemas.microsoft.com/office/drawing/2014/main" id="{790A904C-841C-438E-BD4B-C18FC28CBD03}"/>
              </a:ext>
            </a:extLst>
          </p:cNvPr>
          <p:cNvSpPr>
            <a:spLocks noGrp="1"/>
          </p:cNvSpPr>
          <p:nvPr>
            <p:ph type="body" idx="14" hasCustomPrompt="1"/>
          </p:nvPr>
        </p:nvSpPr>
        <p:spPr>
          <a:xfrm>
            <a:off x="3789781" y="4319520"/>
            <a:ext cx="1963236" cy="365760"/>
          </a:xfrm>
        </p:spPr>
        <p:txBody>
          <a:bodyPr rtlCol="0">
            <a:noAutofit/>
          </a:bodyPr>
          <a:lstStyle>
            <a:lvl1pPr marL="0" indent="0">
              <a:buNone/>
              <a:defRPr sz="2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44" name="Text Placeholder 2">
            <a:extLst>
              <a:ext uri="{FF2B5EF4-FFF2-40B4-BE49-F238E27FC236}">
                <a16:creationId xmlns:a16="http://schemas.microsoft.com/office/drawing/2014/main" id="{611759C1-BECA-460C-916A-079B29E05C36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3787360" y="4761767"/>
            <a:ext cx="1963236" cy="741904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52" name="Picture Placeholder 49">
            <a:extLst>
              <a:ext uri="{FF2B5EF4-FFF2-40B4-BE49-F238E27FC236}">
                <a16:creationId xmlns:a16="http://schemas.microsoft.com/office/drawing/2014/main" id="{4519A595-9DA0-413B-A1E1-B0F059132DD1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437376" y="2350008"/>
            <a:ext cx="1965960" cy="1801368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5" name="Text Placeholder 2">
            <a:extLst>
              <a:ext uri="{FF2B5EF4-FFF2-40B4-BE49-F238E27FC236}">
                <a16:creationId xmlns:a16="http://schemas.microsoft.com/office/drawing/2014/main" id="{C20274DC-5128-46D8-9229-02288D264936}"/>
              </a:ext>
            </a:extLst>
          </p:cNvPr>
          <p:cNvSpPr>
            <a:spLocks noGrp="1"/>
          </p:cNvSpPr>
          <p:nvPr>
            <p:ph type="body" idx="16" hasCustomPrompt="1"/>
          </p:nvPr>
        </p:nvSpPr>
        <p:spPr>
          <a:xfrm>
            <a:off x="6441406" y="4319520"/>
            <a:ext cx="1963236" cy="365760"/>
          </a:xfrm>
        </p:spPr>
        <p:txBody>
          <a:bodyPr rtlCol="0">
            <a:noAutofit/>
          </a:bodyPr>
          <a:lstStyle>
            <a:lvl1pPr marL="0" indent="0">
              <a:buNone/>
              <a:defRPr sz="2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46" name="Text Placeholder 2">
            <a:extLst>
              <a:ext uri="{FF2B5EF4-FFF2-40B4-BE49-F238E27FC236}">
                <a16:creationId xmlns:a16="http://schemas.microsoft.com/office/drawing/2014/main" id="{6F92FD73-9CD4-4AB0-8DEF-B9D7B1C5904D}"/>
              </a:ext>
            </a:extLst>
          </p:cNvPr>
          <p:cNvSpPr>
            <a:spLocks noGrp="1"/>
          </p:cNvSpPr>
          <p:nvPr>
            <p:ph type="body" idx="17" hasCustomPrompt="1"/>
          </p:nvPr>
        </p:nvSpPr>
        <p:spPr>
          <a:xfrm>
            <a:off x="6438985" y="4761767"/>
            <a:ext cx="1963236" cy="741904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53" name="Picture Placeholder 49">
            <a:extLst>
              <a:ext uri="{FF2B5EF4-FFF2-40B4-BE49-F238E27FC236}">
                <a16:creationId xmlns:a16="http://schemas.microsoft.com/office/drawing/2014/main" id="{ECF2CB24-2F78-42B5-BEC0-904245F37452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089136" y="2350008"/>
            <a:ext cx="1965960" cy="1801368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7" name="Text Placeholder 2">
            <a:extLst>
              <a:ext uri="{FF2B5EF4-FFF2-40B4-BE49-F238E27FC236}">
                <a16:creationId xmlns:a16="http://schemas.microsoft.com/office/drawing/2014/main" id="{E099301F-F262-4EB4-9AAA-D10A9CF42DCF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9090610" y="4319520"/>
            <a:ext cx="1963236" cy="365760"/>
          </a:xfrm>
        </p:spPr>
        <p:txBody>
          <a:bodyPr rtlCol="0">
            <a:noAutofit/>
          </a:bodyPr>
          <a:lstStyle>
            <a:lvl1pPr marL="0" indent="0">
              <a:buNone/>
              <a:defRPr sz="2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48" name="Text Placeholder 2">
            <a:extLst>
              <a:ext uri="{FF2B5EF4-FFF2-40B4-BE49-F238E27FC236}">
                <a16:creationId xmlns:a16="http://schemas.microsoft.com/office/drawing/2014/main" id="{BD5BC820-7DAB-4C8E-A7E4-A885BBE9AB8E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9088189" y="4761767"/>
            <a:ext cx="1963236" cy="741904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289DB7-F492-4037-A439-D70F7E556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8152BF-92C7-4BF5-A9DB-16A0BF0F5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FA96F1-8B8A-4E83-B3C2-E10DE522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83271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itle and Content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692810" cy="4351338"/>
          </a:xfrm>
        </p:spPr>
        <p:txBody>
          <a:bodyPr rtlCol="0"/>
          <a:lstStyle>
            <a:lvl1pPr>
              <a:lnSpc>
                <a:spcPct val="100000"/>
              </a:lnSpc>
              <a:buNone/>
              <a:defRPr/>
            </a:lvl1pPr>
            <a:lvl2pPr>
              <a:lnSpc>
                <a:spcPct val="100000"/>
              </a:lnSpc>
              <a:buNone/>
              <a:defRPr/>
            </a:lvl2pPr>
            <a:lvl3pPr>
              <a:lnSpc>
                <a:spcPct val="100000"/>
              </a:lnSpc>
              <a:buNone/>
              <a:defRPr/>
            </a:lvl3pPr>
            <a:lvl4pPr>
              <a:lnSpc>
                <a:spcPct val="100000"/>
              </a:lnSpc>
              <a:buNone/>
              <a:defRPr/>
            </a:lvl4pPr>
            <a:lvl5pPr>
              <a:lnSpc>
                <a:spcPct val="100000"/>
              </a:lnSpc>
              <a:buNone/>
              <a:defRPr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62182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0_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7C843-C993-4E9C-80DD-3620816E5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91A8E3-B066-4511-9C6E-A3435B64DD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34325"/>
            <a:ext cx="5157787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28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6B63-4102-4802-94D7-F138F80F3E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58237"/>
            <a:ext cx="5157787" cy="3684588"/>
          </a:xfrm>
        </p:spPr>
        <p:txBody>
          <a:bodyPr rtlCol="0"/>
          <a:lstStyle>
            <a:lvl1pPr marL="283464" indent="-283464">
              <a:defRPr/>
            </a:lvl1pPr>
            <a:lvl2pPr marL="283464" indent="-283464">
              <a:defRPr/>
            </a:lvl2pPr>
            <a:lvl3pPr marL="283464" indent="-283464">
              <a:defRPr/>
            </a:lvl3pPr>
            <a:lvl4pPr marL="283464" indent="-283464">
              <a:defRPr/>
            </a:lvl4pPr>
            <a:lvl5pPr marL="283464" indent="-283464">
              <a:defRPr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924765-08A7-4A60-86DC-DC420F60BB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34325"/>
            <a:ext cx="5183188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28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AA2795-EFB6-4000-8F25-FBB62646C0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58237"/>
            <a:ext cx="5183188" cy="3684588"/>
          </a:xfrm>
        </p:spPr>
        <p:txBody>
          <a:bodyPr rtlCol="0"/>
          <a:lstStyle>
            <a:lvl1pPr marL="283464" indent="-283464">
              <a:defRPr/>
            </a:lvl1pPr>
            <a:lvl2pPr marL="283464" indent="-283464">
              <a:defRPr/>
            </a:lvl2pPr>
            <a:lvl3pPr marL="283464" indent="-283464">
              <a:defRPr/>
            </a:lvl3pPr>
            <a:lvl4pPr marL="283464" indent="-283464">
              <a:defRPr/>
            </a:lvl4pPr>
            <a:lvl5pPr marL="283464" indent="-283464">
              <a:defRPr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3A07E3-59E1-4EBD-9687-4B6ABE96A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942CFB-FE12-494A-9C41-3CB90F07B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F7BB23-7539-4674-8B66-ACEFF9468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0309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7C843-C993-4E9C-80DD-3620816E5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91A8E3-B066-4511-9C6E-A3435B64DD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34325"/>
            <a:ext cx="3200400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24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6B63-4102-4802-94D7-F138F80F3E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58237"/>
            <a:ext cx="3200400" cy="3684588"/>
          </a:xfrm>
        </p:spPr>
        <p:txBody>
          <a:bodyPr rtlCol="0">
            <a:normAutofit/>
          </a:bodyPr>
          <a:lstStyle>
            <a:lvl1pPr marL="283464" indent="-283464">
              <a:defRPr sz="2000"/>
            </a:lvl1pPr>
            <a:lvl2pPr marL="283464" indent="-283464">
              <a:defRPr sz="2000"/>
            </a:lvl2pPr>
            <a:lvl3pPr marL="283464" indent="-283464">
              <a:defRPr sz="2000"/>
            </a:lvl3pPr>
            <a:lvl4pPr marL="283464" indent="-283464">
              <a:defRPr sz="2000"/>
            </a:lvl4pPr>
            <a:lvl5pPr marL="283464" indent="-283464">
              <a:defRPr sz="20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924765-08A7-4A60-86DC-DC420F60BB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95800" y="1734325"/>
            <a:ext cx="3200400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24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AA2795-EFB6-4000-8F25-FBB62646C0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95800" y="2558237"/>
            <a:ext cx="3200400" cy="3684588"/>
          </a:xfrm>
        </p:spPr>
        <p:txBody>
          <a:bodyPr rtlCol="0">
            <a:normAutofit/>
          </a:bodyPr>
          <a:lstStyle>
            <a:lvl1pPr marL="283464" indent="-283464">
              <a:defRPr sz="2000"/>
            </a:lvl1pPr>
            <a:lvl2pPr marL="283464" indent="-283464">
              <a:defRPr sz="2000"/>
            </a:lvl2pPr>
            <a:lvl3pPr marL="283464" indent="-283464">
              <a:defRPr sz="2000"/>
            </a:lvl3pPr>
            <a:lvl4pPr marL="283464" indent="-283464">
              <a:defRPr sz="2000"/>
            </a:lvl4pPr>
            <a:lvl5pPr marL="283464" indent="-283464">
              <a:defRPr sz="20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90851D2E-FEBE-45BF-A78F-C1F61B6C385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151812" y="1734325"/>
            <a:ext cx="3200400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24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4135C99B-A268-4617-89C4-8F3AA2AAA69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51812" y="2558237"/>
            <a:ext cx="3200400" cy="3684588"/>
          </a:xfrm>
        </p:spPr>
        <p:txBody>
          <a:bodyPr rtlCol="0">
            <a:normAutofit/>
          </a:bodyPr>
          <a:lstStyle>
            <a:lvl1pPr marL="283464" indent="-283464">
              <a:defRPr sz="2000"/>
            </a:lvl1pPr>
            <a:lvl2pPr marL="283464" indent="-283464">
              <a:defRPr sz="2000"/>
            </a:lvl2pPr>
            <a:lvl3pPr marL="283464" indent="-283464">
              <a:defRPr sz="2000"/>
            </a:lvl3pPr>
            <a:lvl4pPr marL="283464" indent="-283464">
              <a:defRPr sz="2000"/>
            </a:lvl4pPr>
            <a:lvl5pPr marL="283464" indent="-283464">
              <a:defRPr sz="20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3A07E3-59E1-4EBD-9687-4B6ABE96A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942CFB-FE12-494A-9C41-3CB90F07B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F7BB23-7539-4674-8B66-ACEFF9468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02552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69FC1870-C7ED-435A-8479-DFD344B93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533400"/>
            <a:ext cx="5496636" cy="1685898"/>
          </a:xfrm>
        </p:spPr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855DAF2-123D-4C27-95D2-974B571079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1" y="2229347"/>
            <a:ext cx="5496636" cy="3821743"/>
          </a:xfrm>
        </p:spPr>
        <p:txBody>
          <a:bodyPr rtlCol="0"/>
          <a:lstStyle>
            <a:lvl1pPr marL="0" indent="0">
              <a:buNone/>
              <a:defRPr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14" name="Picture Placeholder 11">
            <a:extLst>
              <a:ext uri="{FF2B5EF4-FFF2-40B4-BE49-F238E27FC236}">
                <a16:creationId xmlns:a16="http://schemas.microsoft.com/office/drawing/2014/main" id="{E3769467-BA9B-49FE-B40A-419EF32766C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186070" y="0"/>
            <a:ext cx="2463897" cy="342900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77878E15-1592-426F-A454-7F456822456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649155" y="0"/>
            <a:ext cx="2539797" cy="342900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16" name="Picture Placeholder 11">
            <a:extLst>
              <a:ext uri="{FF2B5EF4-FFF2-40B4-BE49-F238E27FC236}">
                <a16:creationId xmlns:a16="http://schemas.microsoft.com/office/drawing/2014/main" id="{E318F348-8CAC-4ADD-8162-E88487E44EBB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186070" y="3383280"/>
            <a:ext cx="2463897" cy="347472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15" name="Picture Placeholder 11">
            <a:extLst>
              <a:ext uri="{FF2B5EF4-FFF2-40B4-BE49-F238E27FC236}">
                <a16:creationId xmlns:a16="http://schemas.microsoft.com/office/drawing/2014/main" id="{C762F208-8E03-4B5E-9F11-0F01147F6A4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649155" y="3383280"/>
            <a:ext cx="2539797" cy="347472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2/7/20XX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312CC964-A50B-4C29-B4E4-2C30BB34CC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97113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16AF1A06-62E5-489E-B58B-735C8C7AC1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6159" y="685800"/>
            <a:ext cx="6238688" cy="1382233"/>
          </a:xfrm>
        </p:spPr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F69C6C4F-4058-4399-B572-5BE848DDF8B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-7444"/>
            <a:ext cx="4966447" cy="6846394"/>
          </a:xfrm>
          <a:custGeom>
            <a:avLst/>
            <a:gdLst>
              <a:gd name="connsiteX0" fmla="*/ 0 w 4966447"/>
              <a:gd name="connsiteY0" fmla="*/ 0 h 6846394"/>
              <a:gd name="connsiteX1" fmla="*/ 4966447 w 4966447"/>
              <a:gd name="connsiteY1" fmla="*/ 0 h 6846394"/>
              <a:gd name="connsiteX2" fmla="*/ 3362258 w 4966447"/>
              <a:gd name="connsiteY2" fmla="*/ 6846394 h 6846394"/>
              <a:gd name="connsiteX3" fmla="*/ 0 w 4966447"/>
              <a:gd name="connsiteY3" fmla="*/ 6846394 h 6846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66447" h="6846394">
                <a:moveTo>
                  <a:pt x="0" y="0"/>
                </a:moveTo>
                <a:lnTo>
                  <a:pt x="4966447" y="0"/>
                </a:lnTo>
                <a:lnTo>
                  <a:pt x="3362258" y="6846394"/>
                </a:lnTo>
                <a:lnTo>
                  <a:pt x="0" y="6846394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9C26D8E8-8E78-469E-8668-51D3E4C11F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6158" y="2301949"/>
            <a:ext cx="6238687" cy="4022650"/>
          </a:xfrm>
        </p:spPr>
        <p:txBody>
          <a:bodyPr rtlCol="0"/>
          <a:lstStyle>
            <a:lvl1pPr>
              <a:buNone/>
              <a:defRPr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D096BF3-A78D-4B37-892C-A0C3271185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3627455" y="-19394"/>
            <a:ext cx="806149" cy="687739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94780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0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70231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B0DB3-A8FF-4ABB-9E2E-D960422260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25308"/>
          </a:xfrm>
        </p:spPr>
        <p:txBody>
          <a:bodyPr rtlCol="0" anchor="b">
            <a:normAutofit/>
          </a:bodyPr>
          <a:lstStyle>
            <a:lvl1pPr algn="ctr">
              <a:defRPr sz="6600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EE0618-75D7-410F-859C-CDF53BC53E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86729"/>
            <a:ext cx="9144000" cy="1135529"/>
          </a:xfrm>
        </p:spPr>
        <p:txBody>
          <a:bodyPr rtlCol="0">
            <a:normAutofit/>
          </a:bodyPr>
          <a:lstStyle>
            <a:lvl1pPr marL="0" indent="0" algn="ctr">
              <a:lnSpc>
                <a:spcPct val="12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237F11-76DB-4DD9-9747-3F38D05BA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9F581-81B0-44B3-ABA5-A25CA4BAE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10D591-ADCF-4300-8282-72AE357F3D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99701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A1BE8-ECC1-4027-B16E-C7BECCA9D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rtlCol="0" anchor="b"/>
          <a:lstStyle>
            <a:lvl1pPr>
              <a:defRPr sz="6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46C7E1-471A-46AA-8068-98E68C0C20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 rtlCol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C9F8F-EC48-4D16-B4C6-023A7B607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9FA5B3-F726-417B-932A-B93E0C8F5A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7D21F1-1A24-43EA-AB09-3024C491E8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45154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16569-B648-4D50-BEB8-E8DAE24D6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831B3-A1FD-470C-BEEE-4CFB441502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4493"/>
            <a:ext cx="5181600" cy="4252470"/>
          </a:xfrm>
        </p:spPr>
        <p:txBody>
          <a:bodyPr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F34A17-C244-438C-9AE3-FB9B3CE3BD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4493"/>
            <a:ext cx="5181600" cy="4252470"/>
          </a:xfrm>
        </p:spPr>
        <p:txBody>
          <a:bodyPr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CFA3AA-3FC1-4B98-8F99-1726F1AC0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E10883-BACC-41A1-9067-ECFDB937D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7660A2-13C9-4432-A6EB-A4FF3D78F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367954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841DB-C73C-4968-B434-A6AA14DAF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8152BF-92C7-4BF5-A9DB-16A0BF0F5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289DB7-F492-4037-A439-D70F7E556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FA96F1-8B8A-4E83-B3C2-E10DE522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597568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575251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943FF111-78CB-4983-B8F5-B6B8AB608E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D7213E2B-F1F4-4058-B2C2-73EC82E307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83790" y="1064715"/>
            <a:ext cx="6153912" cy="3922755"/>
          </a:xfrm>
        </p:spPr>
        <p:txBody>
          <a:bodyPr rtlCol="0">
            <a:normAutofit/>
          </a:bodyPr>
          <a:lstStyle>
            <a:lvl1pPr algn="l">
              <a:defRPr sz="4400"/>
            </a:lvl1pPr>
          </a:lstStyle>
          <a:p>
            <a:pPr algn="r"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6F3C210C-32A8-4833-93AA-B97D51CEA9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83790" y="5033339"/>
            <a:ext cx="6157951" cy="943386"/>
          </a:xfrm>
        </p:spPr>
        <p:txBody>
          <a:bodyPr rtlCol="0"/>
          <a:lstStyle>
            <a:lvl1pPr>
              <a:buNone/>
              <a:defRPr/>
            </a:lvl1pPr>
          </a:lstStyle>
          <a:p>
            <a:pPr algn="r" rtl="0"/>
            <a:r>
              <a:rPr lang="en-GB"/>
              <a:t>Click to edit Master subtitle style</a:t>
            </a:r>
            <a:endParaRPr lang="en-GB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9FA8250-8F05-4500-98CD-AD8B9E2BA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3418764" y="0"/>
            <a:ext cx="815637" cy="685734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F4A7590-29E0-4C43-A12B-EE5A8672A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0" y="5468380"/>
            <a:ext cx="6096000" cy="138961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8440C747-2FA3-4C97-A0A7-52520A197E2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6822" y="0"/>
            <a:ext cx="4811317" cy="6857998"/>
          </a:xfrm>
          <a:custGeom>
            <a:avLst/>
            <a:gdLst>
              <a:gd name="connsiteX0" fmla="*/ 0 w 4811317"/>
              <a:gd name="connsiteY0" fmla="*/ 0 h 6857998"/>
              <a:gd name="connsiteX1" fmla="*/ 4811317 w 4811317"/>
              <a:gd name="connsiteY1" fmla="*/ 0 h 6857998"/>
              <a:gd name="connsiteX2" fmla="*/ 2712446 w 4811317"/>
              <a:gd name="connsiteY2" fmla="*/ 6857998 h 6857998"/>
              <a:gd name="connsiteX3" fmla="*/ 0 w 4811317"/>
              <a:gd name="connsiteY3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11317" h="6857998">
                <a:moveTo>
                  <a:pt x="0" y="0"/>
                </a:moveTo>
                <a:lnTo>
                  <a:pt x="4811317" y="0"/>
                </a:lnTo>
                <a:lnTo>
                  <a:pt x="2712446" y="6857998"/>
                </a:lnTo>
                <a:lnTo>
                  <a:pt x="0" y="6857998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604689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CBE2C-9DAA-489D-AC88-15CBBA8A9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124BE-E494-445A-A4FB-A2A8F28F0C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2446DE-9A32-4774-9F7C-86678CA90E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00115D-61B3-46D0-B4D3-30C374B52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3C2AFC-D0F8-469F-B1E0-123C2E066E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B9BCDA-9EF7-4531-8021-AF7B30751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919589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AE558-F89F-4688-94E5-77F37D49F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CD35AF-8CA2-49BB-BAE9-F29A0186EC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5CAA98-55BD-4118-A8AF-D603060784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BFF4C5-82A8-4AD8-B7E2-2882F65768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60B401-B64F-417B-8AD6-581A22E5E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24BD4C-7149-44BF-8150-F72CAA95A5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05265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436E0F2-A64B-471E-93C0-8DFE08CC57C8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C1E3AB1-2A8C-4607-9FAE-D8BDB280FE1A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6D66059-832F-40B6-A35F-F56C8F38A1E7}"/>
              </a:ext>
            </a:extLst>
          </p:cNvPr>
          <p:cNvCxnSpPr>
            <a:cxnSpLocks/>
          </p:cNvCxnSpPr>
          <p:nvPr/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A515E2ED-7EA9-448D-83FA-54C3DF9723BD}"/>
              </a:ext>
            </a:extLst>
          </p:cNvPr>
          <p:cNvCxnSpPr>
            <a:cxnSpLocks/>
          </p:cNvCxnSpPr>
          <p:nvPr/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0595356-EABD-4767-AC9D-EA21FF115EC0}"/>
              </a:ext>
            </a:extLst>
          </p:cNvPr>
          <p:cNvCxnSpPr>
            <a:cxnSpLocks/>
          </p:cNvCxnSpPr>
          <p:nvPr/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8CD9F06-9628-469C-B788-A894E3E08281}"/>
              </a:ext>
            </a:extLst>
          </p:cNvPr>
          <p:cNvCxnSpPr>
            <a:cxnSpLocks/>
          </p:cNvCxnSpPr>
          <p:nvPr/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550A431-0B61-421B-B4B7-24C0CFF0F938}"/>
              </a:ext>
            </a:extLst>
          </p:cNvPr>
          <p:cNvCxnSpPr>
            <a:cxnSpLocks/>
          </p:cNvCxnSpPr>
          <p:nvPr/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5B94C5-D205-4339-B029-5D0FD2E5F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33401"/>
            <a:ext cx="9906000" cy="13821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96DC5C-BD34-4CE4-8AA7-A6A4B9516F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009554"/>
            <a:ext cx="9906000" cy="40244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F192A7-D622-449D-9FC2-48FDE4D690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37102" y="6398878"/>
            <a:ext cx="419390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r>
              <a:rPr lang="en-GB"/>
              <a:t>2/7/20XX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35B93C-2BE9-4847-BFE5-D3CBCC6E94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54429" y="6398878"/>
            <a:ext cx="4497315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 b="1" spc="30" baseline="0">
                <a:solidFill>
                  <a:schemeClr val="tx2"/>
                </a:solidFill>
                <a:latin typeface="+mj-lt"/>
              </a:defRPr>
            </a:lvl1pPr>
          </a:lstStyle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70A99-395E-4F22-8AAB-6C7EE743D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02477" y="6398878"/>
            <a:ext cx="470887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60365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6" r:id="rId3"/>
    <p:sldLayoutId id="2147483675" r:id="rId4"/>
    <p:sldLayoutId id="2147483686" r:id="rId5"/>
    <p:sldLayoutId id="2147483662" r:id="rId6"/>
    <p:sldLayoutId id="2147483679" r:id="rId7"/>
    <p:sldLayoutId id="2147483682" r:id="rId8"/>
    <p:sldLayoutId id="2147483687" r:id="rId9"/>
    <p:sldLayoutId id="2147483665" r:id="rId10"/>
    <p:sldLayoutId id="2147483683" r:id="rId11"/>
    <p:sldLayoutId id="2147483677" r:id="rId12"/>
    <p:sldLayoutId id="2147483678" r:id="rId13"/>
    <p:sldLayoutId id="2147483684" r:id="rId14"/>
    <p:sldLayoutId id="2147483661" r:id="rId15"/>
    <p:sldLayoutId id="2147483663" r:id="rId16"/>
    <p:sldLayoutId id="2147483664" r:id="rId17"/>
    <p:sldLayoutId id="2147483666" r:id="rId18"/>
    <p:sldLayoutId id="2147483667" r:id="rId19"/>
    <p:sldLayoutId id="2147483685" r:id="rId20"/>
    <p:sldLayoutId id="2147483668" r:id="rId21"/>
    <p:sldLayoutId id="2147483669" r:id="rId22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i="1" kern="1200" cap="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336">
          <p15:clr>
            <a:srgbClr val="F26B43"/>
          </p15:clr>
        </p15:guide>
        <p15:guide id="4" orient="horz" pos="3984">
          <p15:clr>
            <a:srgbClr val="F26B43"/>
          </p15:clr>
        </p15:guide>
        <p15:guide id="5" pos="336">
          <p15:clr>
            <a:srgbClr val="F26B43"/>
          </p15:clr>
        </p15:guide>
        <p15:guide id="6" pos="7344">
          <p15:clr>
            <a:srgbClr val="F26B43"/>
          </p15:clr>
        </p15:guide>
        <p15:guide id="7" pos="720">
          <p15:clr>
            <a:srgbClr val="F26B43"/>
          </p15:clr>
        </p15:guide>
        <p15:guide id="8" pos="696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6.jpeg"/><Relationship Id="rId7" Type="http://schemas.openxmlformats.org/officeDocument/2006/relationships/diagramColors" Target="../diagrams/colors1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8.jpeg"/><Relationship Id="rId7" Type="http://schemas.openxmlformats.org/officeDocument/2006/relationships/diagramColors" Target="../diagrams/colors2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3.xml"/><Relationship Id="rId12" Type="http://schemas.openxmlformats.org/officeDocument/2006/relationships/image" Target="../media/image12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diagramQuickStyle" Target="../diagrams/quickStyle3.xml"/><Relationship Id="rId11" Type="http://schemas.openxmlformats.org/officeDocument/2006/relationships/image" Target="../media/image11.jpeg"/><Relationship Id="rId5" Type="http://schemas.openxmlformats.org/officeDocument/2006/relationships/diagramLayout" Target="../diagrams/layout3.xml"/><Relationship Id="rId10" Type="http://schemas.openxmlformats.org/officeDocument/2006/relationships/image" Target="../media/image10.jpeg"/><Relationship Id="rId4" Type="http://schemas.openxmlformats.org/officeDocument/2006/relationships/diagramData" Target="../diagrams/data3.xml"/><Relationship Id="rId9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4.xml"/><Relationship Id="rId3" Type="http://schemas.openxmlformats.org/officeDocument/2006/relationships/hyperlink" Target="https://mitsueki.sg/2020/04/15/cheap-eats-at-jewel-changi-airport-x-birthdays-celebrations-21-march-2020/" TargetMode="External"/><Relationship Id="rId7" Type="http://schemas.openxmlformats.org/officeDocument/2006/relationships/diagramLayout" Target="../diagrams/layout4.xm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3.xml"/><Relationship Id="rId6" Type="http://schemas.openxmlformats.org/officeDocument/2006/relationships/diagramData" Target="../diagrams/data4.xml"/><Relationship Id="rId11" Type="http://schemas.openxmlformats.org/officeDocument/2006/relationships/hyperlink" Target="https://creativecommons.org/licenses/by-nc-nd/3.0/" TargetMode="External"/><Relationship Id="rId5" Type="http://schemas.openxmlformats.org/officeDocument/2006/relationships/hyperlink" Target="https://www.pikist.com/free-photo-sgynq" TargetMode="External"/><Relationship Id="rId10" Type="http://schemas.microsoft.com/office/2007/relationships/diagramDrawing" Target="../diagrams/drawing4.xml"/><Relationship Id="rId4" Type="http://schemas.openxmlformats.org/officeDocument/2006/relationships/image" Target="../media/image14.jpg"/><Relationship Id="rId9" Type="http://schemas.openxmlformats.org/officeDocument/2006/relationships/diagramColors" Target="../diagrams/colors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www.pexels.com/photo/business-presentation-project-project-management-2399065/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2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courses.lumenlearning.com/wmopen-organizationalbehavior/chapter/key-components-of-communication/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349538&amp;picture=thank-you-clipart" TargetMode="External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93175EC-EDBC-43F4-E3C8-786500025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A61143F-8513-02E8-3A67-CC6FFB58A8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8080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61927A-73B1-8165-5CBB-9B8992447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C310B08-3DFF-DD5A-2279-90CD3F0481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12CC964-A50B-4C29-B4E4-2C30BB34CCF3}" type="slidenum">
              <a:rPr lang="en-GB" smtClean="0"/>
              <a:t>2</a:t>
            </a:fld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CC6CCA6-38D4-ADDB-E9F4-03A4AF0352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86866"/>
            <a:ext cx="12346427" cy="69448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3271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61F9F1-5B44-2D3D-03AF-E824C6F9E1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30A615-E80E-CF99-5C20-A4F001D96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39767AE-0835-2E4C-F36B-058D60A615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12CC964-A50B-4C29-B4E4-2C30BB34CCF3}" type="slidenum">
              <a:rPr lang="en-GB" smtClean="0"/>
              <a:t>3</a:t>
            </a:fld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A558778-526D-4193-F52C-1984C664CA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-2"/>
            <a:ext cx="12192001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7268265"/>
      </p:ext>
    </p:extLst>
  </p:cSld>
  <p:clrMapOvr>
    <a:masterClrMapping/>
  </p:clrMapOvr>
  <p:transition spd="slow">
    <p:wheel spokes="1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03897E-5BA1-5CF3-89AA-BBB653BD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A3FE5E1-D6E3-8D9F-0DD8-C8C2C34828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4022B0DA-4305-A830-8BB1-FA3BFC34E3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12CC964-A50B-4C29-B4E4-2C30BB34CCF3}" type="slidenum">
              <a:rPr lang="en-GB" smtClean="0"/>
              <a:t>4</a:t>
            </a:fld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F55D432-8499-37CD-C310-9F760C6A80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-1"/>
            <a:ext cx="12192001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5200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615E37-3C95-4E35-8624-CC190CC122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49641" y="326251"/>
            <a:ext cx="419759" cy="251369"/>
          </a:xfrm>
        </p:spPr>
        <p:txBody>
          <a:bodyPr rtlCol="0" anchor="t">
            <a:normAutofit fontScale="90000"/>
          </a:bodyPr>
          <a:lstStyle/>
          <a:p>
            <a:pPr rtl="0"/>
            <a:r>
              <a:rPr lang="en-GB" dirty="0"/>
              <a:t>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816715-277D-4042-B401-03CD007D7C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27493" y="157656"/>
            <a:ext cx="374984" cy="136634"/>
          </a:xfrm>
        </p:spPr>
        <p:txBody>
          <a:bodyPr rtlCol="0" anchor="ctr">
            <a:normAutofit fontScale="25000" lnSpcReduction="20000"/>
          </a:bodyPr>
          <a:lstStyle/>
          <a:p>
            <a:pPr rtl="0"/>
            <a:endParaRPr lang="en-GB" dirty="0"/>
          </a:p>
          <a:p>
            <a:pPr rtl="0"/>
            <a:endParaRPr lang="en-GB" dirty="0"/>
          </a:p>
          <a:p>
            <a:pPr rtl="0"/>
            <a:endParaRPr lang="en-GB" dirty="0"/>
          </a:p>
        </p:txBody>
      </p:sp>
      <p:sp>
        <p:nvSpPr>
          <p:cNvPr id="39" name="Footer Placeholder 38">
            <a:extLst>
              <a:ext uri="{FF2B5EF4-FFF2-40B4-BE49-F238E27FC236}">
                <a16:creationId xmlns:a16="http://schemas.microsoft.com/office/drawing/2014/main" id="{F98A8A15-91B5-4554-95A4-612A5FC0EC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709571" y="5919018"/>
            <a:ext cx="363793" cy="176981"/>
          </a:xfrm>
        </p:spPr>
        <p:txBody>
          <a:bodyPr rtlCol="0" anchor="ctr">
            <a:normAutofit fontScale="47500" lnSpcReduction="20000"/>
          </a:bodyPr>
          <a:lstStyle/>
          <a:p>
            <a:pPr rtl="0">
              <a:spcAft>
                <a:spcPts val="600"/>
              </a:spcAft>
            </a:pPr>
            <a:endParaRPr lang="en-GB" dirty="0"/>
          </a:p>
        </p:txBody>
      </p:sp>
      <p:pic>
        <p:nvPicPr>
          <p:cNvPr id="7" name="Picture Placeholder 6" descr="View of city buildings over the water">
            <a:extLst>
              <a:ext uri="{FF2B5EF4-FFF2-40B4-BE49-F238E27FC236}">
                <a16:creationId xmlns:a16="http://schemas.microsoft.com/office/drawing/2014/main" id="{4C61771D-5836-4E5C-A19A-3F15641B879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29" r="5" b="5"/>
          <a:stretch>
            <a:fillRect/>
          </a:stretch>
        </p:blipFill>
        <p:spPr>
          <a:xfrm>
            <a:off x="9531096" y="10"/>
            <a:ext cx="2660904" cy="3428990"/>
          </a:xfrm>
          <a:noFill/>
        </p:spPr>
      </p:pic>
      <p:pic>
        <p:nvPicPr>
          <p:cNvPr id="9" name="Picture Placeholder 8" descr="Background Graphic with lights">
            <a:extLst>
              <a:ext uri="{FF2B5EF4-FFF2-40B4-BE49-F238E27FC236}">
                <a16:creationId xmlns:a16="http://schemas.microsoft.com/office/drawing/2014/main" id="{51C83C9C-B18C-4D14-8539-EBB0422AB0F9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225" b="2"/>
          <a:stretch>
            <a:fillRect/>
          </a:stretch>
        </p:blipFill>
        <p:spPr>
          <a:xfrm>
            <a:off x="9531096" y="3383280"/>
            <a:ext cx="2660904" cy="3474720"/>
          </a:xfrm>
          <a:noFill/>
        </p:spPr>
      </p:pic>
      <p:sp>
        <p:nvSpPr>
          <p:cNvPr id="38" name="Date Placeholder 37">
            <a:extLst>
              <a:ext uri="{FF2B5EF4-FFF2-40B4-BE49-F238E27FC236}">
                <a16:creationId xmlns:a16="http://schemas.microsoft.com/office/drawing/2014/main" id="{4F07F2C9-B12E-4D08-B90F-5E6AA687A57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55430" y="6095999"/>
            <a:ext cx="1705902" cy="668003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/>
              <a:t>2/7/20XX</a:t>
            </a:r>
          </a:p>
        </p:txBody>
      </p:sp>
      <p:sp>
        <p:nvSpPr>
          <p:cNvPr id="37" name="Slide Number Placeholder 36">
            <a:extLst>
              <a:ext uri="{FF2B5EF4-FFF2-40B4-BE49-F238E27FC236}">
                <a16:creationId xmlns:a16="http://schemas.microsoft.com/office/drawing/2014/main" id="{D3141030-4F7D-4526-B0FC-1EA787D5BF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312CC964-A50B-4C29-B4E4-2C30BB34CCF3}" type="slidenum">
              <a:rPr lang="en-GB" smtClean="0"/>
              <a:pPr rtl="0">
                <a:spcAft>
                  <a:spcPts val="600"/>
                </a:spcAft>
              </a:pPr>
              <a:t>5</a:t>
            </a:fld>
            <a:endParaRPr lang="en-GB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5BA88C96-8C17-473D-0467-44BD1C766BF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711309"/>
              </p:ext>
            </p:extLst>
          </p:nvPr>
        </p:nvGraphicFramePr>
        <p:xfrm>
          <a:off x="732479" y="161837"/>
          <a:ext cx="8628853" cy="64651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976291157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399C3-3EDC-4898-A2E4-D8ACEE6A32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395" y="1822495"/>
            <a:ext cx="719293" cy="489781"/>
          </a:xfrm>
        </p:spPr>
        <p:txBody>
          <a:bodyPr rtlCol="0" anchor="t">
            <a:normAutofit fontScale="90000"/>
          </a:bodyPr>
          <a:lstStyle/>
          <a:p>
            <a:pPr rtl="0"/>
            <a:endParaRPr lang="en-GB" sz="3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5130D8-AD6A-4638-9059-3267598488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89131" y="210208"/>
            <a:ext cx="5272805" cy="6120430"/>
          </a:xfrm>
        </p:spPr>
        <p:txBody>
          <a:bodyPr rtlCol="0" anchor="ctr">
            <a:normAutofit/>
          </a:bodyPr>
          <a:lstStyle/>
          <a:p>
            <a:pPr rtl="0"/>
            <a:r>
              <a:rPr lang="en-GB" dirty="0"/>
              <a:t> </a:t>
            </a:r>
          </a:p>
        </p:txBody>
      </p:sp>
      <p:pic>
        <p:nvPicPr>
          <p:cNvPr id="7" name="Picture Placeholder 6" descr="Aerial view of city buildings">
            <a:extLst>
              <a:ext uri="{FF2B5EF4-FFF2-40B4-BE49-F238E27FC236}">
                <a16:creationId xmlns:a16="http://schemas.microsoft.com/office/drawing/2014/main" id="{F718B2F1-208E-4A1D-9716-513B0D7093E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7087" r="26653" b="-1"/>
          <a:stretch>
            <a:fillRect/>
          </a:stretch>
        </p:blipFill>
        <p:spPr>
          <a:xfrm>
            <a:off x="9531096" y="10"/>
            <a:ext cx="2660904" cy="3428990"/>
          </a:xfrm>
          <a:noFill/>
        </p:spPr>
      </p:pic>
      <p:pic>
        <p:nvPicPr>
          <p:cNvPr id="9" name="Picture Placeholder 8" descr="A picture containing blue glass buildings with reflection">
            <a:extLst>
              <a:ext uri="{FF2B5EF4-FFF2-40B4-BE49-F238E27FC236}">
                <a16:creationId xmlns:a16="http://schemas.microsoft.com/office/drawing/2014/main" id="{D8F748D4-DB82-42E3-894A-0552C0FD2AB9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9457" r="1" b="1"/>
          <a:stretch>
            <a:fillRect/>
          </a:stretch>
        </p:blipFill>
        <p:spPr>
          <a:xfrm>
            <a:off x="9531096" y="3383280"/>
            <a:ext cx="2660904" cy="3474720"/>
          </a:xfrm>
          <a:noFill/>
        </p:spPr>
      </p:pic>
      <p:sp>
        <p:nvSpPr>
          <p:cNvPr id="181" name="Date Placeholder 180">
            <a:extLst>
              <a:ext uri="{FF2B5EF4-FFF2-40B4-BE49-F238E27FC236}">
                <a16:creationId xmlns:a16="http://schemas.microsoft.com/office/drawing/2014/main" id="{374E17A0-656A-4A3F-B8F1-F9FF01F33E5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37102" y="6398878"/>
            <a:ext cx="4193908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/>
              <a:t>2/7/20XX</a:t>
            </a:r>
          </a:p>
        </p:txBody>
      </p:sp>
      <p:sp>
        <p:nvSpPr>
          <p:cNvPr id="183" name="Slide Number Placeholder 182">
            <a:extLst>
              <a:ext uri="{FF2B5EF4-FFF2-40B4-BE49-F238E27FC236}">
                <a16:creationId xmlns:a16="http://schemas.microsoft.com/office/drawing/2014/main" id="{29707739-DA1E-4E29-A977-FC44841FF2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312CC964-A50B-4C29-B4E4-2C30BB34CCF3}" type="slidenum">
              <a:rPr lang="en-GB" smtClean="0"/>
              <a:pPr rtl="0">
                <a:spcAft>
                  <a:spcPts val="600"/>
                </a:spcAft>
              </a:pPr>
              <a:t>6</a:t>
            </a:fld>
            <a:endParaRPr lang="en-GB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D55ECB73-A2DD-4B08-9810-AEACE73CFF2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53511522"/>
              </p:ext>
            </p:extLst>
          </p:nvPr>
        </p:nvGraphicFramePr>
        <p:xfrm>
          <a:off x="71467" y="45730"/>
          <a:ext cx="9459629" cy="68122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7902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Date Placeholder 1">
            <a:extLst>
              <a:ext uri="{FF2B5EF4-FFF2-40B4-BE49-F238E27FC236}">
                <a16:creationId xmlns:a16="http://schemas.microsoft.com/office/drawing/2014/main" id="{FD75AB2A-A197-3421-C3B3-22EDECED82F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37102" y="6398878"/>
            <a:ext cx="4193908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/>
              <a:t>2/7/20XX</a:t>
            </a:r>
          </a:p>
        </p:txBody>
      </p:sp>
      <p:sp>
        <p:nvSpPr>
          <p:cNvPr id="19" name="Footer Placeholder 2">
            <a:extLst>
              <a:ext uri="{FF2B5EF4-FFF2-40B4-BE49-F238E27FC236}">
                <a16:creationId xmlns:a16="http://schemas.microsoft.com/office/drawing/2014/main" id="{7156543B-5841-5C85-3EDE-A29DFC09B0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432750" y="3818377"/>
            <a:ext cx="5164823" cy="1474839"/>
          </a:xfrm>
        </p:spPr>
        <p:txBody>
          <a:bodyPr>
            <a:normAutofit/>
          </a:bodyPr>
          <a:lstStyle/>
          <a:p>
            <a:pPr marL="171450" indent="-171450" rtl="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dirty="0"/>
              <a:t>Use visual communication: pictures, color-codes, icons</a:t>
            </a:r>
          </a:p>
          <a:p>
            <a:pPr marL="171450" indent="-171450" rtl="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dirty="0"/>
              <a:t>Translate key instructions into main languages</a:t>
            </a:r>
          </a:p>
          <a:p>
            <a:pPr marL="171450" indent="-171450" rtl="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dirty="0"/>
              <a:t>Conduct onboarding in food hygiene and safety</a:t>
            </a:r>
          </a:p>
          <a:p>
            <a:pPr marL="171450" indent="-171450" rtl="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dirty="0"/>
              <a:t>Assign bilingual supervisors or interpreters</a:t>
            </a:r>
          </a:p>
        </p:txBody>
      </p:sp>
      <p:sp>
        <p:nvSpPr>
          <p:cNvPr id="21" name="Slide Number Placeholder 3">
            <a:extLst>
              <a:ext uri="{FF2B5EF4-FFF2-40B4-BE49-F238E27FC236}">
                <a16:creationId xmlns:a16="http://schemas.microsoft.com/office/drawing/2014/main" id="{5DD9ADBB-770E-9C31-A4E4-C4BDC1DC43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312CC964-A50B-4C29-B4E4-2C30BB34CCF3}" type="slidenum">
              <a:rPr lang="en-GB" smtClean="0"/>
              <a:pPr rtl="0">
                <a:spcAft>
                  <a:spcPts val="600"/>
                </a:spcAft>
              </a:pPr>
              <a:t>7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9D8101-4ED5-4D91-9EFA-B0E7C1EA6E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429" y="93998"/>
            <a:ext cx="3955291" cy="2157590"/>
          </a:xfrm>
        </p:spPr>
        <p:txBody>
          <a:bodyPr rtlCol="0" anchor="t">
            <a:normAutofit/>
          </a:bodyPr>
          <a:lstStyle/>
          <a:p>
            <a:pPr marL="342900" indent="-342900" rtl="0">
              <a:buFont typeface="+mj-lt"/>
              <a:buAutoNum type="arabicPeriod"/>
            </a:pPr>
            <a:r>
              <a:rPr lang="en-GB" sz="1600" dirty="0"/>
              <a:t>Identified Communication problem</a:t>
            </a:r>
            <a:br>
              <a:rPr lang="en-GB" sz="1600" dirty="0"/>
            </a:br>
            <a:br>
              <a:rPr lang="en-GB" sz="1600" dirty="0"/>
            </a:br>
            <a:r>
              <a:rPr lang="en-GB" sz="1400" dirty="0"/>
              <a:t>Language barriers</a:t>
            </a:r>
            <a:br>
              <a:rPr lang="en-GB" sz="1400" dirty="0"/>
            </a:br>
            <a:r>
              <a:rPr lang="en-GB" sz="1400" dirty="0"/>
              <a:t>Lack of structured training</a:t>
            </a:r>
            <a:br>
              <a:rPr lang="en-GB" sz="1400" dirty="0"/>
            </a:br>
            <a:r>
              <a:rPr lang="en-GB" sz="1400" dirty="0"/>
              <a:t>top-down communication only</a:t>
            </a:r>
            <a:br>
              <a:rPr lang="en-GB" sz="1400" dirty="0"/>
            </a:br>
            <a:r>
              <a:rPr lang="en-GB" sz="1400" dirty="0"/>
              <a:t>Cultural misunderstandings</a:t>
            </a:r>
            <a:br>
              <a:rPr lang="en-GB" sz="1400" dirty="0"/>
            </a:br>
            <a:r>
              <a:rPr lang="en-GB" sz="1400" dirty="0"/>
              <a:t>noisy environment blocking messages</a:t>
            </a:r>
            <a:endParaRPr lang="en-GB" sz="1600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5E1948B-5B16-9F85-1D08-7FC90B0597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5595998"/>
              </p:ext>
            </p:extLst>
          </p:nvPr>
        </p:nvGraphicFramePr>
        <p:xfrm>
          <a:off x="5175250" y="93998"/>
          <a:ext cx="3679825" cy="23225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2" name="Picture Placeholder 11" descr="A picture containing glass buildings with reflection">
            <a:extLst>
              <a:ext uri="{FF2B5EF4-FFF2-40B4-BE49-F238E27FC236}">
                <a16:creationId xmlns:a16="http://schemas.microsoft.com/office/drawing/2014/main" id="{90D6ECDF-A0E4-4308-967E-8BAC3E85A4B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6695" r="11464" b="1"/>
          <a:stretch>
            <a:fillRect/>
          </a:stretch>
        </p:blipFill>
        <p:spPr>
          <a:xfrm>
            <a:off x="9531096" y="10"/>
            <a:ext cx="2660904" cy="2322566"/>
          </a:xfrm>
          <a:noFill/>
        </p:spPr>
      </p:pic>
      <p:pic>
        <p:nvPicPr>
          <p:cNvPr id="8" name="Picture Placeholder 7" descr="View of city buildings over the water from a track">
            <a:extLst>
              <a:ext uri="{FF2B5EF4-FFF2-40B4-BE49-F238E27FC236}">
                <a16:creationId xmlns:a16="http://schemas.microsoft.com/office/drawing/2014/main" id="{5A5996C8-9A00-4071-B24A-D1B22DDFAD6F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7472" r="14098" b="-2"/>
          <a:stretch>
            <a:fillRect/>
          </a:stretch>
        </p:blipFill>
        <p:spPr>
          <a:xfrm>
            <a:off x="9531096" y="2324100"/>
            <a:ext cx="2660904" cy="2322576"/>
          </a:xfrm>
          <a:noFill/>
        </p:spPr>
      </p:pic>
      <p:pic>
        <p:nvPicPr>
          <p:cNvPr id="10" name="Picture Placeholder 9" descr="View of city buildings over the water">
            <a:extLst>
              <a:ext uri="{FF2B5EF4-FFF2-40B4-BE49-F238E27FC236}">
                <a16:creationId xmlns:a16="http://schemas.microsoft.com/office/drawing/2014/main" id="{C2C517CC-DCFE-4E86-A4E5-F5BFD7BF69FF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2763" b="5009"/>
          <a:stretch>
            <a:fillRect/>
          </a:stretch>
        </p:blipFill>
        <p:spPr>
          <a:xfrm>
            <a:off x="9531096" y="4535424"/>
            <a:ext cx="2660904" cy="2322576"/>
          </a:xfr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4AA4864-DBE9-FADB-02C2-9A9C4D8C654E}"/>
              </a:ext>
            </a:extLst>
          </p:cNvPr>
          <p:cNvSpPr txBox="1"/>
          <p:nvPr/>
        </p:nvSpPr>
        <p:spPr>
          <a:xfrm>
            <a:off x="5863250" y="3075057"/>
            <a:ext cx="19172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Recommendations</a:t>
            </a:r>
          </a:p>
          <a:p>
            <a:pPr algn="ctr"/>
            <a:endParaRPr lang="en-GB" sz="2000" dirty="0"/>
          </a:p>
        </p:txBody>
      </p:sp>
      <p:pic>
        <p:nvPicPr>
          <p:cNvPr id="9" name="Video 7" title="Defocused Particles Cyan Blue">
            <a:hlinkClick r:id="" action="ppaction://media"/>
            <a:extLst>
              <a:ext uri="{FF2B5EF4-FFF2-40B4-BE49-F238E27FC236}">
                <a16:creationId xmlns:a16="http://schemas.microsoft.com/office/drawing/2014/main" id="{9925646D-FD05-BAEF-DA2F-8166F02C3CC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0" y="2660957"/>
            <a:ext cx="4411462" cy="3224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1568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0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A4EA378-49C7-4674-A713-6300B71864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93734" y="93998"/>
            <a:ext cx="2924749" cy="459122"/>
          </a:xfrm>
        </p:spPr>
        <p:txBody>
          <a:bodyPr rtlCol="0" anchor="ctr">
            <a:normAutofit fontScale="90000"/>
          </a:bodyPr>
          <a:lstStyle/>
          <a:p>
            <a:pPr rtl="0"/>
            <a:r>
              <a:rPr lang="en-GB" dirty="0"/>
              <a:t>TIMELINE</a:t>
            </a:r>
          </a:p>
        </p:txBody>
      </p:sp>
      <p:pic>
        <p:nvPicPr>
          <p:cNvPr id="10" name="Content Placeholder 9" descr="A table with plates of food and glasses&#10;&#10;AI-generated content may be incorrect.">
            <a:extLst>
              <a:ext uri="{FF2B5EF4-FFF2-40B4-BE49-F238E27FC236}">
                <a16:creationId xmlns:a16="http://schemas.microsoft.com/office/drawing/2014/main" id="{CAA06800-46BC-CC42-13A6-B463746BF15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-3" b="3436"/>
          <a:stretch>
            <a:fillRect/>
          </a:stretch>
        </p:blipFill>
        <p:spPr>
          <a:xfrm>
            <a:off x="2" y="10"/>
            <a:ext cx="5178424" cy="3434306"/>
          </a:xfrm>
          <a:noFill/>
        </p:spPr>
      </p:pic>
      <p:pic>
        <p:nvPicPr>
          <p:cNvPr id="13" name="Picture Placeholder 12" descr="A plane flying in the sky&#10;&#10;AI-generated content may be incorrect.">
            <a:extLst>
              <a:ext uri="{FF2B5EF4-FFF2-40B4-BE49-F238E27FC236}">
                <a16:creationId xmlns:a16="http://schemas.microsoft.com/office/drawing/2014/main" id="{06444689-3AD3-03C0-36D9-9084D35C4ACF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1352" r="11352"/>
          <a:stretch>
            <a:fillRect/>
          </a:stretch>
        </p:blipFill>
        <p:spPr>
          <a:xfrm>
            <a:off x="0" y="3432175"/>
            <a:ext cx="5178425" cy="3425825"/>
          </a:xfrm>
        </p:spPr>
      </p:pic>
      <p:graphicFrame>
        <p:nvGraphicFramePr>
          <p:cNvPr id="14" name="Content Placeholder 13">
            <a:extLst>
              <a:ext uri="{FF2B5EF4-FFF2-40B4-BE49-F238E27FC236}">
                <a16:creationId xmlns:a16="http://schemas.microsoft.com/office/drawing/2014/main" id="{B1A74300-BEDE-5CB7-2B4E-633C3199D4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38413440"/>
              </p:ext>
            </p:extLst>
          </p:nvPr>
        </p:nvGraphicFramePr>
        <p:xfrm>
          <a:off x="5486400" y="672662"/>
          <a:ext cx="6586963" cy="56328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B35970-86DF-4F11-9D76-FECED88366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4429" y="6398878"/>
            <a:ext cx="4497315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A3CABF-07C6-4D28-9459-B48AE520A2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312CC964-A50B-4C29-B4E4-2C30BB34CCF3}" type="slidenum">
              <a:rPr lang="en-GB" smtClean="0"/>
              <a:pPr rtl="0">
                <a:spcAft>
                  <a:spcPts val="600"/>
                </a:spcAft>
              </a:pPr>
              <a:t>8</a:t>
            </a:fld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C9EDE28-AC73-AB48-18B4-14334D8AFC96}"/>
              </a:ext>
            </a:extLst>
          </p:cNvPr>
          <p:cNvSpPr txBox="1"/>
          <p:nvPr/>
        </p:nvSpPr>
        <p:spPr>
          <a:xfrm>
            <a:off x="2518436" y="3234261"/>
            <a:ext cx="222368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mitsueki.sg/2020/04/15/cheap-eats-at-jewel-changi-airport-x-birthdays-celebrations-21-march-202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1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0447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02B6C5-B59C-789D-F8B8-F5304AE1DC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E8E68DB-A031-45C7-094B-03D19243D2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1ED69D-B175-53D0-2F0A-C98BC7E838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12CC964-A50B-4C29-B4E4-2C30BB34CCF3}" type="slidenum">
              <a:rPr lang="en-GB" smtClean="0"/>
              <a:t>9</a:t>
            </a:fld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9827D8-7010-3F77-20B9-5E145AA482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6685936" cy="6858000"/>
          </a:xfrm>
          <a:prstGeom prst="rect">
            <a:avLst/>
          </a:prstGeom>
        </p:spPr>
      </p:pic>
      <p:pic>
        <p:nvPicPr>
          <p:cNvPr id="11" name="Picture 10" descr="A person standing in front of a board&#10;&#10;AI-generated content may be incorrect.">
            <a:extLst>
              <a:ext uri="{FF2B5EF4-FFF2-40B4-BE49-F238E27FC236}">
                <a16:creationId xmlns:a16="http://schemas.microsoft.com/office/drawing/2014/main" id="{6CBE5AD4-45BB-6F9D-9C27-4BE8C86E460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685936" y="0"/>
            <a:ext cx="455356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894416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D84383B-F283-8964-52ED-29CC1232A2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0816CED5-1154-7D84-5278-16C60B9A91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D174D1CD-778B-A1FB-70B0-89CC8F0F19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12CC964-A50B-4C29-B4E4-2C30BB34CCF3}" type="slidenum">
              <a:rPr lang="en-GB" smtClean="0"/>
              <a:pPr rtl="0"/>
              <a:t>10</a:t>
            </a:fld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7E03AC4-6027-8C02-9695-8ECB83D67C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56555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ooter Placeholder 16">
            <a:extLst>
              <a:ext uri="{FF2B5EF4-FFF2-40B4-BE49-F238E27FC236}">
                <a16:creationId xmlns:a16="http://schemas.microsoft.com/office/drawing/2014/main" id="{A372FF69-5317-4BE5-B218-0E85D7FE0F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4429" y="6398878"/>
            <a:ext cx="4497315" cy="365125"/>
          </a:xfrm>
        </p:spPr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16" name="Date Placeholder 15">
            <a:extLst>
              <a:ext uri="{FF2B5EF4-FFF2-40B4-BE49-F238E27FC236}">
                <a16:creationId xmlns:a16="http://schemas.microsoft.com/office/drawing/2014/main" id="{4A857185-E16C-40A5-8032-8049177473D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37102" y="6398878"/>
            <a:ext cx="4193908" cy="365125"/>
          </a:xfrm>
        </p:spPr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70961BC8-7B79-40B2-B578-4EB512140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/>
          <a:lstStyle/>
          <a:p>
            <a:pPr rtl="0"/>
            <a:fld id="{312CC964-A50B-4C29-B4E4-2C30BB34CCF3}" type="slidenum">
              <a:rPr lang="en-GB" smtClean="0"/>
              <a:pPr rtl="0"/>
              <a:t>11</a:t>
            </a:fld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72BC86-3BB6-0D22-8F0D-FB964E4D93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0"/>
            <a:ext cx="6410632" cy="6858000"/>
          </a:xfrm>
          <a:prstGeom prst="rect">
            <a:avLst/>
          </a:prstGeom>
        </p:spPr>
      </p:pic>
      <p:pic>
        <p:nvPicPr>
          <p:cNvPr id="8" name="Picture 7" descr="A diagram of a chat&#10;&#10;AI-generated content may be incorrect.">
            <a:extLst>
              <a:ext uri="{FF2B5EF4-FFF2-40B4-BE49-F238E27FC236}">
                <a16:creationId xmlns:a16="http://schemas.microsoft.com/office/drawing/2014/main" id="{2AE2BD94-2462-36DB-78E9-D70B327CD2F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410633" y="1"/>
            <a:ext cx="5781365" cy="6858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4B22050-E778-8816-81F6-A8669D89E9A0}"/>
              </a:ext>
            </a:extLst>
          </p:cNvPr>
          <p:cNvSpPr txBox="1"/>
          <p:nvPr/>
        </p:nvSpPr>
        <p:spPr>
          <a:xfrm>
            <a:off x="2353805" y="6513921"/>
            <a:ext cx="870857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s://courses.lumenlearning.com/wmopen-organizationalbehavior/chapter/key-components-of-communication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/3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3495264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AA181C-B015-7D66-5503-AAFD4A2434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96D32FF-DE6B-BBA8-0D3C-D02E687266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1C64BA7F-E602-2F0B-564B-DDC6F56A9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12CC964-A50B-4C29-B4E4-2C30BB34CCF3}" type="slidenum">
              <a:rPr lang="en-GB" smtClean="0"/>
              <a:pPr rtl="0"/>
              <a:t>12</a:t>
            </a:fld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425371B-A7ED-DDF7-274B-7E4C16739F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7582" y="0"/>
            <a:ext cx="927683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3656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0B1F0D-960D-FA8D-7DB0-B5155633C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4005FCD-B8B8-6EC8-D949-7B0DB6C3DB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dirty="0"/>
              <a:t>2/7/20XX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E7B443C-A488-D72D-B19D-72821DF4EA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12CC964-A50B-4C29-B4E4-2C30BB34CCF3}" type="slidenum">
              <a:rPr lang="en-GB" smtClean="0"/>
              <a:t>13</a:t>
            </a:fld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166B2FB-9973-EFF6-1F08-41C091125B84}"/>
              </a:ext>
            </a:extLst>
          </p:cNvPr>
          <p:cNvSpPr txBox="1"/>
          <p:nvPr/>
        </p:nvSpPr>
        <p:spPr>
          <a:xfrm>
            <a:off x="1" y="95974"/>
            <a:ext cx="6390968" cy="72943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Reference list:</a:t>
            </a:r>
          </a:p>
          <a:p>
            <a:endParaRPr lang="en-GB" dirty="0"/>
          </a:p>
          <a:p>
            <a:r>
              <a:rPr lang="en-GB" dirty="0"/>
              <a:t>Buchanan, D, &amp; Huczynski, A (2016), Organizational Behaviour, Pearson Education Limited, Harlow, United Kingdom. Available from: ProQuest </a:t>
            </a:r>
            <a:r>
              <a:rPr lang="en-GB" dirty="0" err="1"/>
              <a:t>Ebook</a:t>
            </a:r>
            <a:r>
              <a:rPr lang="en-GB" dirty="0"/>
              <a:t> Central</a:t>
            </a:r>
          </a:p>
          <a:p>
            <a:endParaRPr lang="en-GB" dirty="0"/>
          </a:p>
          <a:p>
            <a:r>
              <a:rPr lang="en-GB" dirty="0"/>
              <a:t>Griffith, B., and Dunham, E., (2015), Working in Teams: moving from high potential to h performance, Los Angeles, SAGE Publications</a:t>
            </a:r>
          </a:p>
          <a:p>
            <a:endParaRPr lang="en-GB" dirty="0"/>
          </a:p>
          <a:p>
            <a:r>
              <a:rPr lang="en-GB" dirty="0"/>
              <a:t>Keller, K. L. (2009) 'Building strong brands in a modern marketing communications environment', Journal of Marketing Communications, 15(2/3), pp. 139-155. </a:t>
            </a:r>
            <a:r>
              <a:rPr lang="en-GB" dirty="0" err="1"/>
              <a:t>doi</a:t>
            </a:r>
            <a:r>
              <a:rPr lang="en-GB" dirty="0"/>
              <a:t>: 10.1080/13527260902757530.</a:t>
            </a:r>
          </a:p>
          <a:p>
            <a:endParaRPr lang="en-GB" dirty="0"/>
          </a:p>
          <a:p>
            <a:r>
              <a:rPr lang="en-GB" dirty="0"/>
              <a:t>MOOC ICS, (2013), 1.2 What is communication?, [video], Available at: https://youtu.be/S7CN9Trw43w (Accessed: 05/05/2020)</a:t>
            </a:r>
          </a:p>
          <a:p>
            <a:endParaRPr lang="en-GB" dirty="0"/>
          </a:p>
          <a:p>
            <a:r>
              <a:rPr lang="en-GB" dirty="0"/>
              <a:t>Robbins, SP, &amp; Coulter, MA 2017, Management, Global Edition, Pearson Education Limited, Harlow, United Kingdom. Available from: ProQuest </a:t>
            </a:r>
            <a:r>
              <a:rPr lang="en-GB" dirty="0" err="1"/>
              <a:t>Ebook</a:t>
            </a:r>
            <a:r>
              <a:rPr lang="en-GB" dirty="0"/>
              <a:t> Central. [7 May 2020]</a:t>
            </a:r>
          </a:p>
          <a:p>
            <a:endParaRPr lang="en-GB" dirty="0"/>
          </a:p>
          <a:p>
            <a:r>
              <a:rPr lang="en-GB" dirty="0"/>
              <a:t>The Telegraph. (2020), UK </a:t>
            </a:r>
            <a:r>
              <a:rPr lang="en-GB" dirty="0" err="1"/>
              <a:t>governement</a:t>
            </a:r>
            <a:r>
              <a:rPr lang="en-GB" dirty="0"/>
              <a:t> explains 'R value and importance of keeping it to lift lockdown: Covid 19. [video] Available at: https://youtu.be/GJZ Q8RGZWq (</a:t>
            </a:r>
            <a:r>
              <a:rPr lang="en-GB" dirty="0" err="1"/>
              <a:t>Accesse</a:t>
            </a:r>
            <a:r>
              <a:rPr lang="en-GB" dirty="0"/>
              <a:t> 05/05/2020)</a:t>
            </a:r>
          </a:p>
        </p:txBody>
      </p:sp>
    </p:spTree>
    <p:extLst>
      <p:ext uri="{BB962C8B-B14F-4D97-AF65-F5344CB8AC3E}">
        <p14:creationId xmlns:p14="http://schemas.microsoft.com/office/powerpoint/2010/main" val="30031907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Footer Placeholder 2">
            <a:extLst>
              <a:ext uri="{FF2B5EF4-FFF2-40B4-BE49-F238E27FC236}">
                <a16:creationId xmlns:a16="http://schemas.microsoft.com/office/drawing/2014/main" id="{B7DBC9F7-37C7-4A2D-ACBC-EBDA35886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4429" y="6398878"/>
            <a:ext cx="4497315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</a:p>
        </p:txBody>
      </p:sp>
      <p:pic>
        <p:nvPicPr>
          <p:cNvPr id="5" name="Content Placeholder 4" descr="A person walking towards a thank you message&#10;&#10;AI-generated content may be incorrect.">
            <a:extLst>
              <a:ext uri="{FF2B5EF4-FFF2-40B4-BE49-F238E27FC236}">
                <a16:creationId xmlns:a16="http://schemas.microsoft.com/office/drawing/2014/main" id="{01CD0E0F-AEF5-EEAE-BC14-807C08142E3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806173" y="-7444"/>
            <a:ext cx="7462027" cy="6865444"/>
          </a:xfrm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19C547C-C2F1-493E-9B64-E089F9DBC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/>
          <a:lstStyle/>
          <a:p>
            <a:pPr rtl="0"/>
            <a:fld id="{312CC964-A50B-4C29-B4E4-2C30BB34CCF3}" type="slidenum">
              <a:rPr lang="en-GB" smtClean="0"/>
              <a:pPr rtl="0"/>
              <a:t>14</a:t>
            </a:fld>
            <a:endParaRPr lang="en-GB" dirty="0"/>
          </a:p>
        </p:txBody>
      </p:sp>
      <p:pic>
        <p:nvPicPr>
          <p:cNvPr id="6" name="Picture Placeholder 5" descr="A view of a bridge from below">
            <a:extLst>
              <a:ext uri="{FF2B5EF4-FFF2-40B4-BE49-F238E27FC236}">
                <a16:creationId xmlns:a16="http://schemas.microsoft.com/office/drawing/2014/main" id="{610B39E1-AAA7-4199-8B7C-D12DD364E6D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7444"/>
            <a:ext cx="7019926" cy="6846394"/>
          </a:xfrm>
        </p:spPr>
      </p:pic>
    </p:spTree>
    <p:extLst>
      <p:ext uri="{BB962C8B-B14F-4D97-AF65-F5344CB8AC3E}">
        <p14:creationId xmlns:p14="http://schemas.microsoft.com/office/powerpoint/2010/main" val="30430709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AngleLinesVTI">
  <a:themeElements>
    <a:clrScheme name="Custom 34">
      <a:dk1>
        <a:sysClr val="windowText" lastClr="000000"/>
      </a:dk1>
      <a:lt1>
        <a:sysClr val="window" lastClr="FFFFFF"/>
      </a:lt1>
      <a:dk2>
        <a:srgbClr val="001E2E"/>
      </a:dk2>
      <a:lt2>
        <a:srgbClr val="F0ECEC"/>
      </a:lt2>
      <a:accent1>
        <a:srgbClr val="155767"/>
      </a:accent1>
      <a:accent2>
        <a:srgbClr val="BA9CA0"/>
      </a:accent2>
      <a:accent3>
        <a:srgbClr val="A57931"/>
      </a:accent3>
      <a:accent4>
        <a:srgbClr val="0E577C"/>
      </a:accent4>
      <a:accent5>
        <a:srgbClr val="CC846E"/>
      </a:accent5>
      <a:accent6>
        <a:srgbClr val="93767A"/>
      </a:accent6>
      <a:hlink>
        <a:srgbClr val="0563C1"/>
      </a:hlink>
      <a:folHlink>
        <a:srgbClr val="954F72"/>
      </a:folHlink>
    </a:clrScheme>
    <a:fontScheme name="Walbaum Light Univers Light">
      <a:majorFont>
        <a:latin typeface="Walbaum Display Light"/>
        <a:ea typeface=""/>
        <a:cs typeface=""/>
      </a:majorFont>
      <a:minorFont>
        <a:latin typeface="Univers Condense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74515160.tgt.Office_50301404_TF22797433_Win32_OJ112196092" id="{2903BBB8-BE33-4839-B169-4F85AEBE70D9}" vid="{0C7966E0-5557-440A-B8C8-2E4B23DE764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AA1E8BDE-7A03-4563-82F6-53B214F8956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07C1F5B-A1D0-429A-8E7C-3E271353D1E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15CABE4-909F-4611-A0E1-6E45080B3C9E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6321</TotalTime>
  <Words>545</Words>
  <Application>Microsoft Office PowerPoint</Application>
  <PresentationFormat>Widescreen</PresentationFormat>
  <Paragraphs>93</Paragraphs>
  <Slides>14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Univers Condensed Light</vt:lpstr>
      <vt:lpstr>Walbaum Display Light</vt:lpstr>
      <vt:lpstr>AngleLinesVTI</vt:lpstr>
      <vt:lpstr>PowerPoint Presentation</vt:lpstr>
      <vt:lpstr>PowerPoint Presentation</vt:lpstr>
      <vt:lpstr>PowerPoint Presentation</vt:lpstr>
      <vt:lpstr>PowerPoint Presentation</vt:lpstr>
      <vt:lpstr> </vt:lpstr>
      <vt:lpstr>PowerPoint Presentation</vt:lpstr>
      <vt:lpstr>Identified Communication problem  Language barriers Lack of structured training top-down communication only Cultural misunderstandings noisy environment blocking messages</vt:lpstr>
      <vt:lpstr>TIMELINE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Cătălin Constantin Avram</dc:creator>
  <cp:lastModifiedBy>Cătălin Constantin Avram</cp:lastModifiedBy>
  <cp:revision>1</cp:revision>
  <dcterms:created xsi:type="dcterms:W3CDTF">2025-11-03T19:16:33Z</dcterms:created>
  <dcterms:modified xsi:type="dcterms:W3CDTF">2025-11-09T19:57:13Z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