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298" r:id="rId6"/>
    <p:sldId id="311" r:id="rId7"/>
    <p:sldId id="317" r:id="rId8"/>
    <p:sldId id="321" r:id="rId9"/>
    <p:sldId id="304" r:id="rId10"/>
    <p:sldId id="322" r:id="rId11"/>
    <p:sldId id="305" r:id="rId12"/>
    <p:sldId id="306" r:id="rId13"/>
    <p:sldId id="319" r:id="rId14"/>
    <p:sldId id="325" r:id="rId15"/>
    <p:sldId id="326" r:id="rId16"/>
    <p:sldId id="327" r:id="rId17"/>
    <p:sldId id="328" r:id="rId18"/>
    <p:sldId id="331" r:id="rId19"/>
    <p:sldId id="332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A96C7F-DB71-4C41-928C-C1CCF868F519}" v="5" dt="2023-01-05T14:42:46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12" d="100"/>
          <a:sy n="112" d="100"/>
        </p:scale>
        <p:origin x="15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67A96C7F-DB71-4C41-928C-C1CCF868F519}"/>
    <pc:docChg chg="custSel modSld modMainMaster">
      <pc:chgData name="Aliyu Sambo" userId="d9766618-3e46-45d4-99f2-08120d84987f" providerId="ADAL" clId="{67A96C7F-DB71-4C41-928C-C1CCF868F519}" dt="2023-01-05T14:43:02.174" v="125" actId="1076"/>
      <pc:docMkLst>
        <pc:docMk/>
      </pc:docMkLst>
      <pc:sldChg chg="addSp delSp modSp mod">
        <pc:chgData name="Aliyu Sambo" userId="d9766618-3e46-45d4-99f2-08120d84987f" providerId="ADAL" clId="{67A96C7F-DB71-4C41-928C-C1CCF868F519}" dt="2023-01-05T14:34:48.172" v="16" actId="20577"/>
        <pc:sldMkLst>
          <pc:docMk/>
          <pc:sldMk cId="0" sldId="256"/>
        </pc:sldMkLst>
        <pc:spChg chg="mod">
          <ac:chgData name="Aliyu Sambo" userId="d9766618-3e46-45d4-99f2-08120d84987f" providerId="ADAL" clId="{67A96C7F-DB71-4C41-928C-C1CCF868F519}" dt="2023-01-05T14:34:48.172" v="16" actId="20577"/>
          <ac:spMkLst>
            <pc:docMk/>
            <pc:sldMk cId="0" sldId="256"/>
            <ac:spMk id="2" creationId="{00000000-0000-0000-0000-000000000000}"/>
          </ac:spMkLst>
        </pc:spChg>
        <pc:spChg chg="del">
          <ac:chgData name="Aliyu Sambo" userId="d9766618-3e46-45d4-99f2-08120d84987f" providerId="ADAL" clId="{67A96C7F-DB71-4C41-928C-C1CCF868F519}" dt="2023-01-05T14:34:26.140" v="1" actId="478"/>
          <ac:spMkLst>
            <pc:docMk/>
            <pc:sldMk cId="0" sldId="256"/>
            <ac:spMk id="3" creationId="{00000000-0000-0000-0000-000000000000}"/>
          </ac:spMkLst>
        </pc:spChg>
        <pc:spChg chg="del">
          <ac:chgData name="Aliyu Sambo" userId="d9766618-3e46-45d4-99f2-08120d84987f" providerId="ADAL" clId="{67A96C7F-DB71-4C41-928C-C1CCF868F519}" dt="2023-01-05T14:34:23.229" v="0" actId="478"/>
          <ac:spMkLst>
            <pc:docMk/>
            <pc:sldMk cId="0" sldId="256"/>
            <ac:spMk id="5" creationId="{00000000-0000-0000-0000-000000000000}"/>
          </ac:spMkLst>
        </pc:spChg>
        <pc:spChg chg="add mod">
          <ac:chgData name="Aliyu Sambo" userId="d9766618-3e46-45d4-99f2-08120d84987f" providerId="ADAL" clId="{67A96C7F-DB71-4C41-928C-C1CCF868F519}" dt="2023-01-05T14:34:42.413" v="2"/>
          <ac:spMkLst>
            <pc:docMk/>
            <pc:sldMk cId="0" sldId="256"/>
            <ac:spMk id="6" creationId="{232490A6-4F87-B82C-2A98-1FF5342DBAC9}"/>
          </ac:spMkLst>
        </pc:spChg>
      </pc:sldChg>
      <pc:sldChg chg="modSp">
        <pc:chgData name="Aliyu Sambo" userId="d9766618-3e46-45d4-99f2-08120d84987f" providerId="ADAL" clId="{67A96C7F-DB71-4C41-928C-C1CCF868F519}" dt="2023-01-05T14:34:42.413" v="2"/>
        <pc:sldMkLst>
          <pc:docMk/>
          <pc:sldMk cId="2573950212" sldId="257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67A96C7F-DB71-4C41-928C-C1CCF868F519}" dt="2023-01-05T14:34:42.413" v="2"/>
        <pc:sldMkLst>
          <pc:docMk/>
          <pc:sldMk cId="3286370832" sldId="295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6:13.240" v="30" actId="207"/>
        <pc:sldMkLst>
          <pc:docMk/>
          <pc:sldMk cId="787304591" sldId="298"/>
        </pc:sldMkLst>
        <pc:spChg chg="mod">
          <ac:chgData name="Aliyu Sambo" userId="d9766618-3e46-45d4-99f2-08120d84987f" providerId="ADAL" clId="{67A96C7F-DB71-4C41-928C-C1CCF868F519}" dt="2023-01-05T14:35:16.957" v="24" actId="1076"/>
          <ac:spMkLst>
            <pc:docMk/>
            <pc:sldMk cId="787304591" sldId="298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5:19.847" v="25" actId="1076"/>
          <ac:spMkLst>
            <pc:docMk/>
            <pc:sldMk cId="787304591" sldId="298"/>
            <ac:spMk id="3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6:13.240" v="30" actId="207"/>
          <ac:spMkLst>
            <pc:docMk/>
            <pc:sldMk cId="787304591" sldId="298"/>
            <ac:spMk id="7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5:46.340" v="27" actId="207"/>
          <ac:spMkLst>
            <pc:docMk/>
            <pc:sldMk cId="787304591" sldId="298"/>
            <ac:spMk id="8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6:03.761" v="29" actId="207"/>
          <ac:spMkLst>
            <pc:docMk/>
            <pc:sldMk cId="787304591" sldId="298"/>
            <ac:spMk id="9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5:56.953" v="28" actId="207"/>
          <ac:spMkLst>
            <pc:docMk/>
            <pc:sldMk cId="787304591" sldId="298"/>
            <ac:spMk id="10" creationId="{00000000-0000-0000-0000-000000000000}"/>
          </ac:spMkLst>
        </pc:spChg>
        <pc:grpChg chg="mod">
          <ac:chgData name="Aliyu Sambo" userId="d9766618-3e46-45d4-99f2-08120d84987f" providerId="ADAL" clId="{67A96C7F-DB71-4C41-928C-C1CCF868F519}" dt="2023-01-05T14:35:27.672" v="26" actId="1076"/>
          <ac:grpSpMkLst>
            <pc:docMk/>
            <pc:sldMk cId="787304591" sldId="298"/>
            <ac:grpSpMk id="4" creationId="{00000000-0000-0000-0000-000000000000}"/>
          </ac:grpSpMkLst>
        </pc:grpChg>
      </pc:sldChg>
      <pc:sldChg chg="modSp mod">
        <pc:chgData name="Aliyu Sambo" userId="d9766618-3e46-45d4-99f2-08120d84987f" providerId="ADAL" clId="{67A96C7F-DB71-4C41-928C-C1CCF868F519}" dt="2023-01-05T14:38:48.720" v="66" actId="1076"/>
        <pc:sldMkLst>
          <pc:docMk/>
          <pc:sldMk cId="2008497160" sldId="304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008497160" sldId="304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8:48.720" v="66" actId="1076"/>
          <ac:spMkLst>
            <pc:docMk/>
            <pc:sldMk cId="2008497160" sldId="30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9:19.237" v="75" actId="1076"/>
        <pc:sldMkLst>
          <pc:docMk/>
          <pc:sldMk cId="200811497" sldId="305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00811497" sldId="305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9:19.237" v="75" actId="1076"/>
          <ac:spMkLst>
            <pc:docMk/>
            <pc:sldMk cId="200811497" sldId="30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40:36.383" v="95" actId="1076"/>
        <pc:sldMkLst>
          <pc:docMk/>
          <pc:sldMk cId="747030928" sldId="306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747030928" sldId="306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0:36.383" v="95" actId="1076"/>
          <ac:spMkLst>
            <pc:docMk/>
            <pc:sldMk cId="747030928" sldId="30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7:03.007" v="40" actId="1076"/>
        <pc:sldMkLst>
          <pc:docMk/>
          <pc:sldMk cId="3209115234" sldId="311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3209115234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7:03.007" v="40" actId="1076"/>
          <ac:spMkLst>
            <pc:docMk/>
            <pc:sldMk cId="3209115234" sldId="31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7:14.727" v="44" actId="1076"/>
        <pc:sldMkLst>
          <pc:docMk/>
          <pc:sldMk cId="748492780" sldId="317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748492780" sldId="317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7:14.727" v="44" actId="1076"/>
          <ac:spMkLst>
            <pc:docMk/>
            <pc:sldMk cId="748492780" sldId="31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40:45.433" v="96" actId="14100"/>
        <pc:sldMkLst>
          <pc:docMk/>
          <pc:sldMk cId="2383463451" sldId="319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383463451" sldId="319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0:45.433" v="96" actId="14100"/>
          <ac:spMkLst>
            <pc:docMk/>
            <pc:sldMk cId="2383463451" sldId="31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8:33.431" v="58" actId="207"/>
        <pc:sldMkLst>
          <pc:docMk/>
          <pc:sldMk cId="4226862312" sldId="321"/>
        </pc:sldMkLst>
        <pc:spChg chg="mod">
          <ac:chgData name="Aliyu Sambo" userId="d9766618-3e46-45d4-99f2-08120d84987f" providerId="ADAL" clId="{67A96C7F-DB71-4C41-928C-C1CCF868F519}" dt="2023-01-05T14:37:43.246" v="51" actId="1076"/>
          <ac:spMkLst>
            <pc:docMk/>
            <pc:sldMk cId="4226862312" sldId="321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8:19.286" v="56" actId="1076"/>
          <ac:spMkLst>
            <pc:docMk/>
            <pc:sldMk cId="4226862312" sldId="321"/>
            <ac:spMk id="3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8:33.431" v="58" actId="207"/>
          <ac:spMkLst>
            <pc:docMk/>
            <pc:sldMk cId="4226862312" sldId="321"/>
            <ac:spMk id="8" creationId="{00000000-0000-0000-0000-000000000000}"/>
          </ac:spMkLst>
        </pc:spChg>
        <pc:grpChg chg="mod">
          <ac:chgData name="Aliyu Sambo" userId="d9766618-3e46-45d4-99f2-08120d84987f" providerId="ADAL" clId="{67A96C7F-DB71-4C41-928C-C1CCF868F519}" dt="2023-01-05T14:38:27.415" v="57" actId="1076"/>
          <ac:grpSpMkLst>
            <pc:docMk/>
            <pc:sldMk cId="4226862312" sldId="321"/>
            <ac:grpSpMk id="4" creationId="{00000000-0000-0000-0000-000000000000}"/>
          </ac:grpSpMkLst>
        </pc:grpChg>
      </pc:sldChg>
      <pc:sldChg chg="modSp mod">
        <pc:chgData name="Aliyu Sambo" userId="d9766618-3e46-45d4-99f2-08120d84987f" providerId="ADAL" clId="{67A96C7F-DB71-4C41-928C-C1CCF868F519}" dt="2023-01-05T14:38:57.222" v="70" actId="1076"/>
        <pc:sldMkLst>
          <pc:docMk/>
          <pc:sldMk cId="1620914114" sldId="322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1620914114" sldId="322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8:57.222" v="70" actId="1076"/>
          <ac:spMkLst>
            <pc:docMk/>
            <pc:sldMk cId="1620914114" sldId="32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34:42.816" v="10" actId="27636"/>
        <pc:sldMkLst>
          <pc:docMk/>
          <pc:sldMk cId="930644551" sldId="325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930644551" sldId="325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4:42.816" v="10" actId="27636"/>
          <ac:spMkLst>
            <pc:docMk/>
            <pc:sldMk cId="930644551" sldId="325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67A96C7F-DB71-4C41-928C-C1CCF868F519}" dt="2023-01-05T14:41:20.149" v="103" actId="14100"/>
        <pc:sldMkLst>
          <pc:docMk/>
          <pc:sldMk cId="534337211" sldId="326"/>
        </pc:sldMkLst>
        <pc:spChg chg="mod">
          <ac:chgData name="Aliyu Sambo" userId="d9766618-3e46-45d4-99f2-08120d84987f" providerId="ADAL" clId="{67A96C7F-DB71-4C41-928C-C1CCF868F519}" dt="2023-01-05T14:40:55.248" v="97" actId="1076"/>
          <ac:spMkLst>
            <pc:docMk/>
            <pc:sldMk cId="534337211" sldId="326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1:20.149" v="103" actId="14100"/>
          <ac:spMkLst>
            <pc:docMk/>
            <pc:sldMk cId="534337211" sldId="326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67A96C7F-DB71-4C41-928C-C1CCF868F519}" dt="2023-01-05T14:41:05.260" v="99" actId="1076"/>
          <ac:graphicFrameMkLst>
            <pc:docMk/>
            <pc:sldMk cId="534337211" sldId="326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67A96C7F-DB71-4C41-928C-C1CCF868F519}" dt="2023-01-05T14:41:30.804" v="105" actId="1076"/>
        <pc:sldMkLst>
          <pc:docMk/>
          <pc:sldMk cId="3009551580" sldId="327"/>
        </pc:sldMkLst>
        <pc:spChg chg="mod">
          <ac:chgData name="Aliyu Sambo" userId="d9766618-3e46-45d4-99f2-08120d84987f" providerId="ADAL" clId="{67A96C7F-DB71-4C41-928C-C1CCF868F519}" dt="2023-01-05T14:41:30.804" v="105" actId="1076"/>
          <ac:spMkLst>
            <pc:docMk/>
            <pc:sldMk cId="3009551580" sldId="327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34:42.880" v="12" actId="27636"/>
          <ac:spMkLst>
            <pc:docMk/>
            <pc:sldMk cId="3009551580" sldId="327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67A96C7F-DB71-4C41-928C-C1CCF868F519}" dt="2023-01-05T14:41:26.028" v="104" actId="1076"/>
          <ac:graphicFrameMkLst>
            <pc:docMk/>
            <pc:sldMk cId="3009551580" sldId="327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67A96C7F-DB71-4C41-928C-C1CCF868F519}" dt="2023-01-05T14:41:49.741" v="112" actId="1076"/>
        <pc:sldMkLst>
          <pc:docMk/>
          <pc:sldMk cId="686318343" sldId="328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686318343" sldId="328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1:49.741" v="112" actId="1076"/>
          <ac:spMkLst>
            <pc:docMk/>
            <pc:sldMk cId="686318343" sldId="32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67A96C7F-DB71-4C41-928C-C1CCF868F519}" dt="2023-01-05T14:42:39.694" v="115" actId="1076"/>
        <pc:sldMkLst>
          <pc:docMk/>
          <pc:sldMk cId="3995895654" sldId="331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3995895654" sldId="331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2:39.694" v="115" actId="1076"/>
          <ac:spMkLst>
            <pc:docMk/>
            <pc:sldMk cId="3995895654" sldId="331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67A96C7F-DB71-4C41-928C-C1CCF868F519}" dt="2023-01-05T14:43:02.174" v="125" actId="1076"/>
        <pc:sldMkLst>
          <pc:docMk/>
          <pc:sldMk cId="2136284142" sldId="332"/>
        </pc:sldMkLst>
        <pc:spChg chg="mod">
          <ac:chgData name="Aliyu Sambo" userId="d9766618-3e46-45d4-99f2-08120d84987f" providerId="ADAL" clId="{67A96C7F-DB71-4C41-928C-C1CCF868F519}" dt="2023-01-05T14:34:42.413" v="2"/>
          <ac:spMkLst>
            <pc:docMk/>
            <pc:sldMk cId="2136284142" sldId="332"/>
            <ac:spMk id="2" creationId="{00000000-0000-0000-0000-000000000000}"/>
          </ac:spMkLst>
        </pc:spChg>
        <pc:spChg chg="mod">
          <ac:chgData name="Aliyu Sambo" userId="d9766618-3e46-45d4-99f2-08120d84987f" providerId="ADAL" clId="{67A96C7F-DB71-4C41-928C-C1CCF868F519}" dt="2023-01-05T14:43:02.174" v="125" actId="1076"/>
          <ac:spMkLst>
            <pc:docMk/>
            <pc:sldMk cId="2136284142" sldId="332"/>
            <ac:spMk id="3" creationId="{00000000-0000-0000-0000-000000000000}"/>
          </ac:spMkLst>
        </pc:spChg>
      </pc:sldChg>
      <pc:sldMasterChg chg="modSldLayout">
        <pc:chgData name="Aliyu Sambo" userId="d9766618-3e46-45d4-99f2-08120d84987f" providerId="ADAL" clId="{67A96C7F-DB71-4C41-928C-C1CCF868F519}" dt="2023-01-05T14:34:42.413" v="2"/>
        <pc:sldMasterMkLst>
          <pc:docMk/>
          <pc:sldMasterMk cId="279753721" sldId="2147483768"/>
        </pc:sldMasterMkLst>
        <pc:sldLayoutChg chg="addSp">
          <pc:chgData name="Aliyu Sambo" userId="d9766618-3e46-45d4-99f2-08120d84987f" providerId="ADAL" clId="{67A96C7F-DB71-4C41-928C-C1CCF868F519}" dt="2023-01-05T14:34:42.413" v="2"/>
          <pc:sldLayoutMkLst>
            <pc:docMk/>
            <pc:sldMasterMk cId="279753721" sldId="2147483768"/>
            <pc:sldLayoutMk cId="2642026913" sldId="2147483769"/>
          </pc:sldLayoutMkLst>
          <pc:picChg chg="add">
            <ac:chgData name="Aliyu Sambo" userId="d9766618-3e46-45d4-99f2-08120d84987f" providerId="ADAL" clId="{67A96C7F-DB71-4C41-928C-C1CCF868F519}" dt="2023-01-05T14:34:42.413" v="2"/>
            <ac:picMkLst>
              <pc:docMk/>
              <pc:sldMasterMk cId="279753721" sldId="2147483768"/>
              <pc:sldLayoutMk cId="2642026913" sldId="2147483769"/>
              <ac:picMk id="7" creationId="{C5FAE209-5170-6D01-C922-3236C74B55A8}"/>
            </ac:picMkLst>
          </pc:picChg>
          <pc:picChg chg="add">
            <ac:chgData name="Aliyu Sambo" userId="d9766618-3e46-45d4-99f2-08120d84987f" providerId="ADAL" clId="{67A96C7F-DB71-4C41-928C-C1CCF868F519}" dt="2023-01-05T14:34:42.413" v="2"/>
            <ac:picMkLst>
              <pc:docMk/>
              <pc:sldMasterMk cId="279753721" sldId="2147483768"/>
              <pc:sldLayoutMk cId="2642026913" sldId="2147483769"/>
              <ac:picMk id="8" creationId="{CAD4C0FB-5DF7-9789-A667-7E95CB05585F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links for identifying nouns</a:t>
            </a:r>
            <a:r>
              <a:rPr lang="en-GB" baseline="0" dirty="0"/>
              <a:t> and verbs: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https://www.grammarly.com/blog/verbs/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https://en.oxforddictionaries.com/grammar/word-classes/verbs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https://www.grammarly.com/blog/nouns/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https://en.oxforddictionaries.com/grammar/word-classes/nouns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https://learnenglish.britishcouncil.org/en/english-grammar/adjectives/noun-modifiers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are the extra amount of money a customer pays to say thank you when they are happy with a service.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FAE209-5170-6D01-C922-3236C74B55A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D4C0FB-5DF7-9789-A667-7E95CB05585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026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80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1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193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9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537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44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1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96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6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53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32490A6-4F87-B82C-2A98-1FF5342DBA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51418"/>
            <a:ext cx="8229600" cy="1143000"/>
          </a:xfrm>
        </p:spPr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93550"/>
            <a:ext cx="8229600" cy="197281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19672" y="292494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496944" cy="29523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86508"/>
            <a:ext cx="8229600" cy="348498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219381"/>
            <a:ext cx="9036496" cy="819189"/>
          </a:xfrm>
        </p:spPr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52207"/>
            <a:ext cx="8229600" cy="261475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467694" y="3989396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90891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64" y="1700808"/>
            <a:ext cx="8363272" cy="377301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355499" cy="38450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0" y="1844824"/>
            <a:ext cx="9001000" cy="28443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nouns and verbs.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>
            <a:normAutofit fontScale="85000" lnSpcReduction="2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20"/>
            <a:ext cx="8229600" cy="1143000"/>
          </a:xfrm>
        </p:spPr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pPr>
              <a:spcBef>
                <a:spcPts val="1800"/>
              </a:spcBef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2950505"/>
              </p:ext>
            </p:extLst>
          </p:nvPr>
        </p:nvGraphicFramePr>
        <p:xfrm>
          <a:off x="1041465" y="3435457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06237622"/>
              </p:ext>
            </p:extLst>
          </p:nvPr>
        </p:nvGraphicFramePr>
        <p:xfrm>
          <a:off x="1063752" y="1600201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445380" cy="338437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4096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345638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1315</Words>
  <Application>Microsoft Office PowerPoint</Application>
  <PresentationFormat>On-screen Show (4:3)</PresentationFormat>
  <Paragraphs>129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Myriad Pro</vt:lpstr>
      <vt:lpstr>Arial</vt:lpstr>
      <vt:lpstr>Calibri</vt:lpstr>
      <vt:lpstr>UWTSD</vt:lpstr>
      <vt:lpstr>Decomposition</vt:lpstr>
      <vt:lpstr>Today’s Lecture</vt:lpstr>
      <vt:lpstr>Decomposition</vt:lpstr>
      <vt:lpstr>Breaking a problem down</vt:lpstr>
      <vt:lpstr>Breaking a problem down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Aliyu Sambo</cp:lastModifiedBy>
  <cp:revision>1635</cp:revision>
  <cp:lastPrinted>2014-09-29T16:21:25Z</cp:lastPrinted>
  <dcterms:created xsi:type="dcterms:W3CDTF">2013-09-18T07:00:31Z</dcterms:created>
  <dcterms:modified xsi:type="dcterms:W3CDTF">2023-01-05T14:43:04Z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