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4"/>
  </p:sldMasterIdLst>
  <p:notesMasterIdLst>
    <p:notesMasterId r:id="rId27"/>
  </p:notesMasterIdLst>
  <p:handoutMasterIdLst>
    <p:handoutMasterId r:id="rId28"/>
  </p:handoutMasterIdLst>
  <p:sldIdLst>
    <p:sldId id="260" r:id="rId5"/>
    <p:sldId id="281" r:id="rId6"/>
    <p:sldId id="261" r:id="rId7"/>
    <p:sldId id="265" r:id="rId8"/>
    <p:sldId id="262" r:id="rId9"/>
    <p:sldId id="263" r:id="rId10"/>
    <p:sldId id="266" r:id="rId11"/>
    <p:sldId id="267" r:id="rId12"/>
    <p:sldId id="268" r:id="rId13"/>
    <p:sldId id="269" r:id="rId14"/>
    <p:sldId id="270" r:id="rId15"/>
    <p:sldId id="274" r:id="rId16"/>
    <p:sldId id="271" r:id="rId17"/>
    <p:sldId id="272" r:id="rId18"/>
    <p:sldId id="273" r:id="rId19"/>
    <p:sldId id="275" r:id="rId20"/>
    <p:sldId id="276" r:id="rId21"/>
    <p:sldId id="277" r:id="rId22"/>
    <p:sldId id="278" r:id="rId23"/>
    <p:sldId id="279" r:id="rId24"/>
    <p:sldId id="280"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A58D35-8C06-93C2-3970-710B4C520183}" v="186" dt="2026-04-20T16:19:45.866"/>
    <p1510:client id="{5F50557A-CF88-D9E1-053E-3F38A7AD66A8}" v="2199" dt="2026-04-20T15:36:38.878"/>
    <p1510:client id="{BB183BDA-006B-6C25-5304-6C2CE910CD0E}" v="395" dt="2026-04-20T22:05:22.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Thomas (2416800)" userId="S::2416800@student.uwtsd.ac.uk::2df25618-a3fc-49c7-aebc-e326cddece45" providerId="AD" clId="Web-{57A58D35-8C06-93C2-3970-710B4C520183}"/>
    <pc:docChg chg="modSld">
      <pc:chgData name="Charlie Thomas (2416800)" userId="S::2416800@student.uwtsd.ac.uk::2df25618-a3fc-49c7-aebc-e326cddece45" providerId="AD" clId="Web-{57A58D35-8C06-93C2-3970-710B4C520183}" dt="2026-04-20T16:19:45.866" v="187" actId="20577"/>
      <pc:docMkLst>
        <pc:docMk/>
      </pc:docMkLst>
      <pc:sldChg chg="modSp">
        <pc:chgData name="Charlie Thomas (2416800)" userId="S::2416800@student.uwtsd.ac.uk::2df25618-a3fc-49c7-aebc-e326cddece45" providerId="AD" clId="Web-{57A58D35-8C06-93C2-3970-710B4C520183}" dt="2026-04-20T16:00:05.567" v="21" actId="1076"/>
        <pc:sldMkLst>
          <pc:docMk/>
          <pc:sldMk cId="3170890140" sldId="262"/>
        </pc:sldMkLst>
        <pc:spChg chg="mod">
          <ac:chgData name="Charlie Thomas (2416800)" userId="S::2416800@student.uwtsd.ac.uk::2df25618-a3fc-49c7-aebc-e326cddece45" providerId="AD" clId="Web-{57A58D35-8C06-93C2-3970-710B4C520183}" dt="2026-04-20T16:00:05.567" v="21" actId="1076"/>
          <ac:spMkLst>
            <pc:docMk/>
            <pc:sldMk cId="3170890140" sldId="262"/>
            <ac:spMk id="8" creationId="{5F83AE4A-3AD9-421F-FF90-807A5425E7B7}"/>
          </ac:spMkLst>
        </pc:spChg>
      </pc:sldChg>
      <pc:sldChg chg="modSp">
        <pc:chgData name="Charlie Thomas (2416800)" userId="S::2416800@student.uwtsd.ac.uk::2df25618-a3fc-49c7-aebc-e326cddece45" providerId="AD" clId="Web-{57A58D35-8C06-93C2-3970-710B4C520183}" dt="2026-04-20T16:01:58.137" v="51" actId="20577"/>
        <pc:sldMkLst>
          <pc:docMk/>
          <pc:sldMk cId="2670596823" sldId="263"/>
        </pc:sldMkLst>
        <pc:spChg chg="mod">
          <ac:chgData name="Charlie Thomas (2416800)" userId="S::2416800@student.uwtsd.ac.uk::2df25618-a3fc-49c7-aebc-e326cddece45" providerId="AD" clId="Web-{57A58D35-8C06-93C2-3970-710B4C520183}" dt="2026-04-20T16:01:58.137" v="51" actId="20577"/>
          <ac:spMkLst>
            <pc:docMk/>
            <pc:sldMk cId="2670596823" sldId="263"/>
            <ac:spMk id="10" creationId="{E12F67E0-F92A-8DE7-5AA4-0C5F6BF3573F}"/>
          </ac:spMkLst>
        </pc:spChg>
      </pc:sldChg>
      <pc:sldChg chg="modSp">
        <pc:chgData name="Charlie Thomas (2416800)" userId="S::2416800@student.uwtsd.ac.uk::2df25618-a3fc-49c7-aebc-e326cddece45" providerId="AD" clId="Web-{57A58D35-8C06-93C2-3970-710B4C520183}" dt="2026-04-20T16:03:06.985" v="74" actId="20577"/>
        <pc:sldMkLst>
          <pc:docMk/>
          <pc:sldMk cId="3539819676" sldId="266"/>
        </pc:sldMkLst>
        <pc:spChg chg="mod">
          <ac:chgData name="Charlie Thomas (2416800)" userId="S::2416800@student.uwtsd.ac.uk::2df25618-a3fc-49c7-aebc-e326cddece45" providerId="AD" clId="Web-{57A58D35-8C06-93C2-3970-710B4C520183}" dt="2026-04-20T16:03:06.985" v="74" actId="20577"/>
          <ac:spMkLst>
            <pc:docMk/>
            <pc:sldMk cId="3539819676" sldId="266"/>
            <ac:spMk id="10" creationId="{FF378E40-E0FF-F046-BA7C-F7815E8A0FCA}"/>
          </ac:spMkLst>
        </pc:spChg>
      </pc:sldChg>
      <pc:sldChg chg="addSp delSp modSp mod modClrScheme chgLayout">
        <pc:chgData name="Charlie Thomas (2416800)" userId="S::2416800@student.uwtsd.ac.uk::2df25618-a3fc-49c7-aebc-e326cddece45" providerId="AD" clId="Web-{57A58D35-8C06-93C2-3970-710B4C520183}" dt="2026-04-20T16:09:26.887" v="121" actId="1076"/>
        <pc:sldMkLst>
          <pc:docMk/>
          <pc:sldMk cId="2401488912" sldId="267"/>
        </pc:sldMkLst>
        <pc:spChg chg="mod">
          <ac:chgData name="Charlie Thomas (2416800)" userId="S::2416800@student.uwtsd.ac.uk::2df25618-a3fc-49c7-aebc-e326cddece45" providerId="AD" clId="Web-{57A58D35-8C06-93C2-3970-710B4C520183}" dt="2026-04-20T16:09:26.887" v="121" actId="1076"/>
          <ac:spMkLst>
            <pc:docMk/>
            <pc:sldMk cId="2401488912" sldId="267"/>
            <ac:spMk id="8" creationId="{615902FE-6774-352E-00FF-4F5FA09776B8}"/>
          </ac:spMkLst>
        </pc:spChg>
        <pc:spChg chg="mod">
          <ac:chgData name="Charlie Thomas (2416800)" userId="S::2416800@student.uwtsd.ac.uk::2df25618-a3fc-49c7-aebc-e326cddece45" providerId="AD" clId="Web-{57A58D35-8C06-93C2-3970-710B4C520183}" dt="2026-04-20T16:09:20.324" v="120" actId="14100"/>
          <ac:spMkLst>
            <pc:docMk/>
            <pc:sldMk cId="2401488912" sldId="267"/>
            <ac:spMk id="10" creationId="{A405A9EF-1231-FBAB-D6F5-F731B3EBA89B}"/>
          </ac:spMkLst>
        </pc:spChg>
        <pc:spChg chg="add del mod">
          <ac:chgData name="Charlie Thomas (2416800)" userId="S::2416800@student.uwtsd.ac.uk::2df25618-a3fc-49c7-aebc-e326cddece45" providerId="AD" clId="Web-{57A58D35-8C06-93C2-3970-710B4C520183}" dt="2026-04-20T16:08:41.761" v="113"/>
          <ac:spMkLst>
            <pc:docMk/>
            <pc:sldMk cId="2401488912" sldId="267"/>
            <ac:spMk id="15" creationId="{7FE08062-C298-2710-5AED-59B352334781}"/>
          </ac:spMkLst>
        </pc:spChg>
      </pc:sldChg>
      <pc:sldChg chg="modSp mod modClrScheme chgLayout">
        <pc:chgData name="Charlie Thomas (2416800)" userId="S::2416800@student.uwtsd.ac.uk::2df25618-a3fc-49c7-aebc-e326cddece45" providerId="AD" clId="Web-{57A58D35-8C06-93C2-3970-710B4C520183}" dt="2026-04-20T16:14:56.345" v="159"/>
        <pc:sldMkLst>
          <pc:docMk/>
          <pc:sldMk cId="3223650493" sldId="268"/>
        </pc:sldMkLst>
        <pc:spChg chg="mod">
          <ac:chgData name="Charlie Thomas (2416800)" userId="S::2416800@student.uwtsd.ac.uk::2df25618-a3fc-49c7-aebc-e326cddece45" providerId="AD" clId="Web-{57A58D35-8C06-93C2-3970-710B4C520183}" dt="2026-04-20T16:14:56.345" v="159"/>
          <ac:spMkLst>
            <pc:docMk/>
            <pc:sldMk cId="3223650493" sldId="268"/>
            <ac:spMk id="2" creationId="{C5F433D6-847A-D679-8609-063A042AB66D}"/>
          </ac:spMkLst>
        </pc:spChg>
      </pc:sldChg>
      <pc:sldChg chg="addSp delSp modSp mod modClrScheme chgLayout">
        <pc:chgData name="Charlie Thomas (2416800)" userId="S::2416800@student.uwtsd.ac.uk::2df25618-a3fc-49c7-aebc-e326cddece45" providerId="AD" clId="Web-{57A58D35-8C06-93C2-3970-710B4C520183}" dt="2026-04-20T16:15:06.611" v="160" actId="1076"/>
        <pc:sldMkLst>
          <pc:docMk/>
          <pc:sldMk cId="1994614747" sldId="269"/>
        </pc:sldMkLst>
        <pc:spChg chg="mod">
          <ac:chgData name="Charlie Thomas (2416800)" userId="S::2416800@student.uwtsd.ac.uk::2df25618-a3fc-49c7-aebc-e326cddece45" providerId="AD" clId="Web-{57A58D35-8C06-93C2-3970-710B4C520183}" dt="2026-04-20T16:15:06.611" v="160" actId="1076"/>
          <ac:spMkLst>
            <pc:docMk/>
            <pc:sldMk cId="1994614747" sldId="269"/>
            <ac:spMk id="2" creationId="{D5C56B2A-61FE-082E-0752-12544DBD85B0}"/>
          </ac:spMkLst>
        </pc:spChg>
        <pc:spChg chg="del">
          <ac:chgData name="Charlie Thomas (2416800)" userId="S::2416800@student.uwtsd.ac.uk::2df25618-a3fc-49c7-aebc-e326cddece45" providerId="AD" clId="Web-{57A58D35-8C06-93C2-3970-710B4C520183}" dt="2026-04-20T16:05:09.786" v="96"/>
          <ac:spMkLst>
            <pc:docMk/>
            <pc:sldMk cId="1994614747" sldId="269"/>
            <ac:spMk id="3" creationId="{2F1CC0B9-4E29-C430-DFD4-51907028436B}"/>
          </ac:spMkLst>
        </pc:spChg>
        <pc:picChg chg="add mod">
          <ac:chgData name="Charlie Thomas (2416800)" userId="S::2416800@student.uwtsd.ac.uk::2df25618-a3fc-49c7-aebc-e326cddece45" providerId="AD" clId="Web-{57A58D35-8C06-93C2-3970-710B4C520183}" dt="2026-04-20T16:12:27.640" v="135"/>
          <ac:picMkLst>
            <pc:docMk/>
            <pc:sldMk cId="1994614747" sldId="269"/>
            <ac:picMk id="4" creationId="{696AEADF-44E2-E6D7-CADC-8D0B575F5E6F}"/>
          </ac:picMkLst>
        </pc:picChg>
      </pc:sldChg>
      <pc:sldChg chg="delSp modSp">
        <pc:chgData name="Charlie Thomas (2416800)" userId="S::2416800@student.uwtsd.ac.uk::2df25618-a3fc-49c7-aebc-e326cddece45" providerId="AD" clId="Web-{57A58D35-8C06-93C2-3970-710B4C520183}" dt="2026-04-20T16:17:46.655" v="171" actId="20577"/>
        <pc:sldMkLst>
          <pc:docMk/>
          <pc:sldMk cId="2901437521" sldId="270"/>
        </pc:sldMkLst>
        <pc:spChg chg="mod">
          <ac:chgData name="Charlie Thomas (2416800)" userId="S::2416800@student.uwtsd.ac.uk::2df25618-a3fc-49c7-aebc-e326cddece45" providerId="AD" clId="Web-{57A58D35-8C06-93C2-3970-710B4C520183}" dt="2026-04-20T16:17:46.655" v="171" actId="20577"/>
          <ac:spMkLst>
            <pc:docMk/>
            <pc:sldMk cId="2901437521" sldId="270"/>
            <ac:spMk id="2" creationId="{2874C2B3-0014-6EA2-A1A1-1A0383EB08B4}"/>
          </ac:spMkLst>
        </pc:spChg>
        <pc:spChg chg="del">
          <ac:chgData name="Charlie Thomas (2416800)" userId="S::2416800@student.uwtsd.ac.uk::2df25618-a3fc-49c7-aebc-e326cddece45" providerId="AD" clId="Web-{57A58D35-8C06-93C2-3970-710B4C520183}" dt="2026-04-20T16:15:54.488" v="161"/>
          <ac:spMkLst>
            <pc:docMk/>
            <pc:sldMk cId="2901437521" sldId="270"/>
            <ac:spMk id="3" creationId="{D5356F17-7818-63CB-6E8E-B9B5C594BB9F}"/>
          </ac:spMkLst>
        </pc:spChg>
      </pc:sldChg>
      <pc:sldChg chg="modSp">
        <pc:chgData name="Charlie Thomas (2416800)" userId="S::2416800@student.uwtsd.ac.uk::2df25618-a3fc-49c7-aebc-e326cddece45" providerId="AD" clId="Web-{57A58D35-8C06-93C2-3970-710B4C520183}" dt="2026-04-20T16:18:08.360" v="174" actId="20577"/>
        <pc:sldMkLst>
          <pc:docMk/>
          <pc:sldMk cId="1585361853" sldId="271"/>
        </pc:sldMkLst>
        <pc:spChg chg="mod">
          <ac:chgData name="Charlie Thomas (2416800)" userId="S::2416800@student.uwtsd.ac.uk::2df25618-a3fc-49c7-aebc-e326cddece45" providerId="AD" clId="Web-{57A58D35-8C06-93C2-3970-710B4C520183}" dt="2026-04-20T16:18:08.360" v="174" actId="20577"/>
          <ac:spMkLst>
            <pc:docMk/>
            <pc:sldMk cId="1585361853" sldId="271"/>
            <ac:spMk id="2" creationId="{39611B73-B3BB-59B3-B065-2FC9FBB1E408}"/>
          </ac:spMkLst>
        </pc:spChg>
      </pc:sldChg>
      <pc:sldChg chg="modSp">
        <pc:chgData name="Charlie Thomas (2416800)" userId="S::2416800@student.uwtsd.ac.uk::2df25618-a3fc-49c7-aebc-e326cddece45" providerId="AD" clId="Web-{57A58D35-8C06-93C2-3970-710B4C520183}" dt="2026-04-20T16:18:13.844" v="175" actId="20577"/>
        <pc:sldMkLst>
          <pc:docMk/>
          <pc:sldMk cId="3462109213" sldId="272"/>
        </pc:sldMkLst>
        <pc:spChg chg="mod">
          <ac:chgData name="Charlie Thomas (2416800)" userId="S::2416800@student.uwtsd.ac.uk::2df25618-a3fc-49c7-aebc-e326cddece45" providerId="AD" clId="Web-{57A58D35-8C06-93C2-3970-710B4C520183}" dt="2026-04-20T16:18:13.844" v="175" actId="20577"/>
          <ac:spMkLst>
            <pc:docMk/>
            <pc:sldMk cId="3462109213" sldId="272"/>
            <ac:spMk id="2" creationId="{2F456E24-B249-EBD7-475F-0F67EDF09686}"/>
          </ac:spMkLst>
        </pc:spChg>
      </pc:sldChg>
      <pc:sldChg chg="modSp">
        <pc:chgData name="Charlie Thomas (2416800)" userId="S::2416800@student.uwtsd.ac.uk::2df25618-a3fc-49c7-aebc-e326cddece45" providerId="AD" clId="Web-{57A58D35-8C06-93C2-3970-710B4C520183}" dt="2026-04-20T16:18:29.799" v="176" actId="20577"/>
        <pc:sldMkLst>
          <pc:docMk/>
          <pc:sldMk cId="2533118411" sldId="273"/>
        </pc:sldMkLst>
        <pc:spChg chg="mod">
          <ac:chgData name="Charlie Thomas (2416800)" userId="S::2416800@student.uwtsd.ac.uk::2df25618-a3fc-49c7-aebc-e326cddece45" providerId="AD" clId="Web-{57A58D35-8C06-93C2-3970-710B4C520183}" dt="2026-04-20T16:18:29.799" v="176" actId="20577"/>
          <ac:spMkLst>
            <pc:docMk/>
            <pc:sldMk cId="2533118411" sldId="273"/>
            <ac:spMk id="2" creationId="{1A519ABA-4ABA-0881-7B40-313F21F34513}"/>
          </ac:spMkLst>
        </pc:spChg>
      </pc:sldChg>
      <pc:sldChg chg="modSp">
        <pc:chgData name="Charlie Thomas (2416800)" userId="S::2416800@student.uwtsd.ac.uk::2df25618-a3fc-49c7-aebc-e326cddece45" providerId="AD" clId="Web-{57A58D35-8C06-93C2-3970-710B4C520183}" dt="2026-04-20T16:17:56.999" v="172" actId="20577"/>
        <pc:sldMkLst>
          <pc:docMk/>
          <pc:sldMk cId="1700619330" sldId="274"/>
        </pc:sldMkLst>
        <pc:spChg chg="mod">
          <ac:chgData name="Charlie Thomas (2416800)" userId="S::2416800@student.uwtsd.ac.uk::2df25618-a3fc-49c7-aebc-e326cddece45" providerId="AD" clId="Web-{57A58D35-8C06-93C2-3970-710B4C520183}" dt="2026-04-20T16:17:56.999" v="172" actId="20577"/>
          <ac:spMkLst>
            <pc:docMk/>
            <pc:sldMk cId="1700619330" sldId="274"/>
            <ac:spMk id="2" creationId="{49E125F6-2CC9-B6AA-70C1-2E65E46640E9}"/>
          </ac:spMkLst>
        </pc:spChg>
      </pc:sldChg>
      <pc:sldChg chg="delSp modSp">
        <pc:chgData name="Charlie Thomas (2416800)" userId="S::2416800@student.uwtsd.ac.uk::2df25618-a3fc-49c7-aebc-e326cddece45" providerId="AD" clId="Web-{57A58D35-8C06-93C2-3970-710B4C520183}" dt="2026-04-20T16:19:45.866" v="187" actId="20577"/>
        <pc:sldMkLst>
          <pc:docMk/>
          <pc:sldMk cId="3475390041" sldId="275"/>
        </pc:sldMkLst>
        <pc:spChg chg="mod">
          <ac:chgData name="Charlie Thomas (2416800)" userId="S::2416800@student.uwtsd.ac.uk::2df25618-a3fc-49c7-aebc-e326cddece45" providerId="AD" clId="Web-{57A58D35-8C06-93C2-3970-710B4C520183}" dt="2026-04-20T16:19:45.866" v="187" actId="20577"/>
          <ac:spMkLst>
            <pc:docMk/>
            <pc:sldMk cId="3475390041" sldId="275"/>
            <ac:spMk id="2" creationId="{916EB16A-8A9B-0310-788C-A296A672C179}"/>
          </ac:spMkLst>
        </pc:spChg>
        <pc:spChg chg="del">
          <ac:chgData name="Charlie Thomas (2416800)" userId="S::2416800@student.uwtsd.ac.uk::2df25618-a3fc-49c7-aebc-e326cddece45" providerId="AD" clId="Web-{57A58D35-8C06-93C2-3970-710B4C520183}" dt="2026-04-20T16:18:42.268" v="179"/>
          <ac:spMkLst>
            <pc:docMk/>
            <pc:sldMk cId="3475390041" sldId="275"/>
            <ac:spMk id="3" creationId="{6D54F39E-FD52-023B-D918-8AEA69B59966}"/>
          </ac:spMkLst>
        </pc:spChg>
      </pc:sldChg>
    </pc:docChg>
  </pc:docChgLst>
  <pc:docChgLst>
    <pc:chgData name="Charlie Thomas (2416800)" userId="S::2416800@student.uwtsd.ac.uk::2df25618-a3fc-49c7-aebc-e326cddece45" providerId="AD" clId="Web-{5F50557A-CF88-D9E1-053E-3F38A7AD66A8}"/>
    <pc:docChg chg="addSld delSld modSld sldOrd">
      <pc:chgData name="Charlie Thomas (2416800)" userId="S::2416800@student.uwtsd.ac.uk::2df25618-a3fc-49c7-aebc-e326cddece45" providerId="AD" clId="Web-{5F50557A-CF88-D9E1-053E-3F38A7AD66A8}" dt="2026-04-20T15:36:38.878" v="2191" actId="20577"/>
      <pc:docMkLst>
        <pc:docMk/>
      </pc:docMkLst>
      <pc:sldChg chg="modSp">
        <pc:chgData name="Charlie Thomas (2416800)" userId="S::2416800@student.uwtsd.ac.uk::2df25618-a3fc-49c7-aebc-e326cddece45" providerId="AD" clId="Web-{5F50557A-CF88-D9E1-053E-3F38A7AD66A8}" dt="2026-04-20T14:21:59.753" v="291" actId="20577"/>
        <pc:sldMkLst>
          <pc:docMk/>
          <pc:sldMk cId="2329614230" sldId="260"/>
        </pc:sldMkLst>
        <pc:spChg chg="mod">
          <ac:chgData name="Charlie Thomas (2416800)" userId="S::2416800@student.uwtsd.ac.uk::2df25618-a3fc-49c7-aebc-e326cddece45" providerId="AD" clId="Web-{5F50557A-CF88-D9E1-053E-3F38A7AD66A8}" dt="2026-04-20T14:21:59.753" v="291" actId="20577"/>
          <ac:spMkLst>
            <pc:docMk/>
            <pc:sldMk cId="2329614230" sldId="260"/>
            <ac:spMk id="3" creationId="{F01FB9CD-CBF7-C634-8B2F-5E2490FDF9F0}"/>
          </ac:spMkLst>
        </pc:spChg>
      </pc:sldChg>
      <pc:sldChg chg="addSp delSp modSp new mod modClrScheme chgLayout">
        <pc:chgData name="Charlie Thomas (2416800)" userId="S::2416800@student.uwtsd.ac.uk::2df25618-a3fc-49c7-aebc-e326cddece45" providerId="AD" clId="Web-{5F50557A-CF88-D9E1-053E-3F38A7AD66A8}" dt="2026-04-20T14:51:30.758" v="2023" actId="14100"/>
        <pc:sldMkLst>
          <pc:docMk/>
          <pc:sldMk cId="3303198070" sldId="261"/>
        </pc:sldMkLst>
        <pc:spChg chg="del">
          <ac:chgData name="Charlie Thomas (2416800)" userId="S::2416800@student.uwtsd.ac.uk::2df25618-a3fc-49c7-aebc-e326cddece45" providerId="AD" clId="Web-{5F50557A-CF88-D9E1-053E-3F38A7AD66A8}" dt="2026-04-20T14:05:47.826" v="4"/>
          <ac:spMkLst>
            <pc:docMk/>
            <pc:sldMk cId="3303198070" sldId="261"/>
            <ac:spMk id="2" creationId="{139B8414-D622-4319-8561-83E37CBF9163}"/>
          </ac:spMkLst>
        </pc:spChg>
        <pc:spChg chg="del">
          <ac:chgData name="Charlie Thomas (2416800)" userId="S::2416800@student.uwtsd.ac.uk::2df25618-a3fc-49c7-aebc-e326cddece45" providerId="AD" clId="Web-{5F50557A-CF88-D9E1-053E-3F38A7AD66A8}" dt="2026-04-20T14:05:47.826" v="4"/>
          <ac:spMkLst>
            <pc:docMk/>
            <pc:sldMk cId="3303198070" sldId="261"/>
            <ac:spMk id="3" creationId="{1F1C1B8E-477B-AA30-842E-B45384788546}"/>
          </ac:spMkLst>
        </pc:spChg>
        <pc:spChg chg="add mod">
          <ac:chgData name="Charlie Thomas (2416800)" userId="S::2416800@student.uwtsd.ac.uk::2df25618-a3fc-49c7-aebc-e326cddece45" providerId="AD" clId="Web-{5F50557A-CF88-D9E1-053E-3F38A7AD66A8}" dt="2026-04-20T14:51:21.789" v="2022" actId="20577"/>
          <ac:spMkLst>
            <pc:docMk/>
            <pc:sldMk cId="3303198070" sldId="261"/>
            <ac:spMk id="5" creationId="{9C41F996-F183-A0A7-A99D-4DE07D38A4D9}"/>
          </ac:spMkLst>
        </pc:spChg>
        <pc:spChg chg="add del mod">
          <ac:chgData name="Charlie Thomas (2416800)" userId="S::2416800@student.uwtsd.ac.uk::2df25618-a3fc-49c7-aebc-e326cddece45" providerId="AD" clId="Web-{5F50557A-CF88-D9E1-053E-3F38A7AD66A8}" dt="2026-04-20T14:13:03.887" v="66"/>
          <ac:spMkLst>
            <pc:docMk/>
            <pc:sldMk cId="3303198070" sldId="261"/>
            <ac:spMk id="8" creationId="{8C06CD69-79B9-F18C-E023-E4DFE32B509A}"/>
          </ac:spMkLst>
        </pc:spChg>
        <pc:spChg chg="add del mod">
          <ac:chgData name="Charlie Thomas (2416800)" userId="S::2416800@student.uwtsd.ac.uk::2df25618-a3fc-49c7-aebc-e326cddece45" providerId="AD" clId="Web-{5F50557A-CF88-D9E1-053E-3F38A7AD66A8}" dt="2026-04-20T14:13:03.887" v="66"/>
          <ac:spMkLst>
            <pc:docMk/>
            <pc:sldMk cId="3303198070" sldId="261"/>
            <ac:spMk id="10" creationId="{D2CCED41-D10C-E5F2-1B82-06296C546ABB}"/>
          </ac:spMkLst>
        </pc:spChg>
        <pc:spChg chg="add mod">
          <ac:chgData name="Charlie Thomas (2416800)" userId="S::2416800@student.uwtsd.ac.uk::2df25618-a3fc-49c7-aebc-e326cddece45" providerId="AD" clId="Web-{5F50557A-CF88-D9E1-053E-3F38A7AD66A8}" dt="2026-04-20T14:19:38.250" v="230" actId="20577"/>
          <ac:spMkLst>
            <pc:docMk/>
            <pc:sldMk cId="3303198070" sldId="261"/>
            <ac:spMk id="15" creationId="{F0901A24-0D4D-EFE4-249D-D2243519AB1D}"/>
          </ac:spMkLst>
        </pc:spChg>
        <pc:spChg chg="add del mod">
          <ac:chgData name="Charlie Thomas (2416800)" userId="S::2416800@student.uwtsd.ac.uk::2df25618-a3fc-49c7-aebc-e326cddece45" providerId="AD" clId="Web-{5F50557A-CF88-D9E1-053E-3F38A7AD66A8}" dt="2026-04-20T14:15:38.944" v="136"/>
          <ac:spMkLst>
            <pc:docMk/>
            <pc:sldMk cId="3303198070" sldId="261"/>
            <ac:spMk id="17" creationId="{775BE13C-171B-414A-DA13-01A58BCA360A}"/>
          </ac:spMkLst>
        </pc:spChg>
        <pc:picChg chg="add mod">
          <ac:chgData name="Charlie Thomas (2416800)" userId="S::2416800@student.uwtsd.ac.uk::2df25618-a3fc-49c7-aebc-e326cddece45" providerId="AD" clId="Web-{5F50557A-CF88-D9E1-053E-3F38A7AD66A8}" dt="2026-04-20T14:51:30.758" v="2023" actId="14100"/>
          <ac:picMkLst>
            <pc:docMk/>
            <pc:sldMk cId="3303198070" sldId="261"/>
            <ac:picMk id="4" creationId="{AA0FBB5C-8268-D6FD-E6BE-EA694159DBD3}"/>
          </ac:picMkLst>
        </pc:picChg>
      </pc:sldChg>
      <pc:sldChg chg="addSp delSp modSp new mod ord modClrScheme chgLayout">
        <pc:chgData name="Charlie Thomas (2416800)" userId="S::2416800@student.uwtsd.ac.uk::2df25618-a3fc-49c7-aebc-e326cddece45" providerId="AD" clId="Web-{5F50557A-CF88-D9E1-053E-3F38A7AD66A8}" dt="2026-04-20T15:00:49.993" v="2124" actId="20577"/>
        <pc:sldMkLst>
          <pc:docMk/>
          <pc:sldMk cId="3170890140" sldId="262"/>
        </pc:sldMkLst>
        <pc:spChg chg="del">
          <ac:chgData name="Charlie Thomas (2416800)" userId="S::2416800@student.uwtsd.ac.uk::2df25618-a3fc-49c7-aebc-e326cddece45" providerId="AD" clId="Web-{5F50557A-CF88-D9E1-053E-3F38A7AD66A8}" dt="2026-04-20T14:05:51.139" v="5"/>
          <ac:spMkLst>
            <pc:docMk/>
            <pc:sldMk cId="3170890140" sldId="262"/>
            <ac:spMk id="2" creationId="{3738E048-D391-A78E-45C9-5B49A3EE8E29}"/>
          </ac:spMkLst>
        </pc:spChg>
        <pc:spChg chg="del">
          <ac:chgData name="Charlie Thomas (2416800)" userId="S::2416800@student.uwtsd.ac.uk::2df25618-a3fc-49c7-aebc-e326cddece45" providerId="AD" clId="Web-{5F50557A-CF88-D9E1-053E-3F38A7AD66A8}" dt="2026-04-20T14:05:51.139" v="5"/>
          <ac:spMkLst>
            <pc:docMk/>
            <pc:sldMk cId="3170890140" sldId="262"/>
            <ac:spMk id="3" creationId="{BF58D520-26B7-F134-BCED-2248731E4C9F}"/>
          </ac:spMkLst>
        </pc:spChg>
        <pc:spChg chg="add del mod">
          <ac:chgData name="Charlie Thomas (2416800)" userId="S::2416800@student.uwtsd.ac.uk::2df25618-a3fc-49c7-aebc-e326cddece45" providerId="AD" clId="Web-{5F50557A-CF88-D9E1-053E-3F38A7AD66A8}" dt="2026-04-20T14:54:44.546" v="2068"/>
          <ac:spMkLst>
            <pc:docMk/>
            <pc:sldMk cId="3170890140" sldId="262"/>
            <ac:spMk id="6" creationId="{F951C510-9CA9-2D84-77B8-FBE796BE719F}"/>
          </ac:spMkLst>
        </pc:spChg>
        <pc:spChg chg="add mod">
          <ac:chgData name="Charlie Thomas (2416800)" userId="S::2416800@student.uwtsd.ac.uk::2df25618-a3fc-49c7-aebc-e326cddece45" providerId="AD" clId="Web-{5F50557A-CF88-D9E1-053E-3F38A7AD66A8}" dt="2026-04-20T15:00:49.993" v="2124" actId="20577"/>
          <ac:spMkLst>
            <pc:docMk/>
            <pc:sldMk cId="3170890140" sldId="262"/>
            <ac:spMk id="8" creationId="{5F83AE4A-3AD9-421F-FF90-807A5425E7B7}"/>
          </ac:spMkLst>
        </pc:spChg>
        <pc:spChg chg="add del mod">
          <ac:chgData name="Charlie Thomas (2416800)" userId="S::2416800@student.uwtsd.ac.uk::2df25618-a3fc-49c7-aebc-e326cddece45" providerId="AD" clId="Web-{5F50557A-CF88-D9E1-053E-3F38A7AD66A8}" dt="2026-04-20T14:53:25.262" v="2057"/>
          <ac:spMkLst>
            <pc:docMk/>
            <pc:sldMk cId="3170890140" sldId="262"/>
            <ac:spMk id="10" creationId="{CA90E32F-9618-7B8D-FCBE-3A29DFACBD7C}"/>
          </ac:spMkLst>
        </pc:spChg>
        <pc:spChg chg="add del mod">
          <ac:chgData name="Charlie Thomas (2416800)" userId="S::2416800@student.uwtsd.ac.uk::2df25618-a3fc-49c7-aebc-e326cddece45" providerId="AD" clId="Web-{5F50557A-CF88-D9E1-053E-3F38A7AD66A8}" dt="2026-04-20T14:08:09.458" v="12"/>
          <ac:spMkLst>
            <pc:docMk/>
            <pc:sldMk cId="3170890140" sldId="262"/>
            <ac:spMk id="12" creationId="{AB62A471-B257-8CE1-C74D-AFE71DF2F652}"/>
          </ac:spMkLst>
        </pc:spChg>
        <pc:spChg chg="add del mod">
          <ac:chgData name="Charlie Thomas (2416800)" userId="S::2416800@student.uwtsd.ac.uk::2df25618-a3fc-49c7-aebc-e326cddece45" providerId="AD" clId="Web-{5F50557A-CF88-D9E1-053E-3F38A7AD66A8}" dt="2026-04-20T14:59:19.399" v="2104"/>
          <ac:spMkLst>
            <pc:docMk/>
            <pc:sldMk cId="3170890140" sldId="262"/>
            <ac:spMk id="13" creationId="{B3C7C669-281A-1DFA-60B5-071120012EA0}"/>
          </ac:spMkLst>
        </pc:spChg>
        <pc:picChg chg="add mod ord">
          <ac:chgData name="Charlie Thomas (2416800)" userId="S::2416800@student.uwtsd.ac.uk::2df25618-a3fc-49c7-aebc-e326cddece45" providerId="AD" clId="Web-{5F50557A-CF88-D9E1-053E-3F38A7AD66A8}" dt="2026-04-20T14:59:34.090" v="2106" actId="1076"/>
          <ac:picMkLst>
            <pc:docMk/>
            <pc:sldMk cId="3170890140" sldId="262"/>
            <ac:picMk id="4" creationId="{B9D4EFC8-5659-9CA0-98B5-A8DE540933E8}"/>
          </ac:picMkLst>
        </pc:picChg>
      </pc:sldChg>
      <pc:sldChg chg="addSp delSp modSp new mod ord modClrScheme chgLayout">
        <pc:chgData name="Charlie Thomas (2416800)" userId="S::2416800@student.uwtsd.ac.uk::2df25618-a3fc-49c7-aebc-e326cddece45" providerId="AD" clId="Web-{5F50557A-CF88-D9E1-053E-3F38A7AD66A8}" dt="2026-04-20T15:34:03.435" v="2165" actId="20577"/>
        <pc:sldMkLst>
          <pc:docMk/>
          <pc:sldMk cId="2670596823" sldId="263"/>
        </pc:sldMkLst>
        <pc:spChg chg="del">
          <ac:chgData name="Charlie Thomas (2416800)" userId="S::2416800@student.uwtsd.ac.uk::2df25618-a3fc-49c7-aebc-e326cddece45" providerId="AD" clId="Web-{5F50557A-CF88-D9E1-053E-3F38A7AD66A8}" dt="2026-04-20T14:06:06.420" v="6"/>
          <ac:spMkLst>
            <pc:docMk/>
            <pc:sldMk cId="2670596823" sldId="263"/>
            <ac:spMk id="2" creationId="{35680687-5632-6E46-494D-BD1D36F9B3F8}"/>
          </ac:spMkLst>
        </pc:spChg>
        <pc:spChg chg="del">
          <ac:chgData name="Charlie Thomas (2416800)" userId="S::2416800@student.uwtsd.ac.uk::2df25618-a3fc-49c7-aebc-e326cddece45" providerId="AD" clId="Web-{5F50557A-CF88-D9E1-053E-3F38A7AD66A8}" dt="2026-04-20T14:06:06.420" v="6"/>
          <ac:spMkLst>
            <pc:docMk/>
            <pc:sldMk cId="2670596823" sldId="263"/>
            <ac:spMk id="3" creationId="{D67CA1FD-8B60-E1E0-E4ED-78BBB1DB697A}"/>
          </ac:spMkLst>
        </pc:spChg>
        <pc:spChg chg="add mod">
          <ac:chgData name="Charlie Thomas (2416800)" userId="S::2416800@student.uwtsd.ac.uk::2df25618-a3fc-49c7-aebc-e326cddece45" providerId="AD" clId="Web-{5F50557A-CF88-D9E1-053E-3F38A7AD66A8}" dt="2026-04-20T15:32:16.721" v="2135" actId="1076"/>
          <ac:spMkLst>
            <pc:docMk/>
            <pc:sldMk cId="2670596823" sldId="263"/>
            <ac:spMk id="8" creationId="{D3260D04-FA3C-1CAC-63B0-81AB64610ED3}"/>
          </ac:spMkLst>
        </pc:spChg>
        <pc:spChg chg="add mod">
          <ac:chgData name="Charlie Thomas (2416800)" userId="S::2416800@student.uwtsd.ac.uk::2df25618-a3fc-49c7-aebc-e326cddece45" providerId="AD" clId="Web-{5F50557A-CF88-D9E1-053E-3F38A7AD66A8}" dt="2026-04-20T15:34:03.435" v="2165" actId="20577"/>
          <ac:spMkLst>
            <pc:docMk/>
            <pc:sldMk cId="2670596823" sldId="263"/>
            <ac:spMk id="10" creationId="{E12F67E0-F92A-8DE7-5AA4-0C5F6BF3573F}"/>
          </ac:spMkLst>
        </pc:spChg>
      </pc:sldChg>
      <pc:sldChg chg="new del">
        <pc:chgData name="Charlie Thomas (2416800)" userId="S::2416800@student.uwtsd.ac.uk::2df25618-a3fc-49c7-aebc-e326cddece45" providerId="AD" clId="Web-{5F50557A-CF88-D9E1-053E-3F38A7AD66A8}" dt="2026-04-20T14:32:29.715" v="769"/>
        <pc:sldMkLst>
          <pc:docMk/>
          <pc:sldMk cId="3470653694" sldId="264"/>
        </pc:sldMkLst>
      </pc:sldChg>
      <pc:sldChg chg="addSp delSp modSp add mod replId modClrScheme chgLayout">
        <pc:chgData name="Charlie Thomas (2416800)" userId="S::2416800@student.uwtsd.ac.uk::2df25618-a3fc-49c7-aebc-e326cddece45" providerId="AD" clId="Web-{5F50557A-CF88-D9E1-053E-3F38A7AD66A8}" dt="2026-04-20T15:00:07.080" v="2118" actId="20577"/>
        <pc:sldMkLst>
          <pc:docMk/>
          <pc:sldMk cId="3633269190" sldId="265"/>
        </pc:sldMkLst>
        <pc:spChg chg="add del mod">
          <ac:chgData name="Charlie Thomas (2416800)" userId="S::2416800@student.uwtsd.ac.uk::2df25618-a3fc-49c7-aebc-e326cddece45" providerId="AD" clId="Web-{5F50557A-CF88-D9E1-053E-3F38A7AD66A8}" dt="2026-04-20T14:58:17.848" v="2098"/>
          <ac:spMkLst>
            <pc:docMk/>
            <pc:sldMk cId="3633269190" sldId="265"/>
            <ac:spMk id="3" creationId="{E89AA4B6-A771-4669-2DF5-778071B91745}"/>
          </ac:spMkLst>
        </pc:spChg>
        <pc:spChg chg="mod">
          <ac:chgData name="Charlie Thomas (2416800)" userId="S::2416800@student.uwtsd.ac.uk::2df25618-a3fc-49c7-aebc-e326cddece45" providerId="AD" clId="Web-{5F50557A-CF88-D9E1-053E-3F38A7AD66A8}" dt="2026-04-20T15:00:07.080" v="2118" actId="20577"/>
          <ac:spMkLst>
            <pc:docMk/>
            <pc:sldMk cId="3633269190" sldId="265"/>
            <ac:spMk id="8" creationId="{DD51DAC0-0312-D6B2-C92A-1E23810AF52B}"/>
          </ac:spMkLst>
        </pc:spChg>
        <pc:spChg chg="add del mod">
          <ac:chgData name="Charlie Thomas (2416800)" userId="S::2416800@student.uwtsd.ac.uk::2df25618-a3fc-49c7-aebc-e326cddece45" providerId="AD" clId="Web-{5F50557A-CF88-D9E1-053E-3F38A7AD66A8}" dt="2026-04-20T14:52:42.698" v="2046"/>
          <ac:spMkLst>
            <pc:docMk/>
            <pc:sldMk cId="3633269190" sldId="265"/>
            <ac:spMk id="10" creationId="{D9B84877-DA8B-D1AE-B626-49A404D441FF}"/>
          </ac:spMkLst>
        </pc:spChg>
        <pc:picChg chg="add mod">
          <ac:chgData name="Charlie Thomas (2416800)" userId="S::2416800@student.uwtsd.ac.uk::2df25618-a3fc-49c7-aebc-e326cddece45" providerId="AD" clId="Web-{5F50557A-CF88-D9E1-053E-3F38A7AD66A8}" dt="2026-04-20T14:58:27.973" v="2099"/>
          <ac:picMkLst>
            <pc:docMk/>
            <pc:sldMk cId="3633269190" sldId="265"/>
            <ac:picMk id="4" creationId="{821B5EE0-DD15-E8E9-5A35-542FECD6B345}"/>
          </ac:picMkLst>
        </pc:picChg>
      </pc:sldChg>
      <pc:sldChg chg="addSp delSp modSp add mod replId modClrScheme chgLayout">
        <pc:chgData name="Charlie Thomas (2416800)" userId="S::2416800@student.uwtsd.ac.uk::2df25618-a3fc-49c7-aebc-e326cddece45" providerId="AD" clId="Web-{5F50557A-CF88-D9E1-053E-3F38A7AD66A8}" dt="2026-04-20T15:35:14.415" v="2171" actId="20577"/>
        <pc:sldMkLst>
          <pc:docMk/>
          <pc:sldMk cId="3539819676" sldId="266"/>
        </pc:sldMkLst>
        <pc:spChg chg="mod">
          <ac:chgData name="Charlie Thomas (2416800)" userId="S::2416800@student.uwtsd.ac.uk::2df25618-a3fc-49c7-aebc-e326cddece45" providerId="AD" clId="Web-{5F50557A-CF88-D9E1-053E-3F38A7AD66A8}" dt="2026-04-20T15:34:55.115" v="2167"/>
          <ac:spMkLst>
            <pc:docMk/>
            <pc:sldMk cId="3539819676" sldId="266"/>
            <ac:spMk id="8" creationId="{C976C4F9-CB5A-65DC-1FF1-E8EA58C012F6}"/>
          </ac:spMkLst>
        </pc:spChg>
        <pc:spChg chg="mod ord">
          <ac:chgData name="Charlie Thomas (2416800)" userId="S::2416800@student.uwtsd.ac.uk::2df25618-a3fc-49c7-aebc-e326cddece45" providerId="AD" clId="Web-{5F50557A-CF88-D9E1-053E-3F38A7AD66A8}" dt="2026-04-20T15:35:14.415" v="2171" actId="20577"/>
          <ac:spMkLst>
            <pc:docMk/>
            <pc:sldMk cId="3539819676" sldId="266"/>
            <ac:spMk id="10" creationId="{FF378E40-E0FF-F046-BA7C-F7815E8A0FCA}"/>
          </ac:spMkLst>
        </pc:spChg>
        <pc:spChg chg="del">
          <ac:chgData name="Charlie Thomas (2416800)" userId="S::2416800@student.uwtsd.ac.uk::2df25618-a3fc-49c7-aebc-e326cddece45" providerId="AD" clId="Web-{5F50557A-CF88-D9E1-053E-3F38A7AD66A8}" dt="2026-04-20T15:34:47.270" v="2166"/>
          <ac:spMkLst>
            <pc:docMk/>
            <pc:sldMk cId="3539819676" sldId="266"/>
            <ac:spMk id="12" creationId="{730C3646-3133-BFC3-C663-DFB6F4F382DA}"/>
          </ac:spMkLst>
        </pc:spChg>
        <pc:picChg chg="add mod ord">
          <ac:chgData name="Charlie Thomas (2416800)" userId="S::2416800@student.uwtsd.ac.uk::2df25618-a3fc-49c7-aebc-e326cddece45" providerId="AD" clId="Web-{5F50557A-CF88-D9E1-053E-3F38A7AD66A8}" dt="2026-04-20T15:34:55.115" v="2167"/>
          <ac:picMkLst>
            <pc:docMk/>
            <pc:sldMk cId="3539819676" sldId="266"/>
            <ac:picMk id="2" creationId="{8CB3D66F-4E8D-CEE8-9EF0-F7A59E25E4AF}"/>
          </ac:picMkLst>
        </pc:picChg>
      </pc:sldChg>
      <pc:sldChg chg="modSp add mod replId modClrScheme chgLayout">
        <pc:chgData name="Charlie Thomas (2416800)" userId="S::2416800@student.uwtsd.ac.uk::2df25618-a3fc-49c7-aebc-e326cddece45" providerId="AD" clId="Web-{5F50557A-CF88-D9E1-053E-3F38A7AD66A8}" dt="2026-04-20T15:36:16.923" v="2183" actId="1076"/>
        <pc:sldMkLst>
          <pc:docMk/>
          <pc:sldMk cId="2401488912" sldId="267"/>
        </pc:sldMkLst>
        <pc:spChg chg="mod">
          <ac:chgData name="Charlie Thomas (2416800)" userId="S::2416800@student.uwtsd.ac.uk::2df25618-a3fc-49c7-aebc-e326cddece45" providerId="AD" clId="Web-{5F50557A-CF88-D9E1-053E-3F38A7AD66A8}" dt="2026-04-20T15:36:09.609" v="2181" actId="1076"/>
          <ac:spMkLst>
            <pc:docMk/>
            <pc:sldMk cId="2401488912" sldId="267"/>
            <ac:spMk id="8" creationId="{615902FE-6774-352E-00FF-4F5FA09776B8}"/>
          </ac:spMkLst>
        </pc:spChg>
        <pc:spChg chg="mod">
          <ac:chgData name="Charlie Thomas (2416800)" userId="S::2416800@student.uwtsd.ac.uk::2df25618-a3fc-49c7-aebc-e326cddece45" providerId="AD" clId="Web-{5F50557A-CF88-D9E1-053E-3F38A7AD66A8}" dt="2026-04-20T15:36:16.923" v="2183" actId="1076"/>
          <ac:spMkLst>
            <pc:docMk/>
            <pc:sldMk cId="2401488912" sldId="267"/>
            <ac:spMk id="10" creationId="{A405A9EF-1231-FBAB-D6F5-F731B3EBA89B}"/>
          </ac:spMkLst>
        </pc:spChg>
      </pc:sldChg>
      <pc:sldChg chg="modSp new">
        <pc:chgData name="Charlie Thomas (2416800)" userId="S::2416800@student.uwtsd.ac.uk::2df25618-a3fc-49c7-aebc-e326cddece45" providerId="AD" clId="Web-{5F50557A-CF88-D9E1-053E-3F38A7AD66A8}" dt="2026-04-20T15:36:38.878" v="2191" actId="20577"/>
        <pc:sldMkLst>
          <pc:docMk/>
          <pc:sldMk cId="3223650493" sldId="268"/>
        </pc:sldMkLst>
        <pc:spChg chg="mod">
          <ac:chgData name="Charlie Thomas (2416800)" userId="S::2416800@student.uwtsd.ac.uk::2df25618-a3fc-49c7-aebc-e326cddece45" providerId="AD" clId="Web-{5F50557A-CF88-D9E1-053E-3F38A7AD66A8}" dt="2026-04-20T15:36:38.878" v="2191" actId="20577"/>
          <ac:spMkLst>
            <pc:docMk/>
            <pc:sldMk cId="3223650493" sldId="268"/>
            <ac:spMk id="2" creationId="{C5F433D6-847A-D679-8609-063A042AB66D}"/>
          </ac:spMkLst>
        </pc:spChg>
      </pc:sldChg>
      <pc:sldChg chg="modSp new">
        <pc:chgData name="Charlie Thomas (2416800)" userId="S::2416800@student.uwtsd.ac.uk::2df25618-a3fc-49c7-aebc-e326cddece45" providerId="AD" clId="Web-{5F50557A-CF88-D9E1-053E-3F38A7AD66A8}" dt="2026-04-20T14:34:37.268" v="945" actId="20577"/>
        <pc:sldMkLst>
          <pc:docMk/>
          <pc:sldMk cId="1994614747" sldId="269"/>
        </pc:sldMkLst>
        <pc:spChg chg="mod">
          <ac:chgData name="Charlie Thomas (2416800)" userId="S::2416800@student.uwtsd.ac.uk::2df25618-a3fc-49c7-aebc-e326cddece45" providerId="AD" clId="Web-{5F50557A-CF88-D9E1-053E-3F38A7AD66A8}" dt="2026-04-20T14:34:37.268" v="945" actId="20577"/>
          <ac:spMkLst>
            <pc:docMk/>
            <pc:sldMk cId="1994614747" sldId="269"/>
            <ac:spMk id="2" creationId="{D5C56B2A-61FE-082E-0752-12544DBD85B0}"/>
          </ac:spMkLst>
        </pc:spChg>
      </pc:sldChg>
      <pc:sldChg chg="modSp new">
        <pc:chgData name="Charlie Thomas (2416800)" userId="S::2416800@student.uwtsd.ac.uk::2df25618-a3fc-49c7-aebc-e326cddece45" providerId="AD" clId="Web-{5F50557A-CF88-D9E1-053E-3F38A7AD66A8}" dt="2026-04-20T14:35:44.208" v="1034" actId="20577"/>
        <pc:sldMkLst>
          <pc:docMk/>
          <pc:sldMk cId="2901437521" sldId="270"/>
        </pc:sldMkLst>
        <pc:spChg chg="mod">
          <ac:chgData name="Charlie Thomas (2416800)" userId="S::2416800@student.uwtsd.ac.uk::2df25618-a3fc-49c7-aebc-e326cddece45" providerId="AD" clId="Web-{5F50557A-CF88-D9E1-053E-3F38A7AD66A8}" dt="2026-04-20T14:35:44.208" v="1034" actId="20577"/>
          <ac:spMkLst>
            <pc:docMk/>
            <pc:sldMk cId="2901437521" sldId="270"/>
            <ac:spMk id="2" creationId="{2874C2B3-0014-6EA2-A1A1-1A0383EB08B4}"/>
          </ac:spMkLst>
        </pc:spChg>
      </pc:sldChg>
      <pc:sldChg chg="modSp new">
        <pc:chgData name="Charlie Thomas (2416800)" userId="S::2416800@student.uwtsd.ac.uk::2df25618-a3fc-49c7-aebc-e326cddece45" providerId="AD" clId="Web-{5F50557A-CF88-D9E1-053E-3F38A7AD66A8}" dt="2026-04-20T14:37:03.413" v="1122" actId="20577"/>
        <pc:sldMkLst>
          <pc:docMk/>
          <pc:sldMk cId="1585361853" sldId="271"/>
        </pc:sldMkLst>
        <pc:spChg chg="mod">
          <ac:chgData name="Charlie Thomas (2416800)" userId="S::2416800@student.uwtsd.ac.uk::2df25618-a3fc-49c7-aebc-e326cddece45" providerId="AD" clId="Web-{5F50557A-CF88-D9E1-053E-3F38A7AD66A8}" dt="2026-04-20T14:37:03.413" v="1122" actId="20577"/>
          <ac:spMkLst>
            <pc:docMk/>
            <pc:sldMk cId="1585361853" sldId="271"/>
            <ac:spMk id="2" creationId="{39611B73-B3BB-59B3-B065-2FC9FBB1E408}"/>
          </ac:spMkLst>
        </pc:spChg>
      </pc:sldChg>
      <pc:sldChg chg="modSp new">
        <pc:chgData name="Charlie Thomas (2416800)" userId="S::2416800@student.uwtsd.ac.uk::2df25618-a3fc-49c7-aebc-e326cddece45" providerId="AD" clId="Web-{5F50557A-CF88-D9E1-053E-3F38A7AD66A8}" dt="2026-04-20T14:38:51.979" v="1210" actId="20577"/>
        <pc:sldMkLst>
          <pc:docMk/>
          <pc:sldMk cId="3462109213" sldId="272"/>
        </pc:sldMkLst>
        <pc:spChg chg="mod">
          <ac:chgData name="Charlie Thomas (2416800)" userId="S::2416800@student.uwtsd.ac.uk::2df25618-a3fc-49c7-aebc-e326cddece45" providerId="AD" clId="Web-{5F50557A-CF88-D9E1-053E-3F38A7AD66A8}" dt="2026-04-20T14:38:51.979" v="1210" actId="20577"/>
          <ac:spMkLst>
            <pc:docMk/>
            <pc:sldMk cId="3462109213" sldId="272"/>
            <ac:spMk id="2" creationId="{2F456E24-B249-EBD7-475F-0F67EDF09686}"/>
          </ac:spMkLst>
        </pc:spChg>
      </pc:sldChg>
      <pc:sldChg chg="modSp new">
        <pc:chgData name="Charlie Thomas (2416800)" userId="S::2416800@student.uwtsd.ac.uk::2df25618-a3fc-49c7-aebc-e326cddece45" providerId="AD" clId="Web-{5F50557A-CF88-D9E1-053E-3F38A7AD66A8}" dt="2026-04-20T14:39:59.730" v="1292" actId="20577"/>
        <pc:sldMkLst>
          <pc:docMk/>
          <pc:sldMk cId="2533118411" sldId="273"/>
        </pc:sldMkLst>
        <pc:spChg chg="mod">
          <ac:chgData name="Charlie Thomas (2416800)" userId="S::2416800@student.uwtsd.ac.uk::2df25618-a3fc-49c7-aebc-e326cddece45" providerId="AD" clId="Web-{5F50557A-CF88-D9E1-053E-3F38A7AD66A8}" dt="2026-04-20T14:39:59.730" v="1292" actId="20577"/>
          <ac:spMkLst>
            <pc:docMk/>
            <pc:sldMk cId="2533118411" sldId="273"/>
            <ac:spMk id="2" creationId="{1A519ABA-4ABA-0881-7B40-313F21F34513}"/>
          </ac:spMkLst>
        </pc:spChg>
      </pc:sldChg>
      <pc:sldChg chg="modSp new ord">
        <pc:chgData name="Charlie Thomas (2416800)" userId="S::2416800@student.uwtsd.ac.uk::2df25618-a3fc-49c7-aebc-e326cddece45" providerId="AD" clId="Web-{5F50557A-CF88-D9E1-053E-3F38A7AD66A8}" dt="2026-04-20T14:41:53.795" v="1404" actId="20577"/>
        <pc:sldMkLst>
          <pc:docMk/>
          <pc:sldMk cId="1700619330" sldId="274"/>
        </pc:sldMkLst>
        <pc:spChg chg="mod">
          <ac:chgData name="Charlie Thomas (2416800)" userId="S::2416800@student.uwtsd.ac.uk::2df25618-a3fc-49c7-aebc-e326cddece45" providerId="AD" clId="Web-{5F50557A-CF88-D9E1-053E-3F38A7AD66A8}" dt="2026-04-20T14:41:53.795" v="1404" actId="20577"/>
          <ac:spMkLst>
            <pc:docMk/>
            <pc:sldMk cId="1700619330" sldId="274"/>
            <ac:spMk id="2" creationId="{49E125F6-2CC9-B6AA-70C1-2E65E46640E9}"/>
          </ac:spMkLst>
        </pc:spChg>
      </pc:sldChg>
      <pc:sldChg chg="modSp new">
        <pc:chgData name="Charlie Thomas (2416800)" userId="S::2416800@student.uwtsd.ac.uk::2df25618-a3fc-49c7-aebc-e326cddece45" providerId="AD" clId="Web-{5F50557A-CF88-D9E1-053E-3F38A7AD66A8}" dt="2026-04-20T14:43:07.793" v="1502" actId="20577"/>
        <pc:sldMkLst>
          <pc:docMk/>
          <pc:sldMk cId="3475390041" sldId="275"/>
        </pc:sldMkLst>
        <pc:spChg chg="mod">
          <ac:chgData name="Charlie Thomas (2416800)" userId="S::2416800@student.uwtsd.ac.uk::2df25618-a3fc-49c7-aebc-e326cddece45" providerId="AD" clId="Web-{5F50557A-CF88-D9E1-053E-3F38A7AD66A8}" dt="2026-04-20T14:43:07.793" v="1502" actId="20577"/>
          <ac:spMkLst>
            <pc:docMk/>
            <pc:sldMk cId="3475390041" sldId="275"/>
            <ac:spMk id="2" creationId="{916EB16A-8A9B-0310-788C-A296A672C179}"/>
          </ac:spMkLst>
        </pc:spChg>
      </pc:sldChg>
      <pc:sldChg chg="modSp new">
        <pc:chgData name="Charlie Thomas (2416800)" userId="S::2416800@student.uwtsd.ac.uk::2df25618-a3fc-49c7-aebc-e326cddece45" providerId="AD" clId="Web-{5F50557A-CF88-D9E1-053E-3F38A7AD66A8}" dt="2026-04-20T15:33:35.696" v="2161" actId="20577"/>
        <pc:sldMkLst>
          <pc:docMk/>
          <pc:sldMk cId="2110455616" sldId="276"/>
        </pc:sldMkLst>
        <pc:spChg chg="mod">
          <ac:chgData name="Charlie Thomas (2416800)" userId="S::2416800@student.uwtsd.ac.uk::2df25618-a3fc-49c7-aebc-e326cddece45" providerId="AD" clId="Web-{5F50557A-CF88-D9E1-053E-3F38A7AD66A8}" dt="2026-04-20T15:33:35.696" v="2161" actId="20577"/>
          <ac:spMkLst>
            <pc:docMk/>
            <pc:sldMk cId="2110455616" sldId="276"/>
            <ac:spMk id="2" creationId="{54793195-F593-CD8C-BD11-BB56EEF4B541}"/>
          </ac:spMkLst>
        </pc:spChg>
      </pc:sldChg>
      <pc:sldChg chg="delSp modSp new">
        <pc:chgData name="Charlie Thomas (2416800)" userId="S::2416800@student.uwtsd.ac.uk::2df25618-a3fc-49c7-aebc-e326cddece45" providerId="AD" clId="Web-{5F50557A-CF88-D9E1-053E-3F38A7AD66A8}" dt="2026-04-20T15:33:25.287" v="2158" actId="20577"/>
        <pc:sldMkLst>
          <pc:docMk/>
          <pc:sldMk cId="2732641165" sldId="277"/>
        </pc:sldMkLst>
        <pc:spChg chg="mod">
          <ac:chgData name="Charlie Thomas (2416800)" userId="S::2416800@student.uwtsd.ac.uk::2df25618-a3fc-49c7-aebc-e326cddece45" providerId="AD" clId="Web-{5F50557A-CF88-D9E1-053E-3F38A7AD66A8}" dt="2026-04-20T15:33:25.287" v="2158" actId="20577"/>
          <ac:spMkLst>
            <pc:docMk/>
            <pc:sldMk cId="2732641165" sldId="277"/>
            <ac:spMk id="2" creationId="{6196A4ED-FC9A-2161-173F-4C058A2D4B97}"/>
          </ac:spMkLst>
        </pc:spChg>
        <pc:spChg chg="del">
          <ac:chgData name="Charlie Thomas (2416800)" userId="S::2416800@student.uwtsd.ac.uk::2df25618-a3fc-49c7-aebc-e326cddece45" providerId="AD" clId="Web-{5F50557A-CF88-D9E1-053E-3F38A7AD66A8}" dt="2026-04-20T15:33:16.364" v="2151"/>
          <ac:spMkLst>
            <pc:docMk/>
            <pc:sldMk cId="2732641165" sldId="277"/>
            <ac:spMk id="3" creationId="{4CB4C3A7-8D3D-FA67-0880-9FC6FB36A692}"/>
          </ac:spMkLst>
        </pc:spChg>
      </pc:sldChg>
      <pc:sldChg chg="delSp modSp new">
        <pc:chgData name="Charlie Thomas (2416800)" userId="S::2416800@student.uwtsd.ac.uk::2df25618-a3fc-49c7-aebc-e326cddece45" providerId="AD" clId="Web-{5F50557A-CF88-D9E1-053E-3F38A7AD66A8}" dt="2026-04-20T15:33:11.847" v="2150"/>
        <pc:sldMkLst>
          <pc:docMk/>
          <pc:sldMk cId="2314785371" sldId="278"/>
        </pc:sldMkLst>
        <pc:spChg chg="mod">
          <ac:chgData name="Charlie Thomas (2416800)" userId="S::2416800@student.uwtsd.ac.uk::2df25618-a3fc-49c7-aebc-e326cddece45" providerId="AD" clId="Web-{5F50557A-CF88-D9E1-053E-3F38A7AD66A8}" dt="2026-04-20T15:33:06.987" v="2149" actId="20577"/>
          <ac:spMkLst>
            <pc:docMk/>
            <pc:sldMk cId="2314785371" sldId="278"/>
            <ac:spMk id="2" creationId="{1D6FF1F4-E02A-082D-6683-DAF42B9FE3EE}"/>
          </ac:spMkLst>
        </pc:spChg>
        <pc:spChg chg="del">
          <ac:chgData name="Charlie Thomas (2416800)" userId="S::2416800@student.uwtsd.ac.uk::2df25618-a3fc-49c7-aebc-e326cddece45" providerId="AD" clId="Web-{5F50557A-CF88-D9E1-053E-3F38A7AD66A8}" dt="2026-04-20T15:33:11.847" v="2150"/>
          <ac:spMkLst>
            <pc:docMk/>
            <pc:sldMk cId="2314785371" sldId="278"/>
            <ac:spMk id="3" creationId="{CF5C9E5B-2DCE-6830-5CA7-022B87D55EF3}"/>
          </ac:spMkLst>
        </pc:spChg>
      </pc:sldChg>
      <pc:sldChg chg="modSp new">
        <pc:chgData name="Charlie Thomas (2416800)" userId="S::2416800@student.uwtsd.ac.uk::2df25618-a3fc-49c7-aebc-e326cddece45" providerId="AD" clId="Web-{5F50557A-CF88-D9E1-053E-3F38A7AD66A8}" dt="2026-04-20T15:32:55.268" v="2143" actId="20577"/>
        <pc:sldMkLst>
          <pc:docMk/>
          <pc:sldMk cId="1222846944" sldId="279"/>
        </pc:sldMkLst>
        <pc:spChg chg="mod">
          <ac:chgData name="Charlie Thomas (2416800)" userId="S::2416800@student.uwtsd.ac.uk::2df25618-a3fc-49c7-aebc-e326cddece45" providerId="AD" clId="Web-{5F50557A-CF88-D9E1-053E-3F38A7AD66A8}" dt="2026-04-20T15:32:55.268" v="2143" actId="20577"/>
          <ac:spMkLst>
            <pc:docMk/>
            <pc:sldMk cId="1222846944" sldId="279"/>
            <ac:spMk id="2" creationId="{15D6FD56-09F7-2C18-0685-BEEBB36440BC}"/>
          </ac:spMkLst>
        </pc:spChg>
      </pc:sldChg>
      <pc:sldChg chg="delSp modSp new">
        <pc:chgData name="Charlie Thomas (2416800)" userId="S::2416800@student.uwtsd.ac.uk::2df25618-a3fc-49c7-aebc-e326cddece45" providerId="AD" clId="Web-{5F50557A-CF88-D9E1-053E-3F38A7AD66A8}" dt="2026-04-20T15:32:41.049" v="2137"/>
        <pc:sldMkLst>
          <pc:docMk/>
          <pc:sldMk cId="3957552243" sldId="280"/>
        </pc:sldMkLst>
        <pc:spChg chg="mod">
          <ac:chgData name="Charlie Thomas (2416800)" userId="S::2416800@student.uwtsd.ac.uk::2df25618-a3fc-49c7-aebc-e326cddece45" providerId="AD" clId="Web-{5F50557A-CF88-D9E1-053E-3F38A7AD66A8}" dt="2026-04-20T14:49:20.065" v="2002" actId="20577"/>
          <ac:spMkLst>
            <pc:docMk/>
            <pc:sldMk cId="3957552243" sldId="280"/>
            <ac:spMk id="2" creationId="{9279B783-61A2-FD34-12F0-9B7A101A4CB6}"/>
          </ac:spMkLst>
        </pc:spChg>
        <pc:spChg chg="del">
          <ac:chgData name="Charlie Thomas (2416800)" userId="S::2416800@student.uwtsd.ac.uk::2df25618-a3fc-49c7-aebc-e326cddece45" providerId="AD" clId="Web-{5F50557A-CF88-D9E1-053E-3F38A7AD66A8}" dt="2026-04-20T15:32:41.049" v="2137"/>
          <ac:spMkLst>
            <pc:docMk/>
            <pc:sldMk cId="3957552243" sldId="280"/>
            <ac:spMk id="3" creationId="{70A7FB16-F885-4476-9144-323989EA3876}"/>
          </ac:spMkLst>
        </pc:spChg>
      </pc:sldChg>
    </pc:docChg>
  </pc:docChgLst>
  <pc:docChgLst>
    <pc:chgData name="Charlie Thomas (2416800)" userId="S::2416800@student.uwtsd.ac.uk::2df25618-a3fc-49c7-aebc-e326cddece45" providerId="AD" clId="Web-{BB183BDA-006B-6C25-5304-6C2CE910CD0E}"/>
    <pc:docChg chg="addSld modSld">
      <pc:chgData name="Charlie Thomas (2416800)" userId="S::2416800@student.uwtsd.ac.uk::2df25618-a3fc-49c7-aebc-e326cddece45" providerId="AD" clId="Web-{BB183BDA-006B-6C25-5304-6C2CE910CD0E}" dt="2026-04-20T22:05:22.817" v="372" actId="1076"/>
      <pc:docMkLst>
        <pc:docMk/>
      </pc:docMkLst>
      <pc:sldChg chg="addSp delSp modSp mod modClrScheme chgLayout">
        <pc:chgData name="Charlie Thomas (2416800)" userId="S::2416800@student.uwtsd.ac.uk::2df25618-a3fc-49c7-aebc-e326cddece45" providerId="AD" clId="Web-{BB183BDA-006B-6C25-5304-6C2CE910CD0E}" dt="2026-04-20T22:05:22.817" v="372" actId="1076"/>
        <pc:sldMkLst>
          <pc:docMk/>
          <pc:sldMk cId="2329614230" sldId="260"/>
        </pc:sldMkLst>
        <pc:spChg chg="mod">
          <ac:chgData name="Charlie Thomas (2416800)" userId="S::2416800@student.uwtsd.ac.uk::2df25618-a3fc-49c7-aebc-e326cddece45" providerId="AD" clId="Web-{BB183BDA-006B-6C25-5304-6C2CE910CD0E}" dt="2026-04-20T22:05:22.817" v="372" actId="1076"/>
          <ac:spMkLst>
            <pc:docMk/>
            <pc:sldMk cId="2329614230" sldId="260"/>
            <ac:spMk id="3" creationId="{F01FB9CD-CBF7-C634-8B2F-5E2490FDF9F0}"/>
          </ac:spMkLst>
        </pc:spChg>
        <pc:spChg chg="del mod">
          <ac:chgData name="Charlie Thomas (2416800)" userId="S::2416800@student.uwtsd.ac.uk::2df25618-a3fc-49c7-aebc-e326cddece45" providerId="AD" clId="Web-{BB183BDA-006B-6C25-5304-6C2CE910CD0E}" dt="2026-04-20T22:04:57.286" v="369"/>
          <ac:spMkLst>
            <pc:docMk/>
            <pc:sldMk cId="2329614230" sldId="260"/>
            <ac:spMk id="4" creationId="{D8319D33-1EDC-2FD6-1393-613ECEB01295}"/>
          </ac:spMkLst>
        </pc:spChg>
        <pc:spChg chg="add del mod">
          <ac:chgData name="Charlie Thomas (2416800)" userId="S::2416800@student.uwtsd.ac.uk::2df25618-a3fc-49c7-aebc-e326cddece45" providerId="AD" clId="Web-{BB183BDA-006B-6C25-5304-6C2CE910CD0E}" dt="2026-04-20T22:05:15.802" v="370"/>
          <ac:spMkLst>
            <pc:docMk/>
            <pc:sldMk cId="2329614230" sldId="260"/>
            <ac:spMk id="6" creationId="{9D1B139C-2E54-0400-3DAD-5D4BAC4E3AD3}"/>
          </ac:spMkLst>
        </pc:spChg>
        <pc:picChg chg="add mod">
          <ac:chgData name="Charlie Thomas (2416800)" userId="S::2416800@student.uwtsd.ac.uk::2df25618-a3fc-49c7-aebc-e326cddece45" providerId="AD" clId="Web-{BB183BDA-006B-6C25-5304-6C2CE910CD0E}" dt="2026-04-20T21:07:58.037" v="36"/>
          <ac:picMkLst>
            <pc:docMk/>
            <pc:sldMk cId="2329614230" sldId="260"/>
            <ac:picMk id="2" creationId="{10741A97-B85F-1B9E-5CCD-36ED0DBE4779}"/>
          </ac:picMkLst>
        </pc:picChg>
      </pc:sldChg>
      <pc:sldChg chg="modSp">
        <pc:chgData name="Charlie Thomas (2416800)" userId="S::2416800@student.uwtsd.ac.uk::2df25618-a3fc-49c7-aebc-e326cddece45" providerId="AD" clId="Web-{BB183BDA-006B-6C25-5304-6C2CE910CD0E}" dt="2026-04-20T21:43:52.134" v="180" actId="20577"/>
        <pc:sldMkLst>
          <pc:docMk/>
          <pc:sldMk cId="3303198070" sldId="261"/>
        </pc:sldMkLst>
        <pc:spChg chg="mod">
          <ac:chgData name="Charlie Thomas (2416800)" userId="S::2416800@student.uwtsd.ac.uk::2df25618-a3fc-49c7-aebc-e326cddece45" providerId="AD" clId="Web-{BB183BDA-006B-6C25-5304-6C2CE910CD0E}" dt="2026-04-20T21:43:52.134" v="180" actId="20577"/>
          <ac:spMkLst>
            <pc:docMk/>
            <pc:sldMk cId="3303198070" sldId="261"/>
            <ac:spMk id="5" creationId="{9C41F996-F183-A0A7-A99D-4DE07D38A4D9}"/>
          </ac:spMkLst>
        </pc:spChg>
      </pc:sldChg>
      <pc:sldChg chg="addSp modSp">
        <pc:chgData name="Charlie Thomas (2416800)" userId="S::2416800@student.uwtsd.ac.uk::2df25618-a3fc-49c7-aebc-e326cddece45" providerId="AD" clId="Web-{BB183BDA-006B-6C25-5304-6C2CE910CD0E}" dt="2026-04-20T21:42:33.397" v="171" actId="1076"/>
        <pc:sldMkLst>
          <pc:docMk/>
          <pc:sldMk cId="3170890140" sldId="262"/>
        </pc:sldMkLst>
        <pc:spChg chg="add mod">
          <ac:chgData name="Charlie Thomas (2416800)" userId="S::2416800@student.uwtsd.ac.uk::2df25618-a3fc-49c7-aebc-e326cddece45" providerId="AD" clId="Web-{BB183BDA-006B-6C25-5304-6C2CE910CD0E}" dt="2026-04-20T21:42:33.397" v="171" actId="1076"/>
          <ac:spMkLst>
            <pc:docMk/>
            <pc:sldMk cId="3170890140" sldId="262"/>
            <ac:spMk id="2" creationId="{A1165365-7017-1B74-B4F9-C1347C2AA081}"/>
          </ac:spMkLst>
        </pc:spChg>
        <pc:spChg chg="mod">
          <ac:chgData name="Charlie Thomas (2416800)" userId="S::2416800@student.uwtsd.ac.uk::2df25618-a3fc-49c7-aebc-e326cddece45" providerId="AD" clId="Web-{BB183BDA-006B-6C25-5304-6C2CE910CD0E}" dt="2026-04-20T21:22:28.822" v="105" actId="20577"/>
          <ac:spMkLst>
            <pc:docMk/>
            <pc:sldMk cId="3170890140" sldId="262"/>
            <ac:spMk id="8" creationId="{5F83AE4A-3AD9-421F-FF90-807A5425E7B7}"/>
          </ac:spMkLst>
        </pc:spChg>
      </pc:sldChg>
      <pc:sldChg chg="modSp">
        <pc:chgData name="Charlie Thomas (2416800)" userId="S::2416800@student.uwtsd.ac.uk::2df25618-a3fc-49c7-aebc-e326cddece45" providerId="AD" clId="Web-{BB183BDA-006B-6C25-5304-6C2CE910CD0E}" dt="2026-04-20T21:25:10.599" v="117" actId="20577"/>
        <pc:sldMkLst>
          <pc:docMk/>
          <pc:sldMk cId="2670596823" sldId="263"/>
        </pc:sldMkLst>
        <pc:spChg chg="mod">
          <ac:chgData name="Charlie Thomas (2416800)" userId="S::2416800@student.uwtsd.ac.uk::2df25618-a3fc-49c7-aebc-e326cddece45" providerId="AD" clId="Web-{BB183BDA-006B-6C25-5304-6C2CE910CD0E}" dt="2026-04-20T21:25:10.599" v="117" actId="20577"/>
          <ac:spMkLst>
            <pc:docMk/>
            <pc:sldMk cId="2670596823" sldId="263"/>
            <ac:spMk id="10" creationId="{E12F67E0-F92A-8DE7-5AA4-0C5F6BF3573F}"/>
          </ac:spMkLst>
        </pc:spChg>
      </pc:sldChg>
      <pc:sldChg chg="addSp modSp">
        <pc:chgData name="Charlie Thomas (2416800)" userId="S::2416800@student.uwtsd.ac.uk::2df25618-a3fc-49c7-aebc-e326cddece45" providerId="AD" clId="Web-{BB183BDA-006B-6C25-5304-6C2CE910CD0E}" dt="2026-04-20T21:40:18.482" v="160" actId="1076"/>
        <pc:sldMkLst>
          <pc:docMk/>
          <pc:sldMk cId="3633269190" sldId="265"/>
        </pc:sldMkLst>
        <pc:spChg chg="add mod">
          <ac:chgData name="Charlie Thomas (2416800)" userId="S::2416800@student.uwtsd.ac.uk::2df25618-a3fc-49c7-aebc-e326cddece45" providerId="AD" clId="Web-{BB183BDA-006B-6C25-5304-6C2CE910CD0E}" dt="2026-04-20T21:40:18.482" v="160" actId="1076"/>
          <ac:spMkLst>
            <pc:docMk/>
            <pc:sldMk cId="3633269190" sldId="265"/>
            <ac:spMk id="2" creationId="{A5625D7A-922B-5CA8-8CA0-C3A1603A6E61}"/>
          </ac:spMkLst>
        </pc:spChg>
        <pc:spChg chg="mod">
          <ac:chgData name="Charlie Thomas (2416800)" userId="S::2416800@student.uwtsd.ac.uk::2df25618-a3fc-49c7-aebc-e326cddece45" providerId="AD" clId="Web-{BB183BDA-006B-6C25-5304-6C2CE910CD0E}" dt="2026-04-20T21:20:40.618" v="93" actId="20577"/>
          <ac:spMkLst>
            <pc:docMk/>
            <pc:sldMk cId="3633269190" sldId="265"/>
            <ac:spMk id="8" creationId="{DD51DAC0-0312-D6B2-C92A-1E23810AF52B}"/>
          </ac:spMkLst>
        </pc:spChg>
      </pc:sldChg>
      <pc:sldChg chg="modSp">
        <pc:chgData name="Charlie Thomas (2416800)" userId="S::2416800@student.uwtsd.ac.uk::2df25618-a3fc-49c7-aebc-e326cddece45" providerId="AD" clId="Web-{BB183BDA-006B-6C25-5304-6C2CE910CD0E}" dt="2026-04-20T21:08:42.977" v="38" actId="20577"/>
        <pc:sldMkLst>
          <pc:docMk/>
          <pc:sldMk cId="3539819676" sldId="266"/>
        </pc:sldMkLst>
        <pc:spChg chg="mod">
          <ac:chgData name="Charlie Thomas (2416800)" userId="S::2416800@student.uwtsd.ac.uk::2df25618-a3fc-49c7-aebc-e326cddece45" providerId="AD" clId="Web-{BB183BDA-006B-6C25-5304-6C2CE910CD0E}" dt="2026-04-20T21:08:42.977" v="38" actId="20577"/>
          <ac:spMkLst>
            <pc:docMk/>
            <pc:sldMk cId="3539819676" sldId="266"/>
            <ac:spMk id="10" creationId="{FF378E40-E0FF-F046-BA7C-F7815E8A0FCA}"/>
          </ac:spMkLst>
        </pc:spChg>
      </pc:sldChg>
      <pc:sldChg chg="modSp">
        <pc:chgData name="Charlie Thomas (2416800)" userId="S::2416800@student.uwtsd.ac.uk::2df25618-a3fc-49c7-aebc-e326cddece45" providerId="AD" clId="Web-{BB183BDA-006B-6C25-5304-6C2CE910CD0E}" dt="2026-04-20T21:47:33.469" v="187" actId="20577"/>
        <pc:sldMkLst>
          <pc:docMk/>
          <pc:sldMk cId="2401488912" sldId="267"/>
        </pc:sldMkLst>
        <pc:spChg chg="mod">
          <ac:chgData name="Charlie Thomas (2416800)" userId="S::2416800@student.uwtsd.ac.uk::2df25618-a3fc-49c7-aebc-e326cddece45" providerId="AD" clId="Web-{BB183BDA-006B-6C25-5304-6C2CE910CD0E}" dt="2026-04-20T21:47:33.469" v="187" actId="20577"/>
          <ac:spMkLst>
            <pc:docMk/>
            <pc:sldMk cId="2401488912" sldId="267"/>
            <ac:spMk id="10" creationId="{A405A9EF-1231-FBAB-D6F5-F731B3EBA89B}"/>
          </ac:spMkLst>
        </pc:spChg>
      </pc:sldChg>
      <pc:sldChg chg="modSp">
        <pc:chgData name="Charlie Thomas (2416800)" userId="S::2416800@student.uwtsd.ac.uk::2df25618-a3fc-49c7-aebc-e326cddece45" providerId="AD" clId="Web-{BB183BDA-006B-6C25-5304-6C2CE910CD0E}" dt="2026-04-20T21:17:27.146" v="80" actId="14100"/>
        <pc:sldMkLst>
          <pc:docMk/>
          <pc:sldMk cId="3223650493" sldId="268"/>
        </pc:sldMkLst>
        <pc:spChg chg="mod">
          <ac:chgData name="Charlie Thomas (2416800)" userId="S::2416800@student.uwtsd.ac.uk::2df25618-a3fc-49c7-aebc-e326cddece45" providerId="AD" clId="Web-{BB183BDA-006B-6C25-5304-6C2CE910CD0E}" dt="2026-04-20T21:17:27.146" v="80" actId="14100"/>
          <ac:spMkLst>
            <pc:docMk/>
            <pc:sldMk cId="3223650493" sldId="268"/>
            <ac:spMk id="2" creationId="{C5F433D6-847A-D679-8609-063A042AB66D}"/>
          </ac:spMkLst>
        </pc:spChg>
      </pc:sldChg>
      <pc:sldChg chg="modSp">
        <pc:chgData name="Charlie Thomas (2416800)" userId="S::2416800@student.uwtsd.ac.uk::2df25618-a3fc-49c7-aebc-e326cddece45" providerId="AD" clId="Web-{BB183BDA-006B-6C25-5304-6C2CE910CD0E}" dt="2026-04-20T21:31:13.798" v="129" actId="20577"/>
        <pc:sldMkLst>
          <pc:docMk/>
          <pc:sldMk cId="1994614747" sldId="269"/>
        </pc:sldMkLst>
        <pc:spChg chg="mod">
          <ac:chgData name="Charlie Thomas (2416800)" userId="S::2416800@student.uwtsd.ac.uk::2df25618-a3fc-49c7-aebc-e326cddece45" providerId="AD" clId="Web-{BB183BDA-006B-6C25-5304-6C2CE910CD0E}" dt="2026-04-20T21:31:13.798" v="129" actId="20577"/>
          <ac:spMkLst>
            <pc:docMk/>
            <pc:sldMk cId="1994614747" sldId="269"/>
            <ac:spMk id="2" creationId="{D5C56B2A-61FE-082E-0752-12544DBD85B0}"/>
          </ac:spMkLst>
        </pc:spChg>
      </pc:sldChg>
      <pc:sldChg chg="addSp delSp modSp mod chgLayout">
        <pc:chgData name="Charlie Thomas (2416800)" userId="S::2416800@student.uwtsd.ac.uk::2df25618-a3fc-49c7-aebc-e326cddece45" providerId="AD" clId="Web-{BB183BDA-006B-6C25-5304-6C2CE910CD0E}" dt="2026-04-20T21:13:33.017" v="67" actId="1076"/>
        <pc:sldMkLst>
          <pc:docMk/>
          <pc:sldMk cId="1585361853" sldId="271"/>
        </pc:sldMkLst>
        <pc:spChg chg="mod">
          <ac:chgData name="Charlie Thomas (2416800)" userId="S::2416800@student.uwtsd.ac.uk::2df25618-a3fc-49c7-aebc-e326cddece45" providerId="AD" clId="Web-{BB183BDA-006B-6C25-5304-6C2CE910CD0E}" dt="2026-04-20T21:13:33.017" v="67" actId="1076"/>
          <ac:spMkLst>
            <pc:docMk/>
            <pc:sldMk cId="1585361853" sldId="271"/>
            <ac:spMk id="2" creationId="{39611B73-B3BB-59B3-B065-2FC9FBB1E408}"/>
          </ac:spMkLst>
        </pc:spChg>
        <pc:spChg chg="del">
          <ac:chgData name="Charlie Thomas (2416800)" userId="S::2416800@student.uwtsd.ac.uk::2df25618-a3fc-49c7-aebc-e326cddece45" providerId="AD" clId="Web-{BB183BDA-006B-6C25-5304-6C2CE910CD0E}" dt="2026-04-20T21:12:29.985" v="48"/>
          <ac:spMkLst>
            <pc:docMk/>
            <pc:sldMk cId="1585361853" sldId="271"/>
            <ac:spMk id="3" creationId="{26D44B0C-6805-28EE-DF5E-779C8507D672}"/>
          </ac:spMkLst>
        </pc:spChg>
        <pc:picChg chg="add mod modCrop">
          <ac:chgData name="Charlie Thomas (2416800)" userId="S::2416800@student.uwtsd.ac.uk::2df25618-a3fc-49c7-aebc-e326cddece45" providerId="AD" clId="Web-{BB183BDA-006B-6C25-5304-6C2CE910CD0E}" dt="2026-04-20T21:13:21.001" v="63" actId="1076"/>
          <ac:picMkLst>
            <pc:docMk/>
            <pc:sldMk cId="1585361853" sldId="271"/>
            <ac:picMk id="4" creationId="{506B107D-18A1-76A1-0C5B-3AAB91EC0340}"/>
          </ac:picMkLst>
        </pc:picChg>
      </pc:sldChg>
      <pc:sldChg chg="delSp modSp">
        <pc:chgData name="Charlie Thomas (2416800)" userId="S::2416800@student.uwtsd.ac.uk::2df25618-a3fc-49c7-aebc-e326cddece45" providerId="AD" clId="Web-{BB183BDA-006B-6C25-5304-6C2CE910CD0E}" dt="2026-04-20T22:03:26.862" v="358" actId="1076"/>
        <pc:sldMkLst>
          <pc:docMk/>
          <pc:sldMk cId="3462109213" sldId="272"/>
        </pc:sldMkLst>
        <pc:spChg chg="mod">
          <ac:chgData name="Charlie Thomas (2416800)" userId="S::2416800@student.uwtsd.ac.uk::2df25618-a3fc-49c7-aebc-e326cddece45" providerId="AD" clId="Web-{BB183BDA-006B-6C25-5304-6C2CE910CD0E}" dt="2026-04-20T22:03:26.862" v="358" actId="1076"/>
          <ac:spMkLst>
            <pc:docMk/>
            <pc:sldMk cId="3462109213" sldId="272"/>
            <ac:spMk id="2" creationId="{2F456E24-B249-EBD7-475F-0F67EDF09686}"/>
          </ac:spMkLst>
        </pc:spChg>
        <pc:spChg chg="del">
          <ac:chgData name="Charlie Thomas (2416800)" userId="S::2416800@student.uwtsd.ac.uk::2df25618-a3fc-49c7-aebc-e326cddece45" providerId="AD" clId="Web-{BB183BDA-006B-6C25-5304-6C2CE910CD0E}" dt="2026-04-20T21:31:27.580" v="130"/>
          <ac:spMkLst>
            <pc:docMk/>
            <pc:sldMk cId="3462109213" sldId="272"/>
            <ac:spMk id="3" creationId="{7F822FD7-FC88-AF22-52E0-4B707336A002}"/>
          </ac:spMkLst>
        </pc:spChg>
      </pc:sldChg>
      <pc:sldChg chg="modSp">
        <pc:chgData name="Charlie Thomas (2416800)" userId="S::2416800@student.uwtsd.ac.uk::2df25618-a3fc-49c7-aebc-e326cddece45" providerId="AD" clId="Web-{BB183BDA-006B-6C25-5304-6C2CE910CD0E}" dt="2026-04-20T21:34:31.896" v="140" actId="20577"/>
        <pc:sldMkLst>
          <pc:docMk/>
          <pc:sldMk cId="2533118411" sldId="273"/>
        </pc:sldMkLst>
        <pc:spChg chg="mod">
          <ac:chgData name="Charlie Thomas (2416800)" userId="S::2416800@student.uwtsd.ac.uk::2df25618-a3fc-49c7-aebc-e326cddece45" providerId="AD" clId="Web-{BB183BDA-006B-6C25-5304-6C2CE910CD0E}" dt="2026-04-20T21:34:31.896" v="140" actId="20577"/>
          <ac:spMkLst>
            <pc:docMk/>
            <pc:sldMk cId="2533118411" sldId="273"/>
            <ac:spMk id="2" creationId="{1A519ABA-4ABA-0881-7B40-313F21F34513}"/>
          </ac:spMkLst>
        </pc:spChg>
      </pc:sldChg>
      <pc:sldChg chg="delSp modSp">
        <pc:chgData name="Charlie Thomas (2416800)" userId="S::2416800@student.uwtsd.ac.uk::2df25618-a3fc-49c7-aebc-e326cddece45" providerId="AD" clId="Web-{BB183BDA-006B-6C25-5304-6C2CE910CD0E}" dt="2026-04-20T22:04:05.644" v="368" actId="20577"/>
        <pc:sldMkLst>
          <pc:docMk/>
          <pc:sldMk cId="1700619330" sldId="274"/>
        </pc:sldMkLst>
        <pc:spChg chg="mod">
          <ac:chgData name="Charlie Thomas (2416800)" userId="S::2416800@student.uwtsd.ac.uk::2df25618-a3fc-49c7-aebc-e326cddece45" providerId="AD" clId="Web-{BB183BDA-006B-6C25-5304-6C2CE910CD0E}" dt="2026-04-20T22:04:05.644" v="368" actId="20577"/>
          <ac:spMkLst>
            <pc:docMk/>
            <pc:sldMk cId="1700619330" sldId="274"/>
            <ac:spMk id="2" creationId="{49E125F6-2CC9-B6AA-70C1-2E65E46640E9}"/>
          </ac:spMkLst>
        </pc:spChg>
        <pc:spChg chg="del">
          <ac:chgData name="Charlie Thomas (2416800)" userId="S::2416800@student.uwtsd.ac.uk::2df25618-a3fc-49c7-aebc-e326cddece45" providerId="AD" clId="Web-{BB183BDA-006B-6C25-5304-6C2CE910CD0E}" dt="2026-04-20T21:49:56.206" v="188"/>
          <ac:spMkLst>
            <pc:docMk/>
            <pc:sldMk cId="1700619330" sldId="274"/>
            <ac:spMk id="3" creationId="{EAE4488D-FF60-B944-428F-0274551F96B6}"/>
          </ac:spMkLst>
        </pc:spChg>
      </pc:sldChg>
      <pc:sldChg chg="modSp">
        <pc:chgData name="Charlie Thomas (2416800)" userId="S::2416800@student.uwtsd.ac.uk::2df25618-a3fc-49c7-aebc-e326cddece45" providerId="AD" clId="Web-{BB183BDA-006B-6C25-5304-6C2CE910CD0E}" dt="2026-04-20T21:38:49.915" v="145" actId="20577"/>
        <pc:sldMkLst>
          <pc:docMk/>
          <pc:sldMk cId="3475390041" sldId="275"/>
        </pc:sldMkLst>
        <pc:spChg chg="mod">
          <ac:chgData name="Charlie Thomas (2416800)" userId="S::2416800@student.uwtsd.ac.uk::2df25618-a3fc-49c7-aebc-e326cddece45" providerId="AD" clId="Web-{BB183BDA-006B-6C25-5304-6C2CE910CD0E}" dt="2026-04-20T21:38:49.915" v="145" actId="20577"/>
          <ac:spMkLst>
            <pc:docMk/>
            <pc:sldMk cId="3475390041" sldId="275"/>
            <ac:spMk id="2" creationId="{916EB16A-8A9B-0310-788C-A296A672C179}"/>
          </ac:spMkLst>
        </pc:spChg>
      </pc:sldChg>
      <pc:sldChg chg="modSp">
        <pc:chgData name="Charlie Thomas (2416800)" userId="S::2416800@student.uwtsd.ac.uk::2df25618-a3fc-49c7-aebc-e326cddece45" providerId="AD" clId="Web-{BB183BDA-006B-6C25-5304-6C2CE910CD0E}" dt="2026-04-20T22:02:28.141" v="348" actId="1076"/>
        <pc:sldMkLst>
          <pc:docMk/>
          <pc:sldMk cId="2110455616" sldId="276"/>
        </pc:sldMkLst>
        <pc:spChg chg="mod">
          <ac:chgData name="Charlie Thomas (2416800)" userId="S::2416800@student.uwtsd.ac.uk::2df25618-a3fc-49c7-aebc-e326cddece45" providerId="AD" clId="Web-{BB183BDA-006B-6C25-5304-6C2CE910CD0E}" dt="2026-04-20T22:02:28.141" v="348" actId="1076"/>
          <ac:spMkLst>
            <pc:docMk/>
            <pc:sldMk cId="2110455616" sldId="276"/>
            <ac:spMk id="2" creationId="{54793195-F593-CD8C-BD11-BB56EEF4B541}"/>
          </ac:spMkLst>
        </pc:spChg>
      </pc:sldChg>
      <pc:sldChg chg="addSp modSp">
        <pc:chgData name="Charlie Thomas (2416800)" userId="S::2416800@student.uwtsd.ac.uk::2df25618-a3fc-49c7-aebc-e326cddece45" providerId="AD" clId="Web-{BB183BDA-006B-6C25-5304-6C2CE910CD0E}" dt="2026-04-20T21:12:12.656" v="47" actId="20577"/>
        <pc:sldMkLst>
          <pc:docMk/>
          <pc:sldMk cId="2732641165" sldId="277"/>
        </pc:sldMkLst>
        <pc:spChg chg="mod">
          <ac:chgData name="Charlie Thomas (2416800)" userId="S::2416800@student.uwtsd.ac.uk::2df25618-a3fc-49c7-aebc-e326cddece45" providerId="AD" clId="Web-{BB183BDA-006B-6C25-5304-6C2CE910CD0E}" dt="2026-04-20T21:12:12.656" v="47" actId="20577"/>
          <ac:spMkLst>
            <pc:docMk/>
            <pc:sldMk cId="2732641165" sldId="277"/>
            <ac:spMk id="2" creationId="{6196A4ED-FC9A-2161-173F-4C058A2D4B97}"/>
          </ac:spMkLst>
        </pc:spChg>
        <pc:picChg chg="add mod">
          <ac:chgData name="Charlie Thomas (2416800)" userId="S::2416800@student.uwtsd.ac.uk::2df25618-a3fc-49c7-aebc-e326cddece45" providerId="AD" clId="Web-{BB183BDA-006B-6C25-5304-6C2CE910CD0E}" dt="2026-04-20T21:11:57.202" v="43" actId="1076"/>
          <ac:picMkLst>
            <pc:docMk/>
            <pc:sldMk cId="2732641165" sldId="277"/>
            <ac:picMk id="3" creationId="{80E03B74-D184-39B3-FEA7-A5D190A20CC0}"/>
          </ac:picMkLst>
        </pc:picChg>
      </pc:sldChg>
      <pc:sldChg chg="modSp">
        <pc:chgData name="Charlie Thomas (2416800)" userId="S::2416800@student.uwtsd.ac.uk::2df25618-a3fc-49c7-aebc-e326cddece45" providerId="AD" clId="Web-{BB183BDA-006B-6C25-5304-6C2CE910CD0E}" dt="2026-04-20T22:02:50.408" v="351" actId="1076"/>
        <pc:sldMkLst>
          <pc:docMk/>
          <pc:sldMk cId="2314785371" sldId="278"/>
        </pc:sldMkLst>
        <pc:spChg chg="mod">
          <ac:chgData name="Charlie Thomas (2416800)" userId="S::2416800@student.uwtsd.ac.uk::2df25618-a3fc-49c7-aebc-e326cddece45" providerId="AD" clId="Web-{BB183BDA-006B-6C25-5304-6C2CE910CD0E}" dt="2026-04-20T22:02:50.408" v="351" actId="1076"/>
          <ac:spMkLst>
            <pc:docMk/>
            <pc:sldMk cId="2314785371" sldId="278"/>
            <ac:spMk id="2" creationId="{1D6FF1F4-E02A-082D-6683-DAF42B9FE3EE}"/>
          </ac:spMkLst>
        </pc:spChg>
      </pc:sldChg>
      <pc:sldChg chg="modSp">
        <pc:chgData name="Charlie Thomas (2416800)" userId="S::2416800@student.uwtsd.ac.uk::2df25618-a3fc-49c7-aebc-e326cddece45" providerId="AD" clId="Web-{BB183BDA-006B-6C25-5304-6C2CE910CD0E}" dt="2026-04-20T22:02:56.689" v="352" actId="20577"/>
        <pc:sldMkLst>
          <pc:docMk/>
          <pc:sldMk cId="1222846944" sldId="279"/>
        </pc:sldMkLst>
        <pc:spChg chg="mod">
          <ac:chgData name="Charlie Thomas (2416800)" userId="S::2416800@student.uwtsd.ac.uk::2df25618-a3fc-49c7-aebc-e326cddece45" providerId="AD" clId="Web-{BB183BDA-006B-6C25-5304-6C2CE910CD0E}" dt="2026-04-20T22:02:56.689" v="352" actId="20577"/>
          <ac:spMkLst>
            <pc:docMk/>
            <pc:sldMk cId="1222846944" sldId="279"/>
            <ac:spMk id="2" creationId="{15D6FD56-09F7-2C18-0685-BEEBB36440BC}"/>
          </ac:spMkLst>
        </pc:spChg>
      </pc:sldChg>
      <pc:sldChg chg="modSp">
        <pc:chgData name="Charlie Thomas (2416800)" userId="S::2416800@student.uwtsd.ac.uk::2df25618-a3fc-49c7-aebc-e326cddece45" providerId="AD" clId="Web-{BB183BDA-006B-6C25-5304-6C2CE910CD0E}" dt="2026-04-20T22:03:06.877" v="354" actId="1076"/>
        <pc:sldMkLst>
          <pc:docMk/>
          <pc:sldMk cId="3957552243" sldId="280"/>
        </pc:sldMkLst>
        <pc:spChg chg="mod">
          <ac:chgData name="Charlie Thomas (2416800)" userId="S::2416800@student.uwtsd.ac.uk::2df25618-a3fc-49c7-aebc-e326cddece45" providerId="AD" clId="Web-{BB183BDA-006B-6C25-5304-6C2CE910CD0E}" dt="2026-04-20T22:03:06.877" v="354" actId="1076"/>
          <ac:spMkLst>
            <pc:docMk/>
            <pc:sldMk cId="3957552243" sldId="280"/>
            <ac:spMk id="2" creationId="{9279B783-61A2-FD34-12F0-9B7A101A4CB6}"/>
          </ac:spMkLst>
        </pc:spChg>
      </pc:sldChg>
      <pc:sldChg chg="delSp modSp new">
        <pc:chgData name="Charlie Thomas (2416800)" userId="S::2416800@student.uwtsd.ac.uk::2df25618-a3fc-49c7-aebc-e326cddece45" providerId="AD" clId="Web-{BB183BDA-006B-6C25-5304-6C2CE910CD0E}" dt="2026-04-20T21:57:33.685" v="325" actId="20577"/>
        <pc:sldMkLst>
          <pc:docMk/>
          <pc:sldMk cId="2107174690" sldId="281"/>
        </pc:sldMkLst>
        <pc:spChg chg="mod">
          <ac:chgData name="Charlie Thomas (2416800)" userId="S::2416800@student.uwtsd.ac.uk::2df25618-a3fc-49c7-aebc-e326cddece45" providerId="AD" clId="Web-{BB183BDA-006B-6C25-5304-6C2CE910CD0E}" dt="2026-04-20T21:57:33.685" v="325" actId="20577"/>
          <ac:spMkLst>
            <pc:docMk/>
            <pc:sldMk cId="2107174690" sldId="281"/>
            <ac:spMk id="2" creationId="{10798909-8400-B243-BD64-DA41969910BD}"/>
          </ac:spMkLst>
        </pc:spChg>
        <pc:spChg chg="del">
          <ac:chgData name="Charlie Thomas (2416800)" userId="S::2416800@student.uwtsd.ac.uk::2df25618-a3fc-49c7-aebc-e326cddece45" providerId="AD" clId="Web-{BB183BDA-006B-6C25-5304-6C2CE910CD0E}" dt="2026-04-20T21:52:31.349" v="190"/>
          <ac:spMkLst>
            <pc:docMk/>
            <pc:sldMk cId="2107174690" sldId="281"/>
            <ac:spMk id="3" creationId="{54B56081-33AE-A1AF-E331-89A6FA706FB3}"/>
          </ac:spMkLst>
        </pc:spChg>
      </pc:sldChg>
      <pc:sldChg chg="delSp modSp new">
        <pc:chgData name="Charlie Thomas (2416800)" userId="S::2416800@student.uwtsd.ac.uk::2df25618-a3fc-49c7-aebc-e326cddece45" providerId="AD" clId="Web-{BB183BDA-006B-6C25-5304-6C2CE910CD0E}" dt="2026-04-20T21:58:45.705" v="342" actId="1076"/>
        <pc:sldMkLst>
          <pc:docMk/>
          <pc:sldMk cId="2132078564" sldId="282"/>
        </pc:sldMkLst>
        <pc:spChg chg="mod">
          <ac:chgData name="Charlie Thomas (2416800)" userId="S::2416800@student.uwtsd.ac.uk::2df25618-a3fc-49c7-aebc-e326cddece45" providerId="AD" clId="Web-{BB183BDA-006B-6C25-5304-6C2CE910CD0E}" dt="2026-04-20T21:58:45.705" v="342" actId="1076"/>
          <ac:spMkLst>
            <pc:docMk/>
            <pc:sldMk cId="2132078564" sldId="282"/>
            <ac:spMk id="2" creationId="{FE43B303-E21F-F05B-E04D-A98BE2F11379}"/>
          </ac:spMkLst>
        </pc:spChg>
        <pc:spChg chg="del">
          <ac:chgData name="Charlie Thomas (2416800)" userId="S::2416800@student.uwtsd.ac.uk::2df25618-a3fc-49c7-aebc-e326cddece45" providerId="AD" clId="Web-{BB183BDA-006B-6C25-5304-6C2CE910CD0E}" dt="2026-04-20T21:58:18.047" v="334"/>
          <ac:spMkLst>
            <pc:docMk/>
            <pc:sldMk cId="2132078564" sldId="282"/>
            <ac:spMk id="3" creationId="{E33A257F-DF2E-ACA6-F78A-F525DA5DF3D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4/20/2026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4/20/2026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2164793"/>
            <a:ext cx="9677400" cy="4179161"/>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889246" y="548640"/>
            <a:ext cx="7769354" cy="1200698"/>
          </a:xfrm>
        </p:spPr>
        <p:txBody>
          <a:bodyPr vert="horz" lIns="91440" tIns="45720" rIns="91440" bIns="45720" rtlCol="0" anchor="t">
            <a:normAutofit/>
          </a:bodyPr>
          <a:lstStyle>
            <a:lvl1pPr marL="0" indent="0" algn="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42362D5-E350-46C5-8BB1-F9E806A91933}"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4"/>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7F1247F-6CA3-A0AC-44A6-A1DB2B11FED7}"/>
              </a:ext>
            </a:extLst>
          </p:cNvPr>
          <p:cNvGrpSpPr/>
          <p:nvPr userDrawn="1"/>
        </p:nvGrpSpPr>
        <p:grpSpPr>
          <a:xfrm>
            <a:off x="152400" y="-88436"/>
            <a:ext cx="11887200" cy="7037751"/>
            <a:chOff x="152400" y="-88436"/>
            <a:chExt cx="11887200" cy="7037751"/>
          </a:xfrm>
          <a:noFill/>
        </p:grpSpPr>
        <p:sp>
          <p:nvSpPr>
            <p:cNvPr id="8" name="Freeform 7">
              <a:extLst>
                <a:ext uri="{FF2B5EF4-FFF2-40B4-BE49-F238E27FC236}">
                  <a16:creationId xmlns:a16="http://schemas.microsoft.com/office/drawing/2014/main" id="{19E09CAD-312F-EC22-A135-F4D4DC77F355}"/>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C775823C-2B12-145A-6F6C-312613D93F42}"/>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5CBAB5CD-BDAA-735F-6FCD-CEFB5E869335}"/>
                </a:ext>
              </a:extLst>
            </p:cNvPr>
            <p:cNvSpPr/>
            <p:nvPr/>
          </p:nvSpPr>
          <p:spPr>
            <a:xfrm rot="20019298">
              <a:off x="5127522" y="-88436"/>
              <a:ext cx="4005435" cy="7037751"/>
            </a:xfrm>
            <a:prstGeom prst="ellipse">
              <a:avLst/>
            </a:pr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F1C229C-CC40-78E3-EF09-D33D172EBA74}"/>
              </a:ext>
            </a:extLst>
          </p:cNvPr>
          <p:cNvGrpSpPr/>
          <p:nvPr userDrawn="1"/>
        </p:nvGrpSpPr>
        <p:grpSpPr>
          <a:xfrm>
            <a:off x="1676400" y="27214"/>
            <a:ext cx="10363200" cy="3503886"/>
            <a:chOff x="1676400" y="27214"/>
            <a:chExt cx="10363200" cy="3503886"/>
          </a:xfrm>
        </p:grpSpPr>
        <p:sp>
          <p:nvSpPr>
            <p:cNvPr id="11" name="Freeform 10">
              <a:extLst>
                <a:ext uri="{FF2B5EF4-FFF2-40B4-BE49-F238E27FC236}">
                  <a16:creationId xmlns:a16="http://schemas.microsoft.com/office/drawing/2014/main" id="{17110133-C49E-4F8A-5C70-4F73E7B1FB64}"/>
                </a:ext>
              </a:extLst>
            </p:cNvPr>
            <p:cNvSpPr/>
            <p:nvPr/>
          </p:nvSpPr>
          <p:spPr>
            <a:xfrm>
              <a:off x="7176225" y="145360"/>
              <a:ext cx="4863375" cy="3258268"/>
            </a:xfrm>
            <a:custGeom>
              <a:avLst/>
              <a:gdLst>
                <a:gd name="connsiteX0" fmla="*/ 1609014 w 4863375"/>
                <a:gd name="connsiteY0" fmla="*/ 0 h 3258268"/>
                <a:gd name="connsiteX1" fmla="*/ 1629134 w 4863375"/>
                <a:gd name="connsiteY1" fmla="*/ 0 h 3258268"/>
                <a:gd name="connsiteX2" fmla="*/ 4863375 w 4863375"/>
                <a:gd name="connsiteY2" fmla="*/ 0 h 3258268"/>
                <a:gd name="connsiteX3" fmla="*/ 4863375 w 4863375"/>
                <a:gd name="connsiteY3" fmla="*/ 3258268 h 3258268"/>
                <a:gd name="connsiteX4" fmla="*/ 1629134 w 4863375"/>
                <a:gd name="connsiteY4" fmla="*/ 3258268 h 3258268"/>
                <a:gd name="connsiteX5" fmla="*/ 1609014 w 4863375"/>
                <a:gd name="connsiteY5" fmla="*/ 3258268 h 3258268"/>
                <a:gd name="connsiteX6" fmla="*/ 1609014 w 4863375"/>
                <a:gd name="connsiteY6" fmla="*/ 3257253 h 3258268"/>
                <a:gd name="connsiteX7" fmla="*/ 1462564 w 4863375"/>
                <a:gd name="connsiteY7" fmla="*/ 3249858 h 3258268"/>
                <a:gd name="connsiteX8" fmla="*/ 0 w 4863375"/>
                <a:gd name="connsiteY8" fmla="*/ 1629134 h 3258268"/>
                <a:gd name="connsiteX9" fmla="*/ 1462564 w 4863375"/>
                <a:gd name="connsiteY9" fmla="*/ 8412 h 3258268"/>
                <a:gd name="connsiteX10" fmla="*/ 1609014 w 48633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375" h="3258268">
                  <a:moveTo>
                    <a:pt x="1609014" y="0"/>
                  </a:moveTo>
                  <a:lnTo>
                    <a:pt x="1629134" y="0"/>
                  </a:lnTo>
                  <a:lnTo>
                    <a:pt x="4863375" y="0"/>
                  </a:lnTo>
                  <a:lnTo>
                    <a:pt x="4863375" y="3258268"/>
                  </a:lnTo>
                  <a:lnTo>
                    <a:pt x="1629134" y="3258268"/>
                  </a:lnTo>
                  <a:lnTo>
                    <a:pt x="1609014" y="3258268"/>
                  </a:lnTo>
                  <a:lnTo>
                    <a:pt x="1609014" y="3257253"/>
                  </a:lnTo>
                  <a:lnTo>
                    <a:pt x="1462564" y="3249858"/>
                  </a:lnTo>
                  <a:cubicBezTo>
                    <a:pt x="641063" y="3166430"/>
                    <a:pt x="0" y="2472647"/>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E406EDD3-4B01-5C9C-FD33-832E34854042}"/>
                </a:ext>
              </a:extLst>
            </p:cNvPr>
            <p:cNvSpPr/>
            <p:nvPr/>
          </p:nvSpPr>
          <p:spPr>
            <a:xfrm flipH="1">
              <a:off x="1676400" y="1453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4D76441-A991-64F2-3817-18A222737193}"/>
                </a:ext>
              </a:extLst>
            </p:cNvPr>
            <p:cNvSpPr/>
            <p:nvPr/>
          </p:nvSpPr>
          <p:spPr>
            <a:xfrm rot="1580702" flipH="1">
              <a:off x="5058353" y="272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3403627"/>
            <a:ext cx="9448800" cy="294032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77200" y="548639"/>
            <a:ext cx="3581400" cy="2466989"/>
          </a:xfrm>
        </p:spPr>
        <p:txBody>
          <a:bodyPr vert="horz" lIns="91440" tIns="45720" rIns="91440" bIns="45720" rtlCol="0" anchor="t">
            <a:normAutofit/>
          </a:bodyPr>
          <a:lstStyle>
            <a:lvl1pPr marL="0" indent="0" algn="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6119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40C6F76-7FFF-BBCB-356F-D54FBAC9B65A}"/>
              </a:ext>
            </a:extLst>
          </p:cNvPr>
          <p:cNvGrpSpPr/>
          <p:nvPr userDrawn="1"/>
        </p:nvGrpSpPr>
        <p:grpSpPr>
          <a:xfrm>
            <a:off x="4495800" y="3354114"/>
            <a:ext cx="7543800" cy="3503886"/>
            <a:chOff x="4495800" y="3354114"/>
            <a:chExt cx="7543800" cy="3503886"/>
          </a:xfrm>
        </p:grpSpPr>
        <p:sp>
          <p:nvSpPr>
            <p:cNvPr id="12" name="Freeform 11">
              <a:extLst>
                <a:ext uri="{FF2B5EF4-FFF2-40B4-BE49-F238E27FC236}">
                  <a16:creationId xmlns:a16="http://schemas.microsoft.com/office/drawing/2014/main" id="{23018458-6D25-D4AB-A1C0-2D566A768FA1}"/>
                </a:ext>
              </a:extLst>
            </p:cNvPr>
            <p:cNvSpPr/>
            <p:nvPr/>
          </p:nvSpPr>
          <p:spPr>
            <a:xfrm>
              <a:off x="9995625" y="3472260"/>
              <a:ext cx="2043975" cy="3258268"/>
            </a:xfrm>
            <a:custGeom>
              <a:avLst/>
              <a:gdLst>
                <a:gd name="connsiteX0" fmla="*/ 1609014 w 2043975"/>
                <a:gd name="connsiteY0" fmla="*/ 0 h 3258268"/>
                <a:gd name="connsiteX1" fmla="*/ 1629134 w 2043975"/>
                <a:gd name="connsiteY1" fmla="*/ 0 h 3258268"/>
                <a:gd name="connsiteX2" fmla="*/ 2043975 w 2043975"/>
                <a:gd name="connsiteY2" fmla="*/ 0 h 3258268"/>
                <a:gd name="connsiteX3" fmla="*/ 2043975 w 2043975"/>
                <a:gd name="connsiteY3" fmla="*/ 3258268 h 3258268"/>
                <a:gd name="connsiteX4" fmla="*/ 1629134 w 2043975"/>
                <a:gd name="connsiteY4" fmla="*/ 3258268 h 3258268"/>
                <a:gd name="connsiteX5" fmla="*/ 1609014 w 2043975"/>
                <a:gd name="connsiteY5" fmla="*/ 3258268 h 3258268"/>
                <a:gd name="connsiteX6" fmla="*/ 1609014 w 2043975"/>
                <a:gd name="connsiteY6" fmla="*/ 3257253 h 3258268"/>
                <a:gd name="connsiteX7" fmla="*/ 1462564 w 2043975"/>
                <a:gd name="connsiteY7" fmla="*/ 3249857 h 3258268"/>
                <a:gd name="connsiteX8" fmla="*/ 0 w 2043975"/>
                <a:gd name="connsiteY8" fmla="*/ 1629134 h 3258268"/>
                <a:gd name="connsiteX9" fmla="*/ 1462564 w 2043975"/>
                <a:gd name="connsiteY9" fmla="*/ 8412 h 3258268"/>
                <a:gd name="connsiteX10" fmla="*/ 1609014 w 20439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43975" h="3258268">
                  <a:moveTo>
                    <a:pt x="1609014" y="0"/>
                  </a:moveTo>
                  <a:lnTo>
                    <a:pt x="1629134" y="0"/>
                  </a:lnTo>
                  <a:lnTo>
                    <a:pt x="2043975" y="0"/>
                  </a:lnTo>
                  <a:lnTo>
                    <a:pt x="2043975" y="3258268"/>
                  </a:lnTo>
                  <a:lnTo>
                    <a:pt x="1629134" y="3258268"/>
                  </a:lnTo>
                  <a:lnTo>
                    <a:pt x="1609014" y="3258268"/>
                  </a:lnTo>
                  <a:lnTo>
                    <a:pt x="1609014" y="3257253"/>
                  </a:lnTo>
                  <a:lnTo>
                    <a:pt x="1462564" y="3249857"/>
                  </a:lnTo>
                  <a:cubicBezTo>
                    <a:pt x="641063" y="3166430"/>
                    <a:pt x="0" y="2472646"/>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DE2CF7B-83B2-5FF4-641F-E25003A0463F}"/>
                </a:ext>
              </a:extLst>
            </p:cNvPr>
            <p:cNvSpPr/>
            <p:nvPr/>
          </p:nvSpPr>
          <p:spPr>
            <a:xfrm flipH="1">
              <a:off x="4495800" y="34722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82F94A-A375-7823-13FA-487823C8B90D}"/>
                </a:ext>
              </a:extLst>
            </p:cNvPr>
            <p:cNvSpPr/>
            <p:nvPr/>
          </p:nvSpPr>
          <p:spPr>
            <a:xfrm rot="1580702" flipH="1">
              <a:off x="7877753" y="33541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41353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5">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73E250E-A5E8-BF40-545A-BB98E831F423}"/>
              </a:ext>
            </a:extLst>
          </p:cNvPr>
          <p:cNvGrpSpPr/>
          <p:nvPr userDrawn="1"/>
        </p:nvGrpSpPr>
        <p:grpSpPr>
          <a:xfrm>
            <a:off x="152400" y="-88436"/>
            <a:ext cx="11887200" cy="7037751"/>
            <a:chOff x="152400" y="-88436"/>
            <a:chExt cx="11887200" cy="7037751"/>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47800" y="1701789"/>
            <a:ext cx="9296400" cy="2377440"/>
          </a:xfrm>
        </p:spPr>
        <p:txBody>
          <a:bodyPr vert="horz" lIns="91440" tIns="45720" rIns="91440" bIns="45720" rtlCol="0" anchor="b">
            <a:normAutofit/>
          </a:bodyPr>
          <a:lstStyle>
            <a:lvl1pPr algn="ct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240" y="4496731"/>
            <a:ext cx="7589520" cy="1033272"/>
          </a:xfrm>
        </p:spPr>
        <p:txBody>
          <a:bodyPr vert="horz" lIns="91440" tIns="45720" rIns="91440" bIns="45720" rtlCol="0" anchor="t">
            <a:normAutofit/>
          </a:bodyPr>
          <a:lstStyle>
            <a:lvl1pPr marL="0" indent="0" algn="ct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91606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4">
            <a:lumMod val="60000"/>
            <a:lumOff val="40000"/>
          </a:schemeClr>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E8BB56F-23F5-F445-3142-A9C8AB965DCB}"/>
              </a:ext>
            </a:extLst>
          </p:cNvPr>
          <p:cNvGrpSpPr/>
          <p:nvPr userDrawn="1"/>
        </p:nvGrpSpPr>
        <p:grpSpPr>
          <a:xfrm>
            <a:off x="152400" y="13855"/>
            <a:ext cx="3897198" cy="5072811"/>
            <a:chOff x="152400" y="13855"/>
            <a:chExt cx="3897198" cy="5072811"/>
          </a:xfrm>
          <a:solidFill>
            <a:schemeClr val="accent4">
              <a:lumMod val="20000"/>
              <a:lumOff val="80000"/>
            </a:schemeClr>
          </a:solidFill>
        </p:grpSpPr>
        <p:sp>
          <p:nvSpPr>
            <p:cNvPr id="17" name="Freeform 16">
              <a:extLst>
                <a:ext uri="{FF2B5EF4-FFF2-40B4-BE49-F238E27FC236}">
                  <a16:creationId xmlns:a16="http://schemas.microsoft.com/office/drawing/2014/main" id="{5D56D786-0245-0C22-2AA6-2D7C9C450ABB}"/>
                </a:ext>
              </a:extLst>
            </p:cNvPr>
            <p:cNvSpPr/>
            <p:nvPr/>
          </p:nvSpPr>
          <p:spPr>
            <a:xfrm flipH="1">
              <a:off x="152400" y="748306"/>
              <a:ext cx="831013" cy="3590407"/>
            </a:xfrm>
            <a:custGeom>
              <a:avLst/>
              <a:gdLst>
                <a:gd name="connsiteX0" fmla="*/ 831013 w 831013"/>
                <a:gd name="connsiteY0" fmla="*/ 0 h 3590407"/>
                <a:gd name="connsiteX1" fmla="*/ 690820 w 831013"/>
                <a:gd name="connsiteY1" fmla="*/ 127416 h 3590407"/>
                <a:gd name="connsiteX2" fmla="*/ 0 w 831013"/>
                <a:gd name="connsiteY2" fmla="*/ 1795203 h 3590407"/>
                <a:gd name="connsiteX3" fmla="*/ 690820 w 831013"/>
                <a:gd name="connsiteY3" fmla="*/ 3462990 h 3590407"/>
                <a:gd name="connsiteX4" fmla="*/ 831013 w 831013"/>
                <a:gd name="connsiteY4" fmla="*/ 3590407 h 359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013" h="3590407">
                  <a:moveTo>
                    <a:pt x="831013" y="0"/>
                  </a:moveTo>
                  <a:lnTo>
                    <a:pt x="690820" y="127416"/>
                  </a:lnTo>
                  <a:cubicBezTo>
                    <a:pt x="263996" y="554240"/>
                    <a:pt x="0" y="1143892"/>
                    <a:pt x="0" y="1795203"/>
                  </a:cubicBezTo>
                  <a:cubicBezTo>
                    <a:pt x="0" y="2446515"/>
                    <a:pt x="263996" y="3036166"/>
                    <a:pt x="690820" y="3462990"/>
                  </a:cubicBezTo>
                  <a:lnTo>
                    <a:pt x="831013" y="3590407"/>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3BE9FC1E-2790-5A89-F064-5B9A71AB1A49}"/>
                </a:ext>
              </a:extLst>
            </p:cNvPr>
            <p:cNvSpPr/>
            <p:nvPr/>
          </p:nvSpPr>
          <p:spPr>
            <a:xfrm rot="1580702" flipH="1">
              <a:off x="1162481" y="13855"/>
              <a:ext cx="2887117" cy="507281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533403" y="5081016"/>
            <a:ext cx="11125198" cy="786384"/>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userDrawn="1">
            <p:ph type="subTitle" idx="1"/>
          </p:nvPr>
        </p:nvSpPr>
        <p:spPr>
          <a:xfrm>
            <a:off x="533400" y="5971760"/>
            <a:ext cx="11125197" cy="365125"/>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76A1DDD8-3860-2FD3-B42D-B8F7A132E7B1}"/>
              </a:ext>
            </a:extLst>
          </p:cNvPr>
          <p:cNvSpPr>
            <a:spLocks noGrp="1"/>
          </p:cNvSpPr>
          <p:nvPr userDrawn="1">
            <p:ph type="pic" sz="quarter" idx="17" hasCustomPrompt="1"/>
          </p:nvPr>
        </p:nvSpPr>
        <p:spPr>
          <a:xfrm>
            <a:off x="4228667" y="184903"/>
            <a:ext cx="7810933" cy="4717212"/>
          </a:xfrm>
          <a:custGeom>
            <a:avLst/>
            <a:gdLst>
              <a:gd name="connsiteX0" fmla="*/ 2329478 w 7810933"/>
              <a:gd name="connsiteY0" fmla="*/ 0 h 4717212"/>
              <a:gd name="connsiteX1" fmla="*/ 2358606 w 7810933"/>
              <a:gd name="connsiteY1" fmla="*/ 0 h 4717212"/>
              <a:gd name="connsiteX2" fmla="*/ 7810933 w 7810933"/>
              <a:gd name="connsiteY2" fmla="*/ 0 h 4717212"/>
              <a:gd name="connsiteX3" fmla="*/ 7810933 w 7810933"/>
              <a:gd name="connsiteY3" fmla="*/ 4717212 h 4717212"/>
              <a:gd name="connsiteX4" fmla="*/ 2329478 w 7810933"/>
              <a:gd name="connsiteY4" fmla="*/ 4717212 h 4717212"/>
              <a:gd name="connsiteX5" fmla="*/ 2329478 w 7810933"/>
              <a:gd name="connsiteY5" fmla="*/ 4715743 h 4717212"/>
              <a:gd name="connsiteX6" fmla="*/ 2117452 w 7810933"/>
              <a:gd name="connsiteY6" fmla="*/ 4705037 h 4717212"/>
              <a:gd name="connsiteX7" fmla="*/ 0 w 7810933"/>
              <a:gd name="connsiteY7" fmla="*/ 2358607 h 4717212"/>
              <a:gd name="connsiteX8" fmla="*/ 2117452 w 7810933"/>
              <a:gd name="connsiteY8" fmla="*/ 12178 h 4717212"/>
              <a:gd name="connsiteX9" fmla="*/ 2329478 w 7810933"/>
              <a:gd name="connsiteY9" fmla="*/ 1471 h 471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933" h="4717212">
                <a:moveTo>
                  <a:pt x="2329478" y="0"/>
                </a:moveTo>
                <a:lnTo>
                  <a:pt x="2358606" y="0"/>
                </a:lnTo>
                <a:lnTo>
                  <a:pt x="7810933" y="0"/>
                </a:lnTo>
                <a:lnTo>
                  <a:pt x="7810933" y="4717212"/>
                </a:lnTo>
                <a:lnTo>
                  <a:pt x="2329478" y="4717212"/>
                </a:lnTo>
                <a:lnTo>
                  <a:pt x="2329478" y="4715743"/>
                </a:lnTo>
                <a:lnTo>
                  <a:pt x="2117452" y="4705037"/>
                </a:lnTo>
                <a:cubicBezTo>
                  <a:pt x="928110" y="4584253"/>
                  <a:pt x="0" y="3579816"/>
                  <a:pt x="0" y="2358607"/>
                </a:cubicBezTo>
                <a:cubicBezTo>
                  <a:pt x="0" y="1137399"/>
                  <a:pt x="928110" y="132962"/>
                  <a:pt x="2117452" y="12178"/>
                </a:cubicBezTo>
                <a:lnTo>
                  <a:pt x="2329478" y="1471"/>
                </a:lnTo>
                <a:close/>
              </a:path>
            </a:pathLst>
          </a:custGeom>
          <a:blipFill dpi="0" rotWithShape="1">
            <a:blip r:embed="rId2">
              <a:alphaModFix amt="60000"/>
            </a:blip>
            <a:srcRect/>
            <a:stretch>
              <a:fillRect t="-3" b="-3"/>
            </a:stretch>
          </a:blipFill>
        </p:spPr>
        <p:txBody>
          <a:bodyPr wrap="square">
            <a:noAutofit/>
          </a:bodyPr>
          <a:lstStyle>
            <a:lvl1pPr>
              <a:buFontTx/>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userDrawn="1">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userDrawn="1">
            <p:ph type="dt" sz="half" idx="14"/>
          </p:nvPr>
        </p:nvSpPr>
        <p:spPr/>
        <p:txBody>
          <a:bodyPr/>
          <a:lstStyle/>
          <a:p>
            <a:fld id="{5888334B-5C34-4E7E-A4B0-3A19575F6DD8}" type="datetime1">
              <a:rPr lang="en-US" smtClean="0"/>
              <a:t>4/20/2026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userDrawn="1">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4"/>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7D208FF-4408-8F2B-2251-B3581082831B}"/>
              </a:ext>
            </a:extLst>
          </p:cNvPr>
          <p:cNvSpPr/>
          <p:nvPr userDrawn="1"/>
        </p:nvSpPr>
        <p:spPr>
          <a:xfrm>
            <a:off x="5217407" y="148866"/>
            <a:ext cx="6822193" cy="6544413"/>
          </a:xfrm>
          <a:custGeom>
            <a:avLst/>
            <a:gdLst>
              <a:gd name="connsiteX0" fmla="*/ 3231795 w 6822193"/>
              <a:gd name="connsiteY0" fmla="*/ 0 h 6544413"/>
              <a:gd name="connsiteX1" fmla="*/ 3272207 w 6822193"/>
              <a:gd name="connsiteY1" fmla="*/ 0 h 6544413"/>
              <a:gd name="connsiteX2" fmla="*/ 6822193 w 6822193"/>
              <a:gd name="connsiteY2" fmla="*/ 0 h 6544413"/>
              <a:gd name="connsiteX3" fmla="*/ 6822193 w 6822193"/>
              <a:gd name="connsiteY3" fmla="*/ 6544413 h 6544413"/>
              <a:gd name="connsiteX4" fmla="*/ 3272207 w 6822193"/>
              <a:gd name="connsiteY4" fmla="*/ 6544413 h 6544413"/>
              <a:gd name="connsiteX5" fmla="*/ 3231795 w 6822193"/>
              <a:gd name="connsiteY5" fmla="*/ 6544413 h 6544413"/>
              <a:gd name="connsiteX6" fmla="*/ 3231795 w 6822193"/>
              <a:gd name="connsiteY6" fmla="*/ 6542374 h 6544413"/>
              <a:gd name="connsiteX7" fmla="*/ 2937643 w 6822193"/>
              <a:gd name="connsiteY7" fmla="*/ 6527520 h 6544413"/>
              <a:gd name="connsiteX8" fmla="*/ 0 w 6822193"/>
              <a:gd name="connsiteY8" fmla="*/ 3272207 h 6544413"/>
              <a:gd name="connsiteX9" fmla="*/ 2937643 w 6822193"/>
              <a:gd name="connsiteY9" fmla="*/ 16895 h 6544413"/>
              <a:gd name="connsiteX10" fmla="*/ 3231795 w 68221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3" h="6544413">
                <a:moveTo>
                  <a:pt x="3231795" y="0"/>
                </a:moveTo>
                <a:lnTo>
                  <a:pt x="3272207" y="0"/>
                </a:lnTo>
                <a:lnTo>
                  <a:pt x="6822193" y="0"/>
                </a:lnTo>
                <a:lnTo>
                  <a:pt x="6822193" y="6544413"/>
                </a:lnTo>
                <a:lnTo>
                  <a:pt x="3272207" y="6544413"/>
                </a:lnTo>
                <a:lnTo>
                  <a:pt x="3231795" y="6544413"/>
                </a:lnTo>
                <a:lnTo>
                  <a:pt x="3231795" y="6542374"/>
                </a:lnTo>
                <a:lnTo>
                  <a:pt x="2937643" y="6527520"/>
                </a:lnTo>
                <a:cubicBezTo>
                  <a:pt x="1287612" y="6359951"/>
                  <a:pt x="0" y="4966448"/>
                  <a:pt x="0" y="3272207"/>
                </a:cubicBezTo>
                <a:cubicBezTo>
                  <a:pt x="0" y="1577968"/>
                  <a:pt x="1287612" y="184465"/>
                  <a:pt x="2937643"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F39CAD08-FF61-D70E-12C1-BA9D97FED7B0}"/>
              </a:ext>
            </a:extLst>
          </p:cNvPr>
          <p:cNvSpPr/>
          <p:nvPr userDrawn="1"/>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11843" y="533399"/>
            <a:ext cx="4746758" cy="3810001"/>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11843" y="4700224"/>
            <a:ext cx="4373842" cy="1033669"/>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12" name="Picture Placeholder 19">
            <a:extLst>
              <a:ext uri="{FF2B5EF4-FFF2-40B4-BE49-F238E27FC236}">
                <a16:creationId xmlns:a16="http://schemas.microsoft.com/office/drawing/2014/main" id="{BE6812D8-B3BA-52FA-8073-259DC47B71F0}"/>
              </a:ext>
            </a:extLst>
          </p:cNvPr>
          <p:cNvSpPr>
            <a:spLocks noGrp="1"/>
          </p:cNvSpPr>
          <p:nvPr>
            <p:ph type="pic" sz="quarter" idx="13" hasCustomPrompt="1"/>
          </p:nvPr>
        </p:nvSpPr>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34656" y="6343955"/>
            <a:ext cx="210048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lstStyle>
            <a:lvl1pPr>
              <a:defRPr>
                <a:solidFill>
                  <a:schemeClr val="tx1"/>
                </a:solidFill>
                <a:effectLst/>
              </a:defRPr>
            </a:lvl1pPr>
          </a:lstStyle>
          <a:p>
            <a:fld id="{BFE899EF-3666-4EAB-A626-E7AA02E66CC1}"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678C377-B342-D090-A3F1-4BB6E9101B48}"/>
              </a:ext>
            </a:extLst>
          </p:cNvPr>
          <p:cNvSpPr/>
          <p:nvPr userDrawn="1"/>
        </p:nvSpPr>
        <p:spPr>
          <a:xfrm>
            <a:off x="10676786" y="767433"/>
            <a:ext cx="1362814" cy="5307278"/>
          </a:xfrm>
          <a:custGeom>
            <a:avLst/>
            <a:gdLst>
              <a:gd name="connsiteX0" fmla="*/ 1362814 w 1362814"/>
              <a:gd name="connsiteY0" fmla="*/ 0 h 5307278"/>
              <a:gd name="connsiteX1" fmla="*/ 1362814 w 1362814"/>
              <a:gd name="connsiteY1" fmla="*/ 5307278 h 5307278"/>
              <a:gd name="connsiteX2" fmla="*/ 1190780 w 1362814"/>
              <a:gd name="connsiteY2" fmla="*/ 5178633 h 5307278"/>
              <a:gd name="connsiteX3" fmla="*/ 0 w 1362814"/>
              <a:gd name="connsiteY3" fmla="*/ 2653639 h 5307278"/>
              <a:gd name="connsiteX4" fmla="*/ 1190780 w 1362814"/>
              <a:gd name="connsiteY4" fmla="*/ 128645 h 5307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814" h="5307278">
                <a:moveTo>
                  <a:pt x="1362814" y="0"/>
                </a:moveTo>
                <a:lnTo>
                  <a:pt x="1362814" y="5307278"/>
                </a:lnTo>
                <a:lnTo>
                  <a:pt x="1190780" y="5178633"/>
                </a:lnTo>
                <a:cubicBezTo>
                  <a:pt x="463541" y="4578462"/>
                  <a:pt x="0" y="3670184"/>
                  <a:pt x="0" y="2653639"/>
                </a:cubicBezTo>
                <a:cubicBezTo>
                  <a:pt x="0" y="1637095"/>
                  <a:pt x="463541" y="728816"/>
                  <a:pt x="1190780" y="12864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A1FB54D-B979-7DC2-508A-4E3A1424DA8E}"/>
              </a:ext>
            </a:extLst>
          </p:cNvPr>
          <p:cNvSpPr/>
          <p:nvPr userDrawn="1"/>
        </p:nvSpPr>
        <p:spPr>
          <a:xfrm rot="20019298">
            <a:off x="64229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2590" y="3070307"/>
            <a:ext cx="373601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8685" y="568036"/>
            <a:ext cx="3729915" cy="1123122"/>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Picture Placeholder 12">
            <a:extLst>
              <a:ext uri="{FF2B5EF4-FFF2-40B4-BE49-F238E27FC236}">
                <a16:creationId xmlns:a16="http://schemas.microsoft.com/office/drawing/2014/main" id="{D352C733-7F5C-C8F4-267E-B020FB5CC931}"/>
              </a:ext>
            </a:extLst>
          </p:cNvPr>
          <p:cNvSpPr>
            <a:spLocks noGrp="1"/>
          </p:cNvSpPr>
          <p:nvPr>
            <p:ph type="pic" sz="quarter" idx="13" hasCustomPrompt="1"/>
          </p:nvPr>
        </p:nvSpPr>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blipFill dpi="0" rotWithShape="1">
            <a:blip r:embed="rId2">
              <a:alphaModFix amt="60000"/>
            </a:blip>
            <a:srcRect/>
            <a:stretch>
              <a:fillRect l="-2897" r="-2897"/>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1F92EF8E-B9EB-49F8-83E1-F362FA442011}" type="datetime1">
              <a:rPr lang="en-US" smtClean="0"/>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5FAC22-3E6A-0CAE-40EA-3ABA0592E4DC}"/>
              </a:ext>
            </a:extLst>
          </p:cNvPr>
          <p:cNvGrpSpPr/>
          <p:nvPr userDrawn="1"/>
        </p:nvGrpSpPr>
        <p:grpSpPr>
          <a:xfrm flipH="1">
            <a:off x="165100" y="27214"/>
            <a:ext cx="11874500" cy="3503886"/>
            <a:chOff x="-11811000" y="-88436"/>
            <a:chExt cx="23850600" cy="7037751"/>
          </a:xfrm>
          <a:solidFill>
            <a:schemeClr val="accent4">
              <a:lumMod val="60000"/>
              <a:lumOff val="40000"/>
            </a:schemeClr>
          </a:solidFill>
        </p:grpSpPr>
        <p:sp>
          <p:nvSpPr>
            <p:cNvPr id="7" name="Freeform 6">
              <a:extLst>
                <a:ext uri="{FF2B5EF4-FFF2-40B4-BE49-F238E27FC236}">
                  <a16:creationId xmlns:a16="http://schemas.microsoft.com/office/drawing/2014/main" id="{195FBA9E-F968-3354-377B-B6BB223B15FD}"/>
                </a:ext>
              </a:extLst>
            </p:cNvPr>
            <p:cNvSpPr/>
            <p:nvPr/>
          </p:nvSpPr>
          <p:spPr>
            <a:xfrm flipH="1">
              <a:off x="-11811000" y="148866"/>
              <a:ext cx="12803893" cy="6544413"/>
            </a:xfrm>
            <a:custGeom>
              <a:avLst/>
              <a:gdLst>
                <a:gd name="connsiteX0" fmla="*/ 6410542 w 6410542"/>
                <a:gd name="connsiteY0" fmla="*/ 0 h 3276600"/>
                <a:gd name="connsiteX1" fmla="*/ 1638300 w 6410542"/>
                <a:gd name="connsiteY1" fmla="*/ 0 h 3276600"/>
                <a:gd name="connsiteX2" fmla="*/ 1618067 w 6410542"/>
                <a:gd name="connsiteY2" fmla="*/ 0 h 3276600"/>
                <a:gd name="connsiteX3" fmla="*/ 1618067 w 6410542"/>
                <a:gd name="connsiteY3" fmla="*/ 1022 h 3276600"/>
                <a:gd name="connsiteX4" fmla="*/ 1470793 w 6410542"/>
                <a:gd name="connsiteY4" fmla="*/ 8459 h 3276600"/>
                <a:gd name="connsiteX5" fmla="*/ 0 w 6410542"/>
                <a:gd name="connsiteY5" fmla="*/ 1638300 h 3276600"/>
                <a:gd name="connsiteX6" fmla="*/ 1470793 w 6410542"/>
                <a:gd name="connsiteY6" fmla="*/ 3268142 h 3276600"/>
                <a:gd name="connsiteX7" fmla="*/ 1618067 w 6410542"/>
                <a:gd name="connsiteY7" fmla="*/ 3275579 h 3276600"/>
                <a:gd name="connsiteX8" fmla="*/ 1618067 w 6410542"/>
                <a:gd name="connsiteY8" fmla="*/ 3276600 h 3276600"/>
                <a:gd name="connsiteX9" fmla="*/ 1638300 w 6410542"/>
                <a:gd name="connsiteY9" fmla="*/ 3276600 h 3276600"/>
                <a:gd name="connsiteX10" fmla="*/ 6410542 w 6410542"/>
                <a:gd name="connsiteY10"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10542" h="3276600">
                  <a:moveTo>
                    <a:pt x="6410542" y="0"/>
                  </a:moveTo>
                  <a:lnTo>
                    <a:pt x="1638300" y="0"/>
                  </a:lnTo>
                  <a:lnTo>
                    <a:pt x="1618067" y="0"/>
                  </a:lnTo>
                  <a:lnTo>
                    <a:pt x="1618067" y="1022"/>
                  </a:lnTo>
                  <a:lnTo>
                    <a:pt x="1470793" y="8459"/>
                  </a:lnTo>
                  <a:cubicBezTo>
                    <a:pt x="644670" y="92356"/>
                    <a:pt x="0" y="790043"/>
                    <a:pt x="0" y="1638300"/>
                  </a:cubicBezTo>
                  <a:cubicBezTo>
                    <a:pt x="0" y="2486558"/>
                    <a:pt x="644670" y="3184245"/>
                    <a:pt x="1470793" y="3268142"/>
                  </a:cubicBezTo>
                  <a:lnTo>
                    <a:pt x="1618067" y="3275579"/>
                  </a:lnTo>
                  <a:lnTo>
                    <a:pt x="1618067" y="3276600"/>
                  </a:lnTo>
                  <a:lnTo>
                    <a:pt x="1638300" y="3276600"/>
                  </a:lnTo>
                  <a:lnTo>
                    <a:pt x="6410542" y="32766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54A776E2-E8FB-95BD-B1DE-B62FEEB92D65}"/>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651FE85-1B8E-330B-F931-0F7C22842C94}"/>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1" y="1417671"/>
            <a:ext cx="11125198" cy="4906929"/>
          </a:xfrm>
        </p:spPr>
        <p:txBody>
          <a:bodyPr vert="horz" lIns="91440" tIns="45720" rIns="91440" bIns="45720" rtlCol="0" anchor="b">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417671"/>
            <a:ext cx="7991856" cy="4906929"/>
          </a:xfrm>
        </p:spPr>
        <p:txBody>
          <a:bodyPr vert="horz" lIns="91440" tIns="45720" rIns="91440" bIns="45720" rtlCol="0" anchor="b">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grpSp>
        <p:nvGrpSpPr>
          <p:cNvPr id="10" name="Group 9">
            <a:extLst>
              <a:ext uri="{FF2B5EF4-FFF2-40B4-BE49-F238E27FC236}">
                <a16:creationId xmlns:a16="http://schemas.microsoft.com/office/drawing/2014/main" id="{2D7EB68C-2DDD-FE8A-6EB5-66C78A0A1477}"/>
              </a:ext>
            </a:extLst>
          </p:cNvPr>
          <p:cNvGrpSpPr/>
          <p:nvPr userDrawn="1"/>
        </p:nvGrpSpPr>
        <p:grpSpPr>
          <a:xfrm>
            <a:off x="7467600" y="145359"/>
            <a:ext cx="5101079" cy="3321366"/>
            <a:chOff x="7467600" y="145359"/>
            <a:chExt cx="5101079" cy="3321366"/>
          </a:xfrm>
          <a:noFill/>
        </p:grpSpPr>
        <p:sp>
          <p:nvSpPr>
            <p:cNvPr id="11" name="Oval 10">
              <a:extLst>
                <a:ext uri="{FF2B5EF4-FFF2-40B4-BE49-F238E27FC236}">
                  <a16:creationId xmlns:a16="http://schemas.microsoft.com/office/drawing/2014/main" id="{DE2858AD-93D6-09F5-251D-CA5BC6A732B1}"/>
                </a:ext>
              </a:extLst>
            </p:cNvPr>
            <p:cNvSpPr/>
            <p:nvPr/>
          </p:nvSpPr>
          <p:spPr>
            <a:xfrm flipH="1">
              <a:off x="7467600" y="145359"/>
              <a:ext cx="3258268" cy="3258268"/>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8FB9CD1-5066-7947-860E-6DA70598A7F5}"/>
                </a:ext>
              </a:extLst>
            </p:cNvPr>
            <p:cNvSpPr/>
            <p:nvPr/>
          </p:nvSpPr>
          <p:spPr>
            <a:xfrm rot="1580702" flipH="1">
              <a:off x="10803319" y="224760"/>
              <a:ext cx="1765360" cy="3241965"/>
            </a:xfrm>
            <a:custGeom>
              <a:avLst/>
              <a:gdLst>
                <a:gd name="connsiteX0" fmla="*/ 1290822 w 1765360"/>
                <a:gd name="connsiteY0" fmla="*/ 0 h 3241965"/>
                <a:gd name="connsiteX1" fmla="*/ 0 w 1765360"/>
                <a:gd name="connsiteY1" fmla="*/ 2606621 h 3241965"/>
                <a:gd name="connsiteX2" fmla="*/ 63216 w 1765360"/>
                <a:gd name="connsiteY2" fmla="*/ 2728833 h 3241965"/>
                <a:gd name="connsiteX3" fmla="*/ 768267 w 1765360"/>
                <a:gd name="connsiteY3" fmla="*/ 3241965 h 3241965"/>
                <a:gd name="connsiteX4" fmla="*/ 1765360 w 1765360"/>
                <a:gd name="connsiteY4" fmla="*/ 1490022 h 3241965"/>
                <a:gd name="connsiteX5" fmla="*/ 1325750 w 1765360"/>
                <a:gd name="connsiteY5" fmla="*/ 37283 h 32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5360" h="3241965">
                  <a:moveTo>
                    <a:pt x="1290822" y="0"/>
                  </a:moveTo>
                  <a:lnTo>
                    <a:pt x="0" y="2606621"/>
                  </a:lnTo>
                  <a:lnTo>
                    <a:pt x="63216" y="2728833"/>
                  </a:lnTo>
                  <a:cubicBezTo>
                    <a:pt x="243654" y="3045872"/>
                    <a:pt x="492927" y="3241965"/>
                    <a:pt x="768267" y="3241965"/>
                  </a:cubicBezTo>
                  <a:cubicBezTo>
                    <a:pt x="1318946" y="3241965"/>
                    <a:pt x="1765360" y="2457593"/>
                    <a:pt x="1765360" y="1490022"/>
                  </a:cubicBezTo>
                  <a:cubicBezTo>
                    <a:pt x="1765359" y="885290"/>
                    <a:pt x="1590980" y="352121"/>
                    <a:pt x="1325750" y="37283"/>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1011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lumMod val="60000"/>
            <a:lumOff val="4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8D9E43-C893-13A3-BC1E-4F2FC3ABA863}"/>
              </a:ext>
            </a:extLst>
          </p:cNvPr>
          <p:cNvGrpSpPr/>
          <p:nvPr userDrawn="1"/>
        </p:nvGrpSpPr>
        <p:grpSpPr>
          <a:xfrm>
            <a:off x="152400" y="-88436"/>
            <a:ext cx="11887200" cy="7037751"/>
            <a:chOff x="152400" y="-88436"/>
            <a:chExt cx="11887200" cy="7037751"/>
          </a:xfrm>
          <a:solidFill>
            <a:schemeClr val="accent2">
              <a:lumMod val="40000"/>
              <a:lumOff val="60000"/>
            </a:schemeClr>
          </a:solidFill>
        </p:grpSpPr>
        <p:sp>
          <p:nvSpPr>
            <p:cNvPr id="7" name="Freeform 6">
              <a:extLst>
                <a:ext uri="{FF2B5EF4-FFF2-40B4-BE49-F238E27FC236}">
                  <a16:creationId xmlns:a16="http://schemas.microsoft.com/office/drawing/2014/main" id="{25581FE7-8801-4CE4-8D5C-D970782A5284}"/>
                </a:ext>
              </a:extLst>
            </p:cNvPr>
            <p:cNvSpPr/>
            <p:nvPr/>
          </p:nvSpPr>
          <p:spPr>
            <a:xfrm flipH="1">
              <a:off x="152400" y="1232438"/>
              <a:ext cx="840493" cy="4377271"/>
            </a:xfrm>
            <a:custGeom>
              <a:avLst/>
              <a:gdLst>
                <a:gd name="connsiteX0" fmla="*/ 840493 w 840493"/>
                <a:gd name="connsiteY0" fmla="*/ 0 h 4377271"/>
                <a:gd name="connsiteX1" fmla="*/ 661895 w 840493"/>
                <a:gd name="connsiteY1" fmla="*/ 215111 h 4377271"/>
                <a:gd name="connsiteX2" fmla="*/ 0 w 840493"/>
                <a:gd name="connsiteY2" fmla="*/ 2188635 h 4377271"/>
                <a:gd name="connsiteX3" fmla="*/ 661895 w 840493"/>
                <a:gd name="connsiteY3" fmla="*/ 4162161 h 4377271"/>
                <a:gd name="connsiteX4" fmla="*/ 840493 w 840493"/>
                <a:gd name="connsiteY4" fmla="*/ 4377271 h 4377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493" h="4377271">
                  <a:moveTo>
                    <a:pt x="840493" y="0"/>
                  </a:moveTo>
                  <a:lnTo>
                    <a:pt x="661895" y="215111"/>
                  </a:lnTo>
                  <a:cubicBezTo>
                    <a:pt x="246457" y="763738"/>
                    <a:pt x="0" y="1447405"/>
                    <a:pt x="0" y="2188635"/>
                  </a:cubicBezTo>
                  <a:cubicBezTo>
                    <a:pt x="0" y="2929865"/>
                    <a:pt x="246457" y="3613533"/>
                    <a:pt x="661895" y="4162161"/>
                  </a:cubicBezTo>
                  <a:lnTo>
                    <a:pt x="840493" y="4377271"/>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91F9810F-42BE-E811-B91C-7CAAE70C7FA9}"/>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8D0CE59-5E91-1783-39F8-B47864052342}"/>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533400"/>
            <a:ext cx="7991856" cy="5791200"/>
          </a:xfrm>
        </p:spPr>
        <p:txBody>
          <a:bodyPr vert="horz" lIns="91440" tIns="45720" rIns="91440" bIns="45720" rtlCol="0" anchor="ctr">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4/20/2026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945443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9A97A7-E55F-0BAE-A131-F5B08A92CB91}"/>
              </a:ext>
            </a:extLst>
          </p:cNvPr>
          <p:cNvGrpSpPr/>
          <p:nvPr userDrawn="1"/>
        </p:nvGrpSpPr>
        <p:grpSpPr>
          <a:xfrm>
            <a:off x="152400" y="-88436"/>
            <a:ext cx="11887200" cy="7037751"/>
            <a:chOff x="152400" y="-88436"/>
            <a:chExt cx="11887200" cy="7037751"/>
          </a:xfrm>
        </p:grpSpPr>
        <p:sp>
          <p:nvSpPr>
            <p:cNvPr id="11" name="Freeform 10">
              <a:extLst>
                <a:ext uri="{FF2B5EF4-FFF2-40B4-BE49-F238E27FC236}">
                  <a16:creationId xmlns:a16="http://schemas.microsoft.com/office/drawing/2014/main" id="{6B783C9A-B253-FF6F-D553-A5F4F5FD8DAC}"/>
                </a:ext>
              </a:extLst>
            </p:cNvPr>
            <p:cNvSpPr/>
            <p:nvPr userDrawn="1"/>
          </p:nvSpPr>
          <p:spPr>
            <a:xfrm>
              <a:off x="7922507" y="148866"/>
              <a:ext cx="4117093" cy="6544413"/>
            </a:xfrm>
            <a:custGeom>
              <a:avLst/>
              <a:gdLst>
                <a:gd name="connsiteX0" fmla="*/ 3231795 w 4117093"/>
                <a:gd name="connsiteY0" fmla="*/ 0 h 6544413"/>
                <a:gd name="connsiteX1" fmla="*/ 3272207 w 4117093"/>
                <a:gd name="connsiteY1" fmla="*/ 0 h 6544413"/>
                <a:gd name="connsiteX2" fmla="*/ 4117093 w 4117093"/>
                <a:gd name="connsiteY2" fmla="*/ 0 h 6544413"/>
                <a:gd name="connsiteX3" fmla="*/ 4117093 w 4117093"/>
                <a:gd name="connsiteY3" fmla="*/ 6544413 h 6544413"/>
                <a:gd name="connsiteX4" fmla="*/ 3272207 w 4117093"/>
                <a:gd name="connsiteY4" fmla="*/ 6544413 h 6544413"/>
                <a:gd name="connsiteX5" fmla="*/ 3231795 w 4117093"/>
                <a:gd name="connsiteY5" fmla="*/ 6544413 h 6544413"/>
                <a:gd name="connsiteX6" fmla="*/ 3231795 w 4117093"/>
                <a:gd name="connsiteY6" fmla="*/ 6542374 h 6544413"/>
                <a:gd name="connsiteX7" fmla="*/ 2937642 w 4117093"/>
                <a:gd name="connsiteY7" fmla="*/ 6527520 h 6544413"/>
                <a:gd name="connsiteX8" fmla="*/ 0 w 4117093"/>
                <a:gd name="connsiteY8" fmla="*/ 3272207 h 6544413"/>
                <a:gd name="connsiteX9" fmla="*/ 2937642 w 4117093"/>
                <a:gd name="connsiteY9" fmla="*/ 16895 h 6544413"/>
                <a:gd name="connsiteX10" fmla="*/ 3231795 w 41170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17093" h="6544413">
                  <a:moveTo>
                    <a:pt x="3231795" y="0"/>
                  </a:moveTo>
                  <a:lnTo>
                    <a:pt x="3272207" y="0"/>
                  </a:lnTo>
                  <a:lnTo>
                    <a:pt x="4117093" y="0"/>
                  </a:lnTo>
                  <a:lnTo>
                    <a:pt x="4117093" y="6544413"/>
                  </a:lnTo>
                  <a:lnTo>
                    <a:pt x="3272207" y="6544413"/>
                  </a:lnTo>
                  <a:lnTo>
                    <a:pt x="3231795" y="6544413"/>
                  </a:lnTo>
                  <a:lnTo>
                    <a:pt x="3231795" y="6542374"/>
                  </a:lnTo>
                  <a:lnTo>
                    <a:pt x="2937642" y="6527520"/>
                  </a:lnTo>
                  <a:cubicBezTo>
                    <a:pt x="1287611" y="6359951"/>
                    <a:pt x="0" y="4966448"/>
                    <a:pt x="0" y="3272207"/>
                  </a:cubicBezTo>
                  <a:cubicBezTo>
                    <a:pt x="0" y="1577968"/>
                    <a:pt x="1287611" y="184465"/>
                    <a:pt x="2937642" y="16895"/>
                  </a:cubicBezTo>
                  <a:lnTo>
                    <a:pt x="3231795" y="204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93A63ED0-841C-F782-6653-979D22DF6C95}"/>
                </a:ext>
              </a:extLst>
            </p:cNvPr>
            <p:cNvSpPr/>
            <p:nvPr userDrawn="1"/>
          </p:nvSpPr>
          <p:spPr>
            <a:xfrm flipH="1">
              <a:off x="152400" y="148976"/>
              <a:ext cx="3267814" cy="6544192"/>
            </a:xfrm>
            <a:custGeom>
              <a:avLst/>
              <a:gdLst>
                <a:gd name="connsiteX0" fmla="*/ 3267814 w 3267814"/>
                <a:gd name="connsiteY0" fmla="*/ 0 h 6544192"/>
                <a:gd name="connsiteX1" fmla="*/ 3103820 w 3267814"/>
                <a:gd name="connsiteY1" fmla="*/ 4147 h 6544192"/>
                <a:gd name="connsiteX2" fmla="*/ 0 w 3267814"/>
                <a:gd name="connsiteY2" fmla="*/ 3272096 h 6544192"/>
                <a:gd name="connsiteX3" fmla="*/ 3103820 w 3267814"/>
                <a:gd name="connsiteY3" fmla="*/ 6540046 h 6544192"/>
                <a:gd name="connsiteX4" fmla="*/ 3267814 w 3267814"/>
                <a:gd name="connsiteY4" fmla="*/ 6544192 h 654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7814" h="6544192">
                  <a:moveTo>
                    <a:pt x="3267814" y="0"/>
                  </a:moveTo>
                  <a:lnTo>
                    <a:pt x="3103820" y="4147"/>
                  </a:lnTo>
                  <a:cubicBezTo>
                    <a:pt x="1374884" y="91787"/>
                    <a:pt x="0" y="1521381"/>
                    <a:pt x="0" y="3272096"/>
                  </a:cubicBezTo>
                  <a:cubicBezTo>
                    <a:pt x="0" y="5022812"/>
                    <a:pt x="1374884" y="6452406"/>
                    <a:pt x="3103820" y="6540046"/>
                  </a:cubicBezTo>
                  <a:lnTo>
                    <a:pt x="3267814" y="654419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43BBC8E-F678-5E09-880C-F49241B17E3F}"/>
                </a:ext>
              </a:extLst>
            </p:cNvPr>
            <p:cNvSpPr/>
            <p:nvPr userDrawn="1"/>
          </p:nvSpPr>
          <p:spPr>
            <a:xfrm rot="1580702" flipH="1">
              <a:off x="3668643" y="-88436"/>
              <a:ext cx="4005435" cy="7037751"/>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F1AC263-88EE-42CC-B640-B12BA856CF71}" type="datetime1">
              <a:rPr lang="en-US" smtClean="0"/>
              <a:t>4/20/2026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336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401" y="168274"/>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893929" y="168274"/>
            <a:ext cx="2202644" cy="365125"/>
          </a:xfrm>
        </p:spPr>
        <p:txBody>
          <a:bodyPr/>
          <a:lstStyle/>
          <a:p>
            <a:fld id="{4F1AC263-88EE-42CC-B640-B12BA856CF71}" type="datetime1">
              <a:rPr lang="en-US" smtClean="0"/>
              <a:t>4/20/2026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168274"/>
            <a:ext cx="511504" cy="365125"/>
          </a:xfrm>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6" name="Group 5">
            <a:extLst>
              <a:ext uri="{FF2B5EF4-FFF2-40B4-BE49-F238E27FC236}">
                <a16:creationId xmlns:a16="http://schemas.microsoft.com/office/drawing/2014/main" id="{F69FBBFF-942B-79B0-35F0-FC81FA669E6F}"/>
              </a:ext>
            </a:extLst>
          </p:cNvPr>
          <p:cNvGrpSpPr/>
          <p:nvPr userDrawn="1"/>
        </p:nvGrpSpPr>
        <p:grpSpPr>
          <a:xfrm flipH="1">
            <a:off x="10916580" y="6324600"/>
            <a:ext cx="1123020" cy="452960"/>
            <a:chOff x="2207201" y="-990600"/>
            <a:chExt cx="1500864" cy="605360"/>
          </a:xfrm>
          <a:solidFill>
            <a:schemeClr val="accent2"/>
          </a:solidFill>
        </p:grpSpPr>
        <p:sp>
          <p:nvSpPr>
            <p:cNvPr id="8" name="Freeform 7">
              <a:extLst>
                <a:ext uri="{FF2B5EF4-FFF2-40B4-BE49-F238E27FC236}">
                  <a16:creationId xmlns:a16="http://schemas.microsoft.com/office/drawing/2014/main" id="{D6F0A3B8-40E2-6B84-C294-7F594A3E4C36}"/>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ADC354A-3DD4-41C3-231A-1D86286A2168}"/>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682B4E6-6D45-6439-DA92-7BFFF3E0283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48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4"/>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517B4121-BA4A-EFA6-8E03-EB8EC9D6853D}"/>
              </a:ext>
            </a:extLst>
          </p:cNvPr>
          <p:cNvSpPr/>
          <p:nvPr userDrawn="1"/>
        </p:nvSpPr>
        <p:spPr>
          <a:xfrm>
            <a:off x="5026907" y="148866"/>
            <a:ext cx="7012693" cy="6544413"/>
          </a:xfrm>
          <a:custGeom>
            <a:avLst/>
            <a:gdLst>
              <a:gd name="connsiteX0" fmla="*/ 3231795 w 7012693"/>
              <a:gd name="connsiteY0" fmla="*/ 0 h 6544413"/>
              <a:gd name="connsiteX1" fmla="*/ 3272207 w 7012693"/>
              <a:gd name="connsiteY1" fmla="*/ 0 h 6544413"/>
              <a:gd name="connsiteX2" fmla="*/ 7012693 w 7012693"/>
              <a:gd name="connsiteY2" fmla="*/ 0 h 6544413"/>
              <a:gd name="connsiteX3" fmla="*/ 7012693 w 7012693"/>
              <a:gd name="connsiteY3" fmla="*/ 6544413 h 6544413"/>
              <a:gd name="connsiteX4" fmla="*/ 3272207 w 7012693"/>
              <a:gd name="connsiteY4" fmla="*/ 6544413 h 6544413"/>
              <a:gd name="connsiteX5" fmla="*/ 3231795 w 7012693"/>
              <a:gd name="connsiteY5" fmla="*/ 6544413 h 6544413"/>
              <a:gd name="connsiteX6" fmla="*/ 3231795 w 7012693"/>
              <a:gd name="connsiteY6" fmla="*/ 6542374 h 6544413"/>
              <a:gd name="connsiteX7" fmla="*/ 2937642 w 7012693"/>
              <a:gd name="connsiteY7" fmla="*/ 6527520 h 6544413"/>
              <a:gd name="connsiteX8" fmla="*/ 0 w 7012693"/>
              <a:gd name="connsiteY8" fmla="*/ 3272207 h 6544413"/>
              <a:gd name="connsiteX9" fmla="*/ 2937642 w 7012693"/>
              <a:gd name="connsiteY9" fmla="*/ 16895 h 6544413"/>
              <a:gd name="connsiteX10" fmla="*/ 3231795 w 70126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2693" h="6544413">
                <a:moveTo>
                  <a:pt x="3231795" y="0"/>
                </a:moveTo>
                <a:lnTo>
                  <a:pt x="3272207" y="0"/>
                </a:lnTo>
                <a:lnTo>
                  <a:pt x="7012693" y="0"/>
                </a:lnTo>
                <a:lnTo>
                  <a:pt x="7012693" y="6544413"/>
                </a:lnTo>
                <a:lnTo>
                  <a:pt x="3272207" y="6544413"/>
                </a:lnTo>
                <a:lnTo>
                  <a:pt x="3231795" y="6544413"/>
                </a:lnTo>
                <a:lnTo>
                  <a:pt x="3231795" y="6542374"/>
                </a:lnTo>
                <a:lnTo>
                  <a:pt x="2937642" y="6527520"/>
                </a:lnTo>
                <a:cubicBezTo>
                  <a:pt x="1287612" y="6359951"/>
                  <a:pt x="0" y="4966448"/>
                  <a:pt x="0" y="3272207"/>
                </a:cubicBezTo>
                <a:cubicBezTo>
                  <a:pt x="0" y="1577968"/>
                  <a:pt x="1287612" y="184465"/>
                  <a:pt x="2937642"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C1D7524E-581B-3BE6-88A7-1F6403D75A6D}"/>
              </a:ext>
            </a:extLst>
          </p:cNvPr>
          <p:cNvSpPr/>
          <p:nvPr userDrawn="1"/>
        </p:nvSpPr>
        <p:spPr>
          <a:xfrm flipH="1">
            <a:off x="152400" y="1908515"/>
            <a:ext cx="372214" cy="3025114"/>
          </a:xfrm>
          <a:custGeom>
            <a:avLst/>
            <a:gdLst>
              <a:gd name="connsiteX0" fmla="*/ 372214 w 372214"/>
              <a:gd name="connsiteY0" fmla="*/ 0 h 3025114"/>
              <a:gd name="connsiteX1" fmla="*/ 257146 w 372214"/>
              <a:gd name="connsiteY1" fmla="*/ 238867 h 3025114"/>
              <a:gd name="connsiteX2" fmla="*/ 0 w 372214"/>
              <a:gd name="connsiteY2" fmla="*/ 1512557 h 3025114"/>
              <a:gd name="connsiteX3" fmla="*/ 257146 w 372214"/>
              <a:gd name="connsiteY3" fmla="*/ 2786248 h 3025114"/>
              <a:gd name="connsiteX4" fmla="*/ 372214 w 372214"/>
              <a:gd name="connsiteY4" fmla="*/ 3025114 h 3025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4" h="3025114">
                <a:moveTo>
                  <a:pt x="372214" y="0"/>
                </a:moveTo>
                <a:lnTo>
                  <a:pt x="257146" y="238867"/>
                </a:lnTo>
                <a:cubicBezTo>
                  <a:pt x="91564" y="630348"/>
                  <a:pt x="0" y="1060760"/>
                  <a:pt x="0" y="1512557"/>
                </a:cubicBezTo>
                <a:cubicBezTo>
                  <a:pt x="0" y="1964355"/>
                  <a:pt x="91564" y="2394767"/>
                  <a:pt x="257146" y="2786248"/>
                </a:cubicBezTo>
                <a:lnTo>
                  <a:pt x="372214" y="302511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400800" y="533401"/>
            <a:ext cx="5257799" cy="1905000"/>
          </a:xfrm>
        </p:spPr>
        <p:txBody>
          <a:bodyPr anchor="b">
            <a:normAutofit/>
          </a:bodyPr>
          <a:lstStyle>
            <a:lvl1pPr>
              <a:defRPr sz="44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400799" y="6343955"/>
            <a:ext cx="342899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829799" y="6343955"/>
            <a:ext cx="1266773" cy="365125"/>
          </a:xfrm>
        </p:spPr>
        <p:txBody>
          <a:bodyPr/>
          <a:lstStyle/>
          <a:p>
            <a:fld id="{4F1AC263-88EE-42CC-B640-B12BA856CF71}" type="datetime1">
              <a:rPr lang="en-US" smtClean="0"/>
              <a:t>4/20/2026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 name="Picture Placeholder 15">
            <a:extLst>
              <a:ext uri="{FF2B5EF4-FFF2-40B4-BE49-F238E27FC236}">
                <a16:creationId xmlns:a16="http://schemas.microsoft.com/office/drawing/2014/main" id="{D8208813-A8DA-EF20-9D88-922C5718FB25}"/>
              </a:ext>
            </a:extLst>
          </p:cNvPr>
          <p:cNvSpPr>
            <a:spLocks noGrp="1"/>
          </p:cNvSpPr>
          <p:nvPr>
            <p:ph type="pic" sz="quarter" idx="14"/>
          </p:nvPr>
        </p:nvSpPr>
        <p:spPr>
          <a:xfrm>
            <a:off x="396742" y="153353"/>
            <a:ext cx="4758037" cy="6554174"/>
          </a:xfrm>
          <a:custGeom>
            <a:avLst/>
            <a:gdLst>
              <a:gd name="connsiteX0" fmla="*/ 3336712 w 4758037"/>
              <a:gd name="connsiteY0" fmla="*/ 1170 h 6554174"/>
              <a:gd name="connsiteX1" fmla="*/ 3940611 w 4758037"/>
              <a:gd name="connsiteY1" fmla="*/ 123689 h 6554174"/>
              <a:gd name="connsiteX2" fmla="*/ 4173731 w 4758037"/>
              <a:gd name="connsiteY2" fmla="*/ 4165845 h 6554174"/>
              <a:gd name="connsiteX3" fmla="*/ 817427 w 4758037"/>
              <a:gd name="connsiteY3" fmla="*/ 6430485 h 6554174"/>
              <a:gd name="connsiteX4" fmla="*/ 584307 w 4758037"/>
              <a:gd name="connsiteY4" fmla="*/ 2388329 h 6554174"/>
              <a:gd name="connsiteX5" fmla="*/ 3336712 w 4758037"/>
              <a:gd name="connsiteY5" fmla="*/ 1170 h 6554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037" h="6554174">
                <a:moveTo>
                  <a:pt x="3336712" y="1170"/>
                </a:moveTo>
                <a:cubicBezTo>
                  <a:pt x="3550932" y="-7477"/>
                  <a:pt x="3754762" y="31655"/>
                  <a:pt x="3940611" y="123689"/>
                </a:cubicBezTo>
                <a:cubicBezTo>
                  <a:pt x="4931803" y="614536"/>
                  <a:pt x="5036174" y="2424270"/>
                  <a:pt x="4173731" y="4165845"/>
                </a:cubicBezTo>
                <a:cubicBezTo>
                  <a:pt x="3311287" y="5907419"/>
                  <a:pt x="1808620" y="6921333"/>
                  <a:pt x="817427" y="6430485"/>
                </a:cubicBezTo>
                <a:cubicBezTo>
                  <a:pt x="-173765" y="5939638"/>
                  <a:pt x="-278136" y="4129904"/>
                  <a:pt x="584307" y="2388329"/>
                </a:cubicBezTo>
                <a:cubicBezTo>
                  <a:pt x="1285043" y="973300"/>
                  <a:pt x="2408426" y="38641"/>
                  <a:pt x="3336712" y="1170"/>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11" name="Content Placeholder 6">
            <a:extLst>
              <a:ext uri="{FF2B5EF4-FFF2-40B4-BE49-F238E27FC236}">
                <a16:creationId xmlns:a16="http://schemas.microsoft.com/office/drawing/2014/main" id="{63D284DF-0198-A2F3-34F4-E06BE4881128}"/>
              </a:ext>
            </a:extLst>
          </p:cNvPr>
          <p:cNvSpPr>
            <a:spLocks noGrp="1"/>
          </p:cNvSpPr>
          <p:nvPr>
            <p:ph sz="quarter" idx="15"/>
          </p:nvPr>
        </p:nvSpPr>
        <p:spPr>
          <a:xfrm>
            <a:off x="6400801" y="2726267"/>
            <a:ext cx="5257799"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942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533400" y="2886465"/>
            <a:ext cx="4659735"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533399" y="4662650"/>
            <a:ext cx="4659735"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199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ADEF54D-4160-5DF9-DD68-F71308AAB222}"/>
              </a:ext>
            </a:extLst>
          </p:cNvPr>
          <p:cNvGrpSpPr/>
          <p:nvPr userDrawn="1"/>
        </p:nvGrpSpPr>
        <p:grpSpPr>
          <a:xfrm flipH="1">
            <a:off x="152400" y="3318486"/>
            <a:ext cx="5943600" cy="3539514"/>
            <a:chOff x="60960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F93B3037-0086-1CF3-29F1-87F5431D5504}"/>
                </a:ext>
              </a:extLst>
            </p:cNvPr>
            <p:cNvSpPr/>
            <p:nvPr/>
          </p:nvSpPr>
          <p:spPr>
            <a:xfrm>
              <a:off x="11651748" y="40247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3"/>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F87EDF7-D74B-0BA8-7900-6A9EFFC7866D}"/>
                </a:ext>
              </a:extLst>
            </p:cNvPr>
            <p:cNvSpPr/>
            <p:nvPr/>
          </p:nvSpPr>
          <p:spPr>
            <a:xfrm flipH="1">
              <a:off x="6096000"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07C60FF-BE3F-20DA-69EA-B9C6B9C4266F}"/>
                </a:ext>
              </a:extLst>
            </p:cNvPr>
            <p:cNvSpPr/>
            <p:nvPr/>
          </p:nvSpPr>
          <p:spPr>
            <a:xfrm rot="1580702" flipH="1">
              <a:off x="9512342"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1">
            <a:extLst>
              <a:ext uri="{FF2B5EF4-FFF2-40B4-BE49-F238E27FC236}">
                <a16:creationId xmlns:a16="http://schemas.microsoft.com/office/drawing/2014/main" id="{09661B4B-F50F-0E73-DCDE-68FFF7EE78FF}"/>
              </a:ext>
            </a:extLst>
          </p:cNvPr>
          <p:cNvSpPr>
            <a:spLocks noGrp="1"/>
          </p:cNvSpPr>
          <p:nvPr>
            <p:ph type="title"/>
          </p:nvPr>
        </p:nvSpPr>
        <p:spPr>
          <a:xfrm>
            <a:off x="533400" y="533399"/>
            <a:ext cx="4956175" cy="2521911"/>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73119" y="552783"/>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4956175" cy="2521911"/>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3399" y="3461250"/>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5" name="Group 14">
            <a:extLst>
              <a:ext uri="{FF2B5EF4-FFF2-40B4-BE49-F238E27FC236}">
                <a16:creationId xmlns:a16="http://schemas.microsoft.com/office/drawing/2014/main" id="{24937C80-2D2B-680E-44B1-E087C65B872D}"/>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16" name="Freeform 15">
              <a:extLst>
                <a:ext uri="{FF2B5EF4-FFF2-40B4-BE49-F238E27FC236}">
                  <a16:creationId xmlns:a16="http://schemas.microsoft.com/office/drawing/2014/main" id="{C5BC9EAC-ED0F-B1FF-4B84-2C42F46E76EE}"/>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24A64B39-F459-D3F6-E483-60DD8BBDB4A3}"/>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EC8AE27-B12C-0C07-1C85-AEF653C268A5}"/>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6146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956324-E79E-5311-FAEA-78BDEA633B37}"/>
              </a:ext>
            </a:extLst>
          </p:cNvPr>
          <p:cNvGrpSpPr/>
          <p:nvPr userDrawn="1"/>
        </p:nvGrpSpPr>
        <p:grpSpPr>
          <a:xfrm>
            <a:off x="152400" y="3318486"/>
            <a:ext cx="5943600" cy="3539514"/>
            <a:chOff x="1524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DB5D04A4-91F8-A2DD-A4D4-F76EA237127F}"/>
                </a:ext>
              </a:extLst>
            </p:cNvPr>
            <p:cNvSpPr/>
            <p:nvPr/>
          </p:nvSpPr>
          <p:spPr>
            <a:xfrm flipH="1">
              <a:off x="152400" y="4024783"/>
              <a:ext cx="387852" cy="2117500"/>
            </a:xfrm>
            <a:custGeom>
              <a:avLst/>
              <a:gdLst>
                <a:gd name="connsiteX0" fmla="*/ 387852 w 387852"/>
                <a:gd name="connsiteY0" fmla="*/ 0 h 2117500"/>
                <a:gd name="connsiteX1" fmla="*/ 332888 w 387852"/>
                <a:gd name="connsiteY1" fmla="*/ 66200 h 2117500"/>
                <a:gd name="connsiteX2" fmla="*/ 0 w 387852"/>
                <a:gd name="connsiteY2" fmla="*/ 1058749 h 2117500"/>
                <a:gd name="connsiteX3" fmla="*/ 332888 w 387852"/>
                <a:gd name="connsiteY3" fmla="*/ 2051300 h 2117500"/>
                <a:gd name="connsiteX4" fmla="*/ 387852 w 387852"/>
                <a:gd name="connsiteY4" fmla="*/ 21175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32888" y="66200"/>
                  </a:lnTo>
                  <a:cubicBezTo>
                    <a:pt x="123951" y="342123"/>
                    <a:pt x="0" y="685961"/>
                    <a:pt x="0" y="1058749"/>
                  </a:cubicBezTo>
                  <a:cubicBezTo>
                    <a:pt x="0" y="1431538"/>
                    <a:pt x="123951" y="1775377"/>
                    <a:pt x="332888" y="2051300"/>
                  </a:cubicBezTo>
                  <a:lnTo>
                    <a:pt x="387852" y="21175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5902568D-DC48-E5CC-71F4-202ADBA340FE}"/>
                </a:ext>
              </a:extLst>
            </p:cNvPr>
            <p:cNvSpPr/>
            <p:nvPr/>
          </p:nvSpPr>
          <p:spPr>
            <a:xfrm>
              <a:off x="2804601"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AD0D60-E6CE-D4C2-D8B8-EFFA77FEC6F2}"/>
                </a:ext>
              </a:extLst>
            </p:cNvPr>
            <p:cNvSpPr/>
            <p:nvPr/>
          </p:nvSpPr>
          <p:spPr>
            <a:xfrm rot="20019298">
              <a:off x="665195"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0"/>
            <a:ext cx="3491457" cy="40954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210" y="533401"/>
            <a:ext cx="6477389" cy="409547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3496147" cy="494066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19323" y="533400"/>
            <a:ext cx="6775703" cy="494066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75421" y="6343955"/>
            <a:ext cx="2754126"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4" name="Group 13">
            <a:extLst>
              <a:ext uri="{FF2B5EF4-FFF2-40B4-BE49-F238E27FC236}">
                <a16:creationId xmlns:a16="http://schemas.microsoft.com/office/drawing/2014/main" id="{31BF2374-506D-855A-832A-074FACDA022B}"/>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5" name="Freeform 14">
              <a:extLst>
                <a:ext uri="{FF2B5EF4-FFF2-40B4-BE49-F238E27FC236}">
                  <a16:creationId xmlns:a16="http://schemas.microsoft.com/office/drawing/2014/main" id="{590C6E65-F323-DADE-86C9-FA25FD9E7AC9}"/>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BB559C2A-F4A2-E664-808D-AB1B0FBBA6D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8B5E5B1-3C3A-5AFD-C526-30ADECC00454}"/>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959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1"/>
            <a:ext cx="3491457" cy="289560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4012" y="545295"/>
            <a:ext cx="6934588" cy="579866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84589" y="6343955"/>
            <a:ext cx="2737611"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9" name="Group 8">
            <a:extLst>
              <a:ext uri="{FF2B5EF4-FFF2-40B4-BE49-F238E27FC236}">
                <a16:creationId xmlns:a16="http://schemas.microsoft.com/office/drawing/2014/main" id="{6B5A8CDB-16A7-273D-4981-470B467D9948}"/>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0" name="Freeform 9">
              <a:extLst>
                <a:ext uri="{FF2B5EF4-FFF2-40B4-BE49-F238E27FC236}">
                  <a16:creationId xmlns:a16="http://schemas.microsoft.com/office/drawing/2014/main" id="{2E22F0C2-E1AE-EE25-FDAB-545FFE4BCA4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15BFDC7E-E2C6-0A9B-2A25-C1B6A4271333}"/>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D9D56A1-D1F6-F239-3424-79DDB4C36D6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9094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156011" y="914400"/>
            <a:ext cx="6502589" cy="914804"/>
          </a:xfrm>
        </p:spPr>
        <p:txBody>
          <a:bodyPr anchor="b"/>
          <a:lstStyle/>
          <a:p>
            <a:r>
              <a:rPr lang="en-US"/>
              <a:t>Click to edit Master title style</a:t>
            </a:r>
          </a:p>
        </p:txBody>
      </p:sp>
      <p:sp>
        <p:nvSpPr>
          <p:cNvPr id="31" name="Picture Placeholder 10">
            <a:extLst>
              <a:ext uri="{FF2B5EF4-FFF2-40B4-BE49-F238E27FC236}">
                <a16:creationId xmlns:a16="http://schemas.microsoft.com/office/drawing/2014/main" id="{C82DF238-DDEC-9FC9-CC13-1BA826395F8D}"/>
              </a:ext>
            </a:extLst>
          </p:cNvPr>
          <p:cNvSpPr>
            <a:spLocks noGrp="1"/>
          </p:cNvSpPr>
          <p:nvPr>
            <p:ph type="pic" sz="quarter" idx="13" hasCustomPrompt="1"/>
          </p:nvPr>
        </p:nvSpPr>
        <p:spPr>
          <a:xfrm>
            <a:off x="152400" y="152399"/>
            <a:ext cx="4493810" cy="655668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userDrawn="1">
            <p:ph type="ftr" sz="quarter" idx="16"/>
          </p:nvPr>
        </p:nvSpPr>
        <p:spPr>
          <a:xfrm>
            <a:off x="5156010" y="182329"/>
            <a:ext cx="3364903" cy="365125"/>
          </a:xfrm>
        </p:spPr>
        <p:txBody>
          <a:bodyPr/>
          <a:lstStyle/>
          <a:p>
            <a:r>
              <a:rPr lang="en-US"/>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userDrawn="1">
            <p:ph type="dt" sz="half" idx="15"/>
          </p:nvPr>
        </p:nvSpPr>
        <p:spPr>
          <a:xfrm>
            <a:off x="9030713" y="182329"/>
            <a:ext cx="2060808" cy="365125"/>
          </a:xfrm>
        </p:spPr>
        <p:txBody>
          <a:bodyPr/>
          <a:lstStyle/>
          <a:p>
            <a:fld id="{9CBB6888-43ED-4D3A-B8DA-89EF29644561}" type="datetime1">
              <a:rPr lang="en-US" smtClean="0"/>
              <a:t>4/20/2026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userDrawn="1">
            <p:ph type="sldNum" sz="quarter" idx="17"/>
          </p:nvPr>
        </p:nvSpPr>
        <p:spPr>
          <a:xfrm>
            <a:off x="11147096" y="182329"/>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userDrawn="1">
            <p:ph sz="quarter" idx="14"/>
          </p:nvPr>
        </p:nvSpPr>
        <p:spPr>
          <a:xfrm>
            <a:off x="5157368" y="1978487"/>
            <a:ext cx="6501232" cy="3030683"/>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2" name="Group 31">
            <a:extLst>
              <a:ext uri="{FF2B5EF4-FFF2-40B4-BE49-F238E27FC236}">
                <a16:creationId xmlns:a16="http://schemas.microsoft.com/office/drawing/2014/main" id="{44868B88-9755-25E1-E039-0921FD90C285}"/>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33" name="Freeform 32">
              <a:extLst>
                <a:ext uri="{FF2B5EF4-FFF2-40B4-BE49-F238E27FC236}">
                  <a16:creationId xmlns:a16="http://schemas.microsoft.com/office/drawing/2014/main" id="{A65156E2-C456-88AF-2992-FB7677966382}"/>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0044C1F1-EB40-AFC0-8C3C-C1453E7F6BE9}"/>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B1B9D327-1CC3-249B-0953-B03A7BB8CDC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183034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914400"/>
            <a:ext cx="6426738" cy="911919"/>
          </a:xfrm>
        </p:spPr>
        <p:txBody>
          <a:bodyPr anchor="b"/>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userDrawn="1">
            <p:ph type="ftr" sz="quarter" idx="16"/>
          </p:nvPr>
        </p:nvSpPr>
        <p:spPr>
          <a:xfrm>
            <a:off x="525578" y="152400"/>
            <a:ext cx="2892601" cy="365125"/>
          </a:xfrm>
        </p:spPr>
        <p:txBody>
          <a:bodyPr/>
          <a:lstStyle/>
          <a:p>
            <a:r>
              <a:rPr lang="en-US"/>
              <a:t>Sample Footer Text</a:t>
            </a:r>
          </a:p>
        </p:txBody>
      </p:sp>
      <p:sp>
        <p:nvSpPr>
          <p:cNvPr id="9" name="Date Placeholder 8">
            <a:extLst>
              <a:ext uri="{FF2B5EF4-FFF2-40B4-BE49-F238E27FC236}">
                <a16:creationId xmlns:a16="http://schemas.microsoft.com/office/drawing/2014/main" id="{81177663-FC76-DF36-EEB7-5BE4C6C82F3A}"/>
              </a:ext>
            </a:extLst>
          </p:cNvPr>
          <p:cNvSpPr>
            <a:spLocks noGrp="1"/>
          </p:cNvSpPr>
          <p:nvPr userDrawn="1">
            <p:ph type="dt" sz="half" idx="15"/>
          </p:nvPr>
        </p:nvSpPr>
        <p:spPr>
          <a:xfrm>
            <a:off x="4886895" y="152400"/>
            <a:ext cx="1607270" cy="365125"/>
          </a:xfrm>
        </p:spPr>
        <p:txBody>
          <a:bodyPr/>
          <a:lstStyle/>
          <a:p>
            <a:fld id="{27C7479B-2077-4468-85E0-F9294B46DEAE}" type="datetime1">
              <a:rPr lang="en-US" smtClean="0"/>
              <a:t>4/20/2026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userDrawn="1">
            <p:ph type="sldNum" sz="quarter" idx="17"/>
          </p:nvPr>
        </p:nvSpPr>
        <p:spPr>
          <a:xfrm>
            <a:off x="6530932"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userDrawn="1">
            <p:ph sz="quarter" idx="14"/>
          </p:nvPr>
        </p:nvSpPr>
        <p:spPr>
          <a:xfrm>
            <a:off x="533529" y="1975105"/>
            <a:ext cx="6418659" cy="30070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0">
            <a:extLst>
              <a:ext uri="{FF2B5EF4-FFF2-40B4-BE49-F238E27FC236}">
                <a16:creationId xmlns:a16="http://schemas.microsoft.com/office/drawing/2014/main" id="{F9718B75-2244-295D-B099-AD86B10AC77D}"/>
              </a:ext>
            </a:extLst>
          </p:cNvPr>
          <p:cNvSpPr>
            <a:spLocks noGrp="1"/>
          </p:cNvSpPr>
          <p:nvPr>
            <p:ph type="pic" sz="quarter" idx="13" hasCustomPrompt="1"/>
          </p:nvPr>
        </p:nvSpPr>
        <p:spPr>
          <a:xfrm>
            <a:off x="7545790" y="152399"/>
            <a:ext cx="4493810" cy="6556681"/>
          </a:xfrm>
          <a:blipFill dpi="0" rotWithShape="1">
            <a:blip r:embed="rId2">
              <a:alphaModFix amt="60000"/>
            </a:blip>
            <a:srcRect/>
            <a:stretch>
              <a:fillRect/>
            </a:stretch>
          </a:blipFill>
        </p:spPr>
        <p:txBody>
          <a:bodyPr/>
          <a:lstStyle>
            <a:lvl1pPr marL="0" indent="0">
              <a:buNone/>
              <a:defRPr/>
            </a:lvl1pPr>
          </a:lstStyle>
          <a:p>
            <a:r>
              <a:rPr lang="en-US"/>
              <a:t>   </a:t>
            </a:r>
          </a:p>
        </p:txBody>
      </p:sp>
      <p:grpSp>
        <p:nvGrpSpPr>
          <p:cNvPr id="19" name="Group 18">
            <a:extLst>
              <a:ext uri="{FF2B5EF4-FFF2-40B4-BE49-F238E27FC236}">
                <a16:creationId xmlns:a16="http://schemas.microsoft.com/office/drawing/2014/main" id="{13F2C6E6-3D54-7D38-EDEB-E5EE273DAE44}"/>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20" name="Freeform 19">
              <a:extLst>
                <a:ext uri="{FF2B5EF4-FFF2-40B4-BE49-F238E27FC236}">
                  <a16:creationId xmlns:a16="http://schemas.microsoft.com/office/drawing/2014/main" id="{BAFD9A45-3E86-BF62-5663-0C530EE9CC8A}"/>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CB6B511D-542C-AE3A-C367-072C736719FD}"/>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6588502-08BF-DA35-C936-9BC128FD158C}"/>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880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7026432" cy="932688"/>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399"/>
            <a:ext cx="3870960" cy="6556681"/>
          </a:xfrm>
          <a:blipFill dpi="0" rotWithShape="1">
            <a:blip r:embed="rId2">
              <a:alphaModFix amt="60000"/>
            </a:blip>
            <a:srcRect/>
            <a:stretch>
              <a:fillRect l="-8307" r="-8307"/>
            </a:stretch>
          </a:blipFill>
        </p:spPr>
        <p:txBody>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152400"/>
            <a:ext cx="3422906" cy="365125"/>
          </a:xfrm>
        </p:spPr>
        <p:txBody>
          <a:bodyPr/>
          <a:lstStyle/>
          <a:p>
            <a:r>
              <a:rPr lang="en-US"/>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152400"/>
            <a:ext cx="2150873" cy="365125"/>
          </a:xfrm>
        </p:spPr>
        <p:txBody>
          <a:bodyPr/>
          <a:lstStyle/>
          <a:p>
            <a:fld id="{28E9021D-675F-4984-8FE0-04DA4F4E22F1}" type="datetime1">
              <a:rPr lang="en-US" smtClean="0"/>
              <a:t>4/20/2026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152400"/>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7026432" cy="369258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2" name="Group 11">
            <a:extLst>
              <a:ext uri="{FF2B5EF4-FFF2-40B4-BE49-F238E27FC236}">
                <a16:creationId xmlns:a16="http://schemas.microsoft.com/office/drawing/2014/main" id="{F6651F56-0428-E9E3-E29D-2D1C9892CC5E}"/>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13" name="Freeform 12">
              <a:extLst>
                <a:ext uri="{FF2B5EF4-FFF2-40B4-BE49-F238E27FC236}">
                  <a16:creationId xmlns:a16="http://schemas.microsoft.com/office/drawing/2014/main" id="{67987B20-ED21-510A-3235-2EC20D4A49A8}"/>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897BF58C-338B-6C9A-B23C-C647AE1992EF}"/>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495E5F3-0651-6FEC-D3E3-DE0070C30C73}"/>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25821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6937247" cy="951766"/>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2884653"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152400"/>
            <a:ext cx="2925587" cy="365125"/>
          </a:xfrm>
        </p:spPr>
        <p:txBody>
          <a:bodyPr/>
          <a:lstStyle/>
          <a:p>
            <a:fld id="{A7F72289-EB8A-47CA-A283-A769C9E761BF}" type="datetime1">
              <a:rPr lang="en-US" smtClean="0"/>
              <a:t>4/20/2026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627632"/>
            <a:ext cx="6937247" cy="3695647"/>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3" y="152400"/>
            <a:ext cx="3947868" cy="6553200"/>
          </a:xfrm>
          <a:blipFill dpi="0" rotWithShape="1">
            <a:blip r:embed="rId2">
              <a:alphaModFix amt="60000"/>
            </a:blip>
            <a:srcRect/>
            <a:stretch>
              <a:fillRect l="-7141" r="-7141"/>
            </a:stretch>
          </a:blipFill>
        </p:spPr>
        <p:txBody>
          <a:bodyPr/>
          <a:lstStyle>
            <a:lvl1pPr marL="0" indent="0">
              <a:buNone/>
              <a:defRPr/>
            </a:lvl1pPr>
          </a:lstStyle>
          <a:p>
            <a:r>
              <a:rPr lang="en-US"/>
              <a:t>   </a:t>
            </a:r>
          </a:p>
        </p:txBody>
      </p:sp>
      <p:grpSp>
        <p:nvGrpSpPr>
          <p:cNvPr id="3" name="Group 2">
            <a:extLst>
              <a:ext uri="{FF2B5EF4-FFF2-40B4-BE49-F238E27FC236}">
                <a16:creationId xmlns:a16="http://schemas.microsoft.com/office/drawing/2014/main" id="{40E9842E-5272-9733-6CC4-02E9C7D3ACCC}"/>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F3EA5D10-69C6-486A-0777-80B2B1196F9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Oval 5">
              <a:extLst>
                <a:ext uri="{FF2B5EF4-FFF2-40B4-BE49-F238E27FC236}">
                  <a16:creationId xmlns:a16="http://schemas.microsoft.com/office/drawing/2014/main" id="{C732797C-F723-8ACE-B7B8-9CDDFB2722C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465403B-247E-0342-87D7-FBD05DB35C4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2373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alpha val="1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AD30C9-F45F-E304-CAAE-620975FF3993}"/>
              </a:ext>
            </a:extLst>
          </p:cNvPr>
          <p:cNvGrpSpPr/>
          <p:nvPr userDrawn="1"/>
        </p:nvGrpSpPr>
        <p:grpSpPr>
          <a:xfrm flipH="1">
            <a:off x="6945243" y="-88436"/>
            <a:ext cx="5086151" cy="7037751"/>
            <a:chOff x="152400" y="-88436"/>
            <a:chExt cx="5086151" cy="7037751"/>
          </a:xfrm>
          <a:solidFill>
            <a:schemeClr val="accent4">
              <a:lumMod val="20000"/>
              <a:lumOff val="80000"/>
            </a:schemeClr>
          </a:solidFill>
        </p:grpSpPr>
        <p:sp>
          <p:nvSpPr>
            <p:cNvPr id="13" name="Freeform 12">
              <a:extLst>
                <a:ext uri="{FF2B5EF4-FFF2-40B4-BE49-F238E27FC236}">
                  <a16:creationId xmlns:a16="http://schemas.microsoft.com/office/drawing/2014/main" id="{A1CB0EAB-471B-8235-B382-D2BEBB49C120}"/>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9ABA074B-4573-A8F8-7575-45EAEAFEAD20}"/>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2" y="533399"/>
            <a:ext cx="4564047" cy="1295065"/>
          </a:xfrm>
        </p:spPr>
        <p:txBody>
          <a:bodyPr anchor="b">
            <a:normAutofit/>
          </a:bodyPr>
          <a:lstStyle>
            <a:lvl1pPr>
              <a:defRPr sz="2800"/>
            </a:lvl1pPr>
          </a:lstStyle>
          <a:p>
            <a:r>
              <a:rPr lang="en-US"/>
              <a:t>Click to edit Master title style</a:t>
            </a:r>
          </a:p>
        </p:txBody>
      </p:sp>
      <p:sp>
        <p:nvSpPr>
          <p:cNvPr id="15" name="Picture Placeholder 14">
            <a:extLst>
              <a:ext uri="{FF2B5EF4-FFF2-40B4-BE49-F238E27FC236}">
                <a16:creationId xmlns:a16="http://schemas.microsoft.com/office/drawing/2014/main" id="{D7F6706A-B945-9D23-DD5A-CB965502FA3F}"/>
              </a:ext>
            </a:extLst>
          </p:cNvPr>
          <p:cNvSpPr>
            <a:spLocks noGrp="1"/>
          </p:cNvSpPr>
          <p:nvPr>
            <p:ph type="pic" sz="quarter" idx="15" hasCustomPrompt="1"/>
          </p:nvPr>
        </p:nvSpPr>
        <p:spPr>
          <a:xfrm>
            <a:off x="15240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t="-1305" b="-1305"/>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94552" y="1975104"/>
            <a:ext cx="4574383"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4049900-C118-46F7-B9EF-5F7C1F0005B2}"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32176"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4">
            <a:alpha val="1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6CB8499-8357-5EA4-C686-01EAE71250FC}"/>
              </a:ext>
            </a:extLst>
          </p:cNvPr>
          <p:cNvGrpSpPr/>
          <p:nvPr userDrawn="1"/>
        </p:nvGrpSpPr>
        <p:grpSpPr>
          <a:xfrm>
            <a:off x="152400" y="-88436"/>
            <a:ext cx="5086151" cy="7037751"/>
            <a:chOff x="152400" y="-88436"/>
            <a:chExt cx="5086151" cy="7037751"/>
          </a:xfrm>
          <a:solidFill>
            <a:schemeClr val="accent4">
              <a:lumMod val="20000"/>
              <a:lumOff val="80000"/>
            </a:schemeClr>
          </a:solidFill>
        </p:grpSpPr>
        <p:sp>
          <p:nvSpPr>
            <p:cNvPr id="16" name="Freeform 15">
              <a:extLst>
                <a:ext uri="{FF2B5EF4-FFF2-40B4-BE49-F238E27FC236}">
                  <a16:creationId xmlns:a16="http://schemas.microsoft.com/office/drawing/2014/main" id="{94570F6F-AFE0-9B56-0855-C79983DD30C1}"/>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434E4E6F-C713-1424-C1FE-52E40F7B5BDB}"/>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538716"/>
            <a:ext cx="4573438" cy="1288169"/>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userDrawn="1">
            <p:ph sz="quarter" idx="14"/>
          </p:nvPr>
        </p:nvSpPr>
        <p:spPr>
          <a:xfrm>
            <a:off x="533401" y="1975103"/>
            <a:ext cx="4573438"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1B1E69B2-56D1-36B4-B16D-18135A325F89}"/>
              </a:ext>
            </a:extLst>
          </p:cNvPr>
          <p:cNvSpPr>
            <a:spLocks noGrp="1"/>
          </p:cNvSpPr>
          <p:nvPr>
            <p:ph type="pic" sz="quarter" idx="15" hasCustomPrompt="1"/>
          </p:nvPr>
        </p:nvSpPr>
        <p:spPr>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userDrawn="1">
            <p:ph type="ftr" sz="quarter" idx="11"/>
          </p:nvPr>
        </p:nvSpPr>
        <p:spPr>
          <a:xfrm>
            <a:off x="533400" y="6343955"/>
            <a:ext cx="2177996" cy="365125"/>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userDrawn="1">
            <p:ph type="dt" sz="half" idx="10"/>
          </p:nvPr>
        </p:nvSpPr>
        <p:spPr>
          <a:xfrm>
            <a:off x="3213651" y="6343955"/>
            <a:ext cx="1573037" cy="365125"/>
          </a:xfrm>
        </p:spPr>
        <p:txBody>
          <a:bodyPr/>
          <a:lstStyle/>
          <a:p>
            <a:fld id="{887B796E-5BDB-4A6E-9AF1-D89C4A830347}"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userDrawn="1">
            <p:ph type="sldNum" sz="quarter" idx="12"/>
          </p:nvPr>
        </p:nvSpPr>
        <p:spPr>
          <a:xfrm>
            <a:off x="479665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alpha val="1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EE76FDB-7A89-C33C-CB4F-6DC97275A552}"/>
              </a:ext>
            </a:extLst>
          </p:cNvPr>
          <p:cNvSpPr/>
          <p:nvPr/>
        </p:nvSpPr>
        <p:spPr>
          <a:xfrm>
            <a:off x="11667386" y="184958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5AAF97FD-5C76-FAAA-861A-C7AEDEB99A83}"/>
              </a:ext>
            </a:extLst>
          </p:cNvPr>
          <p:cNvSpPr/>
          <p:nvPr/>
        </p:nvSpPr>
        <p:spPr>
          <a:xfrm rot="20019298">
            <a:off x="7413522" y="-8843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0000" y="533399"/>
            <a:ext cx="3445936" cy="1633865"/>
          </a:xfrm>
        </p:spPr>
        <p:txBody>
          <a:bodyPr anchor="b">
            <a:normAutofit/>
          </a:bodyPr>
          <a:lstStyle>
            <a:lvl1pPr>
              <a:defRPr sz="2800"/>
            </a:lvl1pPr>
          </a:lstStyle>
          <a:p>
            <a:r>
              <a:rPr lang="en-US"/>
              <a:t>Click to edit Master title style</a:t>
            </a:r>
          </a:p>
        </p:txBody>
      </p:sp>
      <p:sp>
        <p:nvSpPr>
          <p:cNvPr id="18" name="Picture Placeholder 17">
            <a:extLst>
              <a:ext uri="{FF2B5EF4-FFF2-40B4-BE49-F238E27FC236}">
                <a16:creationId xmlns:a16="http://schemas.microsoft.com/office/drawing/2014/main" id="{393FD555-499C-07D3-69D3-21FA79A923EE}"/>
              </a:ext>
            </a:extLst>
          </p:cNvPr>
          <p:cNvSpPr>
            <a:spLocks noGrp="1"/>
          </p:cNvSpPr>
          <p:nvPr>
            <p:ph type="pic" sz="quarter" idx="18" hasCustomPrompt="1"/>
          </p:nvPr>
        </p:nvSpPr>
        <p:spPr>
          <a:xfrm>
            <a:off x="152401" y="165101"/>
            <a:ext cx="7012693" cy="6528179"/>
          </a:xfrm>
          <a:custGeom>
            <a:avLst/>
            <a:gdLst>
              <a:gd name="connsiteX0" fmla="*/ 0 w 7012693"/>
              <a:gd name="connsiteY0" fmla="*/ 0 h 6528179"/>
              <a:gd name="connsiteX1" fmla="*/ 4061943 w 7012693"/>
              <a:gd name="connsiteY1" fmla="*/ 0 h 6528179"/>
              <a:gd name="connsiteX2" fmla="*/ 4075051 w 7012693"/>
              <a:gd name="connsiteY2" fmla="*/ 662 h 6528179"/>
              <a:gd name="connsiteX3" fmla="*/ 7012693 w 7012693"/>
              <a:gd name="connsiteY3" fmla="*/ 3255973 h 6528179"/>
              <a:gd name="connsiteX4" fmla="*/ 4075051 w 7012693"/>
              <a:gd name="connsiteY4" fmla="*/ 6511286 h 6528179"/>
              <a:gd name="connsiteX5" fmla="*/ 3780898 w 7012693"/>
              <a:gd name="connsiteY5" fmla="*/ 6526140 h 6528179"/>
              <a:gd name="connsiteX6" fmla="*/ 3780898 w 7012693"/>
              <a:gd name="connsiteY6" fmla="*/ 6528179 h 6528179"/>
              <a:gd name="connsiteX7" fmla="*/ 3740486 w 7012693"/>
              <a:gd name="connsiteY7" fmla="*/ 6528179 h 6528179"/>
              <a:gd name="connsiteX8" fmla="*/ 0 w 7012693"/>
              <a:gd name="connsiteY8" fmla="*/ 6528179 h 6528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2693" h="6528179">
                <a:moveTo>
                  <a:pt x="0" y="0"/>
                </a:moveTo>
                <a:lnTo>
                  <a:pt x="4061943" y="0"/>
                </a:lnTo>
                <a:lnTo>
                  <a:pt x="4075051" y="662"/>
                </a:lnTo>
                <a:cubicBezTo>
                  <a:pt x="5725082" y="168231"/>
                  <a:pt x="7012693" y="1561734"/>
                  <a:pt x="7012693" y="3255973"/>
                </a:cubicBezTo>
                <a:cubicBezTo>
                  <a:pt x="7012693" y="4950214"/>
                  <a:pt x="5725082" y="6343717"/>
                  <a:pt x="4075051" y="6511286"/>
                </a:cubicBezTo>
                <a:lnTo>
                  <a:pt x="3780898" y="6526140"/>
                </a:lnTo>
                <a:lnTo>
                  <a:pt x="3780898" y="6528179"/>
                </a:lnTo>
                <a:lnTo>
                  <a:pt x="3740486" y="6528179"/>
                </a:lnTo>
                <a:lnTo>
                  <a:pt x="0" y="652817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20127" y="2315569"/>
            <a:ext cx="3445810" cy="326487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0B4A3A31-ACEE-4A00-9ED7-D579651BDB0B}" type="datetime1">
              <a:rPr lang="en-US" smtClean="0"/>
              <a:t>4/20/2026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4">
            <a:alpha val="10000"/>
          </a:schemeClr>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6F5D5CD-E3CF-4D04-62B3-AF08E9EE6191}"/>
              </a:ext>
            </a:extLst>
          </p:cNvPr>
          <p:cNvSpPr/>
          <p:nvPr userDrawn="1"/>
        </p:nvSpPr>
        <p:spPr>
          <a:xfrm flipH="1">
            <a:off x="137466" y="184814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B1DA5C74-70BA-EB67-6C91-23759A7DFE80}"/>
              </a:ext>
            </a:extLst>
          </p:cNvPr>
          <p:cNvSpPr/>
          <p:nvPr userDrawn="1"/>
        </p:nvSpPr>
        <p:spPr>
          <a:xfrm rot="1580702" flipH="1">
            <a:off x="787977" y="-8987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25937" y="533399"/>
            <a:ext cx="3445936" cy="1633865"/>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126064" y="2315569"/>
            <a:ext cx="3445936" cy="326631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Picture Placeholder 20">
            <a:extLst>
              <a:ext uri="{FF2B5EF4-FFF2-40B4-BE49-F238E27FC236}">
                <a16:creationId xmlns:a16="http://schemas.microsoft.com/office/drawing/2014/main" id="{D2358A49-B95B-0643-769E-B32E1FF58E94}"/>
              </a:ext>
            </a:extLst>
          </p:cNvPr>
          <p:cNvSpPr>
            <a:spLocks noGrp="1"/>
          </p:cNvSpPr>
          <p:nvPr>
            <p:ph type="pic" sz="quarter" idx="18" hasCustomPrompt="1"/>
          </p:nvPr>
        </p:nvSpPr>
        <p:spPr>
          <a:xfrm>
            <a:off x="5041841" y="164667"/>
            <a:ext cx="6997886" cy="6527172"/>
          </a:xfrm>
          <a:custGeom>
            <a:avLst/>
            <a:gdLst>
              <a:gd name="connsiteX0" fmla="*/ 2935334 w 6997886"/>
              <a:gd name="connsiteY0" fmla="*/ 0 h 6527172"/>
              <a:gd name="connsiteX1" fmla="*/ 6997886 w 6997886"/>
              <a:gd name="connsiteY1" fmla="*/ 0 h 6527172"/>
              <a:gd name="connsiteX2" fmla="*/ 6997886 w 6997886"/>
              <a:gd name="connsiteY2" fmla="*/ 6527172 h 6527172"/>
              <a:gd name="connsiteX3" fmla="*/ 3272207 w 6997886"/>
              <a:gd name="connsiteY3" fmla="*/ 6527172 h 6527172"/>
              <a:gd name="connsiteX4" fmla="*/ 3231795 w 6997886"/>
              <a:gd name="connsiteY4" fmla="*/ 6527172 h 6527172"/>
              <a:gd name="connsiteX5" fmla="*/ 3231795 w 6997886"/>
              <a:gd name="connsiteY5" fmla="*/ 6525133 h 6527172"/>
              <a:gd name="connsiteX6" fmla="*/ 2937642 w 6997886"/>
              <a:gd name="connsiteY6" fmla="*/ 6510279 h 6527172"/>
              <a:gd name="connsiteX7" fmla="*/ 0 w 6997886"/>
              <a:gd name="connsiteY7" fmla="*/ 3254966 h 6527172"/>
              <a:gd name="connsiteX8" fmla="*/ 2632735 w 6997886"/>
              <a:gd name="connsiteY8" fmla="*/ 45215 h 652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7886" h="6527172">
                <a:moveTo>
                  <a:pt x="2935334" y="0"/>
                </a:moveTo>
                <a:lnTo>
                  <a:pt x="6997886" y="0"/>
                </a:lnTo>
                <a:lnTo>
                  <a:pt x="6997886" y="6527172"/>
                </a:lnTo>
                <a:lnTo>
                  <a:pt x="3272207" y="6527172"/>
                </a:lnTo>
                <a:lnTo>
                  <a:pt x="3231795" y="6527172"/>
                </a:lnTo>
                <a:lnTo>
                  <a:pt x="3231795" y="6525133"/>
                </a:lnTo>
                <a:lnTo>
                  <a:pt x="2937642" y="6510279"/>
                </a:lnTo>
                <a:cubicBezTo>
                  <a:pt x="1287611" y="6342710"/>
                  <a:pt x="0" y="4949207"/>
                  <a:pt x="0" y="3254966"/>
                </a:cubicBezTo>
                <a:cubicBezTo>
                  <a:pt x="0" y="1666617"/>
                  <a:pt x="1131690" y="342587"/>
                  <a:pt x="2632735" y="45215"/>
                </a:cubicBez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1" y="6343955"/>
            <a:ext cx="1719634" cy="365125"/>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0D1F969F-5863-4766-8113-71CA528EC836}" type="datetime1">
              <a:rPr lang="en-US" smtClean="0"/>
              <a:t>4/20/2026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alpha val="10000"/>
          </a:schemeClr>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20219CD5-DC5B-EFA8-5DF8-F7D6FAE6C85B}"/>
              </a:ext>
            </a:extLst>
          </p:cNvPr>
          <p:cNvSpPr/>
          <p:nvPr userDrawn="1"/>
        </p:nvSpPr>
        <p:spPr>
          <a:xfrm rot="20019298">
            <a:off x="7946921" y="-88438"/>
            <a:ext cx="4005436" cy="7037752"/>
          </a:xfrm>
          <a:custGeom>
            <a:avLst/>
            <a:gdLst>
              <a:gd name="connsiteX0" fmla="*/ 1407172 w 4005436"/>
              <a:gd name="connsiteY0" fmla="*/ 6879551 h 7037752"/>
              <a:gd name="connsiteX1" fmla="*/ 2002718 w 4005436"/>
              <a:gd name="connsiteY1" fmla="*/ 7037752 h 7037752"/>
              <a:gd name="connsiteX2" fmla="*/ 2598265 w 4005436"/>
              <a:gd name="connsiteY2" fmla="*/ 6879550 h 7037752"/>
              <a:gd name="connsiteX3" fmla="*/ 2704498 w 4005436"/>
              <a:gd name="connsiteY3" fmla="*/ 6811233 h 7037752"/>
              <a:gd name="connsiteX4" fmla="*/ 3956793 w 4005436"/>
              <a:gd name="connsiteY4" fmla="*/ 4282413 h 7037752"/>
              <a:gd name="connsiteX5" fmla="*/ 3964748 w 4005436"/>
              <a:gd name="connsiteY5" fmla="*/ 4228052 h 7037752"/>
              <a:gd name="connsiteX6" fmla="*/ 4005436 w 4005436"/>
              <a:gd name="connsiteY6" fmla="*/ 3518876 h 7037752"/>
              <a:gd name="connsiteX7" fmla="*/ 2002718 w 4005436"/>
              <a:gd name="connsiteY7" fmla="*/ 0 h 7037752"/>
              <a:gd name="connsiteX8" fmla="*/ 0 w 4005436"/>
              <a:gd name="connsiteY8" fmla="*/ 3518876 h 7037752"/>
              <a:gd name="connsiteX9" fmla="*/ 1407172 w 4005436"/>
              <a:gd name="connsiteY9" fmla="*/ 6879551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407172" y="6879551"/>
                </a:moveTo>
                <a:cubicBezTo>
                  <a:pt x="1595304" y="6982365"/>
                  <a:pt x="1795330" y="7037752"/>
                  <a:pt x="2002718" y="7037752"/>
                </a:cubicBezTo>
                <a:cubicBezTo>
                  <a:pt x="2210106" y="7037752"/>
                  <a:pt x="2410133" y="6982365"/>
                  <a:pt x="2598265" y="6879550"/>
                </a:cubicBezTo>
                <a:lnTo>
                  <a:pt x="2704498" y="6811233"/>
                </a:lnTo>
                <a:lnTo>
                  <a:pt x="3956793" y="4282413"/>
                </a:lnTo>
                <a:lnTo>
                  <a:pt x="3964748" y="4228052"/>
                </a:lnTo>
                <a:cubicBezTo>
                  <a:pt x="3991426" y="3998982"/>
                  <a:pt x="4005436" y="3761804"/>
                  <a:pt x="4005436" y="3518876"/>
                </a:cubicBezTo>
                <a:cubicBezTo>
                  <a:pt x="4005436" y="1575454"/>
                  <a:pt x="3108789" y="0"/>
                  <a:pt x="2002718" y="0"/>
                </a:cubicBezTo>
                <a:cubicBezTo>
                  <a:pt x="896647" y="0"/>
                  <a:pt x="0" y="1575454"/>
                  <a:pt x="0" y="3518876"/>
                </a:cubicBezTo>
                <a:cubicBezTo>
                  <a:pt x="0" y="5097906"/>
                  <a:pt x="591927" y="6434020"/>
                  <a:pt x="1407172" y="6879551"/>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610600" y="990511"/>
            <a:ext cx="2276856" cy="1858941"/>
          </a:xfrm>
        </p:spPr>
        <p:txBody>
          <a:bodyPr anchor="b"/>
          <a:lstStyle/>
          <a:p>
            <a:r>
              <a:rPr lang="en-US"/>
              <a:t>Click to edit Master title style</a:t>
            </a:r>
          </a:p>
        </p:txBody>
      </p:sp>
      <p:sp>
        <p:nvSpPr>
          <p:cNvPr id="13" name="Picture Placeholder 13">
            <a:extLst>
              <a:ext uri="{FF2B5EF4-FFF2-40B4-BE49-F238E27FC236}">
                <a16:creationId xmlns:a16="http://schemas.microsoft.com/office/drawing/2014/main" id="{69FEC478-99B0-EEC3-65B0-04416E8FBEE4}"/>
              </a:ext>
            </a:extLst>
          </p:cNvPr>
          <p:cNvSpPr>
            <a:spLocks noGrp="1"/>
          </p:cNvSpPr>
          <p:nvPr>
            <p:ph type="pic" sz="quarter" idx="18" hasCustomPrompt="1"/>
          </p:nvPr>
        </p:nvSpPr>
        <p:spPr>
          <a:xfrm>
            <a:off x="152399" y="164721"/>
            <a:ext cx="7546093" cy="6528558"/>
          </a:xfrm>
          <a:custGeom>
            <a:avLst/>
            <a:gdLst>
              <a:gd name="connsiteX0" fmla="*/ 0 w 7546093"/>
              <a:gd name="connsiteY0" fmla="*/ 0 h 6528558"/>
              <a:gd name="connsiteX1" fmla="*/ 4587849 w 7546093"/>
              <a:gd name="connsiteY1" fmla="*/ 0 h 6528558"/>
              <a:gd name="connsiteX2" fmla="*/ 4608452 w 7546093"/>
              <a:gd name="connsiteY2" fmla="*/ 1040 h 6528558"/>
              <a:gd name="connsiteX3" fmla="*/ 7531231 w 7546093"/>
              <a:gd name="connsiteY3" fmla="*/ 2942432 h 6528558"/>
              <a:gd name="connsiteX4" fmla="*/ 7546093 w 7546093"/>
              <a:gd name="connsiteY4" fmla="*/ 3256332 h 6528558"/>
              <a:gd name="connsiteX5" fmla="*/ 7546093 w 7546093"/>
              <a:gd name="connsiteY5" fmla="*/ 3256372 h 6528558"/>
              <a:gd name="connsiteX6" fmla="*/ 7531231 w 7546093"/>
              <a:gd name="connsiteY6" fmla="*/ 3570272 h 6528558"/>
              <a:gd name="connsiteX7" fmla="*/ 4608452 w 7546093"/>
              <a:gd name="connsiteY7" fmla="*/ 6511665 h 6528558"/>
              <a:gd name="connsiteX8" fmla="*/ 4314299 w 7546093"/>
              <a:gd name="connsiteY8" fmla="*/ 6526519 h 6528558"/>
              <a:gd name="connsiteX9" fmla="*/ 4314299 w 7546093"/>
              <a:gd name="connsiteY9" fmla="*/ 6528558 h 6528558"/>
              <a:gd name="connsiteX10" fmla="*/ 4273888 w 7546093"/>
              <a:gd name="connsiteY10" fmla="*/ 6528558 h 6528558"/>
              <a:gd name="connsiteX11" fmla="*/ 0 w 7546093"/>
              <a:gd name="connsiteY11" fmla="*/ 6528558 h 652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46093" h="6528558">
                <a:moveTo>
                  <a:pt x="0" y="0"/>
                </a:moveTo>
                <a:lnTo>
                  <a:pt x="4587849" y="0"/>
                </a:lnTo>
                <a:lnTo>
                  <a:pt x="4608452" y="1040"/>
                </a:lnTo>
                <a:cubicBezTo>
                  <a:pt x="6155356" y="158136"/>
                  <a:pt x="7383727" y="1392713"/>
                  <a:pt x="7531231" y="2942432"/>
                </a:cubicBezTo>
                <a:lnTo>
                  <a:pt x="7546093" y="3256332"/>
                </a:lnTo>
                <a:lnTo>
                  <a:pt x="7546093" y="3256372"/>
                </a:lnTo>
                <a:lnTo>
                  <a:pt x="7531231" y="3570272"/>
                </a:lnTo>
                <a:cubicBezTo>
                  <a:pt x="7383727" y="5119992"/>
                  <a:pt x="6155356" y="6354569"/>
                  <a:pt x="4608452" y="6511665"/>
                </a:cubicBezTo>
                <a:lnTo>
                  <a:pt x="4314299" y="6526519"/>
                </a:lnTo>
                <a:lnTo>
                  <a:pt x="4314299" y="6528558"/>
                </a:lnTo>
                <a:lnTo>
                  <a:pt x="4273888" y="6528558"/>
                </a:lnTo>
                <a:lnTo>
                  <a:pt x="0" y="6528558"/>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611593" y="3011335"/>
            <a:ext cx="2276856"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FAD7B7F7-7F90-4F0B-A996-5443656EFF4A}"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4">
            <a:alpha val="1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4AD72708-2B95-BB79-3164-6243FC090627}"/>
              </a:ext>
            </a:extLst>
          </p:cNvPr>
          <p:cNvSpPr/>
          <p:nvPr userDrawn="1"/>
        </p:nvSpPr>
        <p:spPr>
          <a:xfrm rot="1580702" flipH="1">
            <a:off x="315841" y="-88437"/>
            <a:ext cx="4005436" cy="7037752"/>
          </a:xfrm>
          <a:custGeom>
            <a:avLst/>
            <a:gdLst>
              <a:gd name="connsiteX0" fmla="*/ 1502208 w 4005436"/>
              <a:gd name="connsiteY0" fmla="*/ 6926968 h 7037752"/>
              <a:gd name="connsiteX1" fmla="*/ 0 w 4005436"/>
              <a:gd name="connsiteY1" fmla="*/ 3518876 h 7037752"/>
              <a:gd name="connsiteX2" fmla="*/ 2002718 w 4005436"/>
              <a:gd name="connsiteY2" fmla="*/ 0 h 7037752"/>
              <a:gd name="connsiteX3" fmla="*/ 4005436 w 4005436"/>
              <a:gd name="connsiteY3" fmla="*/ 3518876 h 7037752"/>
              <a:gd name="connsiteX4" fmla="*/ 3915398 w 4005436"/>
              <a:gd name="connsiteY4" fmla="*/ 4565282 h 7037752"/>
              <a:gd name="connsiteX5" fmla="*/ 3905874 w 4005436"/>
              <a:gd name="connsiteY5" fmla="*/ 4611004 h 7037752"/>
              <a:gd name="connsiteX6" fmla="*/ 2883498 w 4005436"/>
              <a:gd name="connsiteY6" fmla="*/ 6675537 h 7037752"/>
              <a:gd name="connsiteX7" fmla="*/ 2782266 w 4005436"/>
              <a:gd name="connsiteY7" fmla="*/ 6761221 h 7037752"/>
              <a:gd name="connsiteX8" fmla="*/ 2002718 w 4005436"/>
              <a:gd name="connsiteY8" fmla="*/ 7037752 h 7037752"/>
              <a:gd name="connsiteX9" fmla="*/ 1502208 w 4005436"/>
              <a:gd name="connsiteY9" fmla="*/ 6926968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502208" y="6926968"/>
                </a:moveTo>
                <a:cubicBezTo>
                  <a:pt x="638336" y="6536439"/>
                  <a:pt x="0" y="5158638"/>
                  <a:pt x="0" y="3518876"/>
                </a:cubicBezTo>
                <a:cubicBezTo>
                  <a:pt x="0" y="1575454"/>
                  <a:pt x="896647" y="0"/>
                  <a:pt x="2002718" y="0"/>
                </a:cubicBezTo>
                <a:cubicBezTo>
                  <a:pt x="3108789" y="0"/>
                  <a:pt x="4005436" y="1575454"/>
                  <a:pt x="4005436" y="3518876"/>
                </a:cubicBezTo>
                <a:cubicBezTo>
                  <a:pt x="4005436" y="3883268"/>
                  <a:pt x="3973913" y="4234723"/>
                  <a:pt x="3915398" y="4565282"/>
                </a:cubicBezTo>
                <a:lnTo>
                  <a:pt x="3905874" y="4611004"/>
                </a:lnTo>
                <a:lnTo>
                  <a:pt x="2883498" y="6675537"/>
                </a:lnTo>
                <a:lnTo>
                  <a:pt x="2782266" y="6761221"/>
                </a:lnTo>
                <a:cubicBezTo>
                  <a:pt x="2542664" y="6939286"/>
                  <a:pt x="2279236" y="7037752"/>
                  <a:pt x="2002718" y="7037752"/>
                </a:cubicBezTo>
                <a:cubicBezTo>
                  <a:pt x="1829894" y="7037752"/>
                  <a:pt x="1662184" y="6999289"/>
                  <a:pt x="1502208" y="6926968"/>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01365" y="990511"/>
            <a:ext cx="2280035" cy="1858941"/>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96451" y="3011335"/>
            <a:ext cx="2280035"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13">
            <a:extLst>
              <a:ext uri="{FF2B5EF4-FFF2-40B4-BE49-F238E27FC236}">
                <a16:creationId xmlns:a16="http://schemas.microsoft.com/office/drawing/2014/main" id="{DC0F35B6-D31B-9BC3-EFBD-789AE72074D5}"/>
              </a:ext>
            </a:extLst>
          </p:cNvPr>
          <p:cNvSpPr>
            <a:spLocks noGrp="1"/>
          </p:cNvSpPr>
          <p:nvPr>
            <p:ph type="pic" sz="quarter" idx="18" hasCustomPrompt="1"/>
          </p:nvPr>
        </p:nvSpPr>
        <p:spPr>
          <a:xfrm>
            <a:off x="4569707" y="167600"/>
            <a:ext cx="7469893" cy="6522800"/>
          </a:xfrm>
          <a:custGeom>
            <a:avLst/>
            <a:gdLst>
              <a:gd name="connsiteX0" fmla="*/ 3231795 w 7469893"/>
              <a:gd name="connsiteY0" fmla="*/ 0 h 6522800"/>
              <a:gd name="connsiteX1" fmla="*/ 3272207 w 7469893"/>
              <a:gd name="connsiteY1" fmla="*/ 0 h 6522800"/>
              <a:gd name="connsiteX2" fmla="*/ 7469893 w 7469893"/>
              <a:gd name="connsiteY2" fmla="*/ 0 h 6522800"/>
              <a:gd name="connsiteX3" fmla="*/ 7469893 w 7469893"/>
              <a:gd name="connsiteY3" fmla="*/ 6522800 h 6522800"/>
              <a:gd name="connsiteX4" fmla="*/ 2906071 w 7469893"/>
              <a:gd name="connsiteY4" fmla="*/ 6522800 h 6522800"/>
              <a:gd name="connsiteX5" fmla="*/ 2632735 w 7469893"/>
              <a:gd name="connsiteY5" fmla="*/ 6481958 h 6522800"/>
              <a:gd name="connsiteX6" fmla="*/ 0 w 7469893"/>
              <a:gd name="connsiteY6" fmla="*/ 3272207 h 6522800"/>
              <a:gd name="connsiteX7" fmla="*/ 2937642 w 7469893"/>
              <a:gd name="connsiteY7" fmla="*/ 16894 h 6522800"/>
              <a:gd name="connsiteX8" fmla="*/ 3231795 w 7469893"/>
              <a:gd name="connsiteY8" fmla="*/ 2040 h 652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9893" h="6522800">
                <a:moveTo>
                  <a:pt x="3231795" y="0"/>
                </a:moveTo>
                <a:lnTo>
                  <a:pt x="3272207" y="0"/>
                </a:lnTo>
                <a:lnTo>
                  <a:pt x="7469893" y="0"/>
                </a:lnTo>
                <a:lnTo>
                  <a:pt x="7469893" y="6522800"/>
                </a:lnTo>
                <a:lnTo>
                  <a:pt x="2906071" y="6522800"/>
                </a:lnTo>
                <a:lnTo>
                  <a:pt x="2632735" y="6481958"/>
                </a:lnTo>
                <a:cubicBezTo>
                  <a:pt x="1131690" y="6184586"/>
                  <a:pt x="0" y="4860556"/>
                  <a:pt x="0" y="3272207"/>
                </a:cubicBezTo>
                <a:cubicBezTo>
                  <a:pt x="0" y="1577966"/>
                  <a:pt x="1287611" y="184463"/>
                  <a:pt x="2937642" y="16894"/>
                </a:cubicBezTo>
                <a:lnTo>
                  <a:pt x="3231795" y="2040"/>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8486" y="6343955"/>
            <a:ext cx="1491671"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0DC7C452-D184-4E1C-9715-1EB66D4CEEA2}"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012269"/>
            <a:ext cx="3962400" cy="702732"/>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448621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502591" cy="1159933"/>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86C921-50A5-4289-8B96-30101E64A548}"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880757"/>
            <a:ext cx="3124200" cy="1148443"/>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329441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536230" cy="2463197"/>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948B66-4D7B-4FF2-9F42-B85226272225}"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1"/>
            <a:ext cx="3098073" cy="1142999"/>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152400"/>
            <a:ext cx="2867227"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152400"/>
            <a:ext cx="1559379" cy="365125"/>
          </a:xfrm>
        </p:spPr>
        <p:txBody>
          <a:bodyPr/>
          <a:lstStyle/>
          <a:p>
            <a:fld id="{6D1D18D0-7308-42C5-B784-8892F327ABD3}"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152400"/>
            <a:ext cx="513449"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533399"/>
            <a:ext cx="7536230" cy="2459736"/>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52399" y="3636525"/>
            <a:ext cx="11887201" cy="3069076"/>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06492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59341"/>
            <a:ext cx="11125199" cy="659860"/>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4716517"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152400"/>
            <a:ext cx="1449697" cy="365125"/>
          </a:xfrm>
        </p:spPr>
        <p:txBody>
          <a:bodyPr/>
          <a:lstStyle/>
          <a:p>
            <a:fld id="{6C46EC71-0129-40A3-85CE-244216EACC39}" type="datetime1">
              <a:rPr lang="en-US" smtClean="0"/>
              <a:t>4/20/2026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2" y="152400"/>
            <a:ext cx="5223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1912399"/>
            <a:ext cx="4716516" cy="441220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737860" y="1912398"/>
            <a:ext cx="6301739" cy="479668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grpSp>
        <p:nvGrpSpPr>
          <p:cNvPr id="3" name="Group 2">
            <a:extLst>
              <a:ext uri="{FF2B5EF4-FFF2-40B4-BE49-F238E27FC236}">
                <a16:creationId xmlns:a16="http://schemas.microsoft.com/office/drawing/2014/main" id="{F940C24D-FF4E-8AAF-2910-D50A3A251652}"/>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0138C3D8-BB2E-E3B6-280F-9E743B4B7B8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C3174D68-1212-7186-915B-3F82519AAA9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08C56CE-E9E2-5BC6-3882-4888D89D6807}"/>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8988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8028"/>
            <a:ext cx="11125199" cy="681172"/>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72903"/>
            <a:ext cx="2144113"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172903"/>
            <a:ext cx="1449697" cy="365125"/>
          </a:xfrm>
        </p:spPr>
        <p:txBody>
          <a:bodyPr/>
          <a:lstStyle/>
          <a:p>
            <a:fld id="{3390AD02-C8DF-4FB3-89C8-8C8B1F633346}" type="datetime1">
              <a:rPr lang="en-US" smtClean="0"/>
              <a:t>4/20/2026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172903"/>
            <a:ext cx="533400" cy="365125"/>
          </a:xfrm>
        </p:spPr>
        <p:txBody>
          <a:bodyPr/>
          <a:lstStyle/>
          <a:p>
            <a:fld id="{AEAA3239-9EA4-4A65-A281-97F994456D9F}" type="slidenum">
              <a:rPr lang="en-US" smtClean="0"/>
              <a:t>‹#›</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52400" y="1713653"/>
            <a:ext cx="6380671" cy="49919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3652"/>
            <a:ext cx="4555345" cy="46262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93DC2AD8-EEC1-274E-2CAF-91B6E6043234}"/>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CC868200-7F84-A90B-0C48-C405EB737F34}"/>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Oval 5">
              <a:extLst>
                <a:ext uri="{FF2B5EF4-FFF2-40B4-BE49-F238E27FC236}">
                  <a16:creationId xmlns:a16="http://schemas.microsoft.com/office/drawing/2014/main" id="{E9731EA4-0975-21CF-5EC6-9E86D1BCC46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2E0E55F-607A-CA44-0E42-DBF059BFB5E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04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4751831" cy="1066800"/>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6827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68275"/>
            <a:ext cx="2202644" cy="365125"/>
          </a:xfrm>
        </p:spPr>
        <p:txBody>
          <a:bodyPr/>
          <a:lstStyle/>
          <a:p>
            <a:fld id="{3CC8FB4D-92F2-4C28-8BFC-2AE0229C3E9A}"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68275"/>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965325"/>
            <a:ext cx="5132831" cy="474027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533401"/>
            <a:ext cx="5753037" cy="5806472"/>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A3C6D11-73AA-988F-E1D4-664C174ABABA}"/>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F8B5E6DD-EE69-D40C-A8FE-DE2384B1E8B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5FC0711D-C5ED-5B1A-2E7C-9FE15FB482E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D1D12C4-9951-4AB5-34C3-19533883DE7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62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533400"/>
            <a:ext cx="3738880" cy="1492045"/>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2295144"/>
            <a:ext cx="4119881" cy="441045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E4B44CF-1305-73AF-CB81-185F71C3F9A8}"/>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07FBDB18-DAD4-56E8-76C4-52841FE2189D}"/>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2CFCD660-D08E-0A3F-7278-2E9F9F36C83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6DFA1FF0-E75A-D7BA-5FB5-9B53D80B386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168536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3776106" cy="1517187"/>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4/20/2026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5" name="Picture Placeholder 14">
            <a:extLst>
              <a:ext uri="{FF2B5EF4-FFF2-40B4-BE49-F238E27FC236}">
                <a16:creationId xmlns:a16="http://schemas.microsoft.com/office/drawing/2014/main" id="{E3C17A09-6C4B-7D4E-85BB-8A1C6656C79D}"/>
              </a:ext>
            </a:extLst>
          </p:cNvPr>
          <p:cNvSpPr>
            <a:spLocks noGrp="1"/>
          </p:cNvSpPr>
          <p:nvPr>
            <p:ph type="pic" sz="quarter" idx="15"/>
          </p:nvPr>
        </p:nvSpPr>
        <p:spPr>
          <a:xfrm>
            <a:off x="152400" y="2166087"/>
            <a:ext cx="4157105" cy="4527311"/>
          </a:xfrm>
          <a:custGeom>
            <a:avLst/>
            <a:gdLst>
              <a:gd name="connsiteX0" fmla="*/ 1652105 w 4157105"/>
              <a:gd name="connsiteY0" fmla="*/ 0 h 4527311"/>
              <a:gd name="connsiteX1" fmla="*/ 2122593 w 4157105"/>
              <a:gd name="connsiteY1" fmla="*/ 0 h 4527311"/>
              <a:gd name="connsiteX2" fmla="*/ 2344784 w 4157105"/>
              <a:gd name="connsiteY2" fmla="*/ 33911 h 4527311"/>
              <a:gd name="connsiteX3" fmla="*/ 4145388 w 4157105"/>
              <a:gd name="connsiteY3" fmla="*/ 2025485 h 4527311"/>
              <a:gd name="connsiteX4" fmla="*/ 4157105 w 4157105"/>
              <a:gd name="connsiteY4" fmla="*/ 2257534 h 4527311"/>
              <a:gd name="connsiteX5" fmla="*/ 4157105 w 4157105"/>
              <a:gd name="connsiteY5" fmla="*/ 2257574 h 4527311"/>
              <a:gd name="connsiteX6" fmla="*/ 4145388 w 4157105"/>
              <a:gd name="connsiteY6" fmla="*/ 2489624 h 4527311"/>
              <a:gd name="connsiteX7" fmla="*/ 1887349 w 4157105"/>
              <a:gd name="connsiteY7" fmla="*/ 4527311 h 4527311"/>
              <a:gd name="connsiteX8" fmla="*/ 5231 w 4157105"/>
              <a:gd name="connsiteY8" fmla="*/ 3526597 h 4527311"/>
              <a:gd name="connsiteX9" fmla="*/ 0 w 4157105"/>
              <a:gd name="connsiteY9" fmla="*/ 3517987 h 4527311"/>
              <a:gd name="connsiteX10" fmla="*/ 0 w 4157105"/>
              <a:gd name="connsiteY10" fmla="*/ 998627 h 4527311"/>
              <a:gd name="connsiteX11" fmla="*/ 20659 w 4157105"/>
              <a:gd name="connsiteY11" fmla="*/ 965968 h 4527311"/>
              <a:gd name="connsiteX12" fmla="*/ 1429914 w 4157105"/>
              <a:gd name="connsiteY12" fmla="*/ 33911 h 45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105" h="4527311">
                <a:moveTo>
                  <a:pt x="1652105" y="0"/>
                </a:moveTo>
                <a:lnTo>
                  <a:pt x="2122593" y="0"/>
                </a:lnTo>
                <a:lnTo>
                  <a:pt x="2344784" y="33911"/>
                </a:lnTo>
                <a:cubicBezTo>
                  <a:pt x="3305196" y="230439"/>
                  <a:pt x="4044651" y="1033551"/>
                  <a:pt x="4145388" y="2025485"/>
                </a:cubicBezTo>
                <a:lnTo>
                  <a:pt x="4157105" y="2257534"/>
                </a:lnTo>
                <a:lnTo>
                  <a:pt x="4157105" y="2257574"/>
                </a:lnTo>
                <a:lnTo>
                  <a:pt x="4145388" y="2489624"/>
                </a:lnTo>
                <a:cubicBezTo>
                  <a:pt x="4029153" y="3634162"/>
                  <a:pt x="3062554" y="4527311"/>
                  <a:pt x="1887349" y="4527311"/>
                </a:cubicBezTo>
                <a:cubicBezTo>
                  <a:pt x="1103879" y="4527311"/>
                  <a:pt x="413123" y="4130356"/>
                  <a:pt x="5231" y="3526597"/>
                </a:cubicBezTo>
                <a:lnTo>
                  <a:pt x="0" y="3517987"/>
                </a:lnTo>
                <a:lnTo>
                  <a:pt x="0" y="998627"/>
                </a:lnTo>
                <a:lnTo>
                  <a:pt x="20659" y="965968"/>
                </a:lnTo>
                <a:cubicBezTo>
                  <a:pt x="347419" y="494603"/>
                  <a:pt x="848126" y="152962"/>
                  <a:pt x="1429914" y="33911"/>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C8C12F3C-50DF-BEBA-FB6C-27142A162AAE}"/>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41302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71D5AD-5918-9F17-2D08-84D34E91AE20}"/>
              </a:ext>
            </a:extLst>
          </p:cNvPr>
          <p:cNvGrpSpPr/>
          <p:nvPr userDrawn="1"/>
        </p:nvGrpSpPr>
        <p:grpSpPr>
          <a:xfrm>
            <a:off x="165100" y="-88436"/>
            <a:ext cx="11895596" cy="7037751"/>
            <a:chOff x="165100" y="-88436"/>
            <a:chExt cx="11895596" cy="7037751"/>
          </a:xfrm>
        </p:grpSpPr>
        <p:sp>
          <p:nvSpPr>
            <p:cNvPr id="6" name="Freeform 5">
              <a:extLst>
                <a:ext uri="{FF2B5EF4-FFF2-40B4-BE49-F238E27FC236}">
                  <a16:creationId xmlns:a16="http://schemas.microsoft.com/office/drawing/2014/main" id="{CF5255D9-D437-440F-52FC-7A9A56ED69B6}"/>
                </a:ext>
              </a:extLst>
            </p:cNvPr>
            <p:cNvSpPr/>
            <p:nvPr userDrawn="1"/>
          </p:nvSpPr>
          <p:spPr>
            <a:xfrm>
              <a:off x="11211807" y="1222325"/>
              <a:ext cx="848889" cy="4397497"/>
            </a:xfrm>
            <a:custGeom>
              <a:avLst/>
              <a:gdLst>
                <a:gd name="connsiteX0" fmla="*/ 848889 w 848889"/>
                <a:gd name="connsiteY0" fmla="*/ 0 h 4397497"/>
                <a:gd name="connsiteX1" fmla="*/ 848889 w 848889"/>
                <a:gd name="connsiteY1" fmla="*/ 4397497 h 4397497"/>
                <a:gd name="connsiteX2" fmla="*/ 661895 w 848889"/>
                <a:gd name="connsiteY2" fmla="*/ 4172274 h 4397497"/>
                <a:gd name="connsiteX3" fmla="*/ 0 w 848889"/>
                <a:gd name="connsiteY3" fmla="*/ 2198748 h 4397497"/>
                <a:gd name="connsiteX4" fmla="*/ 661895 w 848889"/>
                <a:gd name="connsiteY4" fmla="*/ 225223 h 439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889" h="4397497">
                  <a:moveTo>
                    <a:pt x="848889" y="0"/>
                  </a:moveTo>
                  <a:lnTo>
                    <a:pt x="848889" y="4397497"/>
                  </a:lnTo>
                  <a:lnTo>
                    <a:pt x="661895" y="4172274"/>
                  </a:lnTo>
                  <a:cubicBezTo>
                    <a:pt x="246457" y="3623646"/>
                    <a:pt x="0" y="2939978"/>
                    <a:pt x="0" y="2198748"/>
                  </a:cubicBezTo>
                  <a:cubicBezTo>
                    <a:pt x="0" y="1457518"/>
                    <a:pt x="246457" y="773851"/>
                    <a:pt x="661895" y="225223"/>
                  </a:cubicBezTo>
                  <a:close/>
                </a:path>
              </a:pathLst>
            </a:cu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94AE810-B300-8E7F-E8A1-5AFF4F9C218D}"/>
                </a:ext>
              </a:extLst>
            </p:cNvPr>
            <p:cNvSpPr/>
            <p:nvPr userDrawn="1"/>
          </p:nvSpPr>
          <p:spPr>
            <a:xfrm flipH="1">
              <a:off x="165100" y="148865"/>
              <a:ext cx="6544414" cy="654441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351FAB8-FACD-B6BD-022E-9C93374487CD}"/>
                </a:ext>
              </a:extLst>
            </p:cNvPr>
            <p:cNvSpPr/>
            <p:nvPr userDrawn="1"/>
          </p:nvSpPr>
          <p:spPr>
            <a:xfrm rot="1580702" flipH="1">
              <a:off x="6957943" y="-88436"/>
              <a:ext cx="4005435" cy="7037751"/>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147521" y="533400"/>
            <a:ext cx="3672879"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4/20/2026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01A80B-57C3-2542-F8F9-4162F212C6E2}"/>
              </a:ext>
            </a:extLst>
          </p:cNvPr>
          <p:cNvGrpSpPr/>
          <p:nvPr userDrawn="1"/>
        </p:nvGrpSpPr>
        <p:grpSpPr>
          <a:xfrm>
            <a:off x="152400" y="-88436"/>
            <a:ext cx="11903178" cy="7037751"/>
            <a:chOff x="152400" y="-88436"/>
            <a:chExt cx="11903178" cy="7037751"/>
          </a:xfrm>
        </p:grpSpPr>
        <p:sp>
          <p:nvSpPr>
            <p:cNvPr id="12" name="Freeform 11">
              <a:extLst>
                <a:ext uri="{FF2B5EF4-FFF2-40B4-BE49-F238E27FC236}">
                  <a16:creationId xmlns:a16="http://schemas.microsoft.com/office/drawing/2014/main" id="{29A715F7-04E9-46E5-C36A-E9884D1BF516}"/>
                </a:ext>
              </a:extLst>
            </p:cNvPr>
            <p:cNvSpPr/>
            <p:nvPr/>
          </p:nvSpPr>
          <p:spPr>
            <a:xfrm flipH="1">
              <a:off x="152400" y="653131"/>
              <a:ext cx="1526293" cy="5535886"/>
            </a:xfrm>
            <a:custGeom>
              <a:avLst/>
              <a:gdLst>
                <a:gd name="connsiteX0" fmla="*/ 1526293 w 1526293"/>
                <a:gd name="connsiteY0" fmla="*/ 0 h 5535886"/>
                <a:gd name="connsiteX1" fmla="*/ 1525150 w 1526293"/>
                <a:gd name="connsiteY1" fmla="*/ 652 h 5535886"/>
                <a:gd name="connsiteX2" fmla="*/ 0 w 1526293"/>
                <a:gd name="connsiteY2" fmla="*/ 2767942 h 5535886"/>
                <a:gd name="connsiteX3" fmla="*/ 1525150 w 1526293"/>
                <a:gd name="connsiteY3" fmla="*/ 5535233 h 5535886"/>
                <a:gd name="connsiteX4" fmla="*/ 1526293 w 1526293"/>
                <a:gd name="connsiteY4" fmla="*/ 5535886 h 5535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293" h="5535886">
                  <a:moveTo>
                    <a:pt x="1526293" y="0"/>
                  </a:moveTo>
                  <a:lnTo>
                    <a:pt x="1525150" y="652"/>
                  </a:lnTo>
                  <a:cubicBezTo>
                    <a:pt x="608598" y="580508"/>
                    <a:pt x="0" y="1603152"/>
                    <a:pt x="0" y="2767942"/>
                  </a:cubicBezTo>
                  <a:cubicBezTo>
                    <a:pt x="0" y="3932733"/>
                    <a:pt x="608598" y="4955377"/>
                    <a:pt x="1525150" y="5535233"/>
                  </a:cubicBezTo>
                  <a:lnTo>
                    <a:pt x="1526293" y="5535886"/>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E2ADEA49-6060-3F6F-D1ED-DA311F3074C0}"/>
                </a:ext>
              </a:extLst>
            </p:cNvPr>
            <p:cNvSpPr/>
            <p:nvPr/>
          </p:nvSpPr>
          <p:spPr>
            <a:xfrm>
              <a:off x="6180986" y="148865"/>
              <a:ext cx="5874592" cy="6544414"/>
            </a:xfrm>
            <a:custGeom>
              <a:avLst/>
              <a:gdLst>
                <a:gd name="connsiteX0" fmla="*/ 3272207 w 5874592"/>
                <a:gd name="connsiteY0" fmla="*/ 0 h 6544414"/>
                <a:gd name="connsiteX1" fmla="*/ 5797201 w 5874592"/>
                <a:gd name="connsiteY1" fmla="*/ 1190780 h 6544414"/>
                <a:gd name="connsiteX2" fmla="*/ 5874592 w 5874592"/>
                <a:gd name="connsiteY2" fmla="*/ 1294273 h 6544414"/>
                <a:gd name="connsiteX3" fmla="*/ 5874592 w 5874592"/>
                <a:gd name="connsiteY3" fmla="*/ 5250141 h 6544414"/>
                <a:gd name="connsiteX4" fmla="*/ 5797201 w 5874592"/>
                <a:gd name="connsiteY4" fmla="*/ 5353635 h 6544414"/>
                <a:gd name="connsiteX5" fmla="*/ 3272207 w 5874592"/>
                <a:gd name="connsiteY5" fmla="*/ 6544414 h 6544414"/>
                <a:gd name="connsiteX6" fmla="*/ 0 w 5874592"/>
                <a:gd name="connsiteY6" fmla="*/ 3272207 h 6544414"/>
                <a:gd name="connsiteX7" fmla="*/ 3272207 w 5874592"/>
                <a:gd name="connsiteY7" fmla="*/ 0 h 6544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4592" h="6544414">
                  <a:moveTo>
                    <a:pt x="3272207" y="0"/>
                  </a:moveTo>
                  <a:cubicBezTo>
                    <a:pt x="4288752" y="0"/>
                    <a:pt x="5197030" y="463541"/>
                    <a:pt x="5797201" y="1190780"/>
                  </a:cubicBezTo>
                  <a:lnTo>
                    <a:pt x="5874592" y="1294273"/>
                  </a:lnTo>
                  <a:lnTo>
                    <a:pt x="5874592" y="5250141"/>
                  </a:lnTo>
                  <a:lnTo>
                    <a:pt x="5797201" y="5353635"/>
                  </a:lnTo>
                  <a:cubicBezTo>
                    <a:pt x="5197030" y="6080874"/>
                    <a:pt x="4288752" y="6544414"/>
                    <a:pt x="3272207" y="6544414"/>
                  </a:cubicBezTo>
                  <a:cubicBezTo>
                    <a:pt x="1465017" y="6544414"/>
                    <a:pt x="0" y="5079397"/>
                    <a:pt x="0" y="3272207"/>
                  </a:cubicBezTo>
                  <a:cubicBezTo>
                    <a:pt x="0" y="1465017"/>
                    <a:pt x="1465017" y="0"/>
                    <a:pt x="3272207" y="0"/>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AE1AA2C1-F4A0-4B20-96E2-4E487E8DFC09}"/>
                </a:ext>
              </a:extLst>
            </p:cNvPr>
            <p:cNvSpPr/>
            <p:nvPr/>
          </p:nvSpPr>
          <p:spPr>
            <a:xfrm rot="20019298">
              <a:off x="1927122" y="-88436"/>
              <a:ext cx="4005435" cy="7037751"/>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itle 1">
            <a:extLst>
              <a:ext uri="{FF2B5EF4-FFF2-40B4-BE49-F238E27FC236}">
                <a16:creationId xmlns:a16="http://schemas.microsoft.com/office/drawing/2014/main" id="{214F1C20-FCE7-30C0-F59F-71217EDB9E89}"/>
              </a:ext>
            </a:extLst>
          </p:cNvPr>
          <p:cNvSpPr>
            <a:spLocks noGrp="1"/>
          </p:cNvSpPr>
          <p:nvPr>
            <p:ph type="title"/>
          </p:nvPr>
        </p:nvSpPr>
        <p:spPr>
          <a:xfrm>
            <a:off x="7405179" y="533400"/>
            <a:ext cx="3948621"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4/20/2026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50847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4D2F98B-D271-37CE-BA9E-7E33E5BDD2F8}"/>
              </a:ext>
            </a:extLst>
          </p:cNvPr>
          <p:cNvGrpSpPr/>
          <p:nvPr userDrawn="1"/>
        </p:nvGrpSpPr>
        <p:grpSpPr>
          <a:xfrm>
            <a:off x="3674605" y="167600"/>
            <a:ext cx="9578190" cy="6544414"/>
            <a:chOff x="3674605" y="167600"/>
            <a:chExt cx="9578190" cy="6544414"/>
          </a:xfrm>
        </p:grpSpPr>
        <p:sp>
          <p:nvSpPr>
            <p:cNvPr id="6" name="Oval 5">
              <a:extLst>
                <a:ext uri="{FF2B5EF4-FFF2-40B4-BE49-F238E27FC236}">
                  <a16:creationId xmlns:a16="http://schemas.microsoft.com/office/drawing/2014/main" id="{77762970-4BA9-67FE-9546-B8C880CC8F90}"/>
                </a:ext>
              </a:extLst>
            </p:cNvPr>
            <p:cNvSpPr/>
            <p:nvPr userDrawn="1"/>
          </p:nvSpPr>
          <p:spPr>
            <a:xfrm flipH="1" flipV="1">
              <a:off x="3674605" y="167600"/>
              <a:ext cx="6544414" cy="6544414"/>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B3EC315C-BB0A-068E-0412-678F624B1CEE}"/>
                </a:ext>
              </a:extLst>
            </p:cNvPr>
            <p:cNvSpPr/>
            <p:nvPr userDrawn="1"/>
          </p:nvSpPr>
          <p:spPr>
            <a:xfrm rot="20019298" flipH="1" flipV="1">
              <a:off x="10225860" y="197116"/>
              <a:ext cx="3026935" cy="5719959"/>
            </a:xfrm>
            <a:custGeom>
              <a:avLst/>
              <a:gdLst>
                <a:gd name="connsiteX0" fmla="*/ 523706 w 3026935"/>
                <a:gd name="connsiteY0" fmla="*/ 5609175 h 5719959"/>
                <a:gd name="connsiteX1" fmla="*/ 69603 w 3026935"/>
                <a:gd name="connsiteY1" fmla="*/ 5295250 h 5719959"/>
                <a:gd name="connsiteX2" fmla="*/ 0 w 3026935"/>
                <a:gd name="connsiteY2" fmla="*/ 5220954 h 5719959"/>
                <a:gd name="connsiteX3" fmla="*/ 2585464 w 3026935"/>
                <a:gd name="connsiteY3" fmla="*/ 0 h 5719959"/>
                <a:gd name="connsiteX4" fmla="*/ 2684902 w 3026935"/>
                <a:gd name="connsiteY4" fmla="*/ 233646 h 5719959"/>
                <a:gd name="connsiteX5" fmla="*/ 3026935 w 3026935"/>
                <a:gd name="connsiteY5" fmla="*/ 2201083 h 5719959"/>
                <a:gd name="connsiteX6" fmla="*/ 1024217 w 3026935"/>
                <a:gd name="connsiteY6" fmla="*/ 5719959 h 5719959"/>
                <a:gd name="connsiteX7" fmla="*/ 523706 w 3026935"/>
                <a:gd name="connsiteY7" fmla="*/ 5609175 h 5719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6935" h="5719959">
                  <a:moveTo>
                    <a:pt x="523706" y="5609175"/>
                  </a:moveTo>
                  <a:cubicBezTo>
                    <a:pt x="363731" y="5536855"/>
                    <a:pt x="211489" y="5430678"/>
                    <a:pt x="69603" y="5295250"/>
                  </a:cubicBezTo>
                  <a:lnTo>
                    <a:pt x="0" y="5220954"/>
                  </a:lnTo>
                  <a:lnTo>
                    <a:pt x="2585464" y="0"/>
                  </a:lnTo>
                  <a:lnTo>
                    <a:pt x="2684902" y="233646"/>
                  </a:lnTo>
                  <a:cubicBezTo>
                    <a:pt x="2900844" y="795262"/>
                    <a:pt x="3026935" y="1472300"/>
                    <a:pt x="3026935" y="2201083"/>
                  </a:cubicBezTo>
                  <a:cubicBezTo>
                    <a:pt x="3026935" y="4144505"/>
                    <a:pt x="2130288" y="5719959"/>
                    <a:pt x="1024217" y="5719959"/>
                  </a:cubicBezTo>
                  <a:cubicBezTo>
                    <a:pt x="851393" y="5719959"/>
                    <a:pt x="683683" y="5681496"/>
                    <a:pt x="523706" y="5609175"/>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6AEC7A8F-DFB0-BA58-55BA-2256D429149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a:t>Click to edit Master title style</a:t>
            </a:r>
          </a:p>
        </p:txBody>
      </p:sp>
      <p:sp>
        <p:nvSpPr>
          <p:cNvPr id="13" name="Content Placeholder 13">
            <a:extLst>
              <a:ext uri="{FF2B5EF4-FFF2-40B4-BE49-F238E27FC236}">
                <a16:creationId xmlns:a16="http://schemas.microsoft.com/office/drawing/2014/main" id="{7000DFF9-87C1-EF0E-8591-CD17A07068B5}"/>
              </a:ext>
            </a:extLst>
          </p:cNvPr>
          <p:cNvSpPr>
            <a:spLocks noGrp="1"/>
          </p:cNvSpPr>
          <p:nvPr>
            <p:ph sz="quarter" idx="14" hasCustomPrompt="1"/>
          </p:nvPr>
        </p:nvSpPr>
        <p:spPr>
          <a:xfrm>
            <a:off x="533400" y="759066"/>
            <a:ext cx="11125200" cy="3279534"/>
          </a:xfrm>
        </p:spPr>
        <p:txBody>
          <a:bodyPr/>
          <a:lstStyle>
            <a:lvl1pPr>
              <a:lnSpc>
                <a:spcPct val="90000"/>
              </a:lnSpc>
              <a:buNone/>
              <a:defRPr sz="3000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4/20/2026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D9F14A6-6A33-FB70-8539-2013309315DA}"/>
              </a:ext>
            </a:extLst>
          </p:cNvPr>
          <p:cNvGrpSpPr/>
          <p:nvPr userDrawn="1"/>
        </p:nvGrpSpPr>
        <p:grpSpPr>
          <a:xfrm>
            <a:off x="152400" y="148866"/>
            <a:ext cx="13084970" cy="6544413"/>
            <a:chOff x="152400" y="148866"/>
            <a:chExt cx="13084970" cy="6544413"/>
          </a:xfrm>
        </p:grpSpPr>
        <p:sp>
          <p:nvSpPr>
            <p:cNvPr id="10" name="Freeform 9">
              <a:extLst>
                <a:ext uri="{FF2B5EF4-FFF2-40B4-BE49-F238E27FC236}">
                  <a16:creationId xmlns:a16="http://schemas.microsoft.com/office/drawing/2014/main" id="{3FE5424B-1C2A-A6C8-2640-0AAA6B5870AC}"/>
                </a:ext>
              </a:extLst>
            </p:cNvPr>
            <p:cNvSpPr/>
            <p:nvPr/>
          </p:nvSpPr>
          <p:spPr>
            <a:xfrm flipH="1">
              <a:off x="152400" y="148866"/>
              <a:ext cx="10517893" cy="6544413"/>
            </a:xfrm>
            <a:custGeom>
              <a:avLst/>
              <a:gdLst>
                <a:gd name="connsiteX0" fmla="*/ 10517893 w 10517893"/>
                <a:gd name="connsiteY0" fmla="*/ 0 h 6544413"/>
                <a:gd name="connsiteX1" fmla="*/ 3272207 w 10517893"/>
                <a:gd name="connsiteY1" fmla="*/ 0 h 6544413"/>
                <a:gd name="connsiteX2" fmla="*/ 3231795 w 10517893"/>
                <a:gd name="connsiteY2" fmla="*/ 0 h 6544413"/>
                <a:gd name="connsiteX3" fmla="*/ 3231795 w 10517893"/>
                <a:gd name="connsiteY3" fmla="*/ 2041 h 6544413"/>
                <a:gd name="connsiteX4" fmla="*/ 2937642 w 10517893"/>
                <a:gd name="connsiteY4" fmla="*/ 16896 h 6544413"/>
                <a:gd name="connsiteX5" fmla="*/ 0 w 10517893"/>
                <a:gd name="connsiteY5" fmla="*/ 3272207 h 6544413"/>
                <a:gd name="connsiteX6" fmla="*/ 2937642 w 10517893"/>
                <a:gd name="connsiteY6" fmla="*/ 6527520 h 6544413"/>
                <a:gd name="connsiteX7" fmla="*/ 3231795 w 10517893"/>
                <a:gd name="connsiteY7" fmla="*/ 6542374 h 6544413"/>
                <a:gd name="connsiteX8" fmla="*/ 3231795 w 10517893"/>
                <a:gd name="connsiteY8" fmla="*/ 6544413 h 6544413"/>
                <a:gd name="connsiteX9" fmla="*/ 3272207 w 10517893"/>
                <a:gd name="connsiteY9" fmla="*/ 6544413 h 6544413"/>
                <a:gd name="connsiteX10" fmla="*/ 10517893 w 105178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7893" h="6544413">
                  <a:moveTo>
                    <a:pt x="10517893" y="0"/>
                  </a:moveTo>
                  <a:lnTo>
                    <a:pt x="3272207" y="0"/>
                  </a:lnTo>
                  <a:lnTo>
                    <a:pt x="3231795" y="0"/>
                  </a:lnTo>
                  <a:lnTo>
                    <a:pt x="3231795" y="2041"/>
                  </a:lnTo>
                  <a:lnTo>
                    <a:pt x="2937642" y="16896"/>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10517893" y="6544413"/>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8B2D998-93EB-2CBC-37AA-4294826CB13B}"/>
                </a:ext>
              </a:extLst>
            </p:cNvPr>
            <p:cNvSpPr/>
            <p:nvPr/>
          </p:nvSpPr>
          <p:spPr>
            <a:xfrm rot="20019298">
              <a:off x="10566593" y="306343"/>
              <a:ext cx="2670777" cy="5138414"/>
            </a:xfrm>
            <a:custGeom>
              <a:avLst/>
              <a:gdLst>
                <a:gd name="connsiteX0" fmla="*/ 2503229 w 2670777"/>
                <a:gd name="connsiteY0" fmla="*/ 110784 h 5138414"/>
                <a:gd name="connsiteX1" fmla="*/ 2598266 w 2670777"/>
                <a:gd name="connsiteY1" fmla="*/ 158202 h 5138414"/>
                <a:gd name="connsiteX2" fmla="*/ 2670777 w 2670777"/>
                <a:gd name="connsiteY2" fmla="*/ 201312 h 5138414"/>
                <a:gd name="connsiteX3" fmla="*/ 225879 w 2670777"/>
                <a:gd name="connsiteY3" fmla="*/ 5138414 h 5138414"/>
                <a:gd name="connsiteX4" fmla="*/ 157383 w 2670777"/>
                <a:gd name="connsiteY4" fmla="*/ 4888582 h 5138414"/>
                <a:gd name="connsiteX5" fmla="*/ 0 w 2670777"/>
                <a:gd name="connsiteY5" fmla="*/ 3518876 h 5138414"/>
                <a:gd name="connsiteX6" fmla="*/ 2002718 w 2670777"/>
                <a:gd name="connsiteY6" fmla="*/ 0 h 5138414"/>
                <a:gd name="connsiteX7" fmla="*/ 2503229 w 2670777"/>
                <a:gd name="connsiteY7" fmla="*/ 110784 h 513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0777" h="5138414">
                  <a:moveTo>
                    <a:pt x="2503229" y="110784"/>
                  </a:moveTo>
                  <a:cubicBezTo>
                    <a:pt x="2535224" y="125248"/>
                    <a:pt x="2566910" y="141066"/>
                    <a:pt x="2598266" y="158202"/>
                  </a:cubicBezTo>
                  <a:lnTo>
                    <a:pt x="2670777" y="201312"/>
                  </a:lnTo>
                  <a:lnTo>
                    <a:pt x="225879" y="5138414"/>
                  </a:lnTo>
                  <a:lnTo>
                    <a:pt x="157383" y="4888582"/>
                  </a:lnTo>
                  <a:cubicBezTo>
                    <a:pt x="56041" y="4467590"/>
                    <a:pt x="0" y="4004732"/>
                    <a:pt x="0" y="3518876"/>
                  </a:cubicBezTo>
                  <a:cubicBezTo>
                    <a:pt x="0" y="1575454"/>
                    <a:pt x="896647" y="0"/>
                    <a:pt x="2002718" y="0"/>
                  </a:cubicBezTo>
                  <a:cubicBezTo>
                    <a:pt x="2175542" y="0"/>
                    <a:pt x="2343253" y="38464"/>
                    <a:pt x="2503229" y="110784"/>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7">
            <a:extLst>
              <a:ext uri="{FF2B5EF4-FFF2-40B4-BE49-F238E27FC236}">
                <a16:creationId xmlns:a16="http://schemas.microsoft.com/office/drawing/2014/main" id="{D7B780EC-F16A-35FF-0401-36928A84A40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a:t>Click to edit Master title style</a:t>
            </a:r>
          </a:p>
        </p:txBody>
      </p:sp>
      <p:sp>
        <p:nvSpPr>
          <p:cNvPr id="14" name="Content Placeholder 13">
            <a:extLst>
              <a:ext uri="{FF2B5EF4-FFF2-40B4-BE49-F238E27FC236}">
                <a16:creationId xmlns:a16="http://schemas.microsoft.com/office/drawing/2014/main" id="{26CBD53D-3DBA-A3EF-41D6-7A5D01E2329F}"/>
              </a:ext>
            </a:extLst>
          </p:cNvPr>
          <p:cNvSpPr>
            <a:spLocks noGrp="1"/>
          </p:cNvSpPr>
          <p:nvPr>
            <p:ph sz="quarter" idx="14" hasCustomPrompt="1"/>
          </p:nvPr>
        </p:nvSpPr>
        <p:spPr>
          <a:xfrm>
            <a:off x="533400" y="533400"/>
            <a:ext cx="11125200" cy="3505200"/>
          </a:xfrm>
        </p:spPr>
        <p:txBody>
          <a:bodyPr/>
          <a:lstStyle>
            <a:lvl1pPr>
              <a:lnSpc>
                <a:spcPct val="90000"/>
              </a:lnSpc>
              <a:buNone/>
              <a:defRPr sz="3000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4/20/2026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6370214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F000B3-B3CC-941C-359D-2D09154526E9}"/>
              </a:ext>
            </a:extLst>
          </p:cNvPr>
          <p:cNvGrpSpPr/>
          <p:nvPr userDrawn="1"/>
        </p:nvGrpSpPr>
        <p:grpSpPr>
          <a:xfrm>
            <a:off x="152400" y="-88436"/>
            <a:ext cx="11904205" cy="7037751"/>
            <a:chOff x="152400" y="-88436"/>
            <a:chExt cx="11904205" cy="7037751"/>
          </a:xfrm>
        </p:grpSpPr>
        <p:sp>
          <p:nvSpPr>
            <p:cNvPr id="6" name="Freeform 5">
              <a:extLst>
                <a:ext uri="{FF2B5EF4-FFF2-40B4-BE49-F238E27FC236}">
                  <a16:creationId xmlns:a16="http://schemas.microsoft.com/office/drawing/2014/main" id="{2582DCA7-8895-A2BB-0DBE-032EA20CC439}"/>
                </a:ext>
              </a:extLst>
            </p:cNvPr>
            <p:cNvSpPr/>
            <p:nvPr userDrawn="1"/>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06A580B7-03BC-7B73-D23A-D4523B8FB667}"/>
                </a:ext>
              </a:extLst>
            </p:cNvPr>
            <p:cNvSpPr/>
            <p:nvPr userDrawn="1"/>
          </p:nvSpPr>
          <p:spPr>
            <a:xfrm flipV="1">
              <a:off x="5512191" y="167600"/>
              <a:ext cx="6544414" cy="6544414"/>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77ECBD9-D58C-001D-C9CF-2A1A6B692875}"/>
                </a:ext>
              </a:extLst>
            </p:cNvPr>
            <p:cNvSpPr/>
            <p:nvPr userDrawn="1"/>
          </p:nvSpPr>
          <p:spPr>
            <a:xfrm rot="1580702" flipV="1">
              <a:off x="1258327" y="-88436"/>
              <a:ext cx="4005435" cy="7037751"/>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0"/>
            <a:ext cx="11125200" cy="5807620"/>
          </a:xfrm>
        </p:spPr>
        <p:txBody>
          <a:bodyPr anchor="ctr">
            <a:normAutofit/>
          </a:bodyPr>
          <a:lstStyle>
            <a:lvl1pPr marL="0" indent="0">
              <a:lnSpc>
                <a:spcPct val="90000"/>
              </a:lnSpc>
              <a:spcBef>
                <a:spcPts val="0"/>
              </a:spcBef>
              <a:buNone/>
              <a:defRPr sz="7200" b="0" i="0">
                <a:solidFill>
                  <a:schemeClr val="bg1"/>
                </a:solidFill>
                <a:latin typeface="+mj-lt"/>
              </a:defRPr>
            </a:lvl1pPr>
            <a:lvl2pPr marL="228600" indent="0">
              <a:lnSpc>
                <a:spcPct val="90000"/>
              </a:lnSpc>
              <a:spcBef>
                <a:spcPts val="0"/>
              </a:spcBef>
              <a:buNone/>
              <a:defRPr sz="7200" b="0" i="0">
                <a:solidFill>
                  <a:schemeClr val="bg1"/>
                </a:solidFill>
                <a:latin typeface="+mj-lt"/>
              </a:defRPr>
            </a:lvl2pPr>
            <a:lvl3pPr marL="457200" indent="0">
              <a:lnSpc>
                <a:spcPct val="90000"/>
              </a:lnSpc>
              <a:spcBef>
                <a:spcPts val="0"/>
              </a:spcBef>
              <a:buNone/>
              <a:defRPr sz="7200" b="0" i="0">
                <a:solidFill>
                  <a:schemeClr val="bg1"/>
                </a:solidFill>
                <a:latin typeface="+mj-lt"/>
              </a:defRPr>
            </a:lvl3pPr>
            <a:lvl4pPr marL="685800" indent="0">
              <a:lnSpc>
                <a:spcPct val="90000"/>
              </a:lnSpc>
              <a:spcBef>
                <a:spcPts val="0"/>
              </a:spcBef>
              <a:buNone/>
              <a:defRPr sz="7200" b="0" i="0">
                <a:solidFill>
                  <a:schemeClr val="bg1"/>
                </a:solidFill>
                <a:latin typeface="+mj-lt"/>
              </a:defRPr>
            </a:lvl4pPr>
            <a:lvl5pPr marL="914400" indent="0">
              <a:lnSpc>
                <a:spcPct val="90000"/>
              </a:lnSpc>
              <a:spcBef>
                <a:spcPts val="0"/>
              </a:spcBef>
              <a:buNone/>
              <a:defRPr sz="7200" b="0" i="0">
                <a:solidFill>
                  <a:schemeClr val="bg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967A35BA-41D5-4E87-94C2-E365E2A3656B}" type="datetime1">
              <a:rPr lang="en-US" smtClean="0"/>
              <a:pPr/>
              <a:t>4/20/2026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83108B4-D831-97C7-3CA0-D2D881D64FF0}"/>
              </a:ext>
            </a:extLst>
          </p:cNvPr>
          <p:cNvGrpSpPr/>
          <p:nvPr userDrawn="1"/>
        </p:nvGrpSpPr>
        <p:grpSpPr>
          <a:xfrm>
            <a:off x="152400" y="-88436"/>
            <a:ext cx="11904205" cy="7037751"/>
            <a:chOff x="152400" y="-88436"/>
            <a:chExt cx="11904205" cy="7037751"/>
          </a:xfrm>
        </p:grpSpPr>
        <p:sp>
          <p:nvSpPr>
            <p:cNvPr id="8" name="Freeform 7">
              <a:extLst>
                <a:ext uri="{FF2B5EF4-FFF2-40B4-BE49-F238E27FC236}">
                  <a16:creationId xmlns:a16="http://schemas.microsoft.com/office/drawing/2014/main" id="{A496F412-2CA1-A786-6264-9455D3669C60}"/>
                </a:ext>
              </a:extLst>
            </p:cNvPr>
            <p:cNvSpPr/>
            <p:nvPr/>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EB3D0D44-B0A9-90BF-BECF-B9616C6B43A2}"/>
                </a:ext>
              </a:extLst>
            </p:cNvPr>
            <p:cNvSpPr/>
            <p:nvPr/>
          </p:nvSpPr>
          <p:spPr>
            <a:xfrm flipV="1">
              <a:off x="5512191" y="167600"/>
              <a:ext cx="6544414" cy="6544414"/>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2187DF4-0103-94F1-AE81-7B1C3CE4D600}"/>
                </a:ext>
              </a:extLst>
            </p:cNvPr>
            <p:cNvSpPr/>
            <p:nvPr/>
          </p:nvSpPr>
          <p:spPr>
            <a:xfrm rot="1580702" flipV="1">
              <a:off x="1258327" y="-88436"/>
              <a:ext cx="4005435" cy="7037751"/>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1"/>
            <a:ext cx="11125200" cy="5810554"/>
          </a:xfrm>
        </p:spPr>
        <p:txBody>
          <a:bodyPr anchor="b">
            <a:norm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EFC801C-C54B-4E4E-A0DD-68C292C7D70F}" type="datetime1">
              <a:rPr lang="en-US" smtClean="0"/>
              <a:t>4/20/2026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solidFill>
            <a:schemeClr val="accent2">
              <a:lumMod val="60000"/>
              <a:lumOff val="40000"/>
            </a:schemeClr>
          </a:solid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4/20/2026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17692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no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4/20/2026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078001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125865"/>
            <a:ext cx="9226574" cy="462788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957D5DCB-C78A-3045-4A42-D1BAF957307A}"/>
              </a:ext>
            </a:extLst>
          </p:cNvPr>
          <p:cNvGrpSpPr/>
          <p:nvPr userDrawn="1"/>
        </p:nvGrpSpPr>
        <p:grpSpPr>
          <a:xfrm flipH="1" flipV="1">
            <a:off x="152400" y="-88436"/>
            <a:ext cx="11887200" cy="7037751"/>
            <a:chOff x="152400" y="-88436"/>
            <a:chExt cx="11887200" cy="7037751"/>
          </a:xfrm>
        </p:grpSpPr>
        <p:sp>
          <p:nvSpPr>
            <p:cNvPr id="8" name="Freeform 7">
              <a:extLst>
                <a:ext uri="{FF2B5EF4-FFF2-40B4-BE49-F238E27FC236}">
                  <a16:creationId xmlns:a16="http://schemas.microsoft.com/office/drawing/2014/main" id="{9DA47DF6-7422-370F-C575-3584C4CB05A9}"/>
                </a:ext>
              </a:extLst>
            </p:cNvPr>
            <p:cNvSpPr/>
            <p:nvPr/>
          </p:nvSpPr>
          <p:spPr>
            <a:xfrm>
              <a:off x="5217408" y="148866"/>
              <a:ext cx="6822192" cy="6544413"/>
            </a:xfrm>
            <a:custGeom>
              <a:avLst/>
              <a:gdLst>
                <a:gd name="connsiteX0" fmla="*/ 3231794 w 6822192"/>
                <a:gd name="connsiteY0" fmla="*/ 0 h 6544413"/>
                <a:gd name="connsiteX1" fmla="*/ 3272206 w 6822192"/>
                <a:gd name="connsiteY1" fmla="*/ 0 h 6544413"/>
                <a:gd name="connsiteX2" fmla="*/ 6822192 w 6822192"/>
                <a:gd name="connsiteY2" fmla="*/ 0 h 6544413"/>
                <a:gd name="connsiteX3" fmla="*/ 6822192 w 6822192"/>
                <a:gd name="connsiteY3" fmla="*/ 6544413 h 6544413"/>
                <a:gd name="connsiteX4" fmla="*/ 3272206 w 6822192"/>
                <a:gd name="connsiteY4" fmla="*/ 6544413 h 6544413"/>
                <a:gd name="connsiteX5" fmla="*/ 3231794 w 6822192"/>
                <a:gd name="connsiteY5" fmla="*/ 6544413 h 6544413"/>
                <a:gd name="connsiteX6" fmla="*/ 3231794 w 6822192"/>
                <a:gd name="connsiteY6" fmla="*/ 6542374 h 6544413"/>
                <a:gd name="connsiteX7" fmla="*/ 2937641 w 6822192"/>
                <a:gd name="connsiteY7" fmla="*/ 6527520 h 6544413"/>
                <a:gd name="connsiteX8" fmla="*/ 0 w 6822192"/>
                <a:gd name="connsiteY8" fmla="*/ 3272207 h 6544413"/>
                <a:gd name="connsiteX9" fmla="*/ 2937641 w 6822192"/>
                <a:gd name="connsiteY9" fmla="*/ 16895 h 6544413"/>
                <a:gd name="connsiteX10" fmla="*/ 3231794 w 6822192"/>
                <a:gd name="connsiteY10" fmla="*/ 2041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2" h="6544413">
                  <a:moveTo>
                    <a:pt x="3231794" y="0"/>
                  </a:moveTo>
                  <a:lnTo>
                    <a:pt x="3272206" y="0"/>
                  </a:lnTo>
                  <a:lnTo>
                    <a:pt x="6822192" y="0"/>
                  </a:lnTo>
                  <a:lnTo>
                    <a:pt x="6822192" y="6544413"/>
                  </a:lnTo>
                  <a:lnTo>
                    <a:pt x="3272206" y="6544413"/>
                  </a:lnTo>
                  <a:lnTo>
                    <a:pt x="3231794" y="6544413"/>
                  </a:lnTo>
                  <a:lnTo>
                    <a:pt x="3231794" y="6542374"/>
                  </a:lnTo>
                  <a:lnTo>
                    <a:pt x="2937641" y="6527520"/>
                  </a:lnTo>
                  <a:cubicBezTo>
                    <a:pt x="1287610" y="6359951"/>
                    <a:pt x="0" y="4966448"/>
                    <a:pt x="0" y="3272207"/>
                  </a:cubicBezTo>
                  <a:cubicBezTo>
                    <a:pt x="0" y="1577967"/>
                    <a:pt x="1287610" y="184464"/>
                    <a:pt x="2937641" y="16895"/>
                  </a:cubicBezTo>
                  <a:lnTo>
                    <a:pt x="3231794" y="204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A5D1B8AA-DC25-BD12-0C34-71C058CEE5B8}"/>
                </a:ext>
              </a:extLst>
            </p:cNvPr>
            <p:cNvSpPr/>
            <p:nvPr/>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456AC469-2947-1746-497A-AFAE40774752}"/>
                </a:ext>
              </a:extLst>
            </p:cNvPr>
            <p:cNvSpPr/>
            <p:nvPr/>
          </p:nvSpPr>
          <p:spPr>
            <a:xfrm rot="1580702" flipH="1">
              <a:off x="963543" y="-88436"/>
              <a:ext cx="4005435" cy="703775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565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09108B5-C429-31CF-031E-CED9C7D1A9A1}"/>
              </a:ext>
            </a:extLst>
          </p:cNvPr>
          <p:cNvSpPr>
            <a:spLocks noGrp="1"/>
          </p:cNvSpPr>
          <p:nvPr>
            <p:ph type="title" hasCustomPrompt="1"/>
          </p:nvPr>
        </p:nvSpPr>
        <p:spPr>
          <a:xfrm>
            <a:off x="533400" y="5750809"/>
            <a:ext cx="11125200" cy="590211"/>
          </a:xfrm>
        </p:spPr>
        <p:txBody>
          <a:bodyPr anchor="ct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337A93F4-1DC8-4F22-DF99-956D9D7BF7CA}"/>
              </a:ext>
            </a:extLst>
          </p:cNvPr>
          <p:cNvSpPr/>
          <p:nvPr userDrawn="1"/>
        </p:nvSpPr>
        <p:spPr>
          <a:xfrm flipV="1">
            <a:off x="152399" y="181515"/>
            <a:ext cx="11887202" cy="6458077"/>
          </a:xfrm>
          <a:custGeom>
            <a:avLst/>
            <a:gdLst>
              <a:gd name="connsiteX0" fmla="*/ 11887202 w 11887202"/>
              <a:gd name="connsiteY0" fmla="*/ 864612 h 6458077"/>
              <a:gd name="connsiteX1" fmla="*/ 11887202 w 11887202"/>
              <a:gd name="connsiteY1" fmla="*/ 5584272 h 6458077"/>
              <a:gd name="connsiteX2" fmla="*/ 11802450 w 11887202"/>
              <a:gd name="connsiteY2" fmla="*/ 5507244 h 6458077"/>
              <a:gd name="connsiteX3" fmla="*/ 10856879 w 11887202"/>
              <a:gd name="connsiteY3" fmla="*/ 3224438 h 6458077"/>
              <a:gd name="connsiteX4" fmla="*/ 11802450 w 11887202"/>
              <a:gd name="connsiteY4" fmla="*/ 941640 h 6458077"/>
              <a:gd name="connsiteX5" fmla="*/ 3228367 w 11887202"/>
              <a:gd name="connsiteY5" fmla="*/ 1351 h 6458077"/>
              <a:gd name="connsiteX6" fmla="*/ 6456736 w 11887202"/>
              <a:gd name="connsiteY6" fmla="*/ 3229719 h 6458077"/>
              <a:gd name="connsiteX7" fmla="*/ 3228367 w 11887202"/>
              <a:gd name="connsiteY7" fmla="*/ 6458077 h 6458077"/>
              <a:gd name="connsiteX8" fmla="*/ 0 w 11887202"/>
              <a:gd name="connsiteY8" fmla="*/ 3229719 h 6458077"/>
              <a:gd name="connsiteX9" fmla="*/ 3228367 w 11887202"/>
              <a:gd name="connsiteY9" fmla="*/ 1351 h 6458077"/>
              <a:gd name="connsiteX10" fmla="*/ 9660775 w 11887202"/>
              <a:gd name="connsiteY10" fmla="*/ 553 h 6458077"/>
              <a:gd name="connsiteX11" fmla="*/ 10151565 w 11887202"/>
              <a:gd name="connsiteY11" fmla="*/ 117417 h 6458077"/>
              <a:gd name="connsiteX12" fmla="*/ 10435757 w 11887202"/>
              <a:gd name="connsiteY12" fmla="*/ 4065627 h 6458077"/>
              <a:gd name="connsiteX13" fmla="*/ 7168123 w 11887202"/>
              <a:gd name="connsiteY13" fmla="*/ 6299815 h 6458077"/>
              <a:gd name="connsiteX14" fmla="*/ 6883933 w 11887202"/>
              <a:gd name="connsiteY14" fmla="*/ 2351584 h 6458077"/>
              <a:gd name="connsiteX15" fmla="*/ 9660775 w 11887202"/>
              <a:gd name="connsiteY15" fmla="*/ 553 h 6458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887202" h="6458077">
                <a:moveTo>
                  <a:pt x="11887202" y="864612"/>
                </a:moveTo>
                <a:lnTo>
                  <a:pt x="11887202" y="5584272"/>
                </a:lnTo>
                <a:lnTo>
                  <a:pt x="11802450" y="5507244"/>
                </a:lnTo>
                <a:cubicBezTo>
                  <a:pt x="11218229" y="4923022"/>
                  <a:pt x="10856879" y="4115927"/>
                  <a:pt x="10856879" y="3224438"/>
                </a:cubicBezTo>
                <a:cubicBezTo>
                  <a:pt x="10856879" y="2332950"/>
                  <a:pt x="11218229" y="1525859"/>
                  <a:pt x="11802450" y="941640"/>
                </a:cubicBezTo>
                <a:close/>
                <a:moveTo>
                  <a:pt x="3228367" y="1351"/>
                </a:moveTo>
                <a:cubicBezTo>
                  <a:pt x="5011335" y="1351"/>
                  <a:pt x="6456736" y="1446742"/>
                  <a:pt x="6456736" y="3229719"/>
                </a:cubicBezTo>
                <a:cubicBezTo>
                  <a:pt x="6456736" y="5012677"/>
                  <a:pt x="5011335" y="6458077"/>
                  <a:pt x="3228367" y="6458077"/>
                </a:cubicBezTo>
                <a:cubicBezTo>
                  <a:pt x="1445390" y="6458077"/>
                  <a:pt x="0" y="5012677"/>
                  <a:pt x="0" y="3229719"/>
                </a:cubicBezTo>
                <a:cubicBezTo>
                  <a:pt x="1" y="1446742"/>
                  <a:pt x="1445390" y="1351"/>
                  <a:pt x="3228367" y="1351"/>
                </a:cubicBezTo>
                <a:close/>
                <a:moveTo>
                  <a:pt x="9660775" y="553"/>
                </a:moveTo>
                <a:cubicBezTo>
                  <a:pt x="9833292" y="5481"/>
                  <a:pt x="9998315" y="43461"/>
                  <a:pt x="10151565" y="117417"/>
                </a:cubicBezTo>
                <a:cubicBezTo>
                  <a:pt x="11132366" y="590741"/>
                  <a:pt x="11259636" y="2358418"/>
                  <a:pt x="10435757" y="4065627"/>
                </a:cubicBezTo>
                <a:cubicBezTo>
                  <a:pt x="9611925" y="5772802"/>
                  <a:pt x="8148926" y="6773070"/>
                  <a:pt x="7168123" y="6299815"/>
                </a:cubicBezTo>
                <a:cubicBezTo>
                  <a:pt x="6187323" y="5826465"/>
                  <a:pt x="6060053" y="4058797"/>
                  <a:pt x="6883933" y="2351584"/>
                </a:cubicBezTo>
                <a:cubicBezTo>
                  <a:pt x="7579040" y="911127"/>
                  <a:pt x="8729181" y="-26057"/>
                  <a:pt x="9660775" y="553"/>
                </a:cubicBezTo>
                <a:close/>
              </a:path>
            </a:pathLst>
          </a:custGeom>
          <a:noFill/>
          <a:ln w="1270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48437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40000"/>
              <a:lumOff val="6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E3FA50EB-BD17-34CA-249D-4C6E63E2BDA6}"/>
              </a:ext>
            </a:extLst>
          </p:cNvPr>
          <p:cNvSpPr>
            <a:spLocks noGrp="1"/>
          </p:cNvSpPr>
          <p:nvPr>
            <p:ph type="title" hasCustomPrompt="1"/>
          </p:nvPr>
        </p:nvSpPr>
        <p:spPr>
          <a:xfrm>
            <a:off x="533400" y="5753743"/>
            <a:ext cx="11125200" cy="587277"/>
          </a:xfrm>
        </p:spPr>
        <p:txBody>
          <a:bodyPr anchor="ct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2840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60000"/>
              <a:lumOff val="4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A741954E-5375-69D9-7FFE-F7AEAB2F9C70}"/>
              </a:ext>
            </a:extLst>
          </p:cNvPr>
          <p:cNvSpPr>
            <a:spLocks noGrp="1"/>
          </p:cNvSpPr>
          <p:nvPr>
            <p:ph type="title" hasCustomPrompt="1"/>
          </p:nvPr>
        </p:nvSpPr>
        <p:spPr>
          <a:xfrm>
            <a:off x="533400" y="5750809"/>
            <a:ext cx="11125200" cy="590211"/>
          </a:xfrm>
        </p:spPr>
        <p:txBody>
          <a:bodyPr anchor="ctr">
            <a:normAutofit/>
          </a:bodyP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9440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5">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no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a:extLst>
              <a:ext uri="{FF2B5EF4-FFF2-40B4-BE49-F238E27FC236}">
                <a16:creationId xmlns:a16="http://schemas.microsoft.com/office/drawing/2014/main" id="{78514D19-BCE4-63CC-C1FA-5952C7F9B324}"/>
              </a:ext>
            </a:extLst>
          </p:cNvPr>
          <p:cNvSpPr>
            <a:spLocks noGrp="1"/>
          </p:cNvSpPr>
          <p:nvPr>
            <p:ph type="title" hasCustomPrompt="1"/>
          </p:nvPr>
        </p:nvSpPr>
        <p:spPr>
          <a:xfrm>
            <a:off x="533400" y="5750810"/>
            <a:ext cx="11125200" cy="590210"/>
          </a:xfrm>
        </p:spPr>
        <p:txBody>
          <a:bodyPr anchor="ctr">
            <a:normAutofit/>
          </a:bodyP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792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6">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533400"/>
            <a:ext cx="11125199" cy="4906977"/>
          </a:xfrm>
        </p:spPr>
        <p:txBody>
          <a:bodyPr anchor="b">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4/20/2026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03327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11125200" cy="114749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533400" y="1825625"/>
            <a:ext cx="5154295" cy="451833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5" y="1825624"/>
            <a:ext cx="5154295" cy="451832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D0A52C9-A7D6-4EB8-8F3D-1519181DDC1D}" type="datetime1">
              <a:rPr lang="en-US" smtClean="0"/>
              <a:t>4/20/2026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400" y="533400"/>
            <a:ext cx="11125200" cy="1010304"/>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387600"/>
            <a:ext cx="5151120" cy="39563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748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7480" y="2387599"/>
            <a:ext cx="5151120" cy="3956355"/>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E9CE581-A048-42A8-B14C-488A3338D2F0}" type="datetime1">
              <a:rPr lang="en-US" smtClean="0"/>
              <a:t>4/20/2026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400" y="533400"/>
            <a:ext cx="11125200" cy="1039368"/>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37B15FB-E45F-4977-9C40-BB6531CE6EA6}" type="datetime1">
              <a:rPr lang="en-US" smtClean="0"/>
              <a:t>4/20/2026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4">
            <a:alpha val="1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8922BC5-E711-4A36-A80E-0A418F83672D}" type="datetime1">
              <a:rPr lang="en-US" smtClean="0"/>
              <a:t>4/20/2026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400" y="533400"/>
            <a:ext cx="3674882" cy="1777721"/>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400" y="2590800"/>
            <a:ext cx="3674882" cy="3713584"/>
          </a:xfrm>
        </p:spPr>
        <p:txBody>
          <a:bodyPr anchor="t">
            <a:normAutofit/>
          </a:bodyPr>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33401"/>
            <a:ext cx="6523892" cy="57753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4/20/2026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alpha val="10000"/>
          </a:schemeClr>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53D624-ABA6-9A76-4FD0-F52528F4F020}"/>
              </a:ext>
            </a:extLst>
          </p:cNvPr>
          <p:cNvGrpSpPr/>
          <p:nvPr userDrawn="1"/>
        </p:nvGrpSpPr>
        <p:grpSpPr>
          <a:xfrm>
            <a:off x="152400" y="-88436"/>
            <a:ext cx="4930878" cy="7037751"/>
            <a:chOff x="152400" y="-88436"/>
            <a:chExt cx="4930878" cy="7037751"/>
          </a:xfrm>
          <a:solidFill>
            <a:schemeClr val="accent4">
              <a:lumMod val="20000"/>
              <a:lumOff val="80000"/>
            </a:schemeClr>
          </a:solidFill>
        </p:grpSpPr>
        <p:sp>
          <p:nvSpPr>
            <p:cNvPr id="16" name="Freeform 15">
              <a:extLst>
                <a:ext uri="{FF2B5EF4-FFF2-40B4-BE49-F238E27FC236}">
                  <a16:creationId xmlns:a16="http://schemas.microsoft.com/office/drawing/2014/main" id="{1C7F4416-DA31-6B8D-9A61-330FE71D8211}"/>
                </a:ext>
              </a:extLst>
            </p:cNvPr>
            <p:cNvSpPr/>
            <p:nvPr/>
          </p:nvSpPr>
          <p:spPr>
            <a:xfrm flipH="1" flipV="1">
              <a:off x="152400" y="1452255"/>
              <a:ext cx="677014" cy="3975104"/>
            </a:xfrm>
            <a:custGeom>
              <a:avLst/>
              <a:gdLst>
                <a:gd name="connsiteX0" fmla="*/ 677014 w 677014"/>
                <a:gd name="connsiteY0" fmla="*/ 3975104 h 3975104"/>
                <a:gd name="connsiteX1" fmla="*/ 558842 w 677014"/>
                <a:gd name="connsiteY1" fmla="*/ 3817074 h 3975104"/>
                <a:gd name="connsiteX2" fmla="*/ 0 w 677014"/>
                <a:gd name="connsiteY2" fmla="*/ 1987552 h 3975104"/>
                <a:gd name="connsiteX3" fmla="*/ 558842 w 677014"/>
                <a:gd name="connsiteY3" fmla="*/ 158030 h 3975104"/>
                <a:gd name="connsiteX4" fmla="*/ 677014 w 677014"/>
                <a:gd name="connsiteY4" fmla="*/ 0 h 3975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014" h="3975104">
                  <a:moveTo>
                    <a:pt x="677014" y="3975104"/>
                  </a:moveTo>
                  <a:lnTo>
                    <a:pt x="558842" y="3817074"/>
                  </a:lnTo>
                  <a:cubicBezTo>
                    <a:pt x="206018" y="3294826"/>
                    <a:pt x="0" y="2665248"/>
                    <a:pt x="0" y="1987552"/>
                  </a:cubicBezTo>
                  <a:cubicBezTo>
                    <a:pt x="0" y="1309856"/>
                    <a:pt x="206018" y="680278"/>
                    <a:pt x="558842" y="158030"/>
                  </a:cubicBezTo>
                  <a:lnTo>
                    <a:pt x="677014"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2A8EC14B-1023-C20C-B6F8-494ABC6AF491}"/>
                </a:ext>
              </a:extLst>
            </p:cNvPr>
            <p:cNvSpPr/>
            <p:nvPr/>
          </p:nvSpPr>
          <p:spPr>
            <a:xfrm rot="20019298" flipH="1" flipV="1">
              <a:off x="1077843"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400" y="533400"/>
            <a:ext cx="3674882" cy="1786467"/>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23352" y="2826137"/>
            <a:ext cx="3674882" cy="3517818"/>
          </a:xfrm>
        </p:spPr>
        <p:txBody>
          <a:bodyPr anchor="b"/>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Picture Placeholder 13">
            <a:extLst>
              <a:ext uri="{FF2B5EF4-FFF2-40B4-BE49-F238E27FC236}">
                <a16:creationId xmlns:a16="http://schemas.microsoft.com/office/drawing/2014/main" id="{08E00222-4A7B-B1D4-4FC3-0448371AAF35}"/>
              </a:ext>
            </a:extLst>
          </p:cNvPr>
          <p:cNvSpPr>
            <a:spLocks noGrp="1"/>
          </p:cNvSpPr>
          <p:nvPr>
            <p:ph type="pic" sz="quarter" idx="13" hasCustomPrompt="1"/>
          </p:nvPr>
        </p:nvSpPr>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A3C7011-18F0-49E4-85C9-3E22BE44E3EB}" type="datetime1">
              <a:rPr lang="en-US" smtClean="0"/>
              <a:t>4/20/2026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Graphic 3">
            <a:extLst>
              <a:ext uri="{FF2B5EF4-FFF2-40B4-BE49-F238E27FC236}">
                <a16:creationId xmlns:a16="http://schemas.microsoft.com/office/drawing/2014/main" id="{7F3EAC18-F734-AE5D-00E7-025360BD1A2C}"/>
              </a:ext>
            </a:extLst>
          </p:cNvPr>
          <p:cNvSpPr/>
          <p:nvPr userDrawn="1"/>
        </p:nvSpPr>
        <p:spPr>
          <a:xfrm>
            <a:off x="2971799" y="177588"/>
            <a:ext cx="9067801" cy="3258383"/>
          </a:xfrm>
          <a:custGeom>
            <a:avLst/>
            <a:gdLst>
              <a:gd name="connsiteX0" fmla="*/ 3228367 w 17983201"/>
              <a:gd name="connsiteY0" fmla="*/ 5278 h 6462003"/>
              <a:gd name="connsiteX1" fmla="*/ 6456735 w 17983201"/>
              <a:gd name="connsiteY1" fmla="*/ 3233646 h 6462003"/>
              <a:gd name="connsiteX2" fmla="*/ 3228367 w 17983201"/>
              <a:gd name="connsiteY2" fmla="*/ 6462004 h 6462003"/>
              <a:gd name="connsiteX3" fmla="*/ 0 w 17983201"/>
              <a:gd name="connsiteY3" fmla="*/ 3233646 h 6462003"/>
              <a:gd name="connsiteX4" fmla="*/ 3228367 w 17983201"/>
              <a:gd name="connsiteY4" fmla="*/ 5278 h 6462003"/>
              <a:gd name="connsiteX5" fmla="*/ 17983200 w 17983201"/>
              <a:gd name="connsiteY5" fmla="*/ 6456743 h 6462003"/>
              <a:gd name="connsiteX6" fmla="*/ 14109160 w 17983201"/>
              <a:gd name="connsiteY6" fmla="*/ 6456743 h 6462003"/>
              <a:gd name="connsiteX7" fmla="*/ 14109160 w 17983201"/>
              <a:gd name="connsiteY7" fmla="*/ 6456551 h 6462003"/>
              <a:gd name="connsiteX8" fmla="*/ 14085247 w 17983201"/>
              <a:gd name="connsiteY8" fmla="*/ 6456743 h 6462003"/>
              <a:gd name="connsiteX9" fmla="*/ 10856879 w 17983201"/>
              <a:gd name="connsiteY9" fmla="*/ 3228365 h 6462003"/>
              <a:gd name="connsiteX10" fmla="*/ 14085247 w 17983201"/>
              <a:gd name="connsiteY10" fmla="*/ 0 h 6462003"/>
              <a:gd name="connsiteX11" fmla="*/ 14109160 w 17983201"/>
              <a:gd name="connsiteY11" fmla="*/ 140 h 6462003"/>
              <a:gd name="connsiteX12" fmla="*/ 14109160 w 17983201"/>
              <a:gd name="connsiteY12" fmla="*/ 0 h 6462003"/>
              <a:gd name="connsiteX13" fmla="*/ 17983200 w 17983201"/>
              <a:gd name="connsiteY13" fmla="*/ 0 h 6462003"/>
              <a:gd name="connsiteX14" fmla="*/ 17983200 w 17983201"/>
              <a:gd name="connsiteY14" fmla="*/ 6456743 h 6462003"/>
              <a:gd name="connsiteX15" fmla="*/ 6883932 w 17983201"/>
              <a:gd name="connsiteY15" fmla="*/ 2355511 h 6462003"/>
              <a:gd name="connsiteX16" fmla="*/ 10151565 w 17983201"/>
              <a:gd name="connsiteY16" fmla="*/ 121344 h 6462003"/>
              <a:gd name="connsiteX17" fmla="*/ 10435757 w 17983201"/>
              <a:gd name="connsiteY17" fmla="*/ 4069554 h 6462003"/>
              <a:gd name="connsiteX18" fmla="*/ 7168123 w 17983201"/>
              <a:gd name="connsiteY18" fmla="*/ 6303742 h 6462003"/>
              <a:gd name="connsiteX19" fmla="*/ 6883932 w 17983201"/>
              <a:gd name="connsiteY19" fmla="*/ 2355511 h 646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983201" h="6462003">
                <a:moveTo>
                  <a:pt x="3228367" y="5278"/>
                </a:moveTo>
                <a:cubicBezTo>
                  <a:pt x="5011335" y="5278"/>
                  <a:pt x="6456735" y="1450669"/>
                  <a:pt x="6456735" y="3233646"/>
                </a:cubicBezTo>
                <a:cubicBezTo>
                  <a:pt x="6456735" y="5016604"/>
                  <a:pt x="5011335" y="6462004"/>
                  <a:pt x="3228367" y="6462004"/>
                </a:cubicBezTo>
                <a:cubicBezTo>
                  <a:pt x="1445390" y="6462004"/>
                  <a:pt x="0" y="5016604"/>
                  <a:pt x="0" y="3233646"/>
                </a:cubicBezTo>
                <a:cubicBezTo>
                  <a:pt x="1" y="1450669"/>
                  <a:pt x="1445390" y="5278"/>
                  <a:pt x="3228367" y="5278"/>
                </a:cubicBezTo>
                <a:close/>
                <a:moveTo>
                  <a:pt x="17983200" y="6456743"/>
                </a:moveTo>
                <a:lnTo>
                  <a:pt x="14109160" y="6456743"/>
                </a:lnTo>
                <a:lnTo>
                  <a:pt x="14109160" y="6456551"/>
                </a:lnTo>
                <a:cubicBezTo>
                  <a:pt x="14101174" y="6456599"/>
                  <a:pt x="14093233" y="6456743"/>
                  <a:pt x="14085247" y="6456743"/>
                </a:cubicBezTo>
                <a:cubicBezTo>
                  <a:pt x="12302280" y="6456743"/>
                  <a:pt x="10856879" y="5011343"/>
                  <a:pt x="10856879" y="3228365"/>
                </a:cubicBezTo>
                <a:cubicBezTo>
                  <a:pt x="10856879" y="1445389"/>
                  <a:pt x="12302280" y="0"/>
                  <a:pt x="14085247" y="0"/>
                </a:cubicBezTo>
                <a:cubicBezTo>
                  <a:pt x="14093233" y="0"/>
                  <a:pt x="14101174" y="82"/>
                  <a:pt x="14109160" y="140"/>
                </a:cubicBezTo>
                <a:lnTo>
                  <a:pt x="14109160" y="0"/>
                </a:lnTo>
                <a:lnTo>
                  <a:pt x="17983200" y="0"/>
                </a:lnTo>
                <a:lnTo>
                  <a:pt x="17983200" y="6456743"/>
                </a:lnTo>
                <a:close/>
                <a:moveTo>
                  <a:pt x="6883932" y="2355511"/>
                </a:moveTo>
                <a:cubicBezTo>
                  <a:pt x="7707763" y="648302"/>
                  <a:pt x="9170763" y="-351976"/>
                  <a:pt x="10151565" y="121344"/>
                </a:cubicBezTo>
                <a:cubicBezTo>
                  <a:pt x="11132366" y="594668"/>
                  <a:pt x="11259636" y="2362345"/>
                  <a:pt x="10435757" y="4069554"/>
                </a:cubicBezTo>
                <a:cubicBezTo>
                  <a:pt x="9611925" y="5776729"/>
                  <a:pt x="8148925" y="6776997"/>
                  <a:pt x="7168123" y="6303742"/>
                </a:cubicBezTo>
                <a:cubicBezTo>
                  <a:pt x="6187322" y="5830392"/>
                  <a:pt x="6060052" y="4062724"/>
                  <a:pt x="6883932" y="2355511"/>
                </a:cubicBezTo>
                <a:close/>
              </a:path>
            </a:pathLst>
          </a:custGeom>
          <a:noFill/>
          <a:ln w="12700" cap="flat">
            <a:solidFill>
              <a:schemeClr val="accent2">
                <a:lumMod val="75000"/>
              </a:schemeClr>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11125200" cy="1981200"/>
          </a:xfrm>
        </p:spPr>
        <p:txBody>
          <a:bodyPr anchor="b">
            <a:normAutofit/>
          </a:bodyPr>
          <a:lstStyle>
            <a:lvl1pPr>
              <a:defRPr sz="7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400" y="3791783"/>
            <a:ext cx="11125200" cy="2552171"/>
          </a:xfrm>
        </p:spPr>
        <p:txBody>
          <a:bodyPr/>
          <a:lstStyle>
            <a:lvl1pPr marL="0" indent="0">
              <a:buNone/>
              <a:defRPr>
                <a:solidFill>
                  <a:schemeClr val="tx1"/>
                </a:solidFill>
                <a:latin typeface="+mn-lt"/>
              </a:defRPr>
            </a:lvl1pPr>
            <a:lvl2pPr marL="228600" indent="0">
              <a:buNone/>
              <a:defRPr>
                <a:solidFill>
                  <a:schemeClr val="tx1"/>
                </a:solidFill>
                <a:latin typeface="+mn-lt"/>
              </a:defRPr>
            </a:lvl2pPr>
            <a:lvl3pPr marL="457200" indent="0">
              <a:buNone/>
              <a:defRPr>
                <a:solidFill>
                  <a:schemeClr val="tx1"/>
                </a:solidFill>
                <a:latin typeface="+mn-lt"/>
              </a:defRPr>
            </a:lvl3pPr>
            <a:lvl4pPr marL="685800" indent="0">
              <a:buNone/>
              <a:defRPr>
                <a:solidFill>
                  <a:schemeClr val="tx1"/>
                </a:solidFill>
                <a:latin typeface="+mn-lt"/>
              </a:defRPr>
            </a:lvl4pPr>
            <a:lvl5pPr marL="914400" indent="0">
              <a:buNone/>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B1E6060-C53E-4F28-8D83-0C4FB26C4A3F}" type="datetime1">
              <a:rPr lang="en-US" smtClean="0"/>
              <a:pPr/>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latin typeface="+mn-lt"/>
              </a:defRPr>
            </a:lvl1pPr>
            <a:lvl2pPr marL="228600" indent="0">
              <a:buNone/>
              <a:defRPr sz="1600">
                <a:solidFill>
                  <a:schemeClr val="tx1"/>
                </a:solidFill>
                <a:latin typeface="+mn-lt"/>
              </a:defRPr>
            </a:lvl2pPr>
            <a:lvl3pPr marL="457200" indent="0">
              <a:buNone/>
              <a:defRPr sz="1400">
                <a:solidFill>
                  <a:schemeClr val="tx1"/>
                </a:solidFill>
                <a:latin typeface="+mn-lt"/>
              </a:defRPr>
            </a:lvl3pPr>
            <a:lvl4pPr marL="685800" indent="0">
              <a:buNone/>
              <a:defRPr sz="1400">
                <a:solidFill>
                  <a:schemeClr val="tx1"/>
                </a:solidFill>
                <a:latin typeface="+mn-lt"/>
              </a:defRPr>
            </a:lvl4pPr>
            <a:lvl5pPr marL="914400" indent="0">
              <a:buNone/>
              <a:defRPr sz="12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4/20/2026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356310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400" y="533400"/>
            <a:ext cx="11125200" cy="95362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400" y="1669902"/>
            <a:ext cx="11125200" cy="46740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7DF4F7BB-A1DF-4BD2-8D5B-CA9EB40127CE}" type="datetime1">
              <a:rPr lang="en-US" smtClean="0"/>
              <a:pPr/>
              <a:t>4/20/2026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401" y="6343955"/>
            <a:ext cx="2884652" cy="365125"/>
          </a:xfrm>
          <a:prstGeom prst="rect">
            <a:avLst/>
          </a:prstGeom>
        </p:spPr>
        <p:txBody>
          <a:bodyPr vert="horz" lIns="91440" tIns="45720" rIns="91440" bIns="45720" rtlCol="0" anchor="ctr"/>
          <a:lstStyle>
            <a:lvl1pPr algn="l" rtl="0">
              <a:defRPr sz="800" b="0" i="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51150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9" r:id="rId3"/>
    <p:sldLayoutId id="2147483947" r:id="rId4"/>
    <p:sldLayoutId id="2147483948" r:id="rId5"/>
    <p:sldLayoutId id="2147483949" r:id="rId6"/>
    <p:sldLayoutId id="2147483893" r:id="rId7"/>
    <p:sldLayoutId id="2147483895" r:id="rId8"/>
    <p:sldLayoutId id="2147483896" r:id="rId9"/>
    <p:sldLayoutId id="2147483901" r:id="rId10"/>
    <p:sldLayoutId id="2147483951" r:id="rId11"/>
    <p:sldLayoutId id="2147483954" r:id="rId12"/>
    <p:sldLayoutId id="2147483956" r:id="rId13"/>
    <p:sldLayoutId id="2147483983" r:id="rId14"/>
    <p:sldLayoutId id="2147483958" r:id="rId15"/>
    <p:sldLayoutId id="2147483904" r:id="rId16"/>
    <p:sldLayoutId id="2147483905" r:id="rId17"/>
    <p:sldLayoutId id="2147483982" r:id="rId18"/>
    <p:sldLayoutId id="2147483906" r:id="rId19"/>
    <p:sldLayoutId id="2147483907" r:id="rId20"/>
    <p:sldLayoutId id="2147483908" r:id="rId21"/>
    <p:sldLayoutId id="2147483909" r:id="rId22"/>
    <p:sldLayoutId id="2147483910" r:id="rId23"/>
    <p:sldLayoutId id="2147483911" r:id="rId24"/>
    <p:sldLayoutId id="2147483912" r:id="rId25"/>
    <p:sldLayoutId id="2147483913" r:id="rId26"/>
    <p:sldLayoutId id="2147483914" r:id="rId27"/>
    <p:sldLayoutId id="2147483915" r:id="rId28"/>
    <p:sldLayoutId id="2147483916" r:id="rId29"/>
    <p:sldLayoutId id="2147483917" r:id="rId30"/>
    <p:sldLayoutId id="2147483918" r:id="rId31"/>
    <p:sldLayoutId id="2147483919" r:id="rId32"/>
    <p:sldLayoutId id="2147483920" r:id="rId33"/>
    <p:sldLayoutId id="2147483921" r:id="rId34"/>
    <p:sldLayoutId id="2147483923" r:id="rId35"/>
    <p:sldLayoutId id="2147483924" r:id="rId36"/>
    <p:sldLayoutId id="2147483925" r:id="rId37"/>
    <p:sldLayoutId id="2147483926" r:id="rId38"/>
    <p:sldLayoutId id="2147483985" r:id="rId39"/>
    <p:sldLayoutId id="2147483928" r:id="rId40"/>
    <p:sldLayoutId id="2147483961" r:id="rId41"/>
    <p:sldLayoutId id="2147483927" r:id="rId42"/>
    <p:sldLayoutId id="2147483964" r:id="rId43"/>
    <p:sldLayoutId id="2147483931" r:id="rId44"/>
    <p:sldLayoutId id="2147483932" r:id="rId45"/>
    <p:sldLayoutId id="2147483984" r:id="rId46"/>
    <p:sldLayoutId id="2147483965" r:id="rId47"/>
    <p:sldLayoutId id="2147483936" r:id="rId48"/>
    <p:sldLayoutId id="2147483966" r:id="rId49"/>
    <p:sldLayoutId id="2147483967" r:id="rId50"/>
    <p:sldLayoutId id="2147483969" r:id="rId51"/>
    <p:sldLayoutId id="2147483970" r:id="rId52"/>
    <p:sldLayoutId id="2147483971" r:id="rId53"/>
    <p:sldLayoutId id="2147483939" r:id="rId54"/>
    <p:sldLayoutId id="2147483940" r:id="rId55"/>
    <p:sldLayoutId id="2147483941" r:id="rId56"/>
    <p:sldLayoutId id="2147483942" r:id="rId57"/>
    <p:sldLayoutId id="2147483943" r:id="rId58"/>
    <p:sldLayoutId id="2147483944" r:id="rId59"/>
    <p:sldLayoutId id="2147483945" r:id="rId60"/>
    <p:sldLayoutId id="2147483946" r:id="rId61"/>
    <p:sldLayoutId id="2147483978" r:id="rId62"/>
  </p:sldLayoutIdLst>
  <p:hf sldNum="0" hdr="0" ftr="0" dt="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6" pos="336" userDrawn="1">
          <p15:clr>
            <a:srgbClr val="F26B43"/>
          </p15:clr>
        </p15:guide>
        <p15:guide id="27" pos="96" userDrawn="1">
          <p15:clr>
            <a:srgbClr val="F26B43"/>
          </p15:clr>
        </p15:guide>
        <p15:guide id="28" pos="7584" userDrawn="1">
          <p15:clr>
            <a:srgbClr val="F26B43"/>
          </p15:clr>
        </p15:guide>
        <p15:guide id="29" orient="horz" pos="96" userDrawn="1">
          <p15:clr>
            <a:srgbClr val="F26B43"/>
          </p15:clr>
        </p15:guide>
        <p15:guide id="30" orient="horz" pos="4224" userDrawn="1">
          <p15:clr>
            <a:srgbClr val="F26B43"/>
          </p15:clr>
        </p15:guide>
        <p15:guide id="31" orient="horz" pos="336" userDrawn="1">
          <p15:clr>
            <a:srgbClr val="F26B43"/>
          </p15:clr>
        </p15:guide>
        <p15:guide id="32" orient="horz" pos="3984" userDrawn="1">
          <p15:clr>
            <a:srgbClr val="F26B43"/>
          </p15:clr>
        </p15:guide>
        <p15:guide id="33" pos="734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hyperlink" Target="mailto:2416800@student.uwtsd.ac.uk" TargetMode="Externa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walesonline.co.uk/whats-on/food-drink-news/tried-you-can-eat-japanese-31490488" TargetMode="External"/><Relationship Id="rId2" Type="http://schemas.openxmlformats.org/officeDocument/2006/relationships/hyperlink" Target="https://www.tsw.co.uk/insights/gibbs-reflective-cycle/" TargetMode="External"/><Relationship Id="rId1" Type="http://schemas.openxmlformats.org/officeDocument/2006/relationships/slideLayout" Target="../slideLayouts/slideLayout1.xml"/><Relationship Id="rId5" Type="http://schemas.openxmlformats.org/officeDocument/2006/relationships/hyperlink" Target="https://www.forbes.com/sites/yolarobert1/2026/03/03/why-leadership-adaptability-is-becoming-a-critical-skill-for-organizations/" TargetMode="External"/><Relationship Id="rId4" Type="http://schemas.openxmlformats.org/officeDocument/2006/relationships/hyperlink" Target="https://www.facebook.com/joyatoswansea/photos?locale=en_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6887421" y="3055930"/>
            <a:ext cx="5159368" cy="2845567"/>
          </a:xfrm>
        </p:spPr>
        <p:txBody>
          <a:bodyPr anchor="b">
            <a:normAutofit/>
          </a:bodyPr>
          <a:lstStyle/>
          <a:p>
            <a:r>
              <a:rPr lang="en-US" sz="3700"/>
              <a:t>Developing restaurant management</a:t>
            </a:r>
            <a:br>
              <a:rPr lang="en-US" sz="3700"/>
            </a:br>
            <a:r>
              <a:rPr lang="en-US" sz="3700"/>
              <a:t>Placement: Joyato Swansea</a:t>
            </a:r>
            <a:br>
              <a:rPr lang="en-US" sz="3700"/>
            </a:br>
            <a:r>
              <a:rPr lang="en-US" sz="3700"/>
              <a:t>Charlie Thomas</a:t>
            </a:r>
          </a:p>
        </p:txBody>
      </p:sp>
      <p:pic>
        <p:nvPicPr>
          <p:cNvPr id="2" name="Picture 1" descr="A group of people sitting at tables in a restaurant&#10;&#10;AI-generated content may be incorrect.">
            <a:extLst>
              <a:ext uri="{FF2B5EF4-FFF2-40B4-BE49-F238E27FC236}">
                <a16:creationId xmlns:a16="http://schemas.microsoft.com/office/drawing/2014/main" id="{10741A97-B85F-1B9E-5CCD-36ED0DBE4779}"/>
              </a:ext>
            </a:extLst>
          </p:cNvPr>
          <p:cNvPicPr>
            <a:picLocks noChangeAspect="1"/>
          </p:cNvPicPr>
          <p:nvPr/>
        </p:nvPicPr>
        <p:blipFill>
          <a:blip r:embed="rId3"/>
          <a:srcRect t="38965"/>
          <a:stretch>
            <a:fillRect/>
          </a:stretch>
        </p:blipFill>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noFill/>
        </p:spPr>
      </p:pic>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98909-8400-B243-BD64-DA41969910BD}"/>
              </a:ext>
            </a:extLst>
          </p:cNvPr>
          <p:cNvSpPr>
            <a:spLocks noGrp="1"/>
          </p:cNvSpPr>
          <p:nvPr>
            <p:ph type="ctrTitle"/>
          </p:nvPr>
        </p:nvSpPr>
        <p:spPr>
          <a:xfrm>
            <a:off x="533400" y="533400"/>
            <a:ext cx="11203641" cy="5803401"/>
          </a:xfrm>
        </p:spPr>
        <p:txBody>
          <a:bodyPr>
            <a:normAutofit/>
          </a:bodyPr>
          <a:lstStyle/>
          <a:p>
            <a:pPr algn="ctr"/>
            <a:r>
              <a:rPr lang="en-GB"/>
              <a:t>Charlie Thomas</a:t>
            </a:r>
            <a:br>
              <a:rPr lang="en-GB"/>
            </a:br>
            <a:r>
              <a:rPr lang="en-GB"/>
              <a:t>2416800</a:t>
            </a:r>
            <a:br>
              <a:rPr lang="en-GB"/>
            </a:br>
            <a:r>
              <a:rPr lang="en-GB">
                <a:hlinkClick r:id="rId2"/>
              </a:rPr>
              <a:t>2416800@student.uwtsd.ac.uk</a:t>
            </a:r>
            <a:br>
              <a:rPr lang="en-GB"/>
            </a:br>
            <a:r>
              <a:rPr lang="en-GB"/>
              <a:t>Antoinette Milne</a:t>
            </a:r>
            <a:br>
              <a:rPr lang="en-GB"/>
            </a:br>
            <a:r>
              <a:rPr lang="en-GB"/>
              <a:t>BGM5004 – Developing Restaurant Management 15 minute presentation</a:t>
            </a:r>
            <a:br>
              <a:rPr lang="en-GB"/>
            </a:br>
            <a:r>
              <a:rPr lang="en-GB"/>
              <a:t>Submission date: April 20th, 2026</a:t>
            </a:r>
            <a:br>
              <a:rPr lang="en-GB"/>
            </a:br>
            <a:br>
              <a:rPr lang="en-GB"/>
            </a:br>
            <a:r>
              <a:rPr lang="en-GB" sz="4000"/>
              <a:t>I confirm that I have not presented any AI generated materials as my own work.</a:t>
            </a:r>
            <a:endParaRPr lang="en-US" sz="4000"/>
          </a:p>
        </p:txBody>
      </p:sp>
    </p:spTree>
    <p:extLst>
      <p:ext uri="{BB962C8B-B14F-4D97-AF65-F5344CB8AC3E}">
        <p14:creationId xmlns:p14="http://schemas.microsoft.com/office/powerpoint/2010/main" val="2107174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0901A24-0D4D-EFE4-249D-D2243519AB1D}"/>
              </a:ext>
            </a:extLst>
          </p:cNvPr>
          <p:cNvSpPr>
            <a:spLocks noGrp="1"/>
          </p:cNvSpPr>
          <p:nvPr>
            <p:ph type="ctrTitle"/>
          </p:nvPr>
        </p:nvSpPr>
        <p:spPr>
          <a:xfrm>
            <a:off x="5720030" y="3064172"/>
            <a:ext cx="5712792" cy="4305146"/>
          </a:xfrm>
        </p:spPr>
        <p:txBody>
          <a:bodyPr vert="horz" lIns="91440" tIns="45720" rIns="91440" bIns="45720" rtlCol="0" anchor="t">
            <a:normAutofit/>
          </a:bodyPr>
          <a:lstStyle/>
          <a:p>
            <a:pPr marL="342900" indent="-342900">
              <a:buFont typeface="Calibri"/>
              <a:buChar char="-"/>
            </a:pPr>
            <a:br>
              <a:rPr lang="en-US" sz="2000"/>
            </a:br>
            <a:br>
              <a:rPr lang="en-US" sz="2000"/>
            </a:br>
            <a:br>
              <a:rPr lang="en-US" sz="2000"/>
            </a:br>
            <a:endParaRPr lang="en-US"/>
          </a:p>
        </p:txBody>
      </p:sp>
      <p:pic>
        <p:nvPicPr>
          <p:cNvPr id="4" name="Picture 3" descr="A table with chopsticks on it&#10;&#10;AI-generated content may be incorrect.">
            <a:extLst>
              <a:ext uri="{FF2B5EF4-FFF2-40B4-BE49-F238E27FC236}">
                <a16:creationId xmlns:a16="http://schemas.microsoft.com/office/drawing/2014/main" id="{AA0FBB5C-8268-D6FD-E6BE-EA694159DBD3}"/>
              </a:ext>
            </a:extLst>
          </p:cNvPr>
          <p:cNvPicPr>
            <a:picLocks noChangeAspect="1"/>
          </p:cNvPicPr>
          <p:nvPr/>
        </p:nvPicPr>
        <p:blipFill>
          <a:blip r:embed="rId2"/>
          <a:srcRect t="3835" b="35130"/>
          <a:stretch>
            <a:fillRect/>
          </a:stretch>
        </p:blipFill>
        <p:spPr>
          <a:xfrm>
            <a:off x="39673" y="352459"/>
            <a:ext cx="5759418" cy="601034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noFill/>
        </p:spPr>
      </p:pic>
      <p:sp>
        <p:nvSpPr>
          <p:cNvPr id="5" name="TextBox 4">
            <a:extLst>
              <a:ext uri="{FF2B5EF4-FFF2-40B4-BE49-F238E27FC236}">
                <a16:creationId xmlns:a16="http://schemas.microsoft.com/office/drawing/2014/main" id="{9C41F996-F183-A0A7-A99D-4DE07D38A4D9}"/>
              </a:ext>
            </a:extLst>
          </p:cNvPr>
          <p:cNvSpPr txBox="1"/>
          <p:nvPr/>
        </p:nvSpPr>
        <p:spPr>
          <a:xfrm>
            <a:off x="6371511" y="754236"/>
            <a:ext cx="5206448"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err="1">
                <a:latin typeface="Congenial"/>
                <a:ea typeface="Calibri"/>
                <a:cs typeface="Calibri"/>
              </a:rPr>
              <a:t>Joyato</a:t>
            </a:r>
          </a:p>
          <a:p>
            <a:endParaRPr lang="en-US" sz="2800">
              <a:latin typeface="Congenial"/>
              <a:ea typeface="Calibri"/>
              <a:cs typeface="Calibri"/>
            </a:endParaRPr>
          </a:p>
          <a:p>
            <a:r>
              <a:rPr lang="en-US" sz="2800" dirty="0">
                <a:latin typeface="Congenial"/>
                <a:ea typeface="Calibri"/>
                <a:cs typeface="Calibri"/>
              </a:rPr>
              <a:t>Japanese all-you-can-eat restaurant with Korean BBQ </a:t>
            </a:r>
            <a:r>
              <a:rPr lang="en-US" sz="2800">
                <a:latin typeface="Congenial"/>
                <a:ea typeface="Calibri"/>
                <a:cs typeface="Calibri"/>
              </a:rPr>
              <a:t>concept (Jones, 2025)</a:t>
            </a:r>
            <a:br>
              <a:rPr lang="en-US" sz="2800" dirty="0">
                <a:latin typeface="Congenial"/>
                <a:ea typeface="Calibri"/>
                <a:cs typeface="Calibri"/>
              </a:rPr>
            </a:br>
            <a:r>
              <a:rPr lang="en-US" sz="2800">
                <a:latin typeface="Congenial"/>
                <a:ea typeface="Calibri"/>
                <a:cs typeface="Calibri"/>
              </a:rPr>
              <a:t>High-volume, fast paced </a:t>
            </a:r>
            <a:r>
              <a:rPr lang="en-US" sz="2800" dirty="0">
                <a:latin typeface="Congenial"/>
                <a:ea typeface="Calibri"/>
                <a:cs typeface="Calibri"/>
              </a:rPr>
              <a:t>service environment</a:t>
            </a:r>
            <a:br>
              <a:rPr lang="en-US" sz="2800" dirty="0">
                <a:latin typeface="Congenial"/>
                <a:ea typeface="Calibri"/>
                <a:cs typeface="Calibri"/>
              </a:rPr>
            </a:br>
            <a:r>
              <a:rPr lang="en-US" sz="2800" dirty="0">
                <a:latin typeface="Congenial"/>
                <a:ea typeface="Calibri"/>
                <a:cs typeface="Calibri"/>
              </a:rPr>
              <a:t>QR code ordering system integrated</a:t>
            </a:r>
            <a:br>
              <a:rPr lang="en-US" sz="2800" dirty="0">
                <a:latin typeface="Congenial"/>
                <a:ea typeface="Calibri"/>
                <a:cs typeface="Calibri"/>
              </a:rPr>
            </a:br>
            <a:r>
              <a:rPr lang="en-US" sz="2800" dirty="0">
                <a:latin typeface="Congenial"/>
                <a:ea typeface="Calibri"/>
                <a:cs typeface="Calibri"/>
              </a:rPr>
              <a:t>Role: Host and Server</a:t>
            </a:r>
            <a:endParaRPr lang="en-GB" sz="5400" dirty="0">
              <a:latin typeface="Congenial"/>
              <a:ea typeface="Calibri"/>
              <a:cs typeface="Calibri"/>
            </a:endParaRPr>
          </a:p>
          <a:p>
            <a:pPr marL="342900" indent="-342900">
              <a:buFont typeface="Calibri"/>
              <a:buChar char="-"/>
            </a:pPr>
            <a:endParaRPr lang="en-US" sz="2000">
              <a:latin typeface="Congenial"/>
              <a:ea typeface="Calibri"/>
              <a:cs typeface="Calibri"/>
            </a:endParaRPr>
          </a:p>
        </p:txBody>
      </p:sp>
    </p:spTree>
    <p:extLst>
      <p:ext uri="{BB962C8B-B14F-4D97-AF65-F5344CB8AC3E}">
        <p14:creationId xmlns:p14="http://schemas.microsoft.com/office/powerpoint/2010/main" val="330319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A747D-12F0-3672-9DC2-DE3B227BDE41}"/>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DD51DAC0-0312-D6B2-C92A-1E23810AF52B}"/>
              </a:ext>
            </a:extLst>
          </p:cNvPr>
          <p:cNvSpPr>
            <a:spLocks noGrp="1"/>
          </p:cNvSpPr>
          <p:nvPr>
            <p:ph type="title"/>
          </p:nvPr>
        </p:nvSpPr>
        <p:spPr>
          <a:xfrm>
            <a:off x="6542538" y="533400"/>
            <a:ext cx="5458243" cy="5791200"/>
          </a:xfrm>
        </p:spPr>
        <p:txBody>
          <a:bodyPr anchor="ctr">
            <a:normAutofit/>
          </a:bodyPr>
          <a:lstStyle/>
          <a:p>
            <a:pPr>
              <a:spcBef>
                <a:spcPts val="1000"/>
              </a:spcBef>
            </a:pPr>
            <a:r>
              <a:rPr lang="en-US" sz="3200" b="1" dirty="0"/>
              <a:t>Reflective framework</a:t>
            </a:r>
            <a:br>
              <a:rPr lang="en-US" dirty="0"/>
            </a:br>
            <a:br>
              <a:rPr lang="en-US" dirty="0"/>
            </a:br>
            <a:r>
              <a:rPr lang="en-US" dirty="0"/>
              <a:t>Gibbs reflective cycle</a:t>
            </a:r>
            <a:br>
              <a:rPr lang="en-US" dirty="0"/>
            </a:br>
            <a:r>
              <a:rPr lang="en-US" dirty="0"/>
              <a:t>Structured reflective model</a:t>
            </a:r>
            <a:br>
              <a:rPr lang="en-US" dirty="0"/>
            </a:br>
            <a:r>
              <a:rPr lang="en-US" dirty="0"/>
              <a:t>Description – analysis –action</a:t>
            </a:r>
            <a:br>
              <a:rPr lang="en-US" dirty="0"/>
            </a:br>
            <a:r>
              <a:rPr lang="en-US" dirty="0"/>
              <a:t>Supports critical self-evaluation</a:t>
            </a:r>
            <a:br>
              <a:rPr lang="en-US" dirty="0"/>
            </a:br>
            <a:r>
              <a:rPr lang="en-US" dirty="0"/>
              <a:t>(Ardian, </a:t>
            </a:r>
            <a:r>
              <a:rPr lang="en-US" dirty="0" err="1"/>
              <a:t>Hariyati</a:t>
            </a:r>
            <a:r>
              <a:rPr lang="en-US" dirty="0"/>
              <a:t> and Afifah, 2019)</a:t>
            </a:r>
          </a:p>
          <a:p>
            <a:endParaRPr lang="en-US"/>
          </a:p>
        </p:txBody>
      </p:sp>
      <p:pic>
        <p:nvPicPr>
          <p:cNvPr id="4" name="Picture 3" descr="A diagram of a reflective cycle">
            <a:extLst>
              <a:ext uri="{FF2B5EF4-FFF2-40B4-BE49-F238E27FC236}">
                <a16:creationId xmlns:a16="http://schemas.microsoft.com/office/drawing/2014/main" id="{821B5EE0-DD15-E8E9-5A35-542FECD6B345}"/>
              </a:ext>
            </a:extLst>
          </p:cNvPr>
          <p:cNvPicPr>
            <a:picLocks noChangeAspect="1"/>
          </p:cNvPicPr>
          <p:nvPr/>
        </p:nvPicPr>
        <p:blipFill>
          <a:blip r:embed="rId2"/>
          <a:srcRect r="1316"/>
          <a:stretch>
            <a:fillRect/>
          </a:stretch>
        </p:blipFill>
        <p:spPr>
          <a:xfrm>
            <a:off x="533400" y="533400"/>
            <a:ext cx="5715000" cy="5791200"/>
          </a:xfrm>
          <a:prstGeom prst="rect">
            <a:avLst/>
          </a:prstGeom>
          <a:noFill/>
        </p:spPr>
      </p:pic>
      <p:sp>
        <p:nvSpPr>
          <p:cNvPr id="2" name="TextBox 1">
            <a:extLst>
              <a:ext uri="{FF2B5EF4-FFF2-40B4-BE49-F238E27FC236}">
                <a16:creationId xmlns:a16="http://schemas.microsoft.com/office/drawing/2014/main" id="{A5625D7A-922B-5CA8-8CA0-C3A1603A6E61}"/>
              </a:ext>
            </a:extLst>
          </p:cNvPr>
          <p:cNvSpPr txBox="1"/>
          <p:nvPr/>
        </p:nvSpPr>
        <p:spPr>
          <a:xfrm>
            <a:off x="4246651" y="6329217"/>
            <a:ext cx="22930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ongenial"/>
              </a:rPr>
              <a:t>(Channel, 2023)</a:t>
            </a:r>
          </a:p>
        </p:txBody>
      </p:sp>
    </p:spTree>
    <p:extLst>
      <p:ext uri="{BB962C8B-B14F-4D97-AF65-F5344CB8AC3E}">
        <p14:creationId xmlns:p14="http://schemas.microsoft.com/office/powerpoint/2010/main" val="363326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F83AE4A-3AD9-421F-FF90-807A5425E7B7}"/>
              </a:ext>
            </a:extLst>
          </p:cNvPr>
          <p:cNvSpPr>
            <a:spLocks noGrp="1"/>
          </p:cNvSpPr>
          <p:nvPr>
            <p:ph type="title"/>
          </p:nvPr>
        </p:nvSpPr>
        <p:spPr>
          <a:xfrm>
            <a:off x="6470651" y="576531"/>
            <a:ext cx="6076469" cy="5704938"/>
          </a:xfrm>
        </p:spPr>
        <p:txBody>
          <a:bodyPr anchor="ctr">
            <a:normAutofit fontScale="90000"/>
          </a:bodyPr>
          <a:lstStyle/>
          <a:p>
            <a:pPr algn="l">
              <a:lnSpc>
                <a:spcPct val="100000"/>
              </a:lnSpc>
              <a:spcBef>
                <a:spcPts val="1000"/>
              </a:spcBef>
            </a:pPr>
            <a:r>
              <a:rPr lang="en-US" sz="3200" b="1"/>
              <a:t>Communication in the role</a:t>
            </a:r>
            <a:br>
              <a:rPr lang="en-US" sz="2400" dirty="0"/>
            </a:br>
            <a:br>
              <a:rPr lang="en-US" sz="2400" dirty="0"/>
            </a:br>
            <a:r>
              <a:rPr lang="en-US" sz="2400"/>
              <a:t>Managed bookings and walk-ins simultaneously</a:t>
            </a:r>
          </a:p>
          <a:p>
            <a:pPr algn="l">
              <a:lnSpc>
                <a:spcPct val="100000"/>
              </a:lnSpc>
              <a:spcBef>
                <a:spcPts val="1000"/>
              </a:spcBef>
            </a:pPr>
            <a:r>
              <a:rPr lang="en-US" sz="2400"/>
              <a:t>Coordinated table allocation, turnover, and set-up</a:t>
            </a:r>
            <a:br>
              <a:rPr lang="en-US" sz="2400" dirty="0"/>
            </a:br>
            <a:r>
              <a:rPr lang="en-US" sz="2400"/>
              <a:t>Explained to guests the QR ordering system</a:t>
            </a:r>
          </a:p>
          <a:p>
            <a:pPr algn="l">
              <a:lnSpc>
                <a:spcPct val="100000"/>
              </a:lnSpc>
              <a:spcBef>
                <a:spcPts val="1000"/>
              </a:spcBef>
            </a:pPr>
            <a:r>
              <a:rPr lang="en-US" sz="2400"/>
              <a:t>Liaised between customers, management, </a:t>
            </a:r>
            <a:br>
              <a:rPr lang="en-US" sz="2400" dirty="0"/>
            </a:br>
            <a:r>
              <a:rPr lang="en-US" sz="2400"/>
              <a:t>and staff </a:t>
            </a:r>
          </a:p>
          <a:p>
            <a:pPr algn="l">
              <a:lnSpc>
                <a:spcPct val="100000"/>
              </a:lnSpc>
              <a:spcBef>
                <a:spcPts val="1000"/>
              </a:spcBef>
            </a:pPr>
            <a:r>
              <a:rPr lang="en-US" sz="2400"/>
              <a:t>Effective communication improves service quality (Su, Lu and Wen, 2025)</a:t>
            </a:r>
          </a:p>
          <a:p>
            <a:pPr>
              <a:lnSpc>
                <a:spcPct val="100000"/>
              </a:lnSpc>
            </a:pPr>
            <a:br>
              <a:rPr lang="en-US" sz="2400" dirty="0"/>
            </a:br>
            <a:endParaRPr lang="en-US" sz="2400"/>
          </a:p>
        </p:txBody>
      </p:sp>
      <p:pic>
        <p:nvPicPr>
          <p:cNvPr id="4" name="Picture Placeholder 3" descr="No photo description available.">
            <a:extLst>
              <a:ext uri="{FF2B5EF4-FFF2-40B4-BE49-F238E27FC236}">
                <a16:creationId xmlns:a16="http://schemas.microsoft.com/office/drawing/2014/main" id="{B9D4EFC8-5659-9CA0-98B5-A8DE540933E8}"/>
              </a:ext>
            </a:extLst>
          </p:cNvPr>
          <p:cNvPicPr>
            <a:picLocks noGrp="1" noChangeAspect="1"/>
          </p:cNvPicPr>
          <p:nvPr>
            <p:ph sz="quarter" idx="13"/>
          </p:nvPr>
        </p:nvPicPr>
        <p:blipFill>
          <a:blip r:embed="rId2"/>
          <a:stretch>
            <a:fillRect/>
          </a:stretch>
        </p:blipFill>
        <p:spPr>
          <a:xfrm>
            <a:off x="1438" y="571500"/>
            <a:ext cx="5715000" cy="5715000"/>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noFill/>
        </p:spPr>
      </p:pic>
      <p:sp>
        <p:nvSpPr>
          <p:cNvPr id="2" name="TextBox 1">
            <a:extLst>
              <a:ext uri="{FF2B5EF4-FFF2-40B4-BE49-F238E27FC236}">
                <a16:creationId xmlns:a16="http://schemas.microsoft.com/office/drawing/2014/main" id="{A1165365-7017-1B74-B4F9-C1347C2AA081}"/>
              </a:ext>
            </a:extLst>
          </p:cNvPr>
          <p:cNvSpPr txBox="1"/>
          <p:nvPr/>
        </p:nvSpPr>
        <p:spPr>
          <a:xfrm>
            <a:off x="2855781" y="6289075"/>
            <a:ext cx="24734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ongenial"/>
              </a:rPr>
              <a:t>(</a:t>
            </a:r>
            <a:r>
              <a:rPr lang="en-GB" sz="2400" dirty="0" err="1">
                <a:latin typeface="Congenial"/>
              </a:rPr>
              <a:t>Joyato</a:t>
            </a:r>
            <a:r>
              <a:rPr lang="en-GB" sz="2400" dirty="0">
                <a:latin typeface="Congenial"/>
              </a:rPr>
              <a:t>, 2025)</a:t>
            </a:r>
          </a:p>
        </p:txBody>
      </p:sp>
    </p:spTree>
    <p:extLst>
      <p:ext uri="{BB962C8B-B14F-4D97-AF65-F5344CB8AC3E}">
        <p14:creationId xmlns:p14="http://schemas.microsoft.com/office/powerpoint/2010/main" val="317089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260D04-FA3C-1CAC-63B0-81AB64610ED3}"/>
              </a:ext>
            </a:extLst>
          </p:cNvPr>
          <p:cNvSpPr>
            <a:spLocks noGrp="1"/>
          </p:cNvSpPr>
          <p:nvPr>
            <p:ph type="title"/>
          </p:nvPr>
        </p:nvSpPr>
        <p:spPr>
          <a:xfrm>
            <a:off x="472925" y="1463130"/>
            <a:ext cx="8510013" cy="1842020"/>
          </a:xfrm>
        </p:spPr>
        <p:txBody>
          <a:bodyPr anchor="b">
            <a:normAutofit/>
          </a:bodyPr>
          <a:lstStyle/>
          <a:p>
            <a:r>
              <a:rPr lang="en-US" sz="6700"/>
              <a:t>QR system communication</a:t>
            </a:r>
          </a:p>
        </p:txBody>
      </p:sp>
      <p:sp>
        <p:nvSpPr>
          <p:cNvPr id="10" name="Subtitle 2">
            <a:extLst>
              <a:ext uri="{FF2B5EF4-FFF2-40B4-BE49-F238E27FC236}">
                <a16:creationId xmlns:a16="http://schemas.microsoft.com/office/drawing/2014/main" id="{E12F67E0-F92A-8DE7-5AA4-0C5F6BF3573F}"/>
              </a:ext>
            </a:extLst>
          </p:cNvPr>
          <p:cNvSpPr>
            <a:spLocks noGrp="1"/>
          </p:cNvSpPr>
          <p:nvPr>
            <p:ph sz="quarter" idx="14"/>
          </p:nvPr>
        </p:nvSpPr>
        <p:spPr>
          <a:xfrm>
            <a:off x="271347" y="3361959"/>
            <a:ext cx="11125069" cy="2422496"/>
          </a:xfrm>
        </p:spPr>
        <p:txBody>
          <a:bodyPr vert="horz" lIns="91440" tIns="45720" rIns="91440" bIns="45720" rtlCol="0" anchor="t">
            <a:noAutofit/>
          </a:bodyPr>
          <a:lstStyle/>
          <a:p>
            <a:pPr>
              <a:lnSpc>
                <a:spcPct val="110000"/>
              </a:lnSpc>
            </a:pPr>
            <a:r>
              <a:rPr lang="en-US" sz="2000">
                <a:latin typeface="Congenial"/>
              </a:rPr>
              <a:t>Importance of managing customer unfamiliarity with QR ordering system</a:t>
            </a:r>
          </a:p>
          <a:p>
            <a:pPr>
              <a:lnSpc>
                <a:spcPct val="110000"/>
              </a:lnSpc>
            </a:pPr>
            <a:r>
              <a:rPr lang="en-US" sz="2000">
                <a:latin typeface="Congenial"/>
              </a:rPr>
              <a:t>Delays and inefficiencies observed </a:t>
            </a:r>
          </a:p>
          <a:p>
            <a:pPr>
              <a:lnSpc>
                <a:spcPct val="110000"/>
              </a:lnSpc>
            </a:pPr>
            <a:r>
              <a:rPr lang="en-US" sz="2000">
                <a:latin typeface="Congenial"/>
              </a:rPr>
              <a:t>Proactive communication implemented - communication with guests about common issues</a:t>
            </a:r>
          </a:p>
          <a:p>
            <a:pPr>
              <a:lnSpc>
                <a:spcPct val="110000"/>
              </a:lnSpc>
            </a:pPr>
            <a:r>
              <a:rPr lang="en-US" sz="2000">
                <a:latin typeface="Congenial"/>
              </a:rPr>
              <a:t>Adapted explanations to customer needs </a:t>
            </a:r>
          </a:p>
          <a:p>
            <a:pPr>
              <a:lnSpc>
                <a:spcPct val="110000"/>
              </a:lnSpc>
            </a:pPr>
            <a:r>
              <a:rPr lang="en-US" sz="2000" dirty="0">
                <a:latin typeface="Congenial"/>
              </a:rPr>
              <a:t>Communication impacts customer satisfaction (</a:t>
            </a:r>
            <a:r>
              <a:rPr lang="en-US" sz="2000" dirty="0" err="1">
                <a:latin typeface="Congenial"/>
              </a:rPr>
              <a:t>Walelign</a:t>
            </a:r>
            <a:r>
              <a:rPr lang="en-US" sz="2000" dirty="0">
                <a:latin typeface="Congenial"/>
              </a:rPr>
              <a:t>, 2019)</a:t>
            </a:r>
          </a:p>
          <a:p>
            <a:pPr>
              <a:lnSpc>
                <a:spcPct val="110000"/>
              </a:lnSpc>
            </a:pPr>
            <a:endParaRPr lang="en-US" sz="2000" dirty="0">
              <a:latin typeface="Congenial"/>
            </a:endParaRPr>
          </a:p>
          <a:p>
            <a:pPr>
              <a:lnSpc>
                <a:spcPct val="110000"/>
              </a:lnSpc>
            </a:pPr>
            <a:endParaRPr lang="en-US" sz="1100"/>
          </a:p>
          <a:p>
            <a:pPr>
              <a:lnSpc>
                <a:spcPct val="110000"/>
              </a:lnSpc>
            </a:pPr>
            <a:endParaRPr lang="en-US" sz="1100"/>
          </a:p>
        </p:txBody>
      </p:sp>
    </p:spTree>
    <p:extLst>
      <p:ext uri="{BB962C8B-B14F-4D97-AF65-F5344CB8AC3E}">
        <p14:creationId xmlns:p14="http://schemas.microsoft.com/office/powerpoint/2010/main" val="2670596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F305F-D73A-2EBF-90D3-51E5E2F9C291}"/>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C976C4F9-CB5A-65DC-1FF1-E8EA58C012F6}"/>
              </a:ext>
            </a:extLst>
          </p:cNvPr>
          <p:cNvSpPr>
            <a:spLocks noGrp="1"/>
          </p:cNvSpPr>
          <p:nvPr>
            <p:ph type="title"/>
          </p:nvPr>
        </p:nvSpPr>
        <p:spPr>
          <a:xfrm>
            <a:off x="6400800" y="533401"/>
            <a:ext cx="5257799" cy="1905000"/>
          </a:xfrm>
        </p:spPr>
        <p:txBody>
          <a:bodyPr anchor="b">
            <a:normAutofit/>
          </a:bodyPr>
          <a:lstStyle/>
          <a:p>
            <a:r>
              <a:rPr lang="en-US"/>
              <a:t>System limitations</a:t>
            </a:r>
          </a:p>
        </p:txBody>
      </p:sp>
      <p:pic>
        <p:nvPicPr>
          <p:cNvPr id="2" name="Picture Placeholder 1" descr="A table with plates of food&#10;&#10;AI-generated content may be incorrect.">
            <a:extLst>
              <a:ext uri="{FF2B5EF4-FFF2-40B4-BE49-F238E27FC236}">
                <a16:creationId xmlns:a16="http://schemas.microsoft.com/office/drawing/2014/main" id="{8CB3D66F-4E8D-CEE8-9EF0-F7A59E25E4AF}"/>
              </a:ext>
            </a:extLst>
          </p:cNvPr>
          <p:cNvPicPr>
            <a:picLocks noGrp="1" noChangeAspect="1"/>
          </p:cNvPicPr>
          <p:nvPr>
            <p:ph type="pic" sz="quarter" idx="14"/>
          </p:nvPr>
        </p:nvPicPr>
        <p:blipFill>
          <a:blip r:embed="rId2"/>
          <a:srcRect l="1030" r="2174" b="-3"/>
          <a:stretch>
            <a:fillRect/>
          </a:stretch>
        </p:blipFill>
        <p:spPr>
          <a:xfrm>
            <a:off x="396742" y="153353"/>
            <a:ext cx="4758037" cy="6554174"/>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noFill/>
        </p:spPr>
      </p:pic>
      <p:sp>
        <p:nvSpPr>
          <p:cNvPr id="10" name="Subtitle 2">
            <a:extLst>
              <a:ext uri="{FF2B5EF4-FFF2-40B4-BE49-F238E27FC236}">
                <a16:creationId xmlns:a16="http://schemas.microsoft.com/office/drawing/2014/main" id="{FF378E40-E0FF-F046-BA7C-F7815E8A0FCA}"/>
              </a:ext>
            </a:extLst>
          </p:cNvPr>
          <p:cNvSpPr>
            <a:spLocks noGrp="1"/>
          </p:cNvSpPr>
          <p:nvPr>
            <p:ph sz="quarter" idx="15"/>
          </p:nvPr>
        </p:nvSpPr>
        <p:spPr>
          <a:xfrm>
            <a:off x="6400801" y="2726267"/>
            <a:ext cx="5257799" cy="3436789"/>
          </a:xfrm>
        </p:spPr>
        <p:txBody>
          <a:bodyPr vert="horz" lIns="91440" tIns="45720" rIns="91440" bIns="45720" rtlCol="0" anchor="t">
            <a:normAutofit/>
          </a:bodyPr>
          <a:lstStyle/>
          <a:p>
            <a:pPr marL="0" indent="0">
              <a:buNone/>
            </a:pPr>
            <a:r>
              <a:rPr lang="en-US">
                <a:latin typeface="Congenial"/>
              </a:rPr>
              <a:t>QR system reliability issues</a:t>
            </a:r>
          </a:p>
          <a:p>
            <a:pPr marL="0" indent="0">
              <a:buNone/>
            </a:pPr>
            <a:r>
              <a:rPr lang="en-US" dirty="0">
                <a:latin typeface="Congenial"/>
              </a:rPr>
              <a:t>Order inaccuracies and failures increased staff intervention required</a:t>
            </a:r>
          </a:p>
          <a:p>
            <a:pPr marL="0" indent="0">
              <a:buNone/>
            </a:pPr>
            <a:r>
              <a:rPr lang="en-US">
                <a:latin typeface="Congenial"/>
              </a:rPr>
              <a:t>Technology failures impact operations</a:t>
            </a:r>
          </a:p>
          <a:p>
            <a:pPr marL="0" indent="0">
              <a:buNone/>
            </a:pPr>
            <a:r>
              <a:rPr lang="en-US">
                <a:latin typeface="Congenial"/>
              </a:rPr>
              <a:t>Effective communication is vital, as well as anticipation and </a:t>
            </a:r>
            <a:r>
              <a:rPr lang="en-US" err="1">
                <a:latin typeface="Congenial"/>
              </a:rPr>
              <a:t>consisten</a:t>
            </a:r>
            <a:r>
              <a:rPr lang="en-US">
                <a:latin typeface="Congenial"/>
              </a:rPr>
              <a:t>cy</a:t>
            </a:r>
          </a:p>
        </p:txBody>
      </p:sp>
    </p:spTree>
    <p:extLst>
      <p:ext uri="{BB962C8B-B14F-4D97-AF65-F5344CB8AC3E}">
        <p14:creationId xmlns:p14="http://schemas.microsoft.com/office/powerpoint/2010/main" val="3539819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B0E09-7DEF-CD0D-376A-F7DEC670AD16}"/>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15902FE-6774-352E-00FF-4F5FA09776B8}"/>
              </a:ext>
            </a:extLst>
          </p:cNvPr>
          <p:cNvSpPr>
            <a:spLocks noGrp="1"/>
          </p:cNvSpPr>
          <p:nvPr>
            <p:ph type="ctrTitle"/>
          </p:nvPr>
        </p:nvSpPr>
        <p:spPr>
          <a:xfrm>
            <a:off x="376518" y="3011421"/>
            <a:ext cx="9448800" cy="2940327"/>
          </a:xfrm>
        </p:spPr>
        <p:txBody>
          <a:bodyPr anchor="b">
            <a:normAutofit/>
          </a:bodyPr>
          <a:lstStyle/>
          <a:p>
            <a:r>
              <a:rPr lang="en-US"/>
              <a:t>Leadership and initiative</a:t>
            </a:r>
          </a:p>
        </p:txBody>
      </p:sp>
      <p:sp>
        <p:nvSpPr>
          <p:cNvPr id="10" name="Subtitle 2">
            <a:extLst>
              <a:ext uri="{FF2B5EF4-FFF2-40B4-BE49-F238E27FC236}">
                <a16:creationId xmlns:a16="http://schemas.microsoft.com/office/drawing/2014/main" id="{A405A9EF-1231-FBAB-D6F5-F731B3EBA89B}"/>
              </a:ext>
            </a:extLst>
          </p:cNvPr>
          <p:cNvSpPr>
            <a:spLocks noGrp="1"/>
          </p:cNvSpPr>
          <p:nvPr>
            <p:ph type="subTitle" idx="1"/>
          </p:nvPr>
        </p:nvSpPr>
        <p:spPr>
          <a:xfrm>
            <a:off x="5757583" y="548639"/>
            <a:ext cx="5901017" cy="2466989"/>
          </a:xfrm>
        </p:spPr>
        <p:txBody>
          <a:bodyPr vert="horz" lIns="91440" tIns="45720" rIns="91440" bIns="45720" rtlCol="0" anchor="t">
            <a:noAutofit/>
          </a:bodyPr>
          <a:lstStyle/>
          <a:p>
            <a:pPr>
              <a:lnSpc>
                <a:spcPct val="110000"/>
              </a:lnSpc>
            </a:pPr>
            <a:r>
              <a:rPr lang="en-US" sz="2400">
                <a:latin typeface="Congenial"/>
              </a:rPr>
              <a:t>Initiative taken during peak service</a:t>
            </a:r>
          </a:p>
          <a:p>
            <a:pPr>
              <a:lnSpc>
                <a:spcPct val="110000"/>
              </a:lnSpc>
            </a:pPr>
            <a:r>
              <a:rPr lang="en-US" sz="2400">
                <a:latin typeface="Congenial"/>
              </a:rPr>
              <a:t>Adjusted seating plans dynamically</a:t>
            </a:r>
          </a:p>
          <a:p>
            <a:pPr>
              <a:lnSpc>
                <a:spcPct val="110000"/>
              </a:lnSpc>
            </a:pPr>
            <a:r>
              <a:rPr lang="en-US" sz="2400">
                <a:latin typeface="Congenial"/>
              </a:rPr>
              <a:t>Supported team coordination</a:t>
            </a:r>
          </a:p>
          <a:p>
            <a:pPr>
              <a:lnSpc>
                <a:spcPct val="110000"/>
              </a:lnSpc>
            </a:pPr>
            <a:r>
              <a:rPr lang="en-US" sz="2400">
                <a:latin typeface="Congenial"/>
              </a:rPr>
              <a:t>Improved table turnover efficiency</a:t>
            </a:r>
          </a:p>
          <a:p>
            <a:pPr>
              <a:lnSpc>
                <a:spcPct val="110000"/>
              </a:lnSpc>
            </a:pPr>
            <a:r>
              <a:rPr lang="en-US" sz="2400">
                <a:latin typeface="Congenial"/>
              </a:rPr>
              <a:t>Limited number of Korean BBQ</a:t>
            </a:r>
          </a:p>
          <a:p>
            <a:pPr>
              <a:lnSpc>
                <a:spcPct val="110000"/>
              </a:lnSpc>
            </a:pPr>
            <a:r>
              <a:rPr lang="en-US" sz="2400">
                <a:latin typeface="Congenial"/>
              </a:rPr>
              <a:t>Leadership involves adaptability (Robert, 2026)</a:t>
            </a:r>
          </a:p>
          <a:p>
            <a:pPr>
              <a:lnSpc>
                <a:spcPct val="110000"/>
              </a:lnSpc>
            </a:pPr>
            <a:endParaRPr lang="en-US" sz="1600"/>
          </a:p>
        </p:txBody>
      </p:sp>
    </p:spTree>
    <p:extLst>
      <p:ext uri="{BB962C8B-B14F-4D97-AF65-F5344CB8AC3E}">
        <p14:creationId xmlns:p14="http://schemas.microsoft.com/office/powerpoint/2010/main" val="2401488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33D6-847A-D679-8609-063A042AB66D}"/>
              </a:ext>
            </a:extLst>
          </p:cNvPr>
          <p:cNvSpPr>
            <a:spLocks noGrp="1"/>
          </p:cNvSpPr>
          <p:nvPr>
            <p:ph type="ctrTitle"/>
          </p:nvPr>
        </p:nvSpPr>
        <p:spPr>
          <a:xfrm>
            <a:off x="533400" y="533400"/>
            <a:ext cx="9789025" cy="5791200"/>
          </a:xfrm>
        </p:spPr>
        <p:txBody>
          <a:bodyPr anchor="ctr">
            <a:normAutofit/>
          </a:bodyPr>
          <a:lstStyle/>
          <a:p>
            <a:r>
              <a:rPr lang="en-GB" sz="4200" dirty="0"/>
              <a:t>Problem: customer confusion</a:t>
            </a:r>
            <a:br>
              <a:rPr lang="en-GB" sz="4200" dirty="0"/>
            </a:br>
            <a:br>
              <a:rPr lang="en-GB" sz="4200" dirty="0"/>
            </a:br>
            <a:r>
              <a:rPr lang="en-GB" sz="3600" dirty="0"/>
              <a:t>Customer confusion with ordering system</a:t>
            </a:r>
            <a:br>
              <a:rPr lang="en-GB" sz="3600" dirty="0"/>
            </a:br>
            <a:r>
              <a:rPr lang="en-GB" sz="3600" dirty="0"/>
              <a:t>Delays in service delivery, and placing orders</a:t>
            </a:r>
            <a:br>
              <a:rPr lang="en-GB" sz="3600" dirty="0"/>
            </a:br>
            <a:r>
              <a:rPr lang="en-GB" sz="3600" dirty="0"/>
              <a:t>Increased pressure on staff</a:t>
            </a:r>
            <a:br>
              <a:rPr lang="en-GB" sz="3600" dirty="0"/>
            </a:br>
            <a:r>
              <a:rPr lang="en-GB" sz="3600" dirty="0"/>
              <a:t>Risk to customer satisfaction</a:t>
            </a:r>
            <a:br>
              <a:rPr lang="en-GB" sz="3600" dirty="0"/>
            </a:br>
            <a:r>
              <a:rPr lang="en-GB" sz="3600" dirty="0"/>
              <a:t>Service quality is linked to </a:t>
            </a:r>
            <a:r>
              <a:rPr lang="en-GB" sz="3600"/>
              <a:t>operational efficiency (Gomes et. Al, 2007)</a:t>
            </a:r>
          </a:p>
        </p:txBody>
      </p:sp>
    </p:spTree>
    <p:extLst>
      <p:ext uri="{BB962C8B-B14F-4D97-AF65-F5344CB8AC3E}">
        <p14:creationId xmlns:p14="http://schemas.microsoft.com/office/powerpoint/2010/main" val="3223650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56B2A-61FE-082E-0752-12544DBD85B0}"/>
              </a:ext>
            </a:extLst>
          </p:cNvPr>
          <p:cNvSpPr>
            <a:spLocks noGrp="1"/>
          </p:cNvSpPr>
          <p:nvPr>
            <p:ph type="title"/>
          </p:nvPr>
        </p:nvSpPr>
        <p:spPr>
          <a:xfrm>
            <a:off x="6542404" y="533400"/>
            <a:ext cx="5824406" cy="5791200"/>
          </a:xfrm>
        </p:spPr>
        <p:txBody>
          <a:bodyPr anchor="ctr">
            <a:normAutofit/>
          </a:bodyPr>
          <a:lstStyle/>
          <a:p>
            <a:pPr algn="l"/>
            <a:r>
              <a:rPr lang="en-GB" sz="3600" dirty="0"/>
              <a:t>Problem solving approach</a:t>
            </a:r>
            <a:br>
              <a:rPr lang="en-GB" dirty="0"/>
            </a:br>
            <a:r>
              <a:rPr lang="en-GB" sz="2400" dirty="0"/>
              <a:t>Early identification of issues</a:t>
            </a:r>
            <a:br>
              <a:rPr lang="en-GB" sz="2400" dirty="0"/>
            </a:br>
            <a:r>
              <a:rPr lang="en-GB" sz="2400" dirty="0"/>
              <a:t>Clear communication strategies</a:t>
            </a:r>
            <a:br>
              <a:rPr lang="en-GB" sz="2400" dirty="0"/>
            </a:br>
            <a:r>
              <a:rPr lang="en-GB" sz="2400" dirty="0"/>
              <a:t>Improved service flow</a:t>
            </a:r>
            <a:br>
              <a:rPr lang="en-GB" sz="2400" dirty="0"/>
            </a:br>
            <a:r>
              <a:rPr lang="en-GB" sz="2400" dirty="0"/>
              <a:t>Problem solving is a key management </a:t>
            </a:r>
            <a:r>
              <a:rPr lang="en-GB" sz="2400"/>
              <a:t>skill (Schmidt-Wilk, 2019)</a:t>
            </a:r>
            <a:endParaRPr lang="en-US" sz="2400"/>
          </a:p>
        </p:txBody>
      </p:sp>
      <p:pic>
        <p:nvPicPr>
          <p:cNvPr id="4" name="Picture 3" descr="A building with glass windows&#10;&#10;AI-generated content may be incorrect.">
            <a:extLst>
              <a:ext uri="{FF2B5EF4-FFF2-40B4-BE49-F238E27FC236}">
                <a16:creationId xmlns:a16="http://schemas.microsoft.com/office/drawing/2014/main" id="{696AEADF-44E2-E6D7-CADC-8D0B575F5E6F}"/>
              </a:ext>
            </a:extLst>
          </p:cNvPr>
          <p:cNvPicPr>
            <a:picLocks noChangeAspect="1"/>
          </p:cNvPicPr>
          <p:nvPr/>
        </p:nvPicPr>
        <p:blipFill>
          <a:blip r:embed="rId2"/>
          <a:stretch>
            <a:fillRect/>
          </a:stretch>
        </p:blipFill>
        <p:spPr>
          <a:xfrm>
            <a:off x="533400" y="1285875"/>
            <a:ext cx="5715000" cy="4286250"/>
          </a:xfrm>
          <a:prstGeom prst="rect">
            <a:avLst/>
          </a:prstGeom>
          <a:noFill/>
        </p:spPr>
      </p:pic>
    </p:spTree>
    <p:extLst>
      <p:ext uri="{BB962C8B-B14F-4D97-AF65-F5344CB8AC3E}">
        <p14:creationId xmlns:p14="http://schemas.microsoft.com/office/powerpoint/2010/main" val="1994614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4C2B3-0014-6EA2-A1A1-1A0383EB08B4}"/>
              </a:ext>
            </a:extLst>
          </p:cNvPr>
          <p:cNvSpPr>
            <a:spLocks noGrp="1"/>
          </p:cNvSpPr>
          <p:nvPr>
            <p:ph type="ctrTitle"/>
          </p:nvPr>
        </p:nvSpPr>
        <p:spPr>
          <a:xfrm>
            <a:off x="533400" y="1991686"/>
            <a:ext cx="10636623" cy="4352268"/>
          </a:xfrm>
        </p:spPr>
        <p:txBody>
          <a:bodyPr>
            <a:normAutofit/>
          </a:bodyPr>
          <a:lstStyle/>
          <a:p>
            <a:r>
              <a:rPr lang="en-GB" sz="4000"/>
              <a:t>Critical analysis</a:t>
            </a:r>
            <a:br>
              <a:rPr lang="en-GB" sz="4000"/>
            </a:br>
            <a:br>
              <a:rPr lang="en-GB" sz="3200"/>
            </a:br>
            <a:r>
              <a:rPr lang="en-GB" sz="3200"/>
              <a:t>Reactive problem-solving approach</a:t>
            </a:r>
            <a:br>
              <a:rPr lang="en-US" sz="3200"/>
            </a:br>
            <a:r>
              <a:rPr lang="en-GB" sz="3200"/>
              <a:t>Lack of preventative systems</a:t>
            </a:r>
            <a:br>
              <a:rPr lang="en-GB" sz="3200"/>
            </a:br>
            <a:r>
              <a:rPr lang="en-GB" sz="3200"/>
              <a:t>Underlying operational issues</a:t>
            </a:r>
            <a:br>
              <a:rPr lang="en-GB" sz="3200"/>
            </a:br>
            <a:r>
              <a:rPr lang="en-GB" sz="3200"/>
              <a:t>Need for structured solutions</a:t>
            </a:r>
            <a:br>
              <a:rPr lang="en-GB" sz="3200"/>
            </a:br>
            <a:r>
              <a:rPr lang="en-GB" sz="3200"/>
              <a:t>Importance of continuous improvement</a:t>
            </a:r>
          </a:p>
        </p:txBody>
      </p:sp>
    </p:spTree>
    <p:extLst>
      <p:ext uri="{BB962C8B-B14F-4D97-AF65-F5344CB8AC3E}">
        <p14:creationId xmlns:p14="http://schemas.microsoft.com/office/powerpoint/2010/main" val="2901437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125F6-2CC9-B6AA-70C1-2E65E46640E9}"/>
              </a:ext>
            </a:extLst>
          </p:cNvPr>
          <p:cNvSpPr>
            <a:spLocks noGrp="1"/>
          </p:cNvSpPr>
          <p:nvPr>
            <p:ph type="ctrTitle"/>
          </p:nvPr>
        </p:nvSpPr>
        <p:spPr>
          <a:xfrm>
            <a:off x="1251226" y="1943923"/>
            <a:ext cx="9677400" cy="4179161"/>
          </a:xfrm>
        </p:spPr>
        <p:txBody>
          <a:bodyPr/>
          <a:lstStyle/>
          <a:p>
            <a:r>
              <a:rPr lang="en-GB"/>
              <a:t>Booking challenges</a:t>
            </a:r>
            <a:br>
              <a:rPr lang="en-GB" dirty="0"/>
            </a:br>
            <a:br>
              <a:rPr lang="en-GB" dirty="0"/>
            </a:br>
            <a:r>
              <a:rPr lang="en-GB" sz="3600"/>
              <a:t>High demand during peak periods</a:t>
            </a:r>
            <a:br>
              <a:rPr lang="en-GB" sz="3600" dirty="0"/>
            </a:br>
            <a:r>
              <a:rPr lang="en-GB" sz="3600"/>
              <a:t>Overlapping reservations</a:t>
            </a:r>
            <a:br>
              <a:rPr lang="en-GB" sz="3600" dirty="0"/>
            </a:br>
            <a:r>
              <a:rPr lang="en-GB" sz="3600"/>
              <a:t>Waiting times and capacity issues</a:t>
            </a:r>
            <a:br>
              <a:rPr lang="en-GB" sz="3600" dirty="0"/>
            </a:br>
            <a:r>
              <a:rPr lang="en-GB" sz="3600"/>
              <a:t>Managing</a:t>
            </a:r>
            <a:r>
              <a:rPr lang="en-GB" sz="3600" dirty="0"/>
              <a:t> customer expectations</a:t>
            </a:r>
            <a:br>
              <a:rPr lang="en-GB" sz="3600" dirty="0"/>
            </a:br>
            <a:r>
              <a:rPr lang="en-GB" sz="3600"/>
              <a:t>Demand</a:t>
            </a:r>
            <a:r>
              <a:rPr lang="en-GB" sz="3600" dirty="0"/>
              <a:t> management is critical</a:t>
            </a:r>
          </a:p>
        </p:txBody>
      </p:sp>
    </p:spTree>
    <p:extLst>
      <p:ext uri="{BB962C8B-B14F-4D97-AF65-F5344CB8AC3E}">
        <p14:creationId xmlns:p14="http://schemas.microsoft.com/office/powerpoint/2010/main" val="1700619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11B73-B3BB-59B3-B065-2FC9FBB1E408}"/>
              </a:ext>
            </a:extLst>
          </p:cNvPr>
          <p:cNvSpPr>
            <a:spLocks noGrp="1"/>
          </p:cNvSpPr>
          <p:nvPr>
            <p:ph type="title"/>
          </p:nvPr>
        </p:nvSpPr>
        <p:spPr>
          <a:xfrm>
            <a:off x="533400" y="3749261"/>
            <a:ext cx="5562600" cy="2127664"/>
          </a:xfrm>
        </p:spPr>
        <p:txBody>
          <a:bodyPr vert="horz" lIns="91440" tIns="45720" rIns="91440" bIns="45720" rtlCol="0" anchor="t">
            <a:noAutofit/>
          </a:bodyPr>
          <a:lstStyle/>
          <a:p>
            <a:pPr>
              <a:lnSpc>
                <a:spcPct val="100000"/>
              </a:lnSpc>
            </a:pPr>
            <a:r>
              <a:rPr lang="en-GB" sz="3600" dirty="0"/>
              <a:t>Decision making </a:t>
            </a:r>
            <a:br>
              <a:rPr lang="en-GB" sz="2000" dirty="0"/>
            </a:br>
            <a:br>
              <a:rPr lang="en-GB" sz="2000" dirty="0"/>
            </a:br>
            <a:r>
              <a:rPr lang="en-GB" sz="2000" dirty="0"/>
              <a:t>Prioritised bookings</a:t>
            </a:r>
            <a:br>
              <a:rPr lang="en-GB" sz="2000" dirty="0"/>
            </a:br>
            <a:r>
              <a:rPr lang="en-GB" sz="2000" dirty="0"/>
              <a:t>Adapted seating plan under pressure</a:t>
            </a:r>
            <a:br>
              <a:rPr lang="en-GB" sz="2000" dirty="0"/>
            </a:br>
            <a:r>
              <a:rPr lang="en-GB" sz="2000"/>
              <a:t>Maintained service flow</a:t>
            </a:r>
            <a:br>
              <a:rPr lang="en-GB" sz="2000" dirty="0"/>
            </a:br>
            <a:r>
              <a:rPr lang="en-GB" sz="2000"/>
              <a:t>Balanced efficiency and satisfaction</a:t>
            </a:r>
            <a:br>
              <a:rPr lang="en-GB" sz="2000" dirty="0"/>
            </a:br>
            <a:r>
              <a:rPr lang="en-GB" sz="2000" dirty="0"/>
              <a:t>Decision making under pressure</a:t>
            </a:r>
          </a:p>
        </p:txBody>
      </p:sp>
      <p:pic>
        <p:nvPicPr>
          <p:cNvPr id="4" name="Picture 3" descr="A person holding a plate of sushi&#10;&#10;AI-generated content may be incorrect.">
            <a:extLst>
              <a:ext uri="{FF2B5EF4-FFF2-40B4-BE49-F238E27FC236}">
                <a16:creationId xmlns:a16="http://schemas.microsoft.com/office/drawing/2014/main" id="{506B107D-18A1-76A1-0C5B-3AAB91EC0340}"/>
              </a:ext>
            </a:extLst>
          </p:cNvPr>
          <p:cNvPicPr>
            <a:picLocks noChangeAspect="1"/>
          </p:cNvPicPr>
          <p:nvPr/>
        </p:nvPicPr>
        <p:blipFill>
          <a:blip r:embed="rId2"/>
          <a:srcRect l="42990" t="1219" r="116" b="368"/>
          <a:stretch>
            <a:fillRect/>
          </a:stretch>
        </p:blipFill>
        <p:spPr>
          <a:xfrm>
            <a:off x="4491830" y="235226"/>
            <a:ext cx="6433036" cy="3505200"/>
          </a:xfrm>
          <a:prstGeom prst="rect">
            <a:avLst/>
          </a:prstGeom>
          <a:noFill/>
        </p:spPr>
      </p:pic>
    </p:spTree>
    <p:extLst>
      <p:ext uri="{BB962C8B-B14F-4D97-AF65-F5344CB8AC3E}">
        <p14:creationId xmlns:p14="http://schemas.microsoft.com/office/powerpoint/2010/main" val="1585361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56E24-B249-EBD7-475F-0F67EDF09686}"/>
              </a:ext>
            </a:extLst>
          </p:cNvPr>
          <p:cNvSpPr>
            <a:spLocks noGrp="1"/>
          </p:cNvSpPr>
          <p:nvPr>
            <p:ph type="ctrTitle"/>
          </p:nvPr>
        </p:nvSpPr>
        <p:spPr>
          <a:xfrm>
            <a:off x="1167653" y="2923230"/>
            <a:ext cx="9296400" cy="2377440"/>
          </a:xfrm>
        </p:spPr>
        <p:txBody>
          <a:bodyPr vert="horz" lIns="91440" tIns="45720" rIns="91440" bIns="45720" rtlCol="0" anchor="b">
            <a:noAutofit/>
          </a:bodyPr>
          <a:lstStyle/>
          <a:p>
            <a:pPr algn="l"/>
            <a:r>
              <a:rPr lang="en-GB" sz="5400" dirty="0"/>
              <a:t>Systems used</a:t>
            </a:r>
            <a:br>
              <a:rPr lang="en-GB" sz="4800" dirty="0"/>
            </a:br>
            <a:br>
              <a:rPr lang="en-GB" sz="4800" dirty="0"/>
            </a:br>
            <a:r>
              <a:rPr lang="en-GB"/>
              <a:t>Booking</a:t>
            </a:r>
            <a:r>
              <a:rPr lang="en-GB" dirty="0"/>
              <a:t> management system</a:t>
            </a:r>
            <a:br>
              <a:rPr lang="en-GB" dirty="0"/>
            </a:br>
            <a:r>
              <a:rPr lang="en-GB" dirty="0"/>
              <a:t>QR ordering system</a:t>
            </a:r>
            <a:br>
              <a:rPr lang="en-GB" dirty="0"/>
            </a:br>
            <a:r>
              <a:rPr lang="en-GB"/>
              <a:t>POS functions</a:t>
            </a:r>
            <a:br>
              <a:rPr lang="en-GB" dirty="0"/>
            </a:br>
            <a:r>
              <a:rPr lang="en-GB"/>
              <a:t>Integration of operations</a:t>
            </a:r>
            <a:br>
              <a:rPr lang="en-GB" dirty="0"/>
            </a:br>
            <a:r>
              <a:rPr lang="en-GB"/>
              <a:t>Technology enhances efficiency</a:t>
            </a:r>
            <a:endParaRPr lang="en-US"/>
          </a:p>
        </p:txBody>
      </p:sp>
    </p:spTree>
    <p:extLst>
      <p:ext uri="{BB962C8B-B14F-4D97-AF65-F5344CB8AC3E}">
        <p14:creationId xmlns:p14="http://schemas.microsoft.com/office/powerpoint/2010/main" val="3462109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9ABA-4ABA-0881-7B40-313F21F34513}"/>
              </a:ext>
            </a:extLst>
          </p:cNvPr>
          <p:cNvSpPr>
            <a:spLocks noGrp="1"/>
          </p:cNvSpPr>
          <p:nvPr>
            <p:ph type="ctrTitle"/>
          </p:nvPr>
        </p:nvSpPr>
        <p:spPr/>
        <p:txBody>
          <a:bodyPr/>
          <a:lstStyle/>
          <a:p>
            <a:r>
              <a:rPr lang="en-GB" dirty="0"/>
              <a:t>QR system as POS </a:t>
            </a:r>
            <a:br>
              <a:rPr lang="en-GB" dirty="0"/>
            </a:br>
            <a:br>
              <a:rPr lang="en-GB" dirty="0"/>
            </a:br>
            <a:r>
              <a:rPr lang="en-GB" sz="4400"/>
              <a:t>Real-time</a:t>
            </a:r>
            <a:r>
              <a:rPr lang="en-GB" sz="4400" dirty="0"/>
              <a:t> order processing</a:t>
            </a:r>
            <a:br>
              <a:rPr lang="en-GB" sz="4400" dirty="0"/>
            </a:br>
            <a:r>
              <a:rPr lang="en-GB" sz="4400"/>
              <a:t>Improved accuracy</a:t>
            </a:r>
            <a:br>
              <a:rPr lang="en-GB" sz="4400" dirty="0"/>
            </a:br>
            <a:r>
              <a:rPr lang="en-GB" sz="4400"/>
              <a:t>Dependency on system functionality</a:t>
            </a:r>
            <a:br>
              <a:rPr lang="en-GB" sz="4400" dirty="0"/>
            </a:br>
            <a:r>
              <a:rPr lang="en-GB" sz="4400"/>
              <a:t>Digital systems transform service delivery</a:t>
            </a:r>
            <a:br>
              <a:rPr lang="en-GB" sz="4400" dirty="0"/>
            </a:br>
            <a:endParaRPr lang="en-GB" sz="4400"/>
          </a:p>
        </p:txBody>
      </p:sp>
    </p:spTree>
    <p:extLst>
      <p:ext uri="{BB962C8B-B14F-4D97-AF65-F5344CB8AC3E}">
        <p14:creationId xmlns:p14="http://schemas.microsoft.com/office/powerpoint/2010/main" val="2533118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B16A-8A9B-0310-788C-A296A672C179}"/>
              </a:ext>
            </a:extLst>
          </p:cNvPr>
          <p:cNvSpPr>
            <a:spLocks noGrp="1"/>
          </p:cNvSpPr>
          <p:nvPr>
            <p:ph type="ctrTitle"/>
          </p:nvPr>
        </p:nvSpPr>
        <p:spPr/>
        <p:txBody>
          <a:bodyPr>
            <a:normAutofit fontScale="90000"/>
          </a:bodyPr>
          <a:lstStyle/>
          <a:p>
            <a:r>
              <a:rPr lang="en-GB"/>
              <a:t>Data and insights</a:t>
            </a:r>
            <a:br>
              <a:rPr lang="en-GB" dirty="0"/>
            </a:br>
            <a:br>
              <a:rPr lang="en-GB" dirty="0"/>
            </a:br>
            <a:r>
              <a:rPr lang="en-GB" sz="4000"/>
              <a:t>I </a:t>
            </a:r>
            <a:r>
              <a:rPr lang="en-GB" sz="4000" dirty="0"/>
              <a:t>identified peak service periods</a:t>
            </a:r>
            <a:br>
              <a:rPr lang="en-GB" sz="4000" dirty="0"/>
            </a:br>
            <a:r>
              <a:rPr lang="en-GB" sz="4000" dirty="0"/>
              <a:t>Observed popular menu items</a:t>
            </a:r>
            <a:br>
              <a:rPr lang="en-GB" sz="4000" dirty="0"/>
            </a:br>
            <a:r>
              <a:rPr lang="en-GB" sz="4000" dirty="0"/>
              <a:t>Recognised customer beh</a:t>
            </a:r>
            <a:r>
              <a:rPr lang="en-GB" sz="4000" dirty="0">
                <a:solidFill>
                  <a:srgbClr val="000000"/>
                </a:solidFill>
                <a:latin typeface="Congenial"/>
              </a:rPr>
              <a:t>aviour patterns </a:t>
            </a:r>
            <a:br>
              <a:rPr lang="en-US" sz="4000" dirty="0"/>
            </a:br>
            <a:r>
              <a:rPr lang="en-GB" sz="4000" dirty="0"/>
              <a:t>supports operational decisions</a:t>
            </a:r>
            <a:br>
              <a:rPr lang="en-GB" sz="4000" dirty="0"/>
            </a:br>
            <a:r>
              <a:rPr lang="en-GB" sz="4000" dirty="0"/>
              <a:t>Data-driven decisions improve </a:t>
            </a:r>
            <a:r>
              <a:rPr lang="en-GB" sz="4000"/>
              <a:t>performance (Bishop, 2018)</a:t>
            </a:r>
            <a:br>
              <a:rPr lang="en-GB" sz="4000" dirty="0"/>
            </a:br>
            <a:endParaRPr lang="en-GB" sz="4000"/>
          </a:p>
        </p:txBody>
      </p:sp>
    </p:spTree>
    <p:extLst>
      <p:ext uri="{BB962C8B-B14F-4D97-AF65-F5344CB8AC3E}">
        <p14:creationId xmlns:p14="http://schemas.microsoft.com/office/powerpoint/2010/main" val="3475390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3195-F593-CD8C-BD11-BB56EEF4B541}"/>
              </a:ext>
            </a:extLst>
          </p:cNvPr>
          <p:cNvSpPr>
            <a:spLocks noGrp="1"/>
          </p:cNvSpPr>
          <p:nvPr>
            <p:ph type="ctrTitle"/>
          </p:nvPr>
        </p:nvSpPr>
        <p:spPr>
          <a:xfrm>
            <a:off x="936813" y="3221818"/>
            <a:ext cx="7505698" cy="2564900"/>
          </a:xfrm>
        </p:spPr>
        <p:txBody>
          <a:bodyPr vert="horz" lIns="91440" tIns="45720" rIns="91440" bIns="45720" rtlCol="0" anchor="t">
            <a:normAutofit fontScale="90000"/>
          </a:bodyPr>
          <a:lstStyle/>
          <a:p>
            <a:r>
              <a:rPr lang="en-GB"/>
              <a:t>Stock awareness</a:t>
            </a:r>
            <a:br>
              <a:rPr lang="en-GB" dirty="0"/>
            </a:br>
            <a:br>
              <a:rPr lang="en-GB" dirty="0"/>
            </a:br>
            <a:r>
              <a:rPr lang="en-GB" sz="2800"/>
              <a:t>High</a:t>
            </a:r>
            <a:r>
              <a:rPr lang="en-GB" sz="2800" dirty="0"/>
              <a:t> demand items during peak periods</a:t>
            </a:r>
            <a:br>
              <a:rPr lang="en-GB" sz="2800" dirty="0"/>
            </a:br>
            <a:r>
              <a:rPr lang="en-GB" sz="2800"/>
              <a:t>Risk of shortages</a:t>
            </a:r>
            <a:br>
              <a:rPr lang="en-GB" sz="2800" dirty="0"/>
            </a:br>
            <a:r>
              <a:rPr lang="en-GB" sz="2800"/>
              <a:t>Impact on service quality</a:t>
            </a:r>
            <a:br>
              <a:rPr lang="en-GB" sz="2800" dirty="0"/>
            </a:br>
            <a:r>
              <a:rPr lang="en-GB" sz="2800"/>
              <a:t>Importance of demand forecasting</a:t>
            </a:r>
          </a:p>
        </p:txBody>
      </p:sp>
    </p:spTree>
    <p:extLst>
      <p:ext uri="{BB962C8B-B14F-4D97-AF65-F5344CB8AC3E}">
        <p14:creationId xmlns:p14="http://schemas.microsoft.com/office/powerpoint/2010/main" val="2110455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6A4ED-FC9A-2161-173F-4C058A2D4B97}"/>
              </a:ext>
            </a:extLst>
          </p:cNvPr>
          <p:cNvSpPr>
            <a:spLocks noGrp="1"/>
          </p:cNvSpPr>
          <p:nvPr>
            <p:ph type="ctrTitle"/>
          </p:nvPr>
        </p:nvSpPr>
        <p:spPr>
          <a:xfrm>
            <a:off x="533400" y="533400"/>
            <a:ext cx="5840896" cy="4579362"/>
          </a:xfrm>
        </p:spPr>
        <p:txBody>
          <a:bodyPr>
            <a:normAutofit fontScale="90000"/>
          </a:bodyPr>
          <a:lstStyle/>
          <a:p>
            <a:r>
              <a:rPr lang="en-GB" dirty="0"/>
              <a:t>Skills </a:t>
            </a:r>
            <a:r>
              <a:rPr lang="en-GB"/>
              <a:t>development</a:t>
            </a:r>
            <a:br>
              <a:rPr lang="en-GB" dirty="0"/>
            </a:br>
            <a:br>
              <a:rPr lang="en-GB" dirty="0"/>
            </a:br>
            <a:r>
              <a:rPr lang="en-GB" sz="3100"/>
              <a:t>Communication</a:t>
            </a:r>
            <a:r>
              <a:rPr lang="en-GB" sz="3100" dirty="0"/>
              <a:t> and interpersonal skills</a:t>
            </a:r>
            <a:br>
              <a:rPr lang="en-GB" sz="3100" dirty="0"/>
            </a:br>
            <a:r>
              <a:rPr lang="en-GB" sz="3100"/>
              <a:t>Problem-solving abilities</a:t>
            </a:r>
            <a:br>
              <a:rPr lang="en-GB" sz="3100" dirty="0"/>
            </a:br>
            <a:r>
              <a:rPr lang="en-GB" sz="3100"/>
              <a:t>Leadership through initiative</a:t>
            </a:r>
            <a:br>
              <a:rPr lang="en-GB" sz="3100" dirty="0"/>
            </a:br>
            <a:r>
              <a:rPr lang="en-GB" sz="3100"/>
              <a:t>Operational awareness</a:t>
            </a:r>
            <a:br>
              <a:rPr lang="en-GB" sz="3100" dirty="0"/>
            </a:br>
            <a:r>
              <a:rPr lang="en-GB" sz="3100"/>
              <a:t>Skills development in workplace learning</a:t>
            </a:r>
          </a:p>
        </p:txBody>
      </p:sp>
      <p:pic>
        <p:nvPicPr>
          <p:cNvPr id="3" name="Picture 2" descr="A long table with blue booth seats and orange chairs&#10;&#10;AI-generated content may be incorrect.">
            <a:extLst>
              <a:ext uri="{FF2B5EF4-FFF2-40B4-BE49-F238E27FC236}">
                <a16:creationId xmlns:a16="http://schemas.microsoft.com/office/drawing/2014/main" id="{80E03B74-D184-39B3-FEA7-A5D190A20CC0}"/>
              </a:ext>
            </a:extLst>
          </p:cNvPr>
          <p:cNvPicPr>
            <a:picLocks noChangeAspect="1"/>
          </p:cNvPicPr>
          <p:nvPr/>
        </p:nvPicPr>
        <p:blipFill>
          <a:blip r:embed="rId2"/>
          <a:stretch>
            <a:fillRect/>
          </a:stretch>
        </p:blipFill>
        <p:spPr>
          <a:xfrm>
            <a:off x="7422598" y="0"/>
            <a:ext cx="5143500" cy="6858000"/>
          </a:xfrm>
          <a:prstGeom prst="rect">
            <a:avLst/>
          </a:prstGeom>
        </p:spPr>
      </p:pic>
    </p:spTree>
    <p:extLst>
      <p:ext uri="{BB962C8B-B14F-4D97-AF65-F5344CB8AC3E}">
        <p14:creationId xmlns:p14="http://schemas.microsoft.com/office/powerpoint/2010/main" val="2732641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FF1F4-E02A-082D-6683-DAF42B9FE3EE}"/>
              </a:ext>
            </a:extLst>
          </p:cNvPr>
          <p:cNvSpPr>
            <a:spLocks noGrp="1"/>
          </p:cNvSpPr>
          <p:nvPr>
            <p:ph type="ctrTitle"/>
          </p:nvPr>
        </p:nvSpPr>
        <p:spPr>
          <a:xfrm>
            <a:off x="853661" y="842617"/>
            <a:ext cx="9220200" cy="2878667"/>
          </a:xfrm>
        </p:spPr>
        <p:txBody>
          <a:bodyPr>
            <a:normAutofit fontScale="90000"/>
          </a:bodyPr>
          <a:lstStyle/>
          <a:p>
            <a:r>
              <a:rPr lang="en-GB"/>
              <a:t>Critical reflection</a:t>
            </a:r>
            <a:br>
              <a:rPr lang="en-GB" dirty="0"/>
            </a:br>
            <a:br>
              <a:rPr lang="en-GB" dirty="0"/>
            </a:br>
            <a:r>
              <a:rPr lang="en-GB" sz="3100"/>
              <a:t>Initial</a:t>
            </a:r>
            <a:r>
              <a:rPr lang="en-GB" sz="3100" dirty="0"/>
              <a:t> lack of confidence</a:t>
            </a:r>
            <a:br>
              <a:rPr lang="en-GB" sz="3100" dirty="0"/>
            </a:br>
            <a:r>
              <a:rPr lang="en-GB" sz="3100"/>
              <a:t>Reactive approach to challenges</a:t>
            </a:r>
            <a:br>
              <a:rPr lang="en-GB" sz="3100" dirty="0"/>
            </a:br>
            <a:r>
              <a:rPr lang="en-GB" sz="3100"/>
              <a:t>Limited use of data</a:t>
            </a:r>
            <a:br>
              <a:rPr lang="en-GB" sz="3100" dirty="0"/>
            </a:br>
            <a:r>
              <a:rPr lang="en-GB" sz="3100"/>
              <a:t>Missed opportunities for initiative</a:t>
            </a:r>
            <a:br>
              <a:rPr lang="en-GB" sz="3100" dirty="0"/>
            </a:br>
            <a:r>
              <a:rPr lang="en-GB" sz="3100"/>
              <a:t>Reflective practice supports improvement</a:t>
            </a:r>
          </a:p>
        </p:txBody>
      </p:sp>
    </p:spTree>
    <p:extLst>
      <p:ext uri="{BB962C8B-B14F-4D97-AF65-F5344CB8AC3E}">
        <p14:creationId xmlns:p14="http://schemas.microsoft.com/office/powerpoint/2010/main" val="2314785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6FD56-09F7-2C18-0685-BEEBB36440BC}"/>
              </a:ext>
            </a:extLst>
          </p:cNvPr>
          <p:cNvSpPr>
            <a:spLocks noGrp="1"/>
          </p:cNvSpPr>
          <p:nvPr>
            <p:ph type="ctrTitle"/>
          </p:nvPr>
        </p:nvSpPr>
        <p:spPr/>
        <p:txBody>
          <a:bodyPr>
            <a:normAutofit/>
          </a:bodyPr>
          <a:lstStyle/>
          <a:p>
            <a:r>
              <a:rPr lang="en-GB"/>
              <a:t>Future development</a:t>
            </a:r>
            <a:br>
              <a:rPr lang="en-GB" dirty="0"/>
            </a:br>
            <a:br>
              <a:rPr lang="en-GB" dirty="0"/>
            </a:br>
            <a:r>
              <a:rPr lang="en-GB" sz="2800"/>
              <a:t>Improve leadership confidence</a:t>
            </a:r>
            <a:br>
              <a:rPr lang="en-GB" sz="2800" dirty="0"/>
            </a:br>
            <a:r>
              <a:rPr lang="en-GB" sz="2800"/>
              <a:t>Develop</a:t>
            </a:r>
            <a:r>
              <a:rPr lang="en-GB" sz="2800" dirty="0"/>
              <a:t> proactive strategies</a:t>
            </a:r>
            <a:br>
              <a:rPr lang="en-GB" sz="2800" dirty="0"/>
            </a:br>
            <a:r>
              <a:rPr lang="en-GB" sz="2800"/>
              <a:t>Enhance data analysis skills</a:t>
            </a:r>
            <a:br>
              <a:rPr lang="en-GB" sz="2800" dirty="0"/>
            </a:br>
            <a:r>
              <a:rPr lang="en-GB" sz="2800"/>
              <a:t>Strengthen decision making</a:t>
            </a:r>
            <a:br>
              <a:rPr lang="en-GB" sz="2800" dirty="0"/>
            </a:br>
            <a:r>
              <a:rPr lang="en-GB" sz="2800"/>
              <a:t>Continuous professional development</a:t>
            </a:r>
          </a:p>
        </p:txBody>
      </p:sp>
    </p:spTree>
    <p:extLst>
      <p:ext uri="{BB962C8B-B14F-4D97-AF65-F5344CB8AC3E}">
        <p14:creationId xmlns:p14="http://schemas.microsoft.com/office/powerpoint/2010/main" val="1222846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B783-61A2-FD34-12F0-9B7A101A4CB6}"/>
              </a:ext>
            </a:extLst>
          </p:cNvPr>
          <p:cNvSpPr>
            <a:spLocks noGrp="1"/>
          </p:cNvSpPr>
          <p:nvPr>
            <p:ph type="ctrTitle"/>
          </p:nvPr>
        </p:nvSpPr>
        <p:spPr>
          <a:xfrm>
            <a:off x="533400" y="1895852"/>
            <a:ext cx="9677400" cy="4179161"/>
          </a:xfrm>
        </p:spPr>
        <p:txBody>
          <a:bodyPr>
            <a:normAutofit/>
          </a:bodyPr>
          <a:lstStyle/>
          <a:p>
            <a:r>
              <a:rPr lang="en-GB"/>
              <a:t>Conclusion</a:t>
            </a:r>
            <a:br>
              <a:rPr lang="en-GB" dirty="0"/>
            </a:br>
            <a:br>
              <a:rPr lang="en-GB" dirty="0"/>
            </a:br>
            <a:r>
              <a:rPr lang="en-GB" sz="3600"/>
              <a:t>Applied theory to practice</a:t>
            </a:r>
            <a:br>
              <a:rPr lang="en-GB" sz="3600" dirty="0"/>
            </a:br>
            <a:r>
              <a:rPr lang="en-GB" sz="3600" dirty="0"/>
              <a:t>Developed key management skills</a:t>
            </a:r>
            <a:br>
              <a:rPr lang="en-GB" sz="3600" dirty="0"/>
            </a:br>
            <a:r>
              <a:rPr lang="en-GB" sz="3600" dirty="0"/>
              <a:t>Improved operational understanding</a:t>
            </a:r>
            <a:br>
              <a:rPr lang="en-GB" sz="3600" dirty="0"/>
            </a:br>
            <a:r>
              <a:rPr lang="en-GB" sz="3600" dirty="0"/>
              <a:t>Identified areas for growth</a:t>
            </a:r>
            <a:br>
              <a:rPr lang="en-US" sz="3600" dirty="0"/>
            </a:br>
            <a:r>
              <a:rPr lang="en-GB" sz="3600" dirty="0"/>
              <a:t>Prepared for future hospitality roles</a:t>
            </a:r>
          </a:p>
        </p:txBody>
      </p:sp>
    </p:spTree>
    <p:extLst>
      <p:ext uri="{BB962C8B-B14F-4D97-AF65-F5344CB8AC3E}">
        <p14:creationId xmlns:p14="http://schemas.microsoft.com/office/powerpoint/2010/main" val="3957552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B303-E21F-F05B-E04D-A98BE2F11379}"/>
              </a:ext>
            </a:extLst>
          </p:cNvPr>
          <p:cNvSpPr>
            <a:spLocks noGrp="1"/>
          </p:cNvSpPr>
          <p:nvPr>
            <p:ph type="ctrTitle"/>
          </p:nvPr>
        </p:nvSpPr>
        <p:spPr>
          <a:xfrm>
            <a:off x="578224" y="2400117"/>
            <a:ext cx="11044517" cy="4179161"/>
          </a:xfrm>
        </p:spPr>
        <p:txBody>
          <a:bodyPr>
            <a:normAutofit fontScale="90000"/>
          </a:bodyPr>
          <a:lstStyle/>
          <a:p>
            <a:br>
              <a:rPr lang="en-GB"/>
            </a:br>
            <a:r>
              <a:rPr lang="en-GB" sz="3100">
                <a:latin typeface="Times New Roman"/>
                <a:cs typeface="Times New Roman"/>
              </a:rPr>
              <a:t>Reference list</a:t>
            </a:r>
            <a:endParaRPr lang="en-GB" sz="3100"/>
          </a:p>
          <a:p>
            <a:r>
              <a:rPr lang="en-GB" sz="2000">
                <a:latin typeface="Times New Roman"/>
                <a:cs typeface="Times New Roman"/>
              </a:rPr>
              <a:t>Ardian, P., </a:t>
            </a:r>
            <a:r>
              <a:rPr lang="en-GB" sz="2000" err="1">
                <a:latin typeface="Times New Roman"/>
                <a:cs typeface="Times New Roman"/>
              </a:rPr>
              <a:t>Hariyati</a:t>
            </a:r>
            <a:r>
              <a:rPr lang="en-GB" sz="2000">
                <a:latin typeface="Times New Roman"/>
                <a:cs typeface="Times New Roman"/>
              </a:rPr>
              <a:t>, R.T.S. and Afifah, E. (2019). Correlation between Implementation Case Reflection Discussion Based on the Graham Gibbs Cycle and Nurses’ Critical Thinking Skills. </a:t>
            </a:r>
            <a:r>
              <a:rPr lang="en-GB" sz="2000" i="1" err="1">
                <a:latin typeface="Times New Roman"/>
                <a:cs typeface="Times New Roman"/>
              </a:rPr>
              <a:t>Enfermería</a:t>
            </a:r>
            <a:r>
              <a:rPr lang="en-GB" sz="2000" i="1">
                <a:latin typeface="Times New Roman"/>
                <a:cs typeface="Times New Roman"/>
              </a:rPr>
              <a:t> Clínica</a:t>
            </a:r>
            <a:r>
              <a:rPr lang="en-GB" sz="2000">
                <a:latin typeface="Times New Roman"/>
                <a:cs typeface="Times New Roman"/>
              </a:rPr>
              <a:t>, [online] 29(2), pp.588–593. </a:t>
            </a:r>
            <a:r>
              <a:rPr lang="en-GB" sz="2000" err="1">
                <a:latin typeface="Times New Roman"/>
                <a:cs typeface="Times New Roman"/>
              </a:rPr>
              <a:t>doi:https</a:t>
            </a:r>
            <a:r>
              <a:rPr lang="en-GB" sz="2000">
                <a:latin typeface="Times New Roman"/>
                <a:cs typeface="Times New Roman"/>
              </a:rPr>
              <a:t>://doi.org/10.1016/j.enfcli.2019.04.091.</a:t>
            </a:r>
            <a:endParaRPr lang="en-GB" sz="2000"/>
          </a:p>
          <a:p>
            <a:r>
              <a:rPr lang="en-GB" sz="2000">
                <a:latin typeface="Times New Roman"/>
                <a:cs typeface="Times New Roman"/>
              </a:rPr>
              <a:t>Bishop, S. (2018). A Practical Guide for Managers in Using the Customer Experience to Assist in Data-Driven Decision Making for Co-Creative Innovations. </a:t>
            </a:r>
            <a:r>
              <a:rPr lang="en-GB" sz="2000" i="1">
                <a:latin typeface="Times New Roman"/>
                <a:cs typeface="Times New Roman"/>
              </a:rPr>
              <a:t>SSRN Electronic Journal</a:t>
            </a:r>
            <a:r>
              <a:rPr lang="en-GB" sz="2000">
                <a:latin typeface="Times New Roman"/>
                <a:cs typeface="Times New Roman"/>
              </a:rPr>
              <a:t>. </a:t>
            </a:r>
            <a:r>
              <a:rPr lang="en-GB" sz="2000" err="1">
                <a:latin typeface="Times New Roman"/>
                <a:cs typeface="Times New Roman"/>
              </a:rPr>
              <a:t>doi:https</a:t>
            </a:r>
            <a:r>
              <a:rPr lang="en-GB" sz="2000">
                <a:latin typeface="Times New Roman"/>
                <a:cs typeface="Times New Roman"/>
              </a:rPr>
              <a:t>://doi.org/10.2139/ssrn.3240881.</a:t>
            </a:r>
            <a:endParaRPr lang="en-GB" sz="2000"/>
          </a:p>
          <a:p>
            <a:r>
              <a:rPr lang="en-GB" sz="2000">
                <a:latin typeface="Times New Roman"/>
                <a:cs typeface="Times New Roman"/>
              </a:rPr>
              <a:t>Channell, M. (2023). </a:t>
            </a:r>
            <a:r>
              <a:rPr lang="en-GB" sz="2000" i="1">
                <a:latin typeface="Times New Roman"/>
                <a:cs typeface="Times New Roman"/>
              </a:rPr>
              <a:t>Gibbs Reflective Cycle – A Practical Guide</a:t>
            </a:r>
            <a:r>
              <a:rPr lang="en-GB" sz="2000">
                <a:latin typeface="Times New Roman"/>
                <a:cs typeface="Times New Roman"/>
              </a:rPr>
              <a:t>. [online] TSW Training. Available at: </a:t>
            </a:r>
            <a:r>
              <a:rPr lang="en-GB" sz="2000">
                <a:latin typeface="Times New Roman"/>
                <a:cs typeface="Times New Roman"/>
                <a:hlinkClick r:id="rId2"/>
              </a:rPr>
              <a:t>https://www.tsw.co.uk/insights/gibbs-reflective-cycle/</a:t>
            </a:r>
            <a:r>
              <a:rPr lang="en-GB" sz="2000">
                <a:latin typeface="Times New Roman"/>
                <a:cs typeface="Times New Roman"/>
              </a:rPr>
              <a:t>.</a:t>
            </a:r>
            <a:endParaRPr lang="en-GB" sz="2000"/>
          </a:p>
          <a:p>
            <a:r>
              <a:rPr lang="en-GB" sz="2000">
                <a:latin typeface="Times New Roman"/>
                <a:cs typeface="Times New Roman"/>
              </a:rPr>
              <a:t>Gomes, C.F., Yasin, M.M. and Lisboa, J.V. (2007). The effectiveness of hospitality service operations: measurement and implementation concerns. </a:t>
            </a:r>
            <a:r>
              <a:rPr lang="en-GB" sz="2000" i="1">
                <a:latin typeface="Times New Roman"/>
                <a:cs typeface="Times New Roman"/>
              </a:rPr>
              <a:t>International Journal of Contemporary Hospitality Management</a:t>
            </a:r>
            <a:r>
              <a:rPr lang="en-GB" sz="2000">
                <a:latin typeface="Times New Roman"/>
                <a:cs typeface="Times New Roman"/>
              </a:rPr>
              <a:t>, 19(7), pp.560–573. </a:t>
            </a:r>
            <a:r>
              <a:rPr lang="en-GB" sz="2000" err="1">
                <a:latin typeface="Times New Roman"/>
                <a:cs typeface="Times New Roman"/>
              </a:rPr>
              <a:t>doi:https</a:t>
            </a:r>
            <a:r>
              <a:rPr lang="en-GB" sz="2000">
                <a:latin typeface="Times New Roman"/>
                <a:cs typeface="Times New Roman"/>
              </a:rPr>
              <a:t>://doi.org/10.1108/09596110710818301.</a:t>
            </a:r>
            <a:endParaRPr lang="en-GB" sz="2000"/>
          </a:p>
          <a:p>
            <a:r>
              <a:rPr lang="en-GB" sz="2000">
                <a:latin typeface="Times New Roman"/>
                <a:cs typeface="Times New Roman"/>
              </a:rPr>
              <a:t>Jones, I. (2025). </a:t>
            </a:r>
            <a:r>
              <a:rPr lang="en-GB" sz="2000" i="1" err="1">
                <a:latin typeface="Times New Roman"/>
                <a:cs typeface="Times New Roman"/>
              </a:rPr>
              <a:t>Joyato</a:t>
            </a:r>
            <a:r>
              <a:rPr lang="en-GB" sz="2000" i="1">
                <a:latin typeface="Times New Roman"/>
                <a:cs typeface="Times New Roman"/>
              </a:rPr>
              <a:t> review: I took on the all-you-can eat Swansea sushi restaurant challenge and here are my tips to get the most for your money</a:t>
            </a:r>
            <a:r>
              <a:rPr lang="en-GB" sz="2000">
                <a:latin typeface="Times New Roman"/>
                <a:cs typeface="Times New Roman"/>
              </a:rPr>
              <a:t>. [online] Wales Online. Available at: </a:t>
            </a:r>
            <a:r>
              <a:rPr lang="en-GB" sz="2000">
                <a:latin typeface="Times New Roman"/>
                <a:cs typeface="Times New Roman"/>
                <a:hlinkClick r:id="rId3"/>
              </a:rPr>
              <a:t>https://www.walesonline.co.uk/whats-on/food-drink-news/tried-you-can-eat-japanese-31490488</a:t>
            </a:r>
            <a:r>
              <a:rPr lang="en-GB" sz="2000">
                <a:latin typeface="Times New Roman"/>
                <a:cs typeface="Times New Roman"/>
              </a:rPr>
              <a:t> [Accessed 20 Apr. 2026].</a:t>
            </a:r>
            <a:endParaRPr lang="en-GB" sz="2000"/>
          </a:p>
          <a:p>
            <a:r>
              <a:rPr lang="en-GB" sz="2000" err="1">
                <a:latin typeface="Times New Roman"/>
                <a:cs typeface="Times New Roman"/>
              </a:rPr>
              <a:t>Joyato</a:t>
            </a:r>
            <a:r>
              <a:rPr lang="en-GB" sz="2000">
                <a:latin typeface="Times New Roman"/>
                <a:cs typeface="Times New Roman"/>
              </a:rPr>
              <a:t> (2025). </a:t>
            </a:r>
            <a:r>
              <a:rPr lang="en-GB" sz="2000" i="1" err="1">
                <a:latin typeface="Times New Roman"/>
                <a:cs typeface="Times New Roman"/>
              </a:rPr>
              <a:t>Joyato</a:t>
            </a:r>
            <a:r>
              <a:rPr lang="en-GB" sz="2000" i="1">
                <a:latin typeface="Times New Roman"/>
                <a:cs typeface="Times New Roman"/>
              </a:rPr>
              <a:t> Swansea </a:t>
            </a:r>
            <a:r>
              <a:rPr lang="en-GB" sz="2000">
                <a:latin typeface="Times New Roman"/>
                <a:cs typeface="Times New Roman"/>
              </a:rPr>
              <a:t>. [online] Facebook.com. Available at: </a:t>
            </a:r>
            <a:r>
              <a:rPr lang="en-GB" sz="2000">
                <a:latin typeface="Times New Roman"/>
                <a:cs typeface="Times New Roman"/>
                <a:hlinkClick r:id="rId4"/>
              </a:rPr>
              <a:t>https://www.facebook.com/joyatoswansea/photos?locale=en_GB</a:t>
            </a:r>
            <a:r>
              <a:rPr lang="en-GB" sz="2000">
                <a:latin typeface="Times New Roman"/>
                <a:cs typeface="Times New Roman"/>
              </a:rPr>
              <a:t> [Accessed 20 Apr. 2026].</a:t>
            </a:r>
            <a:endParaRPr lang="en-GB" sz="2000"/>
          </a:p>
          <a:p>
            <a:r>
              <a:rPr lang="en-GB" sz="2000">
                <a:latin typeface="Times New Roman"/>
                <a:cs typeface="Times New Roman"/>
              </a:rPr>
              <a:t>Robert, Y. (2026). </a:t>
            </a:r>
            <a:r>
              <a:rPr lang="en-GB" sz="2000" i="1">
                <a:latin typeface="Times New Roman"/>
                <a:cs typeface="Times New Roman"/>
              </a:rPr>
              <a:t>Why Leadership Adaptability Is Becoming A Critical Skill For Organizations</a:t>
            </a:r>
            <a:r>
              <a:rPr lang="en-GB" sz="2000">
                <a:latin typeface="Times New Roman"/>
                <a:cs typeface="Times New Roman"/>
              </a:rPr>
              <a:t>. [online] Forbes. Available at: </a:t>
            </a:r>
            <a:r>
              <a:rPr lang="en-GB" sz="2000">
                <a:latin typeface="Times New Roman"/>
                <a:cs typeface="Times New Roman"/>
                <a:hlinkClick r:id="rId5"/>
              </a:rPr>
              <a:t>https://www.forbes.com/sites/yolarobert1/2026/03/03/why-leadership-adaptability-is-becoming-a-critical-skill-for-organizations/</a:t>
            </a:r>
            <a:r>
              <a:rPr lang="en-GB" sz="2000">
                <a:latin typeface="Times New Roman"/>
                <a:cs typeface="Times New Roman"/>
              </a:rPr>
              <a:t>.</a:t>
            </a:r>
            <a:endParaRPr lang="en-GB" sz="2000"/>
          </a:p>
          <a:p>
            <a:r>
              <a:rPr lang="en-GB" sz="2000">
                <a:latin typeface="Times New Roman"/>
                <a:cs typeface="Times New Roman"/>
              </a:rPr>
              <a:t>Schmidt-Wilk, J. (2019). Focus on Problem Solving. </a:t>
            </a:r>
            <a:r>
              <a:rPr lang="en-GB" sz="2000" i="1">
                <a:latin typeface="Times New Roman"/>
                <a:cs typeface="Times New Roman"/>
              </a:rPr>
              <a:t>Management Teaching Review</a:t>
            </a:r>
            <a:r>
              <a:rPr lang="en-GB" sz="2000">
                <a:latin typeface="Times New Roman"/>
                <a:cs typeface="Times New Roman"/>
              </a:rPr>
              <a:t>, 4(4), pp.296–297. </a:t>
            </a:r>
            <a:r>
              <a:rPr lang="en-GB" sz="2000" err="1">
                <a:latin typeface="Times New Roman"/>
                <a:cs typeface="Times New Roman"/>
              </a:rPr>
              <a:t>doi:https</a:t>
            </a:r>
            <a:r>
              <a:rPr lang="en-GB" sz="2000">
                <a:latin typeface="Times New Roman"/>
                <a:cs typeface="Times New Roman"/>
              </a:rPr>
              <a:t>://doi.org/10.1177/2379298119881267.</a:t>
            </a:r>
            <a:endParaRPr lang="en-GB" sz="2000"/>
          </a:p>
          <a:p>
            <a:r>
              <a:rPr lang="en-GB" sz="2000">
                <a:latin typeface="Times New Roman"/>
                <a:cs typeface="Times New Roman"/>
              </a:rPr>
              <a:t>Su, H., Lu, Y.T. and Wen, T. (2025). Advancements in causality research on information seeking and communication in hospitality and tourism: A hybrid methodology. </a:t>
            </a:r>
            <a:r>
              <a:rPr lang="en-GB" sz="2000" i="1">
                <a:latin typeface="Times New Roman"/>
                <a:cs typeface="Times New Roman"/>
              </a:rPr>
              <a:t>Journal of Hospitality and Tourism Management</a:t>
            </a:r>
            <a:r>
              <a:rPr lang="en-GB" sz="2000">
                <a:latin typeface="Times New Roman"/>
                <a:cs typeface="Times New Roman"/>
              </a:rPr>
              <a:t>, 65, pp.101355–101355. </a:t>
            </a:r>
            <a:r>
              <a:rPr lang="en-GB" sz="2000" err="1">
                <a:latin typeface="Times New Roman"/>
                <a:cs typeface="Times New Roman"/>
              </a:rPr>
              <a:t>doi:https</a:t>
            </a:r>
            <a:r>
              <a:rPr lang="en-GB" sz="2000">
                <a:latin typeface="Times New Roman"/>
                <a:cs typeface="Times New Roman"/>
              </a:rPr>
              <a:t>://doi.org/10.1016/j.jhtm.2025.101355.</a:t>
            </a:r>
            <a:endParaRPr lang="en-GB" sz="2000"/>
          </a:p>
          <a:p>
            <a:r>
              <a:rPr lang="en-GB" sz="2000" err="1">
                <a:latin typeface="Times New Roman"/>
                <a:cs typeface="Times New Roman"/>
              </a:rPr>
              <a:t>Walelign</a:t>
            </a:r>
            <a:r>
              <a:rPr lang="en-GB" sz="2000">
                <a:latin typeface="Times New Roman"/>
                <a:cs typeface="Times New Roman"/>
              </a:rPr>
              <a:t>, A. (2019). Communication and Its Impact on Customer Satisfaction in Hospitality Industry. </a:t>
            </a:r>
            <a:r>
              <a:rPr lang="en-GB" sz="2000" i="1" err="1">
                <a:latin typeface="Times New Roman"/>
                <a:cs typeface="Times New Roman"/>
              </a:rPr>
              <a:t>iRASD</a:t>
            </a:r>
            <a:r>
              <a:rPr lang="en-GB" sz="2000" i="1">
                <a:latin typeface="Times New Roman"/>
                <a:cs typeface="Times New Roman"/>
              </a:rPr>
              <a:t> Journal of Management</a:t>
            </a:r>
            <a:r>
              <a:rPr lang="en-GB" sz="2000">
                <a:latin typeface="Times New Roman"/>
                <a:cs typeface="Times New Roman"/>
              </a:rPr>
              <a:t>, 1(2), pp.97–104. </a:t>
            </a:r>
            <a:r>
              <a:rPr lang="en-GB" sz="2000" err="1">
                <a:latin typeface="Times New Roman"/>
                <a:cs typeface="Times New Roman"/>
              </a:rPr>
              <a:t>doi:https</a:t>
            </a:r>
            <a:r>
              <a:rPr lang="en-GB" sz="2000">
                <a:latin typeface="Times New Roman"/>
                <a:cs typeface="Times New Roman"/>
              </a:rPr>
              <a:t>://doi.org/10.52131/jom.2019.0102.0009.</a:t>
            </a:r>
            <a:endParaRPr lang="en-GB" sz="2000"/>
          </a:p>
          <a:p>
            <a:endParaRPr lang="en-GB"/>
          </a:p>
        </p:txBody>
      </p:sp>
    </p:spTree>
    <p:extLst>
      <p:ext uri="{BB962C8B-B14F-4D97-AF65-F5344CB8AC3E}">
        <p14:creationId xmlns:p14="http://schemas.microsoft.com/office/powerpoint/2010/main" val="2132078564"/>
      </p:ext>
    </p:extLst>
  </p:cSld>
  <p:clrMapOvr>
    <a:masterClrMapping/>
  </p:clrMapOvr>
</p:sld>
</file>

<file path=ppt/theme/theme1.xml><?xml version="1.0" encoding="utf-8"?>
<a:theme xmlns:a="http://schemas.openxmlformats.org/drawingml/2006/main" name="Prep rally">
  <a:themeElements>
    <a:clrScheme name="Youth Brand 01">
      <a:dk1>
        <a:srgbClr val="000000"/>
      </a:dk1>
      <a:lt1>
        <a:srgbClr val="FFFFFF"/>
      </a:lt1>
      <a:dk2>
        <a:srgbClr val="0E2841"/>
      </a:dk2>
      <a:lt2>
        <a:srgbClr val="E8E8E8"/>
      </a:lt2>
      <a:accent1>
        <a:srgbClr val="FA9569"/>
      </a:accent1>
      <a:accent2>
        <a:srgbClr val="D3F579"/>
      </a:accent2>
      <a:accent3>
        <a:srgbClr val="86E0CE"/>
      </a:accent3>
      <a:accent4>
        <a:srgbClr val="97D8EE"/>
      </a:accent4>
      <a:accent5>
        <a:srgbClr val="8A78E3"/>
      </a:accent5>
      <a:accent6>
        <a:srgbClr val="BB93D6"/>
      </a:accent6>
      <a:hlink>
        <a:srgbClr val="467886"/>
      </a:hlink>
      <a:folHlink>
        <a:srgbClr val="96607D"/>
      </a:folHlink>
    </a:clrScheme>
    <a:fontScheme name="Custom 79">
      <a:majorFont>
        <a:latin typeface="Congenial"/>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p Rally_win32_Sher_V8" id="{DBFC7A91-5024-4F8E-B6A6-A3076AFB953E}" vid="{9D7D9582-BF10-4D2D-B8EB-51F0CC03D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B99ED26-B189-4BA1-99D0-1112D8C2F10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3.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Prep rally</vt:lpstr>
      <vt:lpstr>Developing restaurant management Placement: Joyato Swansea Charlie Thomas</vt:lpstr>
      <vt:lpstr>Charlie Thomas 2416800 2416800@student.uwtsd.ac.uk Antoinette Milne BGM5004 – Developing Restaurant Management 15 minute presentation Submission date: April 20th, 2026  I confirm that I have not presented any AI generated materials as my own work.</vt:lpstr>
      <vt:lpstr>   </vt:lpstr>
      <vt:lpstr>Reflective framework  Gibbs reflective cycle Structured reflective model Description – analysis –action Supports critical self-evaluation (Ardian, Hariyati and Afifah, 2019) </vt:lpstr>
      <vt:lpstr>Communication in the role  Managed bookings and walk-ins simultaneously Coordinated table allocation, turnover, and set-up Explained to guests the QR ordering system Liaised between customers, management,  and staff  Effective communication improves service quality (Su, Lu and Wen, 2025)  </vt:lpstr>
      <vt:lpstr>QR system communication</vt:lpstr>
      <vt:lpstr>System limitations</vt:lpstr>
      <vt:lpstr>Leadership and initiative</vt:lpstr>
      <vt:lpstr>Problem: customer confusion  Customer confusion with ordering system Delays in service delivery, and placing orders Increased pressure on staff Risk to customer satisfaction Service quality is linked to operational efficiency (Gomes et. Al, 2007)</vt:lpstr>
      <vt:lpstr>Problem solving approach Early identification of issues Clear communication strategies Improved service flow Problem solving is a key management skill (Schmidt-Wilk, 2019)</vt:lpstr>
      <vt:lpstr>Critical analysis  Reactive problem-solving approach Lack of preventative systems Underlying operational issues Need for structured solutions Importance of continuous improvement</vt:lpstr>
      <vt:lpstr>Booking challenges  High demand during peak periods Overlapping reservations Waiting times and capacity issues Managing customer expectations Demand management is critical</vt:lpstr>
      <vt:lpstr>Decision making   Prioritised bookings Adapted seating plan under pressure Maintained service flow Balanced efficiency and satisfaction Decision making under pressure</vt:lpstr>
      <vt:lpstr>Systems used  Booking management system QR ordering system POS functions Integration of operations Technology enhances efficiency</vt:lpstr>
      <vt:lpstr>QR system as POS   Real-time order processing Improved accuracy Dependency on system functionality Digital systems transform service delivery </vt:lpstr>
      <vt:lpstr>Data and insights  I identified peak service periods Observed popular menu items Recognised customer behaviour patterns  supports operational decisions Data-driven decisions improve performance (Bishop, 2018) </vt:lpstr>
      <vt:lpstr>Stock awareness  High demand items during peak periods Risk of shortages Impact on service quality Importance of demand forecasting</vt:lpstr>
      <vt:lpstr>Skills development  Communication and interpersonal skills Problem-solving abilities Leadership through initiative Operational awareness Skills development in workplace learning</vt:lpstr>
      <vt:lpstr>Critical reflection  Initial lack of confidence Reactive approach to challenges Limited use of data Missed opportunities for initiative Reflective practice supports improvement</vt:lpstr>
      <vt:lpstr>Future development  Improve leadership confidence Develop proactive strategies Enhance data analysis skills Strengthen decision making Continuous professional development</vt:lpstr>
      <vt:lpstr>Conclusion  Applied theory to practice Developed key management skills Improved operational understanding Identified areas for growth Prepared for future hospitality roles</vt:lpstr>
      <vt:lpstr> Reference list Ardian, P., Hariyati, R.T.S. and Afifah, E. (2019). Correlation between Implementation Case Reflection Discussion Based on the Graham Gibbs Cycle and Nurses’ Critical Thinking Skills. Enfermería Clínica, [online] 29(2), pp.588–593. doi:https://doi.org/10.1016/j.enfcli.2019.04.091. Bishop, S. (2018). A Practical Guide for Managers in Using the Customer Experience to Assist in Data-Driven Decision Making for Co-Creative Innovations. SSRN Electronic Journal. doi:https://doi.org/10.2139/ssrn.3240881. Channell, M. (2023). Gibbs Reflective Cycle – A Practical Guide. [online] TSW Training. Available at: https://www.tsw.co.uk/insights/gibbs-reflective-cycle/. Gomes, C.F., Yasin, M.M. and Lisboa, J.V. (2007). The effectiveness of hospitality service operations: measurement and implementation concerns. International Journal of Contemporary Hospitality Management, 19(7), pp.560–573. doi:https://doi.org/10.1108/09596110710818301. Jones, I. (2025). Joyato review: I took on the all-you-can eat Swansea sushi restaurant challenge and here are my tips to get the most for your money. [online] Wales Online. Available at: https://www.walesonline.co.uk/whats-on/food-drink-news/tried-you-can-eat-japanese-31490488 [Accessed 20 Apr. 2026]. Joyato (2025). Joyato Swansea . [online] Facebook.com. Available at: https://www.facebook.com/joyatoswansea/photos?locale=en_GB [Accessed 20 Apr. 2026]. Robert, Y. (2026). Why Leadership Adaptability Is Becoming A Critical Skill For Organizations. [online] Forbes. Available at: https://www.forbes.com/sites/yolarobert1/2026/03/03/why-leadership-adaptability-is-becoming-a-critical-skill-for-organizations/. Schmidt-Wilk, J. (2019). Focus on Problem Solving. Management Teaching Review, 4(4), pp.296–297. doi:https://doi.org/10.1177/2379298119881267. Su, H., Lu, Y.T. and Wen, T. (2025). Advancements in causality research on information seeking and communication in hospitality and tourism: A hybrid methodology. Journal of Hospitality and Tourism Management, 65, pp.101355–101355. doi:https://doi.org/10.1016/j.jhtm.2025.101355. Walelign, A. (2019). Communication and Its Impact on Customer Satisfaction in Hospitality Industry. iRASD Journal of Management, 1(2), pp.97–104. doi:https://doi.org/10.52131/jom.2019.0102.0009.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145</cp:revision>
  <dcterms:created xsi:type="dcterms:W3CDTF">2026-04-20T14:05:12Z</dcterms:created>
  <dcterms:modified xsi:type="dcterms:W3CDTF">2026-04-20T22:05:23Z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