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Lst>
  <p:notesMasterIdLst>
    <p:notesMasterId r:id="rId59"/>
  </p:notesMasterIdLst>
  <p:sldIdLst>
    <p:sldId id="467" r:id="rId5"/>
    <p:sldId id="270" r:id="rId6"/>
    <p:sldId id="328" r:id="rId7"/>
    <p:sldId id="469" r:id="rId8"/>
    <p:sldId id="329" r:id="rId9"/>
    <p:sldId id="330" r:id="rId10"/>
    <p:sldId id="331" r:id="rId11"/>
    <p:sldId id="332" r:id="rId12"/>
    <p:sldId id="306" r:id="rId13"/>
    <p:sldId id="382" r:id="rId14"/>
    <p:sldId id="435" r:id="rId15"/>
    <p:sldId id="384" r:id="rId16"/>
    <p:sldId id="385" r:id="rId17"/>
    <p:sldId id="386" r:id="rId18"/>
    <p:sldId id="391" r:id="rId19"/>
    <p:sldId id="392" r:id="rId20"/>
    <p:sldId id="393" r:id="rId21"/>
    <p:sldId id="387" r:id="rId22"/>
    <p:sldId id="388" r:id="rId23"/>
    <p:sldId id="390" r:id="rId24"/>
    <p:sldId id="470" r:id="rId25"/>
    <p:sldId id="471" r:id="rId26"/>
    <p:sldId id="472" r:id="rId27"/>
    <p:sldId id="473" r:id="rId28"/>
    <p:sldId id="437" r:id="rId29"/>
    <p:sldId id="440" r:id="rId30"/>
    <p:sldId id="439" r:id="rId31"/>
    <p:sldId id="438" r:id="rId32"/>
    <p:sldId id="441" r:id="rId33"/>
    <p:sldId id="442" r:id="rId34"/>
    <p:sldId id="446" r:id="rId35"/>
    <p:sldId id="447" r:id="rId36"/>
    <p:sldId id="448" r:id="rId37"/>
    <p:sldId id="449" r:id="rId38"/>
    <p:sldId id="450" r:id="rId39"/>
    <p:sldId id="455" r:id="rId40"/>
    <p:sldId id="458" r:id="rId41"/>
    <p:sldId id="457" r:id="rId42"/>
    <p:sldId id="459" r:id="rId43"/>
    <p:sldId id="444" r:id="rId44"/>
    <p:sldId id="460" r:id="rId45"/>
    <p:sldId id="462" r:id="rId46"/>
    <p:sldId id="461" r:id="rId47"/>
    <p:sldId id="463" r:id="rId48"/>
    <p:sldId id="456" r:id="rId49"/>
    <p:sldId id="464" r:id="rId50"/>
    <p:sldId id="445" r:id="rId51"/>
    <p:sldId id="452" r:id="rId52"/>
    <p:sldId id="453" r:id="rId53"/>
    <p:sldId id="465" r:id="rId54"/>
    <p:sldId id="454" r:id="rId55"/>
    <p:sldId id="474" r:id="rId56"/>
    <p:sldId id="475" r:id="rId57"/>
    <p:sldId id="468" r:id="rId5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2B09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85974"/>
  </p:normalViewPr>
  <p:slideViewPr>
    <p:cSldViewPr snapToGrid="0" snapToObjects="1">
      <p:cViewPr varScale="1">
        <p:scale>
          <a:sx n="54" d="100"/>
          <a:sy n="54" d="100"/>
        </p:scale>
        <p:origin x="1121"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1/7/2021</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en.wikipedia.org/wiki/Physiologist"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s://en.wikipedia.org/wiki/Classical_conditioning"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following presentation has been designed to help you introduce the SOME BASIC learning theory and aid your understanding of learner progression through the continuum of our new Welsh curriculum. </a:t>
            </a:r>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39920017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12700769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Learning is hard! Our children will find difficulty when learning something new and there will be times when they will become baffled! It is at this point that successful learners draw upon the habits that have got them through in the past, their dispositions that have helped them to be successful when the going gets tough.</a:t>
            </a:r>
          </a:p>
        </p:txBody>
      </p:sp>
      <p:sp>
        <p:nvSpPr>
          <p:cNvPr id="4" name="Slide Number Placeholder 3"/>
          <p:cNvSpPr>
            <a:spLocks noGrp="1"/>
          </p:cNvSpPr>
          <p:nvPr>
            <p:ph type="sldNum" sz="quarter" idx="5"/>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5918534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Meddwl</a:t>
            </a:r>
            <a:r>
              <a:rPr lang="en-US" dirty="0" smtClean="0"/>
              <a:t>, </a:t>
            </a:r>
            <a:r>
              <a:rPr lang="en-US" dirty="0" err="1" smtClean="0"/>
              <a:t>paru</a:t>
            </a:r>
            <a:r>
              <a:rPr lang="en-US" dirty="0" smtClean="0"/>
              <a:t>, </a:t>
            </a:r>
            <a:r>
              <a:rPr lang="en-US" dirty="0" err="1" smtClean="0"/>
              <a:t>rhannu</a:t>
            </a:r>
            <a:r>
              <a:rPr lang="en-US" dirty="0" smtClean="0"/>
              <a:t>.</a:t>
            </a:r>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6232858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way we as teachers can help our children develop the qualities they need as a successful learner is to foster the Habits of Mind (</a:t>
            </a:r>
            <a:r>
              <a:rPr lang="en-US" dirty="0" err="1"/>
              <a:t>HoM</a:t>
            </a:r>
            <a:r>
              <a:rPr lang="en-US" dirty="0"/>
              <a:t>) This is just a quick introduction to them to ‘kick open the door’ on something that if you like the sound of the students can delve deeper for themselves in additional reading and research. </a:t>
            </a:r>
          </a:p>
        </p:txBody>
      </p:sp>
      <p:sp>
        <p:nvSpPr>
          <p:cNvPr id="4" name="Slide Number Placeholder 3"/>
          <p:cNvSpPr>
            <a:spLocks noGrp="1"/>
          </p:cNvSpPr>
          <p:nvPr>
            <p:ph type="sldNum" sz="quarter" idx="5"/>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8326095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shows Art Costa who worked with </a:t>
            </a:r>
            <a:r>
              <a:rPr lang="en-US" dirty="0" err="1"/>
              <a:t>Bena</a:t>
            </a:r>
            <a:r>
              <a:rPr lang="en-US" dirty="0"/>
              <a:t> </a:t>
            </a:r>
            <a:r>
              <a:rPr lang="en-US" dirty="0" err="1"/>
              <a:t>Kallick</a:t>
            </a:r>
            <a:r>
              <a:rPr lang="en-US" dirty="0"/>
              <a:t> to develop the </a:t>
            </a:r>
            <a:r>
              <a:rPr lang="en-US" dirty="0" err="1"/>
              <a:t>HoM</a:t>
            </a:r>
            <a:r>
              <a:rPr lang="en-US" dirty="0"/>
              <a:t>. The slides describe what the </a:t>
            </a:r>
            <a:r>
              <a:rPr lang="en-US" dirty="0" err="1"/>
              <a:t>HoM</a:t>
            </a:r>
            <a:r>
              <a:rPr lang="en-US" dirty="0"/>
              <a:t> are and do in Costa’s words.</a:t>
            </a:r>
          </a:p>
        </p:txBody>
      </p:sp>
      <p:sp>
        <p:nvSpPr>
          <p:cNvPr id="4" name="Slide Number Placeholder 3"/>
          <p:cNvSpPr>
            <a:spLocks noGrp="1"/>
          </p:cNvSpPr>
          <p:nvPr>
            <p:ph type="sldNum" sz="quarter" idx="5"/>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29141157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32872360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1936707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3842122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a:t>
            </a:r>
            <a:r>
              <a:rPr lang="en-US" dirty="0" err="1"/>
              <a:t>behaviourist</a:t>
            </a:r>
            <a:r>
              <a:rPr lang="en-US" dirty="0"/>
              <a:t> believes that learning has only occurred when the is a change in behavior.</a:t>
            </a:r>
          </a:p>
        </p:txBody>
      </p:sp>
      <p:sp>
        <p:nvSpPr>
          <p:cNvPr id="4" name="Slide Number Placeholder 3"/>
          <p:cNvSpPr>
            <a:spLocks noGrp="1"/>
          </p:cNvSpPr>
          <p:nvPr>
            <p:ph type="sldNum" sz="quarter" idx="5"/>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34706470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a:t>
            </a:r>
            <a:r>
              <a:rPr lang="en-US" dirty="0" smtClean="0"/>
              <a:t>Pavlov</a:t>
            </a:r>
            <a:r>
              <a:rPr lang="en-US" baseline="0" dirty="0" smtClean="0"/>
              <a:t> - </a:t>
            </a:r>
            <a:r>
              <a:rPr lang="en-US" dirty="0" smtClean="0"/>
              <a:t>known </a:t>
            </a:r>
            <a:r>
              <a:rPr lang="en-US" dirty="0"/>
              <a:t>for his work relating to ‘classical conditioning’ which we will look at now.</a:t>
            </a:r>
          </a:p>
          <a:p>
            <a:endParaRPr lang="en-US" dirty="0"/>
          </a:p>
          <a:p>
            <a:r>
              <a:rPr lang="en-GB" sz="1200" b="0" i="0" kern="1200" dirty="0">
                <a:solidFill>
                  <a:schemeClr val="tx1"/>
                </a:solidFill>
                <a:effectLst/>
                <a:latin typeface="+mn-lt"/>
                <a:ea typeface="+mn-ea"/>
                <a:cs typeface="+mn-cs"/>
              </a:rPr>
              <a:t>Born 1849 </a:t>
            </a:r>
          </a:p>
          <a:p>
            <a:r>
              <a:rPr lang="en-GB" sz="1200" b="0" i="0" kern="1200" dirty="0">
                <a:solidFill>
                  <a:schemeClr val="tx1"/>
                </a:solidFill>
                <a:effectLst/>
                <a:latin typeface="+mn-lt"/>
                <a:ea typeface="+mn-ea"/>
                <a:cs typeface="+mn-cs"/>
              </a:rPr>
              <a:t>Died 27 February 1936</a:t>
            </a:r>
          </a:p>
          <a:p>
            <a:r>
              <a:rPr lang="en-GB" sz="1200" b="0" i="0" u="none" kern="1200" dirty="0">
                <a:solidFill>
                  <a:schemeClr val="tx1"/>
                </a:solidFill>
                <a:effectLst/>
                <a:latin typeface="+mn-lt"/>
                <a:ea typeface="+mn-ea"/>
                <a:cs typeface="+mn-cs"/>
              </a:rPr>
              <a:t>Russian </a:t>
            </a:r>
            <a:r>
              <a:rPr lang="en-GB" sz="1200" b="0" i="0" u="none" strike="noStrike" kern="1200" dirty="0">
                <a:solidFill>
                  <a:schemeClr val="tx1"/>
                </a:solidFill>
                <a:effectLst/>
                <a:latin typeface="+mn-lt"/>
                <a:ea typeface="+mn-ea"/>
                <a:cs typeface="+mn-cs"/>
                <a:hlinkClick r:id="rId3" tooltip="Physiologist">
                  <a:extLst>
                    <a:ext uri="{A12FA001-AC4F-418D-AE19-62706E023703}">
                      <ahyp:hlinkClr xmlns="" xmlns:ahyp="http://schemas.microsoft.com/office/drawing/2018/hyperlinkcolor" val="tx"/>
                    </a:ext>
                  </a:extLst>
                </a:hlinkClick>
              </a:rPr>
              <a:t>physiologist</a:t>
            </a:r>
            <a:r>
              <a:rPr lang="en-GB" sz="1200" b="0" i="0" u="none" kern="1200" dirty="0">
                <a:solidFill>
                  <a:schemeClr val="tx1"/>
                </a:solidFill>
                <a:effectLst/>
                <a:latin typeface="+mn-lt"/>
                <a:ea typeface="+mn-ea"/>
                <a:cs typeface="+mn-cs"/>
              </a:rPr>
              <a:t> known primarily for his work in </a:t>
            </a:r>
            <a:r>
              <a:rPr lang="en-GB" sz="1200" b="0" i="0" u="none" strike="noStrike" kern="1200" dirty="0">
                <a:solidFill>
                  <a:schemeClr val="tx1"/>
                </a:solidFill>
                <a:effectLst/>
                <a:latin typeface="+mn-lt"/>
                <a:ea typeface="+mn-ea"/>
                <a:cs typeface="+mn-cs"/>
                <a:hlinkClick r:id="rId4" tooltip="Classical conditioning">
                  <a:extLst>
                    <a:ext uri="{A12FA001-AC4F-418D-AE19-62706E023703}">
                      <ahyp:hlinkClr xmlns="" xmlns:ahyp="http://schemas.microsoft.com/office/drawing/2018/hyperlinkcolor" val="tx"/>
                    </a:ext>
                  </a:extLst>
                </a:hlinkClick>
              </a:rPr>
              <a:t>classical conditioning</a:t>
            </a:r>
            <a:r>
              <a:rPr lang="en-GB" sz="1200" b="0" i="0" u="none" kern="1200" dirty="0">
                <a:solidFill>
                  <a:schemeClr val="tx1"/>
                </a:solidFill>
                <a:effectLst/>
                <a:latin typeface="+mn-lt"/>
                <a:ea typeface="+mn-ea"/>
                <a:cs typeface="+mn-cs"/>
              </a:rPr>
              <a:t>.</a:t>
            </a:r>
          </a:p>
          <a:p>
            <a:r>
              <a:rPr lang="en-GB" sz="1200" b="0" i="0" u="none" kern="1200" dirty="0">
                <a:solidFill>
                  <a:schemeClr val="tx1"/>
                </a:solidFill>
                <a:effectLst/>
                <a:latin typeface="+mn-lt"/>
                <a:ea typeface="+mn-ea"/>
                <a:cs typeface="+mn-cs"/>
              </a:rPr>
              <a:t>From his childhood days Pavlov demonstrated intellectual curiosity along with </a:t>
            </a:r>
            <a:r>
              <a:rPr lang="en-GB" sz="1200" b="0" i="0" kern="1200" dirty="0">
                <a:solidFill>
                  <a:schemeClr val="tx1"/>
                </a:solidFill>
                <a:effectLst/>
                <a:latin typeface="+mn-lt"/>
                <a:ea typeface="+mn-ea"/>
                <a:cs typeface="+mn-cs"/>
              </a:rPr>
              <a:t>an unusual energy which he referred to as "the instinct for research”</a:t>
            </a:r>
          </a:p>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13232975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24904182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20257690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The</a:t>
            </a:r>
            <a:r>
              <a:rPr lang="en-US" dirty="0"/>
              <a:t> Little Albert experiment was a controlled experiment showing empirical evidence of classical conditioning in humans. It was carried out by John B. Watson (Remember the memory graph?) and his graduate student, Rosalie Rayner, at Johns Hopkins University. The results were first published in the February 1920 issue of the Journal of Experimental Psychology.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a:t>It demonstrates that a human can be conditioned to fear a stimulus that previously it wasn’t fearful of.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8669057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36642524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7500283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36620462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29087499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27</a:t>
            </a:fld>
            <a:endParaRPr lang="en-US"/>
          </a:p>
        </p:txBody>
      </p:sp>
    </p:spTree>
    <p:extLst>
      <p:ext uri="{BB962C8B-B14F-4D97-AF65-F5344CB8AC3E}">
        <p14:creationId xmlns:p14="http://schemas.microsoft.com/office/powerpoint/2010/main" val="38263111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28</a:t>
            </a:fld>
            <a:endParaRPr lang="en-US"/>
          </a:p>
        </p:txBody>
      </p:sp>
    </p:spTree>
    <p:extLst>
      <p:ext uri="{BB962C8B-B14F-4D97-AF65-F5344CB8AC3E}">
        <p14:creationId xmlns:p14="http://schemas.microsoft.com/office/powerpoint/2010/main" val="21468679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29</a:t>
            </a:fld>
            <a:endParaRPr lang="en-US"/>
          </a:p>
        </p:txBody>
      </p:sp>
    </p:spTree>
    <p:extLst>
      <p:ext uri="{BB962C8B-B14F-4D97-AF65-F5344CB8AC3E}">
        <p14:creationId xmlns:p14="http://schemas.microsoft.com/office/powerpoint/2010/main" val="18675101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how do schools create a curriculum that progresses an individual child towards the purposes and if schools are creating their own curriculums, wont they all children get a different education?</a:t>
            </a:r>
          </a:p>
        </p:txBody>
      </p:sp>
      <p:sp>
        <p:nvSpPr>
          <p:cNvPr id="4" name="Slide Number Placeholder 3"/>
          <p:cNvSpPr>
            <a:spLocks noGrp="1"/>
          </p:cNvSpPr>
          <p:nvPr>
            <p:ph type="sldNum" sz="quarter" idx="5"/>
          </p:nvPr>
        </p:nvSpPr>
        <p:spPr/>
        <p:txBody>
          <a:bodyPr/>
          <a:lstStyle/>
          <a:p>
            <a:fld id="{B68C8073-CAD2-48BF-B8DB-FCAF7D6ED014}" type="slidenum">
              <a:rPr lang="en-US" smtClean="0"/>
              <a:t>30</a:t>
            </a:fld>
            <a:endParaRPr lang="en-US"/>
          </a:p>
        </p:txBody>
      </p:sp>
    </p:spTree>
    <p:extLst>
      <p:ext uri="{BB962C8B-B14F-4D97-AF65-F5344CB8AC3E}">
        <p14:creationId xmlns:p14="http://schemas.microsoft.com/office/powerpoint/2010/main" val="7267427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as we know there are SIX Areas of Learning in our new curriculum. Each draws from different disciplines. All new curriculums created by schools must include the SIX areas of learning, within these there are clear ‘What matters’ statements that schools must plan for </a:t>
            </a:r>
          </a:p>
        </p:txBody>
      </p:sp>
      <p:sp>
        <p:nvSpPr>
          <p:cNvPr id="4" name="Slide Number Placeholder 3"/>
          <p:cNvSpPr>
            <a:spLocks noGrp="1"/>
          </p:cNvSpPr>
          <p:nvPr>
            <p:ph type="sldNum" sz="quarter" idx="5"/>
          </p:nvPr>
        </p:nvSpPr>
        <p:spPr/>
        <p:txBody>
          <a:bodyPr/>
          <a:lstStyle/>
          <a:p>
            <a:fld id="{B68C8073-CAD2-48BF-B8DB-FCAF7D6ED014}" type="slidenum">
              <a:rPr lang="en-US" smtClean="0"/>
              <a:t>31</a:t>
            </a:fld>
            <a:endParaRPr lang="en-US"/>
          </a:p>
        </p:txBody>
      </p:sp>
    </p:spTree>
    <p:extLst>
      <p:ext uri="{BB962C8B-B14F-4D97-AF65-F5344CB8AC3E}">
        <p14:creationId xmlns:p14="http://schemas.microsoft.com/office/powerpoint/2010/main" val="36380022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32</a:t>
            </a:fld>
            <a:endParaRPr lang="en-US"/>
          </a:p>
        </p:txBody>
      </p:sp>
    </p:spTree>
    <p:extLst>
      <p:ext uri="{BB962C8B-B14F-4D97-AF65-F5344CB8AC3E}">
        <p14:creationId xmlns:p14="http://schemas.microsoft.com/office/powerpoint/2010/main" val="374437532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33</a:t>
            </a:fld>
            <a:endParaRPr lang="en-US"/>
          </a:p>
        </p:txBody>
      </p:sp>
    </p:spTree>
    <p:extLst>
      <p:ext uri="{BB962C8B-B14F-4D97-AF65-F5344CB8AC3E}">
        <p14:creationId xmlns:p14="http://schemas.microsoft.com/office/powerpoint/2010/main" val="34314300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34</a:t>
            </a:fld>
            <a:endParaRPr lang="en-US"/>
          </a:p>
        </p:txBody>
      </p:sp>
    </p:spTree>
    <p:extLst>
      <p:ext uri="{BB962C8B-B14F-4D97-AF65-F5344CB8AC3E}">
        <p14:creationId xmlns:p14="http://schemas.microsoft.com/office/powerpoint/2010/main" val="64071818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35</a:t>
            </a:fld>
            <a:endParaRPr lang="en-US"/>
          </a:p>
        </p:txBody>
      </p:sp>
    </p:spTree>
    <p:extLst>
      <p:ext uri="{BB962C8B-B14F-4D97-AF65-F5344CB8AC3E}">
        <p14:creationId xmlns:p14="http://schemas.microsoft.com/office/powerpoint/2010/main" val="322060451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41</a:t>
            </a:fld>
            <a:endParaRPr lang="en-US"/>
          </a:p>
        </p:txBody>
      </p:sp>
    </p:spTree>
    <p:extLst>
      <p:ext uri="{BB962C8B-B14F-4D97-AF65-F5344CB8AC3E}">
        <p14:creationId xmlns:p14="http://schemas.microsoft.com/office/powerpoint/2010/main" val="38711370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39867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2583231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C958B5D-2B71-F94E-8A2A-2F1F5E391DA3}" type="datetimeFigureOut">
              <a:rPr lang="en-US" smtClean="0"/>
              <a:t>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8690169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638691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1/7/2021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19532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1/7/2021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609221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1/7/2021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2697622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884341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49625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7159366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520460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1275265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1/7/2021</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bwMode="black">
          <a:xfrm>
            <a:off x="516469" y="594360"/>
            <a:ext cx="8170331" cy="1962150"/>
          </a:xfrm>
          <a:noFill/>
          <a:ln w="38100">
            <a:solidFill>
              <a:schemeClr val="bg1"/>
            </a:solidFill>
          </a:ln>
        </p:spPr>
        <p:txBody>
          <a:bodyPr lIns="72000" tIns="72000" rIns="72000" bIns="72000" anchor="t" anchorCtr="0">
            <a:normAutofit/>
          </a:bodyPr>
          <a:lstStyle>
            <a:lvl1pPr algn="l">
              <a:defRPr sz="3000" cap="none" spc="0" baseline="0">
                <a:solidFill>
                  <a:schemeClr val="tx2">
                    <a:lumMod val="50000"/>
                  </a:schemeClr>
                </a:solidFill>
              </a:defRPr>
            </a:lvl1pPr>
          </a:lstStyle>
          <a:p>
            <a:r>
              <a:rPr lang="en-US" noProof="0"/>
              <a:t>Click to edit master title style</a:t>
            </a:r>
          </a:p>
        </p:txBody>
      </p:sp>
      <p:sp>
        <p:nvSpPr>
          <p:cNvPr id="3" name="Content Placeholder 2"/>
          <p:cNvSpPr>
            <a:spLocks noGrp="1"/>
          </p:cNvSpPr>
          <p:nvPr>
            <p:ph idx="1" hasCustomPrompt="1"/>
          </p:nvPr>
        </p:nvSpPr>
        <p:spPr>
          <a:xfrm>
            <a:off x="524331" y="2084071"/>
            <a:ext cx="8162469" cy="3501154"/>
          </a:xfrm>
        </p:spPr>
        <p:txBody>
          <a:bodyPr numCol="2" spcCol="108000">
            <a:normAutofit/>
          </a:bodyPr>
          <a:lstStyle>
            <a:lvl1pPr marL="171450" indent="-171450" algn="l">
              <a:buClr>
                <a:schemeClr val="accent2"/>
              </a:buClr>
              <a:buFont typeface="Wingdings" panose="05000000000000000000" pitchFamily="2" charset="2"/>
              <a:buChar char="§"/>
              <a:defRPr sz="1800">
                <a:solidFill>
                  <a:schemeClr val="tx2">
                    <a:lumMod val="50000"/>
                  </a:schemeClr>
                </a:solidFill>
              </a:defRPr>
            </a:lvl1pPr>
            <a:lvl2pPr marL="342900" indent="-171450" algn="l">
              <a:buClr>
                <a:schemeClr val="accent2"/>
              </a:buClr>
              <a:buFont typeface="Wingdings" panose="05000000000000000000" pitchFamily="2" charset="2"/>
              <a:buChar char="§"/>
              <a:defRPr sz="1800">
                <a:solidFill>
                  <a:schemeClr val="tx2">
                    <a:lumMod val="50000"/>
                  </a:schemeClr>
                </a:solidFill>
              </a:defRPr>
            </a:lvl2pPr>
            <a:lvl3pPr marL="514350" indent="-171450" algn="l">
              <a:buClr>
                <a:schemeClr val="accent2"/>
              </a:buClr>
              <a:buFont typeface="Wingdings" panose="05000000000000000000" pitchFamily="2" charset="2"/>
              <a:buChar char="§"/>
              <a:defRPr sz="1800">
                <a:solidFill>
                  <a:schemeClr val="tx2">
                    <a:lumMod val="50000"/>
                  </a:schemeClr>
                </a:solidFill>
              </a:defRPr>
            </a:lvl3pPr>
            <a:lvl4pPr marL="685800" indent="-171450" algn="l">
              <a:buClr>
                <a:schemeClr val="accent2"/>
              </a:buClr>
              <a:buFont typeface="Wingdings" panose="05000000000000000000" pitchFamily="2" charset="2"/>
              <a:buChar char="§"/>
              <a:defRPr sz="1800">
                <a:solidFill>
                  <a:schemeClr val="tx2">
                    <a:lumMod val="50000"/>
                  </a:schemeClr>
                </a:solidFill>
              </a:defRPr>
            </a:lvl4pPr>
            <a:lvl5pPr marL="857250" indent="-171450" algn="l">
              <a:buClr>
                <a:schemeClr val="accent2"/>
              </a:buClr>
              <a:buFont typeface="Wingdings" panose="05000000000000000000" pitchFamily="2" charset="2"/>
              <a:buChar char="§"/>
              <a:defRPr sz="1800">
                <a:solidFill>
                  <a:schemeClr val="tx2">
                    <a:lumMod val="50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p:cNvSpPr>
            <a:spLocks noGrp="1"/>
          </p:cNvSpPr>
          <p:nvPr>
            <p:ph type="dt" sz="half" idx="10"/>
          </p:nvPr>
        </p:nvSpPr>
        <p:spPr>
          <a:xfrm>
            <a:off x="5442068" y="6234888"/>
            <a:ext cx="1519374" cy="323968"/>
          </a:xfrm>
        </p:spPr>
        <p:txBody>
          <a:bodyPr/>
          <a:lstStyle>
            <a:lvl1pPr>
              <a:defRPr>
                <a:solidFill>
                  <a:schemeClr val="tx2">
                    <a:lumMod val="50000"/>
                  </a:schemeClr>
                </a:solidFill>
              </a:defRPr>
            </a:lvl1pPr>
          </a:lstStyle>
          <a:p>
            <a:fld id="{38386F08-408F-4BD2-A5F9-1FF72E18D3C3}" type="datetimeFigureOut">
              <a:rPr lang="en-US" noProof="0" smtClean="0"/>
              <a:pPr/>
              <a:t>1/7/2021</a:t>
            </a:fld>
            <a:endParaRPr lang="en-US" noProof="0" dirty="0"/>
          </a:p>
        </p:txBody>
      </p:sp>
      <p:sp>
        <p:nvSpPr>
          <p:cNvPr id="8" name="Footer Placeholder 7"/>
          <p:cNvSpPr>
            <a:spLocks noGrp="1"/>
          </p:cNvSpPr>
          <p:nvPr>
            <p:ph type="ftr" sz="quarter" idx="11"/>
          </p:nvPr>
        </p:nvSpPr>
        <p:spPr>
          <a:xfrm>
            <a:off x="2171700" y="6238816"/>
            <a:ext cx="3171826" cy="320040"/>
          </a:xfrm>
        </p:spPr>
        <p:txBody>
          <a:bodyPr/>
          <a:lstStyle>
            <a:lvl1pPr>
              <a:defRPr>
                <a:solidFill>
                  <a:schemeClr val="tx2">
                    <a:lumMod val="50000"/>
                  </a:schemeClr>
                </a:solidFill>
              </a:defRPr>
            </a:lvl1pPr>
          </a:lstStyle>
          <a:p>
            <a:r>
              <a:rPr lang="en-US" noProof="0" dirty="0"/>
              <a:t>Add a footer</a:t>
            </a:r>
          </a:p>
        </p:txBody>
      </p:sp>
      <p:sp>
        <p:nvSpPr>
          <p:cNvPr id="9" name="Slide Number Placeholder 8"/>
          <p:cNvSpPr>
            <a:spLocks noGrp="1"/>
          </p:cNvSpPr>
          <p:nvPr>
            <p:ph type="sldNum" sz="quarter" idx="12"/>
          </p:nvPr>
        </p:nvSpPr>
        <p:spPr>
          <a:xfrm>
            <a:off x="6687121" y="5804577"/>
            <a:ext cx="274320" cy="365760"/>
          </a:xfrm>
        </p:spPr>
        <p:txBody>
          <a:bodyPr/>
          <a:lstStyle>
            <a:lvl1pPr>
              <a:defRPr>
                <a:solidFill>
                  <a:schemeClr val="tx2">
                    <a:lumMod val="50000"/>
                  </a:schemeClr>
                </a:solidFill>
              </a:defRPr>
            </a:lvl1pPr>
          </a:lstStyle>
          <a:p>
            <a:fld id="{42F0A33C-B6D6-454E-A4EA-5198AC78DEE3}" type="slidenum">
              <a:rPr lang="en-US" noProof="0" smtClean="0"/>
              <a:pPr/>
              <a:t>‹#›</a:t>
            </a:fld>
            <a:endParaRPr lang="en-US" noProof="0" dirty="0"/>
          </a:p>
        </p:txBody>
      </p:sp>
      <p:sp>
        <p:nvSpPr>
          <p:cNvPr id="4" name="Rectangle 3">
            <a:extLst>
              <a:ext uri="{FF2B5EF4-FFF2-40B4-BE49-F238E27FC236}">
                <a16:creationId xmlns:a16="http://schemas.microsoft.com/office/drawing/2014/main" id="{DC5B8FA8-6A22-40E7-B3E9-A963C93B51FA}"/>
              </a:ext>
            </a:extLst>
          </p:cNvPr>
          <p:cNvSpPr/>
          <p:nvPr userDrawn="1"/>
        </p:nvSpPr>
        <p:spPr>
          <a:xfrm>
            <a:off x="-11430" y="2"/>
            <a:ext cx="274320" cy="6876000"/>
          </a:xfrm>
          <a:prstGeom prst="rect">
            <a:avLst/>
          </a:prstGeom>
          <a:solidFill>
            <a:schemeClr val="accent2"/>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sz="1350" noProof="0" dirty="0"/>
          </a:p>
        </p:txBody>
      </p:sp>
    </p:spTree>
    <p:extLst>
      <p:ext uri="{BB962C8B-B14F-4D97-AF65-F5344CB8AC3E}">
        <p14:creationId xmlns:p14="http://schemas.microsoft.com/office/powerpoint/2010/main" val="26752243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bwMode="black">
          <a:xfrm>
            <a:off x="516469" y="594360"/>
            <a:ext cx="8170331" cy="1962150"/>
          </a:xfrm>
          <a:noFill/>
          <a:ln w="38100">
            <a:solidFill>
              <a:schemeClr val="bg1"/>
            </a:solidFill>
          </a:ln>
        </p:spPr>
        <p:txBody>
          <a:bodyPr lIns="72000" tIns="72000" rIns="72000" bIns="72000" anchor="t" anchorCtr="0">
            <a:normAutofit/>
          </a:bodyPr>
          <a:lstStyle>
            <a:lvl1pPr algn="l">
              <a:defRPr sz="3000" cap="none" spc="0" baseline="0">
                <a:solidFill>
                  <a:schemeClr val="tx2">
                    <a:lumMod val="50000"/>
                  </a:schemeClr>
                </a:solidFill>
              </a:defRPr>
            </a:lvl1pPr>
          </a:lstStyle>
          <a:p>
            <a:r>
              <a:rPr lang="en-US" noProof="0"/>
              <a:t>Click to edit master title style</a:t>
            </a:r>
          </a:p>
        </p:txBody>
      </p:sp>
      <p:sp>
        <p:nvSpPr>
          <p:cNvPr id="3" name="Content Placeholder 2"/>
          <p:cNvSpPr>
            <a:spLocks noGrp="1"/>
          </p:cNvSpPr>
          <p:nvPr>
            <p:ph idx="1" hasCustomPrompt="1"/>
          </p:nvPr>
        </p:nvSpPr>
        <p:spPr>
          <a:xfrm>
            <a:off x="524331" y="2084071"/>
            <a:ext cx="8162469" cy="3501154"/>
          </a:xfrm>
        </p:spPr>
        <p:txBody>
          <a:bodyPr numCol="2" spcCol="108000">
            <a:normAutofit/>
          </a:bodyPr>
          <a:lstStyle>
            <a:lvl1pPr marL="171450" indent="-171450" algn="l">
              <a:buClr>
                <a:schemeClr val="accent2"/>
              </a:buClr>
              <a:buFont typeface="Wingdings" panose="05000000000000000000" pitchFamily="2" charset="2"/>
              <a:buChar char="§"/>
              <a:defRPr sz="1800">
                <a:solidFill>
                  <a:schemeClr val="tx2">
                    <a:lumMod val="50000"/>
                  </a:schemeClr>
                </a:solidFill>
              </a:defRPr>
            </a:lvl1pPr>
            <a:lvl2pPr marL="342900" indent="-171450" algn="l">
              <a:buClr>
                <a:schemeClr val="accent2"/>
              </a:buClr>
              <a:buFont typeface="Wingdings" panose="05000000000000000000" pitchFamily="2" charset="2"/>
              <a:buChar char="§"/>
              <a:defRPr sz="1800">
                <a:solidFill>
                  <a:schemeClr val="tx2">
                    <a:lumMod val="50000"/>
                  </a:schemeClr>
                </a:solidFill>
              </a:defRPr>
            </a:lvl2pPr>
            <a:lvl3pPr marL="514350" indent="-171450" algn="l">
              <a:buClr>
                <a:schemeClr val="accent2"/>
              </a:buClr>
              <a:buFont typeface="Wingdings" panose="05000000000000000000" pitchFamily="2" charset="2"/>
              <a:buChar char="§"/>
              <a:defRPr sz="1800">
                <a:solidFill>
                  <a:schemeClr val="tx2">
                    <a:lumMod val="50000"/>
                  </a:schemeClr>
                </a:solidFill>
              </a:defRPr>
            </a:lvl3pPr>
            <a:lvl4pPr marL="685800" indent="-171450" algn="l">
              <a:buClr>
                <a:schemeClr val="accent2"/>
              </a:buClr>
              <a:buFont typeface="Wingdings" panose="05000000000000000000" pitchFamily="2" charset="2"/>
              <a:buChar char="§"/>
              <a:defRPr sz="1800">
                <a:solidFill>
                  <a:schemeClr val="tx2">
                    <a:lumMod val="50000"/>
                  </a:schemeClr>
                </a:solidFill>
              </a:defRPr>
            </a:lvl4pPr>
            <a:lvl5pPr marL="857250" indent="-171450" algn="l">
              <a:buClr>
                <a:schemeClr val="accent2"/>
              </a:buClr>
              <a:buFont typeface="Wingdings" panose="05000000000000000000" pitchFamily="2" charset="2"/>
              <a:buChar char="§"/>
              <a:defRPr sz="1800">
                <a:solidFill>
                  <a:schemeClr val="tx2">
                    <a:lumMod val="50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p:cNvSpPr>
            <a:spLocks noGrp="1"/>
          </p:cNvSpPr>
          <p:nvPr>
            <p:ph type="dt" sz="half" idx="10"/>
          </p:nvPr>
        </p:nvSpPr>
        <p:spPr>
          <a:xfrm>
            <a:off x="5442068" y="6234888"/>
            <a:ext cx="1519374" cy="323968"/>
          </a:xfrm>
        </p:spPr>
        <p:txBody>
          <a:bodyPr/>
          <a:lstStyle>
            <a:lvl1pPr>
              <a:defRPr>
                <a:solidFill>
                  <a:schemeClr val="tx2">
                    <a:lumMod val="50000"/>
                  </a:schemeClr>
                </a:solidFill>
              </a:defRPr>
            </a:lvl1pPr>
          </a:lstStyle>
          <a:p>
            <a:fld id="{38386F08-408F-4BD2-A5F9-1FF72E18D3C3}" type="datetimeFigureOut">
              <a:rPr lang="en-US" noProof="0" smtClean="0"/>
              <a:pPr/>
              <a:t>1/7/2021</a:t>
            </a:fld>
            <a:endParaRPr lang="en-US" noProof="0" dirty="0"/>
          </a:p>
        </p:txBody>
      </p:sp>
      <p:sp>
        <p:nvSpPr>
          <p:cNvPr id="8" name="Footer Placeholder 7"/>
          <p:cNvSpPr>
            <a:spLocks noGrp="1"/>
          </p:cNvSpPr>
          <p:nvPr>
            <p:ph type="ftr" sz="quarter" idx="11"/>
          </p:nvPr>
        </p:nvSpPr>
        <p:spPr>
          <a:xfrm>
            <a:off x="2171700" y="6238816"/>
            <a:ext cx="3171826" cy="320040"/>
          </a:xfrm>
        </p:spPr>
        <p:txBody>
          <a:bodyPr/>
          <a:lstStyle>
            <a:lvl1pPr>
              <a:defRPr>
                <a:solidFill>
                  <a:schemeClr val="tx2">
                    <a:lumMod val="50000"/>
                  </a:schemeClr>
                </a:solidFill>
              </a:defRPr>
            </a:lvl1pPr>
          </a:lstStyle>
          <a:p>
            <a:r>
              <a:rPr lang="en-US" noProof="0" dirty="0"/>
              <a:t>Add a footer</a:t>
            </a:r>
          </a:p>
        </p:txBody>
      </p:sp>
      <p:sp>
        <p:nvSpPr>
          <p:cNvPr id="9" name="Slide Number Placeholder 8"/>
          <p:cNvSpPr>
            <a:spLocks noGrp="1"/>
          </p:cNvSpPr>
          <p:nvPr>
            <p:ph type="sldNum" sz="quarter" idx="12"/>
          </p:nvPr>
        </p:nvSpPr>
        <p:spPr>
          <a:xfrm>
            <a:off x="6687121" y="5804577"/>
            <a:ext cx="274320" cy="365760"/>
          </a:xfrm>
        </p:spPr>
        <p:txBody>
          <a:bodyPr/>
          <a:lstStyle>
            <a:lvl1pPr>
              <a:defRPr>
                <a:solidFill>
                  <a:schemeClr val="tx2">
                    <a:lumMod val="50000"/>
                  </a:schemeClr>
                </a:solidFill>
              </a:defRPr>
            </a:lvl1pPr>
          </a:lstStyle>
          <a:p>
            <a:fld id="{42F0A33C-B6D6-454E-A4EA-5198AC78DEE3}" type="slidenum">
              <a:rPr lang="en-US" noProof="0" smtClean="0"/>
              <a:pPr/>
              <a:t>‹#›</a:t>
            </a:fld>
            <a:endParaRPr lang="en-US" noProof="0" dirty="0"/>
          </a:p>
        </p:txBody>
      </p:sp>
      <p:sp>
        <p:nvSpPr>
          <p:cNvPr id="4" name="Rectangle 3">
            <a:extLst>
              <a:ext uri="{FF2B5EF4-FFF2-40B4-BE49-F238E27FC236}">
                <a16:creationId xmlns:a16="http://schemas.microsoft.com/office/drawing/2014/main" id="{DC5B8FA8-6A22-40E7-B3E9-A963C93B51FA}"/>
              </a:ext>
            </a:extLst>
          </p:cNvPr>
          <p:cNvSpPr/>
          <p:nvPr userDrawn="1"/>
        </p:nvSpPr>
        <p:spPr>
          <a:xfrm>
            <a:off x="-11430" y="2"/>
            <a:ext cx="274320" cy="6876000"/>
          </a:xfrm>
          <a:prstGeom prst="rect">
            <a:avLst/>
          </a:prstGeom>
          <a:solidFill>
            <a:schemeClr val="accent2"/>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sz="1350" noProof="0" dirty="0"/>
          </a:p>
        </p:txBody>
      </p:sp>
    </p:spTree>
    <p:extLst>
      <p:ext uri="{BB962C8B-B14F-4D97-AF65-F5344CB8AC3E}">
        <p14:creationId xmlns:p14="http://schemas.microsoft.com/office/powerpoint/2010/main" val="28423353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bwMode="black">
          <a:xfrm>
            <a:off x="516469" y="594360"/>
            <a:ext cx="8170331" cy="1962150"/>
          </a:xfrm>
          <a:noFill/>
          <a:ln w="38100">
            <a:solidFill>
              <a:schemeClr val="bg1"/>
            </a:solidFill>
          </a:ln>
        </p:spPr>
        <p:txBody>
          <a:bodyPr lIns="72000" tIns="72000" rIns="72000" bIns="72000" anchor="t" anchorCtr="0">
            <a:normAutofit/>
          </a:bodyPr>
          <a:lstStyle>
            <a:lvl1pPr algn="l">
              <a:defRPr sz="3000" cap="none" spc="0" baseline="0">
                <a:solidFill>
                  <a:schemeClr val="tx2">
                    <a:lumMod val="50000"/>
                  </a:schemeClr>
                </a:solidFill>
              </a:defRPr>
            </a:lvl1pPr>
          </a:lstStyle>
          <a:p>
            <a:r>
              <a:rPr lang="en-US" noProof="0"/>
              <a:t>Click to edit master title style</a:t>
            </a:r>
          </a:p>
        </p:txBody>
      </p:sp>
      <p:sp>
        <p:nvSpPr>
          <p:cNvPr id="3" name="Content Placeholder 2"/>
          <p:cNvSpPr>
            <a:spLocks noGrp="1"/>
          </p:cNvSpPr>
          <p:nvPr>
            <p:ph idx="1" hasCustomPrompt="1"/>
          </p:nvPr>
        </p:nvSpPr>
        <p:spPr>
          <a:xfrm>
            <a:off x="524331" y="2084071"/>
            <a:ext cx="8162469" cy="3501154"/>
          </a:xfrm>
        </p:spPr>
        <p:txBody>
          <a:bodyPr numCol="2" spcCol="108000">
            <a:normAutofit/>
          </a:bodyPr>
          <a:lstStyle>
            <a:lvl1pPr marL="171450" indent="-171450" algn="l">
              <a:buClr>
                <a:schemeClr val="accent2"/>
              </a:buClr>
              <a:buFont typeface="Wingdings" panose="05000000000000000000" pitchFamily="2" charset="2"/>
              <a:buChar char="§"/>
              <a:defRPr sz="1800">
                <a:solidFill>
                  <a:schemeClr val="tx2">
                    <a:lumMod val="50000"/>
                  </a:schemeClr>
                </a:solidFill>
              </a:defRPr>
            </a:lvl1pPr>
            <a:lvl2pPr marL="342900" indent="-171450" algn="l">
              <a:buClr>
                <a:schemeClr val="accent2"/>
              </a:buClr>
              <a:buFont typeface="Wingdings" panose="05000000000000000000" pitchFamily="2" charset="2"/>
              <a:buChar char="§"/>
              <a:defRPr sz="1800">
                <a:solidFill>
                  <a:schemeClr val="tx2">
                    <a:lumMod val="50000"/>
                  </a:schemeClr>
                </a:solidFill>
              </a:defRPr>
            </a:lvl2pPr>
            <a:lvl3pPr marL="514350" indent="-171450" algn="l">
              <a:buClr>
                <a:schemeClr val="accent2"/>
              </a:buClr>
              <a:buFont typeface="Wingdings" panose="05000000000000000000" pitchFamily="2" charset="2"/>
              <a:buChar char="§"/>
              <a:defRPr sz="1800">
                <a:solidFill>
                  <a:schemeClr val="tx2">
                    <a:lumMod val="50000"/>
                  </a:schemeClr>
                </a:solidFill>
              </a:defRPr>
            </a:lvl3pPr>
            <a:lvl4pPr marL="685800" indent="-171450" algn="l">
              <a:buClr>
                <a:schemeClr val="accent2"/>
              </a:buClr>
              <a:buFont typeface="Wingdings" panose="05000000000000000000" pitchFamily="2" charset="2"/>
              <a:buChar char="§"/>
              <a:defRPr sz="1800">
                <a:solidFill>
                  <a:schemeClr val="tx2">
                    <a:lumMod val="50000"/>
                  </a:schemeClr>
                </a:solidFill>
              </a:defRPr>
            </a:lvl4pPr>
            <a:lvl5pPr marL="857250" indent="-171450" algn="l">
              <a:buClr>
                <a:schemeClr val="accent2"/>
              </a:buClr>
              <a:buFont typeface="Wingdings" panose="05000000000000000000" pitchFamily="2" charset="2"/>
              <a:buChar char="§"/>
              <a:defRPr sz="1800">
                <a:solidFill>
                  <a:schemeClr val="tx2">
                    <a:lumMod val="50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p:cNvSpPr>
            <a:spLocks noGrp="1"/>
          </p:cNvSpPr>
          <p:nvPr>
            <p:ph type="dt" sz="half" idx="10"/>
          </p:nvPr>
        </p:nvSpPr>
        <p:spPr>
          <a:xfrm>
            <a:off x="5442068" y="6234888"/>
            <a:ext cx="1519374" cy="323968"/>
          </a:xfrm>
        </p:spPr>
        <p:txBody>
          <a:bodyPr/>
          <a:lstStyle>
            <a:lvl1pPr>
              <a:defRPr>
                <a:solidFill>
                  <a:schemeClr val="tx2">
                    <a:lumMod val="50000"/>
                  </a:schemeClr>
                </a:solidFill>
              </a:defRPr>
            </a:lvl1pPr>
          </a:lstStyle>
          <a:p>
            <a:fld id="{38386F08-408F-4BD2-A5F9-1FF72E18D3C3}" type="datetimeFigureOut">
              <a:rPr lang="en-US" noProof="0" smtClean="0"/>
              <a:pPr/>
              <a:t>1/7/2021</a:t>
            </a:fld>
            <a:endParaRPr lang="en-US" noProof="0" dirty="0"/>
          </a:p>
        </p:txBody>
      </p:sp>
      <p:sp>
        <p:nvSpPr>
          <p:cNvPr id="8" name="Footer Placeholder 7"/>
          <p:cNvSpPr>
            <a:spLocks noGrp="1"/>
          </p:cNvSpPr>
          <p:nvPr>
            <p:ph type="ftr" sz="quarter" idx="11"/>
          </p:nvPr>
        </p:nvSpPr>
        <p:spPr>
          <a:xfrm>
            <a:off x="2171700" y="6238816"/>
            <a:ext cx="3171826" cy="320040"/>
          </a:xfrm>
        </p:spPr>
        <p:txBody>
          <a:bodyPr/>
          <a:lstStyle>
            <a:lvl1pPr>
              <a:defRPr>
                <a:solidFill>
                  <a:schemeClr val="tx2">
                    <a:lumMod val="50000"/>
                  </a:schemeClr>
                </a:solidFill>
              </a:defRPr>
            </a:lvl1pPr>
          </a:lstStyle>
          <a:p>
            <a:r>
              <a:rPr lang="en-US" noProof="0" dirty="0"/>
              <a:t>Add a footer</a:t>
            </a:r>
          </a:p>
        </p:txBody>
      </p:sp>
      <p:sp>
        <p:nvSpPr>
          <p:cNvPr id="9" name="Slide Number Placeholder 8"/>
          <p:cNvSpPr>
            <a:spLocks noGrp="1"/>
          </p:cNvSpPr>
          <p:nvPr>
            <p:ph type="sldNum" sz="quarter" idx="12"/>
          </p:nvPr>
        </p:nvSpPr>
        <p:spPr>
          <a:xfrm>
            <a:off x="6687121" y="5804577"/>
            <a:ext cx="274320" cy="365760"/>
          </a:xfrm>
        </p:spPr>
        <p:txBody>
          <a:bodyPr/>
          <a:lstStyle>
            <a:lvl1pPr>
              <a:defRPr>
                <a:solidFill>
                  <a:schemeClr val="tx2">
                    <a:lumMod val="50000"/>
                  </a:schemeClr>
                </a:solidFill>
              </a:defRPr>
            </a:lvl1pPr>
          </a:lstStyle>
          <a:p>
            <a:fld id="{42F0A33C-B6D6-454E-A4EA-5198AC78DEE3}" type="slidenum">
              <a:rPr lang="en-US" noProof="0" smtClean="0"/>
              <a:pPr/>
              <a:t>‹#›</a:t>
            </a:fld>
            <a:endParaRPr lang="en-US" noProof="0" dirty="0"/>
          </a:p>
        </p:txBody>
      </p:sp>
      <p:sp>
        <p:nvSpPr>
          <p:cNvPr id="4" name="Rectangle 3">
            <a:extLst>
              <a:ext uri="{FF2B5EF4-FFF2-40B4-BE49-F238E27FC236}">
                <a16:creationId xmlns:a16="http://schemas.microsoft.com/office/drawing/2014/main" id="{DC5B8FA8-6A22-40E7-B3E9-A963C93B51FA}"/>
              </a:ext>
            </a:extLst>
          </p:cNvPr>
          <p:cNvSpPr/>
          <p:nvPr userDrawn="1"/>
        </p:nvSpPr>
        <p:spPr>
          <a:xfrm>
            <a:off x="-11430" y="2"/>
            <a:ext cx="274320" cy="6876000"/>
          </a:xfrm>
          <a:prstGeom prst="rect">
            <a:avLst/>
          </a:prstGeom>
          <a:solidFill>
            <a:schemeClr val="accent2"/>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sz="1350" noProof="0" dirty="0"/>
          </a:p>
        </p:txBody>
      </p:sp>
    </p:spTree>
    <p:extLst>
      <p:ext uri="{BB962C8B-B14F-4D97-AF65-F5344CB8AC3E}">
        <p14:creationId xmlns:p14="http://schemas.microsoft.com/office/powerpoint/2010/main" val="271852822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bwMode="black">
          <a:xfrm>
            <a:off x="516469" y="594360"/>
            <a:ext cx="8170331" cy="1962150"/>
          </a:xfrm>
          <a:noFill/>
          <a:ln w="38100">
            <a:solidFill>
              <a:schemeClr val="bg1"/>
            </a:solidFill>
          </a:ln>
        </p:spPr>
        <p:txBody>
          <a:bodyPr lIns="72000" tIns="72000" rIns="72000" bIns="72000" anchor="t" anchorCtr="0">
            <a:normAutofit/>
          </a:bodyPr>
          <a:lstStyle>
            <a:lvl1pPr algn="l">
              <a:defRPr sz="3000" cap="none" spc="0" baseline="0">
                <a:solidFill>
                  <a:schemeClr val="tx2">
                    <a:lumMod val="50000"/>
                  </a:schemeClr>
                </a:solidFill>
              </a:defRPr>
            </a:lvl1pPr>
          </a:lstStyle>
          <a:p>
            <a:r>
              <a:rPr lang="en-US" noProof="0"/>
              <a:t>Click to edit master title style</a:t>
            </a:r>
          </a:p>
        </p:txBody>
      </p:sp>
      <p:sp>
        <p:nvSpPr>
          <p:cNvPr id="3" name="Content Placeholder 2"/>
          <p:cNvSpPr>
            <a:spLocks noGrp="1"/>
          </p:cNvSpPr>
          <p:nvPr>
            <p:ph idx="1" hasCustomPrompt="1"/>
          </p:nvPr>
        </p:nvSpPr>
        <p:spPr>
          <a:xfrm>
            <a:off x="524331" y="2084071"/>
            <a:ext cx="8162469" cy="3501154"/>
          </a:xfrm>
        </p:spPr>
        <p:txBody>
          <a:bodyPr numCol="2" spcCol="108000">
            <a:normAutofit/>
          </a:bodyPr>
          <a:lstStyle>
            <a:lvl1pPr marL="171450" indent="-171450" algn="l">
              <a:buClr>
                <a:schemeClr val="accent2"/>
              </a:buClr>
              <a:buFont typeface="Wingdings" panose="05000000000000000000" pitchFamily="2" charset="2"/>
              <a:buChar char="§"/>
              <a:defRPr sz="1800">
                <a:solidFill>
                  <a:schemeClr val="tx2">
                    <a:lumMod val="50000"/>
                  </a:schemeClr>
                </a:solidFill>
              </a:defRPr>
            </a:lvl1pPr>
            <a:lvl2pPr marL="342900" indent="-171450" algn="l">
              <a:buClr>
                <a:schemeClr val="accent2"/>
              </a:buClr>
              <a:buFont typeface="Wingdings" panose="05000000000000000000" pitchFamily="2" charset="2"/>
              <a:buChar char="§"/>
              <a:defRPr sz="1800">
                <a:solidFill>
                  <a:schemeClr val="tx2">
                    <a:lumMod val="50000"/>
                  </a:schemeClr>
                </a:solidFill>
              </a:defRPr>
            </a:lvl2pPr>
            <a:lvl3pPr marL="514350" indent="-171450" algn="l">
              <a:buClr>
                <a:schemeClr val="accent2"/>
              </a:buClr>
              <a:buFont typeface="Wingdings" panose="05000000000000000000" pitchFamily="2" charset="2"/>
              <a:buChar char="§"/>
              <a:defRPr sz="1800">
                <a:solidFill>
                  <a:schemeClr val="tx2">
                    <a:lumMod val="50000"/>
                  </a:schemeClr>
                </a:solidFill>
              </a:defRPr>
            </a:lvl3pPr>
            <a:lvl4pPr marL="685800" indent="-171450" algn="l">
              <a:buClr>
                <a:schemeClr val="accent2"/>
              </a:buClr>
              <a:buFont typeface="Wingdings" panose="05000000000000000000" pitchFamily="2" charset="2"/>
              <a:buChar char="§"/>
              <a:defRPr sz="1800">
                <a:solidFill>
                  <a:schemeClr val="tx2">
                    <a:lumMod val="50000"/>
                  </a:schemeClr>
                </a:solidFill>
              </a:defRPr>
            </a:lvl4pPr>
            <a:lvl5pPr marL="857250" indent="-171450" algn="l">
              <a:buClr>
                <a:schemeClr val="accent2"/>
              </a:buClr>
              <a:buFont typeface="Wingdings" panose="05000000000000000000" pitchFamily="2" charset="2"/>
              <a:buChar char="§"/>
              <a:defRPr sz="1800">
                <a:solidFill>
                  <a:schemeClr val="tx2">
                    <a:lumMod val="50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p:cNvSpPr>
            <a:spLocks noGrp="1"/>
          </p:cNvSpPr>
          <p:nvPr>
            <p:ph type="dt" sz="half" idx="10"/>
          </p:nvPr>
        </p:nvSpPr>
        <p:spPr>
          <a:xfrm>
            <a:off x="5442068" y="6234888"/>
            <a:ext cx="1519374" cy="323968"/>
          </a:xfrm>
        </p:spPr>
        <p:txBody>
          <a:bodyPr/>
          <a:lstStyle>
            <a:lvl1pPr>
              <a:defRPr>
                <a:solidFill>
                  <a:schemeClr val="tx2">
                    <a:lumMod val="50000"/>
                  </a:schemeClr>
                </a:solidFill>
              </a:defRPr>
            </a:lvl1pPr>
          </a:lstStyle>
          <a:p>
            <a:fld id="{38386F08-408F-4BD2-A5F9-1FF72E18D3C3}" type="datetimeFigureOut">
              <a:rPr lang="en-US" noProof="0" smtClean="0"/>
              <a:pPr/>
              <a:t>1/7/2021</a:t>
            </a:fld>
            <a:endParaRPr lang="en-US" noProof="0" dirty="0"/>
          </a:p>
        </p:txBody>
      </p:sp>
      <p:sp>
        <p:nvSpPr>
          <p:cNvPr id="8" name="Footer Placeholder 7"/>
          <p:cNvSpPr>
            <a:spLocks noGrp="1"/>
          </p:cNvSpPr>
          <p:nvPr>
            <p:ph type="ftr" sz="quarter" idx="11"/>
          </p:nvPr>
        </p:nvSpPr>
        <p:spPr>
          <a:xfrm>
            <a:off x="2171700" y="6238816"/>
            <a:ext cx="3171826" cy="320040"/>
          </a:xfrm>
        </p:spPr>
        <p:txBody>
          <a:bodyPr/>
          <a:lstStyle>
            <a:lvl1pPr>
              <a:defRPr>
                <a:solidFill>
                  <a:schemeClr val="tx2">
                    <a:lumMod val="50000"/>
                  </a:schemeClr>
                </a:solidFill>
              </a:defRPr>
            </a:lvl1pPr>
          </a:lstStyle>
          <a:p>
            <a:r>
              <a:rPr lang="en-US" noProof="0" dirty="0"/>
              <a:t>Add a footer</a:t>
            </a:r>
          </a:p>
        </p:txBody>
      </p:sp>
      <p:sp>
        <p:nvSpPr>
          <p:cNvPr id="9" name="Slide Number Placeholder 8"/>
          <p:cNvSpPr>
            <a:spLocks noGrp="1"/>
          </p:cNvSpPr>
          <p:nvPr>
            <p:ph type="sldNum" sz="quarter" idx="12"/>
          </p:nvPr>
        </p:nvSpPr>
        <p:spPr>
          <a:xfrm>
            <a:off x="6687121" y="5804577"/>
            <a:ext cx="274320" cy="365760"/>
          </a:xfrm>
        </p:spPr>
        <p:txBody>
          <a:bodyPr/>
          <a:lstStyle>
            <a:lvl1pPr>
              <a:defRPr>
                <a:solidFill>
                  <a:schemeClr val="tx2">
                    <a:lumMod val="50000"/>
                  </a:schemeClr>
                </a:solidFill>
              </a:defRPr>
            </a:lvl1pPr>
          </a:lstStyle>
          <a:p>
            <a:fld id="{42F0A33C-B6D6-454E-A4EA-5198AC78DEE3}" type="slidenum">
              <a:rPr lang="en-US" noProof="0" smtClean="0"/>
              <a:pPr/>
              <a:t>‹#›</a:t>
            </a:fld>
            <a:endParaRPr lang="en-US" noProof="0" dirty="0"/>
          </a:p>
        </p:txBody>
      </p:sp>
      <p:sp>
        <p:nvSpPr>
          <p:cNvPr id="4" name="Rectangle 3">
            <a:extLst>
              <a:ext uri="{FF2B5EF4-FFF2-40B4-BE49-F238E27FC236}">
                <a16:creationId xmlns:a16="http://schemas.microsoft.com/office/drawing/2014/main" id="{DC5B8FA8-6A22-40E7-B3E9-A963C93B51FA}"/>
              </a:ext>
            </a:extLst>
          </p:cNvPr>
          <p:cNvSpPr/>
          <p:nvPr userDrawn="1"/>
        </p:nvSpPr>
        <p:spPr>
          <a:xfrm>
            <a:off x="-11430" y="2"/>
            <a:ext cx="274320" cy="6876000"/>
          </a:xfrm>
          <a:prstGeom prst="rect">
            <a:avLst/>
          </a:prstGeom>
          <a:solidFill>
            <a:schemeClr val="accent2"/>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sz="1350" noProof="0" dirty="0"/>
          </a:p>
        </p:txBody>
      </p:sp>
    </p:spTree>
    <p:extLst>
      <p:ext uri="{BB962C8B-B14F-4D97-AF65-F5344CB8AC3E}">
        <p14:creationId xmlns:p14="http://schemas.microsoft.com/office/powerpoint/2010/main" val="14782907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1/7/2021</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48289680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62" r:id="rId13"/>
    <p:sldLayoutId id="2147483663" r:id="rId14"/>
    <p:sldLayoutId id="2147483685" r:id="rId15"/>
    <p:sldLayoutId id="2147483686" r:id="rId16"/>
    <p:sldLayoutId id="2147483687" r:id="rId17"/>
    <p:sldLayoutId id="2147483688"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hyperlink" Target="https://www.youtube.com/watch?v=dmBqwWlJg8U&amp;t=94s"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hyperlink" Target="https://hwb.gov.wales/cwricwlwm-i-gymru/cynllunio-eich-cwricwlwm/" TargetMode="External"/><Relationship Id="rId2" Type="http://schemas.openxmlformats.org/officeDocument/2006/relationships/notesSlide" Target="../notesSlides/notesSlide19.xml"/><Relationship Id="rId1" Type="http://schemas.openxmlformats.org/officeDocument/2006/relationships/slideLayout" Target="../slideLayouts/slideLayout6.xml"/><Relationship Id="rId4" Type="http://schemas.openxmlformats.org/officeDocument/2006/relationships/image" Target="../media/image26.png"/></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image" Target="../media/image29.png"/><Relationship Id="rId4" Type="http://schemas.openxmlformats.org/officeDocument/2006/relationships/image" Target="../media/image27.png"/></Relationships>
</file>

<file path=ppt/slides/_rels/slide3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26.png"/><Relationship Id="rId4" Type="http://schemas.openxmlformats.org/officeDocument/2006/relationships/image" Target="../media/image29.png"/></Relationships>
</file>

<file path=ppt/slides/_rels/slide3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27.png"/><Relationship Id="rId4" Type="http://schemas.openxmlformats.org/officeDocument/2006/relationships/image" Target="../media/image26.png"/></Relationships>
</file>

<file path=ppt/slides/_rels/slide3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27.png"/><Relationship Id="rId4" Type="http://schemas.openxmlformats.org/officeDocument/2006/relationships/image" Target="../media/image26.png"/></Relationships>
</file>

<file path=ppt/slides/_rels/slide3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27.png"/><Relationship Id="rId4" Type="http://schemas.openxmlformats.org/officeDocument/2006/relationships/image" Target="../media/image26.png"/></Relationships>
</file>

<file path=ppt/slides/_rels/slide3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27.png"/><Relationship Id="rId4" Type="http://schemas.openxmlformats.org/officeDocument/2006/relationships/image" Target="../media/image26.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hwb.gov.wales/cwricwlwm-i-gymru/cynllunio-eich-cwricwlwm/datblygu-gweledigaeth-ar-gyfer-dylunio-cwricwlwm/#progression" TargetMode="External"/><Relationship Id="rId1" Type="http://schemas.openxmlformats.org/officeDocument/2006/relationships/slideLayout" Target="../slideLayouts/slideLayout7.xml"/><Relationship Id="rId4" Type="http://schemas.openxmlformats.org/officeDocument/2006/relationships/image" Target="../media/image31.jpg"/></Relationships>
</file>

<file path=ppt/slides/_rels/slide3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0.png"/><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hyperlink" Target="https://hwb.gov.wales/curriculum-for-wales/science-and-technology/statements-of-what-matters/" TargetMode="External"/><Relationship Id="rId2" Type="http://schemas.openxmlformats.org/officeDocument/2006/relationships/notesSlide" Target="../notesSlides/notesSlide28.xml"/><Relationship Id="rId1" Type="http://schemas.openxmlformats.org/officeDocument/2006/relationships/slideLayout" Target="../slideLayouts/slideLayout7.xml"/><Relationship Id="rId5" Type="http://schemas.openxmlformats.org/officeDocument/2006/relationships/image" Target="../media/image34.png"/><Relationship Id="rId4" Type="http://schemas.openxmlformats.org/officeDocument/2006/relationships/hyperlink" Target="https://hwb.gov.wales/cwricwlwm-i-gymru/gwyddoniaeth-a-thechnoleg/datganiadau-o-r-hyn-sy-n-bwysig/"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3" Type="http://schemas.openxmlformats.org/officeDocument/2006/relationships/hyperlink" Target="https://moodle.uwtsd.ac.uk/mod/resource/view.php?id=315069&amp;redirect=1" TargetMode="External"/><Relationship Id="rId2" Type="http://schemas.openxmlformats.org/officeDocument/2006/relationships/hyperlink" Target="https://hwb.gov.wales/cwricwlwm-i-gymru" TargetMode="Externa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1B0D21B-F259-5743-85F6-6A4E69FBAEC4}"/>
              </a:ext>
            </a:extLst>
          </p:cNvPr>
          <p:cNvSpPr txBox="1"/>
          <p:nvPr/>
        </p:nvSpPr>
        <p:spPr>
          <a:xfrm>
            <a:off x="2726267" y="4216400"/>
            <a:ext cx="4262705" cy="923330"/>
          </a:xfrm>
          <a:prstGeom prst="rect">
            <a:avLst/>
          </a:prstGeom>
          <a:noFill/>
        </p:spPr>
        <p:txBody>
          <a:bodyPr wrap="none" rtlCol="0">
            <a:spAutoFit/>
          </a:bodyPr>
          <a:lstStyle/>
          <a:p>
            <a:r>
              <a:rPr lang="en-US" sz="5400" dirty="0" smtClean="0">
                <a:solidFill>
                  <a:schemeClr val="bg1"/>
                </a:solidFill>
                <a:latin typeface="American Typewriter" panose="02090604020004020304" pitchFamily="18" charset="77"/>
              </a:rPr>
              <a:t>ECAD5007C</a:t>
            </a:r>
            <a:endParaRPr lang="en-US" sz="5400" dirty="0">
              <a:solidFill>
                <a:schemeClr val="bg1"/>
              </a:solidFill>
              <a:latin typeface="American Typewriter" panose="02090604020004020304" pitchFamily="18" charset="77"/>
            </a:endParaRPr>
          </a:p>
        </p:txBody>
      </p:sp>
      <p:sp>
        <p:nvSpPr>
          <p:cNvPr id="4" name="TextBox 3">
            <a:extLst>
              <a:ext uri="{FF2B5EF4-FFF2-40B4-BE49-F238E27FC236}">
                <a16:creationId xmlns:a16="http://schemas.microsoft.com/office/drawing/2014/main" id="{D08E53FF-BBCE-764F-9439-8D0A763B0D90}"/>
              </a:ext>
            </a:extLst>
          </p:cNvPr>
          <p:cNvSpPr txBox="1"/>
          <p:nvPr/>
        </p:nvSpPr>
        <p:spPr>
          <a:xfrm>
            <a:off x="534199" y="592665"/>
            <a:ext cx="8251283" cy="1323439"/>
          </a:xfrm>
          <a:prstGeom prst="rect">
            <a:avLst/>
          </a:prstGeom>
          <a:noFill/>
        </p:spPr>
        <p:txBody>
          <a:bodyPr wrap="square" rtlCol="0">
            <a:spAutoFit/>
          </a:bodyPr>
          <a:lstStyle/>
          <a:p>
            <a:pPr algn="ctr"/>
            <a:r>
              <a:rPr lang="en-US" sz="4000" dirty="0" err="1" smtClean="0">
                <a:solidFill>
                  <a:schemeClr val="bg1"/>
                </a:solidFill>
                <a:latin typeface="American Typewriter" panose="02090604020004020304" pitchFamily="18" charset="77"/>
              </a:rPr>
              <a:t>Damcaniaethau</a:t>
            </a:r>
            <a:r>
              <a:rPr lang="en-US" sz="4000" dirty="0" smtClean="0">
                <a:solidFill>
                  <a:schemeClr val="bg1"/>
                </a:solidFill>
                <a:latin typeface="American Typewriter" panose="02090604020004020304" pitchFamily="18" charset="77"/>
              </a:rPr>
              <a:t> </a:t>
            </a:r>
            <a:r>
              <a:rPr lang="en-US" sz="4000" dirty="0" err="1" smtClean="0">
                <a:solidFill>
                  <a:schemeClr val="bg1"/>
                </a:solidFill>
                <a:latin typeface="American Typewriter" panose="02090604020004020304" pitchFamily="18" charset="77"/>
              </a:rPr>
              <a:t>Dysgu</a:t>
            </a:r>
            <a:r>
              <a:rPr lang="en-US" sz="4000" dirty="0" smtClean="0">
                <a:solidFill>
                  <a:schemeClr val="bg1"/>
                </a:solidFill>
                <a:latin typeface="American Typewriter" panose="02090604020004020304" pitchFamily="18" charset="77"/>
              </a:rPr>
              <a:t> &amp; </a:t>
            </a:r>
            <a:r>
              <a:rPr lang="en-US" sz="4000" dirty="0" err="1" smtClean="0">
                <a:solidFill>
                  <a:schemeClr val="bg1"/>
                </a:solidFill>
                <a:latin typeface="American Typewriter" panose="02090604020004020304" pitchFamily="18" charset="77"/>
              </a:rPr>
              <a:t>Chynnydd</a:t>
            </a:r>
            <a:r>
              <a:rPr lang="en-US" sz="4000" dirty="0" smtClean="0">
                <a:solidFill>
                  <a:schemeClr val="bg1"/>
                </a:solidFill>
                <a:latin typeface="American Typewriter" panose="02090604020004020304" pitchFamily="18" charset="77"/>
              </a:rPr>
              <a:t> </a:t>
            </a:r>
            <a:r>
              <a:rPr lang="en-US" sz="4000" smtClean="0">
                <a:solidFill>
                  <a:schemeClr val="bg1"/>
                </a:solidFill>
                <a:latin typeface="American Typewriter" panose="02090604020004020304" pitchFamily="18" charset="77"/>
              </a:rPr>
              <a:t>Dysgwyr</a:t>
            </a:r>
            <a:endParaRPr lang="en-US" sz="4000" b="1" dirty="0">
              <a:solidFill>
                <a:schemeClr val="bg1"/>
              </a:solidFill>
              <a:latin typeface="American Typewriter" panose="02090604020004020304" pitchFamily="18" charset="77"/>
            </a:endParaRPr>
          </a:p>
        </p:txBody>
      </p:sp>
    </p:spTree>
    <p:extLst>
      <p:ext uri="{BB962C8B-B14F-4D97-AF65-F5344CB8AC3E}">
        <p14:creationId xmlns:p14="http://schemas.microsoft.com/office/powerpoint/2010/main" val="392999856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2A591B8-7A6A-9643-97A8-A154527123E3}"/>
              </a:ext>
            </a:extLst>
          </p:cNvPr>
          <p:cNvSpPr txBox="1"/>
          <p:nvPr/>
        </p:nvSpPr>
        <p:spPr>
          <a:xfrm>
            <a:off x="3415005" y="44594"/>
            <a:ext cx="4371710" cy="1107996"/>
          </a:xfrm>
          <a:prstGeom prst="rect">
            <a:avLst/>
          </a:prstGeom>
          <a:noFill/>
        </p:spPr>
        <p:txBody>
          <a:bodyPr wrap="none" rtlCol="0">
            <a:spAutoFit/>
          </a:bodyPr>
          <a:lstStyle/>
          <a:p>
            <a:r>
              <a:rPr lang="en-US" sz="6600" dirty="0" err="1" smtClean="0">
                <a:latin typeface="Chalkboard" panose="03050602040202020205" pitchFamily="66" charset="77"/>
              </a:rPr>
              <a:t>Amcanion</a:t>
            </a:r>
            <a:endParaRPr lang="en-US" sz="6600" dirty="0">
              <a:latin typeface="Chalkboard" panose="03050602040202020205" pitchFamily="66" charset="77"/>
            </a:endParaRPr>
          </a:p>
        </p:txBody>
      </p:sp>
      <p:sp>
        <p:nvSpPr>
          <p:cNvPr id="3" name="TextBox 2">
            <a:extLst>
              <a:ext uri="{FF2B5EF4-FFF2-40B4-BE49-F238E27FC236}">
                <a16:creationId xmlns:a16="http://schemas.microsoft.com/office/drawing/2014/main" id="{495042BA-89CB-BC40-A17E-8DF628948402}"/>
              </a:ext>
            </a:extLst>
          </p:cNvPr>
          <p:cNvSpPr txBox="1"/>
          <p:nvPr/>
        </p:nvSpPr>
        <p:spPr>
          <a:xfrm>
            <a:off x="366588" y="1262831"/>
            <a:ext cx="6609886" cy="523220"/>
          </a:xfrm>
          <a:prstGeom prst="rect">
            <a:avLst/>
          </a:prstGeom>
          <a:noFill/>
        </p:spPr>
        <p:txBody>
          <a:bodyPr wrap="none" rtlCol="0">
            <a:spAutoFit/>
          </a:bodyPr>
          <a:lstStyle/>
          <a:p>
            <a:r>
              <a:rPr lang="en-US" sz="2800" dirty="0" err="1" smtClean="0"/>
              <a:t>Byddwn</a:t>
            </a:r>
            <a:r>
              <a:rPr lang="en-US" sz="2800" dirty="0" smtClean="0"/>
              <a:t> </a:t>
            </a:r>
            <a:r>
              <a:rPr lang="en-US" sz="2800" dirty="0" err="1" smtClean="0"/>
              <a:t>yn</a:t>
            </a:r>
            <a:r>
              <a:rPr lang="en-US" sz="2800" dirty="0" smtClean="0"/>
              <a:t> </a:t>
            </a:r>
            <a:r>
              <a:rPr lang="en-US" sz="2800" dirty="0" err="1" smtClean="0"/>
              <a:t>ystyried</a:t>
            </a:r>
            <a:r>
              <a:rPr lang="en-US" sz="2800" dirty="0" smtClean="0"/>
              <a:t> y </a:t>
            </a:r>
            <a:r>
              <a:rPr lang="en-US" sz="2800" dirty="0" err="1" smtClean="0"/>
              <a:t>cwestiynau</a:t>
            </a:r>
            <a:r>
              <a:rPr lang="en-US" sz="2800" dirty="0" smtClean="0"/>
              <a:t> </a:t>
            </a:r>
            <a:r>
              <a:rPr lang="en-US" sz="2800" dirty="0" err="1" smtClean="0"/>
              <a:t>canlynol</a:t>
            </a:r>
            <a:r>
              <a:rPr lang="en-US" sz="2800" dirty="0" smtClean="0"/>
              <a:t> …</a:t>
            </a:r>
            <a:endParaRPr lang="en-US" sz="2800" dirty="0"/>
          </a:p>
        </p:txBody>
      </p:sp>
      <p:sp>
        <p:nvSpPr>
          <p:cNvPr id="4" name="TextBox 3">
            <a:extLst>
              <a:ext uri="{FF2B5EF4-FFF2-40B4-BE49-F238E27FC236}">
                <a16:creationId xmlns:a16="http://schemas.microsoft.com/office/drawing/2014/main" id="{326E494A-BF7D-194A-B32F-BA92F2B3F3BC}"/>
              </a:ext>
            </a:extLst>
          </p:cNvPr>
          <p:cNvSpPr txBox="1"/>
          <p:nvPr/>
        </p:nvSpPr>
        <p:spPr>
          <a:xfrm>
            <a:off x="505102" y="2338860"/>
            <a:ext cx="7171051" cy="954107"/>
          </a:xfrm>
          <a:prstGeom prst="rect">
            <a:avLst/>
          </a:prstGeom>
          <a:noFill/>
        </p:spPr>
        <p:txBody>
          <a:bodyPr wrap="square" rtlCol="0">
            <a:spAutoFit/>
          </a:bodyPr>
          <a:lstStyle/>
          <a:p>
            <a:r>
              <a:rPr lang="en-US" sz="2800" dirty="0" smtClean="0">
                <a:solidFill>
                  <a:srgbClr val="00B050"/>
                </a:solidFill>
                <a:latin typeface="Chalkboard" panose="03050602040202020205" pitchFamily="66" charset="77"/>
              </a:rPr>
              <a:t>Beth </a:t>
            </a:r>
            <a:r>
              <a:rPr lang="en-US" sz="2800" dirty="0" err="1" smtClean="0">
                <a:solidFill>
                  <a:srgbClr val="00B050"/>
                </a:solidFill>
                <a:latin typeface="Chalkboard" panose="03050602040202020205" pitchFamily="66" charset="77"/>
              </a:rPr>
              <a:t>yw</a:t>
            </a:r>
            <a:r>
              <a:rPr lang="en-US" sz="2800" dirty="0" smtClean="0">
                <a:solidFill>
                  <a:srgbClr val="00B050"/>
                </a:solidFill>
                <a:latin typeface="Chalkboard" panose="03050602040202020205" pitchFamily="66" charset="77"/>
              </a:rPr>
              <a:t> ‘</a:t>
            </a:r>
            <a:r>
              <a:rPr lang="en-US" sz="2800" dirty="0" err="1" smtClean="0">
                <a:solidFill>
                  <a:srgbClr val="00B050"/>
                </a:solidFill>
                <a:latin typeface="Chalkboard" panose="03050602040202020205" pitchFamily="66" charset="77"/>
              </a:rPr>
              <a:t>cynnydd</a:t>
            </a:r>
            <a:r>
              <a:rPr lang="en-US" sz="2800" dirty="0" smtClean="0">
                <a:solidFill>
                  <a:srgbClr val="00B050"/>
                </a:solidFill>
                <a:latin typeface="Chalkboard" panose="03050602040202020205" pitchFamily="66" charset="77"/>
              </a:rPr>
              <a:t>’ </a:t>
            </a:r>
            <a:r>
              <a:rPr lang="en-US" sz="2800" dirty="0" err="1" smtClean="0">
                <a:solidFill>
                  <a:srgbClr val="00B050"/>
                </a:solidFill>
                <a:latin typeface="Chalkboard" panose="03050602040202020205" pitchFamily="66" charset="77"/>
              </a:rPr>
              <a:t>mewn</a:t>
            </a:r>
            <a:r>
              <a:rPr lang="en-US" sz="2800" dirty="0" smtClean="0">
                <a:solidFill>
                  <a:srgbClr val="00B050"/>
                </a:solidFill>
                <a:latin typeface="Chalkboard" panose="03050602040202020205" pitchFamily="66" charset="77"/>
              </a:rPr>
              <a:t> </a:t>
            </a:r>
            <a:r>
              <a:rPr lang="en-US" sz="2800" dirty="0" err="1" smtClean="0">
                <a:solidFill>
                  <a:srgbClr val="00B050"/>
                </a:solidFill>
                <a:latin typeface="Chalkboard" panose="03050602040202020205" pitchFamily="66" charset="77"/>
              </a:rPr>
              <a:t>dysgu</a:t>
            </a:r>
            <a:r>
              <a:rPr lang="en-US" sz="2800" dirty="0" smtClean="0">
                <a:solidFill>
                  <a:srgbClr val="00B050"/>
                </a:solidFill>
                <a:latin typeface="Chalkboard" panose="03050602040202020205" pitchFamily="66" charset="77"/>
              </a:rPr>
              <a:t> plant o </a:t>
            </a:r>
            <a:r>
              <a:rPr lang="en-US" sz="2800" dirty="0" err="1" smtClean="0">
                <a:solidFill>
                  <a:srgbClr val="00B050"/>
                </a:solidFill>
                <a:latin typeface="Chalkboard" panose="03050602040202020205" pitchFamily="66" charset="77"/>
              </a:rPr>
              <a:t>fewn</a:t>
            </a:r>
            <a:r>
              <a:rPr lang="en-US" sz="2800" dirty="0" smtClean="0">
                <a:solidFill>
                  <a:srgbClr val="00B050"/>
                </a:solidFill>
                <a:latin typeface="Chalkboard" panose="03050602040202020205" pitchFamily="66" charset="77"/>
              </a:rPr>
              <a:t> </a:t>
            </a:r>
            <a:r>
              <a:rPr lang="en-US" sz="2800" dirty="0" err="1" smtClean="0">
                <a:solidFill>
                  <a:srgbClr val="00B050"/>
                </a:solidFill>
                <a:latin typeface="Chalkboard" panose="03050602040202020205" pitchFamily="66" charset="77"/>
              </a:rPr>
              <a:t>ein</a:t>
            </a:r>
            <a:r>
              <a:rPr lang="en-US" sz="2800" dirty="0" smtClean="0">
                <a:solidFill>
                  <a:srgbClr val="00B050"/>
                </a:solidFill>
                <a:latin typeface="Chalkboard" panose="03050602040202020205" pitchFamily="66" charset="77"/>
              </a:rPr>
              <a:t> </a:t>
            </a:r>
            <a:r>
              <a:rPr lang="en-US" sz="2800" dirty="0" err="1" smtClean="0">
                <a:solidFill>
                  <a:srgbClr val="00B050"/>
                </a:solidFill>
                <a:latin typeface="Chalkboard" panose="03050602040202020205" pitchFamily="66" charset="77"/>
              </a:rPr>
              <a:t>cwricwlwm</a:t>
            </a:r>
            <a:r>
              <a:rPr lang="en-US" sz="2800" dirty="0" smtClean="0">
                <a:solidFill>
                  <a:srgbClr val="00B050"/>
                </a:solidFill>
                <a:latin typeface="Chalkboard" panose="03050602040202020205" pitchFamily="66" charset="77"/>
              </a:rPr>
              <a:t> </a:t>
            </a:r>
            <a:r>
              <a:rPr lang="en-US" sz="2800" dirty="0" err="1" smtClean="0">
                <a:solidFill>
                  <a:srgbClr val="00B050"/>
                </a:solidFill>
                <a:latin typeface="Chalkboard" panose="03050602040202020205" pitchFamily="66" charset="77"/>
              </a:rPr>
              <a:t>newydd</a:t>
            </a:r>
            <a:r>
              <a:rPr lang="en-US" sz="2800" dirty="0" smtClean="0">
                <a:solidFill>
                  <a:srgbClr val="00B050"/>
                </a:solidFill>
                <a:latin typeface="Chalkboard" panose="03050602040202020205" pitchFamily="66" charset="77"/>
              </a:rPr>
              <a:t>? </a:t>
            </a:r>
            <a:endParaRPr lang="en-US" sz="2800" dirty="0">
              <a:solidFill>
                <a:srgbClr val="00B050"/>
              </a:solidFill>
              <a:latin typeface="Chalkboard" panose="03050602040202020205" pitchFamily="66" charset="77"/>
            </a:endParaRPr>
          </a:p>
        </p:txBody>
      </p:sp>
      <p:sp>
        <p:nvSpPr>
          <p:cNvPr id="6" name="TextBox 5">
            <a:extLst>
              <a:ext uri="{FF2B5EF4-FFF2-40B4-BE49-F238E27FC236}">
                <a16:creationId xmlns:a16="http://schemas.microsoft.com/office/drawing/2014/main" id="{EBCB349F-F618-5547-9653-9092CD587EA1}"/>
              </a:ext>
            </a:extLst>
          </p:cNvPr>
          <p:cNvSpPr txBox="1"/>
          <p:nvPr/>
        </p:nvSpPr>
        <p:spPr>
          <a:xfrm>
            <a:off x="5851193" y="3478436"/>
            <a:ext cx="2409371" cy="1815882"/>
          </a:xfrm>
          <a:prstGeom prst="rect">
            <a:avLst/>
          </a:prstGeom>
          <a:noFill/>
        </p:spPr>
        <p:txBody>
          <a:bodyPr wrap="square" rtlCol="0">
            <a:spAutoFit/>
          </a:bodyPr>
          <a:lstStyle/>
          <a:p>
            <a:r>
              <a:rPr lang="en-US" sz="2800" dirty="0" smtClean="0">
                <a:solidFill>
                  <a:srgbClr val="00B050"/>
                </a:solidFill>
                <a:latin typeface="Chalkboard" panose="03050602040202020205" pitchFamily="66" charset="77"/>
              </a:rPr>
              <a:t>Beth </a:t>
            </a:r>
            <a:r>
              <a:rPr lang="en-US" sz="2800" dirty="0" err="1" smtClean="0">
                <a:solidFill>
                  <a:srgbClr val="00B050"/>
                </a:solidFill>
                <a:latin typeface="Chalkboard" panose="03050602040202020205" pitchFamily="66" charset="77"/>
              </a:rPr>
              <a:t>allwn</a:t>
            </a:r>
            <a:r>
              <a:rPr lang="en-US" sz="2800" dirty="0" smtClean="0">
                <a:solidFill>
                  <a:srgbClr val="00B050"/>
                </a:solidFill>
                <a:latin typeface="Chalkboard" panose="03050602040202020205" pitchFamily="66" charset="77"/>
              </a:rPr>
              <a:t> </a:t>
            </a:r>
            <a:r>
              <a:rPr lang="en-US" sz="2800" dirty="0" err="1" smtClean="0">
                <a:solidFill>
                  <a:srgbClr val="00B050"/>
                </a:solidFill>
                <a:latin typeface="Chalkboard" panose="03050602040202020205" pitchFamily="66" charset="77"/>
              </a:rPr>
              <a:t>ni</a:t>
            </a:r>
            <a:r>
              <a:rPr lang="en-US" sz="2800" dirty="0" smtClean="0">
                <a:solidFill>
                  <a:srgbClr val="00B050"/>
                </a:solidFill>
                <a:latin typeface="Chalkboard" panose="03050602040202020205" pitchFamily="66" charset="77"/>
              </a:rPr>
              <a:t> </a:t>
            </a:r>
            <a:r>
              <a:rPr lang="en-US" sz="2800" dirty="0" err="1" smtClean="0">
                <a:solidFill>
                  <a:srgbClr val="00B050"/>
                </a:solidFill>
                <a:latin typeface="Chalkboard" panose="03050602040202020205" pitchFamily="66" charset="77"/>
              </a:rPr>
              <a:t>ddysgu</a:t>
            </a:r>
            <a:r>
              <a:rPr lang="en-US" sz="2800" dirty="0" smtClean="0">
                <a:solidFill>
                  <a:srgbClr val="00B050"/>
                </a:solidFill>
                <a:latin typeface="Chalkboard" panose="03050602040202020205" pitchFamily="66" charset="77"/>
              </a:rPr>
              <a:t> </a:t>
            </a:r>
            <a:r>
              <a:rPr lang="en-US" sz="2800" dirty="0" err="1" smtClean="0">
                <a:solidFill>
                  <a:srgbClr val="00B050"/>
                </a:solidFill>
                <a:latin typeface="Chalkboard" panose="03050602040202020205" pitchFamily="66" charset="77"/>
              </a:rPr>
              <a:t>wrth</a:t>
            </a:r>
            <a:r>
              <a:rPr lang="en-US" sz="2800" dirty="0" smtClean="0">
                <a:solidFill>
                  <a:srgbClr val="00B050"/>
                </a:solidFill>
                <a:latin typeface="Chalkboard" panose="03050602040202020205" pitchFamily="66" charset="77"/>
              </a:rPr>
              <a:t> </a:t>
            </a:r>
            <a:r>
              <a:rPr lang="en-US" sz="2800" dirty="0" err="1" smtClean="0">
                <a:solidFill>
                  <a:srgbClr val="00B050"/>
                </a:solidFill>
                <a:latin typeface="Chalkboard" panose="03050602040202020205" pitchFamily="66" charset="77"/>
              </a:rPr>
              <a:t>g</a:t>
            </a:r>
            <a:r>
              <a:rPr lang="en-US" sz="2800" dirty="0" err="1" smtClean="0">
                <a:solidFill>
                  <a:srgbClr val="00B050"/>
                </a:solidFill>
                <a:latin typeface="Arial" panose="020B0604020202020204" pitchFamily="34" charset="0"/>
                <a:cs typeface="Arial" panose="020B0604020202020204" pitchFamily="34" charset="0"/>
              </a:rPr>
              <a:t>ŵn</a:t>
            </a:r>
            <a:r>
              <a:rPr lang="en-US" sz="2800" dirty="0" smtClean="0">
                <a:solidFill>
                  <a:srgbClr val="00B050"/>
                </a:solidFill>
                <a:latin typeface="Arial" panose="020B0604020202020204" pitchFamily="34" charset="0"/>
                <a:cs typeface="Arial" panose="020B0604020202020204" pitchFamily="34" charset="0"/>
              </a:rPr>
              <a:t> </a:t>
            </a:r>
            <a:r>
              <a:rPr lang="en-US" sz="2800" dirty="0" err="1" smtClean="0">
                <a:solidFill>
                  <a:srgbClr val="00B050"/>
                </a:solidFill>
                <a:latin typeface="Arial" panose="020B0604020202020204" pitchFamily="34" charset="0"/>
                <a:cs typeface="Arial" panose="020B0604020202020204" pitchFamily="34" charset="0"/>
              </a:rPr>
              <a:t>llwglyd</a:t>
            </a:r>
            <a:r>
              <a:rPr lang="en-US" sz="2800" dirty="0" smtClean="0">
                <a:solidFill>
                  <a:srgbClr val="00B050"/>
                </a:solidFill>
                <a:latin typeface="Arial" panose="020B0604020202020204" pitchFamily="34" charset="0"/>
                <a:cs typeface="Arial" panose="020B0604020202020204" pitchFamily="34" charset="0"/>
              </a:rPr>
              <a:t>? </a:t>
            </a:r>
            <a:endParaRPr lang="en-US" sz="2800" dirty="0">
              <a:solidFill>
                <a:srgbClr val="00B050"/>
              </a:solidFill>
              <a:latin typeface="Chalkboard" panose="03050602040202020205" pitchFamily="66" charset="77"/>
            </a:endParaRPr>
          </a:p>
        </p:txBody>
      </p:sp>
      <p:sp>
        <p:nvSpPr>
          <p:cNvPr id="7" name="TextBox 6">
            <a:extLst>
              <a:ext uri="{FF2B5EF4-FFF2-40B4-BE49-F238E27FC236}">
                <a16:creationId xmlns:a16="http://schemas.microsoft.com/office/drawing/2014/main" id="{BE355755-6B82-A841-A147-223F87D29D26}"/>
              </a:ext>
            </a:extLst>
          </p:cNvPr>
          <p:cNvSpPr txBox="1"/>
          <p:nvPr/>
        </p:nvSpPr>
        <p:spPr>
          <a:xfrm>
            <a:off x="715926" y="4306471"/>
            <a:ext cx="3712739" cy="954107"/>
          </a:xfrm>
          <a:prstGeom prst="rect">
            <a:avLst/>
          </a:prstGeom>
          <a:noFill/>
        </p:spPr>
        <p:txBody>
          <a:bodyPr wrap="square" rtlCol="0">
            <a:spAutoFit/>
          </a:bodyPr>
          <a:lstStyle/>
          <a:p>
            <a:r>
              <a:rPr lang="en-US" sz="2800" dirty="0" smtClean="0">
                <a:solidFill>
                  <a:srgbClr val="00B050"/>
                </a:solidFill>
                <a:latin typeface="Chalkboard" panose="03050602040202020205" pitchFamily="66" charset="77"/>
              </a:rPr>
              <a:t>Pa </a:t>
            </a:r>
            <a:r>
              <a:rPr lang="en-US" sz="2800" dirty="0" err="1" smtClean="0">
                <a:solidFill>
                  <a:srgbClr val="00B050"/>
                </a:solidFill>
                <a:latin typeface="Chalkboard" panose="03050602040202020205" pitchFamily="66" charset="77"/>
              </a:rPr>
              <a:t>werthoedd</a:t>
            </a:r>
            <a:r>
              <a:rPr lang="en-US" sz="2800" dirty="0" smtClean="0">
                <a:solidFill>
                  <a:srgbClr val="00B050"/>
                </a:solidFill>
                <a:latin typeface="Chalkboard" panose="03050602040202020205" pitchFamily="66" charset="77"/>
              </a:rPr>
              <a:t> </a:t>
            </a:r>
            <a:r>
              <a:rPr lang="en-US" sz="2800" dirty="0" err="1" smtClean="0">
                <a:solidFill>
                  <a:srgbClr val="00B050"/>
                </a:solidFill>
                <a:latin typeface="Chalkboard" panose="03050602040202020205" pitchFamily="66" charset="77"/>
              </a:rPr>
              <a:t>sydd</a:t>
            </a:r>
            <a:r>
              <a:rPr lang="en-US" sz="2800" dirty="0" smtClean="0">
                <a:solidFill>
                  <a:srgbClr val="00B050"/>
                </a:solidFill>
                <a:latin typeface="Chalkboard" panose="03050602040202020205" pitchFamily="66" charset="77"/>
              </a:rPr>
              <a:t> </a:t>
            </a:r>
            <a:r>
              <a:rPr lang="en-US" sz="2800" dirty="0" err="1" smtClean="0">
                <a:solidFill>
                  <a:srgbClr val="00B050"/>
                </a:solidFill>
                <a:latin typeface="Chalkboard" panose="03050602040202020205" pitchFamily="66" charset="77"/>
              </a:rPr>
              <a:t>gan</a:t>
            </a:r>
            <a:r>
              <a:rPr lang="en-US" sz="2800" dirty="0" smtClean="0">
                <a:solidFill>
                  <a:srgbClr val="00B050"/>
                </a:solidFill>
                <a:latin typeface="Chalkboard" panose="03050602040202020205" pitchFamily="66" charset="77"/>
              </a:rPr>
              <a:t> </a:t>
            </a:r>
            <a:r>
              <a:rPr lang="en-US" sz="2800" dirty="0" err="1" smtClean="0">
                <a:solidFill>
                  <a:srgbClr val="00B050"/>
                </a:solidFill>
                <a:latin typeface="Chalkboard" panose="03050602040202020205" pitchFamily="66" charset="77"/>
              </a:rPr>
              <a:t>ddysgwyr</a:t>
            </a:r>
            <a:r>
              <a:rPr lang="en-US" sz="2800" dirty="0" smtClean="0">
                <a:solidFill>
                  <a:srgbClr val="00B050"/>
                </a:solidFill>
                <a:latin typeface="Chalkboard" panose="03050602040202020205" pitchFamily="66" charset="77"/>
              </a:rPr>
              <a:t> da? </a:t>
            </a:r>
            <a:endParaRPr lang="en-US" sz="2800" dirty="0">
              <a:solidFill>
                <a:srgbClr val="00B050"/>
              </a:solidFill>
              <a:latin typeface="Chalkboard" panose="03050602040202020205" pitchFamily="66" charset="77"/>
            </a:endParaRPr>
          </a:p>
        </p:txBody>
      </p:sp>
    </p:spTree>
    <p:extLst>
      <p:ext uri="{BB962C8B-B14F-4D97-AF65-F5344CB8AC3E}">
        <p14:creationId xmlns:p14="http://schemas.microsoft.com/office/powerpoint/2010/main" val="66713565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4D16714A-9425-5B41-979F-37E02B538CEC}"/>
              </a:ext>
            </a:extLst>
          </p:cNvPr>
          <p:cNvPicPr>
            <a:picLocks noGrp="1" noChangeAspect="1"/>
          </p:cNvPicPr>
          <p:nvPr>
            <p:ph sz="half" idx="1"/>
          </p:nvPr>
        </p:nvPicPr>
        <p:blipFill>
          <a:blip r:embed="rId3"/>
          <a:stretch>
            <a:fillRect/>
          </a:stretch>
        </p:blipFill>
        <p:spPr>
          <a:xfrm>
            <a:off x="113414" y="82817"/>
            <a:ext cx="8848108" cy="6280123"/>
          </a:xfrm>
        </p:spPr>
      </p:pic>
    </p:spTree>
    <p:extLst>
      <p:ext uri="{BB962C8B-B14F-4D97-AF65-F5344CB8AC3E}">
        <p14:creationId xmlns:p14="http://schemas.microsoft.com/office/powerpoint/2010/main" val="405074866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28597953-A823-1741-B2F1-73929B36E370}"/>
              </a:ext>
            </a:extLst>
          </p:cNvPr>
          <p:cNvPicPr>
            <a:picLocks noGrp="1" noChangeAspect="1"/>
          </p:cNvPicPr>
          <p:nvPr>
            <p:ph sz="half" idx="1"/>
          </p:nvPr>
        </p:nvPicPr>
        <p:blipFill rotWithShape="1">
          <a:blip r:embed="rId3"/>
          <a:srcRect t="35952" r="50972"/>
          <a:stretch/>
        </p:blipFill>
        <p:spPr>
          <a:xfrm>
            <a:off x="2296886" y="2893545"/>
            <a:ext cx="3554186" cy="2845948"/>
          </a:xfrm>
        </p:spPr>
      </p:pic>
      <p:sp>
        <p:nvSpPr>
          <p:cNvPr id="2" name="Rectangle 1">
            <a:extLst>
              <a:ext uri="{FF2B5EF4-FFF2-40B4-BE49-F238E27FC236}">
                <a16:creationId xmlns:a16="http://schemas.microsoft.com/office/drawing/2014/main" id="{D1062DF6-EF47-9740-8D25-0BB49E1F457A}"/>
              </a:ext>
            </a:extLst>
          </p:cNvPr>
          <p:cNvSpPr/>
          <p:nvPr/>
        </p:nvSpPr>
        <p:spPr>
          <a:xfrm>
            <a:off x="1643742" y="999271"/>
            <a:ext cx="7424057" cy="1685077"/>
          </a:xfrm>
          <a:prstGeom prst="rect">
            <a:avLst/>
          </a:prstGeom>
        </p:spPr>
        <p:txBody>
          <a:bodyPr wrap="square">
            <a:spAutoFit/>
          </a:bodyPr>
          <a:lstStyle/>
          <a:p>
            <a:r>
              <a:rPr lang="en-GB" sz="1350" dirty="0">
                <a:solidFill>
                  <a:srgbClr val="FF0000"/>
                </a:solidFill>
              </a:rPr>
              <a:t/>
            </a:r>
            <a:br>
              <a:rPr lang="en-GB" sz="1350" dirty="0">
                <a:solidFill>
                  <a:srgbClr val="FF0000"/>
                </a:solidFill>
              </a:rPr>
            </a:br>
            <a:r>
              <a:rPr lang="en-GB" sz="4500" dirty="0">
                <a:solidFill>
                  <a:srgbClr val="FF0000"/>
                </a:solidFill>
                <a:latin typeface="Chalkboard" panose="03050602040202020205" pitchFamily="66" charset="77"/>
              </a:rPr>
              <a:t>Pa </a:t>
            </a:r>
            <a:r>
              <a:rPr lang="en-GB" sz="4500" dirty="0" err="1">
                <a:solidFill>
                  <a:srgbClr val="FF0000"/>
                </a:solidFill>
                <a:latin typeface="Chalkboard" panose="03050602040202020205" pitchFamily="66" charset="77"/>
              </a:rPr>
              <a:t>rinweddau</a:t>
            </a:r>
            <a:r>
              <a:rPr lang="en-GB" sz="4500" dirty="0">
                <a:solidFill>
                  <a:srgbClr val="FF0000"/>
                </a:solidFill>
                <a:latin typeface="Chalkboard" panose="03050602040202020205" pitchFamily="66" charset="77"/>
              </a:rPr>
              <a:t> </a:t>
            </a:r>
            <a:r>
              <a:rPr lang="en-GB" sz="4500" dirty="0" err="1">
                <a:solidFill>
                  <a:srgbClr val="FF0000"/>
                </a:solidFill>
                <a:latin typeface="Chalkboard" panose="03050602040202020205" pitchFamily="66" charset="77"/>
              </a:rPr>
              <a:t>sydd</a:t>
            </a:r>
            <a:r>
              <a:rPr lang="en-GB" sz="4500" dirty="0">
                <a:solidFill>
                  <a:srgbClr val="FF0000"/>
                </a:solidFill>
                <a:latin typeface="Chalkboard" panose="03050602040202020205" pitchFamily="66" charset="77"/>
              </a:rPr>
              <a:t> </a:t>
            </a:r>
            <a:r>
              <a:rPr lang="en-GB" sz="4500" dirty="0" err="1">
                <a:solidFill>
                  <a:srgbClr val="FF0000"/>
                </a:solidFill>
                <a:latin typeface="Chalkboard" panose="03050602040202020205" pitchFamily="66" charset="77"/>
              </a:rPr>
              <a:t>eu</a:t>
            </a:r>
            <a:r>
              <a:rPr lang="en-GB" sz="4500" dirty="0">
                <a:solidFill>
                  <a:srgbClr val="FF0000"/>
                </a:solidFill>
                <a:latin typeface="Chalkboard" panose="03050602040202020205" pitchFamily="66" charset="77"/>
              </a:rPr>
              <a:t> </a:t>
            </a:r>
            <a:r>
              <a:rPr lang="en-GB" sz="4500" dirty="0" err="1">
                <a:solidFill>
                  <a:srgbClr val="FF0000"/>
                </a:solidFill>
                <a:latin typeface="Chalkboard" panose="03050602040202020205" pitchFamily="66" charset="77"/>
              </a:rPr>
              <a:t>hangen</a:t>
            </a:r>
            <a:r>
              <a:rPr lang="en-GB" sz="4500" dirty="0">
                <a:solidFill>
                  <a:srgbClr val="FF0000"/>
                </a:solidFill>
                <a:latin typeface="Chalkboard" panose="03050602040202020205" pitchFamily="66" charset="77"/>
              </a:rPr>
              <a:t> </a:t>
            </a:r>
            <a:r>
              <a:rPr lang="en-GB" sz="4500" dirty="0" err="1">
                <a:solidFill>
                  <a:srgbClr val="FF0000"/>
                </a:solidFill>
                <a:latin typeface="Chalkboard" panose="03050602040202020205" pitchFamily="66" charset="77"/>
              </a:rPr>
              <a:t>ar</a:t>
            </a:r>
            <a:r>
              <a:rPr lang="en-GB" sz="4500" dirty="0">
                <a:solidFill>
                  <a:srgbClr val="FF0000"/>
                </a:solidFill>
                <a:latin typeface="Chalkboard" panose="03050602040202020205" pitchFamily="66" charset="77"/>
              </a:rPr>
              <a:t> </a:t>
            </a:r>
            <a:r>
              <a:rPr lang="en-GB" sz="4500" dirty="0" err="1">
                <a:solidFill>
                  <a:srgbClr val="FF0000"/>
                </a:solidFill>
                <a:latin typeface="Chalkboard" panose="03050602040202020205" pitchFamily="66" charset="77"/>
              </a:rPr>
              <a:t>ddysgwyr</a:t>
            </a:r>
            <a:r>
              <a:rPr lang="en-GB" sz="4500" dirty="0">
                <a:solidFill>
                  <a:srgbClr val="FF0000"/>
                </a:solidFill>
                <a:latin typeface="Chalkboard" panose="03050602040202020205" pitchFamily="66" charset="77"/>
              </a:rPr>
              <a:t>?</a:t>
            </a:r>
            <a:endParaRPr lang="en-US" sz="4500" dirty="0">
              <a:solidFill>
                <a:srgbClr val="FF0000"/>
              </a:solidFill>
              <a:latin typeface="Chalkboard" panose="03050602040202020205" pitchFamily="66" charset="77"/>
            </a:endParaRPr>
          </a:p>
        </p:txBody>
      </p:sp>
    </p:spTree>
    <p:extLst>
      <p:ext uri="{BB962C8B-B14F-4D97-AF65-F5344CB8AC3E}">
        <p14:creationId xmlns:p14="http://schemas.microsoft.com/office/powerpoint/2010/main" val="50602381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86809" y="519462"/>
            <a:ext cx="7967331" cy="2771553"/>
          </a:xfrm>
          <a:prstGeom prst="rect">
            <a:avLst/>
          </a:prstGeom>
          <a:noFill/>
        </p:spPr>
        <p:txBody>
          <a:bodyPr wrap="square" rtlCol="0">
            <a:spAutoFit/>
          </a:bodyPr>
          <a:lstStyle/>
          <a:p>
            <a:endParaRPr lang="en-GB" dirty="0"/>
          </a:p>
        </p:txBody>
      </p:sp>
      <p:sp>
        <p:nvSpPr>
          <p:cNvPr id="4" name="Rectangle 3"/>
          <p:cNvSpPr/>
          <p:nvPr/>
        </p:nvSpPr>
        <p:spPr>
          <a:xfrm>
            <a:off x="1212112" y="2126207"/>
            <a:ext cx="6747648" cy="3046988"/>
          </a:xfrm>
          <a:prstGeom prst="rect">
            <a:avLst/>
          </a:prstGeom>
          <a:noFill/>
        </p:spPr>
        <p:txBody>
          <a:bodyPr wrap="square" lIns="91440" tIns="45720" rIns="91440" bIns="45720">
            <a:spAutoFit/>
          </a:bodyPr>
          <a:lstStyle/>
          <a:p>
            <a:pPr algn="ctr"/>
            <a:r>
              <a:rPr lang="en-US" sz="9600" b="0" cap="none" spc="0" dirty="0" err="1" smtClean="0">
                <a:ln w="0"/>
                <a:solidFill>
                  <a:schemeClr val="accent1"/>
                </a:solidFill>
                <a:effectLst>
                  <a:outerShdw blurRad="38100" dist="25400" dir="5400000" algn="ctr" rotWithShape="0">
                    <a:srgbClr val="6E747A">
                      <a:alpha val="43000"/>
                    </a:srgbClr>
                  </a:outerShdw>
                </a:effectLst>
              </a:rPr>
              <a:t>Arferion</a:t>
            </a:r>
            <a:r>
              <a:rPr lang="en-US" sz="9600" b="0" cap="none" spc="0" dirty="0" smtClean="0">
                <a:ln w="0"/>
                <a:solidFill>
                  <a:schemeClr val="accent1"/>
                </a:solidFill>
                <a:effectLst>
                  <a:outerShdw blurRad="38100" dist="25400" dir="5400000" algn="ctr" rotWithShape="0">
                    <a:srgbClr val="6E747A">
                      <a:alpha val="43000"/>
                    </a:srgbClr>
                  </a:outerShdw>
                </a:effectLst>
              </a:rPr>
              <a:t> y </a:t>
            </a:r>
            <a:r>
              <a:rPr lang="en-US" sz="9600" b="0" cap="none" spc="0" dirty="0" err="1" smtClean="0">
                <a:ln w="0"/>
                <a:solidFill>
                  <a:schemeClr val="accent1"/>
                </a:solidFill>
                <a:effectLst>
                  <a:outerShdw blurRad="38100" dist="25400" dir="5400000" algn="ctr" rotWithShape="0">
                    <a:srgbClr val="6E747A">
                      <a:alpha val="43000"/>
                    </a:srgbClr>
                  </a:outerShdw>
                </a:effectLst>
              </a:rPr>
              <a:t>Meddwl</a:t>
            </a:r>
            <a:endParaRPr lang="en-US" sz="9600" b="0" cap="none" spc="0" dirty="0">
              <a:ln w="0"/>
              <a:solidFill>
                <a:schemeClr val="accent1"/>
              </a:solidFill>
              <a:effectLst>
                <a:outerShdw blurRad="38100" dist="25400" dir="5400000" algn="ctr" rotWithShape="0">
                  <a:srgbClr val="6E747A">
                    <a:alpha val="43000"/>
                  </a:srgbClr>
                </a:outerShdw>
              </a:effectLst>
            </a:endParaRPr>
          </a:p>
        </p:txBody>
      </p:sp>
      <p:sp>
        <p:nvSpPr>
          <p:cNvPr id="5" name="Rectangle 4"/>
          <p:cNvSpPr/>
          <p:nvPr/>
        </p:nvSpPr>
        <p:spPr>
          <a:xfrm rot="20761493">
            <a:off x="6558529" y="5162899"/>
            <a:ext cx="2205092" cy="923330"/>
          </a:xfrm>
          <a:prstGeom prst="rect">
            <a:avLst/>
          </a:prstGeom>
          <a:noFill/>
        </p:spPr>
        <p:txBody>
          <a:bodyPr wrap="none" lIns="91440" tIns="45720" rIns="91440" bIns="45720">
            <a:spAutoFit/>
          </a:bodyPr>
          <a:lstStyle/>
          <a:p>
            <a:pPr algn="ctr"/>
            <a:r>
              <a:rPr lang="en-US" sz="5400" b="0" cap="none" spc="0" dirty="0" smtClean="0">
                <a:ln w="0"/>
                <a:solidFill>
                  <a:schemeClr val="tx1"/>
                </a:solidFill>
                <a:effectLst>
                  <a:outerShdw blurRad="38100" dist="19050" dir="2700000" algn="tl" rotWithShape="0">
                    <a:schemeClr val="dk1">
                      <a:alpha val="40000"/>
                    </a:schemeClr>
                  </a:outerShdw>
                </a:effectLst>
              </a:rPr>
              <a:t>Faint??</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6" name="Rectangle 5"/>
          <p:cNvSpPr/>
          <p:nvPr/>
        </p:nvSpPr>
        <p:spPr>
          <a:xfrm rot="20761493">
            <a:off x="6564240" y="912185"/>
            <a:ext cx="1819217" cy="923330"/>
          </a:xfrm>
          <a:prstGeom prst="rect">
            <a:avLst/>
          </a:prstGeom>
          <a:noFill/>
        </p:spPr>
        <p:txBody>
          <a:bodyPr wrap="none" lIns="91440" tIns="45720" rIns="91440" bIns="45720">
            <a:spAutoFit/>
          </a:bodyPr>
          <a:lstStyle/>
          <a:p>
            <a:pPr algn="ctr"/>
            <a:r>
              <a:rPr lang="en-US" sz="5400" b="0" cap="none" spc="0" dirty="0" smtClean="0">
                <a:ln w="0"/>
                <a:solidFill>
                  <a:schemeClr val="tx1"/>
                </a:solidFill>
                <a:effectLst>
                  <a:outerShdw blurRad="38100" dist="19050" dir="2700000" algn="tl" rotWithShape="0">
                    <a:schemeClr val="dk1">
                      <a:alpha val="40000"/>
                    </a:schemeClr>
                  </a:outerShdw>
                </a:effectLst>
              </a:rPr>
              <a:t>Beth?</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7" name="Rectangle 6"/>
          <p:cNvSpPr/>
          <p:nvPr/>
        </p:nvSpPr>
        <p:spPr>
          <a:xfrm rot="20761493">
            <a:off x="579668" y="4957039"/>
            <a:ext cx="1732718" cy="923330"/>
          </a:xfrm>
          <a:prstGeom prst="rect">
            <a:avLst/>
          </a:prstGeom>
          <a:noFill/>
        </p:spPr>
        <p:txBody>
          <a:bodyPr wrap="none" lIns="91440" tIns="45720" rIns="91440" bIns="45720">
            <a:spAutoFit/>
          </a:bodyPr>
          <a:lstStyle/>
          <a:p>
            <a:pPr algn="ctr"/>
            <a:r>
              <a:rPr lang="en-US" sz="5400" b="0" cap="none" spc="0" dirty="0" smtClean="0">
                <a:ln w="0"/>
                <a:solidFill>
                  <a:schemeClr val="tx1"/>
                </a:solidFill>
                <a:effectLst>
                  <a:outerShdw blurRad="38100" dist="19050" dir="2700000" algn="tl" rotWithShape="0">
                    <a:schemeClr val="dk1">
                      <a:alpha val="40000"/>
                    </a:schemeClr>
                  </a:outerShdw>
                </a:effectLst>
              </a:rPr>
              <a:t>Pam?</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8" name="Rectangle 7"/>
          <p:cNvSpPr/>
          <p:nvPr/>
        </p:nvSpPr>
        <p:spPr>
          <a:xfrm rot="20761493">
            <a:off x="373966" y="1319679"/>
            <a:ext cx="1676293" cy="923330"/>
          </a:xfrm>
          <a:prstGeom prst="rect">
            <a:avLst/>
          </a:prstGeom>
          <a:noFill/>
        </p:spPr>
        <p:txBody>
          <a:bodyPr wrap="none" lIns="91440" tIns="45720" rIns="91440" bIns="45720">
            <a:spAutoFit/>
          </a:bodyPr>
          <a:lstStyle/>
          <a:p>
            <a:pPr algn="ctr"/>
            <a:r>
              <a:rPr lang="en-US" sz="5400" b="0" cap="none" spc="0" dirty="0" err="1" smtClean="0">
                <a:ln w="0"/>
                <a:solidFill>
                  <a:schemeClr val="tx1"/>
                </a:solidFill>
                <a:effectLst>
                  <a:outerShdw blurRad="38100" dist="19050" dir="2700000" algn="tl" rotWithShape="0">
                    <a:schemeClr val="dk1">
                      <a:alpha val="40000"/>
                    </a:schemeClr>
                  </a:outerShdw>
                </a:effectLst>
              </a:rPr>
              <a:t>Pwy</a:t>
            </a:r>
            <a:r>
              <a:rPr lang="en-US" sz="5400" b="0" cap="none" spc="0" dirty="0" smtClean="0">
                <a:ln w="0"/>
                <a:solidFill>
                  <a:schemeClr val="tx1"/>
                </a:solidFill>
                <a:effectLst>
                  <a:outerShdw blurRad="38100" dist="19050" dir="2700000" algn="tl" rotWithShape="0">
                    <a:schemeClr val="dk1">
                      <a:alpha val="40000"/>
                    </a:schemeClr>
                  </a:outerShdw>
                </a:effectLst>
              </a:rPr>
              <a:t>?</a:t>
            </a:r>
            <a:endParaRPr lang="en-US" sz="5400" b="0" cap="none" spc="0" dirty="0">
              <a:ln w="0"/>
              <a:solidFill>
                <a:schemeClr val="tx1"/>
              </a:solidFill>
              <a:effectLst>
                <a:outerShdw blurRad="38100" dist="19050" dir="2700000" algn="tl" rotWithShape="0">
                  <a:schemeClr val="dk1">
                    <a:alpha val="40000"/>
                  </a:schemeClr>
                </a:outerShdw>
              </a:effectLst>
            </a:endParaRPr>
          </a:p>
        </p:txBody>
      </p:sp>
      <p:pic>
        <p:nvPicPr>
          <p:cNvPr id="11" name="Picture 10"/>
          <p:cNvPicPr>
            <a:picLocks noChangeAspect="1"/>
          </p:cNvPicPr>
          <p:nvPr/>
        </p:nvPicPr>
        <p:blipFill>
          <a:blip r:embed="rId3"/>
          <a:stretch>
            <a:fillRect/>
          </a:stretch>
        </p:blipFill>
        <p:spPr>
          <a:xfrm>
            <a:off x="3072366" y="410342"/>
            <a:ext cx="2857500" cy="1600200"/>
          </a:xfrm>
          <a:prstGeom prst="rect">
            <a:avLst/>
          </a:prstGeom>
        </p:spPr>
      </p:pic>
    </p:spTree>
    <p:extLst>
      <p:ext uri="{BB962C8B-B14F-4D97-AF65-F5344CB8AC3E}">
        <p14:creationId xmlns:p14="http://schemas.microsoft.com/office/powerpoint/2010/main" val="236718883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8E3A4538-CED6-CD43-AEE6-BAB026A7FE8E}"/>
              </a:ext>
            </a:extLst>
          </p:cNvPr>
          <p:cNvPicPr>
            <a:picLocks noGrp="1" noChangeAspect="1"/>
          </p:cNvPicPr>
          <p:nvPr>
            <p:ph sz="half" idx="1"/>
          </p:nvPr>
        </p:nvPicPr>
        <p:blipFill>
          <a:blip r:embed="rId3"/>
          <a:stretch>
            <a:fillRect/>
          </a:stretch>
        </p:blipFill>
        <p:spPr>
          <a:xfrm>
            <a:off x="0" y="661902"/>
            <a:ext cx="9144000" cy="5663660"/>
          </a:xfrm>
        </p:spPr>
      </p:pic>
      <p:sp>
        <p:nvSpPr>
          <p:cNvPr id="2" name="TextBox 1"/>
          <p:cNvSpPr txBox="1"/>
          <p:nvPr/>
        </p:nvSpPr>
        <p:spPr>
          <a:xfrm>
            <a:off x="552892" y="213971"/>
            <a:ext cx="2970029" cy="523220"/>
          </a:xfrm>
          <a:prstGeom prst="rect">
            <a:avLst/>
          </a:prstGeom>
          <a:noFill/>
        </p:spPr>
        <p:txBody>
          <a:bodyPr wrap="square" rtlCol="0">
            <a:spAutoFit/>
          </a:bodyPr>
          <a:lstStyle/>
          <a:p>
            <a:r>
              <a:rPr lang="en-GB" sz="2800" b="1" dirty="0" smtClean="0">
                <a:solidFill>
                  <a:srgbClr val="FF0000"/>
                </a:solidFill>
              </a:rPr>
              <a:t>Set o </a:t>
            </a:r>
            <a:r>
              <a:rPr lang="en-GB" sz="2800" b="1" dirty="0" err="1" smtClean="0">
                <a:solidFill>
                  <a:srgbClr val="FF0000"/>
                </a:solidFill>
              </a:rPr>
              <a:t>anianawdau</a:t>
            </a:r>
            <a:endParaRPr lang="en-GB" sz="2800" b="1" dirty="0">
              <a:solidFill>
                <a:srgbClr val="FF0000"/>
              </a:solidFill>
            </a:endParaRPr>
          </a:p>
        </p:txBody>
      </p:sp>
      <p:sp>
        <p:nvSpPr>
          <p:cNvPr id="4" name="TextBox 3"/>
          <p:cNvSpPr txBox="1"/>
          <p:nvPr/>
        </p:nvSpPr>
        <p:spPr>
          <a:xfrm>
            <a:off x="4391245" y="294168"/>
            <a:ext cx="4664149" cy="523220"/>
          </a:xfrm>
          <a:prstGeom prst="rect">
            <a:avLst/>
          </a:prstGeom>
          <a:noFill/>
        </p:spPr>
        <p:txBody>
          <a:bodyPr wrap="square" rtlCol="0">
            <a:spAutoFit/>
          </a:bodyPr>
          <a:lstStyle/>
          <a:p>
            <a:r>
              <a:rPr lang="en-GB" sz="2800" b="1" dirty="0" err="1" smtClean="0">
                <a:solidFill>
                  <a:srgbClr val="FF0000"/>
                </a:solidFill>
              </a:rPr>
              <a:t>Disgrifio</a:t>
            </a:r>
            <a:r>
              <a:rPr lang="en-GB" sz="2800" b="1" dirty="0" smtClean="0">
                <a:solidFill>
                  <a:srgbClr val="FF0000"/>
                </a:solidFill>
              </a:rPr>
              <a:t> </a:t>
            </a:r>
            <a:r>
              <a:rPr lang="en-GB" sz="2800" b="1" dirty="0" err="1" smtClean="0">
                <a:solidFill>
                  <a:srgbClr val="FF0000"/>
                </a:solidFill>
              </a:rPr>
              <a:t>meddylwyr</a:t>
            </a:r>
            <a:r>
              <a:rPr lang="en-GB" sz="2800" b="1" dirty="0" smtClean="0">
                <a:solidFill>
                  <a:srgbClr val="FF0000"/>
                </a:solidFill>
              </a:rPr>
              <a:t> </a:t>
            </a:r>
            <a:r>
              <a:rPr lang="en-GB" sz="2800" b="1" dirty="0" err="1" smtClean="0">
                <a:solidFill>
                  <a:srgbClr val="FF0000"/>
                </a:solidFill>
              </a:rPr>
              <a:t>effeithiol</a:t>
            </a:r>
            <a:endParaRPr lang="en-GB" sz="2800" b="1" dirty="0">
              <a:solidFill>
                <a:srgbClr val="FF0000"/>
              </a:solidFill>
            </a:endParaRPr>
          </a:p>
        </p:txBody>
      </p:sp>
      <p:sp>
        <p:nvSpPr>
          <p:cNvPr id="5" name="TextBox 4"/>
          <p:cNvSpPr txBox="1"/>
          <p:nvPr/>
        </p:nvSpPr>
        <p:spPr>
          <a:xfrm>
            <a:off x="6964322" y="1564767"/>
            <a:ext cx="2647511" cy="1107996"/>
          </a:xfrm>
          <a:prstGeom prst="rect">
            <a:avLst/>
          </a:prstGeom>
          <a:noFill/>
        </p:spPr>
        <p:txBody>
          <a:bodyPr wrap="square" rtlCol="0">
            <a:spAutoFit/>
          </a:bodyPr>
          <a:lstStyle/>
          <a:p>
            <a:r>
              <a:rPr lang="en-GB" sz="2200" b="1" dirty="0" err="1" smtClean="0">
                <a:solidFill>
                  <a:srgbClr val="FF0000"/>
                </a:solidFill>
              </a:rPr>
              <a:t>Llywio</a:t>
            </a:r>
            <a:r>
              <a:rPr lang="en-GB" sz="2200" b="1" dirty="0" smtClean="0">
                <a:solidFill>
                  <a:srgbClr val="FF0000"/>
                </a:solidFill>
              </a:rPr>
              <a:t> </a:t>
            </a:r>
            <a:r>
              <a:rPr lang="en-GB" sz="2200" b="1" dirty="0" err="1" smtClean="0">
                <a:solidFill>
                  <a:srgbClr val="FF0000"/>
                </a:solidFill>
              </a:rPr>
              <a:t>penderfyniadau</a:t>
            </a:r>
            <a:r>
              <a:rPr lang="en-GB" sz="2200" b="1" dirty="0" smtClean="0">
                <a:solidFill>
                  <a:srgbClr val="FF0000"/>
                </a:solidFill>
              </a:rPr>
              <a:t> </a:t>
            </a:r>
            <a:r>
              <a:rPr lang="en-GB" sz="2200" b="1" dirty="0" err="1" smtClean="0">
                <a:solidFill>
                  <a:srgbClr val="FF0000"/>
                </a:solidFill>
              </a:rPr>
              <a:t>bywyd</a:t>
            </a:r>
            <a:r>
              <a:rPr lang="en-GB" sz="2200" b="1" dirty="0" smtClean="0">
                <a:solidFill>
                  <a:srgbClr val="FF0000"/>
                </a:solidFill>
              </a:rPr>
              <a:t> </a:t>
            </a:r>
            <a:r>
              <a:rPr lang="en-GB" sz="2200" b="1" dirty="0" err="1" smtClean="0">
                <a:solidFill>
                  <a:srgbClr val="FF0000"/>
                </a:solidFill>
              </a:rPr>
              <a:t>dyddiol</a:t>
            </a:r>
            <a:endParaRPr lang="en-GB" sz="2200" b="1" dirty="0">
              <a:solidFill>
                <a:srgbClr val="FF0000"/>
              </a:solidFill>
            </a:endParaRPr>
          </a:p>
        </p:txBody>
      </p:sp>
      <p:sp>
        <p:nvSpPr>
          <p:cNvPr id="7" name="TextBox 6"/>
          <p:cNvSpPr txBox="1"/>
          <p:nvPr/>
        </p:nvSpPr>
        <p:spPr>
          <a:xfrm>
            <a:off x="0" y="3759477"/>
            <a:ext cx="2970029" cy="523220"/>
          </a:xfrm>
          <a:prstGeom prst="rect">
            <a:avLst/>
          </a:prstGeom>
          <a:noFill/>
        </p:spPr>
        <p:txBody>
          <a:bodyPr wrap="square" rtlCol="0">
            <a:spAutoFit/>
          </a:bodyPr>
          <a:lstStyle/>
          <a:p>
            <a:r>
              <a:rPr lang="en-GB" sz="2800" b="1" dirty="0" err="1" smtClean="0">
                <a:solidFill>
                  <a:srgbClr val="FF0000"/>
                </a:solidFill>
              </a:rPr>
              <a:t>Cwmpas</a:t>
            </a:r>
            <a:r>
              <a:rPr lang="en-GB" sz="2800" b="1" dirty="0" smtClean="0">
                <a:solidFill>
                  <a:srgbClr val="FF0000"/>
                </a:solidFill>
              </a:rPr>
              <a:t> </a:t>
            </a:r>
            <a:r>
              <a:rPr lang="en-GB" sz="2800" b="1" dirty="0" err="1" smtClean="0">
                <a:solidFill>
                  <a:srgbClr val="FF0000"/>
                </a:solidFill>
              </a:rPr>
              <a:t>mewnol</a:t>
            </a:r>
            <a:endParaRPr lang="en-GB" sz="2800" b="1" dirty="0">
              <a:solidFill>
                <a:srgbClr val="FF0000"/>
              </a:solidFill>
            </a:endParaRPr>
          </a:p>
        </p:txBody>
      </p:sp>
      <p:sp>
        <p:nvSpPr>
          <p:cNvPr id="8" name="TextBox 7"/>
          <p:cNvSpPr txBox="1"/>
          <p:nvPr/>
        </p:nvSpPr>
        <p:spPr>
          <a:xfrm>
            <a:off x="361507" y="5578549"/>
            <a:ext cx="2466753" cy="707886"/>
          </a:xfrm>
          <a:prstGeom prst="rect">
            <a:avLst/>
          </a:prstGeom>
          <a:noFill/>
        </p:spPr>
        <p:txBody>
          <a:bodyPr wrap="square" rtlCol="0">
            <a:spAutoFit/>
          </a:bodyPr>
          <a:lstStyle/>
          <a:p>
            <a:pPr marL="285750" indent="-285750">
              <a:buFont typeface="Arial" panose="020B0604020202020204" pitchFamily="34" charset="0"/>
              <a:buChar char="•"/>
            </a:pPr>
            <a:r>
              <a:rPr lang="en-GB" sz="2000" dirty="0" err="1" smtClean="0">
                <a:solidFill>
                  <a:srgbClr val="FF0000"/>
                </a:solidFill>
              </a:rPr>
              <a:t>Datrys</a:t>
            </a:r>
            <a:r>
              <a:rPr lang="en-GB" sz="2000" dirty="0" smtClean="0">
                <a:solidFill>
                  <a:srgbClr val="FF0000"/>
                </a:solidFill>
              </a:rPr>
              <a:t> </a:t>
            </a:r>
            <a:r>
              <a:rPr lang="en-GB" sz="2000" dirty="0" err="1" smtClean="0">
                <a:solidFill>
                  <a:srgbClr val="FF0000"/>
                </a:solidFill>
              </a:rPr>
              <a:t>problemau</a:t>
            </a:r>
            <a:endParaRPr lang="en-GB" sz="2000" dirty="0" smtClean="0">
              <a:solidFill>
                <a:srgbClr val="FF0000"/>
              </a:solidFill>
            </a:endParaRPr>
          </a:p>
          <a:p>
            <a:pPr marL="285750" indent="-285750">
              <a:buFont typeface="Arial" panose="020B0604020202020204" pitchFamily="34" charset="0"/>
              <a:buChar char="•"/>
            </a:pPr>
            <a:r>
              <a:rPr lang="en-GB" sz="2000" dirty="0" err="1" smtClean="0">
                <a:solidFill>
                  <a:srgbClr val="FF0000"/>
                </a:solidFill>
              </a:rPr>
              <a:t>Datrys</a:t>
            </a:r>
            <a:r>
              <a:rPr lang="en-GB" sz="2000" dirty="0" smtClean="0">
                <a:solidFill>
                  <a:srgbClr val="FF0000"/>
                </a:solidFill>
              </a:rPr>
              <a:t> </a:t>
            </a:r>
            <a:r>
              <a:rPr lang="en-GB" sz="2000" dirty="0" err="1" smtClean="0">
                <a:solidFill>
                  <a:srgbClr val="FF0000"/>
                </a:solidFill>
              </a:rPr>
              <a:t>gwrthdaro</a:t>
            </a:r>
            <a:endParaRPr lang="en-GB" sz="2000" dirty="0">
              <a:solidFill>
                <a:srgbClr val="FF0000"/>
              </a:solidFill>
            </a:endParaRPr>
          </a:p>
        </p:txBody>
      </p:sp>
      <p:sp>
        <p:nvSpPr>
          <p:cNvPr id="9" name="TextBox 8"/>
          <p:cNvSpPr txBox="1"/>
          <p:nvPr/>
        </p:nvSpPr>
        <p:spPr>
          <a:xfrm>
            <a:off x="7151892" y="4824496"/>
            <a:ext cx="1836360" cy="1785104"/>
          </a:xfrm>
          <a:prstGeom prst="rect">
            <a:avLst/>
          </a:prstGeom>
          <a:noFill/>
        </p:spPr>
        <p:txBody>
          <a:bodyPr wrap="square" rtlCol="0">
            <a:spAutoFit/>
          </a:bodyPr>
          <a:lstStyle/>
          <a:p>
            <a:r>
              <a:rPr lang="en-GB" sz="2200" b="1" dirty="0" err="1" smtClean="0">
                <a:solidFill>
                  <a:srgbClr val="FF0000"/>
                </a:solidFill>
              </a:rPr>
              <a:t>Sgiliau</a:t>
            </a:r>
            <a:r>
              <a:rPr lang="en-GB" sz="2200" b="1" dirty="0" smtClean="0">
                <a:solidFill>
                  <a:srgbClr val="FF0000"/>
                </a:solidFill>
              </a:rPr>
              <a:t> a </a:t>
            </a:r>
            <a:r>
              <a:rPr lang="en-GB" sz="2200" b="1" dirty="0" err="1" smtClean="0">
                <a:solidFill>
                  <a:srgbClr val="FF0000"/>
                </a:solidFill>
              </a:rPr>
              <a:t>strategaethau</a:t>
            </a:r>
            <a:r>
              <a:rPr lang="en-GB" sz="2200" b="1" dirty="0" smtClean="0">
                <a:solidFill>
                  <a:srgbClr val="FF0000"/>
                </a:solidFill>
              </a:rPr>
              <a:t> a </a:t>
            </a:r>
            <a:r>
              <a:rPr lang="en-GB" sz="2200" b="1" dirty="0" err="1" smtClean="0">
                <a:solidFill>
                  <a:srgbClr val="FF0000"/>
                </a:solidFill>
              </a:rPr>
              <a:t>ddefnyddir</a:t>
            </a:r>
            <a:r>
              <a:rPr lang="en-GB" sz="2200" b="1" dirty="0" smtClean="0">
                <a:solidFill>
                  <a:srgbClr val="FF0000"/>
                </a:solidFill>
              </a:rPr>
              <a:t> pan </a:t>
            </a:r>
            <a:r>
              <a:rPr lang="en-GB" sz="2200" b="1" dirty="0" err="1" smtClean="0">
                <a:solidFill>
                  <a:srgbClr val="FF0000"/>
                </a:solidFill>
              </a:rPr>
              <a:t>nad</a:t>
            </a:r>
            <a:r>
              <a:rPr lang="en-GB" sz="2200" b="1" dirty="0" smtClean="0">
                <a:solidFill>
                  <a:srgbClr val="FF0000"/>
                </a:solidFill>
              </a:rPr>
              <a:t> </a:t>
            </a:r>
            <a:r>
              <a:rPr lang="en-GB" sz="2200" b="1" dirty="0" err="1" smtClean="0">
                <a:solidFill>
                  <a:srgbClr val="FF0000"/>
                </a:solidFill>
              </a:rPr>
              <a:t>yw’r</a:t>
            </a:r>
            <a:r>
              <a:rPr lang="en-GB" sz="2200" b="1" dirty="0" smtClean="0">
                <a:solidFill>
                  <a:srgbClr val="FF0000"/>
                </a:solidFill>
              </a:rPr>
              <a:t> </a:t>
            </a:r>
            <a:r>
              <a:rPr lang="en-GB" sz="2200" b="1" dirty="0" err="1" smtClean="0">
                <a:solidFill>
                  <a:srgbClr val="FF0000"/>
                </a:solidFill>
              </a:rPr>
              <a:t>ateb</a:t>
            </a:r>
            <a:r>
              <a:rPr lang="en-GB" sz="2200" b="1" dirty="0" smtClean="0">
                <a:solidFill>
                  <a:srgbClr val="FF0000"/>
                </a:solidFill>
              </a:rPr>
              <a:t> </a:t>
            </a:r>
            <a:r>
              <a:rPr lang="en-GB" sz="2200" b="1" dirty="0" err="1" smtClean="0">
                <a:solidFill>
                  <a:srgbClr val="FF0000"/>
                </a:solidFill>
              </a:rPr>
              <a:t>ar</a:t>
            </a:r>
            <a:r>
              <a:rPr lang="en-GB" sz="2200" b="1" dirty="0" smtClean="0">
                <a:solidFill>
                  <a:srgbClr val="FF0000"/>
                </a:solidFill>
              </a:rPr>
              <a:t> </a:t>
            </a:r>
            <a:r>
              <a:rPr lang="en-GB" sz="2200" b="1" dirty="0" err="1" smtClean="0">
                <a:solidFill>
                  <a:srgbClr val="FF0000"/>
                </a:solidFill>
              </a:rPr>
              <a:t>gael</a:t>
            </a:r>
            <a:endParaRPr lang="en-GB" sz="2200" b="1" dirty="0">
              <a:solidFill>
                <a:srgbClr val="FF0000"/>
              </a:solidFill>
            </a:endParaRPr>
          </a:p>
        </p:txBody>
      </p:sp>
    </p:spTree>
    <p:extLst>
      <p:ext uri="{BB962C8B-B14F-4D97-AF65-F5344CB8AC3E}">
        <p14:creationId xmlns:p14="http://schemas.microsoft.com/office/powerpoint/2010/main" val="98606280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11E0B456-A9A3-EB4B-932A-833956EAFB46}"/>
              </a:ext>
            </a:extLst>
          </p:cNvPr>
          <p:cNvPicPr>
            <a:picLocks noGrp="1" noChangeAspect="1"/>
          </p:cNvPicPr>
          <p:nvPr>
            <p:ph sz="half" idx="1"/>
          </p:nvPr>
        </p:nvPicPr>
        <p:blipFill>
          <a:blip r:embed="rId3"/>
          <a:stretch>
            <a:fillRect/>
          </a:stretch>
        </p:blipFill>
        <p:spPr>
          <a:xfrm>
            <a:off x="-43586" y="189909"/>
            <a:ext cx="9187586" cy="6341519"/>
          </a:xfrm>
        </p:spPr>
      </p:pic>
      <p:sp>
        <p:nvSpPr>
          <p:cNvPr id="2" name="TextBox 1"/>
          <p:cNvSpPr txBox="1"/>
          <p:nvPr/>
        </p:nvSpPr>
        <p:spPr>
          <a:xfrm>
            <a:off x="2185516" y="633046"/>
            <a:ext cx="5682343" cy="707886"/>
          </a:xfrm>
          <a:prstGeom prst="rect">
            <a:avLst/>
          </a:prstGeom>
          <a:noFill/>
        </p:spPr>
        <p:txBody>
          <a:bodyPr wrap="square" rtlCol="0">
            <a:spAutoFit/>
          </a:bodyPr>
          <a:lstStyle/>
          <a:p>
            <a:r>
              <a:rPr lang="en-GB" sz="4000" dirty="0" smtClean="0">
                <a:solidFill>
                  <a:schemeClr val="accent4">
                    <a:lumMod val="60000"/>
                    <a:lumOff val="40000"/>
                  </a:schemeClr>
                </a:solidFill>
              </a:rPr>
              <a:t>16 o </a:t>
            </a:r>
            <a:r>
              <a:rPr lang="en-GB" sz="4000" dirty="0" err="1" smtClean="0">
                <a:solidFill>
                  <a:schemeClr val="accent4">
                    <a:lumMod val="60000"/>
                    <a:lumOff val="40000"/>
                  </a:schemeClr>
                </a:solidFill>
              </a:rPr>
              <a:t>Arferion</a:t>
            </a:r>
            <a:r>
              <a:rPr lang="en-GB" sz="4000" dirty="0" smtClean="0">
                <a:solidFill>
                  <a:schemeClr val="accent4">
                    <a:lumMod val="60000"/>
                    <a:lumOff val="40000"/>
                  </a:schemeClr>
                </a:solidFill>
              </a:rPr>
              <a:t> y </a:t>
            </a:r>
            <a:r>
              <a:rPr lang="en-GB" sz="4000" dirty="0" err="1" smtClean="0">
                <a:solidFill>
                  <a:schemeClr val="accent4">
                    <a:lumMod val="60000"/>
                    <a:lumOff val="40000"/>
                  </a:schemeClr>
                </a:solidFill>
              </a:rPr>
              <a:t>Meddwl</a:t>
            </a:r>
            <a:endParaRPr lang="en-GB" sz="4000" dirty="0">
              <a:solidFill>
                <a:schemeClr val="accent4">
                  <a:lumMod val="60000"/>
                  <a:lumOff val="40000"/>
                </a:schemeClr>
              </a:solidFill>
            </a:endParaRPr>
          </a:p>
        </p:txBody>
      </p:sp>
    </p:spTree>
    <p:extLst>
      <p:ext uri="{BB962C8B-B14F-4D97-AF65-F5344CB8AC3E}">
        <p14:creationId xmlns:p14="http://schemas.microsoft.com/office/powerpoint/2010/main" val="392620451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0FB9C2A0-FC61-8A41-B62A-BF061EEF620B}"/>
              </a:ext>
            </a:extLst>
          </p:cNvPr>
          <p:cNvPicPr>
            <a:picLocks noGrp="1" noChangeAspect="1"/>
          </p:cNvPicPr>
          <p:nvPr>
            <p:ph sz="half" idx="1"/>
          </p:nvPr>
        </p:nvPicPr>
        <p:blipFill>
          <a:blip r:embed="rId3"/>
          <a:stretch>
            <a:fillRect/>
          </a:stretch>
        </p:blipFill>
        <p:spPr>
          <a:xfrm>
            <a:off x="0" y="261258"/>
            <a:ext cx="9116811" cy="6298163"/>
          </a:xfrm>
        </p:spPr>
      </p:pic>
      <p:sp>
        <p:nvSpPr>
          <p:cNvPr id="4" name="TextBox 3"/>
          <p:cNvSpPr txBox="1"/>
          <p:nvPr/>
        </p:nvSpPr>
        <p:spPr>
          <a:xfrm>
            <a:off x="2185516" y="633046"/>
            <a:ext cx="5682343" cy="707886"/>
          </a:xfrm>
          <a:prstGeom prst="rect">
            <a:avLst/>
          </a:prstGeom>
          <a:noFill/>
        </p:spPr>
        <p:txBody>
          <a:bodyPr wrap="square" rtlCol="0">
            <a:spAutoFit/>
          </a:bodyPr>
          <a:lstStyle/>
          <a:p>
            <a:r>
              <a:rPr lang="en-GB" sz="4000" dirty="0" smtClean="0">
                <a:solidFill>
                  <a:schemeClr val="accent4">
                    <a:lumMod val="60000"/>
                    <a:lumOff val="40000"/>
                  </a:schemeClr>
                </a:solidFill>
              </a:rPr>
              <a:t>16 o </a:t>
            </a:r>
            <a:r>
              <a:rPr lang="en-GB" sz="4000" dirty="0" err="1" smtClean="0">
                <a:solidFill>
                  <a:schemeClr val="accent4">
                    <a:lumMod val="60000"/>
                    <a:lumOff val="40000"/>
                  </a:schemeClr>
                </a:solidFill>
              </a:rPr>
              <a:t>Arferion</a:t>
            </a:r>
            <a:r>
              <a:rPr lang="en-GB" sz="4000" dirty="0" smtClean="0">
                <a:solidFill>
                  <a:schemeClr val="accent4">
                    <a:lumMod val="60000"/>
                    <a:lumOff val="40000"/>
                  </a:schemeClr>
                </a:solidFill>
              </a:rPr>
              <a:t> y </a:t>
            </a:r>
            <a:r>
              <a:rPr lang="en-GB" sz="4000" dirty="0" err="1" smtClean="0">
                <a:solidFill>
                  <a:schemeClr val="accent4">
                    <a:lumMod val="60000"/>
                    <a:lumOff val="40000"/>
                  </a:schemeClr>
                </a:solidFill>
              </a:rPr>
              <a:t>Meddwl</a:t>
            </a:r>
            <a:endParaRPr lang="en-GB" sz="4000" dirty="0">
              <a:solidFill>
                <a:schemeClr val="accent4">
                  <a:lumMod val="60000"/>
                  <a:lumOff val="40000"/>
                </a:schemeClr>
              </a:solidFill>
            </a:endParaRPr>
          </a:p>
        </p:txBody>
      </p:sp>
    </p:spTree>
    <p:extLst>
      <p:ext uri="{BB962C8B-B14F-4D97-AF65-F5344CB8AC3E}">
        <p14:creationId xmlns:p14="http://schemas.microsoft.com/office/powerpoint/2010/main" val="158622410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27337"/>
            <a:ext cx="9144000" cy="6434092"/>
          </a:xfrm>
          <a:prstGeom prst="rect">
            <a:avLst/>
          </a:prstGeom>
        </p:spPr>
      </p:pic>
      <p:sp>
        <p:nvSpPr>
          <p:cNvPr id="3" name="TextBox 2"/>
          <p:cNvSpPr txBox="1"/>
          <p:nvPr/>
        </p:nvSpPr>
        <p:spPr>
          <a:xfrm>
            <a:off x="1741519" y="0"/>
            <a:ext cx="5552511" cy="507831"/>
          </a:xfrm>
          <a:prstGeom prst="rect">
            <a:avLst/>
          </a:prstGeom>
          <a:noFill/>
        </p:spPr>
        <p:txBody>
          <a:bodyPr wrap="square" rtlCol="0">
            <a:spAutoFit/>
          </a:bodyPr>
          <a:lstStyle/>
          <a:p>
            <a:r>
              <a:rPr lang="cy-GB" sz="2700" dirty="0"/>
              <a:t>Arferion y Meddwl / </a:t>
            </a:r>
            <a:r>
              <a:rPr lang="cy-GB" sz="2700" dirty="0" err="1"/>
              <a:t>Habits</a:t>
            </a:r>
            <a:r>
              <a:rPr lang="cy-GB" sz="2700" dirty="0"/>
              <a:t> of </a:t>
            </a:r>
            <a:r>
              <a:rPr lang="cy-GB" sz="2700" dirty="0" err="1"/>
              <a:t>Mind</a:t>
            </a:r>
            <a:endParaRPr lang="en-GB" sz="2700" dirty="0"/>
          </a:p>
        </p:txBody>
      </p:sp>
    </p:spTree>
    <p:extLst>
      <p:ext uri="{BB962C8B-B14F-4D97-AF65-F5344CB8AC3E}">
        <p14:creationId xmlns:p14="http://schemas.microsoft.com/office/powerpoint/2010/main" val="112921433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E0E86E40-AC27-7342-8E4C-80D4317AA553}"/>
              </a:ext>
            </a:extLst>
          </p:cNvPr>
          <p:cNvPicPr>
            <a:picLocks noGrp="1" noChangeAspect="1"/>
          </p:cNvPicPr>
          <p:nvPr>
            <p:ph sz="half" idx="1"/>
          </p:nvPr>
        </p:nvPicPr>
        <p:blipFill>
          <a:blip r:embed="rId3"/>
          <a:stretch>
            <a:fillRect/>
          </a:stretch>
        </p:blipFill>
        <p:spPr>
          <a:xfrm>
            <a:off x="952525" y="0"/>
            <a:ext cx="7796000" cy="6370344"/>
          </a:xfrm>
        </p:spPr>
      </p:pic>
      <p:sp>
        <p:nvSpPr>
          <p:cNvPr id="2" name="TextBox 1"/>
          <p:cNvSpPr txBox="1"/>
          <p:nvPr/>
        </p:nvSpPr>
        <p:spPr>
          <a:xfrm>
            <a:off x="952525" y="479699"/>
            <a:ext cx="7938198" cy="400110"/>
          </a:xfrm>
          <a:prstGeom prst="rect">
            <a:avLst/>
          </a:prstGeom>
          <a:solidFill>
            <a:schemeClr val="tx1"/>
          </a:solidFill>
        </p:spPr>
        <p:txBody>
          <a:bodyPr wrap="square" rtlCol="0">
            <a:spAutoFit/>
          </a:bodyPr>
          <a:lstStyle/>
          <a:p>
            <a:pPr algn="ctr"/>
            <a:r>
              <a:rPr lang="en-GB" sz="2000" b="1" dirty="0" err="1" smtClean="0">
                <a:solidFill>
                  <a:schemeClr val="bg1">
                    <a:lumMod val="85000"/>
                  </a:schemeClr>
                </a:solidFill>
              </a:rPr>
              <a:t>Roedd</a:t>
            </a:r>
            <a:r>
              <a:rPr lang="en-GB" sz="2000" b="1" dirty="0" smtClean="0">
                <a:solidFill>
                  <a:schemeClr val="bg1">
                    <a:lumMod val="85000"/>
                  </a:schemeClr>
                </a:solidFill>
              </a:rPr>
              <a:t> </a:t>
            </a:r>
            <a:r>
              <a:rPr lang="en-GB" sz="2000" b="1" dirty="0" err="1" smtClean="0">
                <a:solidFill>
                  <a:schemeClr val="bg1">
                    <a:lumMod val="85000"/>
                  </a:schemeClr>
                </a:solidFill>
              </a:rPr>
              <a:t>damcaniaethwyr</a:t>
            </a:r>
            <a:r>
              <a:rPr lang="en-GB" sz="2000" b="1" dirty="0" smtClean="0">
                <a:solidFill>
                  <a:schemeClr val="bg1">
                    <a:lumMod val="85000"/>
                  </a:schemeClr>
                </a:solidFill>
              </a:rPr>
              <a:t> </a:t>
            </a:r>
            <a:r>
              <a:rPr lang="en-GB" sz="2000" b="1" dirty="0" err="1" smtClean="0">
                <a:solidFill>
                  <a:schemeClr val="bg1">
                    <a:lumMod val="85000"/>
                  </a:schemeClr>
                </a:solidFill>
              </a:rPr>
              <a:t>ymddygiadol</a:t>
            </a:r>
            <a:r>
              <a:rPr lang="en-GB" sz="2000" b="1" dirty="0" smtClean="0">
                <a:solidFill>
                  <a:schemeClr val="bg1">
                    <a:lumMod val="85000"/>
                  </a:schemeClr>
                </a:solidFill>
              </a:rPr>
              <a:t> </a:t>
            </a:r>
            <a:r>
              <a:rPr lang="en-GB" sz="2000" b="1" dirty="0" err="1" smtClean="0">
                <a:solidFill>
                  <a:schemeClr val="bg1">
                    <a:lumMod val="85000"/>
                  </a:schemeClr>
                </a:solidFill>
              </a:rPr>
              <a:t>yn</a:t>
            </a:r>
            <a:r>
              <a:rPr lang="en-GB" sz="2000" b="1" dirty="0" smtClean="0">
                <a:solidFill>
                  <a:schemeClr val="bg1">
                    <a:lumMod val="85000"/>
                  </a:schemeClr>
                </a:solidFill>
              </a:rPr>
              <a:t> </a:t>
            </a:r>
            <a:r>
              <a:rPr lang="en-GB" sz="2000" b="1" dirty="0" err="1" smtClean="0">
                <a:solidFill>
                  <a:schemeClr val="bg1">
                    <a:lumMod val="85000"/>
                  </a:schemeClr>
                </a:solidFill>
              </a:rPr>
              <a:t>astudio</a:t>
            </a:r>
            <a:r>
              <a:rPr lang="en-GB" sz="2000" b="1" dirty="0" smtClean="0">
                <a:solidFill>
                  <a:schemeClr val="bg1">
                    <a:lumMod val="85000"/>
                  </a:schemeClr>
                </a:solidFill>
              </a:rPr>
              <a:t> </a:t>
            </a:r>
            <a:r>
              <a:rPr lang="en-GB" sz="2000" b="1" dirty="0" err="1" smtClean="0">
                <a:solidFill>
                  <a:schemeClr val="bg1">
                    <a:lumMod val="85000"/>
                  </a:schemeClr>
                </a:solidFill>
              </a:rPr>
              <a:t>ymddygiad</a:t>
            </a:r>
            <a:r>
              <a:rPr lang="en-GB" sz="2000" b="1" dirty="0" smtClean="0">
                <a:solidFill>
                  <a:schemeClr val="bg1">
                    <a:lumMod val="85000"/>
                  </a:schemeClr>
                </a:solidFill>
              </a:rPr>
              <a:t> </a:t>
            </a:r>
            <a:r>
              <a:rPr lang="en-GB" sz="2000" b="1" dirty="0" err="1" smtClean="0">
                <a:solidFill>
                  <a:schemeClr val="bg1">
                    <a:lumMod val="85000"/>
                  </a:schemeClr>
                </a:solidFill>
              </a:rPr>
              <a:t>anifeiliaid</a:t>
            </a:r>
            <a:r>
              <a:rPr lang="en-GB" sz="2000" b="1" dirty="0" smtClean="0">
                <a:solidFill>
                  <a:schemeClr val="bg1">
                    <a:lumMod val="85000"/>
                  </a:schemeClr>
                </a:solidFill>
              </a:rPr>
              <a:t>. </a:t>
            </a:r>
            <a:endParaRPr lang="en-GB" sz="2000" b="1" dirty="0">
              <a:solidFill>
                <a:schemeClr val="bg1">
                  <a:lumMod val="85000"/>
                </a:schemeClr>
              </a:solidFill>
            </a:endParaRPr>
          </a:p>
        </p:txBody>
      </p:sp>
      <p:sp>
        <p:nvSpPr>
          <p:cNvPr id="4" name="TextBox 3"/>
          <p:cNvSpPr txBox="1"/>
          <p:nvPr/>
        </p:nvSpPr>
        <p:spPr>
          <a:xfrm>
            <a:off x="758651" y="3290680"/>
            <a:ext cx="4597121" cy="1569660"/>
          </a:xfrm>
          <a:prstGeom prst="rect">
            <a:avLst/>
          </a:prstGeom>
          <a:solidFill>
            <a:schemeClr val="tx1"/>
          </a:solidFill>
        </p:spPr>
        <p:txBody>
          <a:bodyPr wrap="square" rtlCol="0">
            <a:spAutoFit/>
          </a:bodyPr>
          <a:lstStyle/>
          <a:p>
            <a:r>
              <a:rPr lang="en-GB" sz="2400" dirty="0" smtClean="0">
                <a:solidFill>
                  <a:schemeClr val="bg1">
                    <a:lumMod val="85000"/>
                  </a:schemeClr>
                </a:solidFill>
              </a:rPr>
              <a:t>Pam </a:t>
            </a:r>
            <a:r>
              <a:rPr lang="en-GB" sz="2400" dirty="0" err="1" smtClean="0">
                <a:solidFill>
                  <a:schemeClr val="bg1">
                    <a:lumMod val="85000"/>
                  </a:schemeClr>
                </a:solidFill>
              </a:rPr>
              <a:t>mae</a:t>
            </a:r>
            <a:r>
              <a:rPr lang="en-GB" sz="2400" dirty="0">
                <a:solidFill>
                  <a:schemeClr val="bg1">
                    <a:lumMod val="85000"/>
                  </a:schemeClr>
                </a:solidFill>
              </a:rPr>
              <a:t> </a:t>
            </a:r>
            <a:r>
              <a:rPr lang="en-GB" sz="2400" dirty="0" err="1" smtClean="0">
                <a:solidFill>
                  <a:schemeClr val="bg1">
                    <a:lumMod val="85000"/>
                  </a:schemeClr>
                </a:solidFill>
              </a:rPr>
              <a:t>canlyniadau</a:t>
            </a:r>
            <a:r>
              <a:rPr lang="en-GB" sz="2400" dirty="0" smtClean="0">
                <a:solidFill>
                  <a:schemeClr val="bg1">
                    <a:lumMod val="85000"/>
                  </a:schemeClr>
                </a:solidFill>
              </a:rPr>
              <a:t> </a:t>
            </a:r>
            <a:r>
              <a:rPr lang="en-GB" sz="2400" dirty="0" err="1" smtClean="0">
                <a:solidFill>
                  <a:schemeClr val="bg1">
                    <a:lumMod val="85000"/>
                  </a:schemeClr>
                </a:solidFill>
              </a:rPr>
              <a:t>astudiaethau</a:t>
            </a:r>
            <a:r>
              <a:rPr lang="en-GB" sz="2400" dirty="0" smtClean="0">
                <a:solidFill>
                  <a:schemeClr val="bg1">
                    <a:lumMod val="85000"/>
                  </a:schemeClr>
                </a:solidFill>
              </a:rPr>
              <a:t> </a:t>
            </a:r>
            <a:r>
              <a:rPr lang="en-GB" sz="2400" dirty="0" err="1" smtClean="0">
                <a:solidFill>
                  <a:schemeClr val="bg1">
                    <a:lumMod val="85000"/>
                  </a:schemeClr>
                </a:solidFill>
              </a:rPr>
              <a:t>o’r</a:t>
            </a:r>
            <a:r>
              <a:rPr lang="en-GB" sz="2400" dirty="0" smtClean="0">
                <a:solidFill>
                  <a:schemeClr val="bg1">
                    <a:lumMod val="85000"/>
                  </a:schemeClr>
                </a:solidFill>
              </a:rPr>
              <a:t> </a:t>
            </a:r>
            <a:r>
              <a:rPr lang="en-GB" sz="2400" dirty="0" err="1" smtClean="0">
                <a:solidFill>
                  <a:schemeClr val="bg1">
                    <a:lumMod val="85000"/>
                  </a:schemeClr>
                </a:solidFill>
              </a:rPr>
              <a:t>fath</a:t>
            </a:r>
            <a:r>
              <a:rPr lang="en-GB" sz="2400" dirty="0" smtClean="0">
                <a:solidFill>
                  <a:schemeClr val="bg1">
                    <a:lumMod val="85000"/>
                  </a:schemeClr>
                </a:solidFill>
              </a:rPr>
              <a:t> o </a:t>
            </a:r>
            <a:r>
              <a:rPr lang="en-GB" sz="2400" dirty="0" err="1" smtClean="0">
                <a:solidFill>
                  <a:schemeClr val="bg1">
                    <a:lumMod val="85000"/>
                  </a:schemeClr>
                </a:solidFill>
              </a:rPr>
              <a:t>ddiddordeb</a:t>
            </a:r>
            <a:r>
              <a:rPr lang="en-GB" sz="2400" dirty="0" smtClean="0">
                <a:solidFill>
                  <a:schemeClr val="bg1">
                    <a:lumMod val="85000"/>
                  </a:schemeClr>
                </a:solidFill>
              </a:rPr>
              <a:t> </a:t>
            </a:r>
            <a:r>
              <a:rPr lang="en-GB" sz="2400" dirty="0" err="1" smtClean="0">
                <a:solidFill>
                  <a:schemeClr val="bg1">
                    <a:lumMod val="85000"/>
                  </a:schemeClr>
                </a:solidFill>
              </a:rPr>
              <a:t>i</a:t>
            </a:r>
            <a:r>
              <a:rPr lang="en-GB" sz="2400" dirty="0" smtClean="0">
                <a:solidFill>
                  <a:schemeClr val="bg1">
                    <a:lumMod val="85000"/>
                  </a:schemeClr>
                </a:solidFill>
              </a:rPr>
              <a:t> </a:t>
            </a:r>
            <a:r>
              <a:rPr lang="en-GB" sz="2400" dirty="0" err="1" smtClean="0">
                <a:solidFill>
                  <a:schemeClr val="bg1">
                    <a:lumMod val="85000"/>
                  </a:schemeClr>
                </a:solidFill>
              </a:rPr>
              <a:t>athrawon</a:t>
            </a:r>
            <a:r>
              <a:rPr lang="en-GB" sz="2400" dirty="0" smtClean="0">
                <a:solidFill>
                  <a:schemeClr val="bg1">
                    <a:lumMod val="85000"/>
                  </a:schemeClr>
                </a:solidFill>
              </a:rPr>
              <a:t>? </a:t>
            </a:r>
          </a:p>
          <a:p>
            <a:r>
              <a:rPr lang="en-GB" sz="2400" dirty="0" err="1" smtClean="0">
                <a:solidFill>
                  <a:schemeClr val="bg1">
                    <a:lumMod val="85000"/>
                  </a:schemeClr>
                </a:solidFill>
              </a:rPr>
              <a:t>Allwch</a:t>
            </a:r>
            <a:r>
              <a:rPr lang="en-GB" sz="2400" dirty="0" smtClean="0">
                <a:solidFill>
                  <a:schemeClr val="bg1">
                    <a:lumMod val="85000"/>
                  </a:schemeClr>
                </a:solidFill>
              </a:rPr>
              <a:t> chi </a:t>
            </a:r>
            <a:r>
              <a:rPr lang="en-GB" sz="2400" dirty="0" err="1" smtClean="0">
                <a:solidFill>
                  <a:schemeClr val="bg1">
                    <a:lumMod val="85000"/>
                  </a:schemeClr>
                </a:solidFill>
              </a:rPr>
              <a:t>ddyfalu</a:t>
            </a:r>
            <a:r>
              <a:rPr lang="en-GB" sz="2400" dirty="0" smtClean="0">
                <a:solidFill>
                  <a:schemeClr val="bg1">
                    <a:lumMod val="85000"/>
                  </a:schemeClr>
                </a:solidFill>
              </a:rPr>
              <a:t> y </a:t>
            </a:r>
            <a:r>
              <a:rPr lang="en-GB" sz="2400" dirty="0" err="1" smtClean="0">
                <a:solidFill>
                  <a:schemeClr val="bg1">
                    <a:lumMod val="85000"/>
                  </a:schemeClr>
                </a:solidFill>
              </a:rPr>
              <a:t>neges</a:t>
            </a:r>
            <a:r>
              <a:rPr lang="en-GB" sz="2400" dirty="0" smtClean="0">
                <a:solidFill>
                  <a:schemeClr val="bg1">
                    <a:lumMod val="85000"/>
                  </a:schemeClr>
                </a:solidFill>
              </a:rPr>
              <a:t> fan </a:t>
            </a:r>
            <a:r>
              <a:rPr lang="en-GB" sz="2400" dirty="0" err="1" smtClean="0">
                <a:solidFill>
                  <a:schemeClr val="bg1">
                    <a:lumMod val="85000"/>
                  </a:schemeClr>
                </a:solidFill>
              </a:rPr>
              <a:t>hyn</a:t>
            </a:r>
            <a:r>
              <a:rPr lang="en-GB" sz="2400" dirty="0" smtClean="0">
                <a:solidFill>
                  <a:schemeClr val="bg1">
                    <a:lumMod val="85000"/>
                  </a:schemeClr>
                </a:solidFill>
              </a:rPr>
              <a:t>?</a:t>
            </a:r>
          </a:p>
          <a:p>
            <a:endParaRPr lang="en-GB" sz="2400" dirty="0">
              <a:solidFill>
                <a:schemeClr val="bg1">
                  <a:lumMod val="85000"/>
                </a:schemeClr>
              </a:solidFill>
            </a:endParaRPr>
          </a:p>
        </p:txBody>
      </p:sp>
      <p:sp>
        <p:nvSpPr>
          <p:cNvPr id="7" name="TextBox 6"/>
          <p:cNvSpPr txBox="1"/>
          <p:nvPr/>
        </p:nvSpPr>
        <p:spPr>
          <a:xfrm>
            <a:off x="1034980" y="5375868"/>
            <a:ext cx="4657411" cy="923330"/>
          </a:xfrm>
          <a:prstGeom prst="rect">
            <a:avLst/>
          </a:prstGeom>
          <a:solidFill>
            <a:schemeClr val="tx1"/>
          </a:solidFill>
        </p:spPr>
        <p:txBody>
          <a:bodyPr wrap="square" rtlCol="0">
            <a:spAutoFit/>
          </a:bodyPr>
          <a:lstStyle/>
          <a:p>
            <a:pPr algn="ctr"/>
            <a:r>
              <a:rPr lang="en-GB" sz="5400" dirty="0" err="1" smtClean="0">
                <a:solidFill>
                  <a:srgbClr val="FF0000"/>
                </a:solidFill>
              </a:rPr>
              <a:t>Cofio</a:t>
            </a:r>
            <a:r>
              <a:rPr lang="en-GB" sz="5400" dirty="0" smtClean="0">
                <a:solidFill>
                  <a:srgbClr val="FF0000"/>
                </a:solidFill>
              </a:rPr>
              <a:t>?</a:t>
            </a:r>
            <a:endParaRPr lang="en-GB" sz="5400" dirty="0">
              <a:solidFill>
                <a:srgbClr val="FF0000"/>
              </a:solidFill>
            </a:endParaRPr>
          </a:p>
        </p:txBody>
      </p:sp>
    </p:spTree>
    <p:extLst>
      <p:ext uri="{BB962C8B-B14F-4D97-AF65-F5344CB8AC3E}">
        <p14:creationId xmlns:p14="http://schemas.microsoft.com/office/powerpoint/2010/main" val="131537139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0732E11-3598-D844-821D-94826E6843C6}"/>
              </a:ext>
            </a:extLst>
          </p:cNvPr>
          <p:cNvSpPr txBox="1"/>
          <p:nvPr/>
        </p:nvSpPr>
        <p:spPr>
          <a:xfrm>
            <a:off x="164892" y="119923"/>
            <a:ext cx="6325849" cy="1323439"/>
          </a:xfrm>
          <a:prstGeom prst="rect">
            <a:avLst/>
          </a:prstGeom>
          <a:noFill/>
        </p:spPr>
        <p:txBody>
          <a:bodyPr wrap="square" rtlCol="0">
            <a:spAutoFit/>
          </a:bodyPr>
          <a:lstStyle/>
          <a:p>
            <a:r>
              <a:rPr lang="en-US" sz="8000" dirty="0" err="1" smtClean="0">
                <a:solidFill>
                  <a:srgbClr val="FF0000"/>
                </a:solidFill>
                <a:latin typeface="Arial" panose="020B0604020202020204" pitchFamily="34" charset="0"/>
                <a:cs typeface="Arial" panose="020B0604020202020204" pitchFamily="34" charset="0"/>
              </a:rPr>
              <a:t>Cofio</a:t>
            </a:r>
            <a:r>
              <a:rPr lang="en-US" sz="8000" dirty="0" smtClean="0">
                <a:solidFill>
                  <a:srgbClr val="FF0000"/>
                </a:solidFill>
                <a:latin typeface="Arial" panose="020B0604020202020204" pitchFamily="34" charset="0"/>
                <a:cs typeface="Arial" panose="020B0604020202020204" pitchFamily="34" charset="0"/>
              </a:rPr>
              <a:t>?</a:t>
            </a:r>
            <a:endParaRPr lang="en-US" sz="8000" dirty="0">
              <a:solidFill>
                <a:srgbClr val="FF0000"/>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47164E4F-B729-B344-A53D-A62FA3C197DC}"/>
              </a:ext>
            </a:extLst>
          </p:cNvPr>
          <p:cNvPicPr>
            <a:picLocks noChangeAspect="1"/>
          </p:cNvPicPr>
          <p:nvPr/>
        </p:nvPicPr>
        <p:blipFill>
          <a:blip r:embed="rId2"/>
          <a:stretch>
            <a:fillRect/>
          </a:stretch>
        </p:blipFill>
        <p:spPr>
          <a:xfrm>
            <a:off x="599606" y="1443362"/>
            <a:ext cx="7659974" cy="4332915"/>
          </a:xfrm>
          <a:prstGeom prst="rect">
            <a:avLst/>
          </a:prstGeom>
        </p:spPr>
      </p:pic>
      <p:sp>
        <p:nvSpPr>
          <p:cNvPr id="7" name="TextBox 6">
            <a:extLst>
              <a:ext uri="{FF2B5EF4-FFF2-40B4-BE49-F238E27FC236}">
                <a16:creationId xmlns:a16="http://schemas.microsoft.com/office/drawing/2014/main" id="{5024C895-1DAF-7C47-9C67-7C52FC796071}"/>
              </a:ext>
            </a:extLst>
          </p:cNvPr>
          <p:cNvSpPr txBox="1"/>
          <p:nvPr/>
        </p:nvSpPr>
        <p:spPr>
          <a:xfrm>
            <a:off x="164892" y="5990712"/>
            <a:ext cx="9021829" cy="584775"/>
          </a:xfrm>
          <a:prstGeom prst="rect">
            <a:avLst/>
          </a:prstGeom>
          <a:noFill/>
        </p:spPr>
        <p:txBody>
          <a:bodyPr wrap="none" rtlCol="0">
            <a:spAutoFit/>
          </a:bodyPr>
          <a:lstStyle/>
          <a:p>
            <a:r>
              <a:rPr lang="en-US" sz="3200" dirty="0" err="1" smtClean="0">
                <a:solidFill>
                  <a:srgbClr val="FF0000"/>
                </a:solidFill>
                <a:latin typeface="Arial" panose="020B0604020202020204" pitchFamily="34" charset="0"/>
                <a:cs typeface="Arial" panose="020B0604020202020204" pitchFamily="34" charset="0"/>
              </a:rPr>
              <a:t>Edrychwn</a:t>
            </a:r>
            <a:r>
              <a:rPr lang="en-US" sz="3200" dirty="0" smtClean="0">
                <a:solidFill>
                  <a:srgbClr val="FF0000"/>
                </a:solidFill>
                <a:latin typeface="Arial" panose="020B0604020202020204" pitchFamily="34" charset="0"/>
                <a:cs typeface="Arial" panose="020B0604020202020204" pitchFamily="34" charset="0"/>
              </a:rPr>
              <a:t> felly </a:t>
            </a:r>
            <a:r>
              <a:rPr lang="en-US" sz="3200" dirty="0" err="1" smtClean="0">
                <a:solidFill>
                  <a:srgbClr val="FF0000"/>
                </a:solidFill>
                <a:latin typeface="Arial" panose="020B0604020202020204" pitchFamily="34" charset="0"/>
                <a:cs typeface="Arial" panose="020B0604020202020204" pitchFamily="34" charset="0"/>
              </a:rPr>
              <a:t>ar</a:t>
            </a:r>
            <a:r>
              <a:rPr lang="en-US" sz="3200" dirty="0" smtClean="0">
                <a:solidFill>
                  <a:srgbClr val="FF0000"/>
                </a:solidFill>
                <a:latin typeface="Arial" panose="020B0604020202020204" pitchFamily="34" charset="0"/>
                <a:cs typeface="Arial" panose="020B0604020202020204" pitchFamily="34" charset="0"/>
              </a:rPr>
              <a:t> ‘</a:t>
            </a:r>
            <a:r>
              <a:rPr lang="en-US" sz="3200" dirty="0" err="1" smtClean="0">
                <a:solidFill>
                  <a:srgbClr val="FF0000"/>
                </a:solidFill>
                <a:latin typeface="Arial" panose="020B0604020202020204" pitchFamily="34" charset="0"/>
                <a:cs typeface="Arial" panose="020B0604020202020204" pitchFamily="34" charset="0"/>
              </a:rPr>
              <a:t>gyflyrru</a:t>
            </a:r>
            <a:r>
              <a:rPr lang="en-US" sz="3200" dirty="0" smtClean="0">
                <a:solidFill>
                  <a:srgbClr val="FF0000"/>
                </a:solidFill>
                <a:latin typeface="Arial" panose="020B0604020202020204" pitchFamily="34" charset="0"/>
                <a:cs typeface="Arial" panose="020B0604020202020204" pitchFamily="34" charset="0"/>
              </a:rPr>
              <a:t> </a:t>
            </a:r>
            <a:r>
              <a:rPr lang="en-US" sz="3200" dirty="0" err="1" smtClean="0">
                <a:solidFill>
                  <a:srgbClr val="FF0000"/>
                </a:solidFill>
                <a:latin typeface="Arial" panose="020B0604020202020204" pitchFamily="34" charset="0"/>
                <a:cs typeface="Arial" panose="020B0604020202020204" pitchFamily="34" charset="0"/>
              </a:rPr>
              <a:t>mewn</a:t>
            </a:r>
            <a:r>
              <a:rPr lang="en-US" sz="3200" dirty="0" smtClean="0">
                <a:solidFill>
                  <a:srgbClr val="FF0000"/>
                </a:solidFill>
                <a:latin typeface="Arial" panose="020B0604020202020204" pitchFamily="34" charset="0"/>
                <a:cs typeface="Arial" panose="020B0604020202020204" pitchFamily="34" charset="0"/>
              </a:rPr>
              <a:t> </a:t>
            </a:r>
            <a:r>
              <a:rPr lang="en-US" sz="3200" dirty="0" err="1" smtClean="0">
                <a:solidFill>
                  <a:srgbClr val="FF0000"/>
                </a:solidFill>
                <a:latin typeface="Arial" panose="020B0604020202020204" pitchFamily="34" charset="0"/>
                <a:cs typeface="Arial" panose="020B0604020202020204" pitchFamily="34" charset="0"/>
              </a:rPr>
              <a:t>mwy</a:t>
            </a:r>
            <a:r>
              <a:rPr lang="en-US" sz="3200" dirty="0" smtClean="0">
                <a:solidFill>
                  <a:srgbClr val="FF0000"/>
                </a:solidFill>
                <a:latin typeface="Arial" panose="020B0604020202020204" pitchFamily="34" charset="0"/>
                <a:cs typeface="Arial" panose="020B0604020202020204" pitchFamily="34" charset="0"/>
              </a:rPr>
              <a:t> o </a:t>
            </a:r>
            <a:r>
              <a:rPr lang="en-US" sz="3200" dirty="0" err="1" smtClean="0">
                <a:solidFill>
                  <a:srgbClr val="FF0000"/>
                </a:solidFill>
                <a:latin typeface="Arial" panose="020B0604020202020204" pitchFamily="34" charset="0"/>
                <a:cs typeface="Arial" panose="020B0604020202020204" pitchFamily="34" charset="0"/>
              </a:rPr>
              <a:t>fanylder</a:t>
            </a:r>
            <a:r>
              <a:rPr lang="en-US" sz="3200" dirty="0" smtClean="0">
                <a:solidFill>
                  <a:srgbClr val="FF0000"/>
                </a:solidFill>
                <a:latin typeface="Arial" panose="020B0604020202020204" pitchFamily="34" charset="0"/>
                <a:cs typeface="Arial" panose="020B0604020202020204" pitchFamily="34" charset="0"/>
              </a:rPr>
              <a:t>.</a:t>
            </a:r>
            <a:endParaRPr lang="en-US" sz="3200"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7236184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D9A6BB0F-A4F1-C14C-B0D7-DFF41DF1EA45}"/>
              </a:ext>
            </a:extLst>
          </p:cNvPr>
          <p:cNvPicPr>
            <a:picLocks noGrp="1" noChangeAspect="1"/>
          </p:cNvPicPr>
          <p:nvPr>
            <p:ph sz="half" idx="1"/>
          </p:nvPr>
        </p:nvPicPr>
        <p:blipFill>
          <a:blip r:embed="rId3"/>
          <a:stretch>
            <a:fillRect/>
          </a:stretch>
        </p:blipFill>
        <p:spPr>
          <a:xfrm>
            <a:off x="35169" y="4770783"/>
            <a:ext cx="9144000" cy="885719"/>
          </a:xfrm>
        </p:spPr>
      </p:pic>
      <p:sp>
        <p:nvSpPr>
          <p:cNvPr id="2" name="TextBox 1"/>
          <p:cNvSpPr txBox="1"/>
          <p:nvPr/>
        </p:nvSpPr>
        <p:spPr>
          <a:xfrm>
            <a:off x="35169" y="3401367"/>
            <a:ext cx="8536075" cy="954107"/>
          </a:xfrm>
          <a:prstGeom prst="rect">
            <a:avLst/>
          </a:prstGeom>
          <a:noFill/>
        </p:spPr>
        <p:txBody>
          <a:bodyPr wrap="square" rtlCol="0">
            <a:spAutoFit/>
          </a:bodyPr>
          <a:lstStyle/>
          <a:p>
            <a:r>
              <a:rPr lang="en-GB" sz="2800" dirty="0" err="1" smtClean="0">
                <a:solidFill>
                  <a:srgbClr val="FF0000"/>
                </a:solidFill>
              </a:rPr>
              <a:t>Ymddygiadaeth</a:t>
            </a:r>
            <a:r>
              <a:rPr lang="en-GB" sz="2800" dirty="0" smtClean="0">
                <a:solidFill>
                  <a:srgbClr val="FF0000"/>
                </a:solidFill>
              </a:rPr>
              <a:t> = </a:t>
            </a:r>
            <a:r>
              <a:rPr lang="en-GB" sz="2800" dirty="0">
                <a:solidFill>
                  <a:srgbClr val="FF0000"/>
                </a:solidFill>
              </a:rPr>
              <a:t>M</a:t>
            </a:r>
            <a:r>
              <a:rPr lang="en-GB" sz="2800" dirty="0" smtClean="0">
                <a:solidFill>
                  <a:srgbClr val="FF0000"/>
                </a:solidFill>
              </a:rPr>
              <a:t>ae </a:t>
            </a:r>
            <a:r>
              <a:rPr lang="en-GB" sz="2800" dirty="0" err="1" smtClean="0">
                <a:solidFill>
                  <a:srgbClr val="FF0000"/>
                </a:solidFill>
              </a:rPr>
              <a:t>dysgu’n</a:t>
            </a:r>
            <a:r>
              <a:rPr lang="en-GB" sz="2800" dirty="0" smtClean="0">
                <a:solidFill>
                  <a:srgbClr val="FF0000"/>
                </a:solidFill>
              </a:rPr>
              <a:t> </a:t>
            </a:r>
            <a:r>
              <a:rPr lang="en-GB" sz="2800" dirty="0" err="1" smtClean="0">
                <a:solidFill>
                  <a:srgbClr val="FF0000"/>
                </a:solidFill>
              </a:rPr>
              <a:t>digwydd</a:t>
            </a:r>
            <a:r>
              <a:rPr lang="en-GB" sz="2800" dirty="0" smtClean="0">
                <a:solidFill>
                  <a:srgbClr val="FF0000"/>
                </a:solidFill>
              </a:rPr>
              <a:t> pan </a:t>
            </a:r>
            <a:r>
              <a:rPr lang="en-GB" sz="2800" dirty="0" err="1" smtClean="0">
                <a:solidFill>
                  <a:srgbClr val="FF0000"/>
                </a:solidFill>
              </a:rPr>
              <a:t>mae</a:t>
            </a:r>
            <a:r>
              <a:rPr lang="en-GB" sz="2800" dirty="0" smtClean="0">
                <a:solidFill>
                  <a:srgbClr val="FF0000"/>
                </a:solidFill>
              </a:rPr>
              <a:t> </a:t>
            </a:r>
            <a:r>
              <a:rPr lang="en-GB" sz="2800" dirty="0" err="1" smtClean="0">
                <a:solidFill>
                  <a:srgbClr val="FF0000"/>
                </a:solidFill>
              </a:rPr>
              <a:t>newid</a:t>
            </a:r>
            <a:r>
              <a:rPr lang="en-GB" sz="2800" dirty="0" smtClean="0">
                <a:solidFill>
                  <a:srgbClr val="FF0000"/>
                </a:solidFill>
              </a:rPr>
              <a:t> </a:t>
            </a:r>
            <a:r>
              <a:rPr lang="en-GB" sz="2800" dirty="0" err="1" smtClean="0">
                <a:solidFill>
                  <a:srgbClr val="FF0000"/>
                </a:solidFill>
              </a:rPr>
              <a:t>mewn</a:t>
            </a:r>
            <a:r>
              <a:rPr lang="en-GB" sz="2800" dirty="0" smtClean="0">
                <a:solidFill>
                  <a:srgbClr val="FF0000"/>
                </a:solidFill>
              </a:rPr>
              <a:t> </a:t>
            </a:r>
            <a:r>
              <a:rPr lang="en-GB" sz="2800" dirty="0" err="1" smtClean="0">
                <a:solidFill>
                  <a:srgbClr val="FF0000"/>
                </a:solidFill>
              </a:rPr>
              <a:t>ymddygiad</a:t>
            </a:r>
            <a:endParaRPr lang="en-GB" sz="2800" dirty="0">
              <a:solidFill>
                <a:srgbClr val="FF0000"/>
              </a:solidFill>
            </a:endParaRPr>
          </a:p>
        </p:txBody>
      </p:sp>
    </p:spTree>
    <p:extLst>
      <p:ext uri="{BB962C8B-B14F-4D97-AF65-F5344CB8AC3E}">
        <p14:creationId xmlns:p14="http://schemas.microsoft.com/office/powerpoint/2010/main" val="56735258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E6049DEC-2B21-3949-A77F-BF43006E283B}"/>
              </a:ext>
            </a:extLst>
          </p:cNvPr>
          <p:cNvPicPr>
            <a:picLocks noGrp="1" noChangeAspect="1"/>
          </p:cNvPicPr>
          <p:nvPr>
            <p:ph sz="half" idx="1"/>
          </p:nvPr>
        </p:nvPicPr>
        <p:blipFill>
          <a:blip r:embed="rId3"/>
          <a:stretch>
            <a:fillRect/>
          </a:stretch>
        </p:blipFill>
        <p:spPr>
          <a:xfrm>
            <a:off x="951723" y="180276"/>
            <a:ext cx="7366519" cy="6366028"/>
          </a:xfrm>
        </p:spPr>
      </p:pic>
      <p:sp>
        <p:nvSpPr>
          <p:cNvPr id="2" name="TextBox 1"/>
          <p:cNvSpPr txBox="1"/>
          <p:nvPr/>
        </p:nvSpPr>
        <p:spPr>
          <a:xfrm>
            <a:off x="1185706" y="5421086"/>
            <a:ext cx="3687745" cy="646331"/>
          </a:xfrm>
          <a:prstGeom prst="rect">
            <a:avLst/>
          </a:prstGeom>
          <a:noFill/>
        </p:spPr>
        <p:txBody>
          <a:bodyPr wrap="square" rtlCol="0">
            <a:spAutoFit/>
          </a:bodyPr>
          <a:lstStyle/>
          <a:p>
            <a:r>
              <a:rPr lang="en-GB" sz="3600" dirty="0" err="1" smtClean="0">
                <a:solidFill>
                  <a:srgbClr val="FF0000"/>
                </a:solidFill>
              </a:rPr>
              <a:t>Cyflyrru</a:t>
            </a:r>
            <a:r>
              <a:rPr lang="en-GB" sz="3600" dirty="0" smtClean="0">
                <a:solidFill>
                  <a:srgbClr val="FF0000"/>
                </a:solidFill>
              </a:rPr>
              <a:t> </a:t>
            </a:r>
            <a:r>
              <a:rPr lang="en-GB" sz="3600" dirty="0" err="1" smtClean="0">
                <a:solidFill>
                  <a:srgbClr val="FF0000"/>
                </a:solidFill>
              </a:rPr>
              <a:t>clasurol</a:t>
            </a:r>
            <a:endParaRPr lang="en-GB" sz="3600" dirty="0">
              <a:solidFill>
                <a:srgbClr val="FF0000"/>
              </a:solidFill>
            </a:endParaRPr>
          </a:p>
        </p:txBody>
      </p:sp>
    </p:spTree>
    <p:extLst>
      <p:ext uri="{BB962C8B-B14F-4D97-AF65-F5344CB8AC3E}">
        <p14:creationId xmlns:p14="http://schemas.microsoft.com/office/powerpoint/2010/main" val="424911495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471AFACD-B775-E446-8927-45ADA7D73C35}"/>
              </a:ext>
            </a:extLst>
          </p:cNvPr>
          <p:cNvPicPr>
            <a:picLocks noGrp="1" noChangeAspect="1"/>
          </p:cNvPicPr>
          <p:nvPr>
            <p:ph sz="half" idx="1"/>
          </p:nvPr>
        </p:nvPicPr>
        <p:blipFill>
          <a:blip r:embed="rId3"/>
          <a:stretch>
            <a:fillRect/>
          </a:stretch>
        </p:blipFill>
        <p:spPr>
          <a:xfrm>
            <a:off x="290305" y="279761"/>
            <a:ext cx="8466722" cy="6400958"/>
          </a:xfrm>
        </p:spPr>
      </p:pic>
      <p:sp>
        <p:nvSpPr>
          <p:cNvPr id="2" name="TextBox 1"/>
          <p:cNvSpPr txBox="1"/>
          <p:nvPr/>
        </p:nvSpPr>
        <p:spPr>
          <a:xfrm>
            <a:off x="1029956" y="401934"/>
            <a:ext cx="6847952" cy="707886"/>
          </a:xfrm>
          <a:prstGeom prst="rect">
            <a:avLst/>
          </a:prstGeom>
          <a:solidFill>
            <a:schemeClr val="tx1"/>
          </a:solidFill>
        </p:spPr>
        <p:txBody>
          <a:bodyPr wrap="square" rtlCol="0">
            <a:spAutoFit/>
          </a:bodyPr>
          <a:lstStyle/>
          <a:p>
            <a:pPr algn="ctr"/>
            <a:r>
              <a:rPr lang="en-GB" sz="4000" dirty="0" err="1" smtClean="0">
                <a:solidFill>
                  <a:srgbClr val="FF0000"/>
                </a:solidFill>
              </a:rPr>
              <a:t>Arbrawf</a:t>
            </a:r>
            <a:r>
              <a:rPr lang="en-GB" sz="4000" dirty="0" smtClean="0">
                <a:solidFill>
                  <a:srgbClr val="FF0000"/>
                </a:solidFill>
              </a:rPr>
              <a:t> </a:t>
            </a:r>
            <a:r>
              <a:rPr lang="en-GB" sz="4000" dirty="0" err="1" smtClean="0">
                <a:solidFill>
                  <a:srgbClr val="FF0000"/>
                </a:solidFill>
              </a:rPr>
              <a:t>C</a:t>
            </a:r>
            <a:r>
              <a:rPr lang="en-GB" sz="4000" dirty="0" err="1" smtClean="0">
                <a:solidFill>
                  <a:srgbClr val="FF0000"/>
                </a:solidFill>
                <a:latin typeface="Arial" panose="020B0604020202020204" pitchFamily="34" charset="0"/>
                <a:cs typeface="Arial" panose="020B0604020202020204" pitchFamily="34" charset="0"/>
              </a:rPr>
              <a:t>ŵn</a:t>
            </a:r>
            <a:r>
              <a:rPr lang="en-GB" sz="4000" dirty="0" smtClean="0">
                <a:solidFill>
                  <a:srgbClr val="FF0000"/>
                </a:solidFill>
                <a:latin typeface="Arial" panose="020B0604020202020204" pitchFamily="34" charset="0"/>
                <a:cs typeface="Arial" panose="020B0604020202020204" pitchFamily="34" charset="0"/>
              </a:rPr>
              <a:t> Pavlov</a:t>
            </a:r>
            <a:endParaRPr lang="en-GB" sz="4000" dirty="0">
              <a:solidFill>
                <a:srgbClr val="FF0000"/>
              </a:solidFill>
            </a:endParaRPr>
          </a:p>
        </p:txBody>
      </p:sp>
    </p:spTree>
    <p:extLst>
      <p:ext uri="{BB962C8B-B14F-4D97-AF65-F5344CB8AC3E}">
        <p14:creationId xmlns:p14="http://schemas.microsoft.com/office/powerpoint/2010/main" val="137755992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98C72B49-3C43-9143-897C-0C0841CED6BD}"/>
              </a:ext>
            </a:extLst>
          </p:cNvPr>
          <p:cNvPicPr>
            <a:picLocks noGrp="1" noChangeAspect="1"/>
          </p:cNvPicPr>
          <p:nvPr>
            <p:ph sz="half" idx="1"/>
          </p:nvPr>
        </p:nvPicPr>
        <p:blipFill>
          <a:blip r:embed="rId3"/>
          <a:stretch>
            <a:fillRect/>
          </a:stretch>
        </p:blipFill>
        <p:spPr>
          <a:xfrm>
            <a:off x="1362269" y="186612"/>
            <a:ext cx="6588579" cy="6507240"/>
          </a:xfrm>
        </p:spPr>
      </p:pic>
      <p:sp>
        <p:nvSpPr>
          <p:cNvPr id="2" name="TextBox 1"/>
          <p:cNvSpPr txBox="1"/>
          <p:nvPr/>
        </p:nvSpPr>
        <p:spPr>
          <a:xfrm>
            <a:off x="1572567" y="5330651"/>
            <a:ext cx="6255099" cy="1200329"/>
          </a:xfrm>
          <a:prstGeom prst="rect">
            <a:avLst/>
          </a:prstGeom>
          <a:solidFill>
            <a:schemeClr val="tx1"/>
          </a:solidFill>
        </p:spPr>
        <p:txBody>
          <a:bodyPr wrap="square" rtlCol="0">
            <a:spAutoFit/>
          </a:bodyPr>
          <a:lstStyle/>
          <a:p>
            <a:pPr algn="ctr"/>
            <a:r>
              <a:rPr lang="en-GB" sz="7200" dirty="0" err="1" smtClean="0">
                <a:solidFill>
                  <a:srgbClr val="FF0000"/>
                </a:solidFill>
              </a:rPr>
              <a:t>Dyma</a:t>
            </a:r>
            <a:r>
              <a:rPr lang="en-GB" sz="7200" dirty="0" smtClean="0">
                <a:solidFill>
                  <a:srgbClr val="FF0000"/>
                </a:solidFill>
              </a:rPr>
              <a:t> Albert!</a:t>
            </a:r>
            <a:endParaRPr lang="en-GB" sz="7200" dirty="0">
              <a:solidFill>
                <a:srgbClr val="FF0000"/>
              </a:solidFill>
            </a:endParaRPr>
          </a:p>
        </p:txBody>
      </p:sp>
      <p:sp>
        <p:nvSpPr>
          <p:cNvPr id="4" name="TextBox 3"/>
          <p:cNvSpPr txBox="1"/>
          <p:nvPr/>
        </p:nvSpPr>
        <p:spPr>
          <a:xfrm>
            <a:off x="1532374" y="186612"/>
            <a:ext cx="6204857" cy="1446550"/>
          </a:xfrm>
          <a:prstGeom prst="rect">
            <a:avLst/>
          </a:prstGeom>
          <a:solidFill>
            <a:schemeClr val="tx1"/>
          </a:solidFill>
        </p:spPr>
        <p:txBody>
          <a:bodyPr wrap="square" rtlCol="0">
            <a:spAutoFit/>
          </a:bodyPr>
          <a:lstStyle/>
          <a:p>
            <a:pPr algn="ctr"/>
            <a:r>
              <a:rPr lang="en-GB" sz="4400" dirty="0" err="1" smtClean="0">
                <a:solidFill>
                  <a:schemeClr val="bg1">
                    <a:lumMod val="85000"/>
                  </a:schemeClr>
                </a:solidFill>
              </a:rPr>
              <a:t>Ymddygiadaeth</a:t>
            </a:r>
            <a:r>
              <a:rPr lang="en-GB" sz="4400" dirty="0" smtClean="0">
                <a:solidFill>
                  <a:schemeClr val="bg1">
                    <a:lumMod val="85000"/>
                  </a:schemeClr>
                </a:solidFill>
              </a:rPr>
              <a:t> </a:t>
            </a:r>
            <a:r>
              <a:rPr lang="en-GB" sz="4400" dirty="0" err="1" smtClean="0">
                <a:solidFill>
                  <a:schemeClr val="bg1">
                    <a:lumMod val="85000"/>
                  </a:schemeClr>
                </a:solidFill>
              </a:rPr>
              <a:t>mewn</a:t>
            </a:r>
            <a:r>
              <a:rPr lang="en-GB" sz="4400" dirty="0" smtClean="0">
                <a:solidFill>
                  <a:schemeClr val="bg1">
                    <a:lumMod val="85000"/>
                  </a:schemeClr>
                </a:solidFill>
              </a:rPr>
              <a:t> </a:t>
            </a:r>
            <a:r>
              <a:rPr lang="en-GB" sz="4400" dirty="0" err="1" smtClean="0">
                <a:solidFill>
                  <a:schemeClr val="bg1">
                    <a:lumMod val="85000"/>
                  </a:schemeClr>
                </a:solidFill>
              </a:rPr>
              <a:t>bodau</a:t>
            </a:r>
            <a:r>
              <a:rPr lang="en-GB" sz="4400" dirty="0" smtClean="0">
                <a:solidFill>
                  <a:schemeClr val="bg1">
                    <a:lumMod val="85000"/>
                  </a:schemeClr>
                </a:solidFill>
              </a:rPr>
              <a:t> </a:t>
            </a:r>
            <a:r>
              <a:rPr lang="en-GB" sz="4400" dirty="0" err="1" smtClean="0">
                <a:solidFill>
                  <a:schemeClr val="bg1">
                    <a:lumMod val="85000"/>
                  </a:schemeClr>
                </a:solidFill>
              </a:rPr>
              <a:t>dynol</a:t>
            </a:r>
            <a:endParaRPr lang="en-GB" sz="4400" dirty="0">
              <a:solidFill>
                <a:schemeClr val="bg1">
                  <a:lumMod val="85000"/>
                </a:schemeClr>
              </a:solidFill>
            </a:endParaRPr>
          </a:p>
        </p:txBody>
      </p:sp>
    </p:spTree>
    <p:extLst>
      <p:ext uri="{BB962C8B-B14F-4D97-AF65-F5344CB8AC3E}">
        <p14:creationId xmlns:p14="http://schemas.microsoft.com/office/powerpoint/2010/main" val="145741766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100D7F46-2651-4641-9ABA-EE2E8428040C}"/>
              </a:ext>
            </a:extLst>
          </p:cNvPr>
          <p:cNvPicPr>
            <a:picLocks noGrp="1" noChangeAspect="1"/>
          </p:cNvPicPr>
          <p:nvPr>
            <p:ph sz="half" idx="1"/>
          </p:nvPr>
        </p:nvPicPr>
        <p:blipFill>
          <a:blip r:embed="rId3"/>
          <a:stretch>
            <a:fillRect/>
          </a:stretch>
        </p:blipFill>
        <p:spPr>
          <a:xfrm>
            <a:off x="2924420" y="356716"/>
            <a:ext cx="5510424" cy="6018963"/>
          </a:xfrm>
        </p:spPr>
      </p:pic>
      <p:sp>
        <p:nvSpPr>
          <p:cNvPr id="2" name="Rectangle 1"/>
          <p:cNvSpPr/>
          <p:nvPr/>
        </p:nvSpPr>
        <p:spPr>
          <a:xfrm>
            <a:off x="472271" y="6355248"/>
            <a:ext cx="6079253" cy="369332"/>
          </a:xfrm>
          <a:prstGeom prst="rect">
            <a:avLst/>
          </a:prstGeom>
        </p:spPr>
        <p:txBody>
          <a:bodyPr wrap="square">
            <a:spAutoFit/>
          </a:bodyPr>
          <a:lstStyle/>
          <a:p>
            <a:r>
              <a:rPr lang="en-GB" dirty="0">
                <a:hlinkClick r:id="rId4"/>
              </a:rPr>
              <a:t>https://</a:t>
            </a:r>
            <a:r>
              <a:rPr lang="en-GB" dirty="0" smtClean="0">
                <a:hlinkClick r:id="rId4"/>
              </a:rPr>
              <a:t>www.youtube.com/watch?v=dmBqwWlJg8U&amp;t=94s</a:t>
            </a:r>
            <a:r>
              <a:rPr lang="en-GB" dirty="0" smtClean="0"/>
              <a:t> </a:t>
            </a:r>
            <a:endParaRPr lang="en-GB" dirty="0"/>
          </a:p>
        </p:txBody>
      </p:sp>
    </p:spTree>
    <p:extLst>
      <p:ext uri="{BB962C8B-B14F-4D97-AF65-F5344CB8AC3E}">
        <p14:creationId xmlns:p14="http://schemas.microsoft.com/office/powerpoint/2010/main" val="60377119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6D54084-7F42-4C4E-BA63-BECD6FDE84B8}"/>
              </a:ext>
            </a:extLst>
          </p:cNvPr>
          <p:cNvPicPr>
            <a:picLocks noChangeAspect="1"/>
          </p:cNvPicPr>
          <p:nvPr/>
        </p:nvPicPr>
        <p:blipFill>
          <a:blip r:embed="rId3"/>
          <a:stretch>
            <a:fillRect/>
          </a:stretch>
        </p:blipFill>
        <p:spPr>
          <a:xfrm>
            <a:off x="0" y="542821"/>
            <a:ext cx="4706353" cy="5260042"/>
          </a:xfrm>
          <a:prstGeom prst="rect">
            <a:avLst/>
          </a:prstGeom>
        </p:spPr>
      </p:pic>
      <p:sp>
        <p:nvSpPr>
          <p:cNvPr id="2" name="TextBox 1"/>
          <p:cNvSpPr txBox="1"/>
          <p:nvPr/>
        </p:nvSpPr>
        <p:spPr>
          <a:xfrm>
            <a:off x="4706353" y="2133904"/>
            <a:ext cx="4210214" cy="1384995"/>
          </a:xfrm>
          <a:prstGeom prst="rect">
            <a:avLst/>
          </a:prstGeom>
          <a:solidFill>
            <a:schemeClr val="tx1"/>
          </a:solidFill>
        </p:spPr>
        <p:txBody>
          <a:bodyPr wrap="square" rtlCol="0">
            <a:spAutoFit/>
          </a:bodyPr>
          <a:lstStyle/>
          <a:p>
            <a:r>
              <a:rPr lang="en-GB" sz="2800" dirty="0" err="1" smtClean="0">
                <a:solidFill>
                  <a:schemeClr val="bg1">
                    <a:lumMod val="85000"/>
                  </a:schemeClr>
                </a:solidFill>
              </a:rPr>
              <a:t>Sut</a:t>
            </a:r>
            <a:r>
              <a:rPr lang="en-GB" sz="2800" dirty="0" smtClean="0">
                <a:solidFill>
                  <a:schemeClr val="bg1">
                    <a:lumMod val="85000"/>
                  </a:schemeClr>
                </a:solidFill>
              </a:rPr>
              <a:t> </a:t>
            </a:r>
            <a:r>
              <a:rPr lang="en-GB" sz="2800" dirty="0" err="1" smtClean="0">
                <a:solidFill>
                  <a:schemeClr val="bg1">
                    <a:lumMod val="85000"/>
                  </a:schemeClr>
                </a:solidFill>
              </a:rPr>
              <a:t>allai</a:t>
            </a:r>
            <a:r>
              <a:rPr lang="en-GB" sz="2800" dirty="0" smtClean="0">
                <a:solidFill>
                  <a:schemeClr val="bg1">
                    <a:lumMod val="85000"/>
                  </a:schemeClr>
                </a:solidFill>
              </a:rPr>
              <a:t> </a:t>
            </a:r>
            <a:r>
              <a:rPr lang="en-GB" sz="2800" dirty="0" err="1" smtClean="0">
                <a:solidFill>
                  <a:schemeClr val="bg1">
                    <a:lumMod val="85000"/>
                  </a:schemeClr>
                </a:solidFill>
              </a:rPr>
              <a:t>hyn</a:t>
            </a:r>
            <a:r>
              <a:rPr lang="en-GB" sz="2800" dirty="0" smtClean="0">
                <a:solidFill>
                  <a:schemeClr val="bg1">
                    <a:lumMod val="85000"/>
                  </a:schemeClr>
                </a:solidFill>
              </a:rPr>
              <a:t> </a:t>
            </a:r>
            <a:r>
              <a:rPr lang="en-GB" sz="2800" dirty="0" err="1" smtClean="0">
                <a:solidFill>
                  <a:schemeClr val="bg1">
                    <a:lumMod val="85000"/>
                  </a:schemeClr>
                </a:solidFill>
              </a:rPr>
              <a:t>edrych</a:t>
            </a:r>
            <a:r>
              <a:rPr lang="en-GB" sz="2800" dirty="0" smtClean="0">
                <a:solidFill>
                  <a:schemeClr val="bg1">
                    <a:lumMod val="85000"/>
                  </a:schemeClr>
                </a:solidFill>
              </a:rPr>
              <a:t> </a:t>
            </a:r>
            <a:r>
              <a:rPr lang="en-GB" sz="2800" dirty="0" err="1" smtClean="0">
                <a:solidFill>
                  <a:schemeClr val="bg1">
                    <a:lumMod val="85000"/>
                  </a:schemeClr>
                </a:solidFill>
              </a:rPr>
              <a:t>yn</a:t>
            </a:r>
            <a:r>
              <a:rPr lang="en-GB" sz="2800" dirty="0" smtClean="0">
                <a:solidFill>
                  <a:schemeClr val="bg1">
                    <a:lumMod val="85000"/>
                  </a:schemeClr>
                </a:solidFill>
              </a:rPr>
              <a:t> </a:t>
            </a:r>
            <a:r>
              <a:rPr lang="en-GB" sz="2800" dirty="0" err="1" smtClean="0">
                <a:solidFill>
                  <a:schemeClr val="bg1">
                    <a:lumMod val="85000"/>
                  </a:schemeClr>
                </a:solidFill>
              </a:rPr>
              <a:t>ein</a:t>
            </a:r>
            <a:r>
              <a:rPr lang="en-GB" sz="2800" dirty="0" smtClean="0">
                <a:solidFill>
                  <a:schemeClr val="bg1">
                    <a:lumMod val="85000"/>
                  </a:schemeClr>
                </a:solidFill>
              </a:rPr>
              <a:t> </a:t>
            </a:r>
            <a:r>
              <a:rPr lang="en-GB" sz="2800" dirty="0" err="1" smtClean="0">
                <a:solidFill>
                  <a:schemeClr val="bg1">
                    <a:lumMod val="85000"/>
                  </a:schemeClr>
                </a:solidFill>
              </a:rPr>
              <a:t>hystafell</a:t>
            </a:r>
            <a:r>
              <a:rPr lang="en-GB" sz="2800" dirty="0" smtClean="0">
                <a:solidFill>
                  <a:schemeClr val="bg1">
                    <a:lumMod val="85000"/>
                  </a:schemeClr>
                </a:solidFill>
              </a:rPr>
              <a:t> </a:t>
            </a:r>
            <a:r>
              <a:rPr lang="en-GB" sz="2800" dirty="0" err="1" smtClean="0">
                <a:solidFill>
                  <a:schemeClr val="bg1">
                    <a:lumMod val="85000"/>
                  </a:schemeClr>
                </a:solidFill>
              </a:rPr>
              <a:t>ddosbarth</a:t>
            </a:r>
            <a:r>
              <a:rPr lang="en-GB" sz="2800" dirty="0" smtClean="0">
                <a:solidFill>
                  <a:schemeClr val="bg1">
                    <a:lumMod val="85000"/>
                  </a:schemeClr>
                </a:solidFill>
              </a:rPr>
              <a:t> </a:t>
            </a:r>
            <a:r>
              <a:rPr lang="en-GB" sz="2800" dirty="0" err="1" smtClean="0">
                <a:solidFill>
                  <a:schemeClr val="bg1">
                    <a:lumMod val="85000"/>
                  </a:schemeClr>
                </a:solidFill>
              </a:rPr>
              <a:t>heddiw</a:t>
            </a:r>
            <a:r>
              <a:rPr lang="en-GB" sz="2800" dirty="0" smtClean="0">
                <a:solidFill>
                  <a:schemeClr val="bg1">
                    <a:lumMod val="85000"/>
                  </a:schemeClr>
                </a:solidFill>
              </a:rPr>
              <a:t>?</a:t>
            </a:r>
            <a:endParaRPr lang="en-GB" sz="2800" dirty="0">
              <a:solidFill>
                <a:schemeClr val="bg1">
                  <a:lumMod val="85000"/>
                </a:schemeClr>
              </a:solidFill>
            </a:endParaRPr>
          </a:p>
        </p:txBody>
      </p:sp>
      <p:sp>
        <p:nvSpPr>
          <p:cNvPr id="4" name="Content Placeholder 3"/>
          <p:cNvSpPr>
            <a:spLocks noGrp="1"/>
          </p:cNvSpPr>
          <p:nvPr>
            <p:ph sz="half" idx="1"/>
          </p:nvPr>
        </p:nvSpPr>
        <p:spPr/>
        <p:txBody>
          <a:bodyPr/>
          <a:lstStyle/>
          <a:p>
            <a:endParaRPr lang="en-GB"/>
          </a:p>
        </p:txBody>
      </p:sp>
    </p:spTree>
    <p:extLst>
      <p:ext uri="{BB962C8B-B14F-4D97-AF65-F5344CB8AC3E}">
        <p14:creationId xmlns:p14="http://schemas.microsoft.com/office/powerpoint/2010/main" val="311441912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8000" b="1" dirty="0" err="1" smtClean="0">
                <a:solidFill>
                  <a:srgbClr val="FF0000"/>
                </a:solidFill>
              </a:rPr>
              <a:t>Ymddygiadaeth</a:t>
            </a:r>
            <a:endParaRPr lang="en-GB" sz="8000" b="1" dirty="0">
              <a:solidFill>
                <a:srgbClr val="FF0000"/>
              </a:solidFill>
            </a:endParaRPr>
          </a:p>
        </p:txBody>
      </p:sp>
      <p:sp>
        <p:nvSpPr>
          <p:cNvPr id="4" name="TextBox 3"/>
          <p:cNvSpPr txBox="1"/>
          <p:nvPr/>
        </p:nvSpPr>
        <p:spPr>
          <a:xfrm>
            <a:off x="1258436" y="2131581"/>
            <a:ext cx="7122555" cy="3108543"/>
          </a:xfrm>
          <a:prstGeom prst="rect">
            <a:avLst/>
          </a:prstGeom>
          <a:noFill/>
        </p:spPr>
        <p:txBody>
          <a:bodyPr wrap="square" rtlCol="0">
            <a:spAutoFit/>
          </a:bodyPr>
          <a:lstStyle/>
          <a:p>
            <a:r>
              <a:rPr lang="en-GB" sz="2800" dirty="0" smtClean="0"/>
              <a:t>Mae </a:t>
            </a:r>
            <a:r>
              <a:rPr lang="en-GB" sz="2800" dirty="0" err="1" smtClean="0"/>
              <a:t>ymddygiadaeth</a:t>
            </a:r>
            <a:r>
              <a:rPr lang="en-GB" sz="2800" dirty="0" smtClean="0"/>
              <a:t> </a:t>
            </a:r>
            <a:r>
              <a:rPr lang="en-GB" sz="2800" dirty="0" err="1" smtClean="0"/>
              <a:t>yn</a:t>
            </a:r>
            <a:r>
              <a:rPr lang="en-GB" sz="2800" dirty="0" smtClean="0"/>
              <a:t> </a:t>
            </a:r>
            <a:r>
              <a:rPr lang="en-GB" sz="2800" dirty="0" err="1" smtClean="0"/>
              <a:t>syniad</a:t>
            </a:r>
            <a:r>
              <a:rPr lang="en-GB" sz="2800" dirty="0" smtClean="0"/>
              <a:t> </a:t>
            </a:r>
            <a:r>
              <a:rPr lang="en-GB" sz="2800" dirty="0" err="1" smtClean="0"/>
              <a:t>byd-eang</a:t>
            </a:r>
            <a:r>
              <a:rPr lang="en-GB" sz="2800" dirty="0" smtClean="0"/>
              <a:t> </a:t>
            </a:r>
            <a:r>
              <a:rPr lang="en-GB" sz="2800" dirty="0" err="1" smtClean="0"/>
              <a:t>sy’n</a:t>
            </a:r>
            <a:r>
              <a:rPr lang="en-GB" sz="2800" dirty="0" smtClean="0"/>
              <a:t> </a:t>
            </a:r>
            <a:r>
              <a:rPr lang="en-GB" sz="2800" dirty="0" err="1" smtClean="0"/>
              <a:t>honni</a:t>
            </a:r>
            <a:r>
              <a:rPr lang="en-GB" sz="2800" dirty="0" smtClean="0"/>
              <a:t> bod </a:t>
            </a:r>
            <a:r>
              <a:rPr lang="en-GB" sz="2800" dirty="0" err="1" smtClean="0"/>
              <a:t>dysgwyr</a:t>
            </a:r>
            <a:r>
              <a:rPr lang="en-GB" sz="2800" dirty="0"/>
              <a:t> </a:t>
            </a:r>
            <a:r>
              <a:rPr lang="en-GB" sz="2800" dirty="0" err="1" smtClean="0"/>
              <a:t>yn</a:t>
            </a:r>
            <a:r>
              <a:rPr lang="en-GB" sz="2800" dirty="0" smtClean="0"/>
              <a:t> </a:t>
            </a:r>
            <a:r>
              <a:rPr lang="en-GB" sz="2800" b="1" dirty="0" err="1" smtClean="0"/>
              <a:t>oddefgar</a:t>
            </a:r>
            <a:r>
              <a:rPr lang="en-GB" sz="2800" b="1" dirty="0" smtClean="0"/>
              <a:t>, ac </a:t>
            </a:r>
            <a:r>
              <a:rPr lang="en-GB" sz="2800" b="1" dirty="0" err="1" smtClean="0"/>
              <a:t>yn</a:t>
            </a:r>
            <a:r>
              <a:rPr lang="en-GB" sz="2800" b="1" dirty="0" smtClean="0"/>
              <a:t> </a:t>
            </a:r>
            <a:r>
              <a:rPr lang="en-GB" sz="2800" b="1" dirty="0" err="1" smtClean="0"/>
              <a:t>ymateb</a:t>
            </a:r>
            <a:r>
              <a:rPr lang="en-GB" sz="2800" b="1" dirty="0" smtClean="0"/>
              <a:t> </a:t>
            </a:r>
            <a:r>
              <a:rPr lang="en-GB" sz="2800" b="1" dirty="0" err="1" smtClean="0"/>
              <a:t>i</a:t>
            </a:r>
            <a:r>
              <a:rPr lang="en-GB" sz="2800" b="1" dirty="0" smtClean="0"/>
              <a:t> </a:t>
            </a:r>
            <a:r>
              <a:rPr lang="en-GB" sz="2800" b="1" dirty="0" err="1" smtClean="0"/>
              <a:t>symbyliadau</a:t>
            </a:r>
            <a:r>
              <a:rPr lang="en-GB" sz="2800" b="1" dirty="0" smtClean="0"/>
              <a:t> </a:t>
            </a:r>
            <a:r>
              <a:rPr lang="en-GB" sz="2800" b="1" dirty="0" err="1" smtClean="0"/>
              <a:t>o’r</a:t>
            </a:r>
            <a:r>
              <a:rPr lang="en-GB" sz="2800" b="1" dirty="0" smtClean="0"/>
              <a:t> </a:t>
            </a:r>
            <a:r>
              <a:rPr lang="en-GB" sz="2800" b="1" dirty="0" err="1" smtClean="0"/>
              <a:t>amgylchedd</a:t>
            </a:r>
            <a:r>
              <a:rPr lang="en-GB" sz="2800" b="1" dirty="0" smtClean="0"/>
              <a:t>. </a:t>
            </a:r>
            <a:r>
              <a:rPr lang="en-GB" sz="2800" dirty="0" err="1" smtClean="0"/>
              <a:t>Mae’r</a:t>
            </a:r>
            <a:r>
              <a:rPr lang="en-GB" sz="2800" dirty="0" smtClean="0"/>
              <a:t> </a:t>
            </a:r>
            <a:r>
              <a:rPr lang="en-GB" sz="2800" dirty="0" err="1" smtClean="0"/>
              <a:t>dysgwr</a:t>
            </a:r>
            <a:r>
              <a:rPr lang="en-GB" sz="2800" dirty="0" smtClean="0"/>
              <a:t> </a:t>
            </a:r>
            <a:r>
              <a:rPr lang="en-GB" sz="2800" dirty="0" err="1" smtClean="0"/>
              <a:t>yn</a:t>
            </a:r>
            <a:r>
              <a:rPr lang="en-GB" sz="2800" dirty="0" smtClean="0"/>
              <a:t> </a:t>
            </a:r>
            <a:r>
              <a:rPr lang="en-GB" sz="2800" dirty="0" err="1" smtClean="0"/>
              <a:t>cychwyn</a:t>
            </a:r>
            <a:r>
              <a:rPr lang="en-GB" sz="2800" dirty="0" smtClean="0"/>
              <a:t> </a:t>
            </a:r>
            <a:r>
              <a:rPr lang="en-GB" sz="2800" dirty="0" err="1" smtClean="0"/>
              <a:t>fel</a:t>
            </a:r>
            <a:r>
              <a:rPr lang="en-GB" sz="2800" dirty="0" smtClean="0"/>
              <a:t> </a:t>
            </a:r>
            <a:r>
              <a:rPr lang="en-GB" sz="2800" dirty="0" err="1" smtClean="0"/>
              <a:t>llechen</a:t>
            </a:r>
            <a:r>
              <a:rPr lang="en-GB" sz="2800" dirty="0" smtClean="0"/>
              <a:t> </a:t>
            </a:r>
            <a:r>
              <a:rPr lang="en-GB" sz="2800" dirty="0" err="1" smtClean="0"/>
              <a:t>l</a:t>
            </a:r>
            <a:r>
              <a:rPr lang="en-GB" sz="2800" dirty="0" err="1" smtClean="0">
                <a:latin typeface="Arial" panose="020B0604020202020204" pitchFamily="34" charset="0"/>
                <a:cs typeface="Arial" panose="020B0604020202020204" pitchFamily="34" charset="0"/>
              </a:rPr>
              <a:t>ân</a:t>
            </a:r>
            <a:r>
              <a:rPr lang="en-GB" sz="2800" dirty="0" smtClean="0">
                <a:latin typeface="Arial" panose="020B0604020202020204" pitchFamily="34" charset="0"/>
                <a:cs typeface="Arial" panose="020B0604020202020204" pitchFamily="34" charset="0"/>
              </a:rPr>
              <a:t> (</a:t>
            </a:r>
            <a:r>
              <a:rPr lang="en-GB" sz="2800" b="1" dirty="0" smtClean="0">
                <a:latin typeface="Arial" panose="020B0604020202020204" pitchFamily="34" charset="0"/>
                <a:cs typeface="Arial" panose="020B0604020202020204" pitchFamily="34" charset="0"/>
              </a:rPr>
              <a:t>tabula rasa)</a:t>
            </a:r>
            <a:r>
              <a:rPr lang="en-GB" sz="2800" b="1" dirty="0" smtClean="0"/>
              <a:t> </a:t>
            </a:r>
            <a:r>
              <a:rPr lang="en-GB" sz="2800" dirty="0" smtClean="0"/>
              <a:t> a bod </a:t>
            </a:r>
            <a:r>
              <a:rPr lang="en-GB" sz="2800" dirty="0" err="1" smtClean="0"/>
              <a:t>ymddygiad</a:t>
            </a:r>
            <a:r>
              <a:rPr lang="en-GB" sz="2800" dirty="0" smtClean="0"/>
              <a:t> </a:t>
            </a:r>
            <a:r>
              <a:rPr lang="en-GB" sz="2800" dirty="0" err="1" smtClean="0"/>
              <a:t>yn</a:t>
            </a:r>
            <a:r>
              <a:rPr lang="en-GB" sz="2800" dirty="0" smtClean="0"/>
              <a:t> </a:t>
            </a:r>
            <a:r>
              <a:rPr lang="en-GB" sz="2800" dirty="0" err="1" smtClean="0"/>
              <a:t>cael</a:t>
            </a:r>
            <a:r>
              <a:rPr lang="en-GB" sz="2800" dirty="0" smtClean="0"/>
              <a:t> </a:t>
            </a:r>
            <a:r>
              <a:rPr lang="en-GB" sz="2800" dirty="0" err="1" smtClean="0"/>
              <a:t>ei</a:t>
            </a:r>
            <a:r>
              <a:rPr lang="en-GB" sz="2800" dirty="0" smtClean="0"/>
              <a:t> </a:t>
            </a:r>
            <a:r>
              <a:rPr lang="en-GB" sz="2800" dirty="0" err="1" smtClean="0"/>
              <a:t>lunio</a:t>
            </a:r>
            <a:r>
              <a:rPr lang="en-GB" sz="2800" dirty="0" smtClean="0"/>
              <a:t> </a:t>
            </a:r>
            <a:r>
              <a:rPr lang="en-GB" sz="2800" dirty="0" err="1" smtClean="0"/>
              <a:t>drwy</a:t>
            </a:r>
            <a:r>
              <a:rPr lang="en-GB" sz="2800" dirty="0" smtClean="0"/>
              <a:t> </a:t>
            </a:r>
            <a:r>
              <a:rPr lang="en-GB" sz="2800" b="1" i="1" dirty="0" err="1" smtClean="0"/>
              <a:t>atgyfnerthu</a:t>
            </a:r>
            <a:r>
              <a:rPr lang="en-GB" sz="2800" dirty="0" smtClean="0"/>
              <a:t> </a:t>
            </a:r>
            <a:r>
              <a:rPr lang="en-GB" sz="2800" b="1" i="1" dirty="0" err="1" smtClean="0"/>
              <a:t>positif</a:t>
            </a:r>
            <a:r>
              <a:rPr lang="en-GB" sz="2800" dirty="0" smtClean="0"/>
              <a:t> </a:t>
            </a:r>
            <a:r>
              <a:rPr lang="en-GB" sz="2800" dirty="0" err="1" smtClean="0"/>
              <a:t>neu</a:t>
            </a:r>
            <a:r>
              <a:rPr lang="en-GB" sz="2800" dirty="0" smtClean="0"/>
              <a:t> </a:t>
            </a:r>
            <a:r>
              <a:rPr lang="en-GB" sz="2800" b="1" dirty="0" err="1" smtClean="0"/>
              <a:t>atgyfnerthu</a:t>
            </a:r>
            <a:r>
              <a:rPr lang="en-GB" sz="2800" b="1" dirty="0" smtClean="0"/>
              <a:t> </a:t>
            </a:r>
            <a:r>
              <a:rPr lang="en-GB" sz="2800" b="1" dirty="0" err="1" smtClean="0"/>
              <a:t>negyddol</a:t>
            </a:r>
            <a:r>
              <a:rPr lang="en-GB" sz="2800" b="1" dirty="0" smtClean="0"/>
              <a:t> </a:t>
            </a:r>
            <a:r>
              <a:rPr lang="en-GB" sz="2800" dirty="0" smtClean="0"/>
              <a:t>(Watson, 2013).</a:t>
            </a:r>
            <a:endParaRPr lang="en-GB" sz="2800" b="1" dirty="0"/>
          </a:p>
        </p:txBody>
      </p:sp>
    </p:spTree>
    <p:extLst>
      <p:ext uri="{BB962C8B-B14F-4D97-AF65-F5344CB8AC3E}">
        <p14:creationId xmlns:p14="http://schemas.microsoft.com/office/powerpoint/2010/main" val="158720866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80369" y="237958"/>
            <a:ext cx="7886700" cy="1325563"/>
          </a:xfrm>
        </p:spPr>
        <p:txBody>
          <a:bodyPr>
            <a:normAutofit/>
          </a:bodyPr>
          <a:lstStyle/>
          <a:p>
            <a:pPr algn="ctr"/>
            <a:r>
              <a:rPr lang="en-GB" sz="8000" b="1" dirty="0" err="1" smtClean="0">
                <a:solidFill>
                  <a:srgbClr val="FF0000"/>
                </a:solidFill>
              </a:rPr>
              <a:t>Ymddygiadaeth</a:t>
            </a:r>
            <a:endParaRPr lang="en-GB" sz="8000" b="1" dirty="0">
              <a:solidFill>
                <a:srgbClr val="FF0000"/>
              </a:solidFill>
            </a:endParaRPr>
          </a:p>
        </p:txBody>
      </p:sp>
      <p:sp>
        <p:nvSpPr>
          <p:cNvPr id="5" name="TextBox 4"/>
          <p:cNvSpPr txBox="1"/>
          <p:nvPr/>
        </p:nvSpPr>
        <p:spPr>
          <a:xfrm>
            <a:off x="907210" y="1737965"/>
            <a:ext cx="7122555" cy="3108543"/>
          </a:xfrm>
          <a:prstGeom prst="rect">
            <a:avLst/>
          </a:prstGeom>
          <a:noFill/>
        </p:spPr>
        <p:txBody>
          <a:bodyPr wrap="square" rtlCol="0">
            <a:spAutoFit/>
          </a:bodyPr>
          <a:lstStyle/>
          <a:p>
            <a:r>
              <a:rPr lang="en-GB" sz="2800" dirty="0" smtClean="0"/>
              <a:t>Mae </a:t>
            </a:r>
            <a:r>
              <a:rPr lang="en-GB" sz="2800" dirty="0" err="1" smtClean="0"/>
              <a:t>atgyfnerthu</a:t>
            </a:r>
            <a:r>
              <a:rPr lang="en-GB" sz="2800" dirty="0" smtClean="0"/>
              <a:t> </a:t>
            </a:r>
            <a:r>
              <a:rPr lang="en-GB" sz="2800" dirty="0" err="1" smtClean="0"/>
              <a:t>positif</a:t>
            </a:r>
            <a:r>
              <a:rPr lang="en-GB" sz="2800" dirty="0" smtClean="0"/>
              <a:t> ac </a:t>
            </a:r>
            <a:r>
              <a:rPr lang="en-GB" sz="2800" dirty="0" err="1" smtClean="0"/>
              <a:t>atgyfnerthu</a:t>
            </a:r>
            <a:r>
              <a:rPr lang="en-GB" sz="2800" dirty="0" smtClean="0"/>
              <a:t> </a:t>
            </a:r>
            <a:r>
              <a:rPr lang="en-GB" sz="2800" dirty="0" err="1" smtClean="0"/>
              <a:t>negyddol</a:t>
            </a:r>
            <a:r>
              <a:rPr lang="en-GB" sz="2800" dirty="0" smtClean="0"/>
              <a:t> </a:t>
            </a:r>
            <a:r>
              <a:rPr lang="en-GB" sz="2800" dirty="0" err="1" smtClean="0"/>
              <a:t>yn</a:t>
            </a:r>
            <a:r>
              <a:rPr lang="en-GB" sz="2800" dirty="0" smtClean="0"/>
              <a:t> </a:t>
            </a:r>
            <a:r>
              <a:rPr lang="en-GB" sz="2800" dirty="0" err="1" smtClean="0"/>
              <a:t>cynyddu’r</a:t>
            </a:r>
            <a:r>
              <a:rPr lang="en-GB" sz="2800" dirty="0" smtClean="0"/>
              <a:t> </a:t>
            </a:r>
            <a:r>
              <a:rPr lang="en-GB" sz="2800" dirty="0" err="1" smtClean="0"/>
              <a:t>posibilrwydd</a:t>
            </a:r>
            <a:r>
              <a:rPr lang="en-GB" sz="2800" dirty="0" smtClean="0"/>
              <a:t> y </a:t>
            </a:r>
            <a:r>
              <a:rPr lang="en-GB" sz="2800" dirty="0" err="1" smtClean="0"/>
              <a:t>bydd</a:t>
            </a:r>
            <a:r>
              <a:rPr lang="en-GB" sz="2800" dirty="0" smtClean="0"/>
              <a:t> </a:t>
            </a:r>
            <a:r>
              <a:rPr lang="en-GB" sz="2800" dirty="0" err="1" smtClean="0"/>
              <a:t>yr</a:t>
            </a:r>
            <a:r>
              <a:rPr lang="en-GB" sz="2800" dirty="0" smtClean="0"/>
              <a:t> </a:t>
            </a:r>
            <a:r>
              <a:rPr lang="en-GB" sz="2800" dirty="0" err="1" smtClean="0"/>
              <a:t>ymddygiad</a:t>
            </a:r>
            <a:r>
              <a:rPr lang="en-GB" sz="2800" dirty="0" smtClean="0"/>
              <a:t> </a:t>
            </a:r>
            <a:r>
              <a:rPr lang="en-GB" sz="2800" dirty="0" err="1" smtClean="0"/>
              <a:t>yn</a:t>
            </a:r>
            <a:r>
              <a:rPr lang="en-GB" sz="2800" dirty="0" smtClean="0"/>
              <a:t> </a:t>
            </a:r>
            <a:r>
              <a:rPr lang="en-GB" sz="2800" dirty="0" err="1" smtClean="0"/>
              <a:t>digwydd</a:t>
            </a:r>
            <a:r>
              <a:rPr lang="en-GB" sz="2800" dirty="0" smtClean="0"/>
              <a:t> </a:t>
            </a:r>
            <a:r>
              <a:rPr lang="en-GB" sz="2800" dirty="0" err="1" smtClean="0"/>
              <a:t>eto</a:t>
            </a:r>
            <a:r>
              <a:rPr lang="en-GB" sz="2800" dirty="0" smtClean="0"/>
              <a:t>.</a:t>
            </a:r>
          </a:p>
          <a:p>
            <a:endParaRPr lang="en-GB" sz="2800" dirty="0"/>
          </a:p>
          <a:p>
            <a:r>
              <a:rPr lang="en-GB" sz="2800" dirty="0" err="1" smtClean="0"/>
              <a:t>I’r</a:t>
            </a:r>
            <a:r>
              <a:rPr lang="en-GB" sz="2800" dirty="0" smtClean="0"/>
              <a:t> </a:t>
            </a:r>
            <a:r>
              <a:rPr lang="en-GB" sz="2800" dirty="0" err="1" smtClean="0"/>
              <a:t>gwrthwyneb</a:t>
            </a:r>
            <a:r>
              <a:rPr lang="en-GB" sz="2800" dirty="0" smtClean="0"/>
              <a:t>, </a:t>
            </a:r>
            <a:r>
              <a:rPr lang="en-GB" sz="2800" dirty="0" err="1" smtClean="0"/>
              <a:t>mae</a:t>
            </a:r>
            <a:r>
              <a:rPr lang="en-GB" sz="2800" dirty="0" smtClean="0"/>
              <a:t> </a:t>
            </a:r>
            <a:r>
              <a:rPr lang="en-GB" sz="2800" dirty="0" err="1" smtClean="0"/>
              <a:t>cosb</a:t>
            </a:r>
            <a:r>
              <a:rPr lang="en-GB" sz="2800" dirty="0" smtClean="0"/>
              <a:t> (</a:t>
            </a:r>
            <a:r>
              <a:rPr lang="en-GB" sz="2800" dirty="0" err="1" smtClean="0"/>
              <a:t>cadarnhaol</a:t>
            </a:r>
            <a:r>
              <a:rPr lang="en-GB" sz="2800" dirty="0" smtClean="0"/>
              <a:t> a </a:t>
            </a:r>
            <a:r>
              <a:rPr lang="en-GB" sz="2800" dirty="0" err="1" smtClean="0"/>
              <a:t>negyddol</a:t>
            </a:r>
            <a:r>
              <a:rPr lang="en-GB" sz="2800" dirty="0" smtClean="0"/>
              <a:t>) </a:t>
            </a:r>
            <a:r>
              <a:rPr lang="en-GB" sz="2800" dirty="0" err="1" smtClean="0"/>
              <a:t>yn</a:t>
            </a:r>
            <a:r>
              <a:rPr lang="en-GB" sz="2800" dirty="0" smtClean="0"/>
              <a:t> </a:t>
            </a:r>
            <a:r>
              <a:rPr lang="en-GB" sz="2800" dirty="0" err="1" smtClean="0"/>
              <a:t>lleihau’r</a:t>
            </a:r>
            <a:r>
              <a:rPr lang="en-GB" sz="2800" dirty="0" smtClean="0"/>
              <a:t> </a:t>
            </a:r>
            <a:r>
              <a:rPr lang="en-GB" sz="2800" dirty="0" err="1" smtClean="0"/>
              <a:t>posibilrwydd</a:t>
            </a:r>
            <a:r>
              <a:rPr lang="en-GB" sz="2800" dirty="0" smtClean="0"/>
              <a:t> y </a:t>
            </a:r>
            <a:r>
              <a:rPr lang="en-GB" sz="2800" dirty="0" err="1" smtClean="0"/>
              <a:t>bydd</a:t>
            </a:r>
            <a:r>
              <a:rPr lang="en-GB" sz="2800" dirty="0" smtClean="0"/>
              <a:t> </a:t>
            </a:r>
            <a:r>
              <a:rPr lang="en-GB" sz="2800" dirty="0" err="1" smtClean="0"/>
              <a:t>yr</a:t>
            </a:r>
            <a:r>
              <a:rPr lang="en-GB" sz="2800" dirty="0" smtClean="0"/>
              <a:t> </a:t>
            </a:r>
            <a:r>
              <a:rPr lang="en-GB" sz="2800" dirty="0" err="1" smtClean="0"/>
              <a:t>ynddygiad</a:t>
            </a:r>
            <a:r>
              <a:rPr lang="en-GB" sz="2800" dirty="0" smtClean="0"/>
              <a:t> </a:t>
            </a:r>
            <a:r>
              <a:rPr lang="en-GB" sz="2800" dirty="0" err="1" smtClean="0"/>
              <a:t>yn</a:t>
            </a:r>
            <a:r>
              <a:rPr lang="en-GB" sz="2800" dirty="0" smtClean="0"/>
              <a:t> </a:t>
            </a:r>
            <a:r>
              <a:rPr lang="en-GB" sz="2800" dirty="0" err="1" smtClean="0"/>
              <a:t>digwydd</a:t>
            </a:r>
            <a:r>
              <a:rPr lang="en-GB" sz="2800" dirty="0" smtClean="0"/>
              <a:t> </a:t>
            </a:r>
            <a:r>
              <a:rPr lang="en-GB" sz="2800" dirty="0" err="1" smtClean="0"/>
              <a:t>eto</a:t>
            </a:r>
            <a:r>
              <a:rPr lang="en-GB" sz="2800" dirty="0" smtClean="0"/>
              <a:t>. </a:t>
            </a:r>
            <a:endParaRPr lang="en-GB" sz="2800" dirty="0"/>
          </a:p>
        </p:txBody>
      </p:sp>
    </p:spTree>
    <p:extLst>
      <p:ext uri="{BB962C8B-B14F-4D97-AF65-F5344CB8AC3E}">
        <p14:creationId xmlns:p14="http://schemas.microsoft.com/office/powerpoint/2010/main" val="174400119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E8CE7A8E-432B-434B-B2A6-CA1DE37237EC}"/>
              </a:ext>
            </a:extLst>
          </p:cNvPr>
          <p:cNvPicPr>
            <a:picLocks noGrp="1" noChangeAspect="1"/>
          </p:cNvPicPr>
          <p:nvPr>
            <p:ph sz="half" idx="1"/>
          </p:nvPr>
        </p:nvPicPr>
        <p:blipFill>
          <a:blip r:embed="rId3"/>
          <a:stretch>
            <a:fillRect/>
          </a:stretch>
        </p:blipFill>
        <p:spPr>
          <a:xfrm>
            <a:off x="1716832" y="261263"/>
            <a:ext cx="5517340" cy="6413600"/>
          </a:xfrm>
        </p:spPr>
      </p:pic>
      <p:sp>
        <p:nvSpPr>
          <p:cNvPr id="2" name="TextBox 1"/>
          <p:cNvSpPr txBox="1"/>
          <p:nvPr/>
        </p:nvSpPr>
        <p:spPr>
          <a:xfrm>
            <a:off x="2846146" y="333060"/>
            <a:ext cx="3427486" cy="584775"/>
          </a:xfrm>
          <a:prstGeom prst="rect">
            <a:avLst/>
          </a:prstGeom>
          <a:solidFill>
            <a:schemeClr val="tx1"/>
          </a:solidFill>
        </p:spPr>
        <p:txBody>
          <a:bodyPr wrap="square" rtlCol="0">
            <a:spAutoFit/>
          </a:bodyPr>
          <a:lstStyle/>
          <a:p>
            <a:pPr algn="ctr"/>
            <a:r>
              <a:rPr lang="en-GB" sz="3200" dirty="0" err="1" smtClean="0">
                <a:solidFill>
                  <a:srgbClr val="FF0000"/>
                </a:solidFill>
              </a:rPr>
              <a:t>Ymddygiadaeth</a:t>
            </a:r>
            <a:endParaRPr lang="en-GB" sz="3200" dirty="0">
              <a:solidFill>
                <a:srgbClr val="FF0000"/>
              </a:solidFill>
            </a:endParaRPr>
          </a:p>
        </p:txBody>
      </p:sp>
      <p:sp>
        <p:nvSpPr>
          <p:cNvPr id="5" name="TextBox 4"/>
          <p:cNvSpPr txBox="1"/>
          <p:nvPr/>
        </p:nvSpPr>
        <p:spPr>
          <a:xfrm>
            <a:off x="7091141" y="911779"/>
            <a:ext cx="1810633" cy="2031325"/>
          </a:xfrm>
          <a:prstGeom prst="rect">
            <a:avLst/>
          </a:prstGeom>
          <a:noFill/>
        </p:spPr>
        <p:txBody>
          <a:bodyPr wrap="square" rtlCol="0">
            <a:spAutoFit/>
          </a:bodyPr>
          <a:lstStyle/>
          <a:p>
            <a:r>
              <a:rPr lang="en-GB" dirty="0" err="1" smtClean="0">
                <a:solidFill>
                  <a:srgbClr val="FF0000"/>
                </a:solidFill>
              </a:rPr>
              <a:t>Mae’r</a:t>
            </a:r>
            <a:r>
              <a:rPr lang="en-GB" dirty="0" smtClean="0">
                <a:solidFill>
                  <a:srgbClr val="FF0000"/>
                </a:solidFill>
              </a:rPr>
              <a:t> </a:t>
            </a:r>
            <a:r>
              <a:rPr lang="en-GB" dirty="0" err="1" smtClean="0">
                <a:solidFill>
                  <a:srgbClr val="FF0000"/>
                </a:solidFill>
              </a:rPr>
              <a:t>positif</a:t>
            </a:r>
            <a:r>
              <a:rPr lang="en-GB" dirty="0" smtClean="0">
                <a:solidFill>
                  <a:srgbClr val="FF0000"/>
                </a:solidFill>
              </a:rPr>
              <a:t> </a:t>
            </a:r>
            <a:r>
              <a:rPr lang="en-GB" dirty="0" err="1" smtClean="0">
                <a:solidFill>
                  <a:srgbClr val="FF0000"/>
                </a:solidFill>
              </a:rPr>
              <a:t>yn</a:t>
            </a:r>
            <a:r>
              <a:rPr lang="en-GB" dirty="0" smtClean="0">
                <a:solidFill>
                  <a:srgbClr val="FF0000"/>
                </a:solidFill>
              </a:rPr>
              <a:t> </a:t>
            </a:r>
            <a:r>
              <a:rPr lang="en-GB" dirty="0" err="1" smtClean="0">
                <a:solidFill>
                  <a:srgbClr val="FF0000"/>
                </a:solidFill>
              </a:rPr>
              <a:t>dangos</a:t>
            </a:r>
            <a:r>
              <a:rPr lang="en-GB" dirty="0" smtClean="0">
                <a:solidFill>
                  <a:srgbClr val="FF0000"/>
                </a:solidFill>
              </a:rPr>
              <a:t> y </a:t>
            </a:r>
            <a:r>
              <a:rPr lang="en-GB" dirty="0" err="1" smtClean="0">
                <a:solidFill>
                  <a:srgbClr val="FF0000"/>
                </a:solidFill>
              </a:rPr>
              <a:t>defnydd</a:t>
            </a:r>
            <a:r>
              <a:rPr lang="en-GB" dirty="0" smtClean="0">
                <a:solidFill>
                  <a:srgbClr val="FF0000"/>
                </a:solidFill>
              </a:rPr>
              <a:t> o </a:t>
            </a:r>
            <a:r>
              <a:rPr lang="en-GB" dirty="0" err="1" smtClean="0">
                <a:solidFill>
                  <a:srgbClr val="FF0000"/>
                </a:solidFill>
              </a:rPr>
              <a:t>symbyliad</a:t>
            </a:r>
            <a:r>
              <a:rPr lang="en-GB" dirty="0" smtClean="0">
                <a:solidFill>
                  <a:srgbClr val="FF0000"/>
                </a:solidFill>
              </a:rPr>
              <a:t>; </a:t>
            </a:r>
            <a:r>
              <a:rPr lang="en-GB" dirty="0" err="1" smtClean="0">
                <a:solidFill>
                  <a:srgbClr val="FF0000"/>
                </a:solidFill>
              </a:rPr>
              <a:t>mae’r</a:t>
            </a:r>
            <a:r>
              <a:rPr lang="en-GB" dirty="0" smtClean="0">
                <a:solidFill>
                  <a:srgbClr val="FF0000"/>
                </a:solidFill>
              </a:rPr>
              <a:t> </a:t>
            </a:r>
            <a:r>
              <a:rPr lang="en-GB" dirty="0" err="1" smtClean="0">
                <a:solidFill>
                  <a:srgbClr val="FF0000"/>
                </a:solidFill>
              </a:rPr>
              <a:t>negyddol</a:t>
            </a:r>
            <a:r>
              <a:rPr lang="en-GB" dirty="0" smtClean="0">
                <a:solidFill>
                  <a:srgbClr val="FF0000"/>
                </a:solidFill>
              </a:rPr>
              <a:t> </a:t>
            </a:r>
            <a:r>
              <a:rPr lang="en-GB" dirty="0" err="1" smtClean="0">
                <a:solidFill>
                  <a:srgbClr val="FF0000"/>
                </a:solidFill>
              </a:rPr>
              <a:t>yn</a:t>
            </a:r>
            <a:r>
              <a:rPr lang="en-GB" dirty="0" smtClean="0">
                <a:solidFill>
                  <a:srgbClr val="FF0000"/>
                </a:solidFill>
              </a:rPr>
              <a:t> </a:t>
            </a:r>
            <a:r>
              <a:rPr lang="en-GB" dirty="0" err="1" smtClean="0">
                <a:solidFill>
                  <a:srgbClr val="FF0000"/>
                </a:solidFill>
              </a:rPr>
              <a:t>dangos</a:t>
            </a:r>
            <a:r>
              <a:rPr lang="en-GB" dirty="0" smtClean="0">
                <a:solidFill>
                  <a:srgbClr val="FF0000"/>
                </a:solidFill>
              </a:rPr>
              <a:t> </a:t>
            </a:r>
            <a:r>
              <a:rPr lang="en-GB" dirty="0" err="1" smtClean="0">
                <a:solidFill>
                  <a:srgbClr val="FF0000"/>
                </a:solidFill>
              </a:rPr>
              <a:t>atal</a:t>
            </a:r>
            <a:r>
              <a:rPr lang="en-GB" dirty="0" smtClean="0">
                <a:solidFill>
                  <a:srgbClr val="FF0000"/>
                </a:solidFill>
              </a:rPr>
              <a:t> </a:t>
            </a:r>
            <a:r>
              <a:rPr lang="en-GB" dirty="0" err="1" smtClean="0">
                <a:solidFill>
                  <a:srgbClr val="FF0000"/>
                </a:solidFill>
              </a:rPr>
              <a:t>symbyliad</a:t>
            </a:r>
            <a:r>
              <a:rPr lang="en-GB" dirty="0" smtClean="0">
                <a:solidFill>
                  <a:srgbClr val="FF0000"/>
                </a:solidFill>
              </a:rPr>
              <a:t>.</a:t>
            </a:r>
            <a:endParaRPr lang="en-GB" dirty="0">
              <a:solidFill>
                <a:srgbClr val="FF0000"/>
              </a:solidFill>
            </a:endParaRPr>
          </a:p>
        </p:txBody>
      </p:sp>
      <p:sp>
        <p:nvSpPr>
          <p:cNvPr id="6" name="TextBox 5"/>
          <p:cNvSpPr txBox="1"/>
          <p:nvPr/>
        </p:nvSpPr>
        <p:spPr>
          <a:xfrm>
            <a:off x="7209949" y="5244174"/>
            <a:ext cx="1716048" cy="1477328"/>
          </a:xfrm>
          <a:prstGeom prst="rect">
            <a:avLst/>
          </a:prstGeom>
          <a:noFill/>
        </p:spPr>
        <p:txBody>
          <a:bodyPr wrap="square" rtlCol="0">
            <a:spAutoFit/>
          </a:bodyPr>
          <a:lstStyle/>
          <a:p>
            <a:r>
              <a:rPr lang="en-GB" dirty="0" err="1" smtClean="0">
                <a:solidFill>
                  <a:srgbClr val="FF0000"/>
                </a:solidFill>
              </a:rPr>
              <a:t>Diffinir</a:t>
            </a:r>
            <a:r>
              <a:rPr lang="en-GB" dirty="0" smtClean="0">
                <a:solidFill>
                  <a:srgbClr val="FF0000"/>
                </a:solidFill>
              </a:rPr>
              <a:t> </a:t>
            </a:r>
            <a:r>
              <a:rPr lang="en-GB" dirty="0" err="1" smtClean="0">
                <a:solidFill>
                  <a:srgbClr val="FF0000"/>
                </a:solidFill>
              </a:rPr>
              <a:t>dysgu</a:t>
            </a:r>
            <a:r>
              <a:rPr lang="en-GB" dirty="0" smtClean="0">
                <a:solidFill>
                  <a:srgbClr val="FF0000"/>
                </a:solidFill>
              </a:rPr>
              <a:t> felly </a:t>
            </a:r>
            <a:r>
              <a:rPr lang="en-GB" dirty="0" err="1" smtClean="0">
                <a:solidFill>
                  <a:srgbClr val="FF0000"/>
                </a:solidFill>
              </a:rPr>
              <a:t>fel</a:t>
            </a:r>
            <a:r>
              <a:rPr lang="en-GB" dirty="0" smtClean="0">
                <a:solidFill>
                  <a:srgbClr val="FF0000"/>
                </a:solidFill>
              </a:rPr>
              <a:t> </a:t>
            </a:r>
            <a:r>
              <a:rPr lang="en-GB" dirty="0" err="1" smtClean="0">
                <a:solidFill>
                  <a:srgbClr val="FF0000"/>
                </a:solidFill>
              </a:rPr>
              <a:t>newid</a:t>
            </a:r>
            <a:r>
              <a:rPr lang="en-GB" dirty="0" smtClean="0">
                <a:solidFill>
                  <a:srgbClr val="FF0000"/>
                </a:solidFill>
              </a:rPr>
              <a:t> </a:t>
            </a:r>
            <a:r>
              <a:rPr lang="en-GB" dirty="0" err="1" smtClean="0">
                <a:solidFill>
                  <a:srgbClr val="FF0000"/>
                </a:solidFill>
              </a:rPr>
              <a:t>mewn</a:t>
            </a:r>
            <a:r>
              <a:rPr lang="en-GB" dirty="0" smtClean="0">
                <a:solidFill>
                  <a:srgbClr val="FF0000"/>
                </a:solidFill>
              </a:rPr>
              <a:t> </a:t>
            </a:r>
            <a:r>
              <a:rPr lang="en-GB" dirty="0" err="1" smtClean="0">
                <a:solidFill>
                  <a:srgbClr val="FF0000"/>
                </a:solidFill>
              </a:rPr>
              <a:t>ymddygiad</a:t>
            </a:r>
            <a:r>
              <a:rPr lang="en-GB" dirty="0" smtClean="0">
                <a:solidFill>
                  <a:srgbClr val="FF0000"/>
                </a:solidFill>
              </a:rPr>
              <a:t> y </a:t>
            </a:r>
            <a:r>
              <a:rPr lang="en-GB" dirty="0" err="1" smtClean="0">
                <a:solidFill>
                  <a:srgbClr val="FF0000"/>
                </a:solidFill>
              </a:rPr>
              <a:t>dysgwr</a:t>
            </a:r>
            <a:r>
              <a:rPr lang="en-GB" dirty="0" smtClean="0">
                <a:solidFill>
                  <a:srgbClr val="FF0000"/>
                </a:solidFill>
              </a:rPr>
              <a:t>.</a:t>
            </a:r>
            <a:endParaRPr lang="en-GB" dirty="0">
              <a:solidFill>
                <a:srgbClr val="FF0000"/>
              </a:solidFill>
            </a:endParaRPr>
          </a:p>
        </p:txBody>
      </p:sp>
    </p:spTree>
    <p:extLst>
      <p:ext uri="{BB962C8B-B14F-4D97-AF65-F5344CB8AC3E}">
        <p14:creationId xmlns:p14="http://schemas.microsoft.com/office/powerpoint/2010/main" val="307732590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768078" y="835819"/>
            <a:ext cx="5607844" cy="5186363"/>
          </a:xfrm>
          <a:prstGeom prst="rect">
            <a:avLst/>
          </a:prstGeom>
        </p:spPr>
      </p:pic>
      <p:sp>
        <p:nvSpPr>
          <p:cNvPr id="2" name="TextBox 1"/>
          <p:cNvSpPr txBox="1"/>
          <p:nvPr/>
        </p:nvSpPr>
        <p:spPr>
          <a:xfrm>
            <a:off x="4765780" y="2316309"/>
            <a:ext cx="660064" cy="369332"/>
          </a:xfrm>
          <a:prstGeom prst="rect">
            <a:avLst/>
          </a:prstGeom>
          <a:solidFill>
            <a:schemeClr val="tx1"/>
          </a:solidFill>
        </p:spPr>
        <p:txBody>
          <a:bodyPr wrap="square" rtlCol="0">
            <a:spAutoFit/>
          </a:bodyPr>
          <a:lstStyle/>
          <a:p>
            <a:endParaRPr lang="en-GB" dirty="0"/>
          </a:p>
        </p:txBody>
      </p:sp>
    </p:spTree>
    <p:extLst>
      <p:ext uri="{BB962C8B-B14F-4D97-AF65-F5344CB8AC3E}">
        <p14:creationId xmlns:p14="http://schemas.microsoft.com/office/powerpoint/2010/main" val="357582851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10791" y="853678"/>
            <a:ext cx="7922419" cy="5150644"/>
          </a:xfrm>
          <a:prstGeom prst="rect">
            <a:avLst/>
          </a:prstGeom>
        </p:spPr>
      </p:pic>
    </p:spTree>
    <p:extLst>
      <p:ext uri="{BB962C8B-B14F-4D97-AF65-F5344CB8AC3E}">
        <p14:creationId xmlns:p14="http://schemas.microsoft.com/office/powerpoint/2010/main" val="137608859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219201" y="987798"/>
            <a:ext cx="6073139" cy="4923971"/>
          </a:xfrm>
          <a:prstGeom prst="rect">
            <a:avLst/>
          </a:prstGeom>
        </p:spPr>
      </p:pic>
    </p:spTree>
    <p:extLst>
      <p:ext uri="{BB962C8B-B14F-4D97-AF65-F5344CB8AC3E}">
        <p14:creationId xmlns:p14="http://schemas.microsoft.com/office/powerpoint/2010/main" val="46731189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158240" y="956310"/>
            <a:ext cx="6615113" cy="4886325"/>
          </a:xfrm>
          <a:prstGeom prst="rect">
            <a:avLst/>
          </a:prstGeom>
        </p:spPr>
      </p:pic>
    </p:spTree>
    <p:extLst>
      <p:ext uri="{BB962C8B-B14F-4D97-AF65-F5344CB8AC3E}">
        <p14:creationId xmlns:p14="http://schemas.microsoft.com/office/powerpoint/2010/main" val="334751870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120292" y="1158139"/>
            <a:ext cx="2832521" cy="2832521"/>
          </a:xfrm>
          <a:prstGeom prst="rect">
            <a:avLst/>
          </a:prstGeom>
        </p:spPr>
      </p:pic>
      <p:pic>
        <p:nvPicPr>
          <p:cNvPr id="6" name="Picture 5"/>
          <p:cNvPicPr>
            <a:picLocks noChangeAspect="1"/>
          </p:cNvPicPr>
          <p:nvPr/>
        </p:nvPicPr>
        <p:blipFill>
          <a:blip r:embed="rId3"/>
          <a:stretch>
            <a:fillRect/>
          </a:stretch>
        </p:blipFill>
        <p:spPr>
          <a:xfrm>
            <a:off x="4578435" y="1555539"/>
            <a:ext cx="3851002" cy="2156561"/>
          </a:xfrm>
          <a:prstGeom prst="rect">
            <a:avLst/>
          </a:prstGeom>
        </p:spPr>
      </p:pic>
    </p:spTree>
    <p:extLst>
      <p:ext uri="{BB962C8B-B14F-4D97-AF65-F5344CB8AC3E}">
        <p14:creationId xmlns:p14="http://schemas.microsoft.com/office/powerpoint/2010/main" val="406882616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1FA8CF2-854A-D64B-A5EC-D52B66F9B15F}"/>
              </a:ext>
            </a:extLst>
          </p:cNvPr>
          <p:cNvSpPr txBox="1"/>
          <p:nvPr/>
        </p:nvSpPr>
        <p:spPr>
          <a:xfrm>
            <a:off x="160422" y="112295"/>
            <a:ext cx="6971780" cy="707886"/>
          </a:xfrm>
          <a:prstGeom prst="rect">
            <a:avLst/>
          </a:prstGeom>
          <a:noFill/>
        </p:spPr>
        <p:txBody>
          <a:bodyPr wrap="none" rtlCol="0">
            <a:spAutoFit/>
          </a:bodyPr>
          <a:lstStyle/>
          <a:p>
            <a:r>
              <a:rPr lang="en-US" sz="4000" dirty="0" err="1" smtClean="0">
                <a:latin typeface="Arial" panose="020B0604020202020204" pitchFamily="34" charset="0"/>
                <a:cs typeface="Arial" panose="020B0604020202020204" pitchFamily="34" charset="0"/>
              </a:rPr>
              <a:t>Er</a:t>
            </a:r>
            <a:r>
              <a:rPr lang="en-US" sz="4000" dirty="0" smtClean="0">
                <a:latin typeface="Arial" panose="020B0604020202020204" pitchFamily="34" charset="0"/>
                <a:cs typeface="Arial" panose="020B0604020202020204" pitchFamily="34" charset="0"/>
              </a:rPr>
              <a:t> </a:t>
            </a:r>
            <a:r>
              <a:rPr lang="en-US" sz="4000" dirty="0" err="1" smtClean="0">
                <a:latin typeface="Arial" panose="020B0604020202020204" pitchFamily="34" charset="0"/>
                <a:cs typeface="Arial" panose="020B0604020202020204" pitchFamily="34" charset="0"/>
              </a:rPr>
              <a:t>mwyn</a:t>
            </a:r>
            <a:r>
              <a:rPr lang="en-US" sz="4000" dirty="0" smtClean="0">
                <a:latin typeface="Arial" panose="020B0604020202020204" pitchFamily="34" charset="0"/>
                <a:cs typeface="Arial" panose="020B0604020202020204" pitchFamily="34" charset="0"/>
              </a:rPr>
              <a:t> </a:t>
            </a:r>
            <a:r>
              <a:rPr lang="en-US" sz="4000" dirty="0" err="1" smtClean="0">
                <a:latin typeface="Arial" panose="020B0604020202020204" pitchFamily="34" charset="0"/>
                <a:cs typeface="Arial" panose="020B0604020202020204" pitchFamily="34" charset="0"/>
              </a:rPr>
              <a:t>llwyddo</a:t>
            </a:r>
            <a:r>
              <a:rPr lang="en-US" sz="4000" dirty="0" smtClean="0">
                <a:latin typeface="Arial" panose="020B0604020202020204" pitchFamily="34" charset="0"/>
                <a:cs typeface="Arial" panose="020B0604020202020204" pitchFamily="34" charset="0"/>
              </a:rPr>
              <a:t> </a:t>
            </a:r>
            <a:r>
              <a:rPr lang="en-US" sz="4000" dirty="0" err="1" smtClean="0">
                <a:latin typeface="Arial" panose="020B0604020202020204" pitchFamily="34" charset="0"/>
                <a:cs typeface="Arial" panose="020B0604020202020204" pitchFamily="34" charset="0"/>
              </a:rPr>
              <a:t>yn</a:t>
            </a:r>
            <a:r>
              <a:rPr lang="en-US" sz="4000" dirty="0" smtClean="0">
                <a:latin typeface="Arial" panose="020B0604020202020204" pitchFamily="34" charset="0"/>
                <a:cs typeface="Arial" panose="020B0604020202020204" pitchFamily="34" charset="0"/>
              </a:rPr>
              <a:t> </a:t>
            </a:r>
            <a:r>
              <a:rPr lang="en-US" sz="4000" dirty="0" err="1" smtClean="0">
                <a:latin typeface="Arial" panose="020B0604020202020204" pitchFamily="34" charset="0"/>
                <a:cs typeface="Arial" panose="020B0604020202020204" pitchFamily="34" charset="0"/>
              </a:rPr>
              <a:t>rhan</a:t>
            </a:r>
            <a:r>
              <a:rPr lang="en-US" sz="4000" dirty="0" smtClean="0">
                <a:latin typeface="Arial" panose="020B0604020202020204" pitchFamily="34" charset="0"/>
                <a:cs typeface="Arial" panose="020B0604020202020204" pitchFamily="34" charset="0"/>
              </a:rPr>
              <a:t> 2 …</a:t>
            </a:r>
            <a:endParaRPr lang="en-US" sz="40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82D9F8C0-F553-FD49-8828-F1FC9F7163B9}"/>
              </a:ext>
            </a:extLst>
          </p:cNvPr>
          <p:cNvSpPr txBox="1"/>
          <p:nvPr/>
        </p:nvSpPr>
        <p:spPr>
          <a:xfrm>
            <a:off x="426870" y="1478630"/>
            <a:ext cx="7976864" cy="523220"/>
          </a:xfrm>
          <a:prstGeom prst="rect">
            <a:avLst/>
          </a:prstGeom>
          <a:noFill/>
        </p:spPr>
        <p:txBody>
          <a:bodyPr wrap="none" rtlCol="0">
            <a:spAutoFit/>
          </a:bodyPr>
          <a:lstStyle/>
          <a:p>
            <a:r>
              <a:rPr lang="en-US" sz="2800" dirty="0" err="1" smtClean="0">
                <a:latin typeface="Arial" panose="020B0604020202020204" pitchFamily="34" charset="0"/>
                <a:cs typeface="Arial" panose="020B0604020202020204" pitchFamily="34" charset="0"/>
              </a:rPr>
              <a:t>Sawl</a:t>
            </a:r>
            <a:r>
              <a:rPr lang="en-US" sz="2800" dirty="0" smtClean="0">
                <a:latin typeface="Arial" panose="020B0604020202020204" pitchFamily="34" charset="0"/>
                <a:cs typeface="Arial" panose="020B0604020202020204" pitchFamily="34" charset="0"/>
              </a:rPr>
              <a:t> cam </a:t>
            </a:r>
            <a:r>
              <a:rPr lang="en-US" sz="2800" dirty="0" err="1" smtClean="0">
                <a:latin typeface="Arial" panose="020B0604020202020204" pitchFamily="34" charset="0"/>
                <a:cs typeface="Arial" panose="020B0604020202020204" pitchFamily="34" charset="0"/>
              </a:rPr>
              <a:t>cynnydd</a:t>
            </a:r>
            <a:r>
              <a:rPr lang="en-US" sz="2800" dirty="0" smtClean="0">
                <a:latin typeface="Arial" panose="020B0604020202020204" pitchFamily="34" charset="0"/>
                <a:cs typeface="Arial" panose="020B0604020202020204" pitchFamily="34" charset="0"/>
              </a:rPr>
              <a:t> </a:t>
            </a:r>
            <a:r>
              <a:rPr lang="en-US" sz="2800" dirty="0" err="1" smtClean="0">
                <a:latin typeface="Arial" panose="020B0604020202020204" pitchFamily="34" charset="0"/>
                <a:cs typeface="Arial" panose="020B0604020202020204" pitchFamily="34" charset="0"/>
              </a:rPr>
              <a:t>sydd</a:t>
            </a:r>
            <a:r>
              <a:rPr lang="en-US" sz="2800" dirty="0" smtClean="0">
                <a:latin typeface="Arial" panose="020B0604020202020204" pitchFamily="34" charset="0"/>
                <a:cs typeface="Arial" panose="020B0604020202020204" pitchFamily="34" charset="0"/>
              </a:rPr>
              <a:t> </a:t>
            </a:r>
            <a:r>
              <a:rPr lang="en-US" sz="2800" dirty="0" err="1" smtClean="0">
                <a:latin typeface="Arial" panose="020B0604020202020204" pitchFamily="34" charset="0"/>
                <a:cs typeface="Arial" panose="020B0604020202020204" pitchFamily="34" charset="0"/>
              </a:rPr>
              <a:t>yn</a:t>
            </a:r>
            <a:r>
              <a:rPr lang="en-US" sz="2800" dirty="0" smtClean="0">
                <a:latin typeface="Arial" panose="020B0604020202020204" pitchFamily="34" charset="0"/>
                <a:cs typeface="Arial" panose="020B0604020202020204" pitchFamily="34" charset="0"/>
              </a:rPr>
              <a:t> </a:t>
            </a:r>
            <a:r>
              <a:rPr lang="en-US" sz="2800" dirty="0" err="1" smtClean="0">
                <a:latin typeface="Arial" panose="020B0604020202020204" pitchFamily="34" charset="0"/>
                <a:cs typeface="Arial" panose="020B0604020202020204" pitchFamily="34" charset="0"/>
              </a:rPr>
              <a:t>Cwricwlwm</a:t>
            </a:r>
            <a:r>
              <a:rPr lang="en-US" sz="2800" dirty="0" smtClean="0">
                <a:latin typeface="Arial" panose="020B0604020202020204" pitchFamily="34" charset="0"/>
                <a:cs typeface="Arial" panose="020B0604020202020204" pitchFamily="34" charset="0"/>
              </a:rPr>
              <a:t> </a:t>
            </a:r>
            <a:r>
              <a:rPr lang="en-US" sz="2800" dirty="0" err="1" smtClean="0">
                <a:latin typeface="Arial" panose="020B0604020202020204" pitchFamily="34" charset="0"/>
                <a:cs typeface="Arial" panose="020B0604020202020204" pitchFamily="34" charset="0"/>
              </a:rPr>
              <a:t>i</a:t>
            </a:r>
            <a:r>
              <a:rPr lang="en-US" sz="2800" dirty="0" smtClean="0">
                <a:latin typeface="Arial" panose="020B0604020202020204" pitchFamily="34" charset="0"/>
                <a:cs typeface="Arial" panose="020B0604020202020204" pitchFamily="34" charset="0"/>
              </a:rPr>
              <a:t> </a:t>
            </a:r>
            <a:r>
              <a:rPr lang="en-US" sz="2800" dirty="0" err="1" smtClean="0">
                <a:latin typeface="Arial" panose="020B0604020202020204" pitchFamily="34" charset="0"/>
                <a:cs typeface="Arial" panose="020B0604020202020204" pitchFamily="34" charset="0"/>
              </a:rPr>
              <a:t>Gymru</a:t>
            </a:r>
            <a:r>
              <a:rPr lang="en-US" sz="2800" dirty="0" smtClean="0">
                <a:latin typeface="Arial" panose="020B0604020202020204" pitchFamily="34" charset="0"/>
                <a:cs typeface="Arial" panose="020B0604020202020204" pitchFamily="34" charset="0"/>
              </a:rPr>
              <a:t>?</a:t>
            </a:r>
            <a:endParaRPr lang="en-US" sz="2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20C7DC7A-F15B-F54B-9613-88665488FFB4}"/>
              </a:ext>
            </a:extLst>
          </p:cNvPr>
          <p:cNvSpPr txBox="1"/>
          <p:nvPr/>
        </p:nvSpPr>
        <p:spPr>
          <a:xfrm>
            <a:off x="160422" y="2621686"/>
            <a:ext cx="7685117" cy="707886"/>
          </a:xfrm>
          <a:prstGeom prst="rect">
            <a:avLst/>
          </a:prstGeom>
          <a:noFill/>
        </p:spPr>
        <p:txBody>
          <a:bodyPr wrap="none" rtlCol="0">
            <a:spAutoFit/>
          </a:bodyPr>
          <a:lstStyle/>
          <a:p>
            <a:r>
              <a:rPr lang="en-US" sz="4000" dirty="0" smtClean="0">
                <a:latin typeface="Arial" panose="020B0604020202020204" pitchFamily="34" charset="0"/>
                <a:cs typeface="Arial" panose="020B0604020202020204" pitchFamily="34" charset="0"/>
              </a:rPr>
              <a:t>Beth </a:t>
            </a:r>
            <a:r>
              <a:rPr lang="en-US" sz="4000" dirty="0" err="1" smtClean="0">
                <a:latin typeface="Arial" panose="020B0604020202020204" pitchFamily="34" charset="0"/>
                <a:cs typeface="Arial" panose="020B0604020202020204" pitchFamily="34" charset="0"/>
              </a:rPr>
              <a:t>yw’r</a:t>
            </a:r>
            <a:r>
              <a:rPr lang="en-US" sz="4000" dirty="0" smtClean="0">
                <a:latin typeface="Arial" panose="020B0604020202020204" pitchFamily="34" charset="0"/>
                <a:cs typeface="Arial" panose="020B0604020202020204" pitchFamily="34" charset="0"/>
              </a:rPr>
              <a:t> </a:t>
            </a:r>
            <a:r>
              <a:rPr lang="en-US" sz="4000" dirty="0" err="1" smtClean="0">
                <a:latin typeface="Arial" panose="020B0604020202020204" pitchFamily="34" charset="0"/>
                <a:cs typeface="Arial" panose="020B0604020202020204" pitchFamily="34" charset="0"/>
              </a:rPr>
              <a:t>egwyddorion</a:t>
            </a:r>
            <a:r>
              <a:rPr lang="en-US" sz="4000" dirty="0" smtClean="0">
                <a:latin typeface="Arial" panose="020B0604020202020204" pitchFamily="34" charset="0"/>
                <a:cs typeface="Arial" panose="020B0604020202020204" pitchFamily="34" charset="0"/>
              </a:rPr>
              <a:t> </a:t>
            </a:r>
            <a:r>
              <a:rPr lang="en-US" sz="4000" dirty="0" err="1" smtClean="0">
                <a:latin typeface="Arial" panose="020B0604020202020204" pitchFamily="34" charset="0"/>
                <a:cs typeface="Arial" panose="020B0604020202020204" pitchFamily="34" charset="0"/>
              </a:rPr>
              <a:t>cynnydd</a:t>
            </a:r>
            <a:r>
              <a:rPr lang="en-US" sz="4000" dirty="0" smtClean="0">
                <a:latin typeface="Arial" panose="020B0604020202020204" pitchFamily="34" charset="0"/>
                <a:cs typeface="Arial" panose="020B0604020202020204" pitchFamily="34" charset="0"/>
              </a:rPr>
              <a:t>?</a:t>
            </a:r>
            <a:endParaRPr lang="en-US" sz="40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E635F96-43E3-C84C-9916-6D3075E459C1}"/>
              </a:ext>
            </a:extLst>
          </p:cNvPr>
          <p:cNvSpPr txBox="1"/>
          <p:nvPr/>
        </p:nvSpPr>
        <p:spPr>
          <a:xfrm>
            <a:off x="6914148" y="3330078"/>
            <a:ext cx="1452642" cy="461665"/>
          </a:xfrm>
          <a:prstGeom prst="rect">
            <a:avLst/>
          </a:prstGeom>
          <a:noFill/>
        </p:spPr>
        <p:txBody>
          <a:bodyPr wrap="none" rtlCol="0">
            <a:spAutoFit/>
          </a:bodyPr>
          <a:lstStyle/>
          <a:p>
            <a:r>
              <a:rPr lang="en-US" sz="2400" dirty="0" err="1" smtClean="0">
                <a:latin typeface="Arial" panose="020B0604020202020204" pitchFamily="34" charset="0"/>
                <a:cs typeface="Arial" panose="020B0604020202020204" pitchFamily="34" charset="0"/>
              </a:rPr>
              <a:t>Sawl</a:t>
            </a:r>
            <a:r>
              <a:rPr lang="en-US" sz="2400" dirty="0" smtClean="0">
                <a:latin typeface="Arial" panose="020B0604020202020204" pitchFamily="34" charset="0"/>
                <a:cs typeface="Arial" panose="020B0604020202020204" pitchFamily="34" charset="0"/>
              </a:rPr>
              <a:t> un?</a:t>
            </a:r>
            <a:endParaRPr lang="en-US" sz="2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8094A699-D66E-5546-866B-75849E96284C}"/>
              </a:ext>
            </a:extLst>
          </p:cNvPr>
          <p:cNvSpPr txBox="1"/>
          <p:nvPr/>
        </p:nvSpPr>
        <p:spPr>
          <a:xfrm>
            <a:off x="953909" y="4411579"/>
            <a:ext cx="7412881" cy="954107"/>
          </a:xfrm>
          <a:prstGeom prst="rect">
            <a:avLst/>
          </a:prstGeom>
          <a:noFill/>
        </p:spPr>
        <p:txBody>
          <a:bodyPr wrap="square" rtlCol="0">
            <a:spAutoFit/>
          </a:bodyPr>
          <a:lstStyle/>
          <a:p>
            <a:r>
              <a:rPr lang="en-US" sz="2800" dirty="0" err="1" smtClean="0">
                <a:latin typeface="Arial" panose="020B0604020202020204" pitchFamily="34" charset="0"/>
                <a:cs typeface="Arial" panose="020B0604020202020204" pitchFamily="34" charset="0"/>
              </a:rPr>
              <a:t>Ble</a:t>
            </a:r>
            <a:r>
              <a:rPr lang="en-US" sz="2800" dirty="0" smtClean="0">
                <a:latin typeface="Arial" panose="020B0604020202020204" pitchFamily="34" charset="0"/>
                <a:cs typeface="Arial" panose="020B0604020202020204" pitchFamily="34" charset="0"/>
              </a:rPr>
              <a:t> </a:t>
            </a:r>
            <a:r>
              <a:rPr lang="en-US" sz="2800" dirty="0" err="1" smtClean="0">
                <a:latin typeface="Arial" panose="020B0604020202020204" pitchFamily="34" charset="0"/>
                <a:cs typeface="Arial" panose="020B0604020202020204" pitchFamily="34" charset="0"/>
              </a:rPr>
              <a:t>alla</a:t>
            </a:r>
            <a:r>
              <a:rPr lang="en-US" sz="2800" dirty="0" smtClean="0">
                <a:latin typeface="Arial" panose="020B0604020202020204" pitchFamily="34" charset="0"/>
                <a:cs typeface="Arial" panose="020B0604020202020204" pitchFamily="34" charset="0"/>
              </a:rPr>
              <a:t> </a:t>
            </a:r>
            <a:r>
              <a:rPr lang="en-US" sz="2800" dirty="0" err="1" smtClean="0">
                <a:latin typeface="Arial" panose="020B0604020202020204" pitchFamily="34" charset="0"/>
                <a:cs typeface="Arial" panose="020B0604020202020204" pitchFamily="34" charset="0"/>
              </a:rPr>
              <a:t>i</a:t>
            </a:r>
            <a:r>
              <a:rPr lang="en-US" sz="2800" dirty="0" smtClean="0">
                <a:latin typeface="Arial" panose="020B0604020202020204" pitchFamily="34" charset="0"/>
                <a:cs typeface="Arial" panose="020B0604020202020204" pitchFamily="34" charset="0"/>
              </a:rPr>
              <a:t> </a:t>
            </a:r>
            <a:r>
              <a:rPr lang="en-US" sz="2800" dirty="0" err="1" smtClean="0">
                <a:latin typeface="Arial" panose="020B0604020202020204" pitchFamily="34" charset="0"/>
                <a:cs typeface="Arial" panose="020B0604020202020204" pitchFamily="34" charset="0"/>
              </a:rPr>
              <a:t>gael</a:t>
            </a:r>
            <a:r>
              <a:rPr lang="en-US" sz="2800" dirty="0" smtClean="0">
                <a:latin typeface="Arial" panose="020B0604020202020204" pitchFamily="34" charset="0"/>
                <a:cs typeface="Arial" panose="020B0604020202020204" pitchFamily="34" charset="0"/>
              </a:rPr>
              <a:t> </a:t>
            </a:r>
            <a:r>
              <a:rPr lang="en-US" sz="2800" dirty="0" err="1" smtClean="0">
                <a:latin typeface="Arial" panose="020B0604020202020204" pitchFamily="34" charset="0"/>
                <a:cs typeface="Arial" panose="020B0604020202020204" pitchFamily="34" charset="0"/>
              </a:rPr>
              <a:t>gafael</a:t>
            </a:r>
            <a:r>
              <a:rPr lang="en-US" sz="2800" dirty="0" smtClean="0">
                <a:latin typeface="Arial" panose="020B0604020202020204" pitchFamily="34" charset="0"/>
                <a:cs typeface="Arial" panose="020B0604020202020204" pitchFamily="34" charset="0"/>
              </a:rPr>
              <a:t> </a:t>
            </a:r>
            <a:r>
              <a:rPr lang="en-US" sz="2800" dirty="0" err="1" smtClean="0">
                <a:latin typeface="Arial" panose="020B0604020202020204" pitchFamily="34" charset="0"/>
                <a:cs typeface="Arial" panose="020B0604020202020204" pitchFamily="34" charset="0"/>
              </a:rPr>
              <a:t>ynddynt</a:t>
            </a:r>
            <a:r>
              <a:rPr lang="en-US" sz="2800" dirty="0" smtClean="0">
                <a:latin typeface="Arial" panose="020B0604020202020204" pitchFamily="34" charset="0"/>
                <a:cs typeface="Arial" panose="020B0604020202020204" pitchFamily="34" charset="0"/>
              </a:rPr>
              <a:t> a </a:t>
            </a:r>
            <a:r>
              <a:rPr lang="en-US" sz="2800" dirty="0" err="1" smtClean="0">
                <a:latin typeface="Arial" panose="020B0604020202020204" pitchFamily="34" charset="0"/>
                <a:cs typeface="Arial" panose="020B0604020202020204" pitchFamily="34" charset="0"/>
              </a:rPr>
              <a:t>sut</a:t>
            </a:r>
            <a:r>
              <a:rPr lang="en-US" sz="2800" dirty="0" smtClean="0">
                <a:latin typeface="Arial" panose="020B0604020202020204" pitchFamily="34" charset="0"/>
                <a:cs typeface="Arial" panose="020B0604020202020204" pitchFamily="34" charset="0"/>
              </a:rPr>
              <a:t> </a:t>
            </a:r>
            <a:r>
              <a:rPr lang="en-US" sz="2800" dirty="0" err="1" smtClean="0">
                <a:latin typeface="Arial" panose="020B0604020202020204" pitchFamily="34" charset="0"/>
                <a:cs typeface="Arial" panose="020B0604020202020204" pitchFamily="34" charset="0"/>
              </a:rPr>
              <a:t>maent</a:t>
            </a:r>
            <a:r>
              <a:rPr lang="en-US" sz="2800" dirty="0" smtClean="0">
                <a:latin typeface="Arial" panose="020B0604020202020204" pitchFamily="34" charset="0"/>
                <a:cs typeface="Arial" panose="020B0604020202020204" pitchFamily="34" charset="0"/>
              </a:rPr>
              <a:t> </a:t>
            </a:r>
            <a:r>
              <a:rPr lang="en-US" sz="2800" dirty="0" err="1" smtClean="0">
                <a:latin typeface="Arial" panose="020B0604020202020204" pitchFamily="34" charset="0"/>
                <a:cs typeface="Arial" panose="020B0604020202020204" pitchFamily="34" charset="0"/>
              </a:rPr>
              <a:t>yn</a:t>
            </a:r>
            <a:r>
              <a:rPr lang="en-US" sz="2800" dirty="0" smtClean="0">
                <a:latin typeface="Arial" panose="020B0604020202020204" pitchFamily="34" charset="0"/>
                <a:cs typeface="Arial" panose="020B0604020202020204" pitchFamily="34" charset="0"/>
              </a:rPr>
              <a:t> </a:t>
            </a:r>
            <a:r>
              <a:rPr lang="en-US" sz="2800" dirty="0" err="1" smtClean="0">
                <a:latin typeface="Arial" panose="020B0604020202020204" pitchFamily="34" charset="0"/>
                <a:cs typeface="Arial" panose="020B0604020202020204" pitchFamily="34" charset="0"/>
              </a:rPr>
              <a:t>cael</a:t>
            </a:r>
            <a:r>
              <a:rPr lang="en-US" sz="2800" dirty="0" smtClean="0">
                <a:latin typeface="Arial" panose="020B0604020202020204" pitchFamily="34" charset="0"/>
                <a:cs typeface="Arial" panose="020B0604020202020204" pitchFamily="34" charset="0"/>
              </a:rPr>
              <a:t> </a:t>
            </a:r>
            <a:r>
              <a:rPr lang="en-US" sz="2800" dirty="0" err="1" smtClean="0">
                <a:latin typeface="Arial" panose="020B0604020202020204" pitchFamily="34" charset="0"/>
                <a:cs typeface="Arial" panose="020B0604020202020204" pitchFamily="34" charset="0"/>
              </a:rPr>
              <a:t>eu</a:t>
            </a:r>
            <a:r>
              <a:rPr lang="en-US" sz="2800" dirty="0" smtClean="0">
                <a:latin typeface="Arial" panose="020B0604020202020204" pitchFamily="34" charset="0"/>
                <a:cs typeface="Arial" panose="020B0604020202020204" pitchFamily="34" charset="0"/>
              </a:rPr>
              <a:t> </a:t>
            </a:r>
            <a:r>
              <a:rPr lang="en-US" sz="2800" dirty="0" err="1" smtClean="0">
                <a:latin typeface="Arial" panose="020B0604020202020204" pitchFamily="34" charset="0"/>
                <a:cs typeface="Arial" panose="020B0604020202020204" pitchFamily="34" charset="0"/>
              </a:rPr>
              <a:t>defnyddio</a:t>
            </a:r>
            <a:r>
              <a:rPr lang="en-US" sz="2800" dirty="0" smtClean="0">
                <a:latin typeface="Arial" panose="020B0604020202020204" pitchFamily="34" charset="0"/>
                <a:cs typeface="Arial" panose="020B0604020202020204" pitchFamily="34" charset="0"/>
              </a:rPr>
              <a:t>? </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4620359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a:spLocks noChangeArrowheads="1"/>
          </p:cNvSpPr>
          <p:nvPr/>
        </p:nvSpPr>
        <p:spPr bwMode="auto">
          <a:xfrm>
            <a:off x="630477" y="544366"/>
            <a:ext cx="3500155" cy="6132436"/>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38088"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b="1" i="0" u="none" strike="noStrike" cap="none" normalizeH="0" baseline="0" dirty="0" err="1" smtClean="0">
                <a:ln>
                  <a:noFill/>
                </a:ln>
                <a:solidFill>
                  <a:srgbClr val="0360A6"/>
                </a:solidFill>
                <a:effectLst/>
                <a:latin typeface="inherit"/>
                <a:cs typeface="Arial" panose="020B0604020202020204" pitchFamily="34" charset="0"/>
              </a:rPr>
              <a:t>Cy</a:t>
            </a:r>
            <a:r>
              <a:rPr kumimoji="0" lang="en-US" altLang="en-US" b="1" i="0" u="none" strike="noStrike" cap="none" normalizeH="0" baseline="0" dirty="0" err="1" smtClean="0">
                <a:ln>
                  <a:noFill/>
                </a:ln>
                <a:solidFill>
                  <a:srgbClr val="0360A6"/>
                </a:solidFill>
                <a:effectLst/>
                <a:latin typeface="inherit"/>
                <a:cs typeface="Arial" panose="020B0604020202020204" pitchFamily="34" charset="0"/>
                <a:hlinkClick r:id="rId3"/>
              </a:rPr>
              <a:t>nllunio’ch</a:t>
            </a:r>
            <a:r>
              <a:rPr kumimoji="0" lang="en-US" altLang="en-US" b="1" i="0" u="none" strike="noStrike" cap="none" normalizeH="0" baseline="0" dirty="0" smtClean="0">
                <a:ln>
                  <a:noFill/>
                </a:ln>
                <a:solidFill>
                  <a:srgbClr val="0360A6"/>
                </a:solidFill>
                <a:effectLst/>
                <a:latin typeface="inherit"/>
                <a:cs typeface="Arial" panose="020B0604020202020204" pitchFamily="34" charset="0"/>
                <a:hlinkClick r:id="rId3"/>
              </a:rPr>
              <a:t> </a:t>
            </a:r>
            <a:r>
              <a:rPr kumimoji="0" lang="en-US" altLang="en-US" b="1" i="0" u="none" strike="noStrike" cap="none" normalizeH="0" baseline="0" dirty="0" err="1" smtClean="0">
                <a:ln>
                  <a:noFill/>
                </a:ln>
                <a:solidFill>
                  <a:srgbClr val="0360A6"/>
                </a:solidFill>
                <a:effectLst/>
                <a:latin typeface="inherit"/>
                <a:cs typeface="Arial" panose="020B0604020202020204" pitchFamily="34" charset="0"/>
                <a:hlinkClick r:id="rId3"/>
              </a:rPr>
              <a:t>cwricwlwm</a:t>
            </a:r>
            <a:endParaRPr kumimoji="0" lang="en-US" altLang="en-US" b="0" i="0" u="none" strike="noStrike" cap="none" normalizeH="0" baseline="0" dirty="0" smtClean="0">
              <a:ln>
                <a:noFill/>
              </a:ln>
              <a:solidFill>
                <a:srgbClr val="1F1F1F"/>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err="1" smtClean="0">
                <a:ln>
                  <a:noFill/>
                </a:ln>
                <a:solidFill>
                  <a:srgbClr val="666666"/>
                </a:solidFill>
                <a:effectLst/>
                <a:latin typeface="inherit"/>
                <a:cs typeface="Arial" panose="020B0604020202020204" pitchFamily="34" charset="0"/>
              </a:rPr>
              <a:t>Canllawiau</a:t>
            </a:r>
            <a:r>
              <a:rPr kumimoji="0" lang="en-US" altLang="en-US" b="0" i="0" u="none" strike="noStrike" cap="none" normalizeH="0" baseline="0" dirty="0" smtClean="0">
                <a:ln>
                  <a:noFill/>
                </a:ln>
                <a:solidFill>
                  <a:srgbClr val="666666"/>
                </a:solidFill>
                <a:effectLst/>
                <a:latin typeface="inherit"/>
                <a:cs typeface="Arial" panose="020B0604020202020204" pitchFamily="34" charset="0"/>
              </a:rPr>
              <a:t> </a:t>
            </a:r>
            <a:r>
              <a:rPr kumimoji="0" lang="en-US" altLang="en-US" b="0" i="0" u="none" strike="noStrike" cap="none" normalizeH="0" baseline="0" dirty="0" err="1" smtClean="0">
                <a:ln>
                  <a:noFill/>
                </a:ln>
                <a:solidFill>
                  <a:srgbClr val="666666"/>
                </a:solidFill>
                <a:effectLst/>
                <a:latin typeface="inherit"/>
                <a:cs typeface="Arial" panose="020B0604020202020204" pitchFamily="34" charset="0"/>
              </a:rPr>
              <a:t>cyffredinol</a:t>
            </a:r>
            <a:r>
              <a:rPr kumimoji="0" lang="en-US" altLang="en-US" b="0" i="0" u="none" strike="noStrike" cap="none" normalizeH="0" baseline="0" dirty="0" smtClean="0">
                <a:ln>
                  <a:noFill/>
                </a:ln>
                <a:solidFill>
                  <a:srgbClr val="666666"/>
                </a:solidFill>
                <a:effectLst/>
                <a:latin typeface="inherit"/>
                <a:cs typeface="Arial" panose="020B0604020202020204" pitchFamily="34" charset="0"/>
              </a:rPr>
              <a:t> </a:t>
            </a:r>
            <a:r>
              <a:rPr kumimoji="0" lang="en-US" altLang="en-US" b="0" i="0" u="none" strike="noStrike" cap="none" normalizeH="0" baseline="0" dirty="0" err="1" smtClean="0">
                <a:ln>
                  <a:noFill/>
                </a:ln>
                <a:solidFill>
                  <a:srgbClr val="666666"/>
                </a:solidFill>
                <a:effectLst/>
                <a:latin typeface="inherit"/>
                <a:cs typeface="Arial" panose="020B0604020202020204" pitchFamily="34" charset="0"/>
              </a:rPr>
              <a:t>ar</a:t>
            </a:r>
            <a:r>
              <a:rPr kumimoji="0" lang="en-US" altLang="en-US" b="0" i="0" u="none" strike="noStrike" cap="none" normalizeH="0" baseline="0" dirty="0" smtClean="0">
                <a:ln>
                  <a:noFill/>
                </a:ln>
                <a:solidFill>
                  <a:srgbClr val="666666"/>
                </a:solidFill>
                <a:effectLst/>
                <a:latin typeface="inherit"/>
                <a:cs typeface="Arial" panose="020B0604020202020204" pitchFamily="34" charset="0"/>
              </a:rPr>
              <a:t> </a:t>
            </a:r>
            <a:r>
              <a:rPr kumimoji="0" lang="en-US" altLang="en-US" b="0" i="0" u="none" strike="noStrike" cap="none" normalizeH="0" baseline="0" dirty="0" err="1" smtClean="0">
                <a:ln>
                  <a:noFill/>
                </a:ln>
                <a:solidFill>
                  <a:srgbClr val="666666"/>
                </a:solidFill>
                <a:effectLst/>
                <a:latin typeface="inherit"/>
                <a:cs typeface="Arial" panose="020B0604020202020204" pitchFamily="34" charset="0"/>
              </a:rPr>
              <a:t>gyfer</a:t>
            </a:r>
            <a:r>
              <a:rPr kumimoji="0" lang="en-US" altLang="en-US" b="0" i="0" u="none" strike="noStrike" cap="none" normalizeH="0" baseline="0" dirty="0" smtClean="0">
                <a:ln>
                  <a:noFill/>
                </a:ln>
                <a:solidFill>
                  <a:srgbClr val="666666"/>
                </a:solidFill>
                <a:effectLst/>
                <a:latin typeface="inherit"/>
                <a:cs typeface="Arial" panose="020B0604020202020204" pitchFamily="34" charset="0"/>
              </a:rPr>
              <a:t> </a:t>
            </a:r>
            <a:r>
              <a:rPr kumimoji="0" lang="en-US" altLang="en-US" b="0" i="0" u="none" strike="noStrike" cap="none" normalizeH="0" baseline="0" dirty="0" err="1" smtClean="0">
                <a:ln>
                  <a:noFill/>
                </a:ln>
                <a:solidFill>
                  <a:srgbClr val="666666"/>
                </a:solidFill>
                <a:effectLst/>
                <a:latin typeface="inherit"/>
                <a:cs typeface="Arial" panose="020B0604020202020204" pitchFamily="34" charset="0"/>
              </a:rPr>
              <a:t>dylunio’ch</a:t>
            </a:r>
            <a:r>
              <a:rPr kumimoji="0" lang="en-US" altLang="en-US" b="0" i="0" u="none" strike="noStrike" cap="none" normalizeH="0" baseline="0" dirty="0" smtClean="0">
                <a:ln>
                  <a:noFill/>
                </a:ln>
                <a:solidFill>
                  <a:srgbClr val="666666"/>
                </a:solidFill>
                <a:effectLst/>
                <a:latin typeface="inherit"/>
                <a:cs typeface="Arial" panose="020B0604020202020204" pitchFamily="34" charset="0"/>
              </a:rPr>
              <a:t> </a:t>
            </a:r>
            <a:r>
              <a:rPr kumimoji="0" lang="en-US" altLang="en-US" b="0" i="0" u="none" strike="noStrike" cap="none" normalizeH="0" baseline="0" dirty="0" err="1" smtClean="0">
                <a:ln>
                  <a:noFill/>
                </a:ln>
                <a:solidFill>
                  <a:srgbClr val="666666"/>
                </a:solidFill>
                <a:effectLst/>
                <a:latin typeface="inherit"/>
                <a:cs typeface="Arial" panose="020B0604020202020204" pitchFamily="34" charset="0"/>
              </a:rPr>
              <a:t>cwricwlwm</a:t>
            </a:r>
            <a:r>
              <a:rPr kumimoji="0" lang="en-US" altLang="en-US" b="0" i="0" u="none" strike="noStrike" cap="none" normalizeH="0" baseline="0" dirty="0" smtClean="0">
                <a:ln>
                  <a:noFill/>
                </a:ln>
                <a:solidFill>
                  <a:srgbClr val="666666"/>
                </a:solidFill>
                <a:effectLst/>
                <a:latin typeface="inherit"/>
                <a:cs typeface="Arial" panose="020B0604020202020204" pitchFamily="34" charset="0"/>
              </a:rPr>
              <a:t> </a:t>
            </a:r>
            <a:r>
              <a:rPr kumimoji="0" lang="en-US" altLang="en-US" b="0" i="0" u="none" strike="noStrike" cap="none" normalizeH="0" baseline="0" dirty="0" err="1" smtClean="0">
                <a:ln>
                  <a:noFill/>
                </a:ln>
                <a:solidFill>
                  <a:srgbClr val="666666"/>
                </a:solidFill>
                <a:effectLst/>
                <a:latin typeface="inherit"/>
                <a:cs typeface="Arial" panose="020B0604020202020204" pitchFamily="34" charset="0"/>
              </a:rPr>
              <a:t>ar</a:t>
            </a:r>
            <a:r>
              <a:rPr kumimoji="0" lang="en-US" altLang="en-US" b="0" i="0" u="none" strike="noStrike" cap="none" normalizeH="0" baseline="0" dirty="0" smtClean="0">
                <a:ln>
                  <a:noFill/>
                </a:ln>
                <a:solidFill>
                  <a:srgbClr val="666666"/>
                </a:solidFill>
                <a:effectLst/>
                <a:latin typeface="inherit"/>
                <a:cs typeface="Arial" panose="020B0604020202020204" pitchFamily="34" charset="0"/>
              </a:rPr>
              <a:t> draws </a:t>
            </a:r>
            <a:r>
              <a:rPr kumimoji="0" lang="en-US" altLang="en-US" b="0" i="0" u="none" strike="noStrike" cap="none" normalizeH="0" baseline="0" dirty="0" err="1" smtClean="0">
                <a:ln>
                  <a:noFill/>
                </a:ln>
                <a:solidFill>
                  <a:srgbClr val="666666"/>
                </a:solidFill>
                <a:effectLst/>
                <a:latin typeface="inherit"/>
                <a:cs typeface="Arial" panose="020B0604020202020204" pitchFamily="34" charset="0"/>
              </a:rPr>
              <a:t>pob</a:t>
            </a:r>
            <a:r>
              <a:rPr kumimoji="0" lang="en-US" altLang="en-US" b="0" i="0" u="none" strike="noStrike" cap="none" normalizeH="0" baseline="0" dirty="0" smtClean="0">
                <a:ln>
                  <a:noFill/>
                </a:ln>
                <a:solidFill>
                  <a:srgbClr val="666666"/>
                </a:solidFill>
                <a:effectLst/>
                <a:latin typeface="inherit"/>
                <a:cs typeface="Arial" panose="020B0604020202020204" pitchFamily="34" charset="0"/>
              </a:rPr>
              <a:t> </a:t>
            </a:r>
            <a:r>
              <a:rPr kumimoji="0" lang="en-US" altLang="en-US" b="0" i="0" u="none" strike="noStrike" cap="none" normalizeH="0" baseline="0" dirty="0" err="1" smtClean="0">
                <a:ln>
                  <a:noFill/>
                </a:ln>
                <a:solidFill>
                  <a:srgbClr val="666666"/>
                </a:solidFill>
                <a:effectLst/>
                <a:latin typeface="inherit"/>
                <a:cs typeface="Arial" panose="020B0604020202020204" pitchFamily="34" charset="0"/>
              </a:rPr>
              <a:t>maes</a:t>
            </a:r>
            <a:r>
              <a:rPr kumimoji="0" lang="en-US" altLang="en-US" b="0" i="0" u="none" strike="noStrike" cap="none" normalizeH="0" baseline="0" dirty="0" smtClean="0">
                <a:ln>
                  <a:noFill/>
                </a:ln>
                <a:solidFill>
                  <a:srgbClr val="666666"/>
                </a:solidFill>
                <a:effectLst/>
                <a:latin typeface="inherit"/>
                <a:cs typeface="Arial" panose="020B0604020202020204" pitchFamily="34" charset="0"/>
              </a:rPr>
              <a:t> </a:t>
            </a:r>
            <a:r>
              <a:rPr kumimoji="0" lang="en-US" altLang="en-US" b="0" i="0" u="none" strike="noStrike" cap="none" normalizeH="0" baseline="0" dirty="0" err="1" smtClean="0">
                <a:ln>
                  <a:noFill/>
                </a:ln>
                <a:solidFill>
                  <a:srgbClr val="666666"/>
                </a:solidFill>
                <a:effectLst/>
                <a:latin typeface="inherit"/>
                <a:cs typeface="Arial" panose="020B0604020202020204" pitchFamily="34" charset="0"/>
              </a:rPr>
              <a:t>dysgu</a:t>
            </a:r>
            <a:r>
              <a:rPr kumimoji="0" lang="en-US" altLang="en-US" b="0" i="0" u="none" strike="noStrike" cap="none" normalizeH="0" baseline="0" dirty="0" smtClean="0">
                <a:ln>
                  <a:noFill/>
                </a:ln>
                <a:solidFill>
                  <a:srgbClr val="666666"/>
                </a:solidFill>
                <a:effectLst/>
                <a:latin typeface="inherit"/>
                <a:cs typeface="Arial" panose="020B0604020202020204" pitchFamily="34" charset="0"/>
              </a:rPr>
              <a:t> a </a:t>
            </a:r>
            <a:r>
              <a:rPr kumimoji="0" lang="en-US" altLang="en-US" b="0" i="0" u="none" strike="noStrike" cap="none" normalizeH="0" baseline="0" dirty="0" err="1" smtClean="0">
                <a:ln>
                  <a:noFill/>
                </a:ln>
                <a:solidFill>
                  <a:srgbClr val="666666"/>
                </a:solidFill>
                <a:effectLst/>
                <a:latin typeface="inherit"/>
                <a:cs typeface="Arial" panose="020B0604020202020204" pitchFamily="34" charset="0"/>
              </a:rPr>
              <a:t>phrofiad</a:t>
            </a:r>
            <a:endParaRPr kumimoji="0" lang="en-US" altLang="en-US" b="0" i="0" u="none" strike="noStrike" cap="none" normalizeH="0" baseline="0" dirty="0" smtClean="0">
              <a:ln>
                <a:noFill/>
              </a:ln>
              <a:solidFill>
                <a:srgbClr val="1F1F1F"/>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1" i="0" u="none" strike="noStrike" cap="none" normalizeH="0" baseline="0" dirty="0" smtClean="0">
              <a:ln>
                <a:noFill/>
              </a:ln>
              <a:solidFill>
                <a:srgbClr val="0360A6"/>
              </a:solidFill>
              <a:effectLst/>
              <a:latin typeface="inherit"/>
              <a:cs typeface="Arial" panose="020B0604020202020204" pitchFamily="34" charset="0"/>
            </a:endParaRPr>
          </a:p>
        </p:txBody>
      </p:sp>
      <p:sp>
        <p:nvSpPr>
          <p:cNvPr id="4" name="Title 3"/>
          <p:cNvSpPr>
            <a:spLocks noGrp="1"/>
          </p:cNvSpPr>
          <p:nvPr>
            <p:ph type="title"/>
          </p:nvPr>
        </p:nvSpPr>
        <p:spPr>
          <a:xfrm>
            <a:off x="628650" y="40568"/>
            <a:ext cx="7886700" cy="1325563"/>
          </a:xfrm>
        </p:spPr>
        <p:txBody>
          <a:bodyPr/>
          <a:lstStyle/>
          <a:p>
            <a:r>
              <a:rPr lang="en-GB" dirty="0" err="1" smtClean="0"/>
              <a:t>Cwricwlwm</a:t>
            </a:r>
            <a:r>
              <a:rPr lang="en-GB" dirty="0" smtClean="0"/>
              <a:t> </a:t>
            </a:r>
            <a:r>
              <a:rPr lang="en-GB" dirty="0" err="1" smtClean="0"/>
              <a:t>i</a:t>
            </a:r>
            <a:r>
              <a:rPr lang="en-GB" dirty="0" smtClean="0"/>
              <a:t> </a:t>
            </a:r>
            <a:r>
              <a:rPr lang="en-GB" dirty="0" err="1" smtClean="0"/>
              <a:t>Gymru</a:t>
            </a:r>
            <a:r>
              <a:rPr lang="en-GB" dirty="0" smtClean="0"/>
              <a:t> 2022</a:t>
            </a:r>
            <a:endParaRPr lang="en-GB" dirty="0"/>
          </a:p>
        </p:txBody>
      </p:sp>
      <p:sp>
        <p:nvSpPr>
          <p:cNvPr id="6" name="Rectangle 5"/>
          <p:cNvSpPr/>
          <p:nvPr/>
        </p:nvSpPr>
        <p:spPr>
          <a:xfrm>
            <a:off x="4715869" y="5235654"/>
            <a:ext cx="4572000" cy="646331"/>
          </a:xfrm>
          <a:prstGeom prst="rect">
            <a:avLst/>
          </a:prstGeom>
        </p:spPr>
        <p:txBody>
          <a:bodyPr>
            <a:spAutoFit/>
          </a:bodyPr>
          <a:lstStyle/>
          <a:p>
            <a:r>
              <a:rPr lang="en-GB" dirty="0">
                <a:hlinkClick r:id="rId3"/>
              </a:rPr>
              <a:t>https://hwb.gov.wales/cwricwlwm-i-gymru/cynllunio-eich-cwricwlwm</a:t>
            </a:r>
            <a:r>
              <a:rPr lang="en-GB" dirty="0" smtClean="0">
                <a:hlinkClick r:id="rId3"/>
              </a:rPr>
              <a:t>/</a:t>
            </a:r>
            <a:r>
              <a:rPr lang="en-GB" dirty="0" smtClean="0"/>
              <a:t> </a:t>
            </a:r>
            <a:endParaRPr lang="en-GB" dirty="0"/>
          </a:p>
        </p:txBody>
      </p:sp>
      <p:pic>
        <p:nvPicPr>
          <p:cNvPr id="7" name="Picture 6"/>
          <p:cNvPicPr>
            <a:picLocks noChangeAspect="1"/>
          </p:cNvPicPr>
          <p:nvPr/>
        </p:nvPicPr>
        <p:blipFill>
          <a:blip r:embed="rId4"/>
          <a:stretch>
            <a:fillRect/>
          </a:stretch>
        </p:blipFill>
        <p:spPr>
          <a:xfrm>
            <a:off x="985584" y="1169681"/>
            <a:ext cx="5769633" cy="3906175"/>
          </a:xfrm>
          <a:prstGeom prst="rect">
            <a:avLst/>
          </a:prstGeom>
        </p:spPr>
      </p:pic>
    </p:spTree>
    <p:extLst>
      <p:ext uri="{BB962C8B-B14F-4D97-AF65-F5344CB8AC3E}">
        <p14:creationId xmlns:p14="http://schemas.microsoft.com/office/powerpoint/2010/main" val="65729554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CCD3D2E-8C7A-874B-919E-0DC660B10B0F}"/>
              </a:ext>
            </a:extLst>
          </p:cNvPr>
          <p:cNvSpPr/>
          <p:nvPr/>
        </p:nvSpPr>
        <p:spPr>
          <a:xfrm>
            <a:off x="103720" y="161563"/>
            <a:ext cx="4018548" cy="2554545"/>
          </a:xfrm>
          <a:prstGeom prst="rect">
            <a:avLst/>
          </a:prstGeom>
        </p:spPr>
        <p:txBody>
          <a:bodyPr wrap="square">
            <a:spAutoFit/>
          </a:bodyPr>
          <a:lstStyle/>
          <a:p>
            <a:r>
              <a:rPr lang="en-GB" sz="2000" dirty="0" smtClean="0">
                <a:latin typeface="Arial" panose="020B0604020202020204" pitchFamily="34" charset="0"/>
                <a:cs typeface="Arial" panose="020B0604020202020204" pitchFamily="34" charset="0"/>
              </a:rPr>
              <a:t>Mae </a:t>
            </a:r>
            <a:r>
              <a:rPr lang="en-GB" sz="2000" dirty="0" err="1" smtClean="0">
                <a:latin typeface="Arial" panose="020B0604020202020204" pitchFamily="34" charset="0"/>
                <a:cs typeface="Arial" panose="020B0604020202020204" pitchFamily="34" charset="0"/>
              </a:rPr>
              <a:t>canllawiau</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Cwricwlwm</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i</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Gymru</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yn</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anelu</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i</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helpu</a:t>
            </a:r>
            <a:r>
              <a:rPr lang="en-GB" sz="2000" dirty="0" smtClean="0">
                <a:latin typeface="Arial" panose="020B0604020202020204" pitchFamily="34" charset="0"/>
                <a:cs typeface="Arial" panose="020B0604020202020204" pitchFamily="34" charset="0"/>
              </a:rPr>
              <a:t> </a:t>
            </a:r>
            <a:r>
              <a:rPr lang="en-GB" sz="2000" dirty="0" err="1" smtClean="0">
                <a:solidFill>
                  <a:srgbClr val="32B098"/>
                </a:solidFill>
                <a:latin typeface="Arial" panose="020B0604020202020204" pitchFamily="34" charset="0"/>
                <a:cs typeface="Arial" panose="020B0604020202020204" pitchFamily="34" charset="0"/>
              </a:rPr>
              <a:t>pob</a:t>
            </a:r>
            <a:r>
              <a:rPr lang="en-GB" sz="2000" dirty="0" smtClean="0">
                <a:solidFill>
                  <a:srgbClr val="32B098"/>
                </a:solidFill>
                <a:latin typeface="Arial" panose="020B0604020202020204" pitchFamily="34" charset="0"/>
                <a:cs typeface="Arial" panose="020B0604020202020204" pitchFamily="34" charset="0"/>
              </a:rPr>
              <a:t> </a:t>
            </a:r>
            <a:r>
              <a:rPr lang="en-GB" sz="2000" dirty="0" err="1" smtClean="0">
                <a:solidFill>
                  <a:srgbClr val="32B098"/>
                </a:solidFill>
                <a:latin typeface="Arial" panose="020B0604020202020204" pitchFamily="34" charset="0"/>
                <a:cs typeface="Arial" panose="020B0604020202020204" pitchFamily="34" charset="0"/>
              </a:rPr>
              <a:t>ysgol</a:t>
            </a:r>
            <a:r>
              <a:rPr lang="en-GB" sz="2000" dirty="0" smtClean="0">
                <a:solidFill>
                  <a:srgbClr val="32B098"/>
                </a:solidFill>
                <a:latin typeface="Arial" panose="020B0604020202020204" pitchFamily="34" charset="0"/>
                <a:cs typeface="Arial" panose="020B0604020202020204" pitchFamily="34" charset="0"/>
              </a:rPr>
              <a:t> </a:t>
            </a:r>
            <a:r>
              <a:rPr lang="en-GB" sz="2000" dirty="0" err="1" smtClean="0">
                <a:solidFill>
                  <a:srgbClr val="32B098"/>
                </a:solidFill>
                <a:latin typeface="Arial" panose="020B0604020202020204" pitchFamily="34" charset="0"/>
                <a:cs typeface="Arial" panose="020B0604020202020204" pitchFamily="34" charset="0"/>
              </a:rPr>
              <a:t>i</a:t>
            </a:r>
            <a:r>
              <a:rPr lang="en-GB" sz="2000" dirty="0" smtClean="0">
                <a:solidFill>
                  <a:srgbClr val="32B098"/>
                </a:solidFill>
                <a:latin typeface="Arial" panose="020B0604020202020204" pitchFamily="34" charset="0"/>
                <a:cs typeface="Arial" panose="020B0604020202020204" pitchFamily="34" charset="0"/>
              </a:rPr>
              <a:t> </a:t>
            </a:r>
            <a:r>
              <a:rPr lang="en-GB" sz="2000" dirty="0" err="1" smtClean="0">
                <a:solidFill>
                  <a:srgbClr val="32B098"/>
                </a:solidFill>
                <a:latin typeface="Arial" panose="020B0604020202020204" pitchFamily="34" charset="0"/>
                <a:cs typeface="Arial" panose="020B0604020202020204" pitchFamily="34" charset="0"/>
              </a:rPr>
              <a:t>ddatblygu</a:t>
            </a:r>
            <a:r>
              <a:rPr lang="en-GB" sz="2000" dirty="0" smtClean="0">
                <a:solidFill>
                  <a:srgbClr val="32B098"/>
                </a:solidFill>
                <a:latin typeface="Arial" panose="020B0604020202020204" pitchFamily="34" charset="0"/>
                <a:cs typeface="Arial" panose="020B0604020202020204" pitchFamily="34" charset="0"/>
              </a:rPr>
              <a:t> </a:t>
            </a:r>
            <a:r>
              <a:rPr lang="en-GB" sz="2000" dirty="0" err="1" smtClean="0">
                <a:solidFill>
                  <a:srgbClr val="32B098"/>
                </a:solidFill>
                <a:latin typeface="Arial" panose="020B0604020202020204" pitchFamily="34" charset="0"/>
                <a:cs typeface="Arial" panose="020B0604020202020204" pitchFamily="34" charset="0"/>
              </a:rPr>
              <a:t>eu</a:t>
            </a:r>
            <a:r>
              <a:rPr lang="en-GB" sz="2000" dirty="0" smtClean="0">
                <a:solidFill>
                  <a:srgbClr val="32B098"/>
                </a:solidFill>
                <a:latin typeface="Arial" panose="020B0604020202020204" pitchFamily="34" charset="0"/>
                <a:cs typeface="Arial" panose="020B0604020202020204" pitchFamily="34" charset="0"/>
              </a:rPr>
              <a:t> </a:t>
            </a:r>
            <a:r>
              <a:rPr lang="en-GB" sz="2000" dirty="0" err="1" smtClean="0">
                <a:solidFill>
                  <a:srgbClr val="32B098"/>
                </a:solidFill>
                <a:latin typeface="Arial" panose="020B0604020202020204" pitchFamily="34" charset="0"/>
                <a:cs typeface="Arial" panose="020B0604020202020204" pitchFamily="34" charset="0"/>
              </a:rPr>
              <a:t>cwricwlwm</a:t>
            </a:r>
            <a:r>
              <a:rPr lang="en-GB" sz="2000" dirty="0" smtClean="0">
                <a:solidFill>
                  <a:srgbClr val="32B098"/>
                </a:solidFill>
                <a:latin typeface="Arial" panose="020B0604020202020204" pitchFamily="34" charset="0"/>
                <a:cs typeface="Arial" panose="020B0604020202020204" pitchFamily="34" charset="0"/>
              </a:rPr>
              <a:t> </a:t>
            </a:r>
            <a:r>
              <a:rPr lang="en-GB" sz="2000" dirty="0" err="1" smtClean="0">
                <a:solidFill>
                  <a:srgbClr val="32B098"/>
                </a:solidFill>
                <a:latin typeface="Arial" panose="020B0604020202020204" pitchFamily="34" charset="0"/>
                <a:cs typeface="Arial" panose="020B0604020202020204" pitchFamily="34" charset="0"/>
              </a:rPr>
              <a:t>eu</a:t>
            </a:r>
            <a:r>
              <a:rPr lang="en-GB" sz="2000" dirty="0" smtClean="0">
                <a:solidFill>
                  <a:srgbClr val="32B098"/>
                </a:solidFill>
                <a:latin typeface="Arial" panose="020B0604020202020204" pitchFamily="34" charset="0"/>
                <a:cs typeface="Arial" panose="020B0604020202020204" pitchFamily="34" charset="0"/>
              </a:rPr>
              <a:t> </a:t>
            </a:r>
            <a:r>
              <a:rPr lang="en-GB" sz="2000" dirty="0" err="1" smtClean="0">
                <a:solidFill>
                  <a:srgbClr val="32B098"/>
                </a:solidFill>
                <a:latin typeface="Arial" panose="020B0604020202020204" pitchFamily="34" charset="0"/>
                <a:cs typeface="Arial" panose="020B0604020202020204" pitchFamily="34" charset="0"/>
              </a:rPr>
              <a:t>hunain</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gan</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alluogi</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eu</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dysgwyr</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i</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ddatblygu</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tuag</a:t>
            </a:r>
            <a:r>
              <a:rPr lang="en-GB" sz="2000" dirty="0" smtClean="0">
                <a:latin typeface="Arial" panose="020B0604020202020204" pitchFamily="34" charset="0"/>
                <a:cs typeface="Arial" panose="020B0604020202020204" pitchFamily="34" charset="0"/>
              </a:rPr>
              <a:t> at </a:t>
            </a:r>
            <a:r>
              <a:rPr lang="en-GB" sz="2000" dirty="0" err="1" smtClean="0">
                <a:latin typeface="Arial" panose="020B0604020202020204" pitchFamily="34" charset="0"/>
                <a:cs typeface="Arial" panose="020B0604020202020204" pitchFamily="34" charset="0"/>
              </a:rPr>
              <a:t>bedwar</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diben</a:t>
            </a:r>
            <a:r>
              <a:rPr lang="en-GB" sz="2000" dirty="0" smtClean="0">
                <a:latin typeface="Arial" panose="020B0604020202020204" pitchFamily="34" charset="0"/>
                <a:cs typeface="Arial" panose="020B0604020202020204" pitchFamily="34" charset="0"/>
              </a:rPr>
              <a:t> y </a:t>
            </a:r>
            <a:r>
              <a:rPr lang="en-GB" sz="2000" dirty="0" err="1" smtClean="0">
                <a:latin typeface="Arial" panose="020B0604020202020204" pitchFamily="34" charset="0"/>
                <a:cs typeface="Arial" panose="020B0604020202020204" pitchFamily="34" charset="0"/>
              </a:rPr>
              <a:t>cwricwlwm</a:t>
            </a:r>
            <a:r>
              <a:rPr lang="en-GB" sz="2000" dirty="0" smtClean="0">
                <a:latin typeface="Arial" panose="020B0604020202020204" pitchFamily="34" charset="0"/>
                <a:cs typeface="Arial" panose="020B0604020202020204" pitchFamily="34" charset="0"/>
              </a:rPr>
              <a:t> – man </a:t>
            </a:r>
            <a:r>
              <a:rPr lang="en-GB" sz="2000" dirty="0" err="1" smtClean="0">
                <a:latin typeface="Arial" panose="020B0604020202020204" pitchFamily="34" charset="0"/>
                <a:cs typeface="Arial" panose="020B0604020202020204" pitchFamily="34" charset="0"/>
              </a:rPr>
              <a:t>cychwyn</a:t>
            </a:r>
            <a:r>
              <a:rPr lang="en-GB" sz="2000" dirty="0" smtClean="0">
                <a:latin typeface="Arial" panose="020B0604020202020204" pitchFamily="34" charset="0"/>
                <a:cs typeface="Arial" panose="020B0604020202020204" pitchFamily="34" charset="0"/>
              </a:rPr>
              <a:t> a </a:t>
            </a:r>
            <a:r>
              <a:rPr lang="en-GB" sz="2000" dirty="0" err="1" smtClean="0">
                <a:latin typeface="Arial" panose="020B0604020202020204" pitchFamily="34" charset="0"/>
                <a:cs typeface="Arial" panose="020B0604020202020204" pitchFamily="34" charset="0"/>
              </a:rPr>
              <a:t>dyhead</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ar</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gyfer</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pob</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plentyn</a:t>
            </a:r>
            <a:r>
              <a:rPr lang="en-GB" sz="2000" dirty="0" smtClean="0">
                <a:latin typeface="Arial" panose="020B0604020202020204" pitchFamily="34" charset="0"/>
                <a:cs typeface="Arial" panose="020B0604020202020204" pitchFamily="34" charset="0"/>
              </a:rPr>
              <a:t>  a person </a:t>
            </a:r>
            <a:r>
              <a:rPr lang="en-GB" sz="2000" dirty="0" err="1" smtClean="0">
                <a:latin typeface="Arial" panose="020B0604020202020204" pitchFamily="34" charset="0"/>
                <a:cs typeface="Arial" panose="020B0604020202020204" pitchFamily="34" charset="0"/>
              </a:rPr>
              <a:t>ifanc</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yng</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Nghymru</a:t>
            </a:r>
            <a:r>
              <a:rPr lang="en-GB" sz="2000" dirty="0" smtClean="0">
                <a:latin typeface="Arial" panose="020B0604020202020204" pitchFamily="34" charset="0"/>
                <a:cs typeface="Arial" panose="020B0604020202020204" pitchFamily="34" charset="0"/>
              </a:rPr>
              <a:t>.</a:t>
            </a:r>
            <a:endParaRPr lang="en-US" sz="2000"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F2483485-3DE0-FB4E-8BE9-F28718CDBCE7}"/>
              </a:ext>
            </a:extLst>
          </p:cNvPr>
          <p:cNvSpPr/>
          <p:nvPr/>
        </p:nvSpPr>
        <p:spPr>
          <a:xfrm>
            <a:off x="242999" y="2887796"/>
            <a:ext cx="5267623" cy="3785652"/>
          </a:xfrm>
          <a:prstGeom prst="rect">
            <a:avLst/>
          </a:prstGeom>
        </p:spPr>
        <p:txBody>
          <a:bodyPr wrap="square">
            <a:spAutoFit/>
          </a:bodyPr>
          <a:lstStyle/>
          <a:p>
            <a:r>
              <a:rPr lang="en-GB" sz="2000" dirty="0" err="1" smtClean="0">
                <a:latin typeface="Arial" panose="020B0604020202020204" pitchFamily="34" charset="0"/>
                <a:cs typeface="Arial" panose="020B0604020202020204" pitchFamily="34" charset="0"/>
              </a:rPr>
              <a:t>Pwrpas</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cwricwlwm</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yw</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galluogi</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dysgwyr</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i</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ddatblygu</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fel</a:t>
            </a:r>
            <a:r>
              <a:rPr lang="en-GB" sz="2000" dirty="0" smtClean="0">
                <a:latin typeface="Arial" panose="020B0604020202020204" pitchFamily="34" charset="0"/>
                <a:cs typeface="Arial" panose="020B0604020202020204" pitchFamily="34" charset="0"/>
              </a:rPr>
              <a:t>:</a:t>
            </a:r>
            <a:endParaRPr lang="en-GB" sz="2000" dirty="0">
              <a:latin typeface="Arial" panose="020B0604020202020204" pitchFamily="34" charset="0"/>
              <a:cs typeface="Arial" panose="020B0604020202020204" pitchFamily="34" charset="0"/>
            </a:endParaRPr>
          </a:p>
          <a:p>
            <a:pPr marL="285750" indent="-285750" fontAlgn="t">
              <a:buFont typeface="Arial" panose="020B0604020202020204" pitchFamily="34" charset="0"/>
              <a:buChar char="•"/>
            </a:pPr>
            <a:r>
              <a:rPr lang="en-GB" sz="2000" dirty="0" err="1" smtClean="0"/>
              <a:t>dysgwyr</a:t>
            </a:r>
            <a:r>
              <a:rPr lang="en-GB" sz="2000" dirty="0" smtClean="0"/>
              <a:t> </a:t>
            </a:r>
            <a:r>
              <a:rPr lang="en-GB" sz="2000" dirty="0" err="1"/>
              <a:t>uchelgeisiol</a:t>
            </a:r>
            <a:r>
              <a:rPr lang="en-GB" sz="2000" dirty="0"/>
              <a:t>, </a:t>
            </a:r>
            <a:r>
              <a:rPr lang="en-GB" sz="2000" dirty="0" err="1"/>
              <a:t>galluog</a:t>
            </a:r>
            <a:r>
              <a:rPr lang="en-GB" sz="2000" dirty="0"/>
              <a:t> </a:t>
            </a:r>
            <a:r>
              <a:rPr lang="en-GB" sz="2000" dirty="0" err="1"/>
              <a:t>sy’n</a:t>
            </a:r>
            <a:r>
              <a:rPr lang="en-GB" sz="2000" dirty="0"/>
              <a:t> </a:t>
            </a:r>
            <a:r>
              <a:rPr lang="en-GB" sz="2000" dirty="0" err="1"/>
              <a:t>barod</a:t>
            </a:r>
            <a:r>
              <a:rPr lang="en-GB" sz="2000" dirty="0"/>
              <a:t> </a:t>
            </a:r>
            <a:r>
              <a:rPr lang="en-GB" sz="2000" dirty="0" err="1"/>
              <a:t>i</a:t>
            </a:r>
            <a:r>
              <a:rPr lang="en-GB" sz="2000" dirty="0"/>
              <a:t> </a:t>
            </a:r>
            <a:r>
              <a:rPr lang="en-GB" sz="2000" dirty="0" err="1"/>
              <a:t>ddysgu</a:t>
            </a:r>
            <a:r>
              <a:rPr lang="en-GB" sz="2000" dirty="0"/>
              <a:t> </a:t>
            </a:r>
            <a:r>
              <a:rPr lang="en-GB" sz="2000" dirty="0" err="1"/>
              <a:t>drwy</a:t>
            </a:r>
            <a:r>
              <a:rPr lang="en-GB" sz="2000" dirty="0"/>
              <a:t> </a:t>
            </a:r>
            <a:r>
              <a:rPr lang="en-GB" sz="2000" dirty="0" err="1"/>
              <a:t>gydol</a:t>
            </a:r>
            <a:r>
              <a:rPr lang="en-GB" sz="2000" dirty="0"/>
              <a:t> </a:t>
            </a:r>
            <a:r>
              <a:rPr lang="en-GB" sz="2000" dirty="0" err="1"/>
              <a:t>eu</a:t>
            </a:r>
            <a:r>
              <a:rPr lang="en-GB" sz="2000" dirty="0"/>
              <a:t> hoes</a:t>
            </a:r>
          </a:p>
          <a:p>
            <a:pPr marL="285750" indent="-285750" fontAlgn="t">
              <a:buFont typeface="Arial" panose="020B0604020202020204" pitchFamily="34" charset="0"/>
              <a:buChar char="•"/>
            </a:pPr>
            <a:r>
              <a:rPr lang="en-GB" sz="2000" dirty="0" err="1"/>
              <a:t>cyfranwyr</a:t>
            </a:r>
            <a:r>
              <a:rPr lang="en-GB" sz="2000" dirty="0"/>
              <a:t> </a:t>
            </a:r>
            <a:r>
              <a:rPr lang="en-GB" sz="2000" dirty="0" err="1"/>
              <a:t>mentrus</a:t>
            </a:r>
            <a:r>
              <a:rPr lang="en-GB" sz="2000" dirty="0"/>
              <a:t>, </a:t>
            </a:r>
            <a:r>
              <a:rPr lang="en-GB" sz="2000" dirty="0" err="1"/>
              <a:t>creadigol</a:t>
            </a:r>
            <a:r>
              <a:rPr lang="en-GB" sz="2000" dirty="0"/>
              <a:t> </a:t>
            </a:r>
            <a:r>
              <a:rPr lang="en-GB" sz="2000" dirty="0" err="1"/>
              <a:t>sy’n</a:t>
            </a:r>
            <a:r>
              <a:rPr lang="en-GB" sz="2000" dirty="0"/>
              <a:t> </a:t>
            </a:r>
            <a:r>
              <a:rPr lang="en-GB" sz="2000" dirty="0" err="1"/>
              <a:t>barod</a:t>
            </a:r>
            <a:r>
              <a:rPr lang="en-GB" sz="2000" dirty="0"/>
              <a:t> </a:t>
            </a:r>
            <a:r>
              <a:rPr lang="en-GB" sz="2000" dirty="0" err="1"/>
              <a:t>i</a:t>
            </a:r>
            <a:r>
              <a:rPr lang="en-GB" sz="2000" dirty="0"/>
              <a:t> </a:t>
            </a:r>
            <a:r>
              <a:rPr lang="en-GB" sz="2000" dirty="0" err="1"/>
              <a:t>chwarae</a:t>
            </a:r>
            <a:r>
              <a:rPr lang="en-GB" sz="2000" dirty="0"/>
              <a:t> </a:t>
            </a:r>
            <a:r>
              <a:rPr lang="en-GB" sz="2000" dirty="0" err="1"/>
              <a:t>eu</a:t>
            </a:r>
            <a:r>
              <a:rPr lang="en-GB" sz="2000" dirty="0"/>
              <a:t> </a:t>
            </a:r>
            <a:r>
              <a:rPr lang="en-GB" sz="2000" dirty="0" err="1"/>
              <a:t>rhan</a:t>
            </a:r>
            <a:r>
              <a:rPr lang="en-GB" sz="2000" dirty="0"/>
              <a:t> </a:t>
            </a:r>
            <a:r>
              <a:rPr lang="en-GB" sz="2000" dirty="0" err="1"/>
              <a:t>yn</a:t>
            </a:r>
            <a:r>
              <a:rPr lang="en-GB" sz="2000" dirty="0"/>
              <a:t> </a:t>
            </a:r>
            <a:r>
              <a:rPr lang="en-GB" sz="2000" dirty="0" err="1"/>
              <a:t>llawn</a:t>
            </a:r>
            <a:r>
              <a:rPr lang="en-GB" sz="2000" dirty="0"/>
              <a:t> </a:t>
            </a:r>
            <a:r>
              <a:rPr lang="en-GB" sz="2000" dirty="0" err="1"/>
              <a:t>yn</a:t>
            </a:r>
            <a:r>
              <a:rPr lang="en-GB" sz="2000" dirty="0"/>
              <a:t> </a:t>
            </a:r>
            <a:r>
              <a:rPr lang="en-GB" sz="2000" dirty="0" err="1"/>
              <a:t>eu</a:t>
            </a:r>
            <a:r>
              <a:rPr lang="en-GB" sz="2000" dirty="0"/>
              <a:t> </a:t>
            </a:r>
            <a:r>
              <a:rPr lang="en-GB" sz="2000" dirty="0" err="1"/>
              <a:t>bywyd</a:t>
            </a:r>
            <a:r>
              <a:rPr lang="en-GB" sz="2000" dirty="0"/>
              <a:t> </a:t>
            </a:r>
            <a:r>
              <a:rPr lang="en-GB" sz="2000" dirty="0" err="1"/>
              <a:t>a’u</a:t>
            </a:r>
            <a:r>
              <a:rPr lang="en-GB" sz="2000" dirty="0"/>
              <a:t> </a:t>
            </a:r>
            <a:r>
              <a:rPr lang="en-GB" sz="2000" dirty="0" err="1"/>
              <a:t>gwaith</a:t>
            </a:r>
            <a:endParaRPr lang="en-GB" sz="2000" dirty="0"/>
          </a:p>
          <a:p>
            <a:pPr marL="285750" indent="-285750" fontAlgn="t">
              <a:buFont typeface="Arial" panose="020B0604020202020204" pitchFamily="34" charset="0"/>
              <a:buChar char="•"/>
            </a:pPr>
            <a:r>
              <a:rPr lang="en-GB" sz="2000" dirty="0" err="1"/>
              <a:t>dinasyddion</a:t>
            </a:r>
            <a:r>
              <a:rPr lang="en-GB" sz="2000" dirty="0"/>
              <a:t> </a:t>
            </a:r>
            <a:r>
              <a:rPr lang="en-GB" sz="2000" dirty="0" err="1"/>
              <a:t>egwyddorol</a:t>
            </a:r>
            <a:r>
              <a:rPr lang="en-GB" sz="2000" dirty="0"/>
              <a:t>, </a:t>
            </a:r>
            <a:r>
              <a:rPr lang="en-GB" sz="2000" dirty="0" err="1" smtClean="0"/>
              <a:t>gwybodus</a:t>
            </a:r>
            <a:r>
              <a:rPr lang="en-GB" sz="2000" dirty="0" smtClean="0"/>
              <a:t> o </a:t>
            </a:r>
            <a:r>
              <a:rPr lang="en-GB" sz="2000" dirty="0" err="1"/>
              <a:t>G</a:t>
            </a:r>
            <a:r>
              <a:rPr lang="en-GB" sz="2000" dirty="0" err="1" smtClean="0"/>
              <a:t>ymru</a:t>
            </a:r>
            <a:r>
              <a:rPr lang="en-GB" sz="2000" dirty="0" smtClean="0"/>
              <a:t> </a:t>
            </a:r>
            <a:r>
              <a:rPr lang="en-GB" sz="2000" dirty="0" err="1"/>
              <a:t>a’r</a:t>
            </a:r>
            <a:r>
              <a:rPr lang="en-GB" sz="2000" dirty="0"/>
              <a:t> </a:t>
            </a:r>
            <a:r>
              <a:rPr lang="en-GB" sz="2000" dirty="0" err="1"/>
              <a:t>byd</a:t>
            </a:r>
            <a:endParaRPr lang="en-GB" sz="2000" dirty="0"/>
          </a:p>
          <a:p>
            <a:pPr marL="285750" indent="-285750" fontAlgn="t">
              <a:buFont typeface="Arial" panose="020B0604020202020204" pitchFamily="34" charset="0"/>
              <a:buChar char="•"/>
            </a:pPr>
            <a:r>
              <a:rPr lang="en-GB" sz="2000" dirty="0" err="1"/>
              <a:t>unigolion</a:t>
            </a:r>
            <a:r>
              <a:rPr lang="en-GB" sz="2000" dirty="0"/>
              <a:t> </a:t>
            </a:r>
            <a:r>
              <a:rPr lang="en-GB" sz="2000" dirty="0" err="1"/>
              <a:t>iach</a:t>
            </a:r>
            <a:r>
              <a:rPr lang="en-GB" sz="2000" dirty="0"/>
              <a:t>, </a:t>
            </a:r>
            <a:r>
              <a:rPr lang="en-GB" sz="2000" dirty="0" err="1"/>
              <a:t>hyderus</a:t>
            </a:r>
            <a:r>
              <a:rPr lang="en-GB" sz="2000" dirty="0"/>
              <a:t> </a:t>
            </a:r>
            <a:r>
              <a:rPr lang="en-GB" sz="2000" dirty="0" err="1"/>
              <a:t>sy’n</a:t>
            </a:r>
            <a:r>
              <a:rPr lang="en-GB" sz="2000" dirty="0"/>
              <a:t> </a:t>
            </a:r>
            <a:r>
              <a:rPr lang="en-GB" sz="2000" dirty="0" err="1"/>
              <a:t>barod</a:t>
            </a:r>
            <a:r>
              <a:rPr lang="en-GB" sz="2000" dirty="0"/>
              <a:t> </a:t>
            </a:r>
            <a:r>
              <a:rPr lang="en-GB" sz="2000" dirty="0" err="1"/>
              <a:t>i</a:t>
            </a:r>
            <a:r>
              <a:rPr lang="en-GB" sz="2000" dirty="0"/>
              <a:t> </a:t>
            </a:r>
            <a:r>
              <a:rPr lang="en-GB" sz="2000" dirty="0" err="1"/>
              <a:t>fyw</a:t>
            </a:r>
            <a:r>
              <a:rPr lang="en-GB" sz="2000" dirty="0"/>
              <a:t> </a:t>
            </a:r>
            <a:r>
              <a:rPr lang="en-GB" sz="2000" dirty="0" err="1"/>
              <a:t>bywyd</a:t>
            </a:r>
            <a:r>
              <a:rPr lang="en-GB" sz="2000" dirty="0"/>
              <a:t> </a:t>
            </a:r>
            <a:r>
              <a:rPr lang="en-GB" sz="2000" dirty="0" err="1"/>
              <a:t>gan</a:t>
            </a:r>
            <a:r>
              <a:rPr lang="en-GB" sz="2000" dirty="0"/>
              <a:t> </a:t>
            </a:r>
            <a:r>
              <a:rPr lang="en-GB" sz="2000" dirty="0" err="1"/>
              <a:t>wireddu</a:t>
            </a:r>
            <a:r>
              <a:rPr lang="en-GB" sz="2000" dirty="0"/>
              <a:t> </a:t>
            </a:r>
            <a:r>
              <a:rPr lang="en-GB" sz="2000" dirty="0" err="1"/>
              <a:t>eu</a:t>
            </a:r>
            <a:r>
              <a:rPr lang="en-GB" sz="2000" dirty="0"/>
              <a:t> </a:t>
            </a:r>
            <a:r>
              <a:rPr lang="en-GB" sz="2000" dirty="0" err="1"/>
              <a:t>dyheadau</a:t>
            </a:r>
            <a:r>
              <a:rPr lang="en-GB" sz="2000" dirty="0"/>
              <a:t> </a:t>
            </a:r>
            <a:r>
              <a:rPr lang="en-GB" sz="2000" dirty="0" err="1"/>
              <a:t>fel</a:t>
            </a:r>
            <a:r>
              <a:rPr lang="en-GB" sz="2000" dirty="0"/>
              <a:t> </a:t>
            </a:r>
            <a:r>
              <a:rPr lang="en-GB" sz="2000" dirty="0" err="1"/>
              <a:t>aelodau</a:t>
            </a:r>
            <a:r>
              <a:rPr lang="en-GB" sz="2000" dirty="0"/>
              <a:t> </a:t>
            </a:r>
            <a:r>
              <a:rPr lang="en-GB" sz="2000" dirty="0" err="1"/>
              <a:t>gwerthfawr</a:t>
            </a:r>
            <a:r>
              <a:rPr lang="en-GB" sz="2000" dirty="0"/>
              <a:t> o </a:t>
            </a:r>
            <a:r>
              <a:rPr lang="en-GB" sz="2000" dirty="0" err="1"/>
              <a:t>gymdeithas</a:t>
            </a:r>
            <a:r>
              <a:rPr lang="en-GB" sz="2000" dirty="0"/>
              <a:t>.</a:t>
            </a:r>
          </a:p>
        </p:txBody>
      </p:sp>
      <p:pic>
        <p:nvPicPr>
          <p:cNvPr id="4" name="Picture 3"/>
          <p:cNvPicPr>
            <a:picLocks noChangeAspect="1"/>
          </p:cNvPicPr>
          <p:nvPr/>
        </p:nvPicPr>
        <p:blipFill>
          <a:blip r:embed="rId3"/>
          <a:stretch>
            <a:fillRect/>
          </a:stretch>
        </p:blipFill>
        <p:spPr>
          <a:xfrm rot="1015433">
            <a:off x="5457097" y="373080"/>
            <a:ext cx="3019041" cy="4264994"/>
          </a:xfrm>
          <a:prstGeom prst="rect">
            <a:avLst/>
          </a:prstGeom>
        </p:spPr>
      </p:pic>
    </p:spTree>
    <p:extLst>
      <p:ext uri="{BB962C8B-B14F-4D97-AF65-F5344CB8AC3E}">
        <p14:creationId xmlns:p14="http://schemas.microsoft.com/office/powerpoint/2010/main" val="368313225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32DC492-7011-4D4C-A997-FB93807A75FF}"/>
              </a:ext>
            </a:extLst>
          </p:cNvPr>
          <p:cNvSpPr/>
          <p:nvPr/>
        </p:nvSpPr>
        <p:spPr>
          <a:xfrm>
            <a:off x="4809289" y="266123"/>
            <a:ext cx="4334711" cy="4524315"/>
          </a:xfrm>
          <a:prstGeom prst="rect">
            <a:avLst/>
          </a:prstGeom>
        </p:spPr>
        <p:txBody>
          <a:bodyPr wrap="square">
            <a:spAutoFit/>
          </a:bodyPr>
          <a:lstStyle/>
          <a:p>
            <a:r>
              <a:rPr lang="en-GB" sz="3200" dirty="0" err="1" smtClean="0">
                <a:latin typeface="Arial" panose="020B0604020202020204" pitchFamily="34" charset="0"/>
                <a:cs typeface="Arial" panose="020B0604020202020204" pitchFamily="34" charset="0"/>
              </a:rPr>
              <a:t>Galluogi</a:t>
            </a:r>
            <a:r>
              <a:rPr lang="en-GB" sz="3200" dirty="0" smtClean="0">
                <a:latin typeface="Arial" panose="020B0604020202020204" pitchFamily="34" charset="0"/>
                <a:cs typeface="Arial" panose="020B0604020202020204" pitchFamily="34" charset="0"/>
              </a:rPr>
              <a:t> </a:t>
            </a:r>
            <a:r>
              <a:rPr lang="en-GB" sz="3200" dirty="0" err="1" smtClean="0">
                <a:latin typeface="Arial" panose="020B0604020202020204" pitchFamily="34" charset="0"/>
                <a:cs typeface="Arial" panose="020B0604020202020204" pitchFamily="34" charset="0"/>
              </a:rPr>
              <a:t>dysgwyr</a:t>
            </a:r>
            <a:r>
              <a:rPr lang="en-GB" sz="3200" dirty="0" smtClean="0">
                <a:latin typeface="Arial" panose="020B0604020202020204" pitchFamily="34" charset="0"/>
                <a:cs typeface="Arial" panose="020B0604020202020204" pitchFamily="34" charset="0"/>
              </a:rPr>
              <a:t> </a:t>
            </a:r>
            <a:r>
              <a:rPr lang="en-GB" sz="3200" dirty="0" err="1" smtClean="0">
                <a:latin typeface="Arial" panose="020B0604020202020204" pitchFamily="34" charset="0"/>
                <a:cs typeface="Arial" panose="020B0604020202020204" pitchFamily="34" charset="0"/>
              </a:rPr>
              <a:t>i</a:t>
            </a:r>
            <a:r>
              <a:rPr lang="en-GB" sz="3200" dirty="0" smtClean="0">
                <a:latin typeface="Arial" panose="020B0604020202020204" pitchFamily="34" charset="0"/>
                <a:cs typeface="Arial" panose="020B0604020202020204" pitchFamily="34" charset="0"/>
              </a:rPr>
              <a:t> </a:t>
            </a:r>
            <a:r>
              <a:rPr lang="en-GB" sz="3200" dirty="0" err="1" smtClean="0">
                <a:latin typeface="Arial" panose="020B0604020202020204" pitchFamily="34" charset="0"/>
                <a:cs typeface="Arial" panose="020B0604020202020204" pitchFamily="34" charset="0"/>
              </a:rPr>
              <a:t>wneud</a:t>
            </a:r>
            <a:r>
              <a:rPr lang="en-GB" sz="3200" dirty="0" smtClean="0">
                <a:latin typeface="Arial" panose="020B0604020202020204" pitchFamily="34" charset="0"/>
                <a:cs typeface="Arial" panose="020B0604020202020204" pitchFamily="34" charset="0"/>
              </a:rPr>
              <a:t> </a:t>
            </a:r>
            <a:r>
              <a:rPr lang="en-GB" sz="3200" dirty="0" err="1" smtClean="0">
                <a:latin typeface="Arial" panose="020B0604020202020204" pitchFamily="34" charset="0"/>
                <a:cs typeface="Arial" panose="020B0604020202020204" pitchFamily="34" charset="0"/>
              </a:rPr>
              <a:t>cynnydd</a:t>
            </a:r>
            <a:r>
              <a:rPr lang="en-GB" sz="3200" dirty="0" smtClean="0">
                <a:latin typeface="Arial" panose="020B0604020202020204" pitchFamily="34" charset="0"/>
                <a:cs typeface="Arial" panose="020B0604020202020204" pitchFamily="34" charset="0"/>
              </a:rPr>
              <a:t> </a:t>
            </a:r>
            <a:r>
              <a:rPr lang="en-GB" sz="3200" dirty="0" err="1" smtClean="0">
                <a:latin typeface="Arial" panose="020B0604020202020204" pitchFamily="34" charset="0"/>
                <a:cs typeface="Arial" panose="020B0604020202020204" pitchFamily="34" charset="0"/>
              </a:rPr>
              <a:t>mewn</a:t>
            </a:r>
            <a:r>
              <a:rPr lang="en-GB" sz="3200" dirty="0" smtClean="0">
                <a:latin typeface="Arial" panose="020B0604020202020204" pitchFamily="34" charset="0"/>
                <a:cs typeface="Arial" panose="020B0604020202020204" pitchFamily="34" charset="0"/>
              </a:rPr>
              <a:t> </a:t>
            </a:r>
            <a:r>
              <a:rPr lang="en-GB" sz="3200" dirty="0" err="1" smtClean="0">
                <a:latin typeface="Arial" panose="020B0604020202020204" pitchFamily="34" charset="0"/>
                <a:cs typeface="Arial" panose="020B0604020202020204" pitchFamily="34" charset="0"/>
              </a:rPr>
              <a:t>perthynas</a:t>
            </a:r>
            <a:r>
              <a:rPr lang="en-GB" sz="3200" dirty="0" smtClean="0">
                <a:latin typeface="Arial" panose="020B0604020202020204" pitchFamily="34" charset="0"/>
                <a:cs typeface="Arial" panose="020B0604020202020204" pitchFamily="34" charset="0"/>
              </a:rPr>
              <a:t> </a:t>
            </a:r>
            <a:r>
              <a:rPr lang="en-GB" sz="3200" dirty="0" err="1" smtClean="0">
                <a:latin typeface="Arial" panose="020B0604020202020204" pitchFamily="34" charset="0"/>
                <a:cs typeface="Arial" panose="020B0604020202020204" pitchFamily="34" charset="0"/>
              </a:rPr>
              <a:t>â’r</a:t>
            </a:r>
            <a:r>
              <a:rPr lang="en-GB" sz="3200" dirty="0" smtClean="0">
                <a:latin typeface="Arial" panose="020B0604020202020204" pitchFamily="34" charset="0"/>
                <a:cs typeface="Arial" panose="020B0604020202020204" pitchFamily="34" charset="0"/>
              </a:rPr>
              <a:t> </a:t>
            </a:r>
            <a:r>
              <a:rPr lang="en-GB" sz="3200" dirty="0" err="1" smtClean="0">
                <a:latin typeface="Arial" panose="020B0604020202020204" pitchFamily="34" charset="0"/>
                <a:cs typeface="Arial" panose="020B0604020202020204" pitchFamily="34" charset="0"/>
              </a:rPr>
              <a:t>dibenion</a:t>
            </a:r>
            <a:r>
              <a:rPr lang="en-GB" sz="3200" dirty="0" smtClean="0">
                <a:latin typeface="Arial" panose="020B0604020202020204" pitchFamily="34" charset="0"/>
                <a:cs typeface="Arial" panose="020B0604020202020204" pitchFamily="34" charset="0"/>
              </a:rPr>
              <a:t> </a:t>
            </a:r>
            <a:r>
              <a:rPr lang="en-GB" sz="3200" dirty="0" err="1" smtClean="0">
                <a:latin typeface="Arial" panose="020B0604020202020204" pitchFamily="34" charset="0"/>
                <a:cs typeface="Arial" panose="020B0604020202020204" pitchFamily="34" charset="0"/>
              </a:rPr>
              <a:t>hyn</a:t>
            </a:r>
            <a:r>
              <a:rPr lang="en-GB" sz="3200" dirty="0" smtClean="0">
                <a:latin typeface="Arial" panose="020B0604020202020204" pitchFamily="34" charset="0"/>
                <a:cs typeface="Arial" panose="020B0604020202020204" pitchFamily="34" charset="0"/>
              </a:rPr>
              <a:t> </a:t>
            </a:r>
            <a:r>
              <a:rPr lang="en-GB" sz="3200" dirty="0" err="1" smtClean="0">
                <a:latin typeface="Arial" panose="020B0604020202020204" pitchFamily="34" charset="0"/>
                <a:cs typeface="Arial" panose="020B0604020202020204" pitchFamily="34" charset="0"/>
              </a:rPr>
              <a:t>yw’r</a:t>
            </a:r>
            <a:r>
              <a:rPr lang="en-GB" sz="3200" dirty="0" smtClean="0">
                <a:latin typeface="Arial" panose="020B0604020202020204" pitchFamily="34" charset="0"/>
                <a:cs typeface="Arial" panose="020B0604020202020204" pitchFamily="34" charset="0"/>
              </a:rPr>
              <a:t> nod </a:t>
            </a:r>
            <a:r>
              <a:rPr lang="en-GB" sz="3200" dirty="0" err="1" smtClean="0">
                <a:latin typeface="Arial" panose="020B0604020202020204" pitchFamily="34" charset="0"/>
                <a:cs typeface="Arial" panose="020B0604020202020204" pitchFamily="34" charset="0"/>
              </a:rPr>
              <a:t>wrth</a:t>
            </a:r>
            <a:r>
              <a:rPr lang="en-GB" sz="3200" dirty="0" smtClean="0">
                <a:latin typeface="Arial" panose="020B0604020202020204" pitchFamily="34" charset="0"/>
                <a:cs typeface="Arial" panose="020B0604020202020204" pitchFamily="34" charset="0"/>
              </a:rPr>
              <a:t> </a:t>
            </a:r>
            <a:r>
              <a:rPr lang="en-GB" sz="3200" dirty="0" err="1" smtClean="0">
                <a:latin typeface="Arial" panose="020B0604020202020204" pitchFamily="34" charset="0"/>
                <a:cs typeface="Arial" panose="020B0604020202020204" pitchFamily="34" charset="0"/>
              </a:rPr>
              <a:t>ddylanwadu</a:t>
            </a:r>
            <a:r>
              <a:rPr lang="en-GB" sz="3200" dirty="0" smtClean="0">
                <a:latin typeface="Arial" panose="020B0604020202020204" pitchFamily="34" charset="0"/>
                <a:cs typeface="Arial" panose="020B0604020202020204" pitchFamily="34" charset="0"/>
              </a:rPr>
              <a:t> </a:t>
            </a:r>
            <a:r>
              <a:rPr lang="en-GB" sz="3200" dirty="0" err="1" smtClean="0">
                <a:latin typeface="Arial" panose="020B0604020202020204" pitchFamily="34" charset="0"/>
                <a:cs typeface="Arial" panose="020B0604020202020204" pitchFamily="34" charset="0"/>
              </a:rPr>
              <a:t>ar</a:t>
            </a:r>
            <a:r>
              <a:rPr lang="en-GB" sz="3200" dirty="0">
                <a:latin typeface="Arial" panose="020B0604020202020204" pitchFamily="34" charset="0"/>
                <a:cs typeface="Arial" panose="020B0604020202020204" pitchFamily="34" charset="0"/>
              </a:rPr>
              <a:t> </a:t>
            </a:r>
            <a:r>
              <a:rPr lang="en-GB" sz="3200" dirty="0" smtClean="0">
                <a:solidFill>
                  <a:srgbClr val="00B050"/>
                </a:solidFill>
                <a:latin typeface="Arial" panose="020B0604020202020204" pitchFamily="34" charset="0"/>
                <a:cs typeface="Arial" panose="020B0604020202020204" pitchFamily="34" charset="0"/>
              </a:rPr>
              <a:t>bob </a:t>
            </a:r>
            <a:r>
              <a:rPr lang="en-GB" sz="3200" dirty="0" err="1" smtClean="0">
                <a:solidFill>
                  <a:srgbClr val="00B050"/>
                </a:solidFill>
                <a:latin typeface="Arial" panose="020B0604020202020204" pitchFamily="34" charset="0"/>
                <a:cs typeface="Arial" panose="020B0604020202020204" pitchFamily="34" charset="0"/>
              </a:rPr>
              <a:t>penderfyniad</a:t>
            </a:r>
            <a:r>
              <a:rPr lang="en-GB" sz="3200" dirty="0" smtClean="0">
                <a:solidFill>
                  <a:srgbClr val="00B050"/>
                </a:solidFill>
                <a:latin typeface="Arial" panose="020B0604020202020204" pitchFamily="34" charset="0"/>
                <a:cs typeface="Arial" panose="020B0604020202020204" pitchFamily="34" charset="0"/>
              </a:rPr>
              <a:t> </a:t>
            </a:r>
            <a:r>
              <a:rPr lang="en-GB" sz="3200" dirty="0" err="1" smtClean="0">
                <a:latin typeface="Arial" panose="020B0604020202020204" pitchFamily="34" charset="0"/>
                <a:cs typeface="Arial" panose="020B0604020202020204" pitchFamily="34" charset="0"/>
              </a:rPr>
              <a:t>yn</a:t>
            </a:r>
            <a:r>
              <a:rPr lang="en-GB" sz="3200" dirty="0" smtClean="0">
                <a:latin typeface="Arial" panose="020B0604020202020204" pitchFamily="34" charset="0"/>
                <a:cs typeface="Arial" panose="020B0604020202020204" pitchFamily="34" charset="0"/>
              </a:rPr>
              <a:t> </a:t>
            </a:r>
            <a:r>
              <a:rPr lang="en-GB" sz="3200" dirty="0" err="1" smtClean="0">
                <a:latin typeface="Arial" panose="020B0604020202020204" pitchFamily="34" charset="0"/>
                <a:cs typeface="Arial" panose="020B0604020202020204" pitchFamily="34" charset="0"/>
              </a:rPr>
              <a:t>ymwneud</a:t>
            </a:r>
            <a:r>
              <a:rPr lang="en-GB" sz="3200" dirty="0">
                <a:latin typeface="Arial" panose="020B0604020202020204" pitchFamily="34" charset="0"/>
                <a:cs typeface="Arial" panose="020B0604020202020204" pitchFamily="34" charset="0"/>
              </a:rPr>
              <a:t> </a:t>
            </a:r>
            <a:r>
              <a:rPr lang="en-GB" sz="3200" dirty="0" err="1" smtClean="0">
                <a:latin typeface="Arial" panose="020B0604020202020204" pitchFamily="34" charset="0"/>
                <a:cs typeface="Arial" panose="020B0604020202020204" pitchFamily="34" charset="0"/>
              </a:rPr>
              <a:t>â’r</a:t>
            </a:r>
            <a:r>
              <a:rPr lang="en-GB" sz="3200" dirty="0" smtClean="0">
                <a:latin typeface="Arial" panose="020B0604020202020204" pitchFamily="34" charset="0"/>
                <a:cs typeface="Arial" panose="020B0604020202020204" pitchFamily="34" charset="0"/>
              </a:rPr>
              <a:t> </a:t>
            </a:r>
            <a:r>
              <a:rPr lang="en-GB" sz="3200" dirty="0" err="1" smtClean="0">
                <a:latin typeface="Arial" panose="020B0604020202020204" pitchFamily="34" charset="0"/>
                <a:cs typeface="Arial" panose="020B0604020202020204" pitchFamily="34" charset="0"/>
              </a:rPr>
              <a:t>cwricwlwm</a:t>
            </a:r>
            <a:r>
              <a:rPr lang="en-GB" sz="3200" dirty="0" smtClean="0">
                <a:latin typeface="Arial" panose="020B0604020202020204" pitchFamily="34" charset="0"/>
                <a:cs typeface="Arial" panose="020B0604020202020204" pitchFamily="34" charset="0"/>
              </a:rPr>
              <a:t> </a:t>
            </a:r>
            <a:r>
              <a:rPr lang="en-GB" sz="3200" dirty="0" err="1" smtClean="0">
                <a:latin typeface="Arial" panose="020B0604020202020204" pitchFamily="34" charset="0"/>
                <a:cs typeface="Arial" panose="020B0604020202020204" pitchFamily="34" charset="0"/>
              </a:rPr>
              <a:t>a’r</a:t>
            </a:r>
            <a:r>
              <a:rPr lang="en-GB" sz="3200" dirty="0" smtClean="0">
                <a:latin typeface="Arial" panose="020B0604020202020204" pitchFamily="34" charset="0"/>
                <a:cs typeface="Arial" panose="020B0604020202020204" pitchFamily="34" charset="0"/>
              </a:rPr>
              <a:t> </a:t>
            </a:r>
            <a:r>
              <a:rPr lang="en-GB" sz="3200" dirty="0" err="1" smtClean="0">
                <a:latin typeface="Arial" panose="020B0604020202020204" pitchFamily="34" charset="0"/>
                <a:cs typeface="Arial" panose="020B0604020202020204" pitchFamily="34" charset="0"/>
              </a:rPr>
              <a:t>trefniadau</a:t>
            </a:r>
            <a:r>
              <a:rPr lang="en-GB" sz="3200" dirty="0" smtClean="0">
                <a:latin typeface="Arial" panose="020B0604020202020204" pitchFamily="34" charset="0"/>
                <a:cs typeface="Arial" panose="020B0604020202020204" pitchFamily="34" charset="0"/>
              </a:rPr>
              <a:t> </a:t>
            </a:r>
            <a:r>
              <a:rPr lang="en-GB" sz="3200" dirty="0" err="1" smtClean="0">
                <a:latin typeface="Arial" panose="020B0604020202020204" pitchFamily="34" charset="0"/>
                <a:cs typeface="Arial" panose="020B0604020202020204" pitchFamily="34" charset="0"/>
              </a:rPr>
              <a:t>asesu</a:t>
            </a:r>
            <a:r>
              <a:rPr lang="en-GB" sz="3200" dirty="0" smtClean="0">
                <a:latin typeface="Arial" panose="020B0604020202020204" pitchFamily="34" charset="0"/>
                <a:cs typeface="Arial" panose="020B0604020202020204" pitchFamily="34" charset="0"/>
              </a:rPr>
              <a:t>.  </a:t>
            </a:r>
            <a:endParaRPr lang="en-US" sz="32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B3B93E5F-593E-EC40-995B-181897E01283}"/>
              </a:ext>
            </a:extLst>
          </p:cNvPr>
          <p:cNvPicPr>
            <a:picLocks noChangeAspect="1"/>
          </p:cNvPicPr>
          <p:nvPr/>
        </p:nvPicPr>
        <p:blipFill>
          <a:blip r:embed="rId3"/>
          <a:stretch>
            <a:fillRect/>
          </a:stretch>
        </p:blipFill>
        <p:spPr>
          <a:xfrm>
            <a:off x="160421" y="4840490"/>
            <a:ext cx="2582779" cy="1549667"/>
          </a:xfrm>
          <a:prstGeom prst="rect">
            <a:avLst/>
          </a:prstGeom>
        </p:spPr>
      </p:pic>
      <p:sp>
        <p:nvSpPr>
          <p:cNvPr id="9" name="TextBox 8">
            <a:extLst>
              <a:ext uri="{FF2B5EF4-FFF2-40B4-BE49-F238E27FC236}">
                <a16:creationId xmlns:a16="http://schemas.microsoft.com/office/drawing/2014/main" id="{C364B070-FD52-E944-8C03-007FDE60FD95}"/>
              </a:ext>
            </a:extLst>
          </p:cNvPr>
          <p:cNvSpPr txBox="1"/>
          <p:nvPr/>
        </p:nvSpPr>
        <p:spPr>
          <a:xfrm>
            <a:off x="3022608" y="5485963"/>
            <a:ext cx="5630886" cy="707886"/>
          </a:xfrm>
          <a:prstGeom prst="rect">
            <a:avLst/>
          </a:prstGeom>
          <a:noFill/>
        </p:spPr>
        <p:txBody>
          <a:bodyPr wrap="square" rtlCol="0">
            <a:spAutoFit/>
          </a:bodyPr>
          <a:lstStyle/>
          <a:p>
            <a:r>
              <a:rPr lang="en-US" sz="2000" dirty="0" smtClean="0">
                <a:latin typeface="Arial" panose="020B0604020202020204" pitchFamily="34" charset="0"/>
                <a:cs typeface="Arial" panose="020B0604020202020204" pitchFamily="34" charset="0"/>
              </a:rPr>
              <a:t>Mae </a:t>
            </a:r>
            <a:r>
              <a:rPr lang="en-US" sz="2000" dirty="0" err="1" smtClean="0">
                <a:latin typeface="Arial" panose="020B0604020202020204" pitchFamily="34" charset="0"/>
                <a:cs typeface="Arial" panose="020B0604020202020204" pitchFamily="34" charset="0"/>
              </a:rPr>
              <a:t>Cymru’n</a:t>
            </a:r>
            <a:r>
              <a:rPr lang="en-US" sz="2000" dirty="0" smtClean="0">
                <a:latin typeface="Arial" panose="020B0604020202020204" pitchFamily="34" charset="0"/>
                <a:cs typeface="Arial" panose="020B0604020202020204" pitchFamily="34" charset="0"/>
              </a:rPr>
              <a:t> </a:t>
            </a:r>
            <a:r>
              <a:rPr lang="en-US" sz="2000" dirty="0" err="1" smtClean="0">
                <a:latin typeface="Arial" panose="020B0604020202020204" pitchFamily="34" charset="0"/>
                <a:cs typeface="Arial" panose="020B0604020202020204" pitchFamily="34" charset="0"/>
              </a:rPr>
              <a:t>hollol</a:t>
            </a:r>
            <a:r>
              <a:rPr lang="en-US" sz="2000" dirty="0" smtClean="0">
                <a:latin typeface="Arial" panose="020B0604020202020204" pitchFamily="34" charset="0"/>
                <a:cs typeface="Arial" panose="020B0604020202020204" pitchFamily="34" charset="0"/>
              </a:rPr>
              <a:t> </a:t>
            </a:r>
            <a:r>
              <a:rPr lang="en-US" sz="2000" dirty="0" err="1" smtClean="0">
                <a:latin typeface="Arial" panose="020B0604020202020204" pitchFamily="34" charset="0"/>
                <a:cs typeface="Arial" panose="020B0604020202020204" pitchFamily="34" charset="0"/>
              </a:rPr>
              <a:t>glir</a:t>
            </a:r>
            <a:r>
              <a:rPr lang="en-US" sz="2000" dirty="0" smtClean="0">
                <a:latin typeface="Arial" panose="020B0604020202020204" pitchFamily="34" charset="0"/>
                <a:cs typeface="Arial" panose="020B0604020202020204" pitchFamily="34" charset="0"/>
              </a:rPr>
              <a:t> – </a:t>
            </a:r>
            <a:r>
              <a:rPr lang="en-US" sz="2000" dirty="0" err="1" smtClean="0">
                <a:latin typeface="Arial" panose="020B0604020202020204" pitchFamily="34" charset="0"/>
                <a:cs typeface="Arial" panose="020B0604020202020204" pitchFamily="34" charset="0"/>
              </a:rPr>
              <a:t>mae</a:t>
            </a:r>
            <a:r>
              <a:rPr lang="en-US" sz="2000" dirty="0" smtClean="0">
                <a:latin typeface="Arial" panose="020B0604020202020204" pitchFamily="34" charset="0"/>
                <a:cs typeface="Arial" panose="020B0604020202020204" pitchFamily="34" charset="0"/>
              </a:rPr>
              <a:t> </a:t>
            </a:r>
            <a:r>
              <a:rPr lang="en-US" sz="2000" dirty="0" err="1" smtClean="0">
                <a:latin typeface="Arial" panose="020B0604020202020204" pitchFamily="34" charset="0"/>
                <a:cs typeface="Arial" panose="020B0604020202020204" pitchFamily="34" charset="0"/>
              </a:rPr>
              <a:t>cynnydd</a:t>
            </a:r>
            <a:r>
              <a:rPr lang="en-US" sz="2000" dirty="0" smtClean="0">
                <a:latin typeface="Arial" panose="020B0604020202020204" pitchFamily="34" charset="0"/>
                <a:cs typeface="Arial" panose="020B0604020202020204" pitchFamily="34" charset="0"/>
              </a:rPr>
              <a:t> </a:t>
            </a:r>
            <a:r>
              <a:rPr lang="en-US" sz="2000" dirty="0" err="1" smtClean="0">
                <a:latin typeface="Arial" panose="020B0604020202020204" pitchFamily="34" charset="0"/>
                <a:cs typeface="Arial" panose="020B0604020202020204" pitchFamily="34" charset="0"/>
              </a:rPr>
              <a:t>yn</a:t>
            </a:r>
            <a:r>
              <a:rPr lang="en-US" sz="2000" dirty="0" smtClean="0">
                <a:latin typeface="Arial" panose="020B0604020202020204" pitchFamily="34" charset="0"/>
                <a:cs typeface="Arial" panose="020B0604020202020204" pitchFamily="34" charset="0"/>
              </a:rPr>
              <a:t> </a:t>
            </a:r>
            <a:r>
              <a:rPr lang="en-US" sz="2000" dirty="0" err="1" smtClean="0">
                <a:latin typeface="Arial" panose="020B0604020202020204" pitchFamily="34" charset="0"/>
                <a:cs typeface="Arial" panose="020B0604020202020204" pitchFamily="34" charset="0"/>
              </a:rPr>
              <a:t>ffocysu</a:t>
            </a:r>
            <a:r>
              <a:rPr lang="en-US" sz="2000" dirty="0" smtClean="0">
                <a:latin typeface="Arial" panose="020B0604020202020204" pitchFamily="34" charset="0"/>
                <a:cs typeface="Arial" panose="020B0604020202020204" pitchFamily="34" charset="0"/>
              </a:rPr>
              <a:t> </a:t>
            </a:r>
            <a:r>
              <a:rPr lang="en-US" sz="2000" dirty="0" err="1" smtClean="0">
                <a:latin typeface="Arial" panose="020B0604020202020204" pitchFamily="34" charset="0"/>
                <a:cs typeface="Arial" panose="020B0604020202020204" pitchFamily="34" charset="0"/>
              </a:rPr>
              <a:t>ar</a:t>
            </a:r>
            <a:r>
              <a:rPr lang="en-US" sz="2000" dirty="0" smtClean="0">
                <a:latin typeface="Arial" panose="020B0604020202020204" pitchFamily="34" charset="0"/>
                <a:cs typeface="Arial" panose="020B0604020202020204" pitchFamily="34" charset="0"/>
              </a:rPr>
              <a:t> </a:t>
            </a:r>
            <a:r>
              <a:rPr lang="en-US" sz="2000" dirty="0" err="1" smtClean="0">
                <a:latin typeface="Arial" panose="020B0604020202020204" pitchFamily="34" charset="0"/>
                <a:cs typeface="Arial" panose="020B0604020202020204" pitchFamily="34" charset="0"/>
              </a:rPr>
              <a:t>alluogi</a:t>
            </a:r>
            <a:r>
              <a:rPr lang="en-US" sz="2000" dirty="0" smtClean="0">
                <a:latin typeface="Arial" panose="020B0604020202020204" pitchFamily="34" charset="0"/>
                <a:cs typeface="Arial" panose="020B0604020202020204" pitchFamily="34" charset="0"/>
              </a:rPr>
              <a:t> plant </a:t>
            </a:r>
            <a:r>
              <a:rPr lang="en-US" sz="2000" dirty="0" err="1" smtClean="0">
                <a:latin typeface="Arial" panose="020B0604020202020204" pitchFamily="34" charset="0"/>
                <a:cs typeface="Arial" panose="020B0604020202020204" pitchFamily="34" charset="0"/>
              </a:rPr>
              <a:t>i</a:t>
            </a:r>
            <a:r>
              <a:rPr lang="en-US" sz="2000" dirty="0" smtClean="0">
                <a:latin typeface="Arial" panose="020B0604020202020204" pitchFamily="34" charset="0"/>
                <a:cs typeface="Arial" panose="020B0604020202020204" pitchFamily="34" charset="0"/>
              </a:rPr>
              <a:t> </a:t>
            </a:r>
            <a:r>
              <a:rPr lang="en-US" sz="2000" dirty="0" err="1" smtClean="0">
                <a:latin typeface="Arial" panose="020B0604020202020204" pitchFamily="34" charset="0"/>
                <a:cs typeface="Arial" panose="020B0604020202020204" pitchFamily="34" charset="0"/>
              </a:rPr>
              <a:t>gyflawni’r</a:t>
            </a:r>
            <a:r>
              <a:rPr lang="en-US" sz="2000" dirty="0" smtClean="0">
                <a:latin typeface="Arial" panose="020B0604020202020204" pitchFamily="34" charset="0"/>
                <a:cs typeface="Arial" panose="020B0604020202020204" pitchFamily="34" charset="0"/>
              </a:rPr>
              <a:t> </a:t>
            </a:r>
            <a:r>
              <a:rPr lang="en-US" sz="2000" dirty="0" err="1" smtClean="0">
                <a:latin typeface="Arial" panose="020B0604020202020204" pitchFamily="34" charset="0"/>
                <a:cs typeface="Arial" panose="020B0604020202020204" pitchFamily="34" charset="0"/>
              </a:rPr>
              <a:t>dibenion</a:t>
            </a:r>
            <a:r>
              <a:rPr lang="en-US" sz="2000" dirty="0" smtClean="0">
                <a:latin typeface="Arial" panose="020B0604020202020204" pitchFamily="34" charset="0"/>
                <a:cs typeface="Arial" panose="020B0604020202020204" pitchFamily="34" charset="0"/>
              </a:rPr>
              <a:t>. </a:t>
            </a:r>
            <a:endParaRPr lang="en-US" sz="2000" dirty="0">
              <a:latin typeface="Arial" panose="020B0604020202020204" pitchFamily="34" charset="0"/>
              <a:cs typeface="Arial" panose="020B0604020202020204" pitchFamily="34" charset="0"/>
            </a:endParaRPr>
          </a:p>
        </p:txBody>
      </p:sp>
      <p:sp>
        <p:nvSpPr>
          <p:cNvPr id="3" name="AutoShape 2" descr="Cwricwlwm i Gymru Curriculum for Wales"/>
          <p:cNvSpPr>
            <a:spLocks noChangeAspect="1" noChangeArrowheads="1"/>
          </p:cNvSpPr>
          <p:nvPr/>
        </p:nvSpPr>
        <p:spPr bwMode="auto">
          <a:xfrm>
            <a:off x="155575" y="-144463"/>
            <a:ext cx="1170608" cy="117061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4"/>
          <a:stretch>
            <a:fillRect/>
          </a:stretch>
        </p:blipFill>
        <p:spPr>
          <a:xfrm>
            <a:off x="259955" y="551062"/>
            <a:ext cx="3599793" cy="3397207"/>
          </a:xfrm>
          <a:prstGeom prst="rect">
            <a:avLst/>
          </a:prstGeom>
        </p:spPr>
      </p:pic>
    </p:spTree>
    <p:extLst>
      <p:ext uri="{BB962C8B-B14F-4D97-AF65-F5344CB8AC3E}">
        <p14:creationId xmlns:p14="http://schemas.microsoft.com/office/powerpoint/2010/main" val="117430893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BD83AA2-D41B-CA48-A599-1DFA835F5DF7}"/>
              </a:ext>
            </a:extLst>
          </p:cNvPr>
          <p:cNvPicPr>
            <a:picLocks noChangeAspect="1"/>
          </p:cNvPicPr>
          <p:nvPr/>
        </p:nvPicPr>
        <p:blipFill>
          <a:blip r:embed="rId3"/>
          <a:stretch>
            <a:fillRect/>
          </a:stretch>
        </p:blipFill>
        <p:spPr>
          <a:xfrm rot="2390530">
            <a:off x="4769071" y="3817171"/>
            <a:ext cx="1975298" cy="1076928"/>
          </a:xfrm>
          <a:prstGeom prst="rect">
            <a:avLst/>
          </a:prstGeom>
        </p:spPr>
      </p:pic>
      <p:pic>
        <p:nvPicPr>
          <p:cNvPr id="7" name="Picture 6">
            <a:extLst>
              <a:ext uri="{FF2B5EF4-FFF2-40B4-BE49-F238E27FC236}">
                <a16:creationId xmlns:a16="http://schemas.microsoft.com/office/drawing/2014/main" id="{ACC692D7-64BE-6F4D-A53E-6246D8A75CE0}"/>
              </a:ext>
            </a:extLst>
          </p:cNvPr>
          <p:cNvPicPr>
            <a:picLocks noChangeAspect="1"/>
          </p:cNvPicPr>
          <p:nvPr/>
        </p:nvPicPr>
        <p:blipFill>
          <a:blip r:embed="rId3"/>
          <a:stretch>
            <a:fillRect/>
          </a:stretch>
        </p:blipFill>
        <p:spPr>
          <a:xfrm rot="13183476">
            <a:off x="2412436" y="1564620"/>
            <a:ext cx="1975298" cy="1076928"/>
          </a:xfrm>
          <a:prstGeom prst="rect">
            <a:avLst/>
          </a:prstGeom>
        </p:spPr>
      </p:pic>
      <p:sp>
        <p:nvSpPr>
          <p:cNvPr id="8" name="TextBox 7">
            <a:extLst>
              <a:ext uri="{FF2B5EF4-FFF2-40B4-BE49-F238E27FC236}">
                <a16:creationId xmlns:a16="http://schemas.microsoft.com/office/drawing/2014/main" id="{CD26B4A2-5443-FF4F-ABE7-A10DF5B885A7}"/>
              </a:ext>
            </a:extLst>
          </p:cNvPr>
          <p:cNvSpPr txBox="1"/>
          <p:nvPr/>
        </p:nvSpPr>
        <p:spPr>
          <a:xfrm>
            <a:off x="35800" y="3174797"/>
            <a:ext cx="8821839" cy="461665"/>
          </a:xfrm>
          <a:prstGeom prst="rect">
            <a:avLst/>
          </a:prstGeom>
          <a:noFill/>
        </p:spPr>
        <p:txBody>
          <a:bodyPr wrap="none" rtlCol="0">
            <a:spAutoFit/>
          </a:bodyPr>
          <a:lstStyle/>
          <a:p>
            <a:r>
              <a:rPr lang="en-US" sz="2400" dirty="0" smtClean="0">
                <a:solidFill>
                  <a:srgbClr val="00B050"/>
                </a:solidFill>
                <a:latin typeface="Arial" panose="020B0604020202020204" pitchFamily="34" charset="0"/>
                <a:cs typeface="Arial" panose="020B0604020202020204" pitchFamily="34" charset="0"/>
              </a:rPr>
              <a:t>Felly </a:t>
            </a:r>
            <a:r>
              <a:rPr lang="en-US" sz="2400" dirty="0" err="1" smtClean="0">
                <a:solidFill>
                  <a:srgbClr val="00B050"/>
                </a:solidFill>
                <a:latin typeface="Arial" panose="020B0604020202020204" pitchFamily="34" charset="0"/>
                <a:cs typeface="Arial" panose="020B0604020202020204" pitchFamily="34" charset="0"/>
              </a:rPr>
              <a:t>sut</a:t>
            </a:r>
            <a:r>
              <a:rPr lang="en-US" sz="2400" dirty="0" smtClean="0">
                <a:solidFill>
                  <a:srgbClr val="00B050"/>
                </a:solidFill>
                <a:latin typeface="Arial" panose="020B0604020202020204" pitchFamily="34" charset="0"/>
                <a:cs typeface="Arial" panose="020B0604020202020204" pitchFamily="34" charset="0"/>
              </a:rPr>
              <a:t> y </a:t>
            </a:r>
            <a:r>
              <a:rPr lang="en-US" sz="2400" dirty="0" err="1" smtClean="0">
                <a:solidFill>
                  <a:srgbClr val="00B050"/>
                </a:solidFill>
                <a:latin typeface="Arial" panose="020B0604020202020204" pitchFamily="34" charset="0"/>
                <a:cs typeface="Arial" panose="020B0604020202020204" pitchFamily="34" charset="0"/>
              </a:rPr>
              <a:t>gellir</a:t>
            </a:r>
            <a:r>
              <a:rPr lang="en-US" sz="2400" dirty="0" smtClean="0">
                <a:solidFill>
                  <a:srgbClr val="00B050"/>
                </a:solidFill>
                <a:latin typeface="Arial" panose="020B0604020202020204" pitchFamily="34" charset="0"/>
                <a:cs typeface="Arial" panose="020B0604020202020204" pitchFamily="34" charset="0"/>
              </a:rPr>
              <a:t> </a:t>
            </a:r>
            <a:r>
              <a:rPr lang="en-US" sz="2400" dirty="0" err="1" smtClean="0">
                <a:solidFill>
                  <a:srgbClr val="00B050"/>
                </a:solidFill>
                <a:latin typeface="Arial" panose="020B0604020202020204" pitchFamily="34" charset="0"/>
                <a:cs typeface="Arial" panose="020B0604020202020204" pitchFamily="34" charset="0"/>
              </a:rPr>
              <a:t>gwneud</a:t>
            </a:r>
            <a:r>
              <a:rPr lang="en-US" sz="2400" dirty="0" smtClean="0">
                <a:solidFill>
                  <a:srgbClr val="00B050"/>
                </a:solidFill>
                <a:latin typeface="Arial" panose="020B0604020202020204" pitchFamily="34" charset="0"/>
                <a:cs typeface="Arial" panose="020B0604020202020204" pitchFamily="34" charset="0"/>
              </a:rPr>
              <a:t> </a:t>
            </a:r>
            <a:r>
              <a:rPr lang="en-US" sz="2400" dirty="0" err="1" smtClean="0">
                <a:solidFill>
                  <a:srgbClr val="00B050"/>
                </a:solidFill>
                <a:latin typeface="Arial" panose="020B0604020202020204" pitchFamily="34" charset="0"/>
                <a:cs typeface="Arial" panose="020B0604020202020204" pitchFamily="34" charset="0"/>
              </a:rPr>
              <a:t>hyn</a:t>
            </a:r>
            <a:r>
              <a:rPr lang="en-US" sz="2400" dirty="0" smtClean="0">
                <a:solidFill>
                  <a:srgbClr val="00B050"/>
                </a:solidFill>
                <a:latin typeface="Arial" panose="020B0604020202020204" pitchFamily="34" charset="0"/>
                <a:cs typeface="Arial" panose="020B0604020202020204" pitchFamily="34" charset="0"/>
              </a:rPr>
              <a:t> a </a:t>
            </a:r>
            <a:r>
              <a:rPr lang="en-US" sz="2400" dirty="0" err="1" smtClean="0">
                <a:solidFill>
                  <a:srgbClr val="00B050"/>
                </a:solidFill>
                <a:latin typeface="Arial" panose="020B0604020202020204" pitchFamily="34" charset="0"/>
                <a:cs typeface="Arial" panose="020B0604020202020204" pitchFamily="34" charset="0"/>
              </a:rPr>
              <a:t>sut</a:t>
            </a:r>
            <a:r>
              <a:rPr lang="en-US" sz="2400" dirty="0" smtClean="0">
                <a:solidFill>
                  <a:srgbClr val="00B050"/>
                </a:solidFill>
                <a:latin typeface="Arial" panose="020B0604020202020204" pitchFamily="34" charset="0"/>
                <a:cs typeface="Arial" panose="020B0604020202020204" pitchFamily="34" charset="0"/>
              </a:rPr>
              <a:t> </a:t>
            </a:r>
            <a:r>
              <a:rPr lang="en-US" sz="2400" dirty="0" err="1" smtClean="0">
                <a:solidFill>
                  <a:srgbClr val="00B050"/>
                </a:solidFill>
                <a:latin typeface="Arial" panose="020B0604020202020204" pitchFamily="34" charset="0"/>
                <a:cs typeface="Arial" panose="020B0604020202020204" pitchFamily="34" charset="0"/>
              </a:rPr>
              <a:t>yr</a:t>
            </a:r>
            <a:r>
              <a:rPr lang="en-US" sz="2400" dirty="0" smtClean="0">
                <a:solidFill>
                  <a:srgbClr val="00B050"/>
                </a:solidFill>
                <a:latin typeface="Arial" panose="020B0604020202020204" pitchFamily="34" charset="0"/>
                <a:cs typeface="Arial" panose="020B0604020202020204" pitchFamily="34" charset="0"/>
              </a:rPr>
              <a:t> </a:t>
            </a:r>
            <a:r>
              <a:rPr lang="en-US" sz="2400" dirty="0" err="1" smtClean="0">
                <a:solidFill>
                  <a:srgbClr val="00B050"/>
                </a:solidFill>
                <a:latin typeface="Arial" panose="020B0604020202020204" pitchFamily="34" charset="0"/>
                <a:cs typeface="Arial" panose="020B0604020202020204" pitchFamily="34" charset="0"/>
              </a:rPr>
              <a:t>ystyrir</a:t>
            </a:r>
            <a:r>
              <a:rPr lang="en-US" sz="2400" dirty="0" smtClean="0">
                <a:solidFill>
                  <a:srgbClr val="00B050"/>
                </a:solidFill>
                <a:latin typeface="Arial" panose="020B0604020202020204" pitchFamily="34" charset="0"/>
                <a:cs typeface="Arial" panose="020B0604020202020204" pitchFamily="34" charset="0"/>
              </a:rPr>
              <a:t> ‘</a:t>
            </a:r>
            <a:r>
              <a:rPr lang="en-US" sz="2400" dirty="0" err="1">
                <a:solidFill>
                  <a:srgbClr val="00B050"/>
                </a:solidFill>
                <a:latin typeface="Arial" panose="020B0604020202020204" pitchFamily="34" charset="0"/>
                <a:cs typeface="Arial" panose="020B0604020202020204" pitchFamily="34" charset="0"/>
              </a:rPr>
              <a:t>c</a:t>
            </a:r>
            <a:r>
              <a:rPr lang="en-US" sz="2400" dirty="0" err="1" smtClean="0">
                <a:solidFill>
                  <a:srgbClr val="00B050"/>
                </a:solidFill>
                <a:latin typeface="Arial" panose="020B0604020202020204" pitchFamily="34" charset="0"/>
                <a:cs typeface="Arial" panose="020B0604020202020204" pitchFamily="34" charset="0"/>
              </a:rPr>
              <a:t>ynnydd</a:t>
            </a:r>
            <a:r>
              <a:rPr lang="en-US" sz="2400" dirty="0" smtClean="0">
                <a:solidFill>
                  <a:srgbClr val="00B050"/>
                </a:solidFill>
                <a:latin typeface="Arial" panose="020B0604020202020204" pitchFamily="34" charset="0"/>
                <a:cs typeface="Arial" panose="020B0604020202020204" pitchFamily="34" charset="0"/>
              </a:rPr>
              <a:t> </a:t>
            </a:r>
            <a:r>
              <a:rPr lang="en-US" sz="2400" dirty="0" err="1" smtClean="0">
                <a:solidFill>
                  <a:srgbClr val="00B050"/>
                </a:solidFill>
                <a:latin typeface="Arial" panose="020B0604020202020204" pitchFamily="34" charset="0"/>
                <a:cs typeface="Arial" panose="020B0604020202020204" pitchFamily="34" charset="0"/>
              </a:rPr>
              <a:t>dysgwyr</a:t>
            </a:r>
            <a:r>
              <a:rPr lang="en-US" sz="2400" dirty="0" smtClean="0">
                <a:solidFill>
                  <a:srgbClr val="00B050"/>
                </a:solidFill>
                <a:latin typeface="Arial" panose="020B0604020202020204" pitchFamily="34" charset="0"/>
                <a:cs typeface="Arial" panose="020B0604020202020204" pitchFamily="34" charset="0"/>
              </a:rPr>
              <a:t>’?</a:t>
            </a:r>
            <a:endParaRPr lang="en-US" sz="2400" dirty="0">
              <a:solidFill>
                <a:srgbClr val="00B050"/>
              </a:solidFill>
              <a:latin typeface="Arial" panose="020B0604020202020204" pitchFamily="34" charset="0"/>
              <a:cs typeface="Arial" panose="020B0604020202020204" pitchFamily="34" charset="0"/>
            </a:endParaRPr>
          </a:p>
        </p:txBody>
      </p:sp>
      <p:pic>
        <p:nvPicPr>
          <p:cNvPr id="9" name="Picture 8"/>
          <p:cNvPicPr>
            <a:picLocks noChangeAspect="1"/>
          </p:cNvPicPr>
          <p:nvPr/>
        </p:nvPicPr>
        <p:blipFill>
          <a:blip r:embed="rId4"/>
          <a:stretch>
            <a:fillRect/>
          </a:stretch>
        </p:blipFill>
        <p:spPr>
          <a:xfrm rot="1015433">
            <a:off x="559394" y="269362"/>
            <a:ext cx="1991111" cy="2812838"/>
          </a:xfrm>
          <a:prstGeom prst="rect">
            <a:avLst/>
          </a:prstGeom>
        </p:spPr>
      </p:pic>
      <p:pic>
        <p:nvPicPr>
          <p:cNvPr id="10" name="Picture 9"/>
          <p:cNvPicPr>
            <a:picLocks noChangeAspect="1"/>
          </p:cNvPicPr>
          <p:nvPr/>
        </p:nvPicPr>
        <p:blipFill>
          <a:blip r:embed="rId5"/>
          <a:stretch>
            <a:fillRect/>
          </a:stretch>
        </p:blipFill>
        <p:spPr>
          <a:xfrm>
            <a:off x="6384504" y="4241648"/>
            <a:ext cx="2679970" cy="2529148"/>
          </a:xfrm>
          <a:prstGeom prst="rect">
            <a:avLst/>
          </a:prstGeom>
        </p:spPr>
      </p:pic>
    </p:spTree>
    <p:extLst>
      <p:ext uri="{BB962C8B-B14F-4D97-AF65-F5344CB8AC3E}">
        <p14:creationId xmlns:p14="http://schemas.microsoft.com/office/powerpoint/2010/main" val="418612894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71CD648C-7A14-DE49-BAF0-9DFEC1100DC0}"/>
              </a:ext>
            </a:extLst>
          </p:cNvPr>
          <p:cNvSpPr txBox="1"/>
          <p:nvPr/>
        </p:nvSpPr>
        <p:spPr>
          <a:xfrm>
            <a:off x="93024" y="4273420"/>
            <a:ext cx="5404043" cy="523220"/>
          </a:xfrm>
          <a:prstGeom prst="rect">
            <a:avLst/>
          </a:prstGeom>
          <a:noFill/>
        </p:spPr>
        <p:txBody>
          <a:bodyPr wrap="none" rtlCol="0">
            <a:spAutoFit/>
          </a:bodyPr>
          <a:lstStyle/>
          <a:p>
            <a:r>
              <a:rPr lang="en-US" sz="2800" dirty="0" err="1" smtClean="0">
                <a:latin typeface="Arial" panose="020B0604020202020204" pitchFamily="34" charset="0"/>
                <a:cs typeface="Arial" panose="020B0604020202020204" pitchFamily="34" charset="0"/>
              </a:rPr>
              <a:t>Datganiadau</a:t>
            </a:r>
            <a:r>
              <a:rPr lang="en-US" sz="2800" dirty="0" smtClean="0">
                <a:latin typeface="Arial" panose="020B0604020202020204" pitchFamily="34" charset="0"/>
                <a:cs typeface="Arial" panose="020B0604020202020204" pitchFamily="34" charset="0"/>
              </a:rPr>
              <a:t> ‘</a:t>
            </a:r>
            <a:r>
              <a:rPr lang="en-US" sz="2800" dirty="0" err="1" smtClean="0">
                <a:latin typeface="Arial" panose="020B0604020202020204" pitchFamily="34" charset="0"/>
                <a:cs typeface="Arial" panose="020B0604020202020204" pitchFamily="34" charset="0"/>
              </a:rPr>
              <a:t>yr</a:t>
            </a:r>
            <a:r>
              <a:rPr lang="en-US" sz="2800" dirty="0" smtClean="0">
                <a:latin typeface="Arial" panose="020B0604020202020204" pitchFamily="34" charset="0"/>
                <a:cs typeface="Arial" panose="020B0604020202020204" pitchFamily="34" charset="0"/>
              </a:rPr>
              <a:t> </a:t>
            </a:r>
            <a:r>
              <a:rPr lang="en-US" sz="2800" dirty="0" err="1" smtClean="0">
                <a:latin typeface="Arial" panose="020B0604020202020204" pitchFamily="34" charset="0"/>
                <a:cs typeface="Arial" panose="020B0604020202020204" pitchFamily="34" charset="0"/>
              </a:rPr>
              <a:t>hyn</a:t>
            </a:r>
            <a:r>
              <a:rPr lang="en-US" sz="2800" dirty="0" smtClean="0">
                <a:latin typeface="Arial" panose="020B0604020202020204" pitchFamily="34" charset="0"/>
                <a:cs typeface="Arial" panose="020B0604020202020204" pitchFamily="34" charset="0"/>
              </a:rPr>
              <a:t> </a:t>
            </a:r>
            <a:r>
              <a:rPr lang="en-US" sz="2800" dirty="0" err="1" smtClean="0">
                <a:latin typeface="Arial" panose="020B0604020202020204" pitchFamily="34" charset="0"/>
                <a:cs typeface="Arial" panose="020B0604020202020204" pitchFamily="34" charset="0"/>
              </a:rPr>
              <a:t>sy’n</a:t>
            </a:r>
            <a:r>
              <a:rPr lang="en-US" sz="2800" dirty="0" smtClean="0">
                <a:latin typeface="Arial" panose="020B0604020202020204" pitchFamily="34" charset="0"/>
                <a:cs typeface="Arial" panose="020B0604020202020204" pitchFamily="34" charset="0"/>
              </a:rPr>
              <a:t> </a:t>
            </a:r>
            <a:r>
              <a:rPr lang="en-US" sz="2800" dirty="0" err="1" smtClean="0">
                <a:latin typeface="Arial" panose="020B0604020202020204" pitchFamily="34" charset="0"/>
                <a:cs typeface="Arial" panose="020B0604020202020204" pitchFamily="34" charset="0"/>
              </a:rPr>
              <a:t>bwysig</a:t>
            </a:r>
            <a:r>
              <a:rPr lang="en-US" sz="2800" dirty="0" smtClean="0">
                <a:latin typeface="Arial" panose="020B0604020202020204" pitchFamily="34" charset="0"/>
                <a:cs typeface="Arial" panose="020B0604020202020204" pitchFamily="34" charset="0"/>
              </a:rPr>
              <a:t>’</a:t>
            </a:r>
            <a:endParaRPr lang="en-US" sz="28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977D4501-759E-D64E-A7A4-0E12469762EA}"/>
              </a:ext>
            </a:extLst>
          </p:cNvPr>
          <p:cNvSpPr txBox="1"/>
          <p:nvPr/>
        </p:nvSpPr>
        <p:spPr>
          <a:xfrm>
            <a:off x="93024" y="2929182"/>
            <a:ext cx="2512547" cy="707886"/>
          </a:xfrm>
          <a:prstGeom prst="rect">
            <a:avLst/>
          </a:prstGeom>
          <a:noFill/>
        </p:spPr>
        <p:txBody>
          <a:bodyPr wrap="none" rtlCol="0">
            <a:spAutoFit/>
          </a:bodyPr>
          <a:lstStyle/>
          <a:p>
            <a:r>
              <a:rPr lang="en-US" sz="4000" dirty="0" err="1" smtClean="0">
                <a:latin typeface="Arial" panose="020B0604020202020204" pitchFamily="34" charset="0"/>
                <a:cs typeface="Arial" panose="020B0604020202020204" pitchFamily="34" charset="0"/>
              </a:rPr>
              <a:t>Pob</a:t>
            </a:r>
            <a:r>
              <a:rPr lang="en-US" sz="4000" dirty="0" smtClean="0">
                <a:latin typeface="Arial" panose="020B0604020202020204" pitchFamily="34" charset="0"/>
                <a:cs typeface="Arial" panose="020B0604020202020204" pitchFamily="34" charset="0"/>
              </a:rPr>
              <a:t> Ysgol</a:t>
            </a:r>
            <a:endParaRPr lang="en-US" sz="4000"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EB6ACCC1-C01F-574A-B508-476D0A7D2F74}"/>
              </a:ext>
            </a:extLst>
          </p:cNvPr>
          <p:cNvSpPr/>
          <p:nvPr/>
        </p:nvSpPr>
        <p:spPr>
          <a:xfrm>
            <a:off x="105770" y="4675604"/>
            <a:ext cx="6051190" cy="1384995"/>
          </a:xfrm>
          <a:prstGeom prst="rect">
            <a:avLst/>
          </a:prstGeom>
        </p:spPr>
        <p:txBody>
          <a:bodyPr wrap="square">
            <a:spAutoFit/>
          </a:bodyPr>
          <a:lstStyle/>
          <a:p>
            <a:r>
              <a:rPr lang="en-GB" sz="2800" dirty="0" err="1" smtClean="0">
                <a:latin typeface="Arial" panose="020B0604020202020204" pitchFamily="34" charset="0"/>
                <a:cs typeface="Arial" panose="020B0604020202020204" pitchFamily="34" charset="0"/>
              </a:rPr>
              <a:t>Elfennau</a:t>
            </a:r>
            <a:r>
              <a:rPr lang="en-GB" sz="2800" dirty="0" smtClean="0">
                <a:latin typeface="Arial" panose="020B0604020202020204" pitchFamily="34" charset="0"/>
                <a:cs typeface="Arial" panose="020B0604020202020204" pitchFamily="34" charset="0"/>
              </a:rPr>
              <a:t> </a:t>
            </a:r>
            <a:r>
              <a:rPr lang="en-GB" sz="2800" dirty="0" err="1" smtClean="0">
                <a:latin typeface="Arial" panose="020B0604020202020204" pitchFamily="34" charset="0"/>
                <a:cs typeface="Arial" panose="020B0604020202020204" pitchFamily="34" charset="0"/>
              </a:rPr>
              <a:t>cwricwlwm</a:t>
            </a:r>
            <a:r>
              <a:rPr lang="en-GB" sz="2800" dirty="0" smtClean="0">
                <a:latin typeface="Arial" panose="020B0604020202020204" pitchFamily="34" charset="0"/>
                <a:cs typeface="Arial" panose="020B0604020202020204" pitchFamily="34" charset="0"/>
              </a:rPr>
              <a:t> </a:t>
            </a:r>
            <a:r>
              <a:rPr lang="en-GB" sz="2800" dirty="0" err="1" smtClean="0">
                <a:latin typeface="Arial" panose="020B0604020202020204" pitchFamily="34" charset="0"/>
                <a:cs typeface="Arial" panose="020B0604020202020204" pitchFamily="34" charset="0"/>
              </a:rPr>
              <a:t>gorfodol</a:t>
            </a:r>
            <a:endParaRPr lang="en-GB" sz="2800" dirty="0">
              <a:latin typeface="Arial" panose="020B0604020202020204" pitchFamily="34" charset="0"/>
              <a:cs typeface="Arial" panose="020B0604020202020204" pitchFamily="34" charset="0"/>
            </a:endParaRPr>
          </a:p>
          <a:p>
            <a:r>
              <a:rPr lang="en-GB" sz="2800" dirty="0" err="1" smtClean="0">
                <a:latin typeface="Arial" panose="020B0604020202020204" pitchFamily="34" charset="0"/>
                <a:cs typeface="Arial" panose="020B0604020202020204" pitchFamily="34" charset="0"/>
              </a:rPr>
              <a:t>Sgiliau</a:t>
            </a:r>
            <a:r>
              <a:rPr lang="en-GB" sz="2800" dirty="0" smtClean="0">
                <a:latin typeface="Arial" panose="020B0604020202020204" pitchFamily="34" charset="0"/>
                <a:cs typeface="Arial" panose="020B0604020202020204" pitchFamily="34" charset="0"/>
              </a:rPr>
              <a:t> </a:t>
            </a:r>
            <a:r>
              <a:rPr lang="en-GB" sz="2800" dirty="0" err="1" smtClean="0">
                <a:latin typeface="Arial" panose="020B0604020202020204" pitchFamily="34" charset="0"/>
                <a:cs typeface="Arial" panose="020B0604020202020204" pitchFamily="34" charset="0"/>
              </a:rPr>
              <a:t>trawsgwricwlaidd</a:t>
            </a:r>
            <a:r>
              <a:rPr lang="en-GB" sz="2800" dirty="0" smtClean="0">
                <a:latin typeface="Arial" panose="020B0604020202020204" pitchFamily="34" charset="0"/>
                <a:cs typeface="Arial" panose="020B0604020202020204" pitchFamily="34" charset="0"/>
              </a:rPr>
              <a:t> </a:t>
            </a:r>
            <a:r>
              <a:rPr lang="en-GB" sz="2800" dirty="0" err="1" smtClean="0">
                <a:latin typeface="Arial" panose="020B0604020202020204" pitchFamily="34" charset="0"/>
                <a:cs typeface="Arial" panose="020B0604020202020204" pitchFamily="34" charset="0"/>
              </a:rPr>
              <a:t>gorfodol</a:t>
            </a:r>
            <a:endParaRPr lang="en-GB" sz="2800" dirty="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Cod </a:t>
            </a:r>
            <a:r>
              <a:rPr lang="en-GB" sz="2800" dirty="0" err="1" smtClean="0">
                <a:latin typeface="Arial" panose="020B0604020202020204" pitchFamily="34" charset="0"/>
                <a:cs typeface="Arial" panose="020B0604020202020204" pitchFamily="34" charset="0"/>
              </a:rPr>
              <a:t>cynnydd</a:t>
            </a:r>
            <a:endParaRPr lang="en-GB" sz="2800" dirty="0">
              <a:latin typeface="Arial" panose="020B0604020202020204" pitchFamily="34" charset="0"/>
              <a:cs typeface="Arial" panose="020B0604020202020204" pitchFamily="34" charset="0"/>
            </a:endParaRPr>
          </a:p>
        </p:txBody>
      </p:sp>
      <p:pic>
        <p:nvPicPr>
          <p:cNvPr id="9" name="Picture 8"/>
          <p:cNvPicPr>
            <a:picLocks noChangeAspect="1"/>
          </p:cNvPicPr>
          <p:nvPr/>
        </p:nvPicPr>
        <p:blipFill>
          <a:blip r:embed="rId3"/>
          <a:stretch>
            <a:fillRect/>
          </a:stretch>
        </p:blipFill>
        <p:spPr>
          <a:xfrm rot="20814439">
            <a:off x="273832" y="363203"/>
            <a:ext cx="1862677" cy="2631399"/>
          </a:xfrm>
          <a:prstGeom prst="rect">
            <a:avLst/>
          </a:prstGeom>
        </p:spPr>
      </p:pic>
      <p:pic>
        <p:nvPicPr>
          <p:cNvPr id="14" name="Picture 13"/>
          <p:cNvPicPr>
            <a:picLocks noChangeAspect="1"/>
          </p:cNvPicPr>
          <p:nvPr/>
        </p:nvPicPr>
        <p:blipFill>
          <a:blip r:embed="rId4"/>
          <a:stretch>
            <a:fillRect/>
          </a:stretch>
        </p:blipFill>
        <p:spPr>
          <a:xfrm>
            <a:off x="6384504" y="4241648"/>
            <a:ext cx="2679970" cy="2529148"/>
          </a:xfrm>
          <a:prstGeom prst="rect">
            <a:avLst/>
          </a:prstGeom>
        </p:spPr>
      </p:pic>
      <p:pic>
        <p:nvPicPr>
          <p:cNvPr id="2" name="Picture 1"/>
          <p:cNvPicPr>
            <a:picLocks noChangeAspect="1"/>
          </p:cNvPicPr>
          <p:nvPr/>
        </p:nvPicPr>
        <p:blipFill>
          <a:blip r:embed="rId5"/>
          <a:stretch>
            <a:fillRect/>
          </a:stretch>
        </p:blipFill>
        <p:spPr>
          <a:xfrm>
            <a:off x="2605439" y="186431"/>
            <a:ext cx="5769633" cy="3906175"/>
          </a:xfrm>
          <a:prstGeom prst="rect">
            <a:avLst/>
          </a:prstGeom>
        </p:spPr>
      </p:pic>
      <p:pic>
        <p:nvPicPr>
          <p:cNvPr id="7" name="Picture 6">
            <a:extLst>
              <a:ext uri="{FF2B5EF4-FFF2-40B4-BE49-F238E27FC236}">
                <a16:creationId xmlns:a16="http://schemas.microsoft.com/office/drawing/2014/main" id="{ACC692D7-64BE-6F4D-A53E-6246D8A75CE0}"/>
              </a:ext>
            </a:extLst>
          </p:cNvPr>
          <p:cNvPicPr>
            <a:picLocks noChangeAspect="1"/>
          </p:cNvPicPr>
          <p:nvPr/>
        </p:nvPicPr>
        <p:blipFill>
          <a:blip r:embed="rId6"/>
          <a:stretch>
            <a:fillRect/>
          </a:stretch>
        </p:blipFill>
        <p:spPr>
          <a:xfrm>
            <a:off x="1498053" y="1183229"/>
            <a:ext cx="1374098" cy="749155"/>
          </a:xfrm>
          <a:prstGeom prst="rect">
            <a:avLst/>
          </a:prstGeom>
        </p:spPr>
      </p:pic>
    </p:spTree>
    <p:extLst>
      <p:ext uri="{BB962C8B-B14F-4D97-AF65-F5344CB8AC3E}">
        <p14:creationId xmlns:p14="http://schemas.microsoft.com/office/powerpoint/2010/main" val="190122033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71CD648C-7A14-DE49-BAF0-9DFEC1100DC0}"/>
              </a:ext>
            </a:extLst>
          </p:cNvPr>
          <p:cNvSpPr txBox="1"/>
          <p:nvPr/>
        </p:nvSpPr>
        <p:spPr>
          <a:xfrm>
            <a:off x="93024" y="4127515"/>
            <a:ext cx="5703806" cy="523220"/>
          </a:xfrm>
          <a:prstGeom prst="rect">
            <a:avLst/>
          </a:prstGeom>
          <a:noFill/>
        </p:spPr>
        <p:txBody>
          <a:bodyPr wrap="none" rtlCol="0">
            <a:spAutoFit/>
          </a:bodyPr>
          <a:lstStyle/>
          <a:p>
            <a:r>
              <a:rPr lang="en-US" sz="2800" dirty="0" err="1" smtClean="0">
                <a:latin typeface="Arial" panose="020B0604020202020204" pitchFamily="34" charset="0"/>
                <a:cs typeface="Arial" panose="020B0604020202020204" pitchFamily="34" charset="0"/>
              </a:rPr>
              <a:t>Datganiadau</a:t>
            </a:r>
            <a:r>
              <a:rPr lang="en-US" sz="2800" dirty="0" smtClean="0">
                <a:latin typeface="Arial" panose="020B0604020202020204" pitchFamily="34" charset="0"/>
                <a:cs typeface="Arial" panose="020B0604020202020204" pitchFamily="34" charset="0"/>
              </a:rPr>
              <a:t> o ‘</a:t>
            </a:r>
            <a:r>
              <a:rPr lang="en-US" sz="2800" dirty="0" err="1" smtClean="0">
                <a:latin typeface="Arial" panose="020B0604020202020204" pitchFamily="34" charset="0"/>
                <a:cs typeface="Arial" panose="020B0604020202020204" pitchFamily="34" charset="0"/>
              </a:rPr>
              <a:t>yr</a:t>
            </a:r>
            <a:r>
              <a:rPr lang="en-US" sz="2800" dirty="0" smtClean="0">
                <a:latin typeface="Arial" panose="020B0604020202020204" pitchFamily="34" charset="0"/>
                <a:cs typeface="Arial" panose="020B0604020202020204" pitchFamily="34" charset="0"/>
              </a:rPr>
              <a:t> </a:t>
            </a:r>
            <a:r>
              <a:rPr lang="en-US" sz="2800" dirty="0" err="1" smtClean="0">
                <a:latin typeface="Arial" panose="020B0604020202020204" pitchFamily="34" charset="0"/>
                <a:cs typeface="Arial" panose="020B0604020202020204" pitchFamily="34" charset="0"/>
              </a:rPr>
              <a:t>hyn</a:t>
            </a:r>
            <a:r>
              <a:rPr lang="en-US" sz="2800" dirty="0" smtClean="0">
                <a:latin typeface="Arial" panose="020B0604020202020204" pitchFamily="34" charset="0"/>
                <a:cs typeface="Arial" panose="020B0604020202020204" pitchFamily="34" charset="0"/>
              </a:rPr>
              <a:t> </a:t>
            </a:r>
            <a:r>
              <a:rPr lang="en-US" sz="2800" dirty="0" err="1" smtClean="0">
                <a:latin typeface="Arial" panose="020B0604020202020204" pitchFamily="34" charset="0"/>
                <a:cs typeface="Arial" panose="020B0604020202020204" pitchFamily="34" charset="0"/>
              </a:rPr>
              <a:t>sy’n</a:t>
            </a:r>
            <a:r>
              <a:rPr lang="en-US" sz="2800" dirty="0" smtClean="0">
                <a:latin typeface="Arial" panose="020B0604020202020204" pitchFamily="34" charset="0"/>
                <a:cs typeface="Arial" panose="020B0604020202020204" pitchFamily="34" charset="0"/>
              </a:rPr>
              <a:t> </a:t>
            </a:r>
            <a:r>
              <a:rPr lang="en-US" sz="2800" dirty="0" err="1" smtClean="0">
                <a:latin typeface="Arial" panose="020B0604020202020204" pitchFamily="34" charset="0"/>
                <a:cs typeface="Arial" panose="020B0604020202020204" pitchFamily="34" charset="0"/>
              </a:rPr>
              <a:t>bwysig</a:t>
            </a:r>
            <a:r>
              <a:rPr lang="en-US" sz="2800" dirty="0" smtClean="0">
                <a:latin typeface="Arial" panose="020B0604020202020204" pitchFamily="34" charset="0"/>
                <a:cs typeface="Arial" panose="020B0604020202020204" pitchFamily="34" charset="0"/>
              </a:rPr>
              <a:t>’</a:t>
            </a:r>
            <a:endParaRPr lang="en-US" sz="28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977D4501-759E-D64E-A7A4-0E12469762EA}"/>
              </a:ext>
            </a:extLst>
          </p:cNvPr>
          <p:cNvSpPr txBox="1"/>
          <p:nvPr/>
        </p:nvSpPr>
        <p:spPr>
          <a:xfrm>
            <a:off x="93024" y="2929182"/>
            <a:ext cx="2512547" cy="707886"/>
          </a:xfrm>
          <a:prstGeom prst="rect">
            <a:avLst/>
          </a:prstGeom>
          <a:noFill/>
        </p:spPr>
        <p:txBody>
          <a:bodyPr wrap="none" rtlCol="0">
            <a:spAutoFit/>
          </a:bodyPr>
          <a:lstStyle/>
          <a:p>
            <a:r>
              <a:rPr lang="en-US" sz="4000" dirty="0" err="1" smtClean="0">
                <a:latin typeface="Arial" panose="020B0604020202020204" pitchFamily="34" charset="0"/>
                <a:cs typeface="Arial" panose="020B0604020202020204" pitchFamily="34" charset="0"/>
              </a:rPr>
              <a:t>Pob</a:t>
            </a:r>
            <a:r>
              <a:rPr lang="en-US" sz="4000" dirty="0" smtClean="0">
                <a:latin typeface="Arial" panose="020B0604020202020204" pitchFamily="34" charset="0"/>
                <a:cs typeface="Arial" panose="020B0604020202020204" pitchFamily="34" charset="0"/>
              </a:rPr>
              <a:t> Ysgol</a:t>
            </a:r>
            <a:endParaRPr lang="en-US" sz="40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1CEDA35E-C8AE-1647-8D72-7DF653EEC825}"/>
              </a:ext>
            </a:extLst>
          </p:cNvPr>
          <p:cNvSpPr/>
          <p:nvPr/>
        </p:nvSpPr>
        <p:spPr>
          <a:xfrm>
            <a:off x="161194" y="4711607"/>
            <a:ext cx="5909406" cy="1754326"/>
          </a:xfrm>
          <a:prstGeom prst="rect">
            <a:avLst/>
          </a:prstGeom>
        </p:spPr>
        <p:txBody>
          <a:bodyPr wrap="square">
            <a:spAutoFit/>
          </a:bodyPr>
          <a:lstStyle/>
          <a:p>
            <a:r>
              <a:rPr lang="en-GB" dirty="0" err="1" smtClean="0">
                <a:solidFill>
                  <a:srgbClr val="1F1F1F"/>
                </a:solidFill>
                <a:latin typeface="Arial" panose="020B0604020202020204" pitchFamily="34" charset="0"/>
              </a:rPr>
              <a:t>Dyma</a:t>
            </a:r>
            <a:r>
              <a:rPr lang="en-GB" dirty="0" smtClean="0">
                <a:solidFill>
                  <a:srgbClr val="1F1F1F"/>
                </a:solidFill>
                <a:latin typeface="Arial" panose="020B0604020202020204" pitchFamily="34" charset="0"/>
              </a:rPr>
              <a:t> </a:t>
            </a:r>
            <a:r>
              <a:rPr lang="en-GB" b="1" u="sng" dirty="0" smtClean="0">
                <a:solidFill>
                  <a:srgbClr val="1F1F1F"/>
                </a:solidFill>
                <a:latin typeface="Arial" panose="020B0604020202020204" pitchFamily="34" charset="0"/>
              </a:rPr>
              <a:t>sail </a:t>
            </a:r>
            <a:r>
              <a:rPr lang="en-GB" b="1" u="sng" dirty="0" err="1" smtClean="0">
                <a:solidFill>
                  <a:srgbClr val="1F1F1F"/>
                </a:solidFill>
                <a:latin typeface="Arial" panose="020B0604020202020204" pitchFamily="34" charset="0"/>
              </a:rPr>
              <a:t>cynnydd</a:t>
            </a:r>
            <a:r>
              <a:rPr lang="en-GB" b="1" u="sng" dirty="0">
                <a:solidFill>
                  <a:srgbClr val="1F1F1F"/>
                </a:solidFill>
                <a:latin typeface="Arial" panose="020B0604020202020204" pitchFamily="34" charset="0"/>
              </a:rPr>
              <a:t> </a:t>
            </a:r>
            <a:r>
              <a:rPr lang="en-GB" b="1" u="sng" dirty="0" err="1" smtClean="0">
                <a:solidFill>
                  <a:srgbClr val="1F1F1F"/>
                </a:solidFill>
                <a:latin typeface="Arial" panose="020B0604020202020204" pitchFamily="34" charset="0"/>
              </a:rPr>
              <a:t>dysgwyr</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Trwy</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archwilio'r</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syniadau</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a'r</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egwyddorion</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allweddol</a:t>
            </a:r>
            <a:r>
              <a:rPr lang="en-GB" dirty="0">
                <a:solidFill>
                  <a:srgbClr val="1F1F1F"/>
                </a:solidFill>
                <a:latin typeface="Arial" panose="020B0604020202020204" pitchFamily="34" charset="0"/>
              </a:rPr>
              <a:t> a </a:t>
            </a:r>
            <a:r>
              <a:rPr lang="en-GB" dirty="0" err="1">
                <a:solidFill>
                  <a:srgbClr val="1F1F1F"/>
                </a:solidFill>
                <a:latin typeface="Arial" panose="020B0604020202020204" pitchFamily="34" charset="0"/>
              </a:rPr>
              <a:t>gynhwysir</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yn</a:t>
            </a:r>
            <a:r>
              <a:rPr lang="en-GB" dirty="0">
                <a:solidFill>
                  <a:srgbClr val="1F1F1F"/>
                </a:solidFill>
                <a:latin typeface="Arial" panose="020B0604020202020204" pitchFamily="34" charset="0"/>
              </a:rPr>
              <a:t> y </a:t>
            </a:r>
            <a:r>
              <a:rPr lang="en-GB" dirty="0" err="1">
                <a:solidFill>
                  <a:srgbClr val="1F1F1F"/>
                </a:solidFill>
                <a:latin typeface="Arial" panose="020B0604020202020204" pitchFamily="34" charset="0"/>
              </a:rPr>
              <a:t>datganiadau</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hyn</a:t>
            </a:r>
            <a:r>
              <a:rPr lang="en-GB" dirty="0">
                <a:solidFill>
                  <a:srgbClr val="1F1F1F"/>
                </a:solidFill>
                <a:latin typeface="Arial" panose="020B0604020202020204" pitchFamily="34" charset="0"/>
              </a:rPr>
              <a:t> y </a:t>
            </a:r>
            <a:r>
              <a:rPr lang="en-GB" dirty="0" err="1">
                <a:solidFill>
                  <a:srgbClr val="1F1F1F"/>
                </a:solidFill>
                <a:latin typeface="Arial" panose="020B0604020202020204" pitchFamily="34" charset="0"/>
              </a:rPr>
              <a:t>bydd</a:t>
            </a:r>
            <a:r>
              <a:rPr lang="en-GB" dirty="0">
                <a:solidFill>
                  <a:srgbClr val="1F1F1F"/>
                </a:solidFill>
                <a:latin typeface="Arial" panose="020B0604020202020204" pitchFamily="34" charset="0"/>
              </a:rPr>
              <a:t> y </a:t>
            </a:r>
            <a:r>
              <a:rPr lang="en-GB" dirty="0" err="1">
                <a:solidFill>
                  <a:srgbClr val="1F1F1F"/>
                </a:solidFill>
                <a:latin typeface="Arial" panose="020B0604020202020204" pitchFamily="34" charset="0"/>
              </a:rPr>
              <a:t>plentyn</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yn</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datblygu</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ei</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ddysgu</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Bydd</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angen</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i</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ymarferwyr</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ddylunio</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dysgu</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sy'n</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cefnogi</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dealltwriaeth</a:t>
            </a:r>
            <a:r>
              <a:rPr lang="en-GB" dirty="0">
                <a:solidFill>
                  <a:srgbClr val="1F1F1F"/>
                </a:solidFill>
                <a:latin typeface="Arial" panose="020B0604020202020204" pitchFamily="34" charset="0"/>
              </a:rPr>
              <a:t> a </a:t>
            </a:r>
            <a:r>
              <a:rPr lang="en-GB" dirty="0" err="1">
                <a:solidFill>
                  <a:srgbClr val="1F1F1F"/>
                </a:solidFill>
                <a:latin typeface="Arial" panose="020B0604020202020204" pitchFamily="34" charset="0"/>
              </a:rPr>
              <a:t>chymhwysiad</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cynyddol</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soffistigedig</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o'r</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datganiadau</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o'r</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hyn</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sy'n</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bwysig</a:t>
            </a:r>
            <a:r>
              <a:rPr lang="en-GB" dirty="0">
                <a:solidFill>
                  <a:srgbClr val="1F1F1F"/>
                </a:solidFill>
                <a:latin typeface="Arial" panose="020B0604020202020204" pitchFamily="34" charset="0"/>
              </a:rPr>
              <a:t>.</a:t>
            </a:r>
            <a:endParaRPr lang="en-US" dirty="0"/>
          </a:p>
        </p:txBody>
      </p:sp>
      <p:pic>
        <p:nvPicPr>
          <p:cNvPr id="9" name="Picture 8"/>
          <p:cNvPicPr>
            <a:picLocks noChangeAspect="1"/>
          </p:cNvPicPr>
          <p:nvPr/>
        </p:nvPicPr>
        <p:blipFill>
          <a:blip r:embed="rId3"/>
          <a:stretch>
            <a:fillRect/>
          </a:stretch>
        </p:blipFill>
        <p:spPr>
          <a:xfrm>
            <a:off x="6384504" y="4241648"/>
            <a:ext cx="2679970" cy="2529148"/>
          </a:xfrm>
          <a:prstGeom prst="rect">
            <a:avLst/>
          </a:prstGeom>
        </p:spPr>
      </p:pic>
      <p:pic>
        <p:nvPicPr>
          <p:cNvPr id="14" name="Picture 13"/>
          <p:cNvPicPr>
            <a:picLocks noChangeAspect="1"/>
          </p:cNvPicPr>
          <p:nvPr/>
        </p:nvPicPr>
        <p:blipFill>
          <a:blip r:embed="rId4"/>
          <a:stretch>
            <a:fillRect/>
          </a:stretch>
        </p:blipFill>
        <p:spPr>
          <a:xfrm>
            <a:off x="3185783" y="168676"/>
            <a:ext cx="5769633" cy="3906175"/>
          </a:xfrm>
          <a:prstGeom prst="rect">
            <a:avLst/>
          </a:prstGeom>
        </p:spPr>
      </p:pic>
      <p:pic>
        <p:nvPicPr>
          <p:cNvPr id="16" name="Picture 15"/>
          <p:cNvPicPr>
            <a:picLocks noChangeAspect="1"/>
          </p:cNvPicPr>
          <p:nvPr/>
        </p:nvPicPr>
        <p:blipFill>
          <a:blip r:embed="rId5"/>
          <a:stretch>
            <a:fillRect/>
          </a:stretch>
        </p:blipFill>
        <p:spPr>
          <a:xfrm rot="20814439">
            <a:off x="273832" y="363203"/>
            <a:ext cx="1862677" cy="2631399"/>
          </a:xfrm>
          <a:prstGeom prst="rect">
            <a:avLst/>
          </a:prstGeom>
        </p:spPr>
      </p:pic>
      <p:pic>
        <p:nvPicPr>
          <p:cNvPr id="7" name="Picture 6">
            <a:extLst>
              <a:ext uri="{FF2B5EF4-FFF2-40B4-BE49-F238E27FC236}">
                <a16:creationId xmlns:a16="http://schemas.microsoft.com/office/drawing/2014/main" id="{ACC692D7-64BE-6F4D-A53E-6246D8A75CE0}"/>
              </a:ext>
            </a:extLst>
          </p:cNvPr>
          <p:cNvPicPr>
            <a:picLocks noChangeAspect="1"/>
          </p:cNvPicPr>
          <p:nvPr/>
        </p:nvPicPr>
        <p:blipFill>
          <a:blip r:embed="rId6"/>
          <a:stretch>
            <a:fillRect/>
          </a:stretch>
        </p:blipFill>
        <p:spPr>
          <a:xfrm>
            <a:off x="1695499" y="929747"/>
            <a:ext cx="1374098" cy="749155"/>
          </a:xfrm>
          <a:prstGeom prst="rect">
            <a:avLst/>
          </a:prstGeom>
        </p:spPr>
      </p:pic>
    </p:spTree>
    <p:extLst>
      <p:ext uri="{BB962C8B-B14F-4D97-AF65-F5344CB8AC3E}">
        <p14:creationId xmlns:p14="http://schemas.microsoft.com/office/powerpoint/2010/main" val="192199643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977D4501-759E-D64E-A7A4-0E12469762EA}"/>
              </a:ext>
            </a:extLst>
          </p:cNvPr>
          <p:cNvSpPr txBox="1"/>
          <p:nvPr/>
        </p:nvSpPr>
        <p:spPr>
          <a:xfrm>
            <a:off x="93024" y="2929182"/>
            <a:ext cx="2512547" cy="707886"/>
          </a:xfrm>
          <a:prstGeom prst="rect">
            <a:avLst/>
          </a:prstGeom>
          <a:noFill/>
        </p:spPr>
        <p:txBody>
          <a:bodyPr wrap="none" rtlCol="0">
            <a:spAutoFit/>
          </a:bodyPr>
          <a:lstStyle/>
          <a:p>
            <a:r>
              <a:rPr lang="en-US" sz="4000" dirty="0" err="1" smtClean="0">
                <a:latin typeface="Arial" panose="020B0604020202020204" pitchFamily="34" charset="0"/>
                <a:cs typeface="Arial" panose="020B0604020202020204" pitchFamily="34" charset="0"/>
              </a:rPr>
              <a:t>Pob</a:t>
            </a:r>
            <a:r>
              <a:rPr lang="en-US" sz="4000" dirty="0" smtClean="0">
                <a:latin typeface="Arial" panose="020B0604020202020204" pitchFamily="34" charset="0"/>
                <a:cs typeface="Arial" panose="020B0604020202020204" pitchFamily="34" charset="0"/>
              </a:rPr>
              <a:t> Ysgol</a:t>
            </a:r>
            <a:endParaRPr lang="en-US" sz="4000"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EB6ACCC1-C01F-574A-B508-476D0A7D2F74}"/>
              </a:ext>
            </a:extLst>
          </p:cNvPr>
          <p:cNvSpPr/>
          <p:nvPr/>
        </p:nvSpPr>
        <p:spPr>
          <a:xfrm>
            <a:off x="93024" y="4127515"/>
            <a:ext cx="5396672" cy="523220"/>
          </a:xfrm>
          <a:prstGeom prst="rect">
            <a:avLst/>
          </a:prstGeom>
        </p:spPr>
        <p:txBody>
          <a:bodyPr wrap="square">
            <a:spAutoFit/>
          </a:bodyPr>
          <a:lstStyle/>
          <a:p>
            <a:r>
              <a:rPr lang="en-GB" sz="2800" dirty="0" err="1" smtClean="0">
                <a:latin typeface="Arial" panose="020B0604020202020204" pitchFamily="34" charset="0"/>
                <a:cs typeface="Arial" panose="020B0604020202020204" pitchFamily="34" charset="0"/>
              </a:rPr>
              <a:t>Elfennnau</a:t>
            </a:r>
            <a:r>
              <a:rPr lang="en-GB" sz="2800" dirty="0" smtClean="0">
                <a:latin typeface="Arial" panose="020B0604020202020204" pitchFamily="34" charset="0"/>
                <a:cs typeface="Arial" panose="020B0604020202020204" pitchFamily="34" charset="0"/>
              </a:rPr>
              <a:t> </a:t>
            </a:r>
            <a:r>
              <a:rPr lang="en-GB" sz="2800" dirty="0" err="1" smtClean="0">
                <a:latin typeface="Arial" panose="020B0604020202020204" pitchFamily="34" charset="0"/>
                <a:cs typeface="Arial" panose="020B0604020202020204" pitchFamily="34" charset="0"/>
              </a:rPr>
              <a:t>cwricwlwm</a:t>
            </a:r>
            <a:r>
              <a:rPr lang="en-GB" sz="2800" dirty="0" smtClean="0">
                <a:latin typeface="Arial" panose="020B0604020202020204" pitchFamily="34" charset="0"/>
                <a:cs typeface="Arial" panose="020B0604020202020204" pitchFamily="34" charset="0"/>
              </a:rPr>
              <a:t> </a:t>
            </a:r>
            <a:r>
              <a:rPr lang="en-GB" sz="2800" dirty="0" err="1" smtClean="0">
                <a:latin typeface="Arial" panose="020B0604020202020204" pitchFamily="34" charset="0"/>
                <a:cs typeface="Arial" panose="020B0604020202020204" pitchFamily="34" charset="0"/>
              </a:rPr>
              <a:t>gorfodol</a:t>
            </a:r>
            <a:endParaRPr lang="en-GB" sz="2800" dirty="0">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DE8A4CEE-9EFB-4543-93E3-9F45B9EEFF55}"/>
              </a:ext>
            </a:extLst>
          </p:cNvPr>
          <p:cNvSpPr/>
          <p:nvPr/>
        </p:nvSpPr>
        <p:spPr>
          <a:xfrm>
            <a:off x="105770" y="4653841"/>
            <a:ext cx="4572000" cy="1938992"/>
          </a:xfrm>
          <a:prstGeom prst="rect">
            <a:avLst/>
          </a:prstGeom>
        </p:spPr>
        <p:txBody>
          <a:bodyPr>
            <a:spAutoFit/>
          </a:bodyPr>
          <a:lstStyle/>
          <a:p>
            <a:r>
              <a:rPr lang="en-GB" sz="2400" dirty="0" err="1"/>
              <a:t>Crefydd</a:t>
            </a:r>
            <a:r>
              <a:rPr lang="en-GB" sz="2400" dirty="0"/>
              <a:t>, </a:t>
            </a:r>
            <a:r>
              <a:rPr lang="en-GB" sz="2400" dirty="0" err="1"/>
              <a:t>gwerthoedd</a:t>
            </a:r>
            <a:r>
              <a:rPr lang="en-GB" sz="2400" dirty="0"/>
              <a:t> a </a:t>
            </a:r>
            <a:r>
              <a:rPr lang="en-GB" sz="2400" dirty="0" err="1"/>
              <a:t>moeseg</a:t>
            </a:r>
            <a:r>
              <a:rPr lang="en-GB" sz="2400" dirty="0"/>
              <a:t>. </a:t>
            </a:r>
            <a:endParaRPr lang="en-GB" sz="2400" dirty="0" smtClean="0"/>
          </a:p>
          <a:p>
            <a:r>
              <a:rPr lang="en-GB" sz="2400" dirty="0" err="1" smtClean="0"/>
              <a:t>Addysg</a:t>
            </a:r>
            <a:r>
              <a:rPr lang="en-GB" sz="2400" dirty="0" smtClean="0"/>
              <a:t> </a:t>
            </a:r>
            <a:r>
              <a:rPr lang="en-GB" sz="2400" dirty="0" err="1"/>
              <a:t>perthnasoedd</a:t>
            </a:r>
            <a:r>
              <a:rPr lang="en-GB" sz="2400" dirty="0"/>
              <a:t> a </a:t>
            </a:r>
            <a:r>
              <a:rPr lang="en-GB" sz="2400" dirty="0" err="1"/>
              <a:t>rhywioldeb</a:t>
            </a:r>
            <a:r>
              <a:rPr lang="en-GB" sz="2400" dirty="0"/>
              <a:t> (</a:t>
            </a:r>
            <a:r>
              <a:rPr lang="en-GB" sz="2400" dirty="0" smtClean="0"/>
              <a:t>RSE)</a:t>
            </a:r>
          </a:p>
          <a:p>
            <a:r>
              <a:rPr lang="en-GB" sz="2400" dirty="0" err="1" smtClean="0"/>
              <a:t>Cymraeg</a:t>
            </a:r>
            <a:endParaRPr lang="en-GB" sz="2400" dirty="0" smtClean="0"/>
          </a:p>
          <a:p>
            <a:r>
              <a:rPr lang="en-GB" sz="2400" dirty="0" err="1" smtClean="0"/>
              <a:t>Saesneg</a:t>
            </a:r>
            <a:r>
              <a:rPr lang="en-GB" sz="2400" dirty="0"/>
              <a:t>.</a:t>
            </a:r>
            <a:endParaRPr lang="en-US" sz="2400" dirty="0">
              <a:latin typeface="Arial" panose="020B0604020202020204" pitchFamily="34" charset="0"/>
              <a:cs typeface="Arial" panose="020B0604020202020204" pitchFamily="34" charset="0"/>
            </a:endParaRPr>
          </a:p>
        </p:txBody>
      </p:sp>
      <p:pic>
        <p:nvPicPr>
          <p:cNvPr id="9" name="Picture 8"/>
          <p:cNvPicPr>
            <a:picLocks noChangeAspect="1"/>
          </p:cNvPicPr>
          <p:nvPr/>
        </p:nvPicPr>
        <p:blipFill>
          <a:blip r:embed="rId3"/>
          <a:stretch>
            <a:fillRect/>
          </a:stretch>
        </p:blipFill>
        <p:spPr>
          <a:xfrm>
            <a:off x="6384504" y="4241648"/>
            <a:ext cx="2679970" cy="2529148"/>
          </a:xfrm>
          <a:prstGeom prst="rect">
            <a:avLst/>
          </a:prstGeom>
        </p:spPr>
      </p:pic>
      <p:pic>
        <p:nvPicPr>
          <p:cNvPr id="10" name="Picture 9"/>
          <p:cNvPicPr>
            <a:picLocks noChangeAspect="1"/>
          </p:cNvPicPr>
          <p:nvPr/>
        </p:nvPicPr>
        <p:blipFill>
          <a:blip r:embed="rId4"/>
          <a:stretch>
            <a:fillRect/>
          </a:stretch>
        </p:blipFill>
        <p:spPr>
          <a:xfrm>
            <a:off x="3155855" y="221340"/>
            <a:ext cx="5769633" cy="3906175"/>
          </a:xfrm>
          <a:prstGeom prst="rect">
            <a:avLst/>
          </a:prstGeom>
        </p:spPr>
      </p:pic>
      <p:pic>
        <p:nvPicPr>
          <p:cNvPr id="12" name="Picture 11"/>
          <p:cNvPicPr>
            <a:picLocks noChangeAspect="1"/>
          </p:cNvPicPr>
          <p:nvPr/>
        </p:nvPicPr>
        <p:blipFill>
          <a:blip r:embed="rId5"/>
          <a:stretch>
            <a:fillRect/>
          </a:stretch>
        </p:blipFill>
        <p:spPr>
          <a:xfrm rot="20814439">
            <a:off x="273832" y="363203"/>
            <a:ext cx="1862677" cy="2631399"/>
          </a:xfrm>
          <a:prstGeom prst="rect">
            <a:avLst/>
          </a:prstGeom>
        </p:spPr>
      </p:pic>
      <p:pic>
        <p:nvPicPr>
          <p:cNvPr id="7" name="Picture 6">
            <a:extLst>
              <a:ext uri="{FF2B5EF4-FFF2-40B4-BE49-F238E27FC236}">
                <a16:creationId xmlns:a16="http://schemas.microsoft.com/office/drawing/2014/main" id="{ACC692D7-64BE-6F4D-A53E-6246D8A75CE0}"/>
              </a:ext>
            </a:extLst>
          </p:cNvPr>
          <p:cNvPicPr>
            <a:picLocks noChangeAspect="1"/>
          </p:cNvPicPr>
          <p:nvPr/>
        </p:nvPicPr>
        <p:blipFill>
          <a:blip r:embed="rId6"/>
          <a:stretch>
            <a:fillRect/>
          </a:stretch>
        </p:blipFill>
        <p:spPr>
          <a:xfrm>
            <a:off x="1918522" y="1223886"/>
            <a:ext cx="1374098" cy="749155"/>
          </a:xfrm>
          <a:prstGeom prst="rect">
            <a:avLst/>
          </a:prstGeom>
        </p:spPr>
      </p:pic>
    </p:spTree>
    <p:extLst>
      <p:ext uri="{BB962C8B-B14F-4D97-AF65-F5344CB8AC3E}">
        <p14:creationId xmlns:p14="http://schemas.microsoft.com/office/powerpoint/2010/main" val="191571551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977D4501-759E-D64E-A7A4-0E12469762EA}"/>
              </a:ext>
            </a:extLst>
          </p:cNvPr>
          <p:cNvSpPr txBox="1"/>
          <p:nvPr/>
        </p:nvSpPr>
        <p:spPr>
          <a:xfrm>
            <a:off x="93024" y="2929182"/>
            <a:ext cx="2512547" cy="707886"/>
          </a:xfrm>
          <a:prstGeom prst="rect">
            <a:avLst/>
          </a:prstGeom>
          <a:noFill/>
        </p:spPr>
        <p:txBody>
          <a:bodyPr wrap="none" rtlCol="0">
            <a:spAutoFit/>
          </a:bodyPr>
          <a:lstStyle/>
          <a:p>
            <a:r>
              <a:rPr lang="en-US" sz="4000" dirty="0" err="1" smtClean="0">
                <a:latin typeface="Arial" panose="020B0604020202020204" pitchFamily="34" charset="0"/>
                <a:cs typeface="Arial" panose="020B0604020202020204" pitchFamily="34" charset="0"/>
              </a:rPr>
              <a:t>Pob</a:t>
            </a:r>
            <a:r>
              <a:rPr lang="en-US" sz="4000" dirty="0" smtClean="0">
                <a:latin typeface="Arial" panose="020B0604020202020204" pitchFamily="34" charset="0"/>
                <a:cs typeface="Arial" panose="020B0604020202020204" pitchFamily="34" charset="0"/>
              </a:rPr>
              <a:t> Ysgol</a:t>
            </a:r>
            <a:endParaRPr lang="en-US" sz="4000"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EB6ACCC1-C01F-574A-B508-476D0A7D2F74}"/>
              </a:ext>
            </a:extLst>
          </p:cNvPr>
          <p:cNvSpPr/>
          <p:nvPr/>
        </p:nvSpPr>
        <p:spPr>
          <a:xfrm>
            <a:off x="93023" y="4273420"/>
            <a:ext cx="6092623" cy="523220"/>
          </a:xfrm>
          <a:prstGeom prst="rect">
            <a:avLst/>
          </a:prstGeom>
        </p:spPr>
        <p:txBody>
          <a:bodyPr wrap="square">
            <a:spAutoFit/>
          </a:bodyPr>
          <a:lstStyle/>
          <a:p>
            <a:r>
              <a:rPr lang="en-GB" sz="2800" dirty="0" err="1" smtClean="0">
                <a:latin typeface="Arial" panose="020B0604020202020204" pitchFamily="34" charset="0"/>
                <a:cs typeface="Arial" panose="020B0604020202020204" pitchFamily="34" charset="0"/>
              </a:rPr>
              <a:t>Sgiliau</a:t>
            </a:r>
            <a:r>
              <a:rPr lang="en-GB" sz="2800" dirty="0" smtClean="0">
                <a:latin typeface="Arial" panose="020B0604020202020204" pitchFamily="34" charset="0"/>
                <a:cs typeface="Arial" panose="020B0604020202020204" pitchFamily="34" charset="0"/>
              </a:rPr>
              <a:t> </a:t>
            </a:r>
            <a:r>
              <a:rPr lang="en-GB" sz="2800" dirty="0" err="1" smtClean="0">
                <a:latin typeface="Arial" panose="020B0604020202020204" pitchFamily="34" charset="0"/>
                <a:cs typeface="Arial" panose="020B0604020202020204" pitchFamily="34" charset="0"/>
              </a:rPr>
              <a:t>Trawsgwricwlwaidd</a:t>
            </a:r>
            <a:r>
              <a:rPr lang="en-GB" sz="2800" dirty="0" smtClean="0">
                <a:latin typeface="Arial" panose="020B0604020202020204" pitchFamily="34" charset="0"/>
                <a:cs typeface="Arial" panose="020B0604020202020204" pitchFamily="34" charset="0"/>
              </a:rPr>
              <a:t> </a:t>
            </a:r>
            <a:r>
              <a:rPr lang="en-GB" sz="2800" dirty="0" err="1" smtClean="0">
                <a:latin typeface="Arial" panose="020B0604020202020204" pitchFamily="34" charset="0"/>
                <a:cs typeface="Arial" panose="020B0604020202020204" pitchFamily="34" charset="0"/>
              </a:rPr>
              <a:t>Gorfodol</a:t>
            </a:r>
            <a:endParaRPr lang="en-GB" sz="2800" dirty="0">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68E442BF-DC3B-8842-BF43-174D46C3C716}"/>
              </a:ext>
            </a:extLst>
          </p:cNvPr>
          <p:cNvSpPr/>
          <p:nvPr/>
        </p:nvSpPr>
        <p:spPr>
          <a:xfrm>
            <a:off x="93024" y="5011712"/>
            <a:ext cx="6351419" cy="461665"/>
          </a:xfrm>
          <a:prstGeom prst="rect">
            <a:avLst/>
          </a:prstGeom>
        </p:spPr>
        <p:txBody>
          <a:bodyPr wrap="none">
            <a:spAutoFit/>
          </a:bodyPr>
          <a:lstStyle/>
          <a:p>
            <a:r>
              <a:rPr lang="en-GB" sz="2400" dirty="0" err="1" smtClean="0">
                <a:latin typeface="Arial" panose="020B0604020202020204" pitchFamily="34" charset="0"/>
                <a:cs typeface="Arial" panose="020B0604020202020204" pitchFamily="34" charset="0"/>
              </a:rPr>
              <a:t>Llythrennedd</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rhifedd</a:t>
            </a:r>
            <a:r>
              <a:rPr lang="en-GB" sz="2400" dirty="0" smtClean="0">
                <a:latin typeface="Arial" panose="020B0604020202020204" pitchFamily="34" charset="0"/>
                <a:cs typeface="Arial" panose="020B0604020202020204" pitchFamily="34" charset="0"/>
              </a:rPr>
              <a:t> a </a:t>
            </a:r>
            <a:r>
              <a:rPr lang="en-GB" sz="2400" dirty="0" err="1" smtClean="0">
                <a:latin typeface="Arial" panose="020B0604020202020204" pitchFamily="34" charset="0"/>
                <a:cs typeface="Arial" panose="020B0604020202020204" pitchFamily="34" charset="0"/>
              </a:rPr>
              <a:t>chymhwysedd</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digidol</a:t>
            </a:r>
            <a:endParaRPr lang="en-US" sz="2400" dirty="0">
              <a:latin typeface="Arial" panose="020B0604020202020204" pitchFamily="34" charset="0"/>
              <a:cs typeface="Arial" panose="020B0604020202020204" pitchFamily="34" charset="0"/>
            </a:endParaRPr>
          </a:p>
        </p:txBody>
      </p:sp>
      <p:pic>
        <p:nvPicPr>
          <p:cNvPr id="9" name="Picture 8"/>
          <p:cNvPicPr>
            <a:picLocks noChangeAspect="1"/>
          </p:cNvPicPr>
          <p:nvPr/>
        </p:nvPicPr>
        <p:blipFill>
          <a:blip r:embed="rId3"/>
          <a:stretch>
            <a:fillRect/>
          </a:stretch>
        </p:blipFill>
        <p:spPr>
          <a:xfrm>
            <a:off x="6384504" y="4241648"/>
            <a:ext cx="2679970" cy="2529148"/>
          </a:xfrm>
          <a:prstGeom prst="rect">
            <a:avLst/>
          </a:prstGeom>
        </p:spPr>
      </p:pic>
      <p:pic>
        <p:nvPicPr>
          <p:cNvPr id="10" name="Picture 9"/>
          <p:cNvPicPr>
            <a:picLocks noChangeAspect="1"/>
          </p:cNvPicPr>
          <p:nvPr/>
        </p:nvPicPr>
        <p:blipFill>
          <a:blip r:embed="rId4"/>
          <a:stretch>
            <a:fillRect/>
          </a:stretch>
        </p:blipFill>
        <p:spPr>
          <a:xfrm>
            <a:off x="2916157" y="262824"/>
            <a:ext cx="5769633" cy="3906175"/>
          </a:xfrm>
          <a:prstGeom prst="rect">
            <a:avLst/>
          </a:prstGeom>
        </p:spPr>
      </p:pic>
      <p:pic>
        <p:nvPicPr>
          <p:cNvPr id="12" name="Picture 11"/>
          <p:cNvPicPr>
            <a:picLocks noChangeAspect="1"/>
          </p:cNvPicPr>
          <p:nvPr/>
        </p:nvPicPr>
        <p:blipFill>
          <a:blip r:embed="rId5"/>
          <a:stretch>
            <a:fillRect/>
          </a:stretch>
        </p:blipFill>
        <p:spPr>
          <a:xfrm rot="20814439">
            <a:off x="273832" y="363203"/>
            <a:ext cx="1862677" cy="2631399"/>
          </a:xfrm>
          <a:prstGeom prst="rect">
            <a:avLst/>
          </a:prstGeom>
        </p:spPr>
      </p:pic>
      <p:pic>
        <p:nvPicPr>
          <p:cNvPr id="7" name="Picture 6">
            <a:extLst>
              <a:ext uri="{FF2B5EF4-FFF2-40B4-BE49-F238E27FC236}">
                <a16:creationId xmlns:a16="http://schemas.microsoft.com/office/drawing/2014/main" id="{ACC692D7-64BE-6F4D-A53E-6246D8A75CE0}"/>
              </a:ext>
            </a:extLst>
          </p:cNvPr>
          <p:cNvPicPr>
            <a:picLocks noChangeAspect="1"/>
          </p:cNvPicPr>
          <p:nvPr/>
        </p:nvPicPr>
        <p:blipFill>
          <a:blip r:embed="rId6"/>
          <a:stretch>
            <a:fillRect/>
          </a:stretch>
        </p:blipFill>
        <p:spPr>
          <a:xfrm>
            <a:off x="1641747" y="1487274"/>
            <a:ext cx="1374098" cy="749155"/>
          </a:xfrm>
          <a:prstGeom prst="rect">
            <a:avLst/>
          </a:prstGeom>
        </p:spPr>
      </p:pic>
    </p:spTree>
    <p:extLst>
      <p:ext uri="{BB962C8B-B14F-4D97-AF65-F5344CB8AC3E}">
        <p14:creationId xmlns:p14="http://schemas.microsoft.com/office/powerpoint/2010/main" val="109634633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977D4501-759E-D64E-A7A4-0E12469762EA}"/>
              </a:ext>
            </a:extLst>
          </p:cNvPr>
          <p:cNvSpPr txBox="1"/>
          <p:nvPr/>
        </p:nvSpPr>
        <p:spPr>
          <a:xfrm>
            <a:off x="93024" y="2929182"/>
            <a:ext cx="2512547" cy="707886"/>
          </a:xfrm>
          <a:prstGeom prst="rect">
            <a:avLst/>
          </a:prstGeom>
          <a:noFill/>
        </p:spPr>
        <p:txBody>
          <a:bodyPr wrap="none" rtlCol="0">
            <a:spAutoFit/>
          </a:bodyPr>
          <a:lstStyle/>
          <a:p>
            <a:r>
              <a:rPr lang="en-US" sz="4000" dirty="0" err="1" smtClean="0">
                <a:latin typeface="Arial" panose="020B0604020202020204" pitchFamily="34" charset="0"/>
                <a:cs typeface="Arial" panose="020B0604020202020204" pitchFamily="34" charset="0"/>
              </a:rPr>
              <a:t>Pob</a:t>
            </a:r>
            <a:r>
              <a:rPr lang="en-US" sz="4000" dirty="0" smtClean="0">
                <a:latin typeface="Arial" panose="020B0604020202020204" pitchFamily="34" charset="0"/>
                <a:cs typeface="Arial" panose="020B0604020202020204" pitchFamily="34" charset="0"/>
              </a:rPr>
              <a:t> Ysgol</a:t>
            </a:r>
            <a:endParaRPr lang="en-US" sz="4000"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EB6ACCC1-C01F-574A-B508-476D0A7D2F74}"/>
              </a:ext>
            </a:extLst>
          </p:cNvPr>
          <p:cNvSpPr/>
          <p:nvPr/>
        </p:nvSpPr>
        <p:spPr>
          <a:xfrm>
            <a:off x="105770" y="4116678"/>
            <a:ext cx="5396672" cy="523220"/>
          </a:xfrm>
          <a:prstGeom prst="rect">
            <a:avLst/>
          </a:prstGeom>
        </p:spPr>
        <p:txBody>
          <a:bodyPr wrap="square">
            <a:spAutoFit/>
          </a:bodyPr>
          <a:lstStyle/>
          <a:p>
            <a:r>
              <a:rPr lang="en-GB" sz="2800" dirty="0" smtClean="0">
                <a:latin typeface="Arial" panose="020B0604020202020204" pitchFamily="34" charset="0"/>
                <a:cs typeface="Arial" panose="020B0604020202020204" pitchFamily="34" charset="0"/>
              </a:rPr>
              <a:t>Cod </a:t>
            </a:r>
            <a:r>
              <a:rPr lang="en-GB" sz="2800" dirty="0" err="1">
                <a:latin typeface="Arial" panose="020B0604020202020204" pitchFamily="34" charset="0"/>
                <a:cs typeface="Arial" panose="020B0604020202020204" pitchFamily="34" charset="0"/>
              </a:rPr>
              <a:t>C</a:t>
            </a:r>
            <a:r>
              <a:rPr lang="en-GB" sz="2800" dirty="0" err="1" smtClean="0">
                <a:latin typeface="Arial" panose="020B0604020202020204" pitchFamily="34" charset="0"/>
                <a:cs typeface="Arial" panose="020B0604020202020204" pitchFamily="34" charset="0"/>
              </a:rPr>
              <a:t>ynnydd</a:t>
            </a:r>
            <a:endParaRPr lang="en-GB" sz="2800" dirty="0">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166172BC-9076-D64F-AF3B-E13CAE51C1C2}"/>
              </a:ext>
            </a:extLst>
          </p:cNvPr>
          <p:cNvSpPr/>
          <p:nvPr/>
        </p:nvSpPr>
        <p:spPr>
          <a:xfrm>
            <a:off x="105770" y="4722598"/>
            <a:ext cx="5964830" cy="1569660"/>
          </a:xfrm>
          <a:prstGeom prst="rect">
            <a:avLst/>
          </a:prstGeom>
        </p:spPr>
        <p:txBody>
          <a:bodyPr wrap="square">
            <a:spAutoFit/>
          </a:bodyPr>
          <a:lstStyle/>
          <a:p>
            <a:r>
              <a:rPr lang="en-GB" sz="2400" dirty="0"/>
              <a:t>Y </a:t>
            </a:r>
            <a:r>
              <a:rPr lang="en-GB" sz="2400" dirty="0" err="1" smtClean="0"/>
              <a:t>modd</a:t>
            </a:r>
            <a:r>
              <a:rPr lang="en-GB" sz="2400" dirty="0" smtClean="0"/>
              <a:t> y </a:t>
            </a:r>
            <a:r>
              <a:rPr lang="en-GB" sz="2400" dirty="0" err="1" smtClean="0"/>
              <a:t>caiff</a:t>
            </a:r>
            <a:r>
              <a:rPr lang="en-GB" sz="2400" dirty="0" smtClean="0"/>
              <a:t> </a:t>
            </a:r>
            <a:r>
              <a:rPr lang="en-GB" sz="2400" dirty="0" err="1" smtClean="0"/>
              <a:t>cynnydd</a:t>
            </a:r>
            <a:r>
              <a:rPr lang="en-GB" sz="2400" dirty="0" smtClean="0"/>
              <a:t> </a:t>
            </a:r>
            <a:r>
              <a:rPr lang="en-GB" sz="2400" dirty="0" err="1" smtClean="0"/>
              <a:t>ei</a:t>
            </a:r>
            <a:r>
              <a:rPr lang="en-GB" sz="2400" dirty="0" smtClean="0"/>
              <a:t> </a:t>
            </a:r>
            <a:r>
              <a:rPr lang="en-GB" sz="2400" dirty="0" err="1" smtClean="0"/>
              <a:t>adlewyrchu</a:t>
            </a:r>
            <a:r>
              <a:rPr lang="en-GB" sz="2400" dirty="0" smtClean="0"/>
              <a:t> </a:t>
            </a:r>
            <a:r>
              <a:rPr lang="en-GB" sz="2400" dirty="0" err="1" smtClean="0"/>
              <a:t>wrth</a:t>
            </a:r>
            <a:r>
              <a:rPr lang="en-GB" sz="2400" dirty="0" smtClean="0"/>
              <a:t> </a:t>
            </a:r>
            <a:r>
              <a:rPr lang="en-GB" sz="2400" dirty="0" err="1" smtClean="0"/>
              <a:t>fabwysiadu</a:t>
            </a:r>
            <a:r>
              <a:rPr lang="en-GB" sz="2400" dirty="0" smtClean="0"/>
              <a:t> </a:t>
            </a:r>
            <a:r>
              <a:rPr lang="en-GB" sz="2400" dirty="0" err="1" smtClean="0"/>
              <a:t>cwricwlwm</a:t>
            </a:r>
            <a:r>
              <a:rPr lang="en-GB" sz="2400" dirty="0" smtClean="0"/>
              <a:t>. </a:t>
            </a:r>
            <a:r>
              <a:rPr lang="en-GB" sz="2400" dirty="0" err="1"/>
              <a:t>Bydd</a:t>
            </a:r>
            <a:r>
              <a:rPr lang="en-GB" sz="2400" dirty="0"/>
              <a:t> </a:t>
            </a:r>
            <a:r>
              <a:rPr lang="en-GB" sz="2400" dirty="0" err="1"/>
              <a:t>angen</a:t>
            </a:r>
            <a:r>
              <a:rPr lang="en-GB" sz="2400" dirty="0"/>
              <a:t> </a:t>
            </a:r>
            <a:r>
              <a:rPr lang="en-GB" sz="2400" dirty="0" err="1"/>
              <a:t>i</a:t>
            </a:r>
            <a:r>
              <a:rPr lang="en-GB" sz="2400" dirty="0"/>
              <a:t> </a:t>
            </a:r>
            <a:r>
              <a:rPr lang="en-GB" sz="2400" dirty="0" err="1"/>
              <a:t>gwricwlwm</a:t>
            </a:r>
            <a:r>
              <a:rPr lang="en-GB" sz="2400" dirty="0"/>
              <a:t> </a:t>
            </a:r>
            <a:r>
              <a:rPr lang="en-GB" sz="2400" dirty="0" err="1"/>
              <a:t>ysgol</a:t>
            </a:r>
            <a:r>
              <a:rPr lang="en-GB" sz="2400" dirty="0"/>
              <a:t> </a:t>
            </a:r>
            <a:r>
              <a:rPr lang="en-GB" sz="2400" dirty="0" err="1"/>
              <a:t>adlewyrchu'r</a:t>
            </a:r>
            <a:r>
              <a:rPr lang="en-GB" sz="2400" dirty="0"/>
              <a:t> </a:t>
            </a:r>
            <a:r>
              <a:rPr lang="en-GB" sz="2400" dirty="0" err="1"/>
              <a:t>egwyddorion</a:t>
            </a:r>
            <a:r>
              <a:rPr lang="en-GB" sz="2400" dirty="0"/>
              <a:t> </a:t>
            </a:r>
            <a:r>
              <a:rPr lang="en-GB" sz="2400" dirty="0" err="1" smtClean="0"/>
              <a:t>cynnydd</a:t>
            </a:r>
            <a:r>
              <a:rPr lang="en-GB" sz="2400" dirty="0" smtClean="0"/>
              <a:t> </a:t>
            </a:r>
            <a:r>
              <a:rPr lang="en-GB" sz="2400" dirty="0"/>
              <a:t>a </a:t>
            </a:r>
            <a:r>
              <a:rPr lang="en-GB" sz="2400" dirty="0" err="1"/>
              <a:t>nodir</a:t>
            </a:r>
            <a:r>
              <a:rPr lang="en-GB" sz="2400" dirty="0"/>
              <a:t> </a:t>
            </a:r>
            <a:r>
              <a:rPr lang="en-GB" sz="2400" dirty="0" err="1"/>
              <a:t>yn</a:t>
            </a:r>
            <a:r>
              <a:rPr lang="en-GB" sz="2400" dirty="0"/>
              <a:t> y cod.</a:t>
            </a:r>
            <a:endParaRPr lang="en-US" sz="2400" dirty="0">
              <a:latin typeface="Arial" panose="020B0604020202020204" pitchFamily="34" charset="0"/>
              <a:cs typeface="Arial" panose="020B0604020202020204" pitchFamily="34" charset="0"/>
            </a:endParaRPr>
          </a:p>
        </p:txBody>
      </p:sp>
      <p:pic>
        <p:nvPicPr>
          <p:cNvPr id="9" name="Picture 8"/>
          <p:cNvPicPr>
            <a:picLocks noChangeAspect="1"/>
          </p:cNvPicPr>
          <p:nvPr/>
        </p:nvPicPr>
        <p:blipFill>
          <a:blip r:embed="rId3"/>
          <a:stretch>
            <a:fillRect/>
          </a:stretch>
        </p:blipFill>
        <p:spPr>
          <a:xfrm>
            <a:off x="6384504" y="4241648"/>
            <a:ext cx="2679970" cy="2529148"/>
          </a:xfrm>
          <a:prstGeom prst="rect">
            <a:avLst/>
          </a:prstGeom>
        </p:spPr>
      </p:pic>
      <p:pic>
        <p:nvPicPr>
          <p:cNvPr id="12" name="Picture 11"/>
          <p:cNvPicPr>
            <a:picLocks noChangeAspect="1"/>
          </p:cNvPicPr>
          <p:nvPr/>
        </p:nvPicPr>
        <p:blipFill>
          <a:blip r:embed="rId4"/>
          <a:stretch>
            <a:fillRect/>
          </a:stretch>
        </p:blipFill>
        <p:spPr>
          <a:xfrm>
            <a:off x="2933912" y="210503"/>
            <a:ext cx="5769633" cy="3906175"/>
          </a:xfrm>
          <a:prstGeom prst="rect">
            <a:avLst/>
          </a:prstGeom>
        </p:spPr>
      </p:pic>
      <p:pic>
        <p:nvPicPr>
          <p:cNvPr id="14" name="Picture 13"/>
          <p:cNvPicPr>
            <a:picLocks noChangeAspect="1"/>
          </p:cNvPicPr>
          <p:nvPr/>
        </p:nvPicPr>
        <p:blipFill>
          <a:blip r:embed="rId5"/>
          <a:stretch>
            <a:fillRect/>
          </a:stretch>
        </p:blipFill>
        <p:spPr>
          <a:xfrm rot="20814439">
            <a:off x="273832" y="363203"/>
            <a:ext cx="1862677" cy="2631399"/>
          </a:xfrm>
          <a:prstGeom prst="rect">
            <a:avLst/>
          </a:prstGeom>
        </p:spPr>
      </p:pic>
      <p:pic>
        <p:nvPicPr>
          <p:cNvPr id="7" name="Picture 6">
            <a:extLst>
              <a:ext uri="{FF2B5EF4-FFF2-40B4-BE49-F238E27FC236}">
                <a16:creationId xmlns:a16="http://schemas.microsoft.com/office/drawing/2014/main" id="{ACC692D7-64BE-6F4D-A53E-6246D8A75CE0}"/>
              </a:ext>
            </a:extLst>
          </p:cNvPr>
          <p:cNvPicPr>
            <a:picLocks noChangeAspect="1"/>
          </p:cNvPicPr>
          <p:nvPr/>
        </p:nvPicPr>
        <p:blipFill>
          <a:blip r:embed="rId6"/>
          <a:stretch>
            <a:fillRect/>
          </a:stretch>
        </p:blipFill>
        <p:spPr>
          <a:xfrm>
            <a:off x="1714087" y="1304324"/>
            <a:ext cx="1374098" cy="749155"/>
          </a:xfrm>
          <a:prstGeom prst="rect">
            <a:avLst/>
          </a:prstGeom>
        </p:spPr>
      </p:pic>
    </p:spTree>
    <p:extLst>
      <p:ext uri="{BB962C8B-B14F-4D97-AF65-F5344CB8AC3E}">
        <p14:creationId xmlns:p14="http://schemas.microsoft.com/office/powerpoint/2010/main" val="36515672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12E5E9B-9E94-C540-81D1-4C3ED9A5D812}"/>
              </a:ext>
            </a:extLst>
          </p:cNvPr>
          <p:cNvSpPr/>
          <p:nvPr/>
        </p:nvSpPr>
        <p:spPr>
          <a:xfrm>
            <a:off x="272715" y="1181794"/>
            <a:ext cx="8550441" cy="5940088"/>
          </a:xfrm>
          <a:prstGeom prst="rect">
            <a:avLst/>
          </a:prstGeom>
        </p:spPr>
        <p:txBody>
          <a:bodyPr wrap="square">
            <a:spAutoFit/>
          </a:bodyPr>
          <a:lstStyle/>
          <a:p>
            <a:pPr fontAlgn="base"/>
            <a:r>
              <a:rPr lang="en-GB" sz="2400" b="1" dirty="0" err="1" smtClean="0">
                <a:solidFill>
                  <a:srgbClr val="1F1F1F"/>
                </a:solidFill>
                <a:latin typeface="Arial" panose="020B0604020202020204" pitchFamily="34" charset="0"/>
              </a:rPr>
              <a:t>Egwyddorion</a:t>
            </a:r>
            <a:r>
              <a:rPr lang="en-GB" sz="2400" b="1" dirty="0" smtClean="0">
                <a:solidFill>
                  <a:srgbClr val="1F1F1F"/>
                </a:solidFill>
                <a:latin typeface="Arial" panose="020B0604020202020204" pitchFamily="34" charset="0"/>
              </a:rPr>
              <a:t> </a:t>
            </a:r>
            <a:r>
              <a:rPr lang="en-GB" sz="2400" b="1" dirty="0" err="1" smtClean="0">
                <a:solidFill>
                  <a:srgbClr val="1F1F1F"/>
                </a:solidFill>
                <a:latin typeface="Arial" panose="020B0604020202020204" pitchFamily="34" charset="0"/>
              </a:rPr>
              <a:t>Cynnydd</a:t>
            </a:r>
            <a:endParaRPr lang="en-GB" sz="2400" b="1" dirty="0">
              <a:solidFill>
                <a:srgbClr val="1F1F1F"/>
              </a:solidFill>
              <a:latin typeface="Arial" panose="020B0604020202020204" pitchFamily="34" charset="0"/>
            </a:endParaRPr>
          </a:p>
          <a:p>
            <a:pPr fontAlgn="base"/>
            <a:endParaRPr lang="en-GB" sz="2400" b="1" dirty="0">
              <a:solidFill>
                <a:srgbClr val="1F1F1F"/>
              </a:solidFill>
              <a:latin typeface="Arial" panose="020B0604020202020204" pitchFamily="34" charset="0"/>
            </a:endParaRPr>
          </a:p>
          <a:p>
            <a:pPr fontAlgn="base"/>
            <a:r>
              <a:rPr lang="en-GB" sz="2800" dirty="0" err="1"/>
              <a:t>Dylai</a:t>
            </a:r>
            <a:r>
              <a:rPr lang="en-GB" sz="2800" dirty="0"/>
              <a:t> </a:t>
            </a:r>
            <a:r>
              <a:rPr lang="en-GB" sz="2800" dirty="0" err="1" smtClean="0"/>
              <a:t>cynnydd</a:t>
            </a:r>
            <a:r>
              <a:rPr lang="en-GB" sz="2800" dirty="0" smtClean="0"/>
              <a:t> </a:t>
            </a:r>
            <a:r>
              <a:rPr lang="en-GB" sz="2800" dirty="0" err="1"/>
              <a:t>mewn</a:t>
            </a:r>
            <a:r>
              <a:rPr lang="en-GB" sz="2800" dirty="0"/>
              <a:t> </a:t>
            </a:r>
            <a:r>
              <a:rPr lang="en-GB" sz="2800" dirty="0" err="1"/>
              <a:t>dysgu</a:t>
            </a:r>
            <a:r>
              <a:rPr lang="en-GB" sz="2800" dirty="0"/>
              <a:t> bob </a:t>
            </a:r>
            <a:r>
              <a:rPr lang="en-GB" sz="2800" dirty="0" err="1"/>
              <a:t>amser</a:t>
            </a:r>
            <a:r>
              <a:rPr lang="en-GB" sz="2800" dirty="0"/>
              <a:t> </a:t>
            </a:r>
            <a:r>
              <a:rPr lang="en-GB" sz="2800" dirty="0" err="1"/>
              <a:t>fod</a:t>
            </a:r>
            <a:r>
              <a:rPr lang="en-GB" sz="2800" dirty="0"/>
              <a:t> </a:t>
            </a:r>
            <a:r>
              <a:rPr lang="en-GB" sz="2800" dirty="0" err="1"/>
              <a:t>wrth</a:t>
            </a:r>
            <a:r>
              <a:rPr lang="en-GB" sz="2800" dirty="0"/>
              <a:t> </a:t>
            </a:r>
            <a:r>
              <a:rPr lang="en-GB" sz="2800" dirty="0" err="1"/>
              <a:t>wraidd</a:t>
            </a:r>
            <a:r>
              <a:rPr lang="en-GB" sz="2800" dirty="0"/>
              <a:t> </a:t>
            </a:r>
            <a:r>
              <a:rPr lang="en-GB" sz="2800" dirty="0" err="1"/>
              <a:t>dyluniad</a:t>
            </a:r>
            <a:r>
              <a:rPr lang="en-GB" sz="2800" dirty="0"/>
              <a:t> y </a:t>
            </a:r>
            <a:r>
              <a:rPr lang="en-GB" sz="2800" dirty="0" err="1"/>
              <a:t>cwricwlwm</a:t>
            </a:r>
            <a:r>
              <a:rPr lang="en-GB" sz="2800" dirty="0"/>
              <a:t> </a:t>
            </a:r>
            <a:r>
              <a:rPr lang="en-GB" sz="2800" dirty="0" err="1"/>
              <a:t>yn</a:t>
            </a:r>
            <a:r>
              <a:rPr lang="en-GB" sz="2800" dirty="0"/>
              <a:t> </a:t>
            </a:r>
            <a:r>
              <a:rPr lang="en-GB" sz="2800" dirty="0" err="1"/>
              <a:t>hytrach</a:t>
            </a:r>
            <a:r>
              <a:rPr lang="en-GB" sz="2800" dirty="0"/>
              <a:t> </a:t>
            </a:r>
            <a:r>
              <a:rPr lang="en-GB" sz="2800" dirty="0" err="1"/>
              <a:t>na</a:t>
            </a:r>
            <a:r>
              <a:rPr lang="en-GB" sz="2800" dirty="0"/>
              <a:t> </a:t>
            </a:r>
            <a:r>
              <a:rPr lang="en-GB" sz="2800" dirty="0" err="1"/>
              <a:t>dechrau</a:t>
            </a:r>
            <a:r>
              <a:rPr lang="en-GB" sz="2800" dirty="0"/>
              <a:t> </a:t>
            </a:r>
            <a:r>
              <a:rPr lang="en-GB" sz="2800" dirty="0" err="1"/>
              <a:t>gyda</a:t>
            </a:r>
            <a:r>
              <a:rPr lang="en-GB" sz="2800" dirty="0"/>
              <a:t> </a:t>
            </a:r>
            <a:r>
              <a:rPr lang="en-GB" sz="2800" dirty="0" err="1"/>
              <a:t>thema</a:t>
            </a:r>
            <a:r>
              <a:rPr lang="en-GB" sz="2800" dirty="0"/>
              <a:t> a </a:t>
            </a:r>
            <a:r>
              <a:rPr lang="en-GB" sz="2800" dirty="0" err="1"/>
              <a:t>ffitio'r</a:t>
            </a:r>
            <a:r>
              <a:rPr lang="en-GB" sz="2800" dirty="0"/>
              <a:t> </a:t>
            </a:r>
            <a:r>
              <a:rPr lang="en-GB" sz="2800" dirty="0" err="1"/>
              <a:t>dysgu</a:t>
            </a:r>
            <a:r>
              <a:rPr lang="en-GB" sz="2800" dirty="0"/>
              <a:t> </a:t>
            </a:r>
            <a:r>
              <a:rPr lang="en-GB" sz="2800" dirty="0" err="1"/>
              <a:t>iddo</a:t>
            </a:r>
            <a:r>
              <a:rPr lang="en-GB" sz="2800" dirty="0"/>
              <a:t>. </a:t>
            </a:r>
            <a:r>
              <a:rPr lang="en-GB" sz="2800" dirty="0" err="1"/>
              <a:t>Wrth</a:t>
            </a:r>
            <a:r>
              <a:rPr lang="en-GB" sz="2800" dirty="0"/>
              <a:t> </a:t>
            </a:r>
            <a:r>
              <a:rPr lang="en-GB" sz="2800" dirty="0" err="1"/>
              <a:t>ddewis</a:t>
            </a:r>
            <a:r>
              <a:rPr lang="en-GB" sz="2800" dirty="0"/>
              <a:t> </a:t>
            </a:r>
            <a:r>
              <a:rPr lang="en-GB" sz="2800" dirty="0" err="1"/>
              <a:t>cynnwys</a:t>
            </a:r>
            <a:r>
              <a:rPr lang="en-GB" sz="2800" dirty="0"/>
              <a:t> y </a:t>
            </a:r>
            <a:r>
              <a:rPr lang="en-GB" sz="2800" dirty="0" err="1"/>
              <a:t>cwricwlwm</a:t>
            </a:r>
            <a:r>
              <a:rPr lang="en-GB" sz="2800" dirty="0"/>
              <a:t>, </a:t>
            </a:r>
            <a:r>
              <a:rPr lang="en-GB" sz="2800" dirty="0" err="1"/>
              <a:t>rhaid</a:t>
            </a:r>
            <a:r>
              <a:rPr lang="en-GB" sz="2800" dirty="0"/>
              <a:t> </a:t>
            </a:r>
            <a:r>
              <a:rPr lang="en-GB" sz="2800" dirty="0" err="1"/>
              <a:t>i</a:t>
            </a:r>
            <a:r>
              <a:rPr lang="en-GB" sz="2800" dirty="0"/>
              <a:t> </a:t>
            </a:r>
            <a:r>
              <a:rPr lang="en-GB" sz="2800" dirty="0" err="1"/>
              <a:t>ysgolion</a:t>
            </a:r>
            <a:r>
              <a:rPr lang="en-GB" sz="2800" dirty="0"/>
              <a:t> ac </a:t>
            </a:r>
            <a:r>
              <a:rPr lang="en-GB" sz="2800" dirty="0" err="1"/>
              <a:t>ymarferwyr</a:t>
            </a:r>
            <a:r>
              <a:rPr lang="en-GB" sz="2800" dirty="0"/>
              <a:t> </a:t>
            </a:r>
            <a:r>
              <a:rPr lang="en-GB" sz="2800" dirty="0" err="1"/>
              <a:t>ddefnyddio</a:t>
            </a:r>
            <a:r>
              <a:rPr lang="en-GB" sz="2800" dirty="0"/>
              <a:t> </a:t>
            </a:r>
            <a:r>
              <a:rPr lang="en-GB" sz="2800" dirty="0" err="1"/>
              <a:t>egwyddorion</a:t>
            </a:r>
            <a:r>
              <a:rPr lang="en-GB" sz="2800" dirty="0"/>
              <a:t> </a:t>
            </a:r>
            <a:r>
              <a:rPr lang="en-GB" sz="2800" dirty="0" err="1" smtClean="0"/>
              <a:t>cynnydd</a:t>
            </a:r>
            <a:r>
              <a:rPr lang="en-GB" sz="2800" dirty="0" smtClean="0"/>
              <a:t> </a:t>
            </a:r>
            <a:r>
              <a:rPr lang="en-GB" sz="2800" dirty="0" err="1" smtClean="0"/>
              <a:t>er</a:t>
            </a:r>
            <a:r>
              <a:rPr lang="en-GB" sz="2800" dirty="0" smtClean="0"/>
              <a:t> </a:t>
            </a:r>
            <a:r>
              <a:rPr lang="en-GB" sz="2800" dirty="0" err="1" smtClean="0"/>
              <a:t>mwyn</a:t>
            </a:r>
            <a:r>
              <a:rPr lang="en-GB" sz="2800" dirty="0" smtClean="0"/>
              <a:t> </a:t>
            </a:r>
            <a:r>
              <a:rPr lang="en-GB" sz="2800" dirty="0" err="1" smtClean="0"/>
              <a:t>llywio</a:t>
            </a:r>
            <a:r>
              <a:rPr lang="en-GB" sz="2800" dirty="0" smtClean="0"/>
              <a:t> </a:t>
            </a:r>
            <a:r>
              <a:rPr lang="en-GB" sz="2800" dirty="0" err="1"/>
              <a:t>eu</a:t>
            </a:r>
            <a:r>
              <a:rPr lang="en-GB" sz="2800" dirty="0"/>
              <a:t> dull o </a:t>
            </a:r>
            <a:r>
              <a:rPr lang="en-GB" sz="2800" dirty="0" err="1"/>
              <a:t>s</a:t>
            </a:r>
            <a:r>
              <a:rPr lang="en-GB" sz="2800" dirty="0" err="1" smtClean="0"/>
              <a:t>icrhau</a:t>
            </a:r>
            <a:r>
              <a:rPr lang="en-GB" sz="2800" dirty="0" smtClean="0"/>
              <a:t> </a:t>
            </a:r>
            <a:r>
              <a:rPr lang="en-GB" sz="2800" dirty="0" err="1" smtClean="0"/>
              <a:t>cynnydd</a:t>
            </a:r>
            <a:r>
              <a:rPr lang="en-GB" sz="2800" dirty="0" smtClean="0"/>
              <a:t>. </a:t>
            </a:r>
          </a:p>
          <a:p>
            <a:pPr fontAlgn="base"/>
            <a:endParaRPr lang="en-GB" sz="2800" dirty="0"/>
          </a:p>
          <a:p>
            <a:pPr fontAlgn="base"/>
            <a:r>
              <a:rPr lang="en-GB" sz="2800" dirty="0" smtClean="0"/>
              <a:t>Mae </a:t>
            </a:r>
            <a:r>
              <a:rPr lang="en-GB" sz="2800" dirty="0" err="1"/>
              <a:t>egwyddorion</a:t>
            </a:r>
            <a:r>
              <a:rPr lang="en-GB" sz="2800" dirty="0"/>
              <a:t> </a:t>
            </a:r>
            <a:r>
              <a:rPr lang="en-GB" sz="2800" dirty="0" err="1" smtClean="0"/>
              <a:t>cynnydd</a:t>
            </a:r>
            <a:r>
              <a:rPr lang="en-GB" sz="2800" dirty="0" smtClean="0"/>
              <a:t> </a:t>
            </a:r>
            <a:r>
              <a:rPr lang="en-GB" sz="2800" dirty="0" err="1"/>
              <a:t>yn</a:t>
            </a:r>
            <a:r>
              <a:rPr lang="en-GB" sz="2800" dirty="0"/>
              <a:t> </a:t>
            </a:r>
            <a:r>
              <a:rPr lang="en-GB" sz="2800" dirty="0" err="1"/>
              <a:t>cyfleu</a:t>
            </a:r>
            <a:r>
              <a:rPr lang="en-GB" sz="2800" dirty="0"/>
              <a:t> </a:t>
            </a:r>
            <a:r>
              <a:rPr lang="en-GB" sz="2800" dirty="0" err="1"/>
              <a:t>egwyddorion</a:t>
            </a:r>
            <a:r>
              <a:rPr lang="en-GB" sz="2800" dirty="0"/>
              <a:t> </a:t>
            </a:r>
            <a:r>
              <a:rPr lang="en-GB" sz="2800" dirty="0" err="1"/>
              <a:t>ehangach</a:t>
            </a:r>
            <a:r>
              <a:rPr lang="en-GB" sz="2800" dirty="0"/>
              <a:t> </a:t>
            </a:r>
            <a:r>
              <a:rPr lang="en-GB" sz="2800" dirty="0" err="1"/>
              <a:t>yr</a:t>
            </a:r>
            <a:r>
              <a:rPr lang="en-GB" sz="2800" dirty="0"/>
              <a:t> </a:t>
            </a:r>
            <a:r>
              <a:rPr lang="en-GB" sz="2800" dirty="0" err="1"/>
              <a:t>hyn</a:t>
            </a:r>
            <a:r>
              <a:rPr lang="en-GB" sz="2800" dirty="0"/>
              <a:t> y </a:t>
            </a:r>
            <a:r>
              <a:rPr lang="en-GB" sz="2800" dirty="0" err="1"/>
              <a:t>mae</a:t>
            </a:r>
            <a:r>
              <a:rPr lang="en-GB" sz="2800" dirty="0"/>
              <a:t> </a:t>
            </a:r>
            <a:r>
              <a:rPr lang="en-GB" sz="2800" dirty="0" err="1" smtClean="0"/>
              <a:t>cynnydd</a:t>
            </a:r>
            <a:r>
              <a:rPr lang="en-GB" sz="2800" dirty="0" smtClean="0"/>
              <a:t> </a:t>
            </a:r>
            <a:r>
              <a:rPr lang="en-GB" sz="2800" dirty="0" err="1"/>
              <a:t>yn</a:t>
            </a:r>
            <a:r>
              <a:rPr lang="en-GB" sz="2800" dirty="0"/>
              <a:t> </a:t>
            </a:r>
            <a:r>
              <a:rPr lang="en-GB" sz="2800" dirty="0" err="1"/>
              <a:t>ei</a:t>
            </a:r>
            <a:r>
              <a:rPr lang="en-GB" sz="2800" dirty="0"/>
              <a:t> </a:t>
            </a:r>
            <a:r>
              <a:rPr lang="en-GB" sz="2800" dirty="0" err="1"/>
              <a:t>olygu</a:t>
            </a:r>
            <a:r>
              <a:rPr lang="en-GB" sz="2800" dirty="0"/>
              <a:t> </a:t>
            </a:r>
            <a:r>
              <a:rPr lang="en-GB" sz="2800" dirty="0" err="1"/>
              <a:t>yn</a:t>
            </a:r>
            <a:r>
              <a:rPr lang="en-GB" sz="2800" dirty="0"/>
              <a:t> </a:t>
            </a:r>
            <a:r>
              <a:rPr lang="en-GB" sz="2800" dirty="0" smtClean="0"/>
              <a:t>y </a:t>
            </a:r>
            <a:r>
              <a:rPr lang="en-GB" sz="2800" dirty="0" err="1" smtClean="0"/>
              <a:t>Maes</a:t>
            </a:r>
            <a:r>
              <a:rPr lang="en-GB" sz="2800" dirty="0" smtClean="0"/>
              <a:t> </a:t>
            </a:r>
            <a:r>
              <a:rPr lang="en-GB" sz="2800" dirty="0" err="1" smtClean="0"/>
              <a:t>Dysgu</a:t>
            </a:r>
            <a:r>
              <a:rPr lang="en-GB" sz="2800" dirty="0"/>
              <a:t> </a:t>
            </a:r>
            <a:r>
              <a:rPr lang="en-GB" sz="2800" dirty="0" smtClean="0"/>
              <a:t>a </a:t>
            </a:r>
            <a:r>
              <a:rPr lang="en-GB" sz="2800" dirty="0" err="1" smtClean="0"/>
              <a:t>Phrofiad</a:t>
            </a:r>
            <a:r>
              <a:rPr lang="en-GB" sz="2800" dirty="0" smtClean="0"/>
              <a:t> </a:t>
            </a:r>
            <a:r>
              <a:rPr lang="en-GB" sz="2800" dirty="0" err="1"/>
              <a:t>c</a:t>
            </a:r>
            <a:r>
              <a:rPr lang="en-GB" sz="2800" dirty="0" err="1" smtClean="0"/>
              <a:t>yfan</a:t>
            </a:r>
            <a:r>
              <a:rPr lang="en-GB" sz="2800" dirty="0"/>
              <a:t>. </a:t>
            </a:r>
            <a:r>
              <a:rPr lang="en-GB" sz="2800" dirty="0" err="1"/>
              <a:t>O'r</a:t>
            </a:r>
            <a:r>
              <a:rPr lang="en-GB" sz="2800" dirty="0"/>
              <a:t> </a:t>
            </a:r>
            <a:r>
              <a:rPr lang="en-GB" sz="2800" dirty="0" err="1"/>
              <a:t>herwydd</a:t>
            </a:r>
            <a:r>
              <a:rPr lang="en-GB" sz="2800" dirty="0"/>
              <a:t>, </a:t>
            </a:r>
            <a:r>
              <a:rPr lang="en-GB" sz="2800" dirty="0" err="1"/>
              <a:t>rhaid</a:t>
            </a:r>
            <a:r>
              <a:rPr lang="en-GB" sz="2800" dirty="0"/>
              <a:t> </a:t>
            </a:r>
            <a:r>
              <a:rPr lang="en-GB" sz="2800" dirty="0" err="1"/>
              <a:t>i</a:t>
            </a:r>
            <a:r>
              <a:rPr lang="en-GB" sz="2800" dirty="0"/>
              <a:t> </a:t>
            </a:r>
            <a:r>
              <a:rPr lang="en-GB" sz="2800" dirty="0" err="1"/>
              <a:t>ysgolion</a:t>
            </a:r>
            <a:r>
              <a:rPr lang="en-GB" sz="2800" dirty="0"/>
              <a:t> ac </a:t>
            </a:r>
            <a:r>
              <a:rPr lang="en-GB" sz="2800" dirty="0" err="1"/>
              <a:t>ymarferwyr</a:t>
            </a:r>
            <a:r>
              <a:rPr lang="en-GB" sz="2800" dirty="0"/>
              <a:t> </a:t>
            </a:r>
            <a:r>
              <a:rPr lang="en-GB" sz="2800" dirty="0" err="1"/>
              <a:t>ddefnyddio'r</a:t>
            </a:r>
            <a:r>
              <a:rPr lang="en-GB" sz="2800" dirty="0"/>
              <a:t> </a:t>
            </a:r>
            <a:r>
              <a:rPr lang="en-GB" sz="2800" dirty="0" err="1"/>
              <a:t>egwyddorion</a:t>
            </a:r>
            <a:r>
              <a:rPr lang="en-GB" sz="2800" dirty="0"/>
              <a:t> </a:t>
            </a:r>
            <a:r>
              <a:rPr lang="en-GB" sz="2800" dirty="0" err="1"/>
              <a:t>hyn</a:t>
            </a:r>
            <a:r>
              <a:rPr lang="en-GB" sz="2800" dirty="0"/>
              <a:t> </a:t>
            </a:r>
            <a:r>
              <a:rPr lang="en-GB" sz="2800" dirty="0" err="1"/>
              <a:t>i</a:t>
            </a:r>
            <a:r>
              <a:rPr lang="en-GB" sz="2800" dirty="0"/>
              <a:t> </a:t>
            </a:r>
            <a:r>
              <a:rPr lang="en-GB" sz="2800" dirty="0" err="1"/>
              <a:t>lywio'r</a:t>
            </a:r>
            <a:r>
              <a:rPr lang="en-GB" sz="2800" dirty="0"/>
              <a:t> </a:t>
            </a:r>
            <a:r>
              <a:rPr lang="en-GB" sz="2800" dirty="0" err="1"/>
              <a:t>holl</a:t>
            </a:r>
            <a:r>
              <a:rPr lang="en-GB" sz="2800" dirty="0"/>
              <a:t> </a:t>
            </a:r>
            <a:r>
              <a:rPr lang="en-GB" sz="2800" dirty="0" err="1"/>
              <a:t>ddysgu</a:t>
            </a:r>
            <a:r>
              <a:rPr lang="en-GB" sz="2800" dirty="0"/>
              <a:t> </a:t>
            </a:r>
            <a:r>
              <a:rPr lang="en-GB" sz="2800" dirty="0" err="1"/>
              <a:t>wrth</a:t>
            </a:r>
            <a:r>
              <a:rPr lang="en-GB" sz="2800" dirty="0"/>
              <a:t> </a:t>
            </a:r>
            <a:r>
              <a:rPr lang="en-GB" sz="2800" dirty="0" err="1"/>
              <a:t>gefnogi</a:t>
            </a:r>
            <a:r>
              <a:rPr lang="en-GB" sz="2800" dirty="0"/>
              <a:t> </a:t>
            </a:r>
            <a:r>
              <a:rPr lang="en-GB" sz="2800" dirty="0" err="1" smtClean="0"/>
              <a:t>cynnydd</a:t>
            </a:r>
            <a:r>
              <a:rPr lang="en-GB" sz="2400" dirty="0" smtClean="0">
                <a:solidFill>
                  <a:srgbClr val="1F1F1F"/>
                </a:solidFill>
                <a:latin typeface="Arial" panose="020B0604020202020204" pitchFamily="34" charset="0"/>
              </a:rPr>
              <a:t>. </a:t>
            </a:r>
            <a:endParaRPr lang="en-GB" sz="2400" dirty="0">
              <a:solidFill>
                <a:srgbClr val="1F1F1F"/>
              </a:solidFill>
              <a:latin typeface="Arial" panose="020B0604020202020204" pitchFamily="34" charset="0"/>
            </a:endParaRPr>
          </a:p>
          <a:p>
            <a:pPr fontAlgn="base"/>
            <a:endParaRPr lang="en-GB" sz="2400" dirty="0">
              <a:solidFill>
                <a:srgbClr val="1F1F1F"/>
              </a:solidFill>
              <a:latin typeface="Arial" panose="020B0604020202020204" pitchFamily="34" charset="0"/>
            </a:endParaRPr>
          </a:p>
        </p:txBody>
      </p:sp>
    </p:spTree>
    <p:extLst>
      <p:ext uri="{BB962C8B-B14F-4D97-AF65-F5344CB8AC3E}">
        <p14:creationId xmlns:p14="http://schemas.microsoft.com/office/powerpoint/2010/main" val="30984230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04FE3C2-08A1-944C-A229-4B905D57742F}"/>
              </a:ext>
            </a:extLst>
          </p:cNvPr>
          <p:cNvSpPr/>
          <p:nvPr/>
        </p:nvSpPr>
        <p:spPr>
          <a:xfrm>
            <a:off x="424801" y="279143"/>
            <a:ext cx="8638673" cy="4462760"/>
          </a:xfrm>
          <a:prstGeom prst="rect">
            <a:avLst/>
          </a:prstGeom>
        </p:spPr>
        <p:txBody>
          <a:bodyPr wrap="square">
            <a:spAutoFit/>
          </a:bodyPr>
          <a:lstStyle/>
          <a:p>
            <a:pPr algn="ctr" fontAlgn="base"/>
            <a:r>
              <a:rPr lang="en-GB" sz="2400" b="1" dirty="0" err="1" smtClean="0">
                <a:solidFill>
                  <a:srgbClr val="00B050"/>
                </a:solidFill>
                <a:latin typeface="Arial" panose="020B0604020202020204" pitchFamily="34" charset="0"/>
              </a:rPr>
              <a:t>Egwyddorion</a:t>
            </a:r>
            <a:r>
              <a:rPr lang="en-GB" sz="2400" b="1" dirty="0" smtClean="0">
                <a:solidFill>
                  <a:srgbClr val="00B050"/>
                </a:solidFill>
                <a:latin typeface="Arial" panose="020B0604020202020204" pitchFamily="34" charset="0"/>
              </a:rPr>
              <a:t> </a:t>
            </a:r>
            <a:r>
              <a:rPr lang="en-GB" sz="2400" b="1" dirty="0" err="1" smtClean="0">
                <a:solidFill>
                  <a:srgbClr val="00B050"/>
                </a:solidFill>
                <a:latin typeface="Arial" panose="020B0604020202020204" pitchFamily="34" charset="0"/>
              </a:rPr>
              <a:t>cynnydd</a:t>
            </a:r>
            <a:endParaRPr lang="en-GB" sz="2400" b="1" dirty="0">
              <a:solidFill>
                <a:srgbClr val="00B050"/>
              </a:solidFill>
              <a:latin typeface="Arial" panose="020B0604020202020204" pitchFamily="34" charset="0"/>
            </a:endParaRPr>
          </a:p>
          <a:p>
            <a:pPr algn="ctr" fontAlgn="base"/>
            <a:r>
              <a:rPr lang="en-GB" dirty="0" smtClean="0">
                <a:solidFill>
                  <a:srgbClr val="1F1F1F"/>
                </a:solidFill>
                <a:latin typeface="Arial" panose="020B0604020202020204" pitchFamily="34" charset="0"/>
              </a:rPr>
              <a:t>Mae pump o </a:t>
            </a:r>
            <a:r>
              <a:rPr lang="en-GB" dirty="0" err="1" smtClean="0">
                <a:solidFill>
                  <a:srgbClr val="1F1F1F"/>
                </a:solidFill>
                <a:latin typeface="Arial" panose="020B0604020202020204" pitchFamily="34" charset="0"/>
              </a:rPr>
              <a:t>egwyddorion</a:t>
            </a:r>
            <a:r>
              <a:rPr lang="en-GB" dirty="0" smtClean="0">
                <a:solidFill>
                  <a:srgbClr val="1F1F1F"/>
                </a:solidFill>
                <a:latin typeface="Arial" panose="020B0604020202020204" pitchFamily="34" charset="0"/>
              </a:rPr>
              <a:t> </a:t>
            </a:r>
            <a:r>
              <a:rPr lang="en-GB" dirty="0" err="1" smtClean="0">
                <a:solidFill>
                  <a:srgbClr val="1F1F1F"/>
                </a:solidFill>
                <a:latin typeface="Arial" panose="020B0604020202020204" pitchFamily="34" charset="0"/>
              </a:rPr>
              <a:t>cynnydd</a:t>
            </a:r>
            <a:r>
              <a:rPr lang="en-GB" dirty="0" smtClean="0">
                <a:solidFill>
                  <a:srgbClr val="1F1F1F"/>
                </a:solidFill>
                <a:latin typeface="Arial" panose="020B0604020202020204" pitchFamily="34" charset="0"/>
              </a:rPr>
              <a:t> </a:t>
            </a:r>
            <a:r>
              <a:rPr lang="en-GB" dirty="0" err="1" smtClean="0">
                <a:solidFill>
                  <a:srgbClr val="1F1F1F"/>
                </a:solidFill>
                <a:latin typeface="Arial" panose="020B0604020202020204" pitchFamily="34" charset="0"/>
              </a:rPr>
              <a:t>yn</a:t>
            </a:r>
            <a:r>
              <a:rPr lang="en-GB" dirty="0" smtClean="0">
                <a:solidFill>
                  <a:srgbClr val="1F1F1F"/>
                </a:solidFill>
                <a:latin typeface="Arial" panose="020B0604020202020204" pitchFamily="34" charset="0"/>
              </a:rPr>
              <a:t> sail </a:t>
            </a:r>
            <a:r>
              <a:rPr lang="en-GB" dirty="0" err="1" smtClean="0">
                <a:solidFill>
                  <a:srgbClr val="1F1F1F"/>
                </a:solidFill>
                <a:latin typeface="Arial" panose="020B0604020202020204" pitchFamily="34" charset="0"/>
              </a:rPr>
              <a:t>i</a:t>
            </a:r>
            <a:r>
              <a:rPr lang="en-GB" dirty="0" smtClean="0">
                <a:solidFill>
                  <a:srgbClr val="1F1F1F"/>
                </a:solidFill>
                <a:latin typeface="Arial" panose="020B0604020202020204" pitchFamily="34" charset="0"/>
              </a:rPr>
              <a:t> </a:t>
            </a:r>
            <a:r>
              <a:rPr lang="en-GB" dirty="0" err="1" smtClean="0">
                <a:solidFill>
                  <a:srgbClr val="1F1F1F"/>
                </a:solidFill>
                <a:latin typeface="Arial" panose="020B0604020202020204" pitchFamily="34" charset="0"/>
              </a:rPr>
              <a:t>gynnydd</a:t>
            </a:r>
            <a:r>
              <a:rPr lang="en-GB" dirty="0" smtClean="0">
                <a:solidFill>
                  <a:srgbClr val="1F1F1F"/>
                </a:solidFill>
                <a:latin typeface="Arial" panose="020B0604020202020204" pitchFamily="34" charset="0"/>
              </a:rPr>
              <a:t> </a:t>
            </a:r>
            <a:r>
              <a:rPr lang="en-GB" dirty="0" err="1" smtClean="0">
                <a:solidFill>
                  <a:srgbClr val="1F1F1F"/>
                </a:solidFill>
                <a:latin typeface="Arial" panose="020B0604020202020204" pitchFamily="34" charset="0"/>
              </a:rPr>
              <a:t>ar</a:t>
            </a:r>
            <a:r>
              <a:rPr lang="en-GB" dirty="0" smtClean="0">
                <a:solidFill>
                  <a:srgbClr val="1F1F1F"/>
                </a:solidFill>
                <a:latin typeface="Arial" panose="020B0604020202020204" pitchFamily="34" charset="0"/>
              </a:rPr>
              <a:t> draws </a:t>
            </a:r>
            <a:r>
              <a:rPr lang="en-GB" dirty="0" err="1" smtClean="0">
                <a:solidFill>
                  <a:srgbClr val="1F1F1F"/>
                </a:solidFill>
                <a:latin typeface="Arial" panose="020B0604020202020204" pitchFamily="34" charset="0"/>
              </a:rPr>
              <a:t>pob</a:t>
            </a:r>
            <a:r>
              <a:rPr lang="en-GB" dirty="0" smtClean="0">
                <a:solidFill>
                  <a:srgbClr val="1F1F1F"/>
                </a:solidFill>
                <a:latin typeface="Arial" panose="020B0604020202020204" pitchFamily="34" charset="0"/>
              </a:rPr>
              <a:t> </a:t>
            </a:r>
            <a:r>
              <a:rPr lang="en-GB" dirty="0" err="1" smtClean="0">
                <a:solidFill>
                  <a:srgbClr val="1F1F1F"/>
                </a:solidFill>
                <a:latin typeface="Arial" panose="020B0604020202020204" pitchFamily="34" charset="0"/>
              </a:rPr>
              <a:t>Maes</a:t>
            </a:r>
            <a:r>
              <a:rPr lang="en-GB" dirty="0" smtClean="0">
                <a:solidFill>
                  <a:srgbClr val="1F1F1F"/>
                </a:solidFill>
                <a:latin typeface="Arial" panose="020B0604020202020204" pitchFamily="34" charset="0"/>
              </a:rPr>
              <a:t>. </a:t>
            </a:r>
          </a:p>
          <a:p>
            <a:pPr algn="ctr" fontAlgn="base"/>
            <a:endParaRPr lang="en-GB" dirty="0">
              <a:solidFill>
                <a:srgbClr val="1F1F1F"/>
              </a:solidFill>
              <a:latin typeface="Arial" panose="020B0604020202020204" pitchFamily="34" charset="0"/>
            </a:endParaRPr>
          </a:p>
          <a:p>
            <a:pPr marL="342900" indent="-342900" fontAlgn="base">
              <a:buFont typeface="+mj-lt"/>
              <a:buAutoNum type="arabicParenR"/>
            </a:pPr>
            <a:r>
              <a:rPr lang="en-GB" sz="2800" b="1" dirty="0" err="1">
                <a:solidFill>
                  <a:srgbClr val="FF0000"/>
                </a:solidFill>
              </a:rPr>
              <a:t>Ehangder</a:t>
            </a:r>
            <a:r>
              <a:rPr lang="en-GB" sz="2800" b="1" dirty="0">
                <a:solidFill>
                  <a:srgbClr val="FF0000"/>
                </a:solidFill>
              </a:rPr>
              <a:t> a </a:t>
            </a:r>
            <a:r>
              <a:rPr lang="en-GB" sz="2800" b="1" dirty="0" err="1">
                <a:solidFill>
                  <a:srgbClr val="FF0000"/>
                </a:solidFill>
              </a:rPr>
              <a:t>dyfnder</a:t>
            </a:r>
            <a:r>
              <a:rPr lang="en-GB" sz="2800" b="1" dirty="0">
                <a:solidFill>
                  <a:srgbClr val="FF0000"/>
                </a:solidFill>
              </a:rPr>
              <a:t> </a:t>
            </a:r>
            <a:r>
              <a:rPr lang="en-GB" sz="2800" b="1" dirty="0" err="1">
                <a:solidFill>
                  <a:srgbClr val="FF0000"/>
                </a:solidFill>
              </a:rPr>
              <a:t>gwybodaeth</a:t>
            </a:r>
            <a:r>
              <a:rPr lang="en-GB" sz="2800" b="1" dirty="0">
                <a:solidFill>
                  <a:srgbClr val="FF0000"/>
                </a:solidFill>
              </a:rPr>
              <a:t> </a:t>
            </a:r>
            <a:r>
              <a:rPr lang="en-GB" sz="2800" b="1" dirty="0" err="1" smtClean="0">
                <a:solidFill>
                  <a:srgbClr val="FF0000"/>
                </a:solidFill>
              </a:rPr>
              <a:t>cynyddol</a:t>
            </a:r>
            <a:endParaRPr lang="en-GB" sz="2800" b="1" dirty="0" smtClean="0">
              <a:solidFill>
                <a:srgbClr val="FF0000"/>
              </a:solidFill>
            </a:endParaRPr>
          </a:p>
          <a:p>
            <a:pPr marL="342900" indent="-342900" fontAlgn="base">
              <a:buFont typeface="+mj-lt"/>
              <a:buAutoNum type="arabicParenR"/>
            </a:pPr>
            <a:r>
              <a:rPr lang="en-GB" sz="2800" b="1" dirty="0" err="1">
                <a:solidFill>
                  <a:srgbClr val="FF0000"/>
                </a:solidFill>
              </a:rPr>
              <a:t>Dyfnhau’r</a:t>
            </a:r>
            <a:r>
              <a:rPr lang="en-GB" sz="2800" b="1" dirty="0">
                <a:solidFill>
                  <a:srgbClr val="FF0000"/>
                </a:solidFill>
              </a:rPr>
              <a:t> </a:t>
            </a:r>
            <a:r>
              <a:rPr lang="en-GB" sz="2800" b="1" dirty="0" err="1">
                <a:solidFill>
                  <a:srgbClr val="FF0000"/>
                </a:solidFill>
              </a:rPr>
              <a:t>ddealltwriaeth</a:t>
            </a:r>
            <a:r>
              <a:rPr lang="en-GB" sz="2800" b="1" dirty="0">
                <a:solidFill>
                  <a:srgbClr val="FF0000"/>
                </a:solidFill>
              </a:rPr>
              <a:t> </a:t>
            </a:r>
            <a:r>
              <a:rPr lang="en-GB" sz="2800" b="1" dirty="0" err="1">
                <a:solidFill>
                  <a:srgbClr val="FF0000"/>
                </a:solidFill>
              </a:rPr>
              <a:t>o’r</a:t>
            </a:r>
            <a:r>
              <a:rPr lang="en-GB" sz="2800" b="1" dirty="0">
                <a:solidFill>
                  <a:srgbClr val="FF0000"/>
                </a:solidFill>
              </a:rPr>
              <a:t> </a:t>
            </a:r>
            <a:r>
              <a:rPr lang="en-GB" sz="2800" b="1" dirty="0" err="1">
                <a:solidFill>
                  <a:srgbClr val="FF0000"/>
                </a:solidFill>
              </a:rPr>
              <a:t>syniadau</a:t>
            </a:r>
            <a:r>
              <a:rPr lang="en-GB" sz="2800" b="1" dirty="0">
                <a:solidFill>
                  <a:srgbClr val="FF0000"/>
                </a:solidFill>
              </a:rPr>
              <a:t> </a:t>
            </a:r>
            <a:r>
              <a:rPr lang="en-GB" sz="2800" b="1" dirty="0" err="1">
                <a:solidFill>
                  <a:srgbClr val="FF0000"/>
                </a:solidFill>
              </a:rPr>
              <a:t>a’r</a:t>
            </a:r>
            <a:r>
              <a:rPr lang="en-GB" sz="2800" b="1" dirty="0">
                <a:solidFill>
                  <a:srgbClr val="FF0000"/>
                </a:solidFill>
              </a:rPr>
              <a:t> </a:t>
            </a:r>
            <a:r>
              <a:rPr lang="en-GB" sz="2800" b="1" dirty="0" err="1">
                <a:solidFill>
                  <a:srgbClr val="FF0000"/>
                </a:solidFill>
              </a:rPr>
              <a:t>disgyblaethau</a:t>
            </a:r>
            <a:r>
              <a:rPr lang="en-GB" sz="2800" b="1" dirty="0">
                <a:solidFill>
                  <a:srgbClr val="FF0000"/>
                </a:solidFill>
              </a:rPr>
              <a:t> </a:t>
            </a:r>
            <a:r>
              <a:rPr lang="en-GB" sz="2800" b="1" dirty="0" err="1">
                <a:solidFill>
                  <a:srgbClr val="FF0000"/>
                </a:solidFill>
              </a:rPr>
              <a:t>yn</a:t>
            </a:r>
            <a:r>
              <a:rPr lang="en-GB" sz="2800" b="1" dirty="0">
                <a:solidFill>
                  <a:srgbClr val="FF0000"/>
                </a:solidFill>
              </a:rPr>
              <a:t> y </a:t>
            </a:r>
            <a:r>
              <a:rPr lang="en-GB" sz="2800" b="1" dirty="0" err="1">
                <a:solidFill>
                  <a:srgbClr val="FF0000"/>
                </a:solidFill>
              </a:rPr>
              <a:t>Meysydd</a:t>
            </a:r>
            <a:endParaRPr lang="en-GB" sz="2800" b="1" dirty="0">
              <a:solidFill>
                <a:srgbClr val="FF0000"/>
              </a:solidFill>
              <a:latin typeface="Arial" panose="020B0604020202020204" pitchFamily="34" charset="0"/>
            </a:endParaRPr>
          </a:p>
          <a:p>
            <a:pPr marL="342900" indent="-342900" fontAlgn="base">
              <a:buFont typeface="+mj-lt"/>
              <a:buAutoNum type="arabicParenR"/>
            </a:pPr>
            <a:r>
              <a:rPr lang="en-GB" sz="2800" b="1" dirty="0" err="1">
                <a:solidFill>
                  <a:srgbClr val="FF0000"/>
                </a:solidFill>
              </a:rPr>
              <a:t>Mireinio</a:t>
            </a:r>
            <a:r>
              <a:rPr lang="en-GB" sz="2800" b="1" dirty="0">
                <a:solidFill>
                  <a:srgbClr val="FF0000"/>
                </a:solidFill>
              </a:rPr>
              <a:t> </a:t>
            </a:r>
            <a:r>
              <a:rPr lang="en-GB" sz="2800" b="1" dirty="0" err="1">
                <a:solidFill>
                  <a:srgbClr val="FF0000"/>
                </a:solidFill>
              </a:rPr>
              <a:t>sgiliau</a:t>
            </a:r>
            <a:r>
              <a:rPr lang="en-GB" sz="2800" b="1" dirty="0">
                <a:solidFill>
                  <a:srgbClr val="FF0000"/>
                </a:solidFill>
              </a:rPr>
              <a:t> a </a:t>
            </a:r>
            <a:r>
              <a:rPr lang="en-GB" sz="2800" b="1" dirty="0" err="1">
                <a:solidFill>
                  <a:srgbClr val="FF0000"/>
                </a:solidFill>
              </a:rPr>
              <a:t>soffistigeiddrwydd</a:t>
            </a:r>
            <a:r>
              <a:rPr lang="en-GB" sz="2800" b="1" dirty="0">
                <a:solidFill>
                  <a:srgbClr val="FF0000"/>
                </a:solidFill>
              </a:rPr>
              <a:t> </a:t>
            </a:r>
            <a:r>
              <a:rPr lang="en-GB" sz="2800" b="1" dirty="0" err="1">
                <a:solidFill>
                  <a:srgbClr val="FF0000"/>
                </a:solidFill>
              </a:rPr>
              <a:t>cynyddol</a:t>
            </a:r>
            <a:r>
              <a:rPr lang="en-GB" sz="2800" b="1" dirty="0">
                <a:solidFill>
                  <a:srgbClr val="FF0000"/>
                </a:solidFill>
              </a:rPr>
              <a:t> </a:t>
            </a:r>
            <a:r>
              <a:rPr lang="en-GB" sz="2800" b="1" dirty="0" err="1">
                <a:solidFill>
                  <a:srgbClr val="FF0000"/>
                </a:solidFill>
              </a:rPr>
              <a:t>wrth</a:t>
            </a:r>
            <a:r>
              <a:rPr lang="en-GB" sz="2800" b="1" dirty="0">
                <a:solidFill>
                  <a:srgbClr val="FF0000"/>
                </a:solidFill>
              </a:rPr>
              <a:t> </a:t>
            </a:r>
            <a:r>
              <a:rPr lang="en-GB" sz="2800" b="1" dirty="0" err="1">
                <a:solidFill>
                  <a:srgbClr val="FF0000"/>
                </a:solidFill>
              </a:rPr>
              <a:t>eu</a:t>
            </a:r>
            <a:r>
              <a:rPr lang="en-GB" sz="2800" b="1" dirty="0">
                <a:solidFill>
                  <a:srgbClr val="FF0000"/>
                </a:solidFill>
              </a:rPr>
              <a:t> </a:t>
            </a:r>
            <a:r>
              <a:rPr lang="en-GB" sz="2800" b="1" dirty="0" err="1">
                <a:solidFill>
                  <a:srgbClr val="FF0000"/>
                </a:solidFill>
              </a:rPr>
              <a:t>defnyddio</a:t>
            </a:r>
            <a:r>
              <a:rPr lang="en-GB" sz="2800" b="1" dirty="0">
                <a:solidFill>
                  <a:srgbClr val="FF0000"/>
                </a:solidFill>
              </a:rPr>
              <a:t> </a:t>
            </a:r>
            <a:r>
              <a:rPr lang="en-GB" sz="2800" b="1" dirty="0" err="1">
                <a:solidFill>
                  <a:srgbClr val="FF0000"/>
                </a:solidFill>
              </a:rPr>
              <a:t>a’u</a:t>
            </a:r>
            <a:r>
              <a:rPr lang="en-GB" sz="2800" b="1" dirty="0">
                <a:solidFill>
                  <a:srgbClr val="FF0000"/>
                </a:solidFill>
              </a:rPr>
              <a:t> </a:t>
            </a:r>
            <a:r>
              <a:rPr lang="en-GB" sz="2800" b="1" dirty="0" err="1">
                <a:solidFill>
                  <a:srgbClr val="FF0000"/>
                </a:solidFill>
              </a:rPr>
              <a:t>cymhwyso</a:t>
            </a:r>
            <a:endParaRPr lang="en-GB" sz="2800" b="1" dirty="0">
              <a:solidFill>
                <a:srgbClr val="FF0000"/>
              </a:solidFill>
              <a:latin typeface="Arial" panose="020B0604020202020204" pitchFamily="34" charset="0"/>
            </a:endParaRPr>
          </a:p>
          <a:p>
            <a:pPr marL="342900" indent="-342900" fontAlgn="base">
              <a:buFont typeface="+mj-lt"/>
              <a:buAutoNum type="arabicParenR"/>
            </a:pPr>
            <a:r>
              <a:rPr lang="en-GB" sz="2800" b="1" dirty="0" err="1">
                <a:solidFill>
                  <a:srgbClr val="FF0000"/>
                </a:solidFill>
              </a:rPr>
              <a:t>Nodi</a:t>
            </a:r>
            <a:r>
              <a:rPr lang="en-GB" sz="2800" b="1" dirty="0">
                <a:solidFill>
                  <a:srgbClr val="FF0000"/>
                </a:solidFill>
              </a:rPr>
              <a:t> </a:t>
            </a:r>
            <a:r>
              <a:rPr lang="en-GB" sz="2800" b="1" dirty="0" err="1">
                <a:solidFill>
                  <a:srgbClr val="FF0000"/>
                </a:solidFill>
              </a:rPr>
              <a:t>cysylltiadau</a:t>
            </a:r>
            <a:r>
              <a:rPr lang="en-GB" sz="2800" b="1" dirty="0">
                <a:solidFill>
                  <a:srgbClr val="FF0000"/>
                </a:solidFill>
              </a:rPr>
              <a:t> a </a:t>
            </a:r>
            <a:r>
              <a:rPr lang="en-GB" sz="2800" b="1" dirty="0" err="1">
                <a:solidFill>
                  <a:srgbClr val="FF0000"/>
                </a:solidFill>
              </a:rPr>
              <a:t>throsglwyddo</a:t>
            </a:r>
            <a:r>
              <a:rPr lang="en-GB" sz="2800" b="1" dirty="0">
                <a:solidFill>
                  <a:srgbClr val="FF0000"/>
                </a:solidFill>
              </a:rPr>
              <a:t> </a:t>
            </a:r>
            <a:r>
              <a:rPr lang="en-GB" sz="2800" b="1" dirty="0" err="1">
                <a:solidFill>
                  <a:srgbClr val="FF0000"/>
                </a:solidFill>
              </a:rPr>
              <a:t>dysgu</a:t>
            </a:r>
            <a:r>
              <a:rPr lang="en-GB" sz="2800" b="1" dirty="0">
                <a:solidFill>
                  <a:srgbClr val="FF0000"/>
                </a:solidFill>
              </a:rPr>
              <a:t> </a:t>
            </a:r>
            <a:r>
              <a:rPr lang="en-GB" sz="2800" b="1" dirty="0" err="1">
                <a:solidFill>
                  <a:srgbClr val="FF0000"/>
                </a:solidFill>
              </a:rPr>
              <a:t>i</a:t>
            </a:r>
            <a:r>
              <a:rPr lang="en-GB" sz="2800" b="1" dirty="0">
                <a:solidFill>
                  <a:srgbClr val="FF0000"/>
                </a:solidFill>
              </a:rPr>
              <a:t> </a:t>
            </a:r>
            <a:r>
              <a:rPr lang="en-GB" sz="2800" b="1" dirty="0" err="1">
                <a:solidFill>
                  <a:srgbClr val="FF0000"/>
                </a:solidFill>
              </a:rPr>
              <a:t>gyd-destunau</a:t>
            </a:r>
            <a:r>
              <a:rPr lang="en-GB" sz="2800" b="1" dirty="0">
                <a:solidFill>
                  <a:srgbClr val="FF0000"/>
                </a:solidFill>
              </a:rPr>
              <a:t> </a:t>
            </a:r>
            <a:r>
              <a:rPr lang="en-GB" sz="2800" b="1" dirty="0" err="1">
                <a:solidFill>
                  <a:srgbClr val="FF0000"/>
                </a:solidFill>
              </a:rPr>
              <a:t>newydd</a:t>
            </a:r>
            <a:endParaRPr lang="en-GB" sz="2800" b="1" dirty="0">
              <a:solidFill>
                <a:srgbClr val="FF0000"/>
              </a:solidFill>
              <a:latin typeface="Arial" panose="020B0604020202020204" pitchFamily="34" charset="0"/>
            </a:endParaRPr>
          </a:p>
          <a:p>
            <a:pPr marL="342900" indent="-342900" fontAlgn="base">
              <a:buFont typeface="+mj-lt"/>
              <a:buAutoNum type="arabicParenR"/>
            </a:pPr>
            <a:r>
              <a:rPr lang="en-GB" sz="2800" b="1" dirty="0" err="1">
                <a:solidFill>
                  <a:srgbClr val="FF0000"/>
                </a:solidFill>
              </a:rPr>
              <a:t>Effeithiolrwydd</a:t>
            </a:r>
            <a:r>
              <a:rPr lang="en-GB" sz="2800" b="1" dirty="0">
                <a:solidFill>
                  <a:srgbClr val="FF0000"/>
                </a:solidFill>
              </a:rPr>
              <a:t> </a:t>
            </a:r>
            <a:r>
              <a:rPr lang="en-GB" sz="2800" b="1" dirty="0" err="1">
                <a:solidFill>
                  <a:srgbClr val="FF0000"/>
                </a:solidFill>
              </a:rPr>
              <a:t>cynyddol</a:t>
            </a:r>
            <a:r>
              <a:rPr lang="en-GB" sz="2800" b="1" dirty="0">
                <a:solidFill>
                  <a:srgbClr val="FF0000"/>
                </a:solidFill>
              </a:rPr>
              <a:t> </a:t>
            </a:r>
            <a:r>
              <a:rPr lang="en-GB" sz="2800" b="1" dirty="0" err="1">
                <a:solidFill>
                  <a:srgbClr val="FF0000"/>
                </a:solidFill>
              </a:rPr>
              <a:t>fel</a:t>
            </a:r>
            <a:r>
              <a:rPr lang="en-GB" sz="2800" b="1" dirty="0">
                <a:solidFill>
                  <a:srgbClr val="FF0000"/>
                </a:solidFill>
              </a:rPr>
              <a:t> </a:t>
            </a:r>
            <a:r>
              <a:rPr lang="en-GB" sz="2800" b="1" dirty="0" err="1" smtClean="0">
                <a:solidFill>
                  <a:srgbClr val="FF0000"/>
                </a:solidFill>
              </a:rPr>
              <a:t>dysgwr</a:t>
            </a:r>
            <a:endParaRPr lang="en-GB" sz="2800" b="1" dirty="0">
              <a:solidFill>
                <a:srgbClr val="FF0000"/>
              </a:solidFill>
              <a:latin typeface="Arial" panose="020B0604020202020204" pitchFamily="34" charset="0"/>
            </a:endParaRPr>
          </a:p>
        </p:txBody>
      </p:sp>
    </p:spTree>
    <p:extLst>
      <p:ext uri="{BB962C8B-B14F-4D97-AF65-F5344CB8AC3E}">
        <p14:creationId xmlns:p14="http://schemas.microsoft.com/office/powerpoint/2010/main" val="1229071385"/>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536ECF4-CE0E-F844-90B6-EA66DA681BB2}"/>
              </a:ext>
            </a:extLst>
          </p:cNvPr>
          <p:cNvSpPr/>
          <p:nvPr/>
        </p:nvSpPr>
        <p:spPr>
          <a:xfrm>
            <a:off x="473242" y="2296102"/>
            <a:ext cx="8398042" cy="646331"/>
          </a:xfrm>
          <a:prstGeom prst="rect">
            <a:avLst/>
          </a:prstGeom>
        </p:spPr>
        <p:txBody>
          <a:bodyPr wrap="square">
            <a:spAutoFit/>
          </a:bodyPr>
          <a:lstStyle/>
          <a:p>
            <a:r>
              <a:rPr lang="en-GB" dirty="0">
                <a:hlinkClick r:id="rId2"/>
              </a:rPr>
              <a:t>https://hwb.gov.wales/cwricwlwm-i-gymru/cynllunio-eich-cwricwlwm/datblygu-gweledigaeth-ar-gyfer-dylunio-cwricwlwm/#</a:t>
            </a:r>
            <a:r>
              <a:rPr lang="en-GB" dirty="0" smtClean="0">
                <a:hlinkClick r:id="rId2"/>
              </a:rPr>
              <a:t>progression</a:t>
            </a:r>
            <a:r>
              <a:rPr lang="en-GB" dirty="0" smtClean="0"/>
              <a:t> </a:t>
            </a:r>
            <a:endParaRPr lang="en-US" dirty="0"/>
          </a:p>
        </p:txBody>
      </p:sp>
      <p:sp>
        <p:nvSpPr>
          <p:cNvPr id="3" name="TextBox 2">
            <a:extLst>
              <a:ext uri="{FF2B5EF4-FFF2-40B4-BE49-F238E27FC236}">
                <a16:creationId xmlns:a16="http://schemas.microsoft.com/office/drawing/2014/main" id="{E9E8A5EB-3769-EF48-B812-CF8F40B8C762}"/>
              </a:ext>
            </a:extLst>
          </p:cNvPr>
          <p:cNvSpPr txBox="1"/>
          <p:nvPr/>
        </p:nvSpPr>
        <p:spPr>
          <a:xfrm>
            <a:off x="473242" y="208547"/>
            <a:ext cx="4852034" cy="584775"/>
          </a:xfrm>
          <a:prstGeom prst="rect">
            <a:avLst/>
          </a:prstGeom>
          <a:noFill/>
        </p:spPr>
        <p:txBody>
          <a:bodyPr wrap="none" rtlCol="0">
            <a:spAutoFit/>
          </a:bodyPr>
          <a:lstStyle/>
          <a:p>
            <a:r>
              <a:rPr lang="en-US" sz="3200" dirty="0" err="1" smtClean="0">
                <a:solidFill>
                  <a:srgbClr val="00B050"/>
                </a:solidFill>
                <a:latin typeface="Arial" panose="020B0604020202020204" pitchFamily="34" charset="0"/>
                <a:cs typeface="Arial" panose="020B0604020202020204" pitchFamily="34" charset="0"/>
              </a:rPr>
              <a:t>Tasg</a:t>
            </a:r>
            <a:r>
              <a:rPr lang="en-US" sz="3200" dirty="0" smtClean="0">
                <a:solidFill>
                  <a:srgbClr val="00B050"/>
                </a:solidFill>
                <a:latin typeface="Arial" panose="020B0604020202020204" pitchFamily="34" charset="0"/>
                <a:cs typeface="Arial" panose="020B0604020202020204" pitchFamily="34" charset="0"/>
              </a:rPr>
              <a:t> (</a:t>
            </a:r>
            <a:r>
              <a:rPr lang="en-US" sz="3200" dirty="0" err="1" smtClean="0">
                <a:solidFill>
                  <a:srgbClr val="00B050"/>
                </a:solidFill>
                <a:latin typeface="Arial" panose="020B0604020202020204" pitchFamily="34" charset="0"/>
                <a:cs typeface="Arial" panose="020B0604020202020204" pitchFamily="34" charset="0"/>
              </a:rPr>
              <a:t>Darllen</a:t>
            </a:r>
            <a:r>
              <a:rPr lang="en-US" sz="3200" dirty="0" smtClean="0">
                <a:solidFill>
                  <a:srgbClr val="00B050"/>
                </a:solidFill>
                <a:latin typeface="Arial" panose="020B0604020202020204" pitchFamily="34" charset="0"/>
                <a:cs typeface="Arial" panose="020B0604020202020204" pitchFamily="34" charset="0"/>
              </a:rPr>
              <a:t> a </a:t>
            </a:r>
            <a:r>
              <a:rPr lang="en-US" sz="3200" dirty="0" err="1" smtClean="0">
                <a:solidFill>
                  <a:srgbClr val="00B050"/>
                </a:solidFill>
                <a:latin typeface="Arial" panose="020B0604020202020204" pitchFamily="34" charset="0"/>
                <a:cs typeface="Arial" panose="020B0604020202020204" pitchFamily="34" charset="0"/>
              </a:rPr>
              <a:t>chrynhoi</a:t>
            </a:r>
            <a:r>
              <a:rPr lang="en-US" sz="3200" dirty="0" smtClean="0">
                <a:solidFill>
                  <a:srgbClr val="00B050"/>
                </a:solidFill>
                <a:latin typeface="Arial" panose="020B0604020202020204" pitchFamily="34" charset="0"/>
                <a:cs typeface="Arial" panose="020B0604020202020204" pitchFamily="34" charset="0"/>
              </a:rPr>
              <a:t>) </a:t>
            </a:r>
            <a:endParaRPr lang="en-US" sz="3200" dirty="0">
              <a:solidFill>
                <a:srgbClr val="00B050"/>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00B33E00-95DD-E44D-8001-DB7A6AE88A08}"/>
              </a:ext>
            </a:extLst>
          </p:cNvPr>
          <p:cNvPicPr>
            <a:picLocks noChangeAspect="1"/>
          </p:cNvPicPr>
          <p:nvPr/>
        </p:nvPicPr>
        <p:blipFill>
          <a:blip r:embed="rId3"/>
          <a:stretch>
            <a:fillRect/>
          </a:stretch>
        </p:blipFill>
        <p:spPr>
          <a:xfrm rot="7032451">
            <a:off x="8043620" y="1632265"/>
            <a:ext cx="881280" cy="417283"/>
          </a:xfrm>
          <a:prstGeom prst="rect">
            <a:avLst/>
          </a:prstGeom>
        </p:spPr>
      </p:pic>
      <p:sp>
        <p:nvSpPr>
          <p:cNvPr id="6" name="TextBox 5">
            <a:extLst>
              <a:ext uri="{FF2B5EF4-FFF2-40B4-BE49-F238E27FC236}">
                <a16:creationId xmlns:a16="http://schemas.microsoft.com/office/drawing/2014/main" id="{3A6AEC3E-A2A3-514C-AF7A-5904C081FC58}"/>
              </a:ext>
            </a:extLst>
          </p:cNvPr>
          <p:cNvSpPr txBox="1"/>
          <p:nvPr/>
        </p:nvSpPr>
        <p:spPr>
          <a:xfrm>
            <a:off x="705853" y="1235242"/>
            <a:ext cx="7828547" cy="830997"/>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1) </a:t>
            </a:r>
            <a:r>
              <a:rPr lang="en-US" sz="2400" dirty="0" err="1" smtClean="0">
                <a:latin typeface="Arial" panose="020B0604020202020204" pitchFamily="34" charset="0"/>
                <a:cs typeface="Arial" panose="020B0604020202020204" pitchFamily="34" charset="0"/>
              </a:rPr>
              <a:t>Cliciwch</a:t>
            </a:r>
            <a:r>
              <a:rPr lang="en-US" sz="2400" dirty="0" smtClean="0">
                <a:latin typeface="Arial" panose="020B0604020202020204" pitchFamily="34" charset="0"/>
                <a:cs typeface="Arial" panose="020B0604020202020204" pitchFamily="34" charset="0"/>
              </a:rPr>
              <a:t> </a:t>
            </a:r>
            <a:r>
              <a:rPr lang="en-US" sz="2400" dirty="0" err="1" smtClean="0">
                <a:latin typeface="Arial" panose="020B0604020202020204" pitchFamily="34" charset="0"/>
                <a:cs typeface="Arial" panose="020B0604020202020204" pitchFamily="34" charset="0"/>
              </a:rPr>
              <a:t>ar</a:t>
            </a:r>
            <a:r>
              <a:rPr lang="en-US" sz="2400" dirty="0" smtClean="0">
                <a:latin typeface="Arial" panose="020B0604020202020204" pitchFamily="34" charset="0"/>
                <a:cs typeface="Arial" panose="020B0604020202020204" pitchFamily="34" charset="0"/>
              </a:rPr>
              <a:t> y </a:t>
            </a:r>
            <a:r>
              <a:rPr lang="en-US" sz="2400" dirty="0" err="1" smtClean="0">
                <a:latin typeface="Arial" panose="020B0604020202020204" pitchFamily="34" charset="0"/>
                <a:cs typeface="Arial" panose="020B0604020202020204" pitchFamily="34" charset="0"/>
              </a:rPr>
              <a:t>linc</a:t>
            </a:r>
            <a:r>
              <a:rPr lang="en-US" sz="2400" dirty="0" smtClean="0">
                <a:latin typeface="Arial" panose="020B0604020202020204" pitchFamily="34" charset="0"/>
                <a:cs typeface="Arial" panose="020B0604020202020204" pitchFamily="34" charset="0"/>
              </a:rPr>
              <a:t> </a:t>
            </a:r>
            <a:r>
              <a:rPr lang="en-US" sz="2400" dirty="0" err="1" smtClean="0">
                <a:latin typeface="Arial" panose="020B0604020202020204" pitchFamily="34" charset="0"/>
                <a:cs typeface="Arial" panose="020B0604020202020204" pitchFamily="34" charset="0"/>
              </a:rPr>
              <a:t>isod</a:t>
            </a:r>
            <a:r>
              <a:rPr lang="en-US" sz="2400" dirty="0" smtClean="0">
                <a:latin typeface="Arial" panose="020B0604020202020204" pitchFamily="34" charset="0"/>
                <a:cs typeface="Arial" panose="020B0604020202020204" pitchFamily="34" charset="0"/>
              </a:rPr>
              <a:t> (</a:t>
            </a:r>
            <a:r>
              <a:rPr lang="en-US" sz="2400" dirty="0" err="1" smtClean="0">
                <a:latin typeface="Arial" panose="020B0604020202020204" pitchFamily="34" charset="0"/>
                <a:cs typeface="Arial" panose="020B0604020202020204" pitchFamily="34" charset="0"/>
              </a:rPr>
              <a:t>neu</a:t>
            </a:r>
            <a:r>
              <a:rPr lang="en-US" sz="2400" dirty="0" smtClean="0">
                <a:latin typeface="Arial" panose="020B0604020202020204" pitchFamily="34" charset="0"/>
                <a:cs typeface="Arial" panose="020B0604020202020204" pitchFamily="34" charset="0"/>
              </a:rPr>
              <a:t> </a:t>
            </a:r>
            <a:r>
              <a:rPr lang="en-US" sz="2400" dirty="0" err="1" smtClean="0">
                <a:latin typeface="Arial" panose="020B0604020202020204" pitchFamily="34" charset="0"/>
                <a:cs typeface="Arial" panose="020B0604020202020204" pitchFamily="34" charset="0"/>
              </a:rPr>
              <a:t>ei</a:t>
            </a:r>
            <a:r>
              <a:rPr lang="en-US" sz="2400" dirty="0" smtClean="0">
                <a:latin typeface="Arial" panose="020B0604020202020204" pitchFamily="34" charset="0"/>
                <a:cs typeface="Arial" panose="020B0604020202020204" pitchFamily="34" charset="0"/>
              </a:rPr>
              <a:t> </a:t>
            </a:r>
            <a:r>
              <a:rPr lang="en-US" sz="2400" dirty="0" err="1" smtClean="0">
                <a:latin typeface="Arial" panose="020B0604020202020204" pitchFamily="34" charset="0"/>
                <a:cs typeface="Arial" panose="020B0604020202020204" pitchFamily="34" charset="0"/>
              </a:rPr>
              <a:t>gopïo</a:t>
            </a:r>
            <a:r>
              <a:rPr lang="en-US" sz="2400" dirty="0" smtClean="0">
                <a:latin typeface="Arial" panose="020B0604020202020204" pitchFamily="34" charset="0"/>
                <a:cs typeface="Arial" panose="020B0604020202020204" pitchFamily="34" charset="0"/>
              </a:rPr>
              <a:t> </a:t>
            </a:r>
            <a:r>
              <a:rPr lang="en-US" sz="2400" dirty="0" err="1" smtClean="0">
                <a:latin typeface="Arial" panose="020B0604020202020204" pitchFamily="34" charset="0"/>
                <a:cs typeface="Arial" panose="020B0604020202020204" pitchFamily="34" charset="0"/>
              </a:rPr>
              <a:t>a’i</a:t>
            </a:r>
            <a:r>
              <a:rPr lang="en-US" sz="2400" dirty="0" smtClean="0">
                <a:latin typeface="Arial" panose="020B0604020202020204" pitchFamily="34" charset="0"/>
                <a:cs typeface="Arial" panose="020B0604020202020204" pitchFamily="34" charset="0"/>
              </a:rPr>
              <a:t> </a:t>
            </a:r>
            <a:r>
              <a:rPr lang="en-US" sz="2400" dirty="0" err="1" smtClean="0">
                <a:latin typeface="Arial" panose="020B0604020202020204" pitchFamily="34" charset="0"/>
                <a:cs typeface="Arial" panose="020B0604020202020204" pitchFamily="34" charset="0"/>
              </a:rPr>
              <a:t>ludo</a:t>
            </a:r>
            <a:r>
              <a:rPr lang="en-US" sz="2400" dirty="0" smtClean="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i</a:t>
            </a:r>
            <a:r>
              <a:rPr lang="en-US" sz="2400" dirty="0" err="1" smtClean="0">
                <a:latin typeface="Arial" panose="020B0604020202020204" pitchFamily="34" charset="0"/>
                <a:cs typeface="Arial" panose="020B0604020202020204" pitchFamily="34" charset="0"/>
              </a:rPr>
              <a:t>’ch</a:t>
            </a:r>
            <a:r>
              <a:rPr lang="en-US" sz="2400" dirty="0" smtClean="0">
                <a:latin typeface="Arial" panose="020B0604020202020204" pitchFamily="34" charset="0"/>
                <a:cs typeface="Arial" panose="020B0604020202020204" pitchFamily="34" charset="0"/>
              </a:rPr>
              <a:t> </a:t>
            </a:r>
            <a:r>
              <a:rPr lang="en-US" sz="2400" dirty="0" err="1" smtClean="0">
                <a:latin typeface="Arial" panose="020B0604020202020204" pitchFamily="34" charset="0"/>
                <a:cs typeface="Arial" panose="020B0604020202020204" pitchFamily="34" charset="0"/>
              </a:rPr>
              <a:t>porwr</a:t>
            </a:r>
            <a:r>
              <a:rPr lang="en-US" sz="2400" dirty="0" smtClean="0">
                <a:latin typeface="Arial" panose="020B0604020202020204" pitchFamily="34" charset="0"/>
                <a:cs typeface="Arial" panose="020B0604020202020204" pitchFamily="34" charset="0"/>
              </a:rPr>
              <a:t>)</a:t>
            </a:r>
            <a:endParaRPr lang="en-US" sz="2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13BF3084-6F21-AE4A-879C-7063A501DD9D}"/>
              </a:ext>
            </a:extLst>
          </p:cNvPr>
          <p:cNvSpPr txBox="1"/>
          <p:nvPr/>
        </p:nvSpPr>
        <p:spPr>
          <a:xfrm>
            <a:off x="705854" y="3124679"/>
            <a:ext cx="5784514" cy="3693319"/>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2) </a:t>
            </a:r>
            <a:r>
              <a:rPr lang="en-US" sz="2400" dirty="0" err="1" smtClean="0">
                <a:latin typeface="Arial" panose="020B0604020202020204" pitchFamily="34" charset="0"/>
                <a:cs typeface="Arial" panose="020B0604020202020204" pitchFamily="34" charset="0"/>
              </a:rPr>
              <a:t>Sgroliwch</a:t>
            </a:r>
            <a:r>
              <a:rPr lang="en-US" sz="2400" dirty="0" smtClean="0">
                <a:latin typeface="Arial" panose="020B0604020202020204" pitchFamily="34" charset="0"/>
                <a:cs typeface="Arial" panose="020B0604020202020204" pitchFamily="34" charset="0"/>
              </a:rPr>
              <a:t> </a:t>
            </a:r>
            <a:r>
              <a:rPr lang="en-US" sz="2400" dirty="0" err="1" smtClean="0">
                <a:latin typeface="Arial" panose="020B0604020202020204" pitchFamily="34" charset="0"/>
                <a:cs typeface="Arial" panose="020B0604020202020204" pitchFamily="34" charset="0"/>
              </a:rPr>
              <a:t>lawr</a:t>
            </a:r>
            <a:r>
              <a:rPr lang="en-US" sz="2400" dirty="0" smtClean="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i</a:t>
            </a:r>
            <a:r>
              <a:rPr lang="en-US" sz="2400" dirty="0" err="1" smtClean="0">
                <a:latin typeface="Arial" panose="020B0604020202020204" pitchFamily="34" charset="0"/>
                <a:cs typeface="Arial" panose="020B0604020202020204" pitchFamily="34" charset="0"/>
              </a:rPr>
              <a:t>’r</a:t>
            </a:r>
            <a:r>
              <a:rPr lang="en-US" sz="2400" dirty="0" smtClean="0">
                <a:latin typeface="Arial" panose="020B0604020202020204" pitchFamily="34" charset="0"/>
                <a:cs typeface="Arial" panose="020B0604020202020204" pitchFamily="34" charset="0"/>
              </a:rPr>
              <a:t> </a:t>
            </a:r>
            <a:r>
              <a:rPr lang="en-US" sz="2400" dirty="0" err="1" smtClean="0">
                <a:latin typeface="Arial" panose="020B0604020202020204" pitchFamily="34" charset="0"/>
                <a:cs typeface="Arial" panose="020B0604020202020204" pitchFamily="34" charset="0"/>
              </a:rPr>
              <a:t>adran</a:t>
            </a:r>
            <a:r>
              <a:rPr lang="en-US" sz="2400" dirty="0" smtClean="0">
                <a:latin typeface="Arial" panose="020B0604020202020204" pitchFamily="34" charset="0"/>
                <a:cs typeface="Arial" panose="020B0604020202020204" pitchFamily="34" charset="0"/>
              </a:rPr>
              <a:t> “</a:t>
            </a:r>
            <a:r>
              <a:rPr lang="en-GB" sz="2400" b="1" dirty="0" err="1" smtClean="0">
                <a:latin typeface="Arial" panose="020B0604020202020204" pitchFamily="34" charset="0"/>
                <a:cs typeface="Arial" panose="020B0604020202020204" pitchFamily="34" charset="0"/>
              </a:rPr>
              <a:t>Egwyddorion</a:t>
            </a:r>
            <a:r>
              <a:rPr lang="en-GB" sz="2400" b="1" dirty="0" smtClean="0">
                <a:latin typeface="Arial" panose="020B0604020202020204" pitchFamily="34" charset="0"/>
                <a:cs typeface="Arial" panose="020B0604020202020204" pitchFamily="34" charset="0"/>
              </a:rPr>
              <a:t> </a:t>
            </a:r>
            <a:r>
              <a:rPr lang="en-GB" sz="2400" b="1" dirty="0" err="1" smtClean="0">
                <a:latin typeface="Arial" panose="020B0604020202020204" pitchFamily="34" charset="0"/>
                <a:cs typeface="Arial" panose="020B0604020202020204" pitchFamily="34" charset="0"/>
              </a:rPr>
              <a:t>Cynnydd</a:t>
            </a:r>
            <a:r>
              <a:rPr lang="en-GB" sz="2400" b="1" dirty="0" smtClean="0">
                <a:latin typeface="Arial" panose="020B0604020202020204" pitchFamily="34" charset="0"/>
                <a:cs typeface="Arial" panose="020B0604020202020204" pitchFamily="34" charset="0"/>
              </a:rPr>
              <a:t>”</a:t>
            </a:r>
            <a:endParaRPr lang="en-GB" sz="2400" b="1"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3) </a:t>
            </a:r>
            <a:r>
              <a:rPr lang="en-GB" sz="2400" dirty="0" err="1" smtClean="0">
                <a:latin typeface="Arial" panose="020B0604020202020204" pitchFamily="34" charset="0"/>
                <a:cs typeface="Arial" panose="020B0604020202020204" pitchFamily="34" charset="0"/>
              </a:rPr>
              <a:t>Darllenwch</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hwn</a:t>
            </a:r>
            <a:r>
              <a:rPr lang="en-GB" sz="2400" dirty="0" smtClean="0">
                <a:latin typeface="Arial" panose="020B0604020202020204" pitchFamily="34" charset="0"/>
                <a:cs typeface="Arial" panose="020B0604020202020204" pitchFamily="34" charset="0"/>
              </a:rPr>
              <a:t> ac </a:t>
            </a:r>
            <a:r>
              <a:rPr lang="en-GB" sz="2400" dirty="0" err="1" smtClean="0">
                <a:latin typeface="Arial" panose="020B0604020202020204" pitchFamily="34" charset="0"/>
                <a:cs typeface="Arial" panose="020B0604020202020204" pitchFamily="34" charset="0"/>
              </a:rPr>
              <a:t>yna</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ysgrifennwch</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grynodeb</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byr</a:t>
            </a:r>
            <a:r>
              <a:rPr lang="en-GB" sz="2400" dirty="0" smtClean="0">
                <a:latin typeface="Arial" panose="020B0604020202020204" pitchFamily="34" charset="0"/>
                <a:cs typeface="Arial" panose="020B0604020202020204" pitchFamily="34" charset="0"/>
              </a:rPr>
              <a:t> o </a:t>
            </a:r>
            <a:r>
              <a:rPr lang="en-GB" sz="2400" dirty="0" err="1" smtClean="0">
                <a:latin typeface="Arial" panose="020B0604020202020204" pitchFamily="34" charset="0"/>
                <a:cs typeface="Arial" panose="020B0604020202020204" pitchFamily="34" charset="0"/>
              </a:rPr>
              <a:t>brif</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bwyntiau</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pob</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egwyddor</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yn</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eich</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geiriau</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eich</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hun</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Peidiwch</a:t>
            </a:r>
            <a:r>
              <a:rPr lang="en-GB" sz="2400" dirty="0" smtClean="0">
                <a:latin typeface="Arial" panose="020B0604020202020204" pitchFamily="34" charset="0"/>
                <a:cs typeface="Arial" panose="020B0604020202020204" pitchFamily="34" charset="0"/>
              </a:rPr>
              <a:t> â </a:t>
            </a:r>
            <a:r>
              <a:rPr lang="en-GB" sz="2400" dirty="0" err="1" smtClean="0">
                <a:latin typeface="Arial" panose="020B0604020202020204" pitchFamily="34" charset="0"/>
                <a:cs typeface="Arial" panose="020B0604020202020204" pitchFamily="34" charset="0"/>
              </a:rPr>
              <a:t>phoeni</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os</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nad</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ydych</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yn</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ei</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ddeall</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ar</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hyn</a:t>
            </a:r>
            <a:r>
              <a:rPr lang="en-GB" sz="2400" dirty="0" smtClean="0">
                <a:latin typeface="Arial" panose="020B0604020202020204" pitchFamily="34" charset="0"/>
                <a:cs typeface="Arial" panose="020B0604020202020204" pitchFamily="34" charset="0"/>
              </a:rPr>
              <a:t> o </a:t>
            </a:r>
            <a:r>
              <a:rPr lang="en-GB" sz="2400" dirty="0" err="1" smtClean="0">
                <a:latin typeface="Arial" panose="020B0604020202020204" pitchFamily="34" charset="0"/>
                <a:cs typeface="Arial" panose="020B0604020202020204" pitchFamily="34" charset="0"/>
              </a:rPr>
              <a:t>bryd</a:t>
            </a:r>
            <a:r>
              <a:rPr lang="en-GB" sz="2400" dirty="0" smtClean="0">
                <a:latin typeface="Arial" panose="020B0604020202020204" pitchFamily="34" charset="0"/>
                <a:cs typeface="Arial" panose="020B0604020202020204" pitchFamily="34" charset="0"/>
              </a:rPr>
              <a:t> – </a:t>
            </a:r>
            <a:r>
              <a:rPr lang="en-GB" sz="2400" dirty="0" err="1" smtClean="0">
                <a:latin typeface="Arial" panose="020B0604020202020204" pitchFamily="34" charset="0"/>
                <a:cs typeface="Arial" panose="020B0604020202020204" pitchFamily="34" charset="0"/>
              </a:rPr>
              <a:t>ceisiwch</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eich</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gorau</a:t>
            </a:r>
            <a:r>
              <a:rPr lang="en-GB" sz="2400" dirty="0" smtClean="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endParaRPr lang="en-US" dirty="0"/>
          </a:p>
        </p:txBody>
      </p:sp>
      <p:pic>
        <p:nvPicPr>
          <p:cNvPr id="9" name="Picture 8">
            <a:extLst>
              <a:ext uri="{FF2B5EF4-FFF2-40B4-BE49-F238E27FC236}">
                <a16:creationId xmlns:a16="http://schemas.microsoft.com/office/drawing/2014/main" id="{3C8965D3-E015-C847-BEB9-32B2D96B7015}"/>
              </a:ext>
            </a:extLst>
          </p:cNvPr>
          <p:cNvPicPr>
            <a:picLocks noChangeAspect="1"/>
          </p:cNvPicPr>
          <p:nvPr/>
        </p:nvPicPr>
        <p:blipFill>
          <a:blip r:embed="rId4"/>
          <a:stretch>
            <a:fillRect/>
          </a:stretch>
        </p:blipFill>
        <p:spPr>
          <a:xfrm>
            <a:off x="6490368" y="4282459"/>
            <a:ext cx="2653632" cy="2787429"/>
          </a:xfrm>
          <a:prstGeom prst="rect">
            <a:avLst/>
          </a:prstGeom>
        </p:spPr>
      </p:pic>
    </p:spTree>
    <p:extLst>
      <p:ext uri="{BB962C8B-B14F-4D97-AF65-F5344CB8AC3E}">
        <p14:creationId xmlns:p14="http://schemas.microsoft.com/office/powerpoint/2010/main" val="2267857680"/>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8D69093-06A7-A549-8DE2-C5A58744136B}"/>
              </a:ext>
            </a:extLst>
          </p:cNvPr>
          <p:cNvSpPr txBox="1"/>
          <p:nvPr/>
        </p:nvSpPr>
        <p:spPr>
          <a:xfrm>
            <a:off x="561474" y="2397979"/>
            <a:ext cx="3593431" cy="1569660"/>
          </a:xfrm>
          <a:prstGeom prst="rect">
            <a:avLst/>
          </a:prstGeom>
          <a:noFill/>
        </p:spPr>
        <p:txBody>
          <a:bodyPr wrap="square" rtlCol="0">
            <a:spAutoFit/>
          </a:bodyPr>
          <a:lstStyle/>
          <a:p>
            <a:r>
              <a:rPr lang="en-US" sz="2400" dirty="0" smtClean="0">
                <a:latin typeface="Arial" panose="020B0604020202020204" pitchFamily="34" charset="0"/>
                <a:cs typeface="Arial" panose="020B0604020202020204" pitchFamily="34" charset="0"/>
              </a:rPr>
              <a:t>Mae </a:t>
            </a:r>
            <a:r>
              <a:rPr lang="en-US" sz="2400" dirty="0" err="1" smtClean="0">
                <a:latin typeface="Arial" panose="020B0604020202020204" pitchFamily="34" charset="0"/>
                <a:cs typeface="Arial" panose="020B0604020202020204" pitchFamily="34" charset="0"/>
              </a:rPr>
              <a:t>pob</a:t>
            </a:r>
            <a:r>
              <a:rPr lang="en-US" sz="2400" dirty="0" smtClean="0">
                <a:latin typeface="Arial" panose="020B0604020202020204" pitchFamily="34" charset="0"/>
                <a:cs typeface="Arial" panose="020B0604020202020204" pitchFamily="34" charset="0"/>
              </a:rPr>
              <a:t> </a:t>
            </a:r>
            <a:r>
              <a:rPr lang="en-US" sz="2400" dirty="0" err="1" smtClean="0">
                <a:latin typeface="Arial" panose="020B0604020202020204" pitchFamily="34" charset="0"/>
                <a:cs typeface="Arial" panose="020B0604020202020204" pitchFamily="34" charset="0"/>
              </a:rPr>
              <a:t>MDaPh</a:t>
            </a:r>
            <a:r>
              <a:rPr lang="en-US" sz="2400" dirty="0" smtClean="0">
                <a:latin typeface="Arial" panose="020B0604020202020204" pitchFamily="34" charset="0"/>
                <a:cs typeface="Arial" panose="020B0604020202020204" pitchFamily="34" charset="0"/>
              </a:rPr>
              <a:t> </a:t>
            </a:r>
            <a:r>
              <a:rPr lang="en-US" sz="2400" dirty="0" err="1" smtClean="0">
                <a:latin typeface="Arial" panose="020B0604020202020204" pitchFamily="34" charset="0"/>
                <a:cs typeface="Arial" panose="020B0604020202020204" pitchFamily="34" charset="0"/>
              </a:rPr>
              <a:t>yn</a:t>
            </a:r>
            <a:r>
              <a:rPr lang="en-US" sz="2400" dirty="0" smtClean="0">
                <a:latin typeface="Arial" panose="020B0604020202020204" pitchFamily="34" charset="0"/>
                <a:cs typeface="Arial" panose="020B0604020202020204" pitchFamily="34" charset="0"/>
              </a:rPr>
              <a:t> </a:t>
            </a:r>
            <a:r>
              <a:rPr lang="en-US" sz="2400" dirty="0" err="1" smtClean="0">
                <a:latin typeface="Arial" panose="020B0604020202020204" pitchFamily="34" charset="0"/>
                <a:cs typeface="Arial" panose="020B0604020202020204" pitchFamily="34" charset="0"/>
              </a:rPr>
              <a:t>amlinellu</a:t>
            </a:r>
            <a:r>
              <a:rPr lang="en-US" sz="2400" dirty="0" smtClean="0">
                <a:latin typeface="Arial" panose="020B0604020202020204" pitchFamily="34" charset="0"/>
                <a:cs typeface="Arial" panose="020B0604020202020204" pitchFamily="34" charset="0"/>
              </a:rPr>
              <a:t> </a:t>
            </a:r>
            <a:r>
              <a:rPr lang="en-US" sz="2400" dirty="0" err="1" smtClean="0">
                <a:latin typeface="Arial" panose="020B0604020202020204" pitchFamily="34" charset="0"/>
                <a:cs typeface="Arial" panose="020B0604020202020204" pitchFamily="34" charset="0"/>
              </a:rPr>
              <a:t>beth</a:t>
            </a:r>
            <a:r>
              <a:rPr lang="en-US" sz="2400" dirty="0" smtClean="0">
                <a:latin typeface="Arial" panose="020B0604020202020204" pitchFamily="34" charset="0"/>
                <a:cs typeface="Arial" panose="020B0604020202020204" pitchFamily="34" charset="0"/>
              </a:rPr>
              <a:t> </a:t>
            </a:r>
            <a:r>
              <a:rPr lang="en-US" sz="2400" dirty="0" err="1" smtClean="0">
                <a:latin typeface="Arial" panose="020B0604020202020204" pitchFamily="34" charset="0"/>
                <a:cs typeface="Arial" panose="020B0604020202020204" pitchFamily="34" charset="0"/>
              </a:rPr>
              <a:t>yn</a:t>
            </a:r>
            <a:r>
              <a:rPr lang="en-US" sz="2400" dirty="0" smtClean="0">
                <a:latin typeface="Arial" panose="020B0604020202020204" pitchFamily="34" charset="0"/>
                <a:cs typeface="Arial" panose="020B0604020202020204" pitchFamily="34" charset="0"/>
              </a:rPr>
              <a:t> union </a:t>
            </a:r>
            <a:r>
              <a:rPr lang="en-US" sz="2400" dirty="0" err="1" smtClean="0">
                <a:latin typeface="Arial" panose="020B0604020202020204" pitchFamily="34" charset="0"/>
                <a:cs typeface="Arial" panose="020B0604020202020204" pitchFamily="34" charset="0"/>
              </a:rPr>
              <a:t>yw</a:t>
            </a:r>
            <a:r>
              <a:rPr lang="en-US" sz="2400" dirty="0" smtClean="0">
                <a:latin typeface="Arial" panose="020B0604020202020204" pitchFamily="34" charset="0"/>
                <a:cs typeface="Arial" panose="020B0604020202020204" pitchFamily="34" charset="0"/>
              </a:rPr>
              <a:t> </a:t>
            </a:r>
            <a:r>
              <a:rPr lang="en-US" sz="2400" dirty="0" err="1" smtClean="0">
                <a:latin typeface="Arial" panose="020B0604020202020204" pitchFamily="34" charset="0"/>
                <a:cs typeface="Arial" panose="020B0604020202020204" pitchFamily="34" charset="0"/>
              </a:rPr>
              <a:t>disgwyliadau</a:t>
            </a:r>
            <a:r>
              <a:rPr lang="en-US" sz="2400" dirty="0" smtClean="0">
                <a:latin typeface="Arial" panose="020B0604020202020204" pitchFamily="34" charset="0"/>
                <a:cs typeface="Arial" panose="020B0604020202020204" pitchFamily="34" charset="0"/>
              </a:rPr>
              <a:t> </a:t>
            </a:r>
            <a:r>
              <a:rPr lang="en-US" sz="2400" dirty="0" err="1" smtClean="0">
                <a:latin typeface="Arial" panose="020B0604020202020204" pitchFamily="34" charset="0"/>
                <a:cs typeface="Arial" panose="020B0604020202020204" pitchFamily="34" charset="0"/>
              </a:rPr>
              <a:t>pob</a:t>
            </a:r>
            <a:r>
              <a:rPr lang="en-US" sz="2400" dirty="0" smtClean="0">
                <a:latin typeface="Arial" panose="020B0604020202020204" pitchFamily="34" charset="0"/>
                <a:cs typeface="Arial" panose="020B0604020202020204" pitchFamily="34" charset="0"/>
              </a:rPr>
              <a:t> </a:t>
            </a:r>
            <a:r>
              <a:rPr lang="en-US" sz="2400" dirty="0" err="1" smtClean="0">
                <a:latin typeface="Arial" panose="020B0604020202020204" pitchFamily="34" charset="0"/>
                <a:cs typeface="Arial" panose="020B0604020202020204" pitchFamily="34" charset="0"/>
              </a:rPr>
              <a:t>egwyddor</a:t>
            </a:r>
            <a:r>
              <a:rPr lang="en-US" sz="2400" dirty="0" smtClean="0">
                <a:latin typeface="Arial" panose="020B0604020202020204" pitchFamily="34" charset="0"/>
                <a:cs typeface="Arial" panose="020B0604020202020204" pitchFamily="34" charset="0"/>
              </a:rPr>
              <a:t> </a:t>
            </a:r>
            <a:r>
              <a:rPr lang="en-US" sz="2400" dirty="0" err="1" smtClean="0">
                <a:latin typeface="Arial" panose="020B0604020202020204" pitchFamily="34" charset="0"/>
                <a:cs typeface="Arial" panose="020B0604020202020204" pitchFamily="34" charset="0"/>
              </a:rPr>
              <a:t>cynnydd</a:t>
            </a:r>
            <a:endParaRPr lang="en-US" sz="24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509DAF9C-5B80-B240-9A23-3FE37FE78B56}"/>
              </a:ext>
            </a:extLst>
          </p:cNvPr>
          <p:cNvPicPr>
            <a:picLocks noChangeAspect="1"/>
          </p:cNvPicPr>
          <p:nvPr/>
        </p:nvPicPr>
        <p:blipFill>
          <a:blip r:embed="rId2"/>
          <a:stretch>
            <a:fillRect/>
          </a:stretch>
        </p:blipFill>
        <p:spPr>
          <a:xfrm>
            <a:off x="2519080" y="3741028"/>
            <a:ext cx="2123303" cy="1157620"/>
          </a:xfrm>
          <a:prstGeom prst="rect">
            <a:avLst/>
          </a:prstGeom>
        </p:spPr>
      </p:pic>
      <p:pic>
        <p:nvPicPr>
          <p:cNvPr id="2" name="Picture 1"/>
          <p:cNvPicPr>
            <a:picLocks noChangeAspect="1"/>
          </p:cNvPicPr>
          <p:nvPr/>
        </p:nvPicPr>
        <p:blipFill>
          <a:blip r:embed="rId3"/>
          <a:stretch>
            <a:fillRect/>
          </a:stretch>
        </p:blipFill>
        <p:spPr>
          <a:xfrm>
            <a:off x="121920" y="60962"/>
            <a:ext cx="8897332" cy="2020388"/>
          </a:xfrm>
          <a:prstGeom prst="rect">
            <a:avLst/>
          </a:prstGeom>
        </p:spPr>
      </p:pic>
      <p:pic>
        <p:nvPicPr>
          <p:cNvPr id="4" name="Picture 3"/>
          <p:cNvPicPr>
            <a:picLocks noChangeAspect="1"/>
          </p:cNvPicPr>
          <p:nvPr/>
        </p:nvPicPr>
        <p:blipFill>
          <a:blip r:embed="rId4"/>
          <a:stretch>
            <a:fillRect/>
          </a:stretch>
        </p:blipFill>
        <p:spPr>
          <a:xfrm>
            <a:off x="4570586" y="2081350"/>
            <a:ext cx="4254911" cy="4738279"/>
          </a:xfrm>
          <a:prstGeom prst="rect">
            <a:avLst/>
          </a:prstGeom>
        </p:spPr>
      </p:pic>
    </p:spTree>
    <p:extLst>
      <p:ext uri="{BB962C8B-B14F-4D97-AF65-F5344CB8AC3E}">
        <p14:creationId xmlns:p14="http://schemas.microsoft.com/office/powerpoint/2010/main" val="216265637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997CFF8-7400-804E-B87F-5CF4ECA8B982}"/>
              </a:ext>
            </a:extLst>
          </p:cNvPr>
          <p:cNvSpPr/>
          <p:nvPr/>
        </p:nvSpPr>
        <p:spPr>
          <a:xfrm>
            <a:off x="441156" y="1264186"/>
            <a:ext cx="8398043" cy="4031873"/>
          </a:xfrm>
          <a:prstGeom prst="rect">
            <a:avLst/>
          </a:prstGeom>
        </p:spPr>
        <p:txBody>
          <a:bodyPr wrap="square">
            <a:spAutoFit/>
          </a:bodyPr>
          <a:lstStyle/>
          <a:p>
            <a:r>
              <a:rPr lang="en-GB" sz="3200" dirty="0" err="1"/>
              <a:t>Ategir</a:t>
            </a:r>
            <a:r>
              <a:rPr lang="en-GB" sz="3200" dirty="0"/>
              <a:t> </a:t>
            </a:r>
            <a:r>
              <a:rPr lang="en-GB" sz="3200" dirty="0" err="1"/>
              <a:t>egwyddorion</a:t>
            </a:r>
            <a:r>
              <a:rPr lang="en-GB" sz="3200" dirty="0"/>
              <a:t> </a:t>
            </a:r>
            <a:r>
              <a:rPr lang="en-GB" sz="3200" dirty="0" err="1" smtClean="0"/>
              <a:t>cynnydd</a:t>
            </a:r>
            <a:r>
              <a:rPr lang="en-GB" sz="3200" dirty="0" smtClean="0"/>
              <a:t> </a:t>
            </a:r>
            <a:r>
              <a:rPr lang="en-GB" sz="3200" dirty="0" err="1"/>
              <a:t>gan</a:t>
            </a:r>
            <a:r>
              <a:rPr lang="en-GB" sz="3200" dirty="0"/>
              <a:t> </a:t>
            </a:r>
            <a:r>
              <a:rPr lang="en-GB" sz="3200" dirty="0" err="1"/>
              <a:t>ddisgrifiadau</a:t>
            </a:r>
            <a:r>
              <a:rPr lang="en-GB" sz="3200" dirty="0"/>
              <a:t> o </a:t>
            </a:r>
            <a:r>
              <a:rPr lang="en-GB" sz="3200" dirty="0" err="1"/>
              <a:t>ddysgu</a:t>
            </a:r>
            <a:r>
              <a:rPr lang="en-GB" sz="3200" dirty="0"/>
              <a:t> </a:t>
            </a:r>
            <a:r>
              <a:rPr lang="en-GB" sz="3200" dirty="0" err="1"/>
              <a:t>sy'n</a:t>
            </a:r>
            <a:r>
              <a:rPr lang="en-GB" sz="3200" dirty="0"/>
              <a:t> </a:t>
            </a:r>
            <a:r>
              <a:rPr lang="en-GB" sz="3200" dirty="0" err="1"/>
              <a:t>darparu</a:t>
            </a:r>
            <a:r>
              <a:rPr lang="en-GB" sz="3200" dirty="0"/>
              <a:t> </a:t>
            </a:r>
            <a:r>
              <a:rPr lang="en-GB" sz="3200" dirty="0" err="1"/>
              <a:t>arweiniad</a:t>
            </a:r>
            <a:r>
              <a:rPr lang="en-GB" sz="3200" dirty="0"/>
              <a:t> </a:t>
            </a:r>
            <a:r>
              <a:rPr lang="en-GB" sz="3200" dirty="0" err="1"/>
              <a:t>manylach</a:t>
            </a:r>
            <a:r>
              <a:rPr lang="en-GB" sz="3200" dirty="0"/>
              <a:t> </a:t>
            </a:r>
            <a:r>
              <a:rPr lang="en-GB" sz="3200" dirty="0" err="1"/>
              <a:t>ar</a:t>
            </a:r>
            <a:r>
              <a:rPr lang="en-GB" sz="3200" dirty="0"/>
              <a:t> </a:t>
            </a:r>
            <a:r>
              <a:rPr lang="en-GB" sz="3200" dirty="0" err="1"/>
              <a:t>ddilyniant</a:t>
            </a:r>
            <a:r>
              <a:rPr lang="en-GB" sz="3200" dirty="0"/>
              <a:t> </a:t>
            </a:r>
            <a:r>
              <a:rPr lang="en-GB" sz="3200" dirty="0" err="1"/>
              <a:t>ym</a:t>
            </a:r>
            <a:r>
              <a:rPr lang="en-GB" sz="3200" dirty="0"/>
              <a:t> </a:t>
            </a:r>
            <a:r>
              <a:rPr lang="en-GB" sz="3200" dirty="0" err="1"/>
              <a:t>mhob</a:t>
            </a:r>
            <a:r>
              <a:rPr lang="en-GB" sz="3200" dirty="0"/>
              <a:t> </a:t>
            </a:r>
            <a:r>
              <a:rPr lang="en-GB" sz="3200" dirty="0" err="1"/>
              <a:t>Maes</a:t>
            </a:r>
            <a:r>
              <a:rPr lang="en-GB" sz="3200" dirty="0"/>
              <a:t>. </a:t>
            </a:r>
            <a:endParaRPr lang="en-GB" sz="3200" dirty="0" smtClean="0"/>
          </a:p>
          <a:p>
            <a:endParaRPr lang="en-GB" sz="3200" dirty="0"/>
          </a:p>
          <a:p>
            <a:r>
              <a:rPr lang="en-GB" sz="3200" dirty="0" err="1" smtClean="0"/>
              <a:t>Mae'r</a:t>
            </a:r>
            <a:r>
              <a:rPr lang="en-GB" sz="3200" dirty="0" smtClean="0"/>
              <a:t> </a:t>
            </a:r>
            <a:r>
              <a:rPr lang="en-GB" sz="3200" dirty="0" err="1"/>
              <a:t>disgrifiadau</a:t>
            </a:r>
            <a:r>
              <a:rPr lang="en-GB" sz="3200" dirty="0"/>
              <a:t> </a:t>
            </a:r>
            <a:r>
              <a:rPr lang="en-GB" sz="3200" dirty="0" err="1"/>
              <a:t>hyn</a:t>
            </a:r>
            <a:r>
              <a:rPr lang="en-GB" sz="3200" dirty="0"/>
              <a:t> </a:t>
            </a:r>
            <a:r>
              <a:rPr lang="en-GB" sz="3200" dirty="0" err="1"/>
              <a:t>yn</a:t>
            </a:r>
            <a:r>
              <a:rPr lang="en-GB" sz="3200" dirty="0"/>
              <a:t> </a:t>
            </a:r>
            <a:r>
              <a:rPr lang="en-GB" sz="3200" dirty="0" err="1"/>
              <a:t>mynegi'r</a:t>
            </a:r>
            <a:r>
              <a:rPr lang="en-GB" sz="3200" dirty="0"/>
              <a:t> </a:t>
            </a:r>
            <a:r>
              <a:rPr lang="en-GB" sz="3200" dirty="0" err="1"/>
              <a:t>hyn</a:t>
            </a:r>
            <a:r>
              <a:rPr lang="en-GB" sz="3200" dirty="0"/>
              <a:t> y </a:t>
            </a:r>
            <a:r>
              <a:rPr lang="en-GB" sz="3200" dirty="0" err="1"/>
              <a:t>mae'n</a:t>
            </a:r>
            <a:r>
              <a:rPr lang="en-GB" sz="3200" dirty="0"/>
              <a:t> </a:t>
            </a:r>
            <a:r>
              <a:rPr lang="en-GB" sz="3200" dirty="0" err="1"/>
              <a:t>ei</a:t>
            </a:r>
            <a:r>
              <a:rPr lang="en-GB" sz="3200" dirty="0"/>
              <a:t> </a:t>
            </a:r>
            <a:r>
              <a:rPr lang="en-GB" sz="3200" dirty="0" err="1"/>
              <a:t>olygu</a:t>
            </a:r>
            <a:r>
              <a:rPr lang="en-GB" sz="3200" dirty="0"/>
              <a:t> </a:t>
            </a:r>
            <a:r>
              <a:rPr lang="en-GB" sz="3200" dirty="0" err="1"/>
              <a:t>i</a:t>
            </a:r>
            <a:r>
              <a:rPr lang="en-GB" sz="3200" dirty="0"/>
              <a:t> </a:t>
            </a:r>
            <a:r>
              <a:rPr lang="en-GB" sz="3200" dirty="0" err="1"/>
              <a:t>ddysgwr</a:t>
            </a:r>
            <a:r>
              <a:rPr lang="en-GB" sz="3200" dirty="0"/>
              <a:t> </a:t>
            </a:r>
            <a:r>
              <a:rPr lang="en-GB" sz="3200" dirty="0" err="1"/>
              <a:t>symud</a:t>
            </a:r>
            <a:r>
              <a:rPr lang="en-GB" sz="3200" dirty="0"/>
              <a:t> </a:t>
            </a:r>
            <a:r>
              <a:rPr lang="en-GB" sz="3200" dirty="0" err="1"/>
              <a:t>ymlaen</a:t>
            </a:r>
            <a:r>
              <a:rPr lang="en-GB" sz="3200" dirty="0"/>
              <a:t> </a:t>
            </a:r>
            <a:r>
              <a:rPr lang="en-GB" sz="3200" dirty="0" err="1"/>
              <a:t>ar</a:t>
            </a:r>
            <a:r>
              <a:rPr lang="en-GB" sz="3200" dirty="0"/>
              <a:t> </a:t>
            </a:r>
            <a:r>
              <a:rPr lang="en-GB" sz="3200" dirty="0" err="1"/>
              <a:t>hyd</a:t>
            </a:r>
            <a:r>
              <a:rPr lang="en-GB" sz="3200" dirty="0"/>
              <a:t> y </a:t>
            </a:r>
            <a:r>
              <a:rPr lang="en-GB" sz="3200" dirty="0" err="1"/>
              <a:t>continwwm</a:t>
            </a:r>
            <a:r>
              <a:rPr lang="en-GB" sz="3200" dirty="0"/>
              <a:t> </a:t>
            </a:r>
            <a:r>
              <a:rPr lang="en-GB" sz="3200" dirty="0" err="1"/>
              <a:t>dysgu</a:t>
            </a:r>
            <a:r>
              <a:rPr lang="en-GB" sz="3200" dirty="0"/>
              <a:t> </a:t>
            </a:r>
            <a:r>
              <a:rPr lang="en-GB" sz="3200" dirty="0" smtClean="0"/>
              <a:t>ac </a:t>
            </a:r>
            <a:r>
              <a:rPr lang="en-GB" sz="3200" dirty="0" err="1" smtClean="0"/>
              <a:t>yn</a:t>
            </a:r>
            <a:r>
              <a:rPr lang="en-GB" sz="3200" dirty="0" smtClean="0"/>
              <a:t> </a:t>
            </a:r>
            <a:r>
              <a:rPr lang="en-GB" sz="3200" dirty="0" err="1"/>
              <a:t>darparu</a:t>
            </a:r>
            <a:r>
              <a:rPr lang="en-GB" sz="3200" dirty="0"/>
              <a:t> </a:t>
            </a:r>
            <a:r>
              <a:rPr lang="en-GB" sz="3200" dirty="0" err="1"/>
              <a:t>pwyntiau</a:t>
            </a:r>
            <a:r>
              <a:rPr lang="en-GB" sz="3200" dirty="0"/>
              <a:t> </a:t>
            </a:r>
            <a:r>
              <a:rPr lang="en-GB" sz="3200" dirty="0" err="1"/>
              <a:t>cyfeirio</a:t>
            </a:r>
            <a:r>
              <a:rPr lang="en-GB" sz="3200" dirty="0"/>
              <a:t> </a:t>
            </a:r>
            <a:r>
              <a:rPr lang="en-GB" sz="3200" dirty="0" err="1"/>
              <a:t>ar</a:t>
            </a:r>
            <a:r>
              <a:rPr lang="en-GB" sz="3200" dirty="0"/>
              <a:t> </a:t>
            </a:r>
            <a:r>
              <a:rPr lang="en-GB" sz="3200" dirty="0" err="1"/>
              <a:t>gyfer</a:t>
            </a:r>
            <a:r>
              <a:rPr lang="en-GB" sz="3200" dirty="0"/>
              <a:t> </a:t>
            </a:r>
            <a:r>
              <a:rPr lang="en-GB" sz="3200" dirty="0" err="1"/>
              <a:t>cyflymder</a:t>
            </a:r>
            <a:r>
              <a:rPr lang="en-GB" sz="3200" dirty="0"/>
              <a:t> y </a:t>
            </a:r>
            <a:r>
              <a:rPr lang="en-GB" sz="3200" dirty="0" err="1" smtClean="0"/>
              <a:t>cynnydd</a:t>
            </a:r>
            <a:r>
              <a:rPr lang="en-GB" sz="3200" dirty="0" smtClean="0"/>
              <a:t> </a:t>
            </a:r>
            <a:r>
              <a:rPr lang="en-GB" sz="3200" dirty="0" err="1"/>
              <a:t>hwnnw</a:t>
            </a:r>
            <a:r>
              <a:rPr lang="en-GB" sz="3200" dirty="0"/>
              <a:t>.</a:t>
            </a:r>
            <a:endParaRPr lang="en-US" sz="3200" dirty="0"/>
          </a:p>
        </p:txBody>
      </p:sp>
    </p:spTree>
    <p:extLst>
      <p:ext uri="{BB962C8B-B14F-4D97-AF65-F5344CB8AC3E}">
        <p14:creationId xmlns:p14="http://schemas.microsoft.com/office/powerpoint/2010/main" val="381200429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hlinkClick r:id="rId3"/>
            <a:extLst>
              <a:ext uri="{FF2B5EF4-FFF2-40B4-BE49-F238E27FC236}">
                <a16:creationId xmlns:a16="http://schemas.microsoft.com/office/drawing/2014/main" id="{F8B891CE-3961-5B46-BDD3-4B405AB14318}"/>
              </a:ext>
            </a:extLst>
          </p:cNvPr>
          <p:cNvSpPr/>
          <p:nvPr/>
        </p:nvSpPr>
        <p:spPr>
          <a:xfrm>
            <a:off x="713873" y="5870956"/>
            <a:ext cx="8325624" cy="646331"/>
          </a:xfrm>
          <a:prstGeom prst="rect">
            <a:avLst/>
          </a:prstGeom>
        </p:spPr>
        <p:txBody>
          <a:bodyPr wrap="square">
            <a:spAutoFit/>
          </a:bodyPr>
          <a:lstStyle/>
          <a:p>
            <a:r>
              <a:rPr lang="en-GB" dirty="0">
                <a:hlinkClick r:id="rId4"/>
              </a:rPr>
              <a:t>https://hwb.gov.wales/cwricwlwm-i-gymru/gwyddoniaeth-a-thechnoleg/datganiadau-o-r-hyn-sy-n-bwysig/</a:t>
            </a:r>
            <a:endParaRPr lang="en-US" dirty="0"/>
          </a:p>
        </p:txBody>
      </p:sp>
      <p:pic>
        <p:nvPicPr>
          <p:cNvPr id="2" name="Picture 1"/>
          <p:cNvPicPr>
            <a:picLocks noChangeAspect="1"/>
          </p:cNvPicPr>
          <p:nvPr/>
        </p:nvPicPr>
        <p:blipFill>
          <a:blip r:embed="rId5"/>
          <a:stretch>
            <a:fillRect/>
          </a:stretch>
        </p:blipFill>
        <p:spPr>
          <a:xfrm>
            <a:off x="308793" y="546190"/>
            <a:ext cx="8468222" cy="4400278"/>
          </a:xfrm>
          <a:prstGeom prst="rect">
            <a:avLst/>
          </a:prstGeom>
        </p:spPr>
      </p:pic>
    </p:spTree>
    <p:extLst>
      <p:ext uri="{BB962C8B-B14F-4D97-AF65-F5344CB8AC3E}">
        <p14:creationId xmlns:p14="http://schemas.microsoft.com/office/powerpoint/2010/main" val="87555192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22217" y="447847"/>
            <a:ext cx="8032895" cy="5656862"/>
          </a:xfrm>
          <a:prstGeom prst="rect">
            <a:avLst/>
          </a:prstGeom>
        </p:spPr>
      </p:pic>
      <p:pic>
        <p:nvPicPr>
          <p:cNvPr id="5" name="Picture 4">
            <a:extLst>
              <a:ext uri="{FF2B5EF4-FFF2-40B4-BE49-F238E27FC236}">
                <a16:creationId xmlns:a16="http://schemas.microsoft.com/office/drawing/2014/main" id="{9B4104FD-A635-E141-AB06-339EA549ED52}"/>
              </a:ext>
            </a:extLst>
          </p:cNvPr>
          <p:cNvPicPr>
            <a:picLocks noChangeAspect="1"/>
          </p:cNvPicPr>
          <p:nvPr/>
        </p:nvPicPr>
        <p:blipFill>
          <a:blip r:embed="rId3"/>
          <a:stretch>
            <a:fillRect/>
          </a:stretch>
        </p:blipFill>
        <p:spPr>
          <a:xfrm rot="8122723">
            <a:off x="7380081" y="2369903"/>
            <a:ext cx="1684156" cy="918198"/>
          </a:xfrm>
          <a:prstGeom prst="rect">
            <a:avLst/>
          </a:prstGeom>
        </p:spPr>
      </p:pic>
    </p:spTree>
    <p:extLst>
      <p:ext uri="{BB962C8B-B14F-4D97-AF65-F5344CB8AC3E}">
        <p14:creationId xmlns:p14="http://schemas.microsoft.com/office/powerpoint/2010/main" val="78982662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85387" y="166145"/>
            <a:ext cx="9058613" cy="6138861"/>
          </a:xfrm>
          <a:prstGeom prst="rect">
            <a:avLst/>
          </a:prstGeom>
        </p:spPr>
      </p:pic>
    </p:spTree>
    <p:extLst>
      <p:ext uri="{BB962C8B-B14F-4D97-AF65-F5344CB8AC3E}">
        <p14:creationId xmlns:p14="http://schemas.microsoft.com/office/powerpoint/2010/main" val="8236547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B6F06A7-7FDB-304C-BCA8-927E36189C02}"/>
              </a:ext>
            </a:extLst>
          </p:cNvPr>
          <p:cNvSpPr/>
          <p:nvPr/>
        </p:nvSpPr>
        <p:spPr>
          <a:xfrm>
            <a:off x="264694" y="1307923"/>
            <a:ext cx="2606843" cy="4401205"/>
          </a:xfrm>
          <a:prstGeom prst="rect">
            <a:avLst/>
          </a:prstGeom>
        </p:spPr>
        <p:txBody>
          <a:bodyPr wrap="square">
            <a:spAutoFit/>
          </a:bodyPr>
          <a:lstStyle/>
          <a:p>
            <a:pPr fontAlgn="base"/>
            <a:r>
              <a:rPr lang="en-GB" sz="2000" dirty="0" err="1"/>
              <a:t>Pwrpas</a:t>
            </a:r>
            <a:r>
              <a:rPr lang="en-GB" sz="2000" dirty="0"/>
              <a:t> y </a:t>
            </a:r>
            <a:r>
              <a:rPr lang="en-GB" sz="2000" dirty="0" err="1" smtClean="0"/>
              <a:t>disgrifiadau</a:t>
            </a:r>
            <a:r>
              <a:rPr lang="en-GB" sz="2000" dirty="0"/>
              <a:t> </a:t>
            </a:r>
            <a:r>
              <a:rPr lang="en-GB" sz="2000" dirty="0" err="1" smtClean="0"/>
              <a:t>dysgu</a:t>
            </a:r>
            <a:r>
              <a:rPr lang="en-GB" sz="2000" dirty="0" smtClean="0"/>
              <a:t> </a:t>
            </a:r>
            <a:r>
              <a:rPr lang="en-GB" sz="2000" dirty="0" err="1"/>
              <a:t>yw</a:t>
            </a:r>
            <a:r>
              <a:rPr lang="en-GB" sz="2000" dirty="0"/>
              <a:t> </a:t>
            </a:r>
            <a:r>
              <a:rPr lang="en-GB" sz="2000" dirty="0" err="1"/>
              <a:t>darparu</a:t>
            </a:r>
            <a:r>
              <a:rPr lang="en-GB" sz="2000" dirty="0"/>
              <a:t> </a:t>
            </a:r>
            <a:r>
              <a:rPr lang="en-GB" sz="2000" dirty="0" err="1"/>
              <a:t>arweiniad</a:t>
            </a:r>
            <a:r>
              <a:rPr lang="en-GB" sz="2000" dirty="0"/>
              <a:t> </a:t>
            </a:r>
            <a:r>
              <a:rPr lang="en-GB" sz="2000" dirty="0" err="1"/>
              <a:t>ar</a:t>
            </a:r>
            <a:r>
              <a:rPr lang="en-GB" sz="2000" dirty="0"/>
              <a:t> </a:t>
            </a:r>
            <a:r>
              <a:rPr lang="en-GB" sz="2000" dirty="0" err="1"/>
              <a:t>gyflymder</a:t>
            </a:r>
            <a:r>
              <a:rPr lang="en-GB" sz="2000" dirty="0"/>
              <a:t> </a:t>
            </a:r>
            <a:r>
              <a:rPr lang="en-GB" sz="2000" dirty="0" err="1" smtClean="0"/>
              <a:t>cynnydd</a:t>
            </a:r>
            <a:r>
              <a:rPr lang="en-GB" sz="2000" dirty="0" smtClean="0"/>
              <a:t> </a:t>
            </a:r>
            <a:r>
              <a:rPr lang="en-GB" sz="2000" dirty="0" err="1"/>
              <a:t>er</a:t>
            </a:r>
            <a:r>
              <a:rPr lang="en-GB" sz="2000" dirty="0"/>
              <a:t> </a:t>
            </a:r>
            <a:r>
              <a:rPr lang="en-GB" sz="2000" dirty="0" err="1"/>
              <a:t>mwyn</a:t>
            </a:r>
            <a:r>
              <a:rPr lang="en-GB" sz="2000" dirty="0"/>
              <a:t> </a:t>
            </a:r>
            <a:r>
              <a:rPr lang="en-GB" sz="2000" dirty="0" err="1"/>
              <a:t>cefnogi</a:t>
            </a:r>
            <a:r>
              <a:rPr lang="en-GB" sz="2000" dirty="0"/>
              <a:t> </a:t>
            </a:r>
            <a:r>
              <a:rPr lang="en-GB" sz="2000" dirty="0" err="1"/>
              <a:t>ymarferwyr</a:t>
            </a:r>
            <a:r>
              <a:rPr lang="en-GB" sz="2000" dirty="0"/>
              <a:t> a </a:t>
            </a:r>
            <a:r>
              <a:rPr lang="en-GB" sz="2000" dirty="0" err="1"/>
              <a:t>llywio</a:t>
            </a:r>
            <a:r>
              <a:rPr lang="en-GB" sz="2000" dirty="0"/>
              <a:t> </a:t>
            </a:r>
            <a:r>
              <a:rPr lang="en-GB" sz="2000" dirty="0" err="1"/>
              <a:t>dyluniad</a:t>
            </a:r>
            <a:r>
              <a:rPr lang="en-GB" sz="2000" dirty="0"/>
              <a:t> y </a:t>
            </a:r>
            <a:r>
              <a:rPr lang="en-GB" sz="2000" dirty="0" err="1"/>
              <a:t>cwricwlwm</a:t>
            </a:r>
            <a:r>
              <a:rPr lang="en-GB" sz="2000" dirty="0"/>
              <a:t> a </a:t>
            </a:r>
            <a:r>
              <a:rPr lang="en-GB" sz="2000" dirty="0" err="1"/>
              <a:t>dysgu</a:t>
            </a:r>
            <a:r>
              <a:rPr lang="en-GB" sz="2000" dirty="0"/>
              <a:t> ac </a:t>
            </a:r>
            <a:r>
              <a:rPr lang="en-GB" sz="2000" dirty="0" err="1"/>
              <a:t>addysgu</a:t>
            </a:r>
            <a:r>
              <a:rPr lang="en-GB" sz="2000" dirty="0"/>
              <a:t>. </a:t>
            </a:r>
            <a:r>
              <a:rPr lang="en-GB" sz="2000" dirty="0" err="1"/>
              <a:t>Nid</a:t>
            </a:r>
            <a:r>
              <a:rPr lang="en-GB" sz="2000" dirty="0"/>
              <a:t> </a:t>
            </a:r>
            <a:r>
              <a:rPr lang="en-GB" sz="2000" dirty="0" err="1"/>
              <a:t>ydynt</a:t>
            </a:r>
            <a:r>
              <a:rPr lang="en-GB" sz="2000" dirty="0"/>
              <a:t> </a:t>
            </a:r>
            <a:r>
              <a:rPr lang="en-GB" sz="2000" dirty="0" err="1"/>
              <a:t>yn</a:t>
            </a:r>
            <a:r>
              <a:rPr lang="en-GB" sz="2000" dirty="0"/>
              <a:t> </a:t>
            </a:r>
            <a:r>
              <a:rPr lang="en-GB" sz="2000" dirty="0" err="1"/>
              <a:t>gyfres</a:t>
            </a:r>
            <a:r>
              <a:rPr lang="en-GB" sz="2000" dirty="0"/>
              <a:t> o </a:t>
            </a:r>
            <a:r>
              <a:rPr lang="en-GB" sz="2000" dirty="0" err="1"/>
              <a:t>feini</a:t>
            </a:r>
            <a:r>
              <a:rPr lang="en-GB" sz="2000" dirty="0"/>
              <a:t> </a:t>
            </a:r>
            <a:r>
              <a:rPr lang="en-GB" sz="2000" dirty="0" err="1"/>
              <a:t>prawf</a:t>
            </a:r>
            <a:r>
              <a:rPr lang="en-GB" sz="2000" dirty="0"/>
              <a:t> y </a:t>
            </a:r>
            <a:r>
              <a:rPr lang="en-GB" sz="2000" dirty="0" err="1"/>
              <a:t>dylid</a:t>
            </a:r>
            <a:r>
              <a:rPr lang="en-GB" sz="2000" dirty="0"/>
              <a:t> </a:t>
            </a:r>
            <a:r>
              <a:rPr lang="en-GB" sz="2000" dirty="0" err="1"/>
              <a:t>eu</a:t>
            </a:r>
            <a:r>
              <a:rPr lang="en-GB" sz="2000" dirty="0"/>
              <a:t> </a:t>
            </a:r>
            <a:r>
              <a:rPr lang="en-GB" sz="2000" dirty="0" err="1"/>
              <a:t>hasesu'n</a:t>
            </a:r>
            <a:r>
              <a:rPr lang="en-GB" sz="2000" dirty="0"/>
              <a:t> </a:t>
            </a:r>
            <a:r>
              <a:rPr lang="en-GB" sz="2000" dirty="0" err="1"/>
              <a:t>uniongyrchol</a:t>
            </a:r>
            <a:r>
              <a:rPr lang="en-GB" sz="2000" dirty="0"/>
              <a:t> </a:t>
            </a:r>
            <a:r>
              <a:rPr lang="en-GB" sz="2000" dirty="0" err="1"/>
              <a:t>yn</a:t>
            </a:r>
            <a:r>
              <a:rPr lang="en-GB" sz="2000" dirty="0"/>
              <a:t> </a:t>
            </a:r>
            <a:r>
              <a:rPr lang="en-GB" sz="2000" dirty="0" err="1"/>
              <a:t>eu</a:t>
            </a:r>
            <a:r>
              <a:rPr lang="en-GB" sz="2000" dirty="0"/>
              <a:t> </a:t>
            </a:r>
            <a:r>
              <a:rPr lang="en-GB" sz="2000" dirty="0" err="1"/>
              <a:t>herbyn</a:t>
            </a:r>
            <a:r>
              <a:rPr lang="en-GB" sz="2000" dirty="0"/>
              <a:t>, ac </a:t>
            </a:r>
            <a:r>
              <a:rPr lang="en-GB" sz="2000" dirty="0" err="1"/>
              <a:t>ni</a:t>
            </a:r>
            <a:r>
              <a:rPr lang="en-GB" sz="2000" dirty="0"/>
              <a:t> </a:t>
            </a:r>
            <a:r>
              <a:rPr lang="en-GB" sz="2000" dirty="0" err="1"/>
              <a:t>ellir</a:t>
            </a:r>
            <a:r>
              <a:rPr lang="en-GB" sz="2000" dirty="0"/>
              <a:t> </a:t>
            </a:r>
            <a:r>
              <a:rPr lang="en-GB" sz="2000" dirty="0" err="1"/>
              <a:t>eu</a:t>
            </a:r>
            <a:r>
              <a:rPr lang="en-GB" sz="2000" dirty="0"/>
              <a:t> </a:t>
            </a:r>
            <a:r>
              <a:rPr lang="en-GB" sz="2000" dirty="0" err="1"/>
              <a:t>cyflawni</a:t>
            </a:r>
            <a:r>
              <a:rPr lang="en-GB" sz="2000" dirty="0"/>
              <a:t> â </a:t>
            </a:r>
            <a:r>
              <a:rPr lang="en-GB" sz="2000" dirty="0" err="1"/>
              <a:t>thasgau</a:t>
            </a:r>
            <a:r>
              <a:rPr lang="en-GB" sz="2000" dirty="0"/>
              <a:t> </a:t>
            </a:r>
            <a:r>
              <a:rPr lang="en-GB" sz="2000" dirty="0" err="1"/>
              <a:t>asesu</a:t>
            </a:r>
            <a:r>
              <a:rPr lang="en-GB" sz="2000" dirty="0"/>
              <a:t> </a:t>
            </a:r>
            <a:r>
              <a:rPr lang="en-GB" sz="2000" dirty="0" err="1" smtClean="0"/>
              <a:t>unigol</a:t>
            </a:r>
            <a:r>
              <a:rPr lang="en-GB" sz="2000" dirty="0" smtClean="0"/>
              <a:t>.</a:t>
            </a:r>
            <a:endParaRPr lang="en-GB" sz="2000" b="0" i="0" dirty="0">
              <a:solidFill>
                <a:srgbClr val="1F1F1F"/>
              </a:solidFill>
              <a:effectLst/>
              <a:latin typeface="Arial" panose="020B0604020202020204" pitchFamily="34" charset="0"/>
            </a:endParaRPr>
          </a:p>
        </p:txBody>
      </p:sp>
      <p:pic>
        <p:nvPicPr>
          <p:cNvPr id="2" name="Picture 1"/>
          <p:cNvPicPr>
            <a:picLocks noChangeAspect="1"/>
          </p:cNvPicPr>
          <p:nvPr/>
        </p:nvPicPr>
        <p:blipFill>
          <a:blip r:embed="rId2"/>
          <a:stretch>
            <a:fillRect/>
          </a:stretch>
        </p:blipFill>
        <p:spPr>
          <a:xfrm>
            <a:off x="2969746" y="729208"/>
            <a:ext cx="6001987" cy="5375502"/>
          </a:xfrm>
          <a:prstGeom prst="rect">
            <a:avLst/>
          </a:prstGeom>
        </p:spPr>
      </p:pic>
    </p:spTree>
    <p:extLst>
      <p:ext uri="{BB962C8B-B14F-4D97-AF65-F5344CB8AC3E}">
        <p14:creationId xmlns:p14="http://schemas.microsoft.com/office/powerpoint/2010/main" val="671823328"/>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E5675B3-59CF-3840-9B34-CC89FE465255}"/>
              </a:ext>
            </a:extLst>
          </p:cNvPr>
          <p:cNvSpPr/>
          <p:nvPr/>
        </p:nvSpPr>
        <p:spPr>
          <a:xfrm>
            <a:off x="296778" y="536917"/>
            <a:ext cx="8494295" cy="5262979"/>
          </a:xfrm>
          <a:prstGeom prst="rect">
            <a:avLst/>
          </a:prstGeom>
        </p:spPr>
        <p:txBody>
          <a:bodyPr wrap="square">
            <a:spAutoFit/>
          </a:bodyPr>
          <a:lstStyle/>
          <a:p>
            <a:r>
              <a:rPr lang="en-GB" sz="2400" dirty="0" smtClean="0"/>
              <a:t>Mae </a:t>
            </a:r>
            <a:r>
              <a:rPr lang="en-GB" sz="2400" dirty="0" err="1"/>
              <a:t>disgrifiadau</a:t>
            </a:r>
            <a:r>
              <a:rPr lang="en-GB" sz="2400" dirty="0"/>
              <a:t> </a:t>
            </a:r>
            <a:r>
              <a:rPr lang="en-GB" sz="2400" dirty="0" err="1" smtClean="0"/>
              <a:t>dysgu</a:t>
            </a:r>
            <a:r>
              <a:rPr lang="en-GB" sz="2400" dirty="0" smtClean="0"/>
              <a:t> </a:t>
            </a:r>
            <a:r>
              <a:rPr lang="en-GB" sz="2400" dirty="0" err="1"/>
              <a:t>yn</a:t>
            </a:r>
            <a:r>
              <a:rPr lang="en-GB" sz="2400" dirty="0"/>
              <a:t> </a:t>
            </a:r>
            <a:r>
              <a:rPr lang="en-GB" sz="2400" dirty="0" err="1"/>
              <a:t>darparu</a:t>
            </a:r>
            <a:r>
              <a:rPr lang="en-GB" sz="2400" dirty="0"/>
              <a:t> </a:t>
            </a:r>
            <a:r>
              <a:rPr lang="en-GB" sz="2400" dirty="0" err="1">
                <a:solidFill>
                  <a:srgbClr val="32B098"/>
                </a:solidFill>
              </a:rPr>
              <a:t>arweiniad</a:t>
            </a:r>
            <a:r>
              <a:rPr lang="en-GB" sz="2400" dirty="0">
                <a:solidFill>
                  <a:srgbClr val="32B098"/>
                </a:solidFill>
              </a:rPr>
              <a:t> </a:t>
            </a:r>
            <a:r>
              <a:rPr lang="en-GB" sz="2400" dirty="0" err="1">
                <a:solidFill>
                  <a:srgbClr val="32B098"/>
                </a:solidFill>
              </a:rPr>
              <a:t>ar</a:t>
            </a:r>
            <a:r>
              <a:rPr lang="en-GB" sz="2400" dirty="0">
                <a:solidFill>
                  <a:srgbClr val="32B098"/>
                </a:solidFill>
              </a:rPr>
              <a:t> </a:t>
            </a:r>
            <a:r>
              <a:rPr lang="en-GB" sz="2400" dirty="0" err="1">
                <a:solidFill>
                  <a:srgbClr val="32B098"/>
                </a:solidFill>
              </a:rPr>
              <a:t>sut</a:t>
            </a:r>
            <a:r>
              <a:rPr lang="en-GB" sz="2400" dirty="0">
                <a:solidFill>
                  <a:srgbClr val="32B098"/>
                </a:solidFill>
              </a:rPr>
              <a:t> y </a:t>
            </a:r>
            <a:r>
              <a:rPr lang="en-GB" sz="2400" dirty="0" err="1">
                <a:solidFill>
                  <a:srgbClr val="32B098"/>
                </a:solidFill>
              </a:rPr>
              <a:t>dylai</a:t>
            </a:r>
            <a:r>
              <a:rPr lang="en-GB" sz="2400" dirty="0">
                <a:solidFill>
                  <a:srgbClr val="32B098"/>
                </a:solidFill>
              </a:rPr>
              <a:t> </a:t>
            </a:r>
            <a:r>
              <a:rPr lang="en-GB" sz="2400" dirty="0" err="1">
                <a:solidFill>
                  <a:srgbClr val="32B098"/>
                </a:solidFill>
              </a:rPr>
              <a:t>dysgwyr</a:t>
            </a:r>
            <a:r>
              <a:rPr lang="en-GB" sz="2400" dirty="0">
                <a:solidFill>
                  <a:srgbClr val="32B098"/>
                </a:solidFill>
              </a:rPr>
              <a:t> </a:t>
            </a:r>
            <a:r>
              <a:rPr lang="en-GB" sz="2400" dirty="0" err="1">
                <a:solidFill>
                  <a:srgbClr val="32B098"/>
                </a:solidFill>
              </a:rPr>
              <a:t>symud</a:t>
            </a:r>
            <a:r>
              <a:rPr lang="en-GB" sz="2400" dirty="0">
                <a:solidFill>
                  <a:srgbClr val="32B098"/>
                </a:solidFill>
              </a:rPr>
              <a:t> </a:t>
            </a:r>
            <a:r>
              <a:rPr lang="en-GB" sz="2400" dirty="0" err="1" smtClean="0">
                <a:solidFill>
                  <a:srgbClr val="32B098"/>
                </a:solidFill>
              </a:rPr>
              <a:t>ymlaen</a:t>
            </a:r>
            <a:r>
              <a:rPr lang="en-GB" sz="2400" dirty="0" smtClean="0">
                <a:solidFill>
                  <a:srgbClr val="32B098"/>
                </a:solidFill>
              </a:rPr>
              <a:t> a </a:t>
            </a:r>
            <a:r>
              <a:rPr lang="en-GB" sz="2400" dirty="0" err="1" smtClean="0">
                <a:solidFill>
                  <a:srgbClr val="32B098"/>
                </a:solidFill>
              </a:rPr>
              <a:t>gwneud</a:t>
            </a:r>
            <a:r>
              <a:rPr lang="en-GB" sz="2400" dirty="0" smtClean="0">
                <a:solidFill>
                  <a:srgbClr val="32B098"/>
                </a:solidFill>
              </a:rPr>
              <a:t> </a:t>
            </a:r>
            <a:r>
              <a:rPr lang="en-GB" sz="2400" dirty="0" err="1" smtClean="0">
                <a:solidFill>
                  <a:srgbClr val="32B098"/>
                </a:solidFill>
              </a:rPr>
              <a:t>cynnydd</a:t>
            </a:r>
            <a:r>
              <a:rPr lang="en-GB" sz="2400" dirty="0" smtClean="0">
                <a:solidFill>
                  <a:srgbClr val="32B098"/>
                </a:solidFill>
              </a:rPr>
              <a:t> </a:t>
            </a:r>
            <a:r>
              <a:rPr lang="en-GB" sz="2400" dirty="0">
                <a:solidFill>
                  <a:srgbClr val="32B098"/>
                </a:solidFill>
              </a:rPr>
              <a:t>o </a:t>
            </a:r>
            <a:r>
              <a:rPr lang="en-GB" sz="2400" dirty="0" err="1">
                <a:solidFill>
                  <a:srgbClr val="32B098"/>
                </a:solidFill>
              </a:rPr>
              <a:t>fewn</a:t>
            </a:r>
            <a:r>
              <a:rPr lang="en-GB" sz="2400" dirty="0">
                <a:solidFill>
                  <a:srgbClr val="32B098"/>
                </a:solidFill>
              </a:rPr>
              <a:t> </a:t>
            </a:r>
            <a:r>
              <a:rPr lang="en-GB" sz="2400" dirty="0" err="1">
                <a:solidFill>
                  <a:srgbClr val="32B098"/>
                </a:solidFill>
              </a:rPr>
              <a:t>pob</a:t>
            </a:r>
            <a:r>
              <a:rPr lang="en-GB" sz="2400" dirty="0">
                <a:solidFill>
                  <a:srgbClr val="32B098"/>
                </a:solidFill>
              </a:rPr>
              <a:t> </a:t>
            </a:r>
            <a:r>
              <a:rPr lang="en-GB" sz="2400" dirty="0" err="1">
                <a:solidFill>
                  <a:srgbClr val="32B098"/>
                </a:solidFill>
              </a:rPr>
              <a:t>datganiad</a:t>
            </a:r>
            <a:r>
              <a:rPr lang="en-GB" sz="2400" dirty="0">
                <a:solidFill>
                  <a:srgbClr val="32B098"/>
                </a:solidFill>
              </a:rPr>
              <a:t> </a:t>
            </a:r>
            <a:r>
              <a:rPr lang="en-GB" sz="2400" dirty="0" err="1">
                <a:solidFill>
                  <a:srgbClr val="32B098"/>
                </a:solidFill>
              </a:rPr>
              <a:t>o'r</a:t>
            </a:r>
            <a:r>
              <a:rPr lang="en-GB" sz="2400" dirty="0">
                <a:solidFill>
                  <a:srgbClr val="32B098"/>
                </a:solidFill>
              </a:rPr>
              <a:t> </a:t>
            </a:r>
            <a:r>
              <a:rPr lang="en-GB" sz="2400" dirty="0" err="1">
                <a:solidFill>
                  <a:srgbClr val="32B098"/>
                </a:solidFill>
              </a:rPr>
              <a:t>hyn</a:t>
            </a:r>
            <a:r>
              <a:rPr lang="en-GB" sz="2400" dirty="0">
                <a:solidFill>
                  <a:srgbClr val="32B098"/>
                </a:solidFill>
              </a:rPr>
              <a:t> </a:t>
            </a:r>
            <a:r>
              <a:rPr lang="en-GB" sz="2400" dirty="0" err="1">
                <a:solidFill>
                  <a:srgbClr val="32B098"/>
                </a:solidFill>
              </a:rPr>
              <a:t>sy'n</a:t>
            </a:r>
            <a:r>
              <a:rPr lang="en-GB" sz="2400" dirty="0">
                <a:solidFill>
                  <a:srgbClr val="32B098"/>
                </a:solidFill>
              </a:rPr>
              <a:t> </a:t>
            </a:r>
            <a:r>
              <a:rPr lang="en-GB" sz="2400" dirty="0" err="1">
                <a:solidFill>
                  <a:srgbClr val="32B098"/>
                </a:solidFill>
              </a:rPr>
              <a:t>bwysig</a:t>
            </a:r>
            <a:r>
              <a:rPr lang="en-GB" sz="2400" dirty="0">
                <a:solidFill>
                  <a:srgbClr val="32B098"/>
                </a:solidFill>
              </a:rPr>
              <a:t> </a:t>
            </a:r>
            <a:r>
              <a:rPr lang="en-GB" sz="2400" dirty="0" err="1"/>
              <a:t>wrth</a:t>
            </a:r>
            <a:r>
              <a:rPr lang="en-GB" sz="2400" dirty="0"/>
              <a:t> </a:t>
            </a:r>
            <a:r>
              <a:rPr lang="en-GB" sz="2400" dirty="0" err="1"/>
              <a:t>iddynt</a:t>
            </a:r>
            <a:r>
              <a:rPr lang="en-GB" sz="2400" dirty="0"/>
              <a:t> </a:t>
            </a:r>
            <a:r>
              <a:rPr lang="en-GB" sz="2400" dirty="0" err="1"/>
              <a:t>deithio</a:t>
            </a:r>
            <a:r>
              <a:rPr lang="en-GB" sz="2400" dirty="0"/>
              <a:t> </a:t>
            </a:r>
            <a:r>
              <a:rPr lang="en-GB" sz="2400" dirty="0" err="1"/>
              <a:t>trwy'r</a:t>
            </a:r>
            <a:r>
              <a:rPr lang="en-GB" sz="2400" dirty="0"/>
              <a:t> </a:t>
            </a:r>
            <a:r>
              <a:rPr lang="en-GB" sz="2400" dirty="0" err="1"/>
              <a:t>continwwm</a:t>
            </a:r>
            <a:r>
              <a:rPr lang="en-GB" sz="2400" dirty="0"/>
              <a:t> </a:t>
            </a:r>
            <a:r>
              <a:rPr lang="en-GB" sz="2400" dirty="0" err="1"/>
              <a:t>dysgu</a:t>
            </a:r>
            <a:r>
              <a:rPr lang="en-GB" sz="2400" dirty="0"/>
              <a:t>. </a:t>
            </a:r>
            <a:r>
              <a:rPr lang="en-GB" sz="2400" dirty="0" err="1"/>
              <a:t>Trefnir</a:t>
            </a:r>
            <a:r>
              <a:rPr lang="en-GB" sz="2400" dirty="0"/>
              <a:t> y </a:t>
            </a:r>
            <a:r>
              <a:rPr lang="en-GB" sz="2400" dirty="0" err="1"/>
              <a:t>rhain</a:t>
            </a:r>
            <a:r>
              <a:rPr lang="en-GB" sz="2400" dirty="0"/>
              <a:t> </a:t>
            </a:r>
            <a:r>
              <a:rPr lang="en-GB" sz="2400" dirty="0" err="1"/>
              <a:t>mewn</a:t>
            </a:r>
            <a:r>
              <a:rPr lang="en-GB" sz="2400" dirty="0"/>
              <a:t> </a:t>
            </a:r>
            <a:r>
              <a:rPr lang="en-GB" sz="2400" dirty="0" err="1"/>
              <a:t>pum</a:t>
            </a:r>
            <a:r>
              <a:rPr lang="en-GB" sz="2400" dirty="0"/>
              <a:t> cam </a:t>
            </a:r>
            <a:r>
              <a:rPr lang="en-GB" sz="2400" dirty="0" err="1"/>
              <a:t>dilyniant</a:t>
            </a:r>
            <a:r>
              <a:rPr lang="en-GB" sz="2400" dirty="0"/>
              <a:t> </a:t>
            </a:r>
            <a:r>
              <a:rPr lang="en-GB" sz="2400" dirty="0" err="1"/>
              <a:t>sy'n</a:t>
            </a:r>
            <a:r>
              <a:rPr lang="en-GB" sz="2400" dirty="0"/>
              <a:t> </a:t>
            </a:r>
            <a:r>
              <a:rPr lang="en-GB" sz="2400" dirty="0" err="1"/>
              <a:t>darparu</a:t>
            </a:r>
            <a:r>
              <a:rPr lang="en-GB" sz="2400" dirty="0"/>
              <a:t> </a:t>
            </a:r>
            <a:r>
              <a:rPr lang="en-GB" sz="2400" dirty="0" err="1"/>
              <a:t>pwyntiau</a:t>
            </a:r>
            <a:r>
              <a:rPr lang="en-GB" sz="2400" dirty="0"/>
              <a:t> </a:t>
            </a:r>
            <a:r>
              <a:rPr lang="en-GB" sz="2400" dirty="0" err="1"/>
              <a:t>cyfeirio</a:t>
            </a:r>
            <a:r>
              <a:rPr lang="en-GB" sz="2400" dirty="0"/>
              <a:t> </a:t>
            </a:r>
            <a:r>
              <a:rPr lang="en-GB" sz="2400" dirty="0" err="1"/>
              <a:t>ar</a:t>
            </a:r>
            <a:r>
              <a:rPr lang="en-GB" sz="2400" dirty="0"/>
              <a:t> </a:t>
            </a:r>
            <a:r>
              <a:rPr lang="en-GB" sz="2400" dirty="0" err="1"/>
              <a:t>gyfer</a:t>
            </a:r>
            <a:r>
              <a:rPr lang="en-GB" sz="2400" dirty="0"/>
              <a:t> </a:t>
            </a:r>
            <a:r>
              <a:rPr lang="en-GB" sz="2400" dirty="0" err="1"/>
              <a:t>cyflymder</a:t>
            </a:r>
            <a:r>
              <a:rPr lang="en-GB" sz="2400" dirty="0"/>
              <a:t> y </a:t>
            </a:r>
            <a:r>
              <a:rPr lang="en-GB" sz="2400" dirty="0" err="1" smtClean="0"/>
              <a:t>cynnydd</a:t>
            </a:r>
            <a:r>
              <a:rPr lang="en-GB" sz="2400" dirty="0" smtClean="0"/>
              <a:t> </a:t>
            </a:r>
            <a:r>
              <a:rPr lang="en-GB" sz="2400" dirty="0" err="1"/>
              <a:t>hwnnw</a:t>
            </a:r>
            <a:r>
              <a:rPr lang="en-GB" sz="2400" dirty="0"/>
              <a:t>. </a:t>
            </a:r>
            <a:r>
              <a:rPr lang="en-GB" sz="2400" dirty="0" err="1"/>
              <a:t>Mynegir</a:t>
            </a:r>
            <a:r>
              <a:rPr lang="en-GB" sz="2400" dirty="0"/>
              <a:t> y </a:t>
            </a:r>
            <a:r>
              <a:rPr lang="en-GB" sz="2400" dirty="0" err="1"/>
              <a:t>disgwyliadau</a:t>
            </a:r>
            <a:r>
              <a:rPr lang="en-GB" sz="2400" dirty="0"/>
              <a:t> </a:t>
            </a:r>
            <a:r>
              <a:rPr lang="en-GB" sz="2400" dirty="0" err="1"/>
              <a:t>hyn</a:t>
            </a:r>
            <a:r>
              <a:rPr lang="en-GB" sz="2400" dirty="0"/>
              <a:t> o </a:t>
            </a:r>
            <a:r>
              <a:rPr lang="en-GB" sz="2400" dirty="0" err="1"/>
              <a:t>safbwynt</a:t>
            </a:r>
            <a:r>
              <a:rPr lang="en-GB" sz="2400" dirty="0"/>
              <a:t> y </a:t>
            </a:r>
            <a:r>
              <a:rPr lang="en-GB" sz="2400" dirty="0" err="1"/>
              <a:t>dysgwr</a:t>
            </a:r>
            <a:r>
              <a:rPr lang="en-GB" sz="2400" dirty="0"/>
              <a:t> ac </a:t>
            </a:r>
            <a:r>
              <a:rPr lang="en-GB" sz="2400" dirty="0" err="1"/>
              <a:t>fe'u</a:t>
            </a:r>
            <a:r>
              <a:rPr lang="en-GB" sz="2400" dirty="0"/>
              <a:t> </a:t>
            </a:r>
            <a:r>
              <a:rPr lang="en-GB" sz="2400" dirty="0" err="1"/>
              <a:t>fframir</a:t>
            </a:r>
            <a:r>
              <a:rPr lang="en-GB" sz="2400" dirty="0"/>
              <a:t> </a:t>
            </a:r>
            <a:r>
              <a:rPr lang="en-GB" sz="2400" dirty="0" err="1"/>
              <a:t>yn</a:t>
            </a:r>
            <a:r>
              <a:rPr lang="en-GB" sz="2400" dirty="0"/>
              <a:t> </a:t>
            </a:r>
            <a:r>
              <a:rPr lang="en-GB" sz="2400" dirty="0" err="1"/>
              <a:t>fras</a:t>
            </a:r>
            <a:r>
              <a:rPr lang="en-GB" sz="2400" dirty="0"/>
              <a:t> </a:t>
            </a:r>
            <a:r>
              <a:rPr lang="en-GB" sz="2400" dirty="0" err="1"/>
              <a:t>fel</a:t>
            </a:r>
            <a:r>
              <a:rPr lang="en-GB" sz="2400" dirty="0"/>
              <a:t> y gallant </a:t>
            </a:r>
            <a:r>
              <a:rPr lang="en-GB" sz="2400" dirty="0" err="1"/>
              <a:t>gynnal</a:t>
            </a:r>
            <a:r>
              <a:rPr lang="en-GB" sz="2400" dirty="0"/>
              <a:t> </a:t>
            </a:r>
            <a:r>
              <a:rPr lang="en-GB" sz="2400" dirty="0" err="1"/>
              <a:t>dysgu</a:t>
            </a:r>
            <a:r>
              <a:rPr lang="en-GB" sz="2400" dirty="0"/>
              <a:t> </a:t>
            </a:r>
            <a:r>
              <a:rPr lang="en-GB" sz="2400" dirty="0" err="1"/>
              <a:t>dros</a:t>
            </a:r>
            <a:r>
              <a:rPr lang="en-GB" sz="2400" dirty="0"/>
              <a:t> </a:t>
            </a:r>
            <a:r>
              <a:rPr lang="en-GB" sz="2400" dirty="0" err="1"/>
              <a:t>gyfres</a:t>
            </a:r>
            <a:r>
              <a:rPr lang="en-GB" sz="2400" dirty="0"/>
              <a:t> o </a:t>
            </a:r>
            <a:r>
              <a:rPr lang="en-GB" sz="2400" dirty="0" err="1"/>
              <a:t>flynyddoedd</a:t>
            </a:r>
            <a:r>
              <a:rPr lang="en-GB" sz="2400" dirty="0"/>
              <a:t>.</a:t>
            </a:r>
            <a:endParaRPr lang="en-GB" sz="2400" dirty="0">
              <a:solidFill>
                <a:srgbClr val="1F1F1F"/>
              </a:solidFill>
              <a:latin typeface="Arial" panose="020B0604020202020204" pitchFamily="34" charset="0"/>
            </a:endParaRPr>
          </a:p>
          <a:p>
            <a:endParaRPr lang="en-GB" sz="2400" dirty="0">
              <a:solidFill>
                <a:srgbClr val="1F1F1F"/>
              </a:solidFill>
              <a:latin typeface="Arial" panose="020B0604020202020204" pitchFamily="34" charset="0"/>
            </a:endParaRPr>
          </a:p>
          <a:p>
            <a:r>
              <a:rPr lang="en-GB" sz="2400" dirty="0" err="1">
                <a:solidFill>
                  <a:srgbClr val="FF0000"/>
                </a:solidFill>
              </a:rPr>
              <a:t>Nid</a:t>
            </a:r>
            <a:r>
              <a:rPr lang="en-GB" sz="2400" dirty="0">
                <a:solidFill>
                  <a:srgbClr val="FF0000"/>
                </a:solidFill>
              </a:rPr>
              <a:t> </a:t>
            </a:r>
            <a:r>
              <a:rPr lang="en-GB" sz="2400" dirty="0" err="1">
                <a:solidFill>
                  <a:srgbClr val="FF0000"/>
                </a:solidFill>
              </a:rPr>
              <a:t>ydynt</a:t>
            </a:r>
            <a:r>
              <a:rPr lang="en-GB" sz="2400" dirty="0">
                <a:solidFill>
                  <a:srgbClr val="FF0000"/>
                </a:solidFill>
              </a:rPr>
              <a:t> </a:t>
            </a:r>
            <a:r>
              <a:rPr lang="en-GB" sz="2400" dirty="0" err="1">
                <a:solidFill>
                  <a:srgbClr val="FF0000"/>
                </a:solidFill>
              </a:rPr>
              <a:t>wedi'u</a:t>
            </a:r>
            <a:r>
              <a:rPr lang="en-GB" sz="2400" dirty="0">
                <a:solidFill>
                  <a:srgbClr val="FF0000"/>
                </a:solidFill>
              </a:rPr>
              <a:t> </a:t>
            </a:r>
            <a:r>
              <a:rPr lang="en-GB" sz="2400" dirty="0" err="1">
                <a:solidFill>
                  <a:srgbClr val="FF0000"/>
                </a:solidFill>
              </a:rPr>
              <a:t>cynllunio</a:t>
            </a:r>
            <a:r>
              <a:rPr lang="en-GB" sz="2400" dirty="0">
                <a:solidFill>
                  <a:srgbClr val="FF0000"/>
                </a:solidFill>
              </a:rPr>
              <a:t> </a:t>
            </a:r>
            <a:r>
              <a:rPr lang="en-GB" sz="2400" dirty="0" err="1">
                <a:solidFill>
                  <a:srgbClr val="FF0000"/>
                </a:solidFill>
              </a:rPr>
              <a:t>fel</a:t>
            </a:r>
            <a:r>
              <a:rPr lang="en-GB" sz="2400" dirty="0">
                <a:solidFill>
                  <a:srgbClr val="FF0000"/>
                </a:solidFill>
              </a:rPr>
              <a:t> </a:t>
            </a:r>
            <a:r>
              <a:rPr lang="en-GB" sz="2400" dirty="0" err="1">
                <a:solidFill>
                  <a:srgbClr val="FF0000"/>
                </a:solidFill>
              </a:rPr>
              <a:t>tasgau</a:t>
            </a:r>
            <a:r>
              <a:rPr lang="en-GB" sz="2400" dirty="0">
                <a:solidFill>
                  <a:srgbClr val="FF0000"/>
                </a:solidFill>
              </a:rPr>
              <a:t>, </a:t>
            </a:r>
            <a:r>
              <a:rPr lang="en-GB" sz="2400" dirty="0" err="1">
                <a:solidFill>
                  <a:srgbClr val="FF0000"/>
                </a:solidFill>
              </a:rPr>
              <a:t>gweithgareddau</a:t>
            </a:r>
            <a:r>
              <a:rPr lang="en-GB" sz="2400" dirty="0">
                <a:solidFill>
                  <a:srgbClr val="FF0000"/>
                </a:solidFill>
              </a:rPr>
              <a:t> </a:t>
            </a:r>
            <a:r>
              <a:rPr lang="en-GB" sz="2400" dirty="0" err="1">
                <a:solidFill>
                  <a:srgbClr val="FF0000"/>
                </a:solidFill>
              </a:rPr>
              <a:t>neu</a:t>
            </a:r>
            <a:r>
              <a:rPr lang="en-GB" sz="2400" dirty="0">
                <a:solidFill>
                  <a:srgbClr val="FF0000"/>
                </a:solidFill>
              </a:rPr>
              <a:t> </a:t>
            </a:r>
            <a:r>
              <a:rPr lang="en-GB" sz="2400" dirty="0" err="1">
                <a:solidFill>
                  <a:srgbClr val="FF0000"/>
                </a:solidFill>
              </a:rPr>
              <a:t>feini</a:t>
            </a:r>
            <a:r>
              <a:rPr lang="en-GB" sz="2400" dirty="0">
                <a:solidFill>
                  <a:srgbClr val="FF0000"/>
                </a:solidFill>
              </a:rPr>
              <a:t> </a:t>
            </a:r>
            <a:r>
              <a:rPr lang="en-GB" sz="2400" dirty="0" err="1">
                <a:solidFill>
                  <a:srgbClr val="FF0000"/>
                </a:solidFill>
              </a:rPr>
              <a:t>prawf</a:t>
            </a:r>
            <a:r>
              <a:rPr lang="en-GB" sz="2400" dirty="0">
                <a:solidFill>
                  <a:srgbClr val="FF0000"/>
                </a:solidFill>
              </a:rPr>
              <a:t> </a:t>
            </a:r>
            <a:r>
              <a:rPr lang="en-GB" sz="2400" dirty="0" err="1">
                <a:solidFill>
                  <a:srgbClr val="FF0000"/>
                </a:solidFill>
              </a:rPr>
              <a:t>asesu</a:t>
            </a:r>
            <a:r>
              <a:rPr lang="en-GB" sz="2400" dirty="0">
                <a:solidFill>
                  <a:srgbClr val="FF0000"/>
                </a:solidFill>
              </a:rPr>
              <a:t> </a:t>
            </a:r>
            <a:r>
              <a:rPr lang="en-GB" sz="2400" dirty="0" err="1">
                <a:solidFill>
                  <a:srgbClr val="FF0000"/>
                </a:solidFill>
              </a:rPr>
              <a:t>annibynnol</a:t>
            </a:r>
            <a:r>
              <a:rPr lang="en-GB" sz="2400" dirty="0" smtClean="0">
                <a:solidFill>
                  <a:srgbClr val="FF0000"/>
                </a:solidFill>
                <a:latin typeface="Arial" panose="020B0604020202020204" pitchFamily="34" charset="0"/>
              </a:rPr>
              <a:t>. </a:t>
            </a:r>
            <a:r>
              <a:rPr lang="en-GB" sz="2400" dirty="0" err="1"/>
              <a:t>Er</a:t>
            </a:r>
            <a:r>
              <a:rPr lang="en-GB" sz="2400" dirty="0"/>
              <a:t> bod y </a:t>
            </a:r>
            <a:r>
              <a:rPr lang="en-GB" sz="2400" dirty="0" err="1"/>
              <a:t>continwwm</a:t>
            </a:r>
            <a:r>
              <a:rPr lang="en-GB" sz="2400" dirty="0"/>
              <a:t> </a:t>
            </a:r>
            <a:r>
              <a:rPr lang="en-GB" sz="2400" dirty="0" err="1"/>
              <a:t>dysgu</a:t>
            </a:r>
            <a:r>
              <a:rPr lang="en-GB" sz="2400" dirty="0"/>
              <a:t> </a:t>
            </a:r>
            <a:r>
              <a:rPr lang="en-GB" sz="2400" dirty="0" err="1"/>
              <a:t>yr</a:t>
            </a:r>
            <a:r>
              <a:rPr lang="en-GB" sz="2400" dirty="0"/>
              <a:t> un </a:t>
            </a:r>
            <a:r>
              <a:rPr lang="en-GB" sz="2400" dirty="0" err="1"/>
              <a:t>peth</a:t>
            </a:r>
            <a:r>
              <a:rPr lang="en-GB" sz="2400" dirty="0"/>
              <a:t> </a:t>
            </a:r>
            <a:r>
              <a:rPr lang="en-GB" sz="2400" dirty="0" err="1"/>
              <a:t>i</a:t>
            </a:r>
            <a:r>
              <a:rPr lang="en-GB" sz="2400" dirty="0"/>
              <a:t> bob </a:t>
            </a:r>
            <a:r>
              <a:rPr lang="en-GB" sz="2400" dirty="0" err="1"/>
              <a:t>dysgwr</a:t>
            </a:r>
            <a:r>
              <a:rPr lang="en-GB" sz="2400" dirty="0"/>
              <a:t>, gall </a:t>
            </a:r>
            <a:r>
              <a:rPr lang="en-GB" sz="2400" dirty="0" err="1"/>
              <a:t>cyflymder</a:t>
            </a:r>
            <a:r>
              <a:rPr lang="en-GB" sz="2400" dirty="0"/>
              <a:t> y </a:t>
            </a:r>
            <a:r>
              <a:rPr lang="en-GB" sz="2400" dirty="0" err="1"/>
              <a:t>cynnydd</a:t>
            </a:r>
            <a:r>
              <a:rPr lang="en-GB" sz="2400" dirty="0"/>
              <a:t> </a:t>
            </a:r>
            <a:r>
              <a:rPr lang="en-GB" sz="2400" dirty="0" err="1"/>
              <a:t>drwyddo</a:t>
            </a:r>
            <a:r>
              <a:rPr lang="en-GB" sz="2400" dirty="0"/>
              <a:t> </a:t>
            </a:r>
            <a:r>
              <a:rPr lang="en-GB" sz="2400" dirty="0" err="1"/>
              <a:t>fod</a:t>
            </a:r>
            <a:r>
              <a:rPr lang="en-GB" sz="2400" dirty="0"/>
              <a:t> </a:t>
            </a:r>
            <a:r>
              <a:rPr lang="en-GB" sz="2400" dirty="0" err="1"/>
              <a:t>yn</a:t>
            </a:r>
            <a:r>
              <a:rPr lang="en-GB" sz="2400" dirty="0"/>
              <a:t> </a:t>
            </a:r>
            <a:r>
              <a:rPr lang="en-GB" sz="2400" dirty="0" err="1"/>
              <a:t>wahanol</a:t>
            </a:r>
            <a:r>
              <a:rPr lang="en-GB" sz="2400" dirty="0"/>
              <a:t>. O </a:t>
            </a:r>
            <a:r>
              <a:rPr lang="en-GB" sz="2400" dirty="0" err="1"/>
              <a:t>ganlyniad</a:t>
            </a:r>
            <a:r>
              <a:rPr lang="en-GB" sz="2400" dirty="0"/>
              <a:t>, </a:t>
            </a:r>
            <a:r>
              <a:rPr lang="en-GB" sz="2400" dirty="0" err="1"/>
              <a:t>mae'r</a:t>
            </a:r>
            <a:r>
              <a:rPr lang="en-GB" sz="2400" dirty="0"/>
              <a:t> </a:t>
            </a:r>
            <a:r>
              <a:rPr lang="en-GB" sz="2400" dirty="0" err="1"/>
              <a:t>camau</a:t>
            </a:r>
            <a:r>
              <a:rPr lang="en-GB" sz="2400" dirty="0"/>
              <a:t> </a:t>
            </a:r>
            <a:r>
              <a:rPr lang="en-GB" sz="2400" dirty="0" err="1" smtClean="0"/>
              <a:t>cynnydd</a:t>
            </a:r>
            <a:r>
              <a:rPr lang="en-GB" sz="2400" dirty="0" smtClean="0"/>
              <a:t> </a:t>
            </a:r>
            <a:r>
              <a:rPr lang="en-GB" sz="2400" dirty="0" err="1"/>
              <a:t>yn</a:t>
            </a:r>
            <a:r>
              <a:rPr lang="en-GB" sz="2400" dirty="0"/>
              <a:t> </a:t>
            </a:r>
            <a:r>
              <a:rPr lang="en-GB" sz="2400" dirty="0" err="1"/>
              <a:t>ymwneud</a:t>
            </a:r>
            <a:r>
              <a:rPr lang="en-GB" sz="2400" dirty="0"/>
              <a:t> </a:t>
            </a:r>
            <a:r>
              <a:rPr lang="en-GB" sz="2400" dirty="0" err="1"/>
              <a:t>yn</a:t>
            </a:r>
            <a:r>
              <a:rPr lang="en-GB" sz="2400" dirty="0"/>
              <a:t> </a:t>
            </a:r>
            <a:r>
              <a:rPr lang="en-GB" sz="2400" dirty="0" err="1"/>
              <a:t>fras</a:t>
            </a:r>
            <a:r>
              <a:rPr lang="en-GB" sz="2400" dirty="0"/>
              <a:t> ag </a:t>
            </a:r>
            <a:r>
              <a:rPr lang="en-GB" sz="2400" dirty="0" err="1"/>
              <a:t>oedran</a:t>
            </a:r>
            <a:r>
              <a:rPr lang="en-GB" sz="2400" dirty="0"/>
              <a:t> </a:t>
            </a:r>
            <a:r>
              <a:rPr lang="en-GB" sz="2400" dirty="0" err="1"/>
              <a:t>yn</a:t>
            </a:r>
            <a:r>
              <a:rPr lang="en-GB" sz="2400" dirty="0"/>
              <a:t> </a:t>
            </a:r>
            <a:r>
              <a:rPr lang="en-GB" sz="2400" dirty="0" err="1"/>
              <a:t>unig</a:t>
            </a:r>
            <a:r>
              <a:rPr lang="en-GB" sz="2400" dirty="0"/>
              <a:t>. </a:t>
            </a:r>
            <a:r>
              <a:rPr lang="en-GB" sz="2400" dirty="0" err="1"/>
              <a:t>Maent</a:t>
            </a:r>
            <a:r>
              <a:rPr lang="en-GB" sz="2400" dirty="0"/>
              <a:t> </a:t>
            </a:r>
            <a:r>
              <a:rPr lang="en-GB" sz="2400" dirty="0" err="1"/>
              <a:t>yn</a:t>
            </a:r>
            <a:r>
              <a:rPr lang="en-GB" sz="2400" dirty="0"/>
              <a:t> </a:t>
            </a:r>
            <a:r>
              <a:rPr lang="en-GB" sz="2400" dirty="0" err="1"/>
              <a:t>cyfateb</a:t>
            </a:r>
            <a:r>
              <a:rPr lang="en-GB" sz="2400" dirty="0"/>
              <a:t> </a:t>
            </a:r>
            <a:r>
              <a:rPr lang="en-GB" sz="2400" dirty="0" err="1"/>
              <a:t>yn</a:t>
            </a:r>
            <a:r>
              <a:rPr lang="en-GB" sz="2400" dirty="0"/>
              <a:t> </a:t>
            </a:r>
            <a:r>
              <a:rPr lang="en-GB" sz="2400" dirty="0" err="1"/>
              <a:t>fras</a:t>
            </a:r>
            <a:r>
              <a:rPr lang="en-GB" sz="2400" dirty="0"/>
              <a:t> </a:t>
            </a:r>
            <a:r>
              <a:rPr lang="en-GB" sz="2400" dirty="0" err="1"/>
              <a:t>i</a:t>
            </a:r>
            <a:r>
              <a:rPr lang="en-GB" sz="2400" dirty="0"/>
              <a:t> </a:t>
            </a:r>
            <a:r>
              <a:rPr lang="en-GB" sz="2400" dirty="0" err="1"/>
              <a:t>ddisgwyliadau</a:t>
            </a:r>
            <a:r>
              <a:rPr lang="en-GB" sz="2400" dirty="0"/>
              <a:t> </a:t>
            </a:r>
            <a:r>
              <a:rPr lang="en-GB" sz="2400" dirty="0" err="1"/>
              <a:t>yn</a:t>
            </a:r>
            <a:r>
              <a:rPr lang="en-GB" sz="2400" dirty="0"/>
              <a:t> 5, 8, 11, 14 ac 16 </a:t>
            </a:r>
            <a:r>
              <a:rPr lang="en-GB" sz="2400" dirty="0" err="1"/>
              <a:t>oed</a:t>
            </a:r>
            <a:r>
              <a:rPr lang="en-GB" sz="2400" dirty="0"/>
              <a:t>.</a:t>
            </a:r>
            <a:endParaRPr lang="en-US" sz="2400" dirty="0"/>
          </a:p>
        </p:txBody>
      </p:sp>
    </p:spTree>
    <p:extLst>
      <p:ext uri="{BB962C8B-B14F-4D97-AF65-F5344CB8AC3E}">
        <p14:creationId xmlns:p14="http://schemas.microsoft.com/office/powerpoint/2010/main" val="2749107871"/>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E7A1C3B-CCDC-664E-B4A4-1694D4F8DE4E}"/>
              </a:ext>
            </a:extLst>
          </p:cNvPr>
          <p:cNvSpPr/>
          <p:nvPr/>
        </p:nvSpPr>
        <p:spPr>
          <a:xfrm>
            <a:off x="120316" y="183485"/>
            <a:ext cx="8767010" cy="3539430"/>
          </a:xfrm>
          <a:prstGeom prst="rect">
            <a:avLst/>
          </a:prstGeom>
        </p:spPr>
        <p:txBody>
          <a:bodyPr wrap="square">
            <a:spAutoFit/>
          </a:bodyPr>
          <a:lstStyle/>
          <a:p>
            <a:r>
              <a:rPr lang="en-GB" sz="3200" dirty="0"/>
              <a:t>Mae </a:t>
            </a:r>
            <a:r>
              <a:rPr lang="en-GB" sz="3200" dirty="0" err="1"/>
              <a:t>dilyniant</a:t>
            </a:r>
            <a:r>
              <a:rPr lang="en-GB" sz="3200" dirty="0"/>
              <a:t> </a:t>
            </a:r>
            <a:r>
              <a:rPr lang="en-GB" sz="3200" dirty="0" err="1"/>
              <a:t>dysgwyr</a:t>
            </a:r>
            <a:r>
              <a:rPr lang="en-GB" sz="3200" dirty="0"/>
              <a:t> </a:t>
            </a:r>
            <a:r>
              <a:rPr lang="en-GB" sz="3200" dirty="0" err="1"/>
              <a:t>ar</a:t>
            </a:r>
            <a:r>
              <a:rPr lang="en-GB" sz="3200" dirty="0"/>
              <a:t> </a:t>
            </a:r>
            <a:r>
              <a:rPr lang="en-GB" sz="3200" dirty="0" err="1"/>
              <a:t>hyd</a:t>
            </a:r>
            <a:r>
              <a:rPr lang="en-GB" sz="3200" dirty="0"/>
              <a:t> </a:t>
            </a:r>
            <a:r>
              <a:rPr lang="en-GB" sz="3200" dirty="0" err="1"/>
              <a:t>continwwm</a:t>
            </a:r>
            <a:r>
              <a:rPr lang="en-GB" sz="3200" dirty="0"/>
              <a:t> </a:t>
            </a:r>
            <a:r>
              <a:rPr lang="en-GB" sz="3200" dirty="0" err="1"/>
              <a:t>dysgu</a:t>
            </a:r>
            <a:r>
              <a:rPr lang="en-GB" sz="3200" dirty="0"/>
              <a:t> </a:t>
            </a:r>
            <a:r>
              <a:rPr lang="en-GB" sz="3200" dirty="0" err="1"/>
              <a:t>rhwng</a:t>
            </a:r>
            <a:r>
              <a:rPr lang="en-GB" sz="3200" dirty="0"/>
              <a:t> 3 ac 16 </a:t>
            </a:r>
            <a:r>
              <a:rPr lang="en-GB" sz="3200" dirty="0" err="1"/>
              <a:t>oed</a:t>
            </a:r>
            <a:r>
              <a:rPr lang="en-GB" sz="3200" dirty="0"/>
              <a:t> </a:t>
            </a:r>
            <a:r>
              <a:rPr lang="en-GB" sz="3200" dirty="0" err="1"/>
              <a:t>yn</a:t>
            </a:r>
            <a:r>
              <a:rPr lang="en-GB" sz="3200" dirty="0"/>
              <a:t> </a:t>
            </a:r>
            <a:r>
              <a:rPr lang="en-GB" sz="3200" dirty="0" err="1"/>
              <a:t>ganolog</a:t>
            </a:r>
            <a:r>
              <a:rPr lang="en-GB" sz="3200" dirty="0"/>
              <a:t> </a:t>
            </a:r>
            <a:r>
              <a:rPr lang="en-GB" sz="3200" dirty="0" err="1"/>
              <a:t>i</a:t>
            </a:r>
            <a:r>
              <a:rPr lang="en-GB" sz="3200" dirty="0"/>
              <a:t> </a:t>
            </a:r>
            <a:r>
              <a:rPr lang="en-GB" sz="3200" dirty="0" err="1"/>
              <a:t>Gwricwlwm</a:t>
            </a:r>
            <a:r>
              <a:rPr lang="en-GB" sz="3200" dirty="0"/>
              <a:t> </a:t>
            </a:r>
            <a:r>
              <a:rPr lang="en-GB" sz="3200" dirty="0" err="1"/>
              <a:t>Cymru</a:t>
            </a:r>
            <a:r>
              <a:rPr lang="en-GB" sz="3200" dirty="0" smtClean="0"/>
              <a:t>.</a:t>
            </a:r>
          </a:p>
          <a:p>
            <a:r>
              <a:rPr lang="en-GB" sz="3200" dirty="0" smtClean="0"/>
              <a:t> </a:t>
            </a:r>
          </a:p>
          <a:p>
            <a:r>
              <a:rPr lang="en-GB" sz="3200" dirty="0" smtClean="0"/>
              <a:t>Mae </a:t>
            </a:r>
            <a:r>
              <a:rPr lang="en-GB" sz="3200" dirty="0" err="1"/>
              <a:t>asesu</a:t>
            </a:r>
            <a:r>
              <a:rPr lang="en-GB" sz="3200" dirty="0"/>
              <a:t> </a:t>
            </a:r>
            <a:r>
              <a:rPr lang="en-GB" sz="3200" dirty="0" err="1"/>
              <a:t>yn</a:t>
            </a:r>
            <a:r>
              <a:rPr lang="en-GB" sz="3200" dirty="0"/>
              <a:t> </a:t>
            </a:r>
            <a:r>
              <a:rPr lang="en-GB" sz="3200" dirty="0" err="1"/>
              <a:t>chwarae</a:t>
            </a:r>
            <a:r>
              <a:rPr lang="en-GB" sz="3200" dirty="0"/>
              <a:t> </a:t>
            </a:r>
            <a:r>
              <a:rPr lang="en-GB" sz="3200" dirty="0" err="1"/>
              <a:t>rhan</a:t>
            </a:r>
            <a:r>
              <a:rPr lang="en-GB" sz="3200" dirty="0"/>
              <a:t> </a:t>
            </a:r>
            <a:r>
              <a:rPr lang="en-GB" sz="3200" dirty="0" err="1"/>
              <a:t>sylfaenol</a:t>
            </a:r>
            <a:r>
              <a:rPr lang="en-GB" sz="3200" dirty="0"/>
              <a:t> </a:t>
            </a:r>
            <a:r>
              <a:rPr lang="en-GB" sz="3200" dirty="0" err="1"/>
              <a:t>wrth</a:t>
            </a:r>
            <a:r>
              <a:rPr lang="en-GB" sz="3200" dirty="0"/>
              <a:t> </a:t>
            </a:r>
            <a:r>
              <a:rPr lang="en-GB" sz="3200" dirty="0" err="1"/>
              <a:t>alluogi</a:t>
            </a:r>
            <a:r>
              <a:rPr lang="en-GB" sz="3200" dirty="0"/>
              <a:t> </a:t>
            </a:r>
            <a:r>
              <a:rPr lang="en-GB" sz="3200" dirty="0" err="1"/>
              <a:t>pob</a:t>
            </a:r>
            <a:r>
              <a:rPr lang="en-GB" sz="3200" dirty="0"/>
              <a:t> </a:t>
            </a:r>
            <a:r>
              <a:rPr lang="en-GB" sz="3200" dirty="0" err="1"/>
              <a:t>dysgwr</a:t>
            </a:r>
            <a:r>
              <a:rPr lang="en-GB" sz="3200" dirty="0"/>
              <a:t> </a:t>
            </a:r>
            <a:r>
              <a:rPr lang="en-GB" sz="3200" dirty="0" err="1"/>
              <a:t>unigol</a:t>
            </a:r>
            <a:r>
              <a:rPr lang="en-GB" sz="3200" dirty="0"/>
              <a:t> </a:t>
            </a:r>
            <a:r>
              <a:rPr lang="en-GB" sz="3200" dirty="0" err="1"/>
              <a:t>i</a:t>
            </a:r>
            <a:r>
              <a:rPr lang="en-GB" sz="3200" dirty="0"/>
              <a:t> </a:t>
            </a:r>
            <a:r>
              <a:rPr lang="en-GB" sz="3200" dirty="0" err="1"/>
              <a:t>wneud</a:t>
            </a:r>
            <a:r>
              <a:rPr lang="en-GB" sz="3200" dirty="0"/>
              <a:t> </a:t>
            </a:r>
            <a:r>
              <a:rPr lang="en-GB" sz="3200" dirty="0" err="1"/>
              <a:t>cynnydd</a:t>
            </a:r>
            <a:r>
              <a:rPr lang="en-GB" sz="3200" dirty="0"/>
              <a:t> </a:t>
            </a:r>
            <a:r>
              <a:rPr lang="en-GB" sz="3200" dirty="0" err="1"/>
              <a:t>ar</a:t>
            </a:r>
            <a:r>
              <a:rPr lang="en-GB" sz="3200" dirty="0"/>
              <a:t> </a:t>
            </a:r>
            <a:r>
              <a:rPr lang="en-GB" sz="3200" dirty="0" err="1"/>
              <a:t>gyflymder</a:t>
            </a:r>
            <a:r>
              <a:rPr lang="en-GB" sz="3200" dirty="0"/>
              <a:t> </a:t>
            </a:r>
            <a:r>
              <a:rPr lang="en-GB" sz="3200" dirty="0" err="1"/>
              <a:t>priodol</a:t>
            </a:r>
            <a:r>
              <a:rPr lang="en-GB" sz="3200" dirty="0"/>
              <a:t>, </a:t>
            </a:r>
            <a:r>
              <a:rPr lang="en-GB" sz="3200" dirty="0" err="1"/>
              <a:t>gan</a:t>
            </a:r>
            <a:r>
              <a:rPr lang="en-GB" sz="3200" dirty="0"/>
              <a:t> </a:t>
            </a:r>
            <a:r>
              <a:rPr lang="en-GB" sz="3200" dirty="0" err="1"/>
              <a:t>sicrhau</a:t>
            </a:r>
            <a:r>
              <a:rPr lang="en-GB" sz="3200" dirty="0"/>
              <a:t> </a:t>
            </a:r>
            <a:r>
              <a:rPr lang="en-GB" sz="3200" dirty="0" err="1"/>
              <a:t>ei</a:t>
            </a:r>
            <a:r>
              <a:rPr lang="en-GB" sz="3200" dirty="0"/>
              <a:t> </a:t>
            </a:r>
            <a:r>
              <a:rPr lang="en-GB" sz="3200" dirty="0" err="1"/>
              <a:t>fod</a:t>
            </a:r>
            <a:r>
              <a:rPr lang="en-GB" sz="3200" dirty="0"/>
              <a:t> </a:t>
            </a:r>
            <a:r>
              <a:rPr lang="en-GB" sz="3200" dirty="0" err="1"/>
              <a:t>yn</a:t>
            </a:r>
            <a:r>
              <a:rPr lang="en-GB" sz="3200" dirty="0"/>
              <a:t> </a:t>
            </a:r>
            <a:r>
              <a:rPr lang="en-GB" sz="3200" dirty="0" err="1"/>
              <a:t>cael</a:t>
            </a:r>
            <a:r>
              <a:rPr lang="en-GB" sz="3200" dirty="0"/>
              <a:t> </a:t>
            </a:r>
            <a:r>
              <a:rPr lang="en-GB" sz="3200" dirty="0" err="1"/>
              <a:t>ei</a:t>
            </a:r>
            <a:r>
              <a:rPr lang="en-GB" sz="3200" dirty="0"/>
              <a:t> </a:t>
            </a:r>
            <a:r>
              <a:rPr lang="en-GB" sz="3200" dirty="0" err="1"/>
              <a:t>gefnogi</a:t>
            </a:r>
            <a:r>
              <a:rPr lang="en-GB" sz="3200" dirty="0"/>
              <a:t> </a:t>
            </a:r>
            <a:r>
              <a:rPr lang="en-GB" sz="3200" dirty="0" err="1"/>
              <a:t>a'i</a:t>
            </a:r>
            <a:r>
              <a:rPr lang="en-GB" sz="3200" dirty="0"/>
              <a:t> </a:t>
            </a:r>
            <a:r>
              <a:rPr lang="en-GB" sz="3200" dirty="0" err="1"/>
              <a:t>herio</a:t>
            </a:r>
            <a:r>
              <a:rPr lang="en-GB" sz="3200" dirty="0"/>
              <a:t> </a:t>
            </a:r>
            <a:r>
              <a:rPr lang="en-GB" sz="3200" dirty="0" err="1"/>
              <a:t>yn</a:t>
            </a:r>
            <a:r>
              <a:rPr lang="en-GB" sz="3200" dirty="0"/>
              <a:t> </a:t>
            </a:r>
            <a:r>
              <a:rPr lang="en-GB" sz="3200" dirty="0" err="1"/>
              <a:t>unol</a:t>
            </a:r>
            <a:r>
              <a:rPr lang="en-GB" sz="3200" dirty="0"/>
              <a:t> â </a:t>
            </a:r>
            <a:r>
              <a:rPr lang="en-GB" sz="3200" dirty="0" err="1"/>
              <a:t>hynny</a:t>
            </a:r>
            <a:r>
              <a:rPr lang="en-GB" sz="3200" dirty="0"/>
              <a:t>.</a:t>
            </a:r>
            <a:endParaRPr lang="en-US" sz="3200" dirty="0"/>
          </a:p>
        </p:txBody>
      </p:sp>
      <p:sp>
        <p:nvSpPr>
          <p:cNvPr id="5" name="Rectangle 4">
            <a:extLst>
              <a:ext uri="{FF2B5EF4-FFF2-40B4-BE49-F238E27FC236}">
                <a16:creationId xmlns:a16="http://schemas.microsoft.com/office/drawing/2014/main" id="{9E4815AF-9369-1847-B466-61F83F946F20}"/>
              </a:ext>
            </a:extLst>
          </p:cNvPr>
          <p:cNvSpPr/>
          <p:nvPr/>
        </p:nvSpPr>
        <p:spPr>
          <a:xfrm>
            <a:off x="248653" y="4924472"/>
            <a:ext cx="8750968" cy="830997"/>
          </a:xfrm>
          <a:prstGeom prst="rect">
            <a:avLst/>
          </a:prstGeom>
        </p:spPr>
        <p:txBody>
          <a:bodyPr wrap="square">
            <a:spAutoFit/>
          </a:bodyPr>
          <a:lstStyle/>
          <a:p>
            <a:r>
              <a:rPr lang="en-GB" sz="2400" dirty="0" err="1"/>
              <a:t>Dylai</a:t>
            </a:r>
            <a:r>
              <a:rPr lang="en-GB" sz="2400" dirty="0"/>
              <a:t> </a:t>
            </a:r>
            <a:r>
              <a:rPr lang="en-GB" sz="2400" dirty="0" err="1"/>
              <a:t>ymarferwyr</a:t>
            </a:r>
            <a:r>
              <a:rPr lang="en-GB" sz="2400" dirty="0"/>
              <a:t> </a:t>
            </a:r>
            <a:r>
              <a:rPr lang="en-GB" sz="2400" dirty="0" err="1" smtClean="0"/>
              <a:t>fod</a:t>
            </a:r>
            <a:r>
              <a:rPr lang="en-GB" sz="2400" dirty="0" smtClean="0"/>
              <a:t> </a:t>
            </a:r>
            <a:r>
              <a:rPr lang="en-GB" sz="2400" dirty="0" err="1" smtClean="0"/>
              <a:t>yn</a:t>
            </a:r>
            <a:r>
              <a:rPr lang="en-GB" sz="2400" dirty="0" smtClean="0"/>
              <a:t> </a:t>
            </a:r>
            <a:r>
              <a:rPr lang="en-GB" sz="2400" dirty="0" err="1" smtClean="0"/>
              <a:t>ymwybodol</a:t>
            </a:r>
            <a:r>
              <a:rPr lang="en-GB" sz="2400" dirty="0" smtClean="0"/>
              <a:t> o </a:t>
            </a:r>
            <a:r>
              <a:rPr lang="en-GB" sz="2400" dirty="0" err="1"/>
              <a:t>amrywiaeth</a:t>
            </a:r>
            <a:r>
              <a:rPr lang="en-GB" sz="2400" dirty="0"/>
              <a:t> o </a:t>
            </a:r>
            <a:r>
              <a:rPr lang="en-GB" sz="2400" dirty="0" err="1"/>
              <a:t>ffyrdd</a:t>
            </a:r>
            <a:r>
              <a:rPr lang="en-GB" sz="2400" dirty="0"/>
              <a:t> y gall </a:t>
            </a:r>
            <a:r>
              <a:rPr lang="en-GB" sz="2400" dirty="0" err="1"/>
              <a:t>dysgwyr</a:t>
            </a:r>
            <a:r>
              <a:rPr lang="en-GB" sz="2400" dirty="0"/>
              <a:t> </a:t>
            </a:r>
            <a:r>
              <a:rPr lang="en-GB" sz="2400" dirty="0" err="1"/>
              <a:t>symud</a:t>
            </a:r>
            <a:r>
              <a:rPr lang="en-GB" sz="2400" dirty="0"/>
              <a:t> </a:t>
            </a:r>
            <a:r>
              <a:rPr lang="en-GB" sz="2400" dirty="0" err="1"/>
              <a:t>ymlaen</a:t>
            </a:r>
            <a:r>
              <a:rPr lang="en-GB" sz="2400" dirty="0"/>
              <a:t> </a:t>
            </a:r>
            <a:r>
              <a:rPr lang="en-GB" sz="2400" dirty="0" err="1"/>
              <a:t>ar</a:t>
            </a:r>
            <a:r>
              <a:rPr lang="en-GB" sz="2400" dirty="0"/>
              <a:t> </a:t>
            </a:r>
            <a:r>
              <a:rPr lang="en-GB" sz="2400" dirty="0" err="1"/>
              <a:t>wahanol</a:t>
            </a:r>
            <a:r>
              <a:rPr lang="en-GB" sz="2400" dirty="0"/>
              <a:t> </a:t>
            </a:r>
            <a:r>
              <a:rPr lang="en-GB" sz="2400" dirty="0" err="1"/>
              <a:t>adegau</a:t>
            </a:r>
            <a:r>
              <a:rPr lang="en-GB" sz="2400" dirty="0"/>
              <a:t> </a:t>
            </a:r>
            <a:r>
              <a:rPr lang="en-GB" sz="2400" dirty="0" err="1"/>
              <a:t>yn</a:t>
            </a:r>
            <a:r>
              <a:rPr lang="en-GB" sz="2400" dirty="0"/>
              <a:t> y </a:t>
            </a:r>
            <a:r>
              <a:rPr lang="en-GB" sz="2400" dirty="0" err="1"/>
              <a:t>siwrnai</a:t>
            </a:r>
            <a:r>
              <a:rPr lang="en-GB" sz="2400" dirty="0"/>
              <a:t> </a:t>
            </a:r>
            <a:r>
              <a:rPr lang="en-GB" sz="2400" dirty="0" err="1" smtClean="0"/>
              <a:t>ddysgu</a:t>
            </a:r>
            <a:r>
              <a:rPr lang="en-GB" sz="2400" dirty="0" smtClean="0"/>
              <a:t>.</a:t>
            </a:r>
            <a:endParaRPr lang="en-US" sz="2400" dirty="0"/>
          </a:p>
        </p:txBody>
      </p:sp>
    </p:spTree>
    <p:extLst>
      <p:ext uri="{BB962C8B-B14F-4D97-AF65-F5344CB8AC3E}">
        <p14:creationId xmlns:p14="http://schemas.microsoft.com/office/powerpoint/2010/main" val="2891421499"/>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D3DAFB4-0427-9948-B168-84F14A8658CC}"/>
              </a:ext>
            </a:extLst>
          </p:cNvPr>
          <p:cNvSpPr/>
          <p:nvPr/>
        </p:nvSpPr>
        <p:spPr>
          <a:xfrm>
            <a:off x="571500" y="483566"/>
            <a:ext cx="8115299" cy="6494085"/>
          </a:xfrm>
          <a:prstGeom prst="rect">
            <a:avLst/>
          </a:prstGeom>
        </p:spPr>
        <p:txBody>
          <a:bodyPr wrap="square">
            <a:spAutoFit/>
          </a:bodyPr>
          <a:lstStyle/>
          <a:p>
            <a:r>
              <a:rPr lang="en-GB" sz="3200" dirty="0"/>
              <a:t>Mae </a:t>
            </a:r>
            <a:r>
              <a:rPr lang="en-GB" sz="3200" dirty="0" err="1" smtClean="0"/>
              <a:t>cynnydd</a:t>
            </a:r>
            <a:r>
              <a:rPr lang="en-GB" sz="3200" dirty="0" smtClean="0"/>
              <a:t> </a:t>
            </a:r>
            <a:r>
              <a:rPr lang="en-GB" sz="3200" dirty="0" err="1"/>
              <a:t>mewn</a:t>
            </a:r>
            <a:r>
              <a:rPr lang="en-GB" sz="3200" dirty="0"/>
              <a:t> </a:t>
            </a:r>
            <a:r>
              <a:rPr lang="en-GB" sz="3200" dirty="0" err="1"/>
              <a:t>dysgu</a:t>
            </a:r>
            <a:r>
              <a:rPr lang="en-GB" sz="3200" dirty="0"/>
              <a:t> </a:t>
            </a:r>
            <a:r>
              <a:rPr lang="en-GB" sz="3200" dirty="0" err="1"/>
              <a:t>yn</a:t>
            </a:r>
            <a:r>
              <a:rPr lang="en-GB" sz="3200" dirty="0"/>
              <a:t> broses o </a:t>
            </a:r>
            <a:r>
              <a:rPr lang="en-GB" sz="3200" dirty="0" err="1"/>
              <a:t>gynyddu</a:t>
            </a:r>
            <a:r>
              <a:rPr lang="en-GB" sz="3200" dirty="0"/>
              <a:t> </a:t>
            </a:r>
            <a:r>
              <a:rPr lang="en-GB" sz="3200" dirty="0" err="1"/>
              <a:t>soffistigedigrwydd</a:t>
            </a:r>
            <a:r>
              <a:rPr lang="en-GB" sz="3200" dirty="0"/>
              <a:t>, </a:t>
            </a:r>
            <a:r>
              <a:rPr lang="en-GB" sz="3200" dirty="0" err="1"/>
              <a:t>yn</a:t>
            </a:r>
            <a:r>
              <a:rPr lang="en-GB" sz="3200" dirty="0"/>
              <a:t> </a:t>
            </a:r>
            <a:r>
              <a:rPr lang="en-GB" sz="3200" dirty="0" err="1"/>
              <a:t>hytrach</a:t>
            </a:r>
            <a:r>
              <a:rPr lang="en-GB" sz="3200" dirty="0"/>
              <a:t> </a:t>
            </a:r>
            <a:r>
              <a:rPr lang="en-GB" sz="3200" dirty="0" smtClean="0"/>
              <a:t>na</a:t>
            </a:r>
            <a:r>
              <a:rPr lang="en-GB" sz="3200" dirty="0"/>
              <a:t>g</a:t>
            </a:r>
            <a:r>
              <a:rPr lang="en-GB" sz="3200" dirty="0" smtClean="0"/>
              <a:t> </a:t>
            </a:r>
            <a:r>
              <a:rPr lang="en-GB" sz="3200" dirty="0" err="1"/>
              <a:t>ymwneud</a:t>
            </a:r>
            <a:r>
              <a:rPr lang="en-GB" sz="3200" dirty="0"/>
              <a:t> â </a:t>
            </a:r>
            <a:r>
              <a:rPr lang="en-GB" sz="3200" dirty="0" err="1" smtClean="0"/>
              <a:t>swmp</a:t>
            </a:r>
            <a:r>
              <a:rPr lang="en-GB" sz="3200" dirty="0" smtClean="0"/>
              <a:t> o </a:t>
            </a:r>
            <a:r>
              <a:rPr lang="en-GB" sz="3200" dirty="0" err="1"/>
              <a:t>gynnwys</a:t>
            </a:r>
            <a:r>
              <a:rPr lang="en-GB" sz="3200" dirty="0"/>
              <a:t> </a:t>
            </a:r>
            <a:r>
              <a:rPr lang="en-GB" sz="3200" dirty="0" err="1"/>
              <a:t>sydd</a:t>
            </a:r>
            <a:r>
              <a:rPr lang="en-GB" sz="3200" dirty="0"/>
              <a:t> </a:t>
            </a:r>
            <a:r>
              <a:rPr lang="en-GB" sz="3200" dirty="0" err="1"/>
              <a:t>i'w</a:t>
            </a:r>
            <a:r>
              <a:rPr lang="en-GB" sz="3200" dirty="0"/>
              <a:t> </a:t>
            </a:r>
            <a:r>
              <a:rPr lang="en-GB" sz="3200" dirty="0" err="1"/>
              <a:t>gwmpasu</a:t>
            </a:r>
            <a:r>
              <a:rPr lang="en-GB" sz="3200" dirty="0"/>
              <a:t>. </a:t>
            </a:r>
            <a:endParaRPr lang="en-GB" sz="3200" dirty="0" smtClean="0"/>
          </a:p>
          <a:p>
            <a:endParaRPr lang="en-GB" sz="3200" dirty="0" smtClean="0"/>
          </a:p>
          <a:p>
            <a:r>
              <a:rPr lang="en-GB" sz="3200" dirty="0" err="1" smtClean="0"/>
              <a:t>Nid</a:t>
            </a:r>
            <a:r>
              <a:rPr lang="en-GB" sz="3200" dirty="0" smtClean="0"/>
              <a:t> </a:t>
            </a:r>
            <a:r>
              <a:rPr lang="en-GB" sz="3200" dirty="0" err="1"/>
              <a:t>yw</a:t>
            </a:r>
            <a:r>
              <a:rPr lang="en-GB" sz="3200" dirty="0"/>
              <a:t> </a:t>
            </a:r>
            <a:r>
              <a:rPr lang="en-GB" sz="3200" dirty="0" err="1" smtClean="0"/>
              <a:t>cynnydd</a:t>
            </a:r>
            <a:r>
              <a:rPr lang="en-GB" sz="3200" dirty="0" smtClean="0"/>
              <a:t> </a:t>
            </a:r>
            <a:r>
              <a:rPr lang="en-GB" sz="3200" dirty="0" err="1"/>
              <a:t>yn</a:t>
            </a:r>
            <a:r>
              <a:rPr lang="en-GB" sz="3200" dirty="0"/>
              <a:t> </a:t>
            </a:r>
            <a:r>
              <a:rPr lang="en-GB" sz="3200" dirty="0" err="1" smtClean="0"/>
              <a:t>llinol</a:t>
            </a:r>
            <a:r>
              <a:rPr lang="en-GB" sz="3200" dirty="0" smtClean="0"/>
              <a:t> </a:t>
            </a:r>
            <a:r>
              <a:rPr lang="en-GB" sz="3200" i="1" dirty="0" smtClean="0"/>
              <a:t>(linear) </a:t>
            </a:r>
            <a:r>
              <a:rPr lang="en-GB" sz="3200" dirty="0"/>
              <a:t>ac </a:t>
            </a:r>
            <a:r>
              <a:rPr lang="en-GB" sz="3200" dirty="0" err="1"/>
              <a:t>mae</a:t>
            </a:r>
            <a:r>
              <a:rPr lang="en-GB" sz="3200" dirty="0"/>
              <a:t> </a:t>
            </a:r>
            <a:r>
              <a:rPr lang="en-GB" sz="3200" dirty="0" err="1"/>
              <a:t>gwahanol</a:t>
            </a:r>
            <a:r>
              <a:rPr lang="en-GB" sz="3200" dirty="0"/>
              <a:t> </a:t>
            </a:r>
            <a:r>
              <a:rPr lang="en-GB" sz="3200" dirty="0" err="1"/>
              <a:t>ddysgwyr</a:t>
            </a:r>
            <a:r>
              <a:rPr lang="en-GB" sz="3200" dirty="0"/>
              <a:t> </a:t>
            </a:r>
            <a:r>
              <a:rPr lang="en-GB" sz="3200" dirty="0" err="1"/>
              <a:t>yn</a:t>
            </a:r>
            <a:r>
              <a:rPr lang="en-GB" sz="3200" dirty="0"/>
              <a:t> </a:t>
            </a:r>
            <a:r>
              <a:rPr lang="en-GB" sz="3200" dirty="0" err="1"/>
              <a:t>debygol</a:t>
            </a:r>
            <a:r>
              <a:rPr lang="en-GB" sz="3200" dirty="0"/>
              <a:t> o </a:t>
            </a:r>
            <a:r>
              <a:rPr lang="en-GB" sz="3200" dirty="0" err="1"/>
              <a:t>symud</a:t>
            </a:r>
            <a:r>
              <a:rPr lang="en-GB" sz="3200" dirty="0"/>
              <a:t> </a:t>
            </a:r>
            <a:r>
              <a:rPr lang="en-GB" sz="3200" dirty="0" err="1"/>
              <a:t>ymlaen</a:t>
            </a:r>
            <a:r>
              <a:rPr lang="en-GB" sz="3200" dirty="0"/>
              <a:t> </a:t>
            </a:r>
            <a:r>
              <a:rPr lang="en-GB" sz="3200" dirty="0" err="1"/>
              <a:t>mewn</a:t>
            </a:r>
            <a:r>
              <a:rPr lang="en-GB" sz="3200" dirty="0"/>
              <a:t> </a:t>
            </a:r>
            <a:r>
              <a:rPr lang="en-GB" sz="3200" dirty="0" err="1"/>
              <a:t>ffyrdd</a:t>
            </a:r>
            <a:r>
              <a:rPr lang="en-GB" sz="3200" dirty="0"/>
              <a:t> </a:t>
            </a:r>
            <a:r>
              <a:rPr lang="en-GB" sz="3200" dirty="0" err="1"/>
              <a:t>gwahanol</a:t>
            </a:r>
            <a:r>
              <a:rPr lang="en-GB" sz="3200" dirty="0"/>
              <a:t> </a:t>
            </a:r>
            <a:r>
              <a:rPr lang="en-GB" sz="3200" dirty="0" err="1"/>
              <a:t>iawn</a:t>
            </a:r>
            <a:r>
              <a:rPr lang="en-GB" sz="3200" dirty="0"/>
              <a:t>. </a:t>
            </a:r>
            <a:endParaRPr lang="en-GB" sz="3200" dirty="0" smtClean="0"/>
          </a:p>
          <a:p>
            <a:endParaRPr lang="en-GB" sz="3200" dirty="0" smtClean="0"/>
          </a:p>
          <a:p>
            <a:r>
              <a:rPr lang="en-GB" sz="3200" dirty="0" err="1" smtClean="0"/>
              <a:t>Dylai</a:t>
            </a:r>
            <a:r>
              <a:rPr lang="en-GB" sz="3200" dirty="0" smtClean="0"/>
              <a:t> </a:t>
            </a:r>
            <a:r>
              <a:rPr lang="en-GB" sz="3200" dirty="0" err="1"/>
              <a:t>asesu</a:t>
            </a:r>
            <a:r>
              <a:rPr lang="en-GB" sz="3200" dirty="0"/>
              <a:t>, </a:t>
            </a:r>
            <a:r>
              <a:rPr lang="en-GB" sz="3200" dirty="0" err="1"/>
              <a:t>sydd</a:t>
            </a:r>
            <a:r>
              <a:rPr lang="en-GB" sz="3200" dirty="0"/>
              <a:t> </a:t>
            </a:r>
            <a:r>
              <a:rPr lang="en-GB" sz="3200" dirty="0" err="1"/>
              <a:t>wedi'i</a:t>
            </a:r>
            <a:r>
              <a:rPr lang="en-GB" sz="3200" dirty="0"/>
              <a:t> </a:t>
            </a:r>
            <a:r>
              <a:rPr lang="en-GB" sz="3200" dirty="0" err="1"/>
              <a:t>ymgorffori</a:t>
            </a:r>
            <a:r>
              <a:rPr lang="en-GB" sz="3200" dirty="0"/>
              <a:t> </a:t>
            </a:r>
            <a:r>
              <a:rPr lang="en-GB" sz="3200" dirty="0" err="1"/>
              <a:t>yng</a:t>
            </a:r>
            <a:r>
              <a:rPr lang="en-GB" sz="3200" dirty="0"/>
              <a:t> </a:t>
            </a:r>
            <a:r>
              <a:rPr lang="en-GB" sz="3200" dirty="0" err="1"/>
              <a:t>nghwricwlwm</a:t>
            </a:r>
            <a:r>
              <a:rPr lang="en-GB" sz="3200" dirty="0"/>
              <a:t> </a:t>
            </a:r>
            <a:r>
              <a:rPr lang="en-GB" sz="3200" dirty="0" err="1"/>
              <a:t>yr</a:t>
            </a:r>
            <a:r>
              <a:rPr lang="en-GB" sz="3200" dirty="0"/>
              <a:t> </a:t>
            </a:r>
            <a:r>
              <a:rPr lang="en-GB" sz="3200" dirty="0" err="1"/>
              <a:t>ysgol</a:t>
            </a:r>
            <a:r>
              <a:rPr lang="en-GB" sz="3200" dirty="0"/>
              <a:t>, </a:t>
            </a:r>
            <a:r>
              <a:rPr lang="en-GB" sz="3200" dirty="0" err="1"/>
              <a:t>gydnabod</a:t>
            </a:r>
            <a:r>
              <a:rPr lang="en-GB" sz="3200" dirty="0"/>
              <a:t> </a:t>
            </a:r>
            <a:r>
              <a:rPr lang="en-GB" sz="3200" dirty="0" err="1"/>
              <a:t>hyn</a:t>
            </a:r>
            <a:r>
              <a:rPr lang="en-GB" sz="3200" dirty="0"/>
              <a:t> a </a:t>
            </a:r>
            <a:r>
              <a:rPr lang="en-GB" sz="3200" dirty="0" err="1"/>
              <a:t>chaniatáu</a:t>
            </a:r>
            <a:r>
              <a:rPr lang="en-GB" sz="3200" dirty="0"/>
              <a:t> </a:t>
            </a:r>
            <a:r>
              <a:rPr lang="en-GB" sz="3200" dirty="0" err="1"/>
              <a:t>ar</a:t>
            </a:r>
            <a:r>
              <a:rPr lang="en-GB" sz="3200" dirty="0"/>
              <a:t> </a:t>
            </a:r>
            <a:r>
              <a:rPr lang="en-GB" sz="3200" dirty="0" err="1"/>
              <a:t>gyfer</a:t>
            </a:r>
            <a:r>
              <a:rPr lang="en-GB" sz="3200" dirty="0"/>
              <a:t> </a:t>
            </a:r>
            <a:r>
              <a:rPr lang="en-GB" sz="3200" dirty="0" err="1"/>
              <a:t>amrywiaeth</a:t>
            </a:r>
            <a:r>
              <a:rPr lang="en-GB" sz="3200" dirty="0"/>
              <a:t> o </a:t>
            </a:r>
            <a:r>
              <a:rPr lang="en-GB" sz="3200" dirty="0" err="1"/>
              <a:t>ddargyfeiriadau</a:t>
            </a:r>
            <a:r>
              <a:rPr lang="en-GB" sz="3200" dirty="0"/>
              <a:t>, </a:t>
            </a:r>
            <a:r>
              <a:rPr lang="en-GB" sz="3200" dirty="0" err="1"/>
              <a:t>stopiau</a:t>
            </a:r>
            <a:r>
              <a:rPr lang="en-GB" sz="3200" dirty="0"/>
              <a:t> a </a:t>
            </a:r>
            <a:r>
              <a:rPr lang="en-GB" sz="3200" dirty="0" err="1"/>
              <a:t>phyliau</a:t>
            </a:r>
            <a:r>
              <a:rPr lang="en-GB" sz="3200" dirty="0"/>
              <a:t> </a:t>
            </a:r>
            <a:r>
              <a:rPr lang="en-GB" sz="3200" dirty="0" err="1"/>
              <a:t>yn</a:t>
            </a:r>
            <a:r>
              <a:rPr lang="en-GB" sz="3200" dirty="0"/>
              <a:t> </a:t>
            </a:r>
            <a:r>
              <a:rPr lang="en-GB" sz="3200" dirty="0" err="1"/>
              <a:t>nhaith</a:t>
            </a:r>
            <a:r>
              <a:rPr lang="en-GB" sz="3200" dirty="0"/>
              <a:t> </a:t>
            </a:r>
            <a:r>
              <a:rPr lang="en-GB" sz="3200" dirty="0" err="1"/>
              <a:t>dysgwr</a:t>
            </a:r>
            <a:r>
              <a:rPr lang="en-GB" sz="3200" dirty="0"/>
              <a:t>.</a:t>
            </a:r>
            <a:endParaRPr lang="en-US" sz="3200" dirty="0"/>
          </a:p>
        </p:txBody>
      </p:sp>
      <p:sp>
        <p:nvSpPr>
          <p:cNvPr id="3" name="Freeform 2"/>
          <p:cNvSpPr/>
          <p:nvPr/>
        </p:nvSpPr>
        <p:spPr>
          <a:xfrm>
            <a:off x="7194058" y="3354456"/>
            <a:ext cx="1557347" cy="987095"/>
          </a:xfrm>
          <a:custGeom>
            <a:avLst/>
            <a:gdLst>
              <a:gd name="connsiteX0" fmla="*/ 109238 w 7764680"/>
              <a:gd name="connsiteY0" fmla="*/ 1674628 h 1674628"/>
              <a:gd name="connsiteX1" fmla="*/ 93290 w 7764680"/>
              <a:gd name="connsiteY1" fmla="*/ 1605516 h 1674628"/>
              <a:gd name="connsiteX2" fmla="*/ 87973 w 7764680"/>
              <a:gd name="connsiteY2" fmla="*/ 1589567 h 1674628"/>
              <a:gd name="connsiteX3" fmla="*/ 82657 w 7764680"/>
              <a:gd name="connsiteY3" fmla="*/ 1552353 h 1674628"/>
              <a:gd name="connsiteX4" fmla="*/ 72024 w 7764680"/>
              <a:gd name="connsiteY4" fmla="*/ 1531088 h 1674628"/>
              <a:gd name="connsiteX5" fmla="*/ 56076 w 7764680"/>
              <a:gd name="connsiteY5" fmla="*/ 1451344 h 1674628"/>
              <a:gd name="connsiteX6" fmla="*/ 50759 w 7764680"/>
              <a:gd name="connsiteY6" fmla="*/ 1254641 h 1674628"/>
              <a:gd name="connsiteX7" fmla="*/ 34811 w 7764680"/>
              <a:gd name="connsiteY7" fmla="*/ 1185530 h 1674628"/>
              <a:gd name="connsiteX8" fmla="*/ 18862 w 7764680"/>
              <a:gd name="connsiteY8" fmla="*/ 1137683 h 1674628"/>
              <a:gd name="connsiteX9" fmla="*/ 13545 w 7764680"/>
              <a:gd name="connsiteY9" fmla="*/ 1020725 h 1674628"/>
              <a:gd name="connsiteX10" fmla="*/ 2913 w 7764680"/>
              <a:gd name="connsiteY10" fmla="*/ 951614 h 1674628"/>
              <a:gd name="connsiteX11" fmla="*/ 13545 w 7764680"/>
              <a:gd name="connsiteY11" fmla="*/ 685800 h 1674628"/>
              <a:gd name="connsiteX12" fmla="*/ 18862 w 7764680"/>
              <a:gd name="connsiteY12" fmla="*/ 606055 h 1674628"/>
              <a:gd name="connsiteX13" fmla="*/ 29494 w 7764680"/>
              <a:gd name="connsiteY13" fmla="*/ 579474 h 1674628"/>
              <a:gd name="connsiteX14" fmla="*/ 34811 w 7764680"/>
              <a:gd name="connsiteY14" fmla="*/ 558209 h 1674628"/>
              <a:gd name="connsiteX15" fmla="*/ 40127 w 7764680"/>
              <a:gd name="connsiteY15" fmla="*/ 531628 h 1674628"/>
              <a:gd name="connsiteX16" fmla="*/ 45443 w 7764680"/>
              <a:gd name="connsiteY16" fmla="*/ 499730 h 1674628"/>
              <a:gd name="connsiteX17" fmla="*/ 56076 w 7764680"/>
              <a:gd name="connsiteY17" fmla="*/ 483781 h 1674628"/>
              <a:gd name="connsiteX18" fmla="*/ 61392 w 7764680"/>
              <a:gd name="connsiteY18" fmla="*/ 441251 h 1674628"/>
              <a:gd name="connsiteX19" fmla="*/ 72024 w 7764680"/>
              <a:gd name="connsiteY19" fmla="*/ 414669 h 1674628"/>
              <a:gd name="connsiteX20" fmla="*/ 77341 w 7764680"/>
              <a:gd name="connsiteY20" fmla="*/ 393404 h 1674628"/>
              <a:gd name="connsiteX21" fmla="*/ 93290 w 7764680"/>
              <a:gd name="connsiteY21" fmla="*/ 334925 h 1674628"/>
              <a:gd name="connsiteX22" fmla="*/ 109238 w 7764680"/>
              <a:gd name="connsiteY22" fmla="*/ 308344 h 1674628"/>
              <a:gd name="connsiteX23" fmla="*/ 135820 w 7764680"/>
              <a:gd name="connsiteY23" fmla="*/ 292395 h 1674628"/>
              <a:gd name="connsiteX24" fmla="*/ 162401 w 7764680"/>
              <a:gd name="connsiteY24" fmla="*/ 265814 h 1674628"/>
              <a:gd name="connsiteX25" fmla="*/ 178350 w 7764680"/>
              <a:gd name="connsiteY25" fmla="*/ 260497 h 1674628"/>
              <a:gd name="connsiteX26" fmla="*/ 199615 w 7764680"/>
              <a:gd name="connsiteY26" fmla="*/ 249865 h 1674628"/>
              <a:gd name="connsiteX27" fmla="*/ 226197 w 7764680"/>
              <a:gd name="connsiteY27" fmla="*/ 233916 h 1674628"/>
              <a:gd name="connsiteX28" fmla="*/ 263411 w 7764680"/>
              <a:gd name="connsiteY28" fmla="*/ 212651 h 1674628"/>
              <a:gd name="connsiteX29" fmla="*/ 284676 w 7764680"/>
              <a:gd name="connsiteY29" fmla="*/ 207334 h 1674628"/>
              <a:gd name="connsiteX30" fmla="*/ 566438 w 7764680"/>
              <a:gd name="connsiteY30" fmla="*/ 217967 h 1674628"/>
              <a:gd name="connsiteX31" fmla="*/ 795038 w 7764680"/>
              <a:gd name="connsiteY31" fmla="*/ 223283 h 1674628"/>
              <a:gd name="connsiteX32" fmla="*/ 938578 w 7764680"/>
              <a:gd name="connsiteY32" fmla="*/ 239232 h 1674628"/>
              <a:gd name="connsiteX33" fmla="*/ 959843 w 7764680"/>
              <a:gd name="connsiteY33" fmla="*/ 249865 h 1674628"/>
              <a:gd name="connsiteX34" fmla="*/ 975792 w 7764680"/>
              <a:gd name="connsiteY34" fmla="*/ 265814 h 1674628"/>
              <a:gd name="connsiteX35" fmla="*/ 997057 w 7764680"/>
              <a:gd name="connsiteY35" fmla="*/ 271130 h 1674628"/>
              <a:gd name="connsiteX36" fmla="*/ 1023638 w 7764680"/>
              <a:gd name="connsiteY36" fmla="*/ 281762 h 1674628"/>
              <a:gd name="connsiteX37" fmla="*/ 1034271 w 7764680"/>
              <a:gd name="connsiteY37" fmla="*/ 297711 h 1674628"/>
              <a:gd name="connsiteX38" fmla="*/ 1060852 w 7764680"/>
              <a:gd name="connsiteY38" fmla="*/ 313660 h 1674628"/>
              <a:gd name="connsiteX39" fmla="*/ 1124648 w 7764680"/>
              <a:gd name="connsiteY39" fmla="*/ 350874 h 1674628"/>
              <a:gd name="connsiteX40" fmla="*/ 1161862 w 7764680"/>
              <a:gd name="connsiteY40" fmla="*/ 382772 h 1674628"/>
              <a:gd name="connsiteX41" fmla="*/ 1177811 w 7764680"/>
              <a:gd name="connsiteY41" fmla="*/ 388088 h 1674628"/>
              <a:gd name="connsiteX42" fmla="*/ 1183127 w 7764680"/>
              <a:gd name="connsiteY42" fmla="*/ 404037 h 1674628"/>
              <a:gd name="connsiteX43" fmla="*/ 1215024 w 7764680"/>
              <a:gd name="connsiteY43" fmla="*/ 451883 h 1674628"/>
              <a:gd name="connsiteX44" fmla="*/ 1220341 w 7764680"/>
              <a:gd name="connsiteY44" fmla="*/ 467832 h 1674628"/>
              <a:gd name="connsiteX45" fmla="*/ 1230973 w 7764680"/>
              <a:gd name="connsiteY45" fmla="*/ 483781 h 1674628"/>
              <a:gd name="connsiteX46" fmla="*/ 1241606 w 7764680"/>
              <a:gd name="connsiteY46" fmla="*/ 515679 h 1674628"/>
              <a:gd name="connsiteX47" fmla="*/ 1246922 w 7764680"/>
              <a:gd name="connsiteY47" fmla="*/ 531628 h 1674628"/>
              <a:gd name="connsiteX48" fmla="*/ 1273504 w 7764680"/>
              <a:gd name="connsiteY48" fmla="*/ 579474 h 1674628"/>
              <a:gd name="connsiteX49" fmla="*/ 1278820 w 7764680"/>
              <a:gd name="connsiteY49" fmla="*/ 611372 h 1674628"/>
              <a:gd name="connsiteX50" fmla="*/ 1289452 w 7764680"/>
              <a:gd name="connsiteY50" fmla="*/ 643269 h 1674628"/>
              <a:gd name="connsiteX51" fmla="*/ 1305401 w 7764680"/>
              <a:gd name="connsiteY51" fmla="*/ 728330 h 1674628"/>
              <a:gd name="connsiteX52" fmla="*/ 1321350 w 7764680"/>
              <a:gd name="connsiteY52" fmla="*/ 893134 h 1674628"/>
              <a:gd name="connsiteX53" fmla="*/ 1326666 w 7764680"/>
              <a:gd name="connsiteY53" fmla="*/ 935665 h 1674628"/>
              <a:gd name="connsiteX54" fmla="*/ 1337299 w 7764680"/>
              <a:gd name="connsiteY54" fmla="*/ 999460 h 1674628"/>
              <a:gd name="connsiteX55" fmla="*/ 1342615 w 7764680"/>
              <a:gd name="connsiteY55" fmla="*/ 1036674 h 1674628"/>
              <a:gd name="connsiteX56" fmla="*/ 1353248 w 7764680"/>
              <a:gd name="connsiteY56" fmla="*/ 1068572 h 1674628"/>
              <a:gd name="connsiteX57" fmla="*/ 1369197 w 7764680"/>
              <a:gd name="connsiteY57" fmla="*/ 1201479 h 1674628"/>
              <a:gd name="connsiteX58" fmla="*/ 1374513 w 7764680"/>
              <a:gd name="connsiteY58" fmla="*/ 1254641 h 1674628"/>
              <a:gd name="connsiteX59" fmla="*/ 1401094 w 7764680"/>
              <a:gd name="connsiteY59" fmla="*/ 1302488 h 1674628"/>
              <a:gd name="connsiteX60" fmla="*/ 1417043 w 7764680"/>
              <a:gd name="connsiteY60" fmla="*/ 1360967 h 1674628"/>
              <a:gd name="connsiteX61" fmla="*/ 1432992 w 7764680"/>
              <a:gd name="connsiteY61" fmla="*/ 1382232 h 1674628"/>
              <a:gd name="connsiteX62" fmla="*/ 1438308 w 7764680"/>
              <a:gd name="connsiteY62" fmla="*/ 1414130 h 1674628"/>
              <a:gd name="connsiteX63" fmla="*/ 1464890 w 7764680"/>
              <a:gd name="connsiteY63" fmla="*/ 1451344 h 1674628"/>
              <a:gd name="connsiteX64" fmla="*/ 1470206 w 7764680"/>
              <a:gd name="connsiteY64" fmla="*/ 1488558 h 1674628"/>
              <a:gd name="connsiteX65" fmla="*/ 1491471 w 7764680"/>
              <a:gd name="connsiteY65" fmla="*/ 1504507 h 1674628"/>
              <a:gd name="connsiteX66" fmla="*/ 1502104 w 7764680"/>
              <a:gd name="connsiteY66" fmla="*/ 1520455 h 1674628"/>
              <a:gd name="connsiteX67" fmla="*/ 1518052 w 7764680"/>
              <a:gd name="connsiteY67" fmla="*/ 1531088 h 1674628"/>
              <a:gd name="connsiteX68" fmla="*/ 1544634 w 7764680"/>
              <a:gd name="connsiteY68" fmla="*/ 1552353 h 1674628"/>
              <a:gd name="connsiteX69" fmla="*/ 1571215 w 7764680"/>
              <a:gd name="connsiteY69" fmla="*/ 1562986 h 1674628"/>
              <a:gd name="connsiteX70" fmla="*/ 1624378 w 7764680"/>
              <a:gd name="connsiteY70" fmla="*/ 1584251 h 1674628"/>
              <a:gd name="connsiteX71" fmla="*/ 1640327 w 7764680"/>
              <a:gd name="connsiteY71" fmla="*/ 1594883 h 1674628"/>
              <a:gd name="connsiteX72" fmla="*/ 1826397 w 7764680"/>
              <a:gd name="connsiteY72" fmla="*/ 1589567 h 1674628"/>
              <a:gd name="connsiteX73" fmla="*/ 1847662 w 7764680"/>
              <a:gd name="connsiteY73" fmla="*/ 1584251 h 1674628"/>
              <a:gd name="connsiteX74" fmla="*/ 1895508 w 7764680"/>
              <a:gd name="connsiteY74" fmla="*/ 1568302 h 1674628"/>
              <a:gd name="connsiteX75" fmla="*/ 1927406 w 7764680"/>
              <a:gd name="connsiteY75" fmla="*/ 1547037 h 1674628"/>
              <a:gd name="connsiteX76" fmla="*/ 1943355 w 7764680"/>
              <a:gd name="connsiteY76" fmla="*/ 1531088 h 1674628"/>
              <a:gd name="connsiteX77" fmla="*/ 1953987 w 7764680"/>
              <a:gd name="connsiteY77" fmla="*/ 1504507 h 1674628"/>
              <a:gd name="connsiteX78" fmla="*/ 1964620 w 7764680"/>
              <a:gd name="connsiteY78" fmla="*/ 1483241 h 1674628"/>
              <a:gd name="connsiteX79" fmla="*/ 1980569 w 7764680"/>
              <a:gd name="connsiteY79" fmla="*/ 1446028 h 1674628"/>
              <a:gd name="connsiteX80" fmla="*/ 1996517 w 7764680"/>
              <a:gd name="connsiteY80" fmla="*/ 1286539 h 1674628"/>
              <a:gd name="connsiteX81" fmla="*/ 2012466 w 7764680"/>
              <a:gd name="connsiteY81" fmla="*/ 1180214 h 1674628"/>
              <a:gd name="connsiteX82" fmla="*/ 2028415 w 7764680"/>
              <a:gd name="connsiteY82" fmla="*/ 1057939 h 1674628"/>
              <a:gd name="connsiteX83" fmla="*/ 2092211 w 7764680"/>
              <a:gd name="connsiteY83" fmla="*/ 845288 h 1674628"/>
              <a:gd name="connsiteX84" fmla="*/ 2134741 w 7764680"/>
              <a:gd name="connsiteY84" fmla="*/ 738962 h 1674628"/>
              <a:gd name="connsiteX85" fmla="*/ 2140057 w 7764680"/>
              <a:gd name="connsiteY85" fmla="*/ 691116 h 1674628"/>
              <a:gd name="connsiteX86" fmla="*/ 2156006 w 7764680"/>
              <a:gd name="connsiteY86" fmla="*/ 643269 h 1674628"/>
              <a:gd name="connsiteX87" fmla="*/ 2150690 w 7764680"/>
              <a:gd name="connsiteY87" fmla="*/ 505046 h 1674628"/>
              <a:gd name="connsiteX88" fmla="*/ 2145373 w 7764680"/>
              <a:gd name="connsiteY88" fmla="*/ 478465 h 1674628"/>
              <a:gd name="connsiteX89" fmla="*/ 2134741 w 7764680"/>
              <a:gd name="connsiteY89" fmla="*/ 457200 h 1674628"/>
              <a:gd name="connsiteX90" fmla="*/ 2140057 w 7764680"/>
              <a:gd name="connsiteY90" fmla="*/ 345558 h 1674628"/>
              <a:gd name="connsiteX91" fmla="*/ 2145373 w 7764680"/>
              <a:gd name="connsiteY91" fmla="*/ 329609 h 1674628"/>
              <a:gd name="connsiteX92" fmla="*/ 2150690 w 7764680"/>
              <a:gd name="connsiteY92" fmla="*/ 303028 h 1674628"/>
              <a:gd name="connsiteX93" fmla="*/ 2187904 w 7764680"/>
              <a:gd name="connsiteY93" fmla="*/ 271130 h 1674628"/>
              <a:gd name="connsiteX94" fmla="*/ 2214485 w 7764680"/>
              <a:gd name="connsiteY94" fmla="*/ 244548 h 1674628"/>
              <a:gd name="connsiteX95" fmla="*/ 2262331 w 7764680"/>
              <a:gd name="connsiteY95" fmla="*/ 212651 h 1674628"/>
              <a:gd name="connsiteX96" fmla="*/ 2278280 w 7764680"/>
              <a:gd name="connsiteY96" fmla="*/ 196702 h 1674628"/>
              <a:gd name="connsiteX97" fmla="*/ 2336759 w 7764680"/>
              <a:gd name="connsiteY97" fmla="*/ 175437 h 1674628"/>
              <a:gd name="connsiteX98" fmla="*/ 2389922 w 7764680"/>
              <a:gd name="connsiteY98" fmla="*/ 159488 h 1674628"/>
              <a:gd name="connsiteX99" fmla="*/ 2459034 w 7764680"/>
              <a:gd name="connsiteY99" fmla="*/ 143539 h 1674628"/>
              <a:gd name="connsiteX100" fmla="*/ 2490931 w 7764680"/>
              <a:gd name="connsiteY100" fmla="*/ 132907 h 1674628"/>
              <a:gd name="connsiteX101" fmla="*/ 2857755 w 7764680"/>
              <a:gd name="connsiteY101" fmla="*/ 95693 h 1674628"/>
              <a:gd name="connsiteX102" fmla="*/ 3017243 w 7764680"/>
              <a:gd name="connsiteY102" fmla="*/ 85060 h 1674628"/>
              <a:gd name="connsiteX103" fmla="*/ 3304322 w 7764680"/>
              <a:gd name="connsiteY103" fmla="*/ 116958 h 1674628"/>
              <a:gd name="connsiteX104" fmla="*/ 3352169 w 7764680"/>
              <a:gd name="connsiteY104" fmla="*/ 170121 h 1674628"/>
              <a:gd name="connsiteX105" fmla="*/ 3421280 w 7764680"/>
              <a:gd name="connsiteY105" fmla="*/ 308344 h 1674628"/>
              <a:gd name="connsiteX106" fmla="*/ 3469127 w 7764680"/>
              <a:gd name="connsiteY106" fmla="*/ 435934 h 1674628"/>
              <a:gd name="connsiteX107" fmla="*/ 3485076 w 7764680"/>
              <a:gd name="connsiteY107" fmla="*/ 505046 h 1674628"/>
              <a:gd name="connsiteX108" fmla="*/ 3490392 w 7764680"/>
              <a:gd name="connsiteY108" fmla="*/ 616688 h 1674628"/>
              <a:gd name="connsiteX109" fmla="*/ 3527606 w 7764680"/>
              <a:gd name="connsiteY109" fmla="*/ 802758 h 1674628"/>
              <a:gd name="connsiteX110" fmla="*/ 3532922 w 7764680"/>
              <a:gd name="connsiteY110" fmla="*/ 834655 h 1674628"/>
              <a:gd name="connsiteX111" fmla="*/ 3559504 w 7764680"/>
              <a:gd name="connsiteY111" fmla="*/ 930348 h 1674628"/>
              <a:gd name="connsiteX112" fmla="*/ 3570136 w 7764680"/>
              <a:gd name="connsiteY112" fmla="*/ 994144 h 1674628"/>
              <a:gd name="connsiteX113" fmla="*/ 3580769 w 7764680"/>
              <a:gd name="connsiteY113" fmla="*/ 1041990 h 1674628"/>
              <a:gd name="connsiteX114" fmla="*/ 3591401 w 7764680"/>
              <a:gd name="connsiteY114" fmla="*/ 1143000 h 1674628"/>
              <a:gd name="connsiteX115" fmla="*/ 3649880 w 7764680"/>
              <a:gd name="connsiteY115" fmla="*/ 1297172 h 1674628"/>
              <a:gd name="connsiteX116" fmla="*/ 3665829 w 7764680"/>
              <a:gd name="connsiteY116" fmla="*/ 1323753 h 1674628"/>
              <a:gd name="connsiteX117" fmla="*/ 3687094 w 7764680"/>
              <a:gd name="connsiteY117" fmla="*/ 1382232 h 1674628"/>
              <a:gd name="connsiteX118" fmla="*/ 3756206 w 7764680"/>
              <a:gd name="connsiteY118" fmla="*/ 1435395 h 1674628"/>
              <a:gd name="connsiteX119" fmla="*/ 3873164 w 7764680"/>
              <a:gd name="connsiteY119" fmla="*/ 1483241 h 1674628"/>
              <a:gd name="connsiteX120" fmla="*/ 4006071 w 7764680"/>
              <a:gd name="connsiteY120" fmla="*/ 1499190 h 1674628"/>
              <a:gd name="connsiteX121" fmla="*/ 4325048 w 7764680"/>
              <a:gd name="connsiteY121" fmla="*/ 1477925 h 1674628"/>
              <a:gd name="connsiteX122" fmla="*/ 4394159 w 7764680"/>
              <a:gd name="connsiteY122" fmla="*/ 1451344 h 1674628"/>
              <a:gd name="connsiteX123" fmla="*/ 4489852 w 7764680"/>
              <a:gd name="connsiteY123" fmla="*/ 1387548 h 1674628"/>
              <a:gd name="connsiteX124" fmla="*/ 4537699 w 7764680"/>
              <a:gd name="connsiteY124" fmla="*/ 1355651 h 1674628"/>
              <a:gd name="connsiteX125" fmla="*/ 4612127 w 7764680"/>
              <a:gd name="connsiteY125" fmla="*/ 1249325 h 1674628"/>
              <a:gd name="connsiteX126" fmla="*/ 4654657 w 7764680"/>
              <a:gd name="connsiteY126" fmla="*/ 1196162 h 1674628"/>
              <a:gd name="connsiteX127" fmla="*/ 4691871 w 7764680"/>
              <a:gd name="connsiteY127" fmla="*/ 1127051 h 1674628"/>
              <a:gd name="connsiteX128" fmla="*/ 4718452 w 7764680"/>
              <a:gd name="connsiteY128" fmla="*/ 951614 h 1674628"/>
              <a:gd name="connsiteX129" fmla="*/ 4638708 w 7764680"/>
              <a:gd name="connsiteY129" fmla="*/ 510362 h 1674628"/>
              <a:gd name="connsiteX130" fmla="*/ 4633392 w 7764680"/>
              <a:gd name="connsiteY130" fmla="*/ 435934 h 1674628"/>
              <a:gd name="connsiteX131" fmla="*/ 4617443 w 7764680"/>
              <a:gd name="connsiteY131" fmla="*/ 308344 h 1674628"/>
              <a:gd name="connsiteX132" fmla="*/ 4628076 w 7764680"/>
              <a:gd name="connsiteY132" fmla="*/ 148855 h 1674628"/>
              <a:gd name="connsiteX133" fmla="*/ 4707820 w 7764680"/>
              <a:gd name="connsiteY133" fmla="*/ 69111 h 1674628"/>
              <a:gd name="connsiteX134" fmla="*/ 4776931 w 7764680"/>
              <a:gd name="connsiteY134" fmla="*/ 15948 h 1674628"/>
              <a:gd name="connsiteX135" fmla="*/ 4840727 w 7764680"/>
              <a:gd name="connsiteY135" fmla="*/ 0 h 1674628"/>
              <a:gd name="connsiteX136" fmla="*/ 5021480 w 7764680"/>
              <a:gd name="connsiteY136" fmla="*/ 26581 h 1674628"/>
              <a:gd name="connsiteX137" fmla="*/ 5165020 w 7764680"/>
              <a:gd name="connsiteY137" fmla="*/ 90376 h 1674628"/>
              <a:gd name="connsiteX138" fmla="*/ 5218183 w 7764680"/>
              <a:gd name="connsiteY138" fmla="*/ 111641 h 1674628"/>
              <a:gd name="connsiteX139" fmla="*/ 5281978 w 7764680"/>
              <a:gd name="connsiteY139" fmla="*/ 154172 h 1674628"/>
              <a:gd name="connsiteX140" fmla="*/ 5319192 w 7764680"/>
              <a:gd name="connsiteY140" fmla="*/ 164804 h 1674628"/>
              <a:gd name="connsiteX141" fmla="*/ 5499945 w 7764680"/>
              <a:gd name="connsiteY141" fmla="*/ 233916 h 1674628"/>
              <a:gd name="connsiteX142" fmla="*/ 5632852 w 7764680"/>
              <a:gd name="connsiteY142" fmla="*/ 329609 h 1674628"/>
              <a:gd name="connsiteX143" fmla="*/ 5691331 w 7764680"/>
              <a:gd name="connsiteY143" fmla="*/ 441251 h 1674628"/>
              <a:gd name="connsiteX144" fmla="*/ 5744494 w 7764680"/>
              <a:gd name="connsiteY144" fmla="*/ 552893 h 1674628"/>
              <a:gd name="connsiteX145" fmla="*/ 5792341 w 7764680"/>
              <a:gd name="connsiteY145" fmla="*/ 733646 h 1674628"/>
              <a:gd name="connsiteX146" fmla="*/ 5813606 w 7764680"/>
              <a:gd name="connsiteY146" fmla="*/ 792125 h 1674628"/>
              <a:gd name="connsiteX147" fmla="*/ 5818922 w 7764680"/>
              <a:gd name="connsiteY147" fmla="*/ 829339 h 1674628"/>
              <a:gd name="connsiteX148" fmla="*/ 5824238 w 7764680"/>
              <a:gd name="connsiteY148" fmla="*/ 909083 h 1674628"/>
              <a:gd name="connsiteX149" fmla="*/ 5856136 w 7764680"/>
              <a:gd name="connsiteY149" fmla="*/ 999460 h 1674628"/>
              <a:gd name="connsiteX150" fmla="*/ 5872085 w 7764680"/>
              <a:gd name="connsiteY150" fmla="*/ 1063255 h 1674628"/>
              <a:gd name="connsiteX151" fmla="*/ 5973094 w 7764680"/>
              <a:gd name="connsiteY151" fmla="*/ 1318437 h 1674628"/>
              <a:gd name="connsiteX152" fmla="*/ 5989043 w 7764680"/>
              <a:gd name="connsiteY152" fmla="*/ 1345018 h 1674628"/>
              <a:gd name="connsiteX153" fmla="*/ 6042206 w 7764680"/>
              <a:gd name="connsiteY153" fmla="*/ 1382232 h 1674628"/>
              <a:gd name="connsiteX154" fmla="*/ 6116634 w 7764680"/>
              <a:gd name="connsiteY154" fmla="*/ 1424762 h 1674628"/>
              <a:gd name="connsiteX155" fmla="*/ 6164480 w 7764680"/>
              <a:gd name="connsiteY155" fmla="*/ 1435395 h 1674628"/>
              <a:gd name="connsiteX156" fmla="*/ 6377131 w 7764680"/>
              <a:gd name="connsiteY156" fmla="*/ 1403497 h 1674628"/>
              <a:gd name="connsiteX157" fmla="*/ 6440927 w 7764680"/>
              <a:gd name="connsiteY157" fmla="*/ 1345018 h 1674628"/>
              <a:gd name="connsiteX158" fmla="*/ 6504722 w 7764680"/>
              <a:gd name="connsiteY158" fmla="*/ 1238693 h 1674628"/>
              <a:gd name="connsiteX159" fmla="*/ 6557885 w 7764680"/>
              <a:gd name="connsiteY159" fmla="*/ 1148316 h 1674628"/>
              <a:gd name="connsiteX160" fmla="*/ 6579150 w 7764680"/>
              <a:gd name="connsiteY160" fmla="*/ 1105786 h 1674628"/>
              <a:gd name="connsiteX161" fmla="*/ 6595099 w 7764680"/>
              <a:gd name="connsiteY161" fmla="*/ 1079204 h 1674628"/>
              <a:gd name="connsiteX162" fmla="*/ 6632313 w 7764680"/>
              <a:gd name="connsiteY162" fmla="*/ 951614 h 1674628"/>
              <a:gd name="connsiteX163" fmla="*/ 6642945 w 7764680"/>
              <a:gd name="connsiteY163" fmla="*/ 818707 h 1674628"/>
              <a:gd name="connsiteX164" fmla="*/ 6653578 w 7764680"/>
              <a:gd name="connsiteY164" fmla="*/ 749595 h 1674628"/>
              <a:gd name="connsiteX165" fmla="*/ 6669527 w 7764680"/>
              <a:gd name="connsiteY165" fmla="*/ 552893 h 1674628"/>
              <a:gd name="connsiteX166" fmla="*/ 6696108 w 7764680"/>
              <a:gd name="connsiteY166" fmla="*/ 361507 h 1674628"/>
              <a:gd name="connsiteX167" fmla="*/ 6712057 w 7764680"/>
              <a:gd name="connsiteY167" fmla="*/ 297711 h 1674628"/>
              <a:gd name="connsiteX168" fmla="*/ 6749271 w 7764680"/>
              <a:gd name="connsiteY168" fmla="*/ 170121 h 1674628"/>
              <a:gd name="connsiteX169" fmla="*/ 6759904 w 7764680"/>
              <a:gd name="connsiteY169" fmla="*/ 122274 h 1674628"/>
              <a:gd name="connsiteX170" fmla="*/ 6775852 w 7764680"/>
              <a:gd name="connsiteY170" fmla="*/ 95693 h 1674628"/>
              <a:gd name="connsiteX171" fmla="*/ 6839648 w 7764680"/>
              <a:gd name="connsiteY171" fmla="*/ 111641 h 1674628"/>
              <a:gd name="connsiteX172" fmla="*/ 6898127 w 7764680"/>
              <a:gd name="connsiteY172" fmla="*/ 116958 h 1674628"/>
              <a:gd name="connsiteX173" fmla="*/ 7217104 w 7764680"/>
              <a:gd name="connsiteY173" fmla="*/ 127590 h 1674628"/>
              <a:gd name="connsiteX174" fmla="*/ 7233052 w 7764680"/>
              <a:gd name="connsiteY174" fmla="*/ 132907 h 1674628"/>
              <a:gd name="connsiteX175" fmla="*/ 7318113 w 7764680"/>
              <a:gd name="connsiteY175" fmla="*/ 180753 h 1674628"/>
              <a:gd name="connsiteX176" fmla="*/ 7392541 w 7764680"/>
              <a:gd name="connsiteY176" fmla="*/ 260497 h 1674628"/>
              <a:gd name="connsiteX177" fmla="*/ 7461652 w 7764680"/>
              <a:gd name="connsiteY177" fmla="*/ 318976 h 1674628"/>
              <a:gd name="connsiteX178" fmla="*/ 7482917 w 7764680"/>
              <a:gd name="connsiteY178" fmla="*/ 334925 h 1674628"/>
              <a:gd name="connsiteX179" fmla="*/ 7525448 w 7764680"/>
              <a:gd name="connsiteY179" fmla="*/ 478465 h 1674628"/>
              <a:gd name="connsiteX180" fmla="*/ 7567978 w 7764680"/>
              <a:gd name="connsiteY180" fmla="*/ 584790 h 1674628"/>
              <a:gd name="connsiteX181" fmla="*/ 7583927 w 7764680"/>
              <a:gd name="connsiteY181" fmla="*/ 632637 h 1674628"/>
              <a:gd name="connsiteX182" fmla="*/ 7605192 w 7764680"/>
              <a:gd name="connsiteY182" fmla="*/ 738962 h 1674628"/>
              <a:gd name="connsiteX183" fmla="*/ 7610508 w 7764680"/>
              <a:gd name="connsiteY183" fmla="*/ 925032 h 1674628"/>
              <a:gd name="connsiteX184" fmla="*/ 7642406 w 7764680"/>
              <a:gd name="connsiteY184" fmla="*/ 1111102 h 1674628"/>
              <a:gd name="connsiteX185" fmla="*/ 7653038 w 7764680"/>
              <a:gd name="connsiteY185" fmla="*/ 1190846 h 1674628"/>
              <a:gd name="connsiteX186" fmla="*/ 7679620 w 7764680"/>
              <a:gd name="connsiteY186" fmla="*/ 1286539 h 1674628"/>
              <a:gd name="connsiteX187" fmla="*/ 7684936 w 7764680"/>
              <a:gd name="connsiteY187" fmla="*/ 1345018 h 1674628"/>
              <a:gd name="connsiteX188" fmla="*/ 7690252 w 7764680"/>
              <a:gd name="connsiteY188" fmla="*/ 1371600 h 1674628"/>
              <a:gd name="connsiteX189" fmla="*/ 7743415 w 7764680"/>
              <a:gd name="connsiteY189" fmla="*/ 1376916 h 1674628"/>
              <a:gd name="connsiteX190" fmla="*/ 7764680 w 7764680"/>
              <a:gd name="connsiteY190" fmla="*/ 1387548 h 1674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7764680" h="1674628">
                <a:moveTo>
                  <a:pt x="109238" y="1674628"/>
                </a:moveTo>
                <a:cubicBezTo>
                  <a:pt x="107397" y="1666344"/>
                  <a:pt x="97928" y="1621749"/>
                  <a:pt x="93290" y="1605516"/>
                </a:cubicBezTo>
                <a:cubicBezTo>
                  <a:pt x="91750" y="1600128"/>
                  <a:pt x="89745" y="1594883"/>
                  <a:pt x="87973" y="1589567"/>
                </a:cubicBezTo>
                <a:cubicBezTo>
                  <a:pt x="86201" y="1577162"/>
                  <a:pt x="85954" y="1564442"/>
                  <a:pt x="82657" y="1552353"/>
                </a:cubicBezTo>
                <a:cubicBezTo>
                  <a:pt x="80572" y="1544707"/>
                  <a:pt x="74041" y="1538752"/>
                  <a:pt x="72024" y="1531088"/>
                </a:cubicBezTo>
                <a:cubicBezTo>
                  <a:pt x="65125" y="1504873"/>
                  <a:pt x="56076" y="1451344"/>
                  <a:pt x="56076" y="1451344"/>
                </a:cubicBezTo>
                <a:cubicBezTo>
                  <a:pt x="54304" y="1385776"/>
                  <a:pt x="53671" y="1320168"/>
                  <a:pt x="50759" y="1254641"/>
                </a:cubicBezTo>
                <a:cubicBezTo>
                  <a:pt x="48680" y="1207862"/>
                  <a:pt x="47796" y="1221889"/>
                  <a:pt x="34811" y="1185530"/>
                </a:cubicBezTo>
                <a:cubicBezTo>
                  <a:pt x="29157" y="1169698"/>
                  <a:pt x="18862" y="1137683"/>
                  <a:pt x="18862" y="1137683"/>
                </a:cubicBezTo>
                <a:cubicBezTo>
                  <a:pt x="17090" y="1098697"/>
                  <a:pt x="16878" y="1059609"/>
                  <a:pt x="13545" y="1020725"/>
                </a:cubicBezTo>
                <a:cubicBezTo>
                  <a:pt x="11554" y="997502"/>
                  <a:pt x="3337" y="974918"/>
                  <a:pt x="2913" y="951614"/>
                </a:cubicBezTo>
                <a:cubicBezTo>
                  <a:pt x="-3671" y="589493"/>
                  <a:pt x="1344" y="826106"/>
                  <a:pt x="13545" y="685800"/>
                </a:cubicBezTo>
                <a:cubicBezTo>
                  <a:pt x="15853" y="659259"/>
                  <a:pt x="14910" y="632401"/>
                  <a:pt x="18862" y="606055"/>
                </a:cubicBezTo>
                <a:cubicBezTo>
                  <a:pt x="20278" y="596618"/>
                  <a:pt x="26476" y="588527"/>
                  <a:pt x="29494" y="579474"/>
                </a:cubicBezTo>
                <a:cubicBezTo>
                  <a:pt x="31805" y="572542"/>
                  <a:pt x="33226" y="565342"/>
                  <a:pt x="34811" y="558209"/>
                </a:cubicBezTo>
                <a:cubicBezTo>
                  <a:pt x="36771" y="549388"/>
                  <a:pt x="38511" y="540518"/>
                  <a:pt x="40127" y="531628"/>
                </a:cubicBezTo>
                <a:cubicBezTo>
                  <a:pt x="42055" y="521023"/>
                  <a:pt x="42034" y="509956"/>
                  <a:pt x="45443" y="499730"/>
                </a:cubicBezTo>
                <a:cubicBezTo>
                  <a:pt x="47464" y="493668"/>
                  <a:pt x="52532" y="489097"/>
                  <a:pt x="56076" y="483781"/>
                </a:cubicBezTo>
                <a:cubicBezTo>
                  <a:pt x="57848" y="469604"/>
                  <a:pt x="58180" y="455172"/>
                  <a:pt x="61392" y="441251"/>
                </a:cubicBezTo>
                <a:cubicBezTo>
                  <a:pt x="63538" y="431952"/>
                  <a:pt x="69006" y="423722"/>
                  <a:pt x="72024" y="414669"/>
                </a:cubicBezTo>
                <a:cubicBezTo>
                  <a:pt x="74335" y="407737"/>
                  <a:pt x="75756" y="400537"/>
                  <a:pt x="77341" y="393404"/>
                </a:cubicBezTo>
                <a:cubicBezTo>
                  <a:pt x="81064" y="376651"/>
                  <a:pt x="84502" y="349573"/>
                  <a:pt x="93290" y="334925"/>
                </a:cubicBezTo>
                <a:cubicBezTo>
                  <a:pt x="98606" y="326065"/>
                  <a:pt x="101932" y="315650"/>
                  <a:pt x="109238" y="308344"/>
                </a:cubicBezTo>
                <a:cubicBezTo>
                  <a:pt x="116545" y="301037"/>
                  <a:pt x="127751" y="298850"/>
                  <a:pt x="135820" y="292395"/>
                </a:cubicBezTo>
                <a:cubicBezTo>
                  <a:pt x="145605" y="284567"/>
                  <a:pt x="152377" y="273332"/>
                  <a:pt x="162401" y="265814"/>
                </a:cubicBezTo>
                <a:cubicBezTo>
                  <a:pt x="166884" y="262452"/>
                  <a:pt x="173199" y="262705"/>
                  <a:pt x="178350" y="260497"/>
                </a:cubicBezTo>
                <a:cubicBezTo>
                  <a:pt x="185634" y="257375"/>
                  <a:pt x="192687" y="253714"/>
                  <a:pt x="199615" y="249865"/>
                </a:cubicBezTo>
                <a:cubicBezTo>
                  <a:pt x="208648" y="244847"/>
                  <a:pt x="217435" y="239393"/>
                  <a:pt x="226197" y="233916"/>
                </a:cubicBezTo>
                <a:cubicBezTo>
                  <a:pt x="241629" y="224271"/>
                  <a:pt x="245250" y="219461"/>
                  <a:pt x="263411" y="212651"/>
                </a:cubicBezTo>
                <a:cubicBezTo>
                  <a:pt x="270252" y="210086"/>
                  <a:pt x="277588" y="209106"/>
                  <a:pt x="284676" y="207334"/>
                </a:cubicBezTo>
                <a:lnTo>
                  <a:pt x="566438" y="217967"/>
                </a:lnTo>
                <a:cubicBezTo>
                  <a:pt x="642621" y="220348"/>
                  <a:pt x="718942" y="218935"/>
                  <a:pt x="795038" y="223283"/>
                </a:cubicBezTo>
                <a:cubicBezTo>
                  <a:pt x="843101" y="226029"/>
                  <a:pt x="938578" y="239232"/>
                  <a:pt x="938578" y="239232"/>
                </a:cubicBezTo>
                <a:cubicBezTo>
                  <a:pt x="945666" y="242776"/>
                  <a:pt x="953394" y="245259"/>
                  <a:pt x="959843" y="249865"/>
                </a:cubicBezTo>
                <a:cubicBezTo>
                  <a:pt x="965961" y="254235"/>
                  <a:pt x="969264" y="262084"/>
                  <a:pt x="975792" y="265814"/>
                </a:cubicBezTo>
                <a:cubicBezTo>
                  <a:pt x="982136" y="269439"/>
                  <a:pt x="990125" y="268820"/>
                  <a:pt x="997057" y="271130"/>
                </a:cubicBezTo>
                <a:cubicBezTo>
                  <a:pt x="1006110" y="274148"/>
                  <a:pt x="1014778" y="278218"/>
                  <a:pt x="1023638" y="281762"/>
                </a:cubicBezTo>
                <a:cubicBezTo>
                  <a:pt x="1027182" y="287078"/>
                  <a:pt x="1029420" y="293553"/>
                  <a:pt x="1034271" y="297711"/>
                </a:cubicBezTo>
                <a:cubicBezTo>
                  <a:pt x="1042116" y="304436"/>
                  <a:pt x="1051819" y="308642"/>
                  <a:pt x="1060852" y="313660"/>
                </a:cubicBezTo>
                <a:cubicBezTo>
                  <a:pt x="1081896" y="325351"/>
                  <a:pt x="1107407" y="333633"/>
                  <a:pt x="1124648" y="350874"/>
                </a:cubicBezTo>
                <a:cubicBezTo>
                  <a:pt x="1137217" y="363443"/>
                  <a:pt x="1145950" y="373679"/>
                  <a:pt x="1161862" y="382772"/>
                </a:cubicBezTo>
                <a:cubicBezTo>
                  <a:pt x="1166728" y="385552"/>
                  <a:pt x="1172495" y="386316"/>
                  <a:pt x="1177811" y="388088"/>
                </a:cubicBezTo>
                <a:cubicBezTo>
                  <a:pt x="1179583" y="393404"/>
                  <a:pt x="1180157" y="399285"/>
                  <a:pt x="1183127" y="404037"/>
                </a:cubicBezTo>
                <a:cubicBezTo>
                  <a:pt x="1211637" y="449654"/>
                  <a:pt x="1197715" y="411496"/>
                  <a:pt x="1215024" y="451883"/>
                </a:cubicBezTo>
                <a:cubicBezTo>
                  <a:pt x="1217232" y="457034"/>
                  <a:pt x="1217835" y="462820"/>
                  <a:pt x="1220341" y="467832"/>
                </a:cubicBezTo>
                <a:cubicBezTo>
                  <a:pt x="1223198" y="473547"/>
                  <a:pt x="1228378" y="477942"/>
                  <a:pt x="1230973" y="483781"/>
                </a:cubicBezTo>
                <a:cubicBezTo>
                  <a:pt x="1235525" y="494023"/>
                  <a:pt x="1238062" y="505046"/>
                  <a:pt x="1241606" y="515679"/>
                </a:cubicBezTo>
                <a:cubicBezTo>
                  <a:pt x="1243378" y="520995"/>
                  <a:pt x="1244416" y="526616"/>
                  <a:pt x="1246922" y="531628"/>
                </a:cubicBezTo>
                <a:cubicBezTo>
                  <a:pt x="1262176" y="562135"/>
                  <a:pt x="1253478" y="546097"/>
                  <a:pt x="1273504" y="579474"/>
                </a:cubicBezTo>
                <a:cubicBezTo>
                  <a:pt x="1275276" y="590107"/>
                  <a:pt x="1276206" y="600915"/>
                  <a:pt x="1278820" y="611372"/>
                </a:cubicBezTo>
                <a:cubicBezTo>
                  <a:pt x="1281538" y="622245"/>
                  <a:pt x="1287387" y="632254"/>
                  <a:pt x="1289452" y="643269"/>
                </a:cubicBezTo>
                <a:cubicBezTo>
                  <a:pt x="1308747" y="746175"/>
                  <a:pt x="1281043" y="655251"/>
                  <a:pt x="1305401" y="728330"/>
                </a:cubicBezTo>
                <a:cubicBezTo>
                  <a:pt x="1314718" y="933313"/>
                  <a:pt x="1300886" y="777173"/>
                  <a:pt x="1321350" y="893134"/>
                </a:cubicBezTo>
                <a:cubicBezTo>
                  <a:pt x="1323833" y="907204"/>
                  <a:pt x="1324547" y="921536"/>
                  <a:pt x="1326666" y="935665"/>
                </a:cubicBezTo>
                <a:cubicBezTo>
                  <a:pt x="1329864" y="956985"/>
                  <a:pt x="1333937" y="978165"/>
                  <a:pt x="1337299" y="999460"/>
                </a:cubicBezTo>
                <a:cubicBezTo>
                  <a:pt x="1339253" y="1011837"/>
                  <a:pt x="1339797" y="1024464"/>
                  <a:pt x="1342615" y="1036674"/>
                </a:cubicBezTo>
                <a:cubicBezTo>
                  <a:pt x="1345135" y="1047595"/>
                  <a:pt x="1349704" y="1057939"/>
                  <a:pt x="1353248" y="1068572"/>
                </a:cubicBezTo>
                <a:cubicBezTo>
                  <a:pt x="1365122" y="1258559"/>
                  <a:pt x="1349216" y="1074933"/>
                  <a:pt x="1369197" y="1201479"/>
                </a:cubicBezTo>
                <a:cubicBezTo>
                  <a:pt x="1371975" y="1219070"/>
                  <a:pt x="1371021" y="1237178"/>
                  <a:pt x="1374513" y="1254641"/>
                </a:cubicBezTo>
                <a:cubicBezTo>
                  <a:pt x="1378943" y="1276794"/>
                  <a:pt x="1388232" y="1285339"/>
                  <a:pt x="1401094" y="1302488"/>
                </a:cubicBezTo>
                <a:cubicBezTo>
                  <a:pt x="1405224" y="1327264"/>
                  <a:pt x="1404848" y="1339015"/>
                  <a:pt x="1417043" y="1360967"/>
                </a:cubicBezTo>
                <a:cubicBezTo>
                  <a:pt x="1421346" y="1368712"/>
                  <a:pt x="1427676" y="1375144"/>
                  <a:pt x="1432992" y="1382232"/>
                </a:cubicBezTo>
                <a:cubicBezTo>
                  <a:pt x="1434764" y="1392865"/>
                  <a:pt x="1434899" y="1403904"/>
                  <a:pt x="1438308" y="1414130"/>
                </a:cubicBezTo>
                <a:cubicBezTo>
                  <a:pt x="1439863" y="1418794"/>
                  <a:pt x="1464512" y="1450840"/>
                  <a:pt x="1464890" y="1451344"/>
                </a:cubicBezTo>
                <a:cubicBezTo>
                  <a:pt x="1466662" y="1463749"/>
                  <a:pt x="1464602" y="1477350"/>
                  <a:pt x="1470206" y="1488558"/>
                </a:cubicBezTo>
                <a:cubicBezTo>
                  <a:pt x="1474168" y="1496483"/>
                  <a:pt x="1485206" y="1498242"/>
                  <a:pt x="1491471" y="1504507"/>
                </a:cubicBezTo>
                <a:cubicBezTo>
                  <a:pt x="1495989" y="1509025"/>
                  <a:pt x="1497586" y="1515937"/>
                  <a:pt x="1502104" y="1520455"/>
                </a:cubicBezTo>
                <a:cubicBezTo>
                  <a:pt x="1506622" y="1524973"/>
                  <a:pt x="1512941" y="1527254"/>
                  <a:pt x="1518052" y="1531088"/>
                </a:cubicBezTo>
                <a:cubicBezTo>
                  <a:pt x="1527130" y="1537896"/>
                  <a:pt x="1534904" y="1546515"/>
                  <a:pt x="1544634" y="1552353"/>
                </a:cubicBezTo>
                <a:cubicBezTo>
                  <a:pt x="1552817" y="1557263"/>
                  <a:pt x="1562679" y="1558718"/>
                  <a:pt x="1571215" y="1562986"/>
                </a:cubicBezTo>
                <a:cubicBezTo>
                  <a:pt x="1616986" y="1585871"/>
                  <a:pt x="1577660" y="1574906"/>
                  <a:pt x="1624378" y="1584251"/>
                </a:cubicBezTo>
                <a:cubicBezTo>
                  <a:pt x="1629694" y="1587795"/>
                  <a:pt x="1634266" y="1592862"/>
                  <a:pt x="1640327" y="1594883"/>
                </a:cubicBezTo>
                <a:cubicBezTo>
                  <a:pt x="1688776" y="1611033"/>
                  <a:pt x="1825201" y="1589649"/>
                  <a:pt x="1826397" y="1589567"/>
                </a:cubicBezTo>
                <a:cubicBezTo>
                  <a:pt x="1833485" y="1587795"/>
                  <a:pt x="1840730" y="1586562"/>
                  <a:pt x="1847662" y="1584251"/>
                </a:cubicBezTo>
                <a:cubicBezTo>
                  <a:pt x="1907719" y="1564232"/>
                  <a:pt x="1844548" y="1581041"/>
                  <a:pt x="1895508" y="1568302"/>
                </a:cubicBezTo>
                <a:cubicBezTo>
                  <a:pt x="1946387" y="1517423"/>
                  <a:pt x="1881243" y="1577812"/>
                  <a:pt x="1927406" y="1547037"/>
                </a:cubicBezTo>
                <a:cubicBezTo>
                  <a:pt x="1933662" y="1542867"/>
                  <a:pt x="1938039" y="1536404"/>
                  <a:pt x="1943355" y="1531088"/>
                </a:cubicBezTo>
                <a:cubicBezTo>
                  <a:pt x="1946899" y="1522228"/>
                  <a:pt x="1950111" y="1513227"/>
                  <a:pt x="1953987" y="1504507"/>
                </a:cubicBezTo>
                <a:cubicBezTo>
                  <a:pt x="1957206" y="1497265"/>
                  <a:pt x="1961498" y="1490526"/>
                  <a:pt x="1964620" y="1483241"/>
                </a:cubicBezTo>
                <a:cubicBezTo>
                  <a:pt x="1988083" y="1428493"/>
                  <a:pt x="1945309" y="1516546"/>
                  <a:pt x="1980569" y="1446028"/>
                </a:cubicBezTo>
                <a:cubicBezTo>
                  <a:pt x="1995178" y="1372978"/>
                  <a:pt x="1982325" y="1442654"/>
                  <a:pt x="1996517" y="1286539"/>
                </a:cubicBezTo>
                <a:cubicBezTo>
                  <a:pt x="2000663" y="1240937"/>
                  <a:pt x="2005288" y="1230458"/>
                  <a:pt x="2012466" y="1180214"/>
                </a:cubicBezTo>
                <a:cubicBezTo>
                  <a:pt x="2020369" y="1124891"/>
                  <a:pt x="2015797" y="1121029"/>
                  <a:pt x="2028415" y="1057939"/>
                </a:cubicBezTo>
                <a:cubicBezTo>
                  <a:pt x="2043777" y="981130"/>
                  <a:pt x="2066172" y="921234"/>
                  <a:pt x="2092211" y="845288"/>
                </a:cubicBezTo>
                <a:cubicBezTo>
                  <a:pt x="2112634" y="785721"/>
                  <a:pt x="2110779" y="792876"/>
                  <a:pt x="2134741" y="738962"/>
                </a:cubicBezTo>
                <a:cubicBezTo>
                  <a:pt x="2136513" y="723013"/>
                  <a:pt x="2136576" y="706781"/>
                  <a:pt x="2140057" y="691116"/>
                </a:cubicBezTo>
                <a:cubicBezTo>
                  <a:pt x="2143704" y="674705"/>
                  <a:pt x="2156006" y="643269"/>
                  <a:pt x="2156006" y="643269"/>
                </a:cubicBezTo>
                <a:cubicBezTo>
                  <a:pt x="2154234" y="597195"/>
                  <a:pt x="2153659" y="551059"/>
                  <a:pt x="2150690" y="505046"/>
                </a:cubicBezTo>
                <a:cubicBezTo>
                  <a:pt x="2150108" y="496029"/>
                  <a:pt x="2148230" y="487037"/>
                  <a:pt x="2145373" y="478465"/>
                </a:cubicBezTo>
                <a:cubicBezTo>
                  <a:pt x="2142867" y="470947"/>
                  <a:pt x="2138285" y="464288"/>
                  <a:pt x="2134741" y="457200"/>
                </a:cubicBezTo>
                <a:cubicBezTo>
                  <a:pt x="2136513" y="419986"/>
                  <a:pt x="2136963" y="382685"/>
                  <a:pt x="2140057" y="345558"/>
                </a:cubicBezTo>
                <a:cubicBezTo>
                  <a:pt x="2140522" y="339973"/>
                  <a:pt x="2144014" y="335046"/>
                  <a:pt x="2145373" y="329609"/>
                </a:cubicBezTo>
                <a:cubicBezTo>
                  <a:pt x="2147565" y="320843"/>
                  <a:pt x="2146649" y="311110"/>
                  <a:pt x="2150690" y="303028"/>
                </a:cubicBezTo>
                <a:cubicBezTo>
                  <a:pt x="2155807" y="292795"/>
                  <a:pt x="2180773" y="277469"/>
                  <a:pt x="2187904" y="271130"/>
                </a:cubicBezTo>
                <a:cubicBezTo>
                  <a:pt x="2197269" y="262805"/>
                  <a:pt x="2204700" y="252376"/>
                  <a:pt x="2214485" y="244548"/>
                </a:cubicBezTo>
                <a:cubicBezTo>
                  <a:pt x="2303739" y="173144"/>
                  <a:pt x="2185572" y="278445"/>
                  <a:pt x="2262331" y="212651"/>
                </a:cubicBezTo>
                <a:cubicBezTo>
                  <a:pt x="2268039" y="207758"/>
                  <a:pt x="2271833" y="200570"/>
                  <a:pt x="2278280" y="196702"/>
                </a:cubicBezTo>
                <a:cubicBezTo>
                  <a:pt x="2300694" y="183253"/>
                  <a:pt x="2314049" y="181114"/>
                  <a:pt x="2336759" y="175437"/>
                </a:cubicBezTo>
                <a:cubicBezTo>
                  <a:pt x="2374618" y="156507"/>
                  <a:pt x="2340750" y="170835"/>
                  <a:pt x="2389922" y="159488"/>
                </a:cubicBezTo>
                <a:cubicBezTo>
                  <a:pt x="2478283" y="139097"/>
                  <a:pt x="2380336" y="156655"/>
                  <a:pt x="2459034" y="143539"/>
                </a:cubicBezTo>
                <a:cubicBezTo>
                  <a:pt x="2469666" y="139995"/>
                  <a:pt x="2479979" y="135288"/>
                  <a:pt x="2490931" y="132907"/>
                </a:cubicBezTo>
                <a:cubicBezTo>
                  <a:pt x="2618216" y="105237"/>
                  <a:pt x="2714272" y="106192"/>
                  <a:pt x="2857755" y="95693"/>
                </a:cubicBezTo>
                <a:lnTo>
                  <a:pt x="3017243" y="85060"/>
                </a:lnTo>
                <a:cubicBezTo>
                  <a:pt x="3046057" y="86789"/>
                  <a:pt x="3236586" y="49222"/>
                  <a:pt x="3304322" y="116958"/>
                </a:cubicBezTo>
                <a:cubicBezTo>
                  <a:pt x="3321180" y="133816"/>
                  <a:pt x="3336220" y="152400"/>
                  <a:pt x="3352169" y="170121"/>
                </a:cubicBezTo>
                <a:cubicBezTo>
                  <a:pt x="3448486" y="410918"/>
                  <a:pt x="3323630" y="113046"/>
                  <a:pt x="3421280" y="308344"/>
                </a:cubicBezTo>
                <a:cubicBezTo>
                  <a:pt x="3430947" y="327679"/>
                  <a:pt x="3460845" y="405567"/>
                  <a:pt x="3469127" y="435934"/>
                </a:cubicBezTo>
                <a:cubicBezTo>
                  <a:pt x="3475348" y="458744"/>
                  <a:pt x="3479760" y="482009"/>
                  <a:pt x="3485076" y="505046"/>
                </a:cubicBezTo>
                <a:cubicBezTo>
                  <a:pt x="3486848" y="542260"/>
                  <a:pt x="3485123" y="579806"/>
                  <a:pt x="3490392" y="616688"/>
                </a:cubicBezTo>
                <a:cubicBezTo>
                  <a:pt x="3499337" y="679304"/>
                  <a:pt x="3515493" y="740677"/>
                  <a:pt x="3527606" y="802758"/>
                </a:cubicBezTo>
                <a:cubicBezTo>
                  <a:pt x="3529670" y="813337"/>
                  <a:pt x="3530308" y="824198"/>
                  <a:pt x="3532922" y="834655"/>
                </a:cubicBezTo>
                <a:cubicBezTo>
                  <a:pt x="3540951" y="866772"/>
                  <a:pt x="3551981" y="898109"/>
                  <a:pt x="3559504" y="930348"/>
                </a:cubicBezTo>
                <a:cubicBezTo>
                  <a:pt x="3564403" y="951343"/>
                  <a:pt x="3566102" y="972966"/>
                  <a:pt x="3570136" y="994144"/>
                </a:cubicBezTo>
                <a:cubicBezTo>
                  <a:pt x="3573193" y="1010193"/>
                  <a:pt x="3577225" y="1026041"/>
                  <a:pt x="3580769" y="1041990"/>
                </a:cubicBezTo>
                <a:cubicBezTo>
                  <a:pt x="3581666" y="1051854"/>
                  <a:pt x="3587827" y="1126918"/>
                  <a:pt x="3591401" y="1143000"/>
                </a:cubicBezTo>
                <a:cubicBezTo>
                  <a:pt x="3600663" y="1184681"/>
                  <a:pt x="3634104" y="1270879"/>
                  <a:pt x="3649880" y="1297172"/>
                </a:cubicBezTo>
                <a:cubicBezTo>
                  <a:pt x="3655196" y="1306032"/>
                  <a:pt x="3661553" y="1314346"/>
                  <a:pt x="3665829" y="1323753"/>
                </a:cubicBezTo>
                <a:cubicBezTo>
                  <a:pt x="3667939" y="1328395"/>
                  <a:pt x="3682126" y="1376160"/>
                  <a:pt x="3687094" y="1382232"/>
                </a:cubicBezTo>
                <a:cubicBezTo>
                  <a:pt x="3695883" y="1392974"/>
                  <a:pt x="3740536" y="1428120"/>
                  <a:pt x="3756206" y="1435395"/>
                </a:cubicBezTo>
                <a:cubicBezTo>
                  <a:pt x="3794411" y="1453133"/>
                  <a:pt x="3831215" y="1479427"/>
                  <a:pt x="3873164" y="1483241"/>
                </a:cubicBezTo>
                <a:cubicBezTo>
                  <a:pt x="3956601" y="1490827"/>
                  <a:pt x="3912266" y="1485790"/>
                  <a:pt x="4006071" y="1499190"/>
                </a:cubicBezTo>
                <a:cubicBezTo>
                  <a:pt x="4112397" y="1492102"/>
                  <a:pt x="4219287" y="1490964"/>
                  <a:pt x="4325048" y="1477925"/>
                </a:cubicBezTo>
                <a:cubicBezTo>
                  <a:pt x="4349545" y="1474905"/>
                  <a:pt x="4371721" y="1461628"/>
                  <a:pt x="4394159" y="1451344"/>
                </a:cubicBezTo>
                <a:cubicBezTo>
                  <a:pt x="4472228" y="1415562"/>
                  <a:pt x="4431919" y="1430998"/>
                  <a:pt x="4489852" y="1387548"/>
                </a:cubicBezTo>
                <a:cubicBezTo>
                  <a:pt x="4505187" y="1376047"/>
                  <a:pt x="4521750" y="1366283"/>
                  <a:pt x="4537699" y="1355651"/>
                </a:cubicBezTo>
                <a:cubicBezTo>
                  <a:pt x="4562508" y="1320209"/>
                  <a:pt x="4586543" y="1284212"/>
                  <a:pt x="4612127" y="1249325"/>
                </a:cubicBezTo>
                <a:cubicBezTo>
                  <a:pt x="4625547" y="1231025"/>
                  <a:pt x="4642260" y="1215171"/>
                  <a:pt x="4654657" y="1196162"/>
                </a:cubicBezTo>
                <a:cubicBezTo>
                  <a:pt x="4668950" y="1174246"/>
                  <a:pt x="4679466" y="1150088"/>
                  <a:pt x="4691871" y="1127051"/>
                </a:cubicBezTo>
                <a:cubicBezTo>
                  <a:pt x="4700731" y="1068572"/>
                  <a:pt x="4714582" y="1010634"/>
                  <a:pt x="4718452" y="951614"/>
                </a:cubicBezTo>
                <a:cubicBezTo>
                  <a:pt x="4728406" y="799821"/>
                  <a:pt x="4686195" y="652824"/>
                  <a:pt x="4638708" y="510362"/>
                </a:cubicBezTo>
                <a:cubicBezTo>
                  <a:pt x="4636936" y="485553"/>
                  <a:pt x="4636355" y="460629"/>
                  <a:pt x="4633392" y="435934"/>
                </a:cubicBezTo>
                <a:cubicBezTo>
                  <a:pt x="4609661" y="238179"/>
                  <a:pt x="4634733" y="533120"/>
                  <a:pt x="4617443" y="308344"/>
                </a:cubicBezTo>
                <a:cubicBezTo>
                  <a:pt x="4620987" y="255181"/>
                  <a:pt x="4609246" y="198698"/>
                  <a:pt x="4628076" y="148855"/>
                </a:cubicBezTo>
                <a:cubicBezTo>
                  <a:pt x="4641361" y="113689"/>
                  <a:pt x="4681239" y="95692"/>
                  <a:pt x="4707820" y="69111"/>
                </a:cubicBezTo>
                <a:cubicBezTo>
                  <a:pt x="4732812" y="44119"/>
                  <a:pt x="4742822" y="28514"/>
                  <a:pt x="4776931" y="15948"/>
                </a:cubicBezTo>
                <a:cubicBezTo>
                  <a:pt x="4797499" y="8370"/>
                  <a:pt x="4819462" y="5316"/>
                  <a:pt x="4840727" y="0"/>
                </a:cubicBezTo>
                <a:cubicBezTo>
                  <a:pt x="4900978" y="8860"/>
                  <a:pt x="4962141" y="12887"/>
                  <a:pt x="5021480" y="26581"/>
                </a:cubicBezTo>
                <a:cubicBezTo>
                  <a:pt x="5109981" y="47004"/>
                  <a:pt x="5100154" y="59651"/>
                  <a:pt x="5165020" y="90376"/>
                </a:cubicBezTo>
                <a:cubicBezTo>
                  <a:pt x="5182269" y="98546"/>
                  <a:pt x="5201427" y="102502"/>
                  <a:pt x="5218183" y="111641"/>
                </a:cubicBezTo>
                <a:cubicBezTo>
                  <a:pt x="5240620" y="123879"/>
                  <a:pt x="5259362" y="142269"/>
                  <a:pt x="5281978" y="154172"/>
                </a:cubicBezTo>
                <a:cubicBezTo>
                  <a:pt x="5293394" y="160181"/>
                  <a:pt x="5307311" y="159777"/>
                  <a:pt x="5319192" y="164804"/>
                </a:cubicBezTo>
                <a:cubicBezTo>
                  <a:pt x="5485794" y="235289"/>
                  <a:pt x="5354127" y="195031"/>
                  <a:pt x="5499945" y="233916"/>
                </a:cubicBezTo>
                <a:cubicBezTo>
                  <a:pt x="5503019" y="235966"/>
                  <a:pt x="5611796" y="302939"/>
                  <a:pt x="5632852" y="329609"/>
                </a:cubicBezTo>
                <a:cubicBezTo>
                  <a:pt x="5685121" y="395816"/>
                  <a:pt x="5664876" y="382236"/>
                  <a:pt x="5691331" y="441251"/>
                </a:cubicBezTo>
                <a:cubicBezTo>
                  <a:pt x="5708191" y="478863"/>
                  <a:pt x="5729698" y="514422"/>
                  <a:pt x="5744494" y="552893"/>
                </a:cubicBezTo>
                <a:cubicBezTo>
                  <a:pt x="5761269" y="596508"/>
                  <a:pt x="5778610" y="687304"/>
                  <a:pt x="5792341" y="733646"/>
                </a:cubicBezTo>
                <a:cubicBezTo>
                  <a:pt x="5798233" y="753533"/>
                  <a:pt x="5806518" y="772632"/>
                  <a:pt x="5813606" y="792125"/>
                </a:cubicBezTo>
                <a:cubicBezTo>
                  <a:pt x="5815378" y="804530"/>
                  <a:pt x="5817788" y="816860"/>
                  <a:pt x="5818922" y="829339"/>
                </a:cubicBezTo>
                <a:cubicBezTo>
                  <a:pt x="5821334" y="855870"/>
                  <a:pt x="5818545" y="883058"/>
                  <a:pt x="5824238" y="909083"/>
                </a:cubicBezTo>
                <a:cubicBezTo>
                  <a:pt x="5831065" y="940292"/>
                  <a:pt x="5846667" y="968949"/>
                  <a:pt x="5856136" y="999460"/>
                </a:cubicBezTo>
                <a:cubicBezTo>
                  <a:pt x="5862633" y="1020394"/>
                  <a:pt x="5865639" y="1042305"/>
                  <a:pt x="5872085" y="1063255"/>
                </a:cubicBezTo>
                <a:cubicBezTo>
                  <a:pt x="5898288" y="1148414"/>
                  <a:pt x="5926588" y="1240928"/>
                  <a:pt x="5973094" y="1318437"/>
                </a:cubicBezTo>
                <a:cubicBezTo>
                  <a:pt x="5978410" y="1327297"/>
                  <a:pt x="5982178" y="1337295"/>
                  <a:pt x="5989043" y="1345018"/>
                </a:cubicBezTo>
                <a:cubicBezTo>
                  <a:pt x="6003615" y="1361411"/>
                  <a:pt x="6024178" y="1370760"/>
                  <a:pt x="6042206" y="1382232"/>
                </a:cubicBezTo>
                <a:cubicBezTo>
                  <a:pt x="6069539" y="1399626"/>
                  <a:pt x="6084693" y="1413489"/>
                  <a:pt x="6116634" y="1424762"/>
                </a:cubicBezTo>
                <a:cubicBezTo>
                  <a:pt x="6132040" y="1430200"/>
                  <a:pt x="6148531" y="1431851"/>
                  <a:pt x="6164480" y="1435395"/>
                </a:cubicBezTo>
                <a:cubicBezTo>
                  <a:pt x="6307066" y="1430303"/>
                  <a:pt x="6281097" y="1448690"/>
                  <a:pt x="6377131" y="1403497"/>
                </a:cubicBezTo>
                <a:cubicBezTo>
                  <a:pt x="6410393" y="1387844"/>
                  <a:pt x="6414178" y="1377117"/>
                  <a:pt x="6440927" y="1345018"/>
                </a:cubicBezTo>
                <a:cubicBezTo>
                  <a:pt x="6468671" y="1311726"/>
                  <a:pt x="6480891" y="1280084"/>
                  <a:pt x="6504722" y="1238693"/>
                </a:cubicBezTo>
                <a:cubicBezTo>
                  <a:pt x="6522161" y="1208403"/>
                  <a:pt x="6542254" y="1179577"/>
                  <a:pt x="6557885" y="1148316"/>
                </a:cubicBezTo>
                <a:cubicBezTo>
                  <a:pt x="6564973" y="1134139"/>
                  <a:pt x="6571636" y="1119741"/>
                  <a:pt x="6579150" y="1105786"/>
                </a:cubicBezTo>
                <a:cubicBezTo>
                  <a:pt x="6584049" y="1096688"/>
                  <a:pt x="6591165" y="1088759"/>
                  <a:pt x="6595099" y="1079204"/>
                </a:cubicBezTo>
                <a:cubicBezTo>
                  <a:pt x="6613042" y="1035628"/>
                  <a:pt x="6620954" y="997048"/>
                  <a:pt x="6632313" y="951614"/>
                </a:cubicBezTo>
                <a:cubicBezTo>
                  <a:pt x="6635857" y="907312"/>
                  <a:pt x="6638292" y="862907"/>
                  <a:pt x="6642945" y="818707"/>
                </a:cubicBezTo>
                <a:cubicBezTo>
                  <a:pt x="6645385" y="795527"/>
                  <a:pt x="6651259" y="772788"/>
                  <a:pt x="6653578" y="749595"/>
                </a:cubicBezTo>
                <a:cubicBezTo>
                  <a:pt x="6660124" y="684139"/>
                  <a:pt x="6663462" y="618395"/>
                  <a:pt x="6669527" y="552893"/>
                </a:cubicBezTo>
                <a:cubicBezTo>
                  <a:pt x="6677039" y="471757"/>
                  <a:pt x="6683409" y="444051"/>
                  <a:pt x="6696108" y="361507"/>
                </a:cubicBezTo>
                <a:cubicBezTo>
                  <a:pt x="6703607" y="312761"/>
                  <a:pt x="6696135" y="337515"/>
                  <a:pt x="6712057" y="297711"/>
                </a:cubicBezTo>
                <a:cubicBezTo>
                  <a:pt x="6730944" y="184394"/>
                  <a:pt x="6709625" y="282453"/>
                  <a:pt x="6749271" y="170121"/>
                </a:cubicBezTo>
                <a:cubicBezTo>
                  <a:pt x="6753241" y="158873"/>
                  <a:pt x="6754642" y="134113"/>
                  <a:pt x="6759904" y="122274"/>
                </a:cubicBezTo>
                <a:cubicBezTo>
                  <a:pt x="6764101" y="112832"/>
                  <a:pt x="6770536" y="104553"/>
                  <a:pt x="6775852" y="95693"/>
                </a:cubicBezTo>
                <a:cubicBezTo>
                  <a:pt x="6795619" y="101340"/>
                  <a:pt x="6818721" y="109025"/>
                  <a:pt x="6839648" y="111641"/>
                </a:cubicBezTo>
                <a:cubicBezTo>
                  <a:pt x="6859070" y="114069"/>
                  <a:pt x="6878634" y="115186"/>
                  <a:pt x="6898127" y="116958"/>
                </a:cubicBezTo>
                <a:cubicBezTo>
                  <a:pt x="7060300" y="98938"/>
                  <a:pt x="6980105" y="101256"/>
                  <a:pt x="7217104" y="127590"/>
                </a:cubicBezTo>
                <a:cubicBezTo>
                  <a:pt x="7222673" y="128209"/>
                  <a:pt x="7228093" y="130297"/>
                  <a:pt x="7233052" y="132907"/>
                </a:cubicBezTo>
                <a:cubicBezTo>
                  <a:pt x="7261840" y="148058"/>
                  <a:pt x="7289759" y="164804"/>
                  <a:pt x="7318113" y="180753"/>
                </a:cubicBezTo>
                <a:cubicBezTo>
                  <a:pt x="7348085" y="216720"/>
                  <a:pt x="7352912" y="224471"/>
                  <a:pt x="7392541" y="260497"/>
                </a:cubicBezTo>
                <a:cubicBezTo>
                  <a:pt x="7414871" y="280797"/>
                  <a:pt x="7438357" y="299792"/>
                  <a:pt x="7461652" y="318976"/>
                </a:cubicBezTo>
                <a:cubicBezTo>
                  <a:pt x="7468492" y="324609"/>
                  <a:pt x="7482917" y="334925"/>
                  <a:pt x="7482917" y="334925"/>
                </a:cubicBezTo>
                <a:cubicBezTo>
                  <a:pt x="7493989" y="390277"/>
                  <a:pt x="7495770" y="404271"/>
                  <a:pt x="7525448" y="478465"/>
                </a:cubicBezTo>
                <a:cubicBezTo>
                  <a:pt x="7539625" y="513907"/>
                  <a:pt x="7554440" y="549099"/>
                  <a:pt x="7567978" y="584790"/>
                </a:cubicBezTo>
                <a:cubicBezTo>
                  <a:pt x="7573940" y="600509"/>
                  <a:pt x="7579982" y="616295"/>
                  <a:pt x="7583927" y="632637"/>
                </a:cubicBezTo>
                <a:cubicBezTo>
                  <a:pt x="7592408" y="667771"/>
                  <a:pt x="7605192" y="738962"/>
                  <a:pt x="7605192" y="738962"/>
                </a:cubicBezTo>
                <a:cubicBezTo>
                  <a:pt x="7606964" y="800985"/>
                  <a:pt x="7605924" y="863153"/>
                  <a:pt x="7610508" y="925032"/>
                </a:cubicBezTo>
                <a:cubicBezTo>
                  <a:pt x="7614000" y="972175"/>
                  <a:pt x="7634525" y="1062241"/>
                  <a:pt x="7642406" y="1111102"/>
                </a:cubicBezTo>
                <a:cubicBezTo>
                  <a:pt x="7646676" y="1137576"/>
                  <a:pt x="7648629" y="1164394"/>
                  <a:pt x="7653038" y="1190846"/>
                </a:cubicBezTo>
                <a:cubicBezTo>
                  <a:pt x="7666417" y="1271121"/>
                  <a:pt x="7654851" y="1249387"/>
                  <a:pt x="7679620" y="1286539"/>
                </a:cubicBezTo>
                <a:cubicBezTo>
                  <a:pt x="7681392" y="1306032"/>
                  <a:pt x="7682508" y="1325596"/>
                  <a:pt x="7684936" y="1345018"/>
                </a:cubicBezTo>
                <a:cubicBezTo>
                  <a:pt x="7686057" y="1353984"/>
                  <a:pt x="7682319" y="1367273"/>
                  <a:pt x="7690252" y="1371600"/>
                </a:cubicBezTo>
                <a:cubicBezTo>
                  <a:pt x="7705887" y="1380128"/>
                  <a:pt x="7725694" y="1375144"/>
                  <a:pt x="7743415" y="1376916"/>
                </a:cubicBezTo>
                <a:cubicBezTo>
                  <a:pt x="7760838" y="1388531"/>
                  <a:pt x="7752975" y="1387548"/>
                  <a:pt x="7764680" y="1387548"/>
                </a:cubicBezTo>
              </a:path>
            </a:pathLst>
          </a:cu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reeform 3"/>
          <p:cNvSpPr/>
          <p:nvPr/>
        </p:nvSpPr>
        <p:spPr>
          <a:xfrm>
            <a:off x="7210834" y="1574191"/>
            <a:ext cx="1540571" cy="1159070"/>
          </a:xfrm>
          <a:custGeom>
            <a:avLst/>
            <a:gdLst>
              <a:gd name="connsiteX0" fmla="*/ 663067 w 3937762"/>
              <a:gd name="connsiteY0" fmla="*/ 1366718 h 3201233"/>
              <a:gd name="connsiteX1" fmla="*/ 897382 w 3937762"/>
              <a:gd name="connsiteY1" fmla="*/ 1361003 h 3201233"/>
              <a:gd name="connsiteX2" fmla="*/ 948817 w 3937762"/>
              <a:gd name="connsiteY2" fmla="*/ 1349573 h 3201233"/>
              <a:gd name="connsiteX3" fmla="*/ 983107 w 3937762"/>
              <a:gd name="connsiteY3" fmla="*/ 1343858 h 3201233"/>
              <a:gd name="connsiteX4" fmla="*/ 880237 w 3937762"/>
              <a:gd name="connsiteY4" fmla="*/ 1498163 h 3201233"/>
              <a:gd name="connsiteX5" fmla="*/ 817372 w 3937762"/>
              <a:gd name="connsiteY5" fmla="*/ 1595318 h 3201233"/>
              <a:gd name="connsiteX6" fmla="*/ 663067 w 3937762"/>
              <a:gd name="connsiteY6" fmla="*/ 1755338 h 3201233"/>
              <a:gd name="connsiteX7" fmla="*/ 560197 w 3937762"/>
              <a:gd name="connsiteY7" fmla="*/ 1869638 h 3201233"/>
              <a:gd name="connsiteX8" fmla="*/ 468757 w 3937762"/>
              <a:gd name="connsiteY8" fmla="*/ 1983938 h 3201233"/>
              <a:gd name="connsiteX9" fmla="*/ 423037 w 3937762"/>
              <a:gd name="connsiteY9" fmla="*/ 2052518 h 3201233"/>
              <a:gd name="connsiteX10" fmla="*/ 314452 w 3937762"/>
              <a:gd name="connsiteY10" fmla="*/ 2149673 h 3201233"/>
              <a:gd name="connsiteX11" fmla="*/ 291592 w 3937762"/>
              <a:gd name="connsiteY11" fmla="*/ 2161103 h 3201233"/>
              <a:gd name="connsiteX12" fmla="*/ 274447 w 3937762"/>
              <a:gd name="connsiteY12" fmla="*/ 2166818 h 3201233"/>
              <a:gd name="connsiteX13" fmla="*/ 263017 w 3937762"/>
              <a:gd name="connsiteY13" fmla="*/ 2149673 h 3201233"/>
              <a:gd name="connsiteX14" fmla="*/ 291592 w 3937762"/>
              <a:gd name="connsiteY14" fmla="*/ 2109668 h 3201233"/>
              <a:gd name="connsiteX15" fmla="*/ 314452 w 3937762"/>
              <a:gd name="connsiteY15" fmla="*/ 2098238 h 3201233"/>
              <a:gd name="connsiteX16" fmla="*/ 331597 w 3937762"/>
              <a:gd name="connsiteY16" fmla="*/ 2086808 h 3201233"/>
              <a:gd name="connsiteX17" fmla="*/ 348742 w 3937762"/>
              <a:gd name="connsiteY17" fmla="*/ 2069663 h 3201233"/>
              <a:gd name="connsiteX18" fmla="*/ 365887 w 3937762"/>
              <a:gd name="connsiteY18" fmla="*/ 2063948 h 3201233"/>
              <a:gd name="connsiteX19" fmla="*/ 388747 w 3937762"/>
              <a:gd name="connsiteY19" fmla="*/ 2035373 h 3201233"/>
              <a:gd name="connsiteX20" fmla="*/ 377317 w 3937762"/>
              <a:gd name="connsiteY20" fmla="*/ 2012513 h 3201233"/>
              <a:gd name="connsiteX21" fmla="*/ 388747 w 3937762"/>
              <a:gd name="connsiteY21" fmla="*/ 1903928 h 3201233"/>
              <a:gd name="connsiteX22" fmla="*/ 434467 w 3937762"/>
              <a:gd name="connsiteY22" fmla="*/ 1841063 h 3201233"/>
              <a:gd name="connsiteX23" fmla="*/ 508762 w 3937762"/>
              <a:gd name="connsiteY23" fmla="*/ 1749623 h 3201233"/>
              <a:gd name="connsiteX24" fmla="*/ 537337 w 3937762"/>
              <a:gd name="connsiteY24" fmla="*/ 1732478 h 3201233"/>
              <a:gd name="connsiteX25" fmla="*/ 565912 w 3937762"/>
              <a:gd name="connsiteY25" fmla="*/ 1698188 h 3201233"/>
              <a:gd name="connsiteX26" fmla="*/ 588772 w 3937762"/>
              <a:gd name="connsiteY26" fmla="*/ 1686758 h 3201233"/>
              <a:gd name="connsiteX27" fmla="*/ 605917 w 3937762"/>
              <a:gd name="connsiteY27" fmla="*/ 1675328 h 3201233"/>
              <a:gd name="connsiteX28" fmla="*/ 634492 w 3937762"/>
              <a:gd name="connsiteY28" fmla="*/ 1669613 h 3201233"/>
              <a:gd name="connsiteX29" fmla="*/ 703072 w 3937762"/>
              <a:gd name="connsiteY29" fmla="*/ 1652468 h 3201233"/>
              <a:gd name="connsiteX30" fmla="*/ 725932 w 3937762"/>
              <a:gd name="connsiteY30" fmla="*/ 1641038 h 3201233"/>
              <a:gd name="connsiteX31" fmla="*/ 823087 w 3937762"/>
              <a:gd name="connsiteY31" fmla="*/ 1629608 h 3201233"/>
              <a:gd name="connsiteX32" fmla="*/ 857377 w 3937762"/>
              <a:gd name="connsiteY32" fmla="*/ 1623893 h 3201233"/>
              <a:gd name="connsiteX33" fmla="*/ 1017397 w 3937762"/>
              <a:gd name="connsiteY33" fmla="*/ 1635323 h 3201233"/>
              <a:gd name="connsiteX34" fmla="*/ 1034542 w 3937762"/>
              <a:gd name="connsiteY34" fmla="*/ 1641038 h 3201233"/>
              <a:gd name="connsiteX35" fmla="*/ 1057402 w 3937762"/>
              <a:gd name="connsiteY35" fmla="*/ 1646753 h 3201233"/>
              <a:gd name="connsiteX36" fmla="*/ 1080262 w 3937762"/>
              <a:gd name="connsiteY36" fmla="*/ 1658183 h 3201233"/>
              <a:gd name="connsiteX37" fmla="*/ 1131697 w 3937762"/>
              <a:gd name="connsiteY37" fmla="*/ 1721048 h 3201233"/>
              <a:gd name="connsiteX38" fmla="*/ 1165987 w 3937762"/>
              <a:gd name="connsiteY38" fmla="*/ 1761053 h 3201233"/>
              <a:gd name="connsiteX39" fmla="*/ 1183132 w 3937762"/>
              <a:gd name="connsiteY39" fmla="*/ 1789628 h 3201233"/>
              <a:gd name="connsiteX40" fmla="*/ 1200277 w 3937762"/>
              <a:gd name="connsiteY40" fmla="*/ 1812488 h 3201233"/>
              <a:gd name="connsiteX41" fmla="*/ 1217422 w 3937762"/>
              <a:gd name="connsiteY41" fmla="*/ 1852493 h 3201233"/>
              <a:gd name="connsiteX42" fmla="*/ 1234567 w 3937762"/>
              <a:gd name="connsiteY42" fmla="*/ 1875353 h 3201233"/>
              <a:gd name="connsiteX43" fmla="*/ 1268857 w 3937762"/>
              <a:gd name="connsiteY43" fmla="*/ 1926788 h 3201233"/>
              <a:gd name="connsiteX44" fmla="*/ 1274572 w 3937762"/>
              <a:gd name="connsiteY44" fmla="*/ 1961078 h 3201233"/>
              <a:gd name="connsiteX45" fmla="*/ 1280287 w 3937762"/>
              <a:gd name="connsiteY45" fmla="*/ 1978223 h 3201233"/>
              <a:gd name="connsiteX46" fmla="*/ 1268857 w 3937762"/>
              <a:gd name="connsiteY46" fmla="*/ 2138243 h 3201233"/>
              <a:gd name="connsiteX47" fmla="*/ 1251712 w 3937762"/>
              <a:gd name="connsiteY47" fmla="*/ 2258258 h 3201233"/>
              <a:gd name="connsiteX48" fmla="*/ 1234567 w 3937762"/>
              <a:gd name="connsiteY48" fmla="*/ 2292548 h 3201233"/>
              <a:gd name="connsiteX49" fmla="*/ 1205992 w 3937762"/>
              <a:gd name="connsiteY49" fmla="*/ 2355413 h 3201233"/>
              <a:gd name="connsiteX50" fmla="*/ 1160272 w 3937762"/>
              <a:gd name="connsiteY50" fmla="*/ 2429708 h 3201233"/>
              <a:gd name="connsiteX51" fmla="*/ 1074547 w 3937762"/>
              <a:gd name="connsiteY51" fmla="*/ 2601158 h 3201233"/>
              <a:gd name="connsiteX52" fmla="*/ 1034542 w 3937762"/>
              <a:gd name="connsiteY52" fmla="*/ 2681168 h 3201233"/>
              <a:gd name="connsiteX53" fmla="*/ 994537 w 3937762"/>
              <a:gd name="connsiteY53" fmla="*/ 2732603 h 3201233"/>
              <a:gd name="connsiteX54" fmla="*/ 965962 w 3937762"/>
              <a:gd name="connsiteY54" fmla="*/ 2749748 h 3201233"/>
              <a:gd name="connsiteX55" fmla="*/ 908812 w 3937762"/>
              <a:gd name="connsiteY55" fmla="*/ 2766893 h 3201233"/>
              <a:gd name="connsiteX56" fmla="*/ 840232 w 3937762"/>
              <a:gd name="connsiteY56" fmla="*/ 2789753 h 3201233"/>
              <a:gd name="connsiteX57" fmla="*/ 605917 w 3937762"/>
              <a:gd name="connsiteY57" fmla="*/ 2784038 h 3201233"/>
              <a:gd name="connsiteX58" fmla="*/ 525907 w 3937762"/>
              <a:gd name="connsiteY58" fmla="*/ 2761178 h 3201233"/>
              <a:gd name="connsiteX59" fmla="*/ 383032 w 3937762"/>
              <a:gd name="connsiteY59" fmla="*/ 2732603 h 3201233"/>
              <a:gd name="connsiteX60" fmla="*/ 268732 w 3937762"/>
              <a:gd name="connsiteY60" fmla="*/ 2692598 h 3201233"/>
              <a:gd name="connsiteX61" fmla="*/ 251587 w 3937762"/>
              <a:gd name="connsiteY61" fmla="*/ 2681168 h 3201233"/>
              <a:gd name="connsiteX62" fmla="*/ 234442 w 3937762"/>
              <a:gd name="connsiteY62" fmla="*/ 2675453 h 3201233"/>
              <a:gd name="connsiteX63" fmla="*/ 223012 w 3937762"/>
              <a:gd name="connsiteY63" fmla="*/ 2658308 h 3201233"/>
              <a:gd name="connsiteX64" fmla="*/ 177292 w 3937762"/>
              <a:gd name="connsiteY64" fmla="*/ 2618303 h 3201233"/>
              <a:gd name="connsiteX65" fmla="*/ 160147 w 3937762"/>
              <a:gd name="connsiteY65" fmla="*/ 2589728 h 3201233"/>
              <a:gd name="connsiteX66" fmla="*/ 120142 w 3937762"/>
              <a:gd name="connsiteY66" fmla="*/ 2538293 h 3201233"/>
              <a:gd name="connsiteX67" fmla="*/ 102997 w 3937762"/>
              <a:gd name="connsiteY67" fmla="*/ 2515433 h 3201233"/>
              <a:gd name="connsiteX68" fmla="*/ 85852 w 3937762"/>
              <a:gd name="connsiteY68" fmla="*/ 2486858 h 3201233"/>
              <a:gd name="connsiteX69" fmla="*/ 57277 w 3937762"/>
              <a:gd name="connsiteY69" fmla="*/ 2469713 h 3201233"/>
              <a:gd name="connsiteX70" fmla="*/ 22987 w 3937762"/>
              <a:gd name="connsiteY70" fmla="*/ 2429708 h 3201233"/>
              <a:gd name="connsiteX71" fmla="*/ 17272 w 3937762"/>
              <a:gd name="connsiteY71" fmla="*/ 2401133 h 3201233"/>
              <a:gd name="connsiteX72" fmla="*/ 127 w 3937762"/>
              <a:gd name="connsiteY72" fmla="*/ 2378273 h 3201233"/>
              <a:gd name="connsiteX73" fmla="*/ 17272 w 3937762"/>
              <a:gd name="connsiteY73" fmla="*/ 2063948 h 3201233"/>
              <a:gd name="connsiteX74" fmla="*/ 28702 w 3937762"/>
              <a:gd name="connsiteY74" fmla="*/ 1978223 h 3201233"/>
              <a:gd name="connsiteX75" fmla="*/ 34417 w 3937762"/>
              <a:gd name="connsiteY75" fmla="*/ 1926788 h 3201233"/>
              <a:gd name="connsiteX76" fmla="*/ 45847 w 3937762"/>
              <a:gd name="connsiteY76" fmla="*/ 1852493 h 3201233"/>
              <a:gd name="connsiteX77" fmla="*/ 57277 w 3937762"/>
              <a:gd name="connsiteY77" fmla="*/ 1726763 h 3201233"/>
              <a:gd name="connsiteX78" fmla="*/ 85852 w 3937762"/>
              <a:gd name="connsiteY78" fmla="*/ 1601033 h 3201233"/>
              <a:gd name="connsiteX79" fmla="*/ 102997 w 3937762"/>
              <a:gd name="connsiteY79" fmla="*/ 1561028 h 3201233"/>
              <a:gd name="connsiteX80" fmla="*/ 120142 w 3937762"/>
              <a:gd name="connsiteY80" fmla="*/ 1498163 h 3201233"/>
              <a:gd name="connsiteX81" fmla="*/ 137287 w 3937762"/>
              <a:gd name="connsiteY81" fmla="*/ 1463873 h 3201233"/>
              <a:gd name="connsiteX82" fmla="*/ 143002 w 3937762"/>
              <a:gd name="connsiteY82" fmla="*/ 1435298 h 3201233"/>
              <a:gd name="connsiteX83" fmla="*/ 154432 w 3937762"/>
              <a:gd name="connsiteY83" fmla="*/ 1412438 h 3201233"/>
              <a:gd name="connsiteX84" fmla="*/ 188722 w 3937762"/>
              <a:gd name="connsiteY84" fmla="*/ 1361003 h 3201233"/>
              <a:gd name="connsiteX85" fmla="*/ 205867 w 3937762"/>
              <a:gd name="connsiteY85" fmla="*/ 1320998 h 3201233"/>
              <a:gd name="connsiteX86" fmla="*/ 223012 w 3937762"/>
              <a:gd name="connsiteY86" fmla="*/ 1303853 h 3201233"/>
              <a:gd name="connsiteX87" fmla="*/ 234442 w 3937762"/>
              <a:gd name="connsiteY87" fmla="*/ 1286708 h 3201233"/>
              <a:gd name="connsiteX88" fmla="*/ 263017 w 3937762"/>
              <a:gd name="connsiteY88" fmla="*/ 1269563 h 3201233"/>
              <a:gd name="connsiteX89" fmla="*/ 285877 w 3937762"/>
              <a:gd name="connsiteY89" fmla="*/ 1240988 h 3201233"/>
              <a:gd name="connsiteX90" fmla="*/ 377317 w 3937762"/>
              <a:gd name="connsiteY90" fmla="*/ 1212413 h 3201233"/>
              <a:gd name="connsiteX91" fmla="*/ 411607 w 3937762"/>
              <a:gd name="connsiteY91" fmla="*/ 1195268 h 3201233"/>
              <a:gd name="connsiteX92" fmla="*/ 503047 w 3937762"/>
              <a:gd name="connsiteY92" fmla="*/ 1155263 h 3201233"/>
              <a:gd name="connsiteX93" fmla="*/ 583057 w 3937762"/>
              <a:gd name="connsiteY93" fmla="*/ 1109543 h 3201233"/>
              <a:gd name="connsiteX94" fmla="*/ 640207 w 3937762"/>
              <a:gd name="connsiteY94" fmla="*/ 1069538 h 3201233"/>
              <a:gd name="connsiteX95" fmla="*/ 691642 w 3937762"/>
              <a:gd name="connsiteY95" fmla="*/ 1063823 h 3201233"/>
              <a:gd name="connsiteX96" fmla="*/ 874522 w 3937762"/>
              <a:gd name="connsiteY96" fmla="*/ 1075253 h 3201233"/>
              <a:gd name="connsiteX97" fmla="*/ 977392 w 3937762"/>
              <a:gd name="connsiteY97" fmla="*/ 1080968 h 3201233"/>
              <a:gd name="connsiteX98" fmla="*/ 1108837 w 3937762"/>
              <a:gd name="connsiteY98" fmla="*/ 1115258 h 3201233"/>
              <a:gd name="connsiteX99" fmla="*/ 1188847 w 3937762"/>
              <a:gd name="connsiteY99" fmla="*/ 1126688 h 3201233"/>
              <a:gd name="connsiteX100" fmla="*/ 1400302 w 3937762"/>
              <a:gd name="connsiteY100" fmla="*/ 1195268 h 3201233"/>
              <a:gd name="connsiteX101" fmla="*/ 1537462 w 3937762"/>
              <a:gd name="connsiteY101" fmla="*/ 1240988 h 3201233"/>
              <a:gd name="connsiteX102" fmla="*/ 1668907 w 3937762"/>
              <a:gd name="connsiteY102" fmla="*/ 1286708 h 3201233"/>
              <a:gd name="connsiteX103" fmla="*/ 1720342 w 3937762"/>
              <a:gd name="connsiteY103" fmla="*/ 1309568 h 3201233"/>
              <a:gd name="connsiteX104" fmla="*/ 1777492 w 3937762"/>
              <a:gd name="connsiteY104" fmla="*/ 1338143 h 3201233"/>
              <a:gd name="connsiteX105" fmla="*/ 1868932 w 3937762"/>
              <a:gd name="connsiteY105" fmla="*/ 1401008 h 3201233"/>
              <a:gd name="connsiteX106" fmla="*/ 1897507 w 3937762"/>
              <a:gd name="connsiteY106" fmla="*/ 1441013 h 3201233"/>
              <a:gd name="connsiteX107" fmla="*/ 1926082 w 3937762"/>
              <a:gd name="connsiteY107" fmla="*/ 1458158 h 3201233"/>
              <a:gd name="connsiteX108" fmla="*/ 1971802 w 3937762"/>
              <a:gd name="connsiteY108" fmla="*/ 1521023 h 3201233"/>
              <a:gd name="connsiteX109" fmla="*/ 2006092 w 3937762"/>
              <a:gd name="connsiteY109" fmla="*/ 1549598 h 3201233"/>
              <a:gd name="connsiteX110" fmla="*/ 2086102 w 3937762"/>
              <a:gd name="connsiteY110" fmla="*/ 1623893 h 3201233"/>
              <a:gd name="connsiteX111" fmla="*/ 2206117 w 3937762"/>
              <a:gd name="connsiteY111" fmla="*/ 1709618 h 3201233"/>
              <a:gd name="connsiteX112" fmla="*/ 2251837 w 3937762"/>
              <a:gd name="connsiteY112" fmla="*/ 1743908 h 3201233"/>
              <a:gd name="connsiteX113" fmla="*/ 2274697 w 3937762"/>
              <a:gd name="connsiteY113" fmla="*/ 1778198 h 3201233"/>
              <a:gd name="connsiteX114" fmla="*/ 2286127 w 3937762"/>
              <a:gd name="connsiteY114" fmla="*/ 1823918 h 3201233"/>
              <a:gd name="connsiteX115" fmla="*/ 2234692 w 3937762"/>
              <a:gd name="connsiteY115" fmla="*/ 2063948 h 3201233"/>
              <a:gd name="connsiteX116" fmla="*/ 2166112 w 3937762"/>
              <a:gd name="connsiteY116" fmla="*/ 2252543 h 3201233"/>
              <a:gd name="connsiteX117" fmla="*/ 2137537 w 3937762"/>
              <a:gd name="connsiteY117" fmla="*/ 2315408 h 3201233"/>
              <a:gd name="connsiteX118" fmla="*/ 2103247 w 3937762"/>
              <a:gd name="connsiteY118" fmla="*/ 2366843 h 3201233"/>
              <a:gd name="connsiteX119" fmla="*/ 2046097 w 3937762"/>
              <a:gd name="connsiteY119" fmla="*/ 2406848 h 3201233"/>
              <a:gd name="connsiteX120" fmla="*/ 1971802 w 3937762"/>
              <a:gd name="connsiteY120" fmla="*/ 2469713 h 3201233"/>
              <a:gd name="connsiteX121" fmla="*/ 1880362 w 3937762"/>
              <a:gd name="connsiteY121" fmla="*/ 2504003 h 3201233"/>
              <a:gd name="connsiteX122" fmla="*/ 1783207 w 3937762"/>
              <a:gd name="connsiteY122" fmla="*/ 2549723 h 3201233"/>
              <a:gd name="connsiteX123" fmla="*/ 1686052 w 3937762"/>
              <a:gd name="connsiteY123" fmla="*/ 2572583 h 3201233"/>
              <a:gd name="connsiteX124" fmla="*/ 1480312 w 3937762"/>
              <a:gd name="connsiteY124" fmla="*/ 2624018 h 3201233"/>
              <a:gd name="connsiteX125" fmla="*/ 1343152 w 3937762"/>
              <a:gd name="connsiteY125" fmla="*/ 2635448 h 3201233"/>
              <a:gd name="connsiteX126" fmla="*/ 1114552 w 3937762"/>
              <a:gd name="connsiteY126" fmla="*/ 2612588 h 3201233"/>
              <a:gd name="connsiteX127" fmla="*/ 931672 w 3937762"/>
              <a:gd name="connsiteY127" fmla="*/ 2509718 h 3201233"/>
              <a:gd name="connsiteX128" fmla="*/ 845947 w 3937762"/>
              <a:gd name="connsiteY128" fmla="*/ 2401133 h 3201233"/>
              <a:gd name="connsiteX129" fmla="*/ 800227 w 3937762"/>
              <a:gd name="connsiteY129" fmla="*/ 2343983 h 3201233"/>
              <a:gd name="connsiteX130" fmla="*/ 748792 w 3937762"/>
              <a:gd name="connsiteY130" fmla="*/ 2241113 h 3201233"/>
              <a:gd name="connsiteX131" fmla="*/ 731647 w 3937762"/>
              <a:gd name="connsiteY131" fmla="*/ 2166818 h 3201233"/>
              <a:gd name="connsiteX132" fmla="*/ 720217 w 3937762"/>
              <a:gd name="connsiteY132" fmla="*/ 2132528 h 3201233"/>
              <a:gd name="connsiteX133" fmla="*/ 725932 w 3937762"/>
              <a:gd name="connsiteY133" fmla="*/ 1961078 h 3201233"/>
              <a:gd name="connsiteX134" fmla="*/ 737362 w 3937762"/>
              <a:gd name="connsiteY134" fmla="*/ 1915358 h 3201233"/>
              <a:gd name="connsiteX135" fmla="*/ 765937 w 3937762"/>
              <a:gd name="connsiteY135" fmla="*/ 1835348 h 3201233"/>
              <a:gd name="connsiteX136" fmla="*/ 788797 w 3937762"/>
              <a:gd name="connsiteY136" fmla="*/ 1783913 h 3201233"/>
              <a:gd name="connsiteX137" fmla="*/ 851662 w 3937762"/>
              <a:gd name="connsiteY137" fmla="*/ 1612463 h 3201233"/>
              <a:gd name="connsiteX138" fmla="*/ 868807 w 3937762"/>
              <a:gd name="connsiteY138" fmla="*/ 1549598 h 3201233"/>
              <a:gd name="connsiteX139" fmla="*/ 874522 w 3937762"/>
              <a:gd name="connsiteY139" fmla="*/ 1515308 h 3201233"/>
              <a:gd name="connsiteX140" fmla="*/ 891667 w 3937762"/>
              <a:gd name="connsiteY140" fmla="*/ 1475303 h 3201233"/>
              <a:gd name="connsiteX141" fmla="*/ 931672 w 3937762"/>
              <a:gd name="connsiteY141" fmla="*/ 1338143 h 3201233"/>
              <a:gd name="connsiteX142" fmla="*/ 1005967 w 3937762"/>
              <a:gd name="connsiteY142" fmla="*/ 1252418 h 3201233"/>
              <a:gd name="connsiteX143" fmla="*/ 1074547 w 3937762"/>
              <a:gd name="connsiteY143" fmla="*/ 1183838 h 3201233"/>
              <a:gd name="connsiteX144" fmla="*/ 1097407 w 3937762"/>
              <a:gd name="connsiteY144" fmla="*/ 1155263 h 3201233"/>
              <a:gd name="connsiteX145" fmla="*/ 1165987 w 3937762"/>
              <a:gd name="connsiteY145" fmla="*/ 1109543 h 3201233"/>
              <a:gd name="connsiteX146" fmla="*/ 1188847 w 3937762"/>
              <a:gd name="connsiteY146" fmla="*/ 1086683 h 3201233"/>
              <a:gd name="connsiteX147" fmla="*/ 1240282 w 3937762"/>
              <a:gd name="connsiteY147" fmla="*/ 1052393 h 3201233"/>
              <a:gd name="connsiteX148" fmla="*/ 1291717 w 3937762"/>
              <a:gd name="connsiteY148" fmla="*/ 1012388 h 3201233"/>
              <a:gd name="connsiteX149" fmla="*/ 1320292 w 3937762"/>
              <a:gd name="connsiteY149" fmla="*/ 983813 h 3201233"/>
              <a:gd name="connsiteX150" fmla="*/ 1348867 w 3937762"/>
              <a:gd name="connsiteY150" fmla="*/ 978098 h 3201233"/>
              <a:gd name="connsiteX151" fmla="*/ 1366012 w 3937762"/>
              <a:gd name="connsiteY151" fmla="*/ 972383 h 3201233"/>
              <a:gd name="connsiteX152" fmla="*/ 1406017 w 3937762"/>
              <a:gd name="connsiteY152" fmla="*/ 960953 h 3201233"/>
              <a:gd name="connsiteX153" fmla="*/ 1520317 w 3937762"/>
              <a:gd name="connsiteY153" fmla="*/ 943808 h 3201233"/>
              <a:gd name="connsiteX154" fmla="*/ 1600327 w 3937762"/>
              <a:gd name="connsiteY154" fmla="*/ 949523 h 3201233"/>
              <a:gd name="connsiteX155" fmla="*/ 1651762 w 3937762"/>
              <a:gd name="connsiteY155" fmla="*/ 960953 h 3201233"/>
              <a:gd name="connsiteX156" fmla="*/ 1686052 w 3937762"/>
              <a:gd name="connsiteY156" fmla="*/ 966668 h 3201233"/>
              <a:gd name="connsiteX157" fmla="*/ 1731772 w 3937762"/>
              <a:gd name="connsiteY157" fmla="*/ 978098 h 3201233"/>
              <a:gd name="connsiteX158" fmla="*/ 1897507 w 3937762"/>
              <a:gd name="connsiteY158" fmla="*/ 1006673 h 3201233"/>
              <a:gd name="connsiteX159" fmla="*/ 1960372 w 3937762"/>
              <a:gd name="connsiteY159" fmla="*/ 1018103 h 3201233"/>
              <a:gd name="connsiteX160" fmla="*/ 2023237 w 3937762"/>
              <a:gd name="connsiteY160" fmla="*/ 1029533 h 3201233"/>
              <a:gd name="connsiteX161" fmla="*/ 2126107 w 3937762"/>
              <a:gd name="connsiteY161" fmla="*/ 1069538 h 3201233"/>
              <a:gd name="connsiteX162" fmla="*/ 2177542 w 3937762"/>
              <a:gd name="connsiteY162" fmla="*/ 1092398 h 3201233"/>
              <a:gd name="connsiteX163" fmla="*/ 2257552 w 3937762"/>
              <a:gd name="connsiteY163" fmla="*/ 1115258 h 3201233"/>
              <a:gd name="connsiteX164" fmla="*/ 2343277 w 3937762"/>
              <a:gd name="connsiteY164" fmla="*/ 1149548 h 3201233"/>
              <a:gd name="connsiteX165" fmla="*/ 2423287 w 3937762"/>
              <a:gd name="connsiteY165" fmla="*/ 1172408 h 3201233"/>
              <a:gd name="connsiteX166" fmla="*/ 2594737 w 3937762"/>
              <a:gd name="connsiteY166" fmla="*/ 1269563 h 3201233"/>
              <a:gd name="connsiteX167" fmla="*/ 2634742 w 3937762"/>
              <a:gd name="connsiteY167" fmla="*/ 1292423 h 3201233"/>
              <a:gd name="connsiteX168" fmla="*/ 2714752 w 3937762"/>
              <a:gd name="connsiteY168" fmla="*/ 1349573 h 3201233"/>
              <a:gd name="connsiteX169" fmla="*/ 2754757 w 3937762"/>
              <a:gd name="connsiteY169" fmla="*/ 1378148 h 3201233"/>
              <a:gd name="connsiteX170" fmla="*/ 2794762 w 3937762"/>
              <a:gd name="connsiteY170" fmla="*/ 1418153 h 3201233"/>
              <a:gd name="connsiteX171" fmla="*/ 2834767 w 3937762"/>
              <a:gd name="connsiteY171" fmla="*/ 1452443 h 3201233"/>
              <a:gd name="connsiteX172" fmla="*/ 2869057 w 3937762"/>
              <a:gd name="connsiteY172" fmla="*/ 1503878 h 3201233"/>
              <a:gd name="connsiteX173" fmla="*/ 2903347 w 3937762"/>
              <a:gd name="connsiteY173" fmla="*/ 1555313 h 3201233"/>
              <a:gd name="connsiteX174" fmla="*/ 2920492 w 3937762"/>
              <a:gd name="connsiteY174" fmla="*/ 1601033 h 3201233"/>
              <a:gd name="connsiteX175" fmla="*/ 2926207 w 3937762"/>
              <a:gd name="connsiteY175" fmla="*/ 1629608 h 3201233"/>
              <a:gd name="connsiteX176" fmla="*/ 2937637 w 3937762"/>
              <a:gd name="connsiteY176" fmla="*/ 1663898 h 3201233"/>
              <a:gd name="connsiteX177" fmla="*/ 2943352 w 3937762"/>
              <a:gd name="connsiteY177" fmla="*/ 1686758 h 3201233"/>
              <a:gd name="connsiteX178" fmla="*/ 2954782 w 3937762"/>
              <a:gd name="connsiteY178" fmla="*/ 1721048 h 3201233"/>
              <a:gd name="connsiteX179" fmla="*/ 2977642 w 3937762"/>
              <a:gd name="connsiteY179" fmla="*/ 1852493 h 3201233"/>
              <a:gd name="connsiteX180" fmla="*/ 2983357 w 3937762"/>
              <a:gd name="connsiteY180" fmla="*/ 1915358 h 3201233"/>
              <a:gd name="connsiteX181" fmla="*/ 2960497 w 3937762"/>
              <a:gd name="connsiteY181" fmla="*/ 2081093 h 3201233"/>
              <a:gd name="connsiteX182" fmla="*/ 2949067 w 3937762"/>
              <a:gd name="connsiteY182" fmla="*/ 2132528 h 3201233"/>
              <a:gd name="connsiteX183" fmla="*/ 2914777 w 3937762"/>
              <a:gd name="connsiteY183" fmla="*/ 2172533 h 3201233"/>
              <a:gd name="connsiteX184" fmla="*/ 2777617 w 3937762"/>
              <a:gd name="connsiteY184" fmla="*/ 2275403 h 3201233"/>
              <a:gd name="connsiteX185" fmla="*/ 2646172 w 3937762"/>
              <a:gd name="connsiteY185" fmla="*/ 2343983 h 3201233"/>
              <a:gd name="connsiteX186" fmla="*/ 2486152 w 3937762"/>
              <a:gd name="connsiteY186" fmla="*/ 2366843 h 3201233"/>
              <a:gd name="connsiteX187" fmla="*/ 2257552 w 3937762"/>
              <a:gd name="connsiteY187" fmla="*/ 2349698 h 3201233"/>
              <a:gd name="connsiteX188" fmla="*/ 2051812 w 3937762"/>
              <a:gd name="connsiteY188" fmla="*/ 2286833 h 3201233"/>
              <a:gd name="connsiteX189" fmla="*/ 1943227 w 3937762"/>
              <a:gd name="connsiteY189" fmla="*/ 2263973 h 3201233"/>
              <a:gd name="connsiteX190" fmla="*/ 1794637 w 3937762"/>
              <a:gd name="connsiteY190" fmla="*/ 2195393 h 3201233"/>
              <a:gd name="connsiteX191" fmla="*/ 1686052 w 3937762"/>
              <a:gd name="connsiteY191" fmla="*/ 2155388 h 3201233"/>
              <a:gd name="connsiteX192" fmla="*/ 1663192 w 3937762"/>
              <a:gd name="connsiteY192" fmla="*/ 2138243 h 3201233"/>
              <a:gd name="connsiteX193" fmla="*/ 1571752 w 3937762"/>
              <a:gd name="connsiteY193" fmla="*/ 2063948 h 3201233"/>
              <a:gd name="connsiteX194" fmla="*/ 1543177 w 3937762"/>
              <a:gd name="connsiteY194" fmla="*/ 2012513 h 3201233"/>
              <a:gd name="connsiteX195" fmla="*/ 1508887 w 3937762"/>
              <a:gd name="connsiteY195" fmla="*/ 1943933 h 3201233"/>
              <a:gd name="connsiteX196" fmla="*/ 1486027 w 3937762"/>
              <a:gd name="connsiteY196" fmla="*/ 1909643 h 3201233"/>
              <a:gd name="connsiteX197" fmla="*/ 1440307 w 3937762"/>
              <a:gd name="connsiteY197" fmla="*/ 1789628 h 3201233"/>
              <a:gd name="connsiteX198" fmla="*/ 1417447 w 3937762"/>
              <a:gd name="connsiteY198" fmla="*/ 1732478 h 3201233"/>
              <a:gd name="connsiteX199" fmla="*/ 1428877 w 3937762"/>
              <a:gd name="connsiteY199" fmla="*/ 1372433 h 3201233"/>
              <a:gd name="connsiteX200" fmla="*/ 1446022 w 3937762"/>
              <a:gd name="connsiteY200" fmla="*/ 1298138 h 3201233"/>
              <a:gd name="connsiteX201" fmla="*/ 1451737 w 3937762"/>
              <a:gd name="connsiteY201" fmla="*/ 1223843 h 3201233"/>
              <a:gd name="connsiteX202" fmla="*/ 1463167 w 3937762"/>
              <a:gd name="connsiteY202" fmla="*/ 1115258 h 3201233"/>
              <a:gd name="connsiteX203" fmla="*/ 1480312 w 3937762"/>
              <a:gd name="connsiteY203" fmla="*/ 852368 h 3201233"/>
              <a:gd name="connsiteX204" fmla="*/ 1486027 w 3937762"/>
              <a:gd name="connsiteY204" fmla="*/ 812363 h 3201233"/>
              <a:gd name="connsiteX205" fmla="*/ 1554607 w 3937762"/>
              <a:gd name="connsiteY205" fmla="*/ 749498 h 3201233"/>
              <a:gd name="connsiteX206" fmla="*/ 1611757 w 3937762"/>
              <a:gd name="connsiteY206" fmla="*/ 692348 h 3201233"/>
              <a:gd name="connsiteX207" fmla="*/ 2669032 w 3937762"/>
              <a:gd name="connsiteY207" fmla="*/ 372308 h 3201233"/>
              <a:gd name="connsiteX208" fmla="*/ 2931922 w 3937762"/>
              <a:gd name="connsiteY208" fmla="*/ 400883 h 3201233"/>
              <a:gd name="connsiteX209" fmla="*/ 2994787 w 3937762"/>
              <a:gd name="connsiteY209" fmla="*/ 446603 h 3201233"/>
              <a:gd name="connsiteX210" fmla="*/ 3217672 w 3937762"/>
              <a:gd name="connsiteY210" fmla="*/ 549473 h 3201233"/>
              <a:gd name="connsiteX211" fmla="*/ 3251962 w 3937762"/>
              <a:gd name="connsiteY211" fmla="*/ 566618 h 3201233"/>
              <a:gd name="connsiteX212" fmla="*/ 3331972 w 3937762"/>
              <a:gd name="connsiteY212" fmla="*/ 600908 h 3201233"/>
              <a:gd name="connsiteX213" fmla="*/ 3383407 w 3937762"/>
              <a:gd name="connsiteY213" fmla="*/ 629483 h 3201233"/>
              <a:gd name="connsiteX214" fmla="*/ 3394837 w 3937762"/>
              <a:gd name="connsiteY214" fmla="*/ 646628 h 3201233"/>
              <a:gd name="connsiteX215" fmla="*/ 3411982 w 3937762"/>
              <a:gd name="connsiteY215" fmla="*/ 652343 h 3201233"/>
              <a:gd name="connsiteX216" fmla="*/ 3451987 w 3937762"/>
              <a:gd name="connsiteY216" fmla="*/ 703778 h 3201233"/>
              <a:gd name="connsiteX217" fmla="*/ 3480562 w 3937762"/>
              <a:gd name="connsiteY217" fmla="*/ 760928 h 3201233"/>
              <a:gd name="connsiteX218" fmla="*/ 3497707 w 3937762"/>
              <a:gd name="connsiteY218" fmla="*/ 800933 h 3201233"/>
              <a:gd name="connsiteX219" fmla="*/ 3514852 w 3937762"/>
              <a:gd name="connsiteY219" fmla="*/ 835223 h 3201233"/>
              <a:gd name="connsiteX220" fmla="*/ 3526282 w 3937762"/>
              <a:gd name="connsiteY220" fmla="*/ 869513 h 3201233"/>
              <a:gd name="connsiteX221" fmla="*/ 3543427 w 3937762"/>
              <a:gd name="connsiteY221" fmla="*/ 909518 h 3201233"/>
              <a:gd name="connsiteX222" fmla="*/ 3572002 w 3937762"/>
              <a:gd name="connsiteY222" fmla="*/ 1000958 h 3201233"/>
              <a:gd name="connsiteX223" fmla="*/ 3566287 w 3937762"/>
              <a:gd name="connsiteY223" fmla="*/ 1069538 h 3201233"/>
              <a:gd name="connsiteX224" fmla="*/ 3543427 w 3937762"/>
              <a:gd name="connsiteY224" fmla="*/ 1109543 h 3201233"/>
              <a:gd name="connsiteX225" fmla="*/ 3480562 w 3937762"/>
              <a:gd name="connsiteY225" fmla="*/ 1200983 h 3201233"/>
              <a:gd name="connsiteX226" fmla="*/ 3474847 w 3937762"/>
              <a:gd name="connsiteY226" fmla="*/ 1218128 h 3201233"/>
              <a:gd name="connsiteX227" fmla="*/ 3446272 w 3937762"/>
              <a:gd name="connsiteY227" fmla="*/ 1235273 h 3201233"/>
              <a:gd name="connsiteX228" fmla="*/ 3411982 w 3937762"/>
              <a:gd name="connsiteY228" fmla="*/ 1246703 h 3201233"/>
              <a:gd name="connsiteX229" fmla="*/ 3360547 w 3937762"/>
              <a:gd name="connsiteY229" fmla="*/ 1263848 h 3201233"/>
              <a:gd name="connsiteX230" fmla="*/ 3326257 w 3937762"/>
              <a:gd name="connsiteY230" fmla="*/ 1280993 h 3201233"/>
              <a:gd name="connsiteX231" fmla="*/ 3286252 w 3937762"/>
              <a:gd name="connsiteY231" fmla="*/ 1303853 h 3201233"/>
              <a:gd name="connsiteX232" fmla="*/ 3251962 w 3937762"/>
              <a:gd name="connsiteY232" fmla="*/ 1309568 h 3201233"/>
              <a:gd name="connsiteX233" fmla="*/ 3217672 w 3937762"/>
              <a:gd name="connsiteY233" fmla="*/ 1320998 h 3201233"/>
              <a:gd name="connsiteX234" fmla="*/ 2817622 w 3937762"/>
              <a:gd name="connsiteY234" fmla="*/ 1315283 h 3201233"/>
              <a:gd name="connsiteX235" fmla="*/ 2731897 w 3937762"/>
              <a:gd name="connsiteY235" fmla="*/ 1292423 h 3201233"/>
              <a:gd name="connsiteX236" fmla="*/ 2669032 w 3937762"/>
              <a:gd name="connsiteY236" fmla="*/ 1275278 h 3201233"/>
              <a:gd name="connsiteX237" fmla="*/ 2611882 w 3937762"/>
              <a:gd name="connsiteY237" fmla="*/ 1258133 h 3201233"/>
              <a:gd name="connsiteX238" fmla="*/ 2583307 w 3937762"/>
              <a:gd name="connsiteY238" fmla="*/ 1240988 h 3201233"/>
              <a:gd name="connsiteX239" fmla="*/ 2543302 w 3937762"/>
              <a:gd name="connsiteY239" fmla="*/ 1223843 h 3201233"/>
              <a:gd name="connsiteX240" fmla="*/ 2526157 w 3937762"/>
              <a:gd name="connsiteY240" fmla="*/ 1206698 h 3201233"/>
              <a:gd name="connsiteX241" fmla="*/ 2446147 w 3937762"/>
              <a:gd name="connsiteY241" fmla="*/ 1069538 h 3201233"/>
              <a:gd name="connsiteX242" fmla="*/ 2440432 w 3937762"/>
              <a:gd name="connsiteY242" fmla="*/ 1040963 h 3201233"/>
              <a:gd name="connsiteX243" fmla="*/ 2423287 w 3937762"/>
              <a:gd name="connsiteY243" fmla="*/ 995243 h 3201233"/>
              <a:gd name="connsiteX244" fmla="*/ 2411857 w 3937762"/>
              <a:gd name="connsiteY244" fmla="*/ 960953 h 3201233"/>
              <a:gd name="connsiteX245" fmla="*/ 2406142 w 3937762"/>
              <a:gd name="connsiteY245" fmla="*/ 875228 h 3201233"/>
              <a:gd name="connsiteX246" fmla="*/ 2394712 w 3937762"/>
              <a:gd name="connsiteY246" fmla="*/ 852368 h 3201233"/>
              <a:gd name="connsiteX247" fmla="*/ 2377567 w 3937762"/>
              <a:gd name="connsiteY247" fmla="*/ 732353 h 3201233"/>
              <a:gd name="connsiteX248" fmla="*/ 2371852 w 3937762"/>
              <a:gd name="connsiteY248" fmla="*/ 692348 h 3201233"/>
              <a:gd name="connsiteX249" fmla="*/ 2360422 w 3937762"/>
              <a:gd name="connsiteY249" fmla="*/ 652343 h 3201233"/>
              <a:gd name="connsiteX250" fmla="*/ 2383282 w 3937762"/>
              <a:gd name="connsiteY250" fmla="*/ 418028 h 3201233"/>
              <a:gd name="connsiteX251" fmla="*/ 2423287 w 3937762"/>
              <a:gd name="connsiteY251" fmla="*/ 349448 h 3201233"/>
              <a:gd name="connsiteX252" fmla="*/ 2463292 w 3937762"/>
              <a:gd name="connsiteY252" fmla="*/ 286583 h 3201233"/>
              <a:gd name="connsiteX253" fmla="*/ 2486152 w 3937762"/>
              <a:gd name="connsiteY253" fmla="*/ 269438 h 3201233"/>
              <a:gd name="connsiteX254" fmla="*/ 2531872 w 3937762"/>
              <a:gd name="connsiteY254" fmla="*/ 235148 h 3201233"/>
              <a:gd name="connsiteX255" fmla="*/ 2571877 w 3937762"/>
              <a:gd name="connsiteY255" fmla="*/ 200858 h 3201233"/>
              <a:gd name="connsiteX256" fmla="*/ 2623312 w 3937762"/>
              <a:gd name="connsiteY256" fmla="*/ 166568 h 3201233"/>
              <a:gd name="connsiteX257" fmla="*/ 2657602 w 3937762"/>
              <a:gd name="connsiteY257" fmla="*/ 149423 h 3201233"/>
              <a:gd name="connsiteX258" fmla="*/ 2686177 w 3937762"/>
              <a:gd name="connsiteY258" fmla="*/ 120848 h 3201233"/>
              <a:gd name="connsiteX259" fmla="*/ 2703322 w 3937762"/>
              <a:gd name="connsiteY259" fmla="*/ 115133 h 3201233"/>
              <a:gd name="connsiteX260" fmla="*/ 2886202 w 3937762"/>
              <a:gd name="connsiteY260" fmla="*/ 57983 h 3201233"/>
              <a:gd name="connsiteX261" fmla="*/ 3000502 w 3937762"/>
              <a:gd name="connsiteY261" fmla="*/ 29408 h 3201233"/>
              <a:gd name="connsiteX262" fmla="*/ 3074797 w 3937762"/>
              <a:gd name="connsiteY262" fmla="*/ 12263 h 3201233"/>
              <a:gd name="connsiteX263" fmla="*/ 3097657 w 3937762"/>
              <a:gd name="connsiteY263" fmla="*/ 833 h 3201233"/>
              <a:gd name="connsiteX264" fmla="*/ 3280537 w 3937762"/>
              <a:gd name="connsiteY264" fmla="*/ 17978 h 3201233"/>
              <a:gd name="connsiteX265" fmla="*/ 3297682 w 3937762"/>
              <a:gd name="connsiteY265" fmla="*/ 29408 h 3201233"/>
              <a:gd name="connsiteX266" fmla="*/ 3314827 w 3937762"/>
              <a:gd name="connsiteY266" fmla="*/ 35123 h 3201233"/>
              <a:gd name="connsiteX267" fmla="*/ 3360547 w 3937762"/>
              <a:gd name="connsiteY267" fmla="*/ 57983 h 3201233"/>
              <a:gd name="connsiteX268" fmla="*/ 3383407 w 3937762"/>
              <a:gd name="connsiteY268" fmla="*/ 75128 h 3201233"/>
              <a:gd name="connsiteX269" fmla="*/ 3417697 w 3937762"/>
              <a:gd name="connsiteY269" fmla="*/ 92273 h 3201233"/>
              <a:gd name="connsiteX270" fmla="*/ 3497707 w 3937762"/>
              <a:gd name="connsiteY270" fmla="*/ 143708 h 3201233"/>
              <a:gd name="connsiteX271" fmla="*/ 3812032 w 3937762"/>
              <a:gd name="connsiteY271" fmla="*/ 280868 h 3201233"/>
              <a:gd name="connsiteX272" fmla="*/ 3874897 w 3937762"/>
              <a:gd name="connsiteY272" fmla="*/ 338018 h 3201233"/>
              <a:gd name="connsiteX273" fmla="*/ 3909187 w 3937762"/>
              <a:gd name="connsiteY273" fmla="*/ 360878 h 3201233"/>
              <a:gd name="connsiteX274" fmla="*/ 3920617 w 3937762"/>
              <a:gd name="connsiteY274" fmla="*/ 389453 h 3201233"/>
              <a:gd name="connsiteX275" fmla="*/ 3937762 w 3937762"/>
              <a:gd name="connsiteY275" fmla="*/ 509468 h 3201233"/>
              <a:gd name="connsiteX276" fmla="*/ 3926332 w 3937762"/>
              <a:gd name="connsiteY276" fmla="*/ 755213 h 3201233"/>
              <a:gd name="connsiteX277" fmla="*/ 3903472 w 3937762"/>
              <a:gd name="connsiteY277" fmla="*/ 806648 h 3201233"/>
              <a:gd name="connsiteX278" fmla="*/ 3880612 w 3937762"/>
              <a:gd name="connsiteY278" fmla="*/ 869513 h 3201233"/>
              <a:gd name="connsiteX279" fmla="*/ 3852037 w 3937762"/>
              <a:gd name="connsiteY279" fmla="*/ 943808 h 3201233"/>
              <a:gd name="connsiteX280" fmla="*/ 3846322 w 3937762"/>
              <a:gd name="connsiteY280" fmla="*/ 978098 h 3201233"/>
              <a:gd name="connsiteX281" fmla="*/ 3789172 w 3937762"/>
              <a:gd name="connsiteY281" fmla="*/ 1080968 h 3201233"/>
              <a:gd name="connsiteX282" fmla="*/ 3772027 w 3937762"/>
              <a:gd name="connsiteY282" fmla="*/ 1132403 h 3201233"/>
              <a:gd name="connsiteX283" fmla="*/ 3754882 w 3937762"/>
              <a:gd name="connsiteY283" fmla="*/ 1155263 h 3201233"/>
              <a:gd name="connsiteX284" fmla="*/ 3686302 w 3937762"/>
              <a:gd name="connsiteY284" fmla="*/ 1320998 h 3201233"/>
              <a:gd name="connsiteX285" fmla="*/ 3640582 w 3937762"/>
              <a:gd name="connsiteY285" fmla="*/ 1469588 h 3201233"/>
              <a:gd name="connsiteX286" fmla="*/ 3577717 w 3937762"/>
              <a:gd name="connsiteY286" fmla="*/ 1606748 h 3201233"/>
              <a:gd name="connsiteX287" fmla="*/ 3560572 w 3937762"/>
              <a:gd name="connsiteY287" fmla="*/ 1623893 h 3201233"/>
              <a:gd name="connsiteX288" fmla="*/ 3520567 w 3937762"/>
              <a:gd name="connsiteY288" fmla="*/ 1709618 h 3201233"/>
              <a:gd name="connsiteX289" fmla="*/ 3486277 w 3937762"/>
              <a:gd name="connsiteY289" fmla="*/ 1761053 h 3201233"/>
              <a:gd name="connsiteX290" fmla="*/ 3457702 w 3937762"/>
              <a:gd name="connsiteY290" fmla="*/ 1778198 h 3201233"/>
              <a:gd name="connsiteX291" fmla="*/ 3371977 w 3937762"/>
              <a:gd name="connsiteY291" fmla="*/ 1875353 h 3201233"/>
              <a:gd name="connsiteX292" fmla="*/ 3349117 w 3937762"/>
              <a:gd name="connsiteY292" fmla="*/ 1903928 h 3201233"/>
              <a:gd name="connsiteX293" fmla="*/ 3297682 w 3937762"/>
              <a:gd name="connsiteY293" fmla="*/ 1955363 h 3201233"/>
              <a:gd name="connsiteX294" fmla="*/ 3171952 w 3937762"/>
              <a:gd name="connsiteY294" fmla="*/ 2001083 h 3201233"/>
              <a:gd name="connsiteX295" fmla="*/ 3091942 w 3937762"/>
              <a:gd name="connsiteY295" fmla="*/ 2012513 h 3201233"/>
              <a:gd name="connsiteX296" fmla="*/ 2897632 w 3937762"/>
              <a:gd name="connsiteY296" fmla="*/ 2006798 h 3201233"/>
              <a:gd name="connsiteX297" fmla="*/ 2749042 w 3937762"/>
              <a:gd name="connsiteY297" fmla="*/ 1983938 h 3201233"/>
              <a:gd name="connsiteX298" fmla="*/ 2697607 w 3937762"/>
              <a:gd name="connsiteY298" fmla="*/ 1966793 h 3201233"/>
              <a:gd name="connsiteX299" fmla="*/ 2611882 w 3937762"/>
              <a:gd name="connsiteY299" fmla="*/ 1938218 h 3201233"/>
              <a:gd name="connsiteX300" fmla="*/ 2526157 w 3937762"/>
              <a:gd name="connsiteY300" fmla="*/ 1921073 h 3201233"/>
              <a:gd name="connsiteX301" fmla="*/ 2451862 w 3937762"/>
              <a:gd name="connsiteY301" fmla="*/ 1903928 h 3201233"/>
              <a:gd name="connsiteX302" fmla="*/ 2383282 w 3937762"/>
              <a:gd name="connsiteY302" fmla="*/ 1841063 h 3201233"/>
              <a:gd name="connsiteX303" fmla="*/ 2377567 w 3937762"/>
              <a:gd name="connsiteY303" fmla="*/ 1823918 h 3201233"/>
              <a:gd name="connsiteX304" fmla="*/ 2366137 w 3937762"/>
              <a:gd name="connsiteY304" fmla="*/ 1801058 h 3201233"/>
              <a:gd name="connsiteX305" fmla="*/ 2331847 w 3937762"/>
              <a:gd name="connsiteY305" fmla="*/ 1743908 h 3201233"/>
              <a:gd name="connsiteX306" fmla="*/ 2326132 w 3937762"/>
              <a:gd name="connsiteY306" fmla="*/ 1721048 h 3201233"/>
              <a:gd name="connsiteX307" fmla="*/ 2326132 w 3937762"/>
              <a:gd name="connsiteY307" fmla="*/ 1675328 h 3201233"/>
              <a:gd name="connsiteX308" fmla="*/ 2343277 w 3937762"/>
              <a:gd name="connsiteY308" fmla="*/ 1663898 h 3201233"/>
              <a:gd name="connsiteX309" fmla="*/ 2354707 w 3937762"/>
              <a:gd name="connsiteY309" fmla="*/ 1646753 h 3201233"/>
              <a:gd name="connsiteX310" fmla="*/ 2383282 w 3937762"/>
              <a:gd name="connsiteY310" fmla="*/ 1641038 h 3201233"/>
              <a:gd name="connsiteX311" fmla="*/ 2440432 w 3937762"/>
              <a:gd name="connsiteY311" fmla="*/ 1635323 h 3201233"/>
              <a:gd name="connsiteX312" fmla="*/ 2571877 w 3937762"/>
              <a:gd name="connsiteY312" fmla="*/ 1641038 h 3201233"/>
              <a:gd name="connsiteX313" fmla="*/ 2600452 w 3937762"/>
              <a:gd name="connsiteY313" fmla="*/ 1652468 h 3201233"/>
              <a:gd name="connsiteX314" fmla="*/ 2663317 w 3937762"/>
              <a:gd name="connsiteY314" fmla="*/ 1669613 h 3201233"/>
              <a:gd name="connsiteX315" fmla="*/ 2697607 w 3937762"/>
              <a:gd name="connsiteY315" fmla="*/ 1686758 h 3201233"/>
              <a:gd name="connsiteX316" fmla="*/ 2743327 w 3937762"/>
              <a:gd name="connsiteY316" fmla="*/ 1692473 h 3201233"/>
              <a:gd name="connsiteX317" fmla="*/ 2771902 w 3937762"/>
              <a:gd name="connsiteY317" fmla="*/ 1703903 h 3201233"/>
              <a:gd name="connsiteX318" fmla="*/ 2789047 w 3937762"/>
              <a:gd name="connsiteY318" fmla="*/ 1709618 h 3201233"/>
              <a:gd name="connsiteX319" fmla="*/ 2817622 w 3937762"/>
              <a:gd name="connsiteY319" fmla="*/ 1721048 h 3201233"/>
              <a:gd name="connsiteX320" fmla="*/ 2840482 w 3937762"/>
              <a:gd name="connsiteY320" fmla="*/ 1726763 h 3201233"/>
              <a:gd name="connsiteX321" fmla="*/ 2874772 w 3937762"/>
              <a:gd name="connsiteY321" fmla="*/ 1738193 h 3201233"/>
              <a:gd name="connsiteX322" fmla="*/ 2891917 w 3937762"/>
              <a:gd name="connsiteY322" fmla="*/ 1755338 h 3201233"/>
              <a:gd name="connsiteX323" fmla="*/ 2937637 w 3937762"/>
              <a:gd name="connsiteY323" fmla="*/ 1789628 h 3201233"/>
              <a:gd name="connsiteX324" fmla="*/ 2983357 w 3937762"/>
              <a:gd name="connsiteY324" fmla="*/ 1858208 h 3201233"/>
              <a:gd name="connsiteX325" fmla="*/ 3006217 w 3937762"/>
              <a:gd name="connsiteY325" fmla="*/ 1909643 h 3201233"/>
              <a:gd name="connsiteX326" fmla="*/ 3017647 w 3937762"/>
              <a:gd name="connsiteY326" fmla="*/ 1926788 h 3201233"/>
              <a:gd name="connsiteX327" fmla="*/ 3023362 w 3937762"/>
              <a:gd name="connsiteY327" fmla="*/ 2006798 h 3201233"/>
              <a:gd name="connsiteX328" fmla="*/ 3034792 w 3937762"/>
              <a:gd name="connsiteY328" fmla="*/ 2063948 h 3201233"/>
              <a:gd name="connsiteX329" fmla="*/ 3051937 w 3937762"/>
              <a:gd name="connsiteY329" fmla="*/ 2195393 h 3201233"/>
              <a:gd name="connsiteX330" fmla="*/ 3034792 w 3937762"/>
              <a:gd name="connsiteY330" fmla="*/ 2309693 h 3201233"/>
              <a:gd name="connsiteX331" fmla="*/ 3029077 w 3937762"/>
              <a:gd name="connsiteY331" fmla="*/ 2326838 h 3201233"/>
              <a:gd name="connsiteX332" fmla="*/ 3011932 w 3937762"/>
              <a:gd name="connsiteY332" fmla="*/ 2372558 h 3201233"/>
              <a:gd name="connsiteX333" fmla="*/ 2960497 w 3937762"/>
              <a:gd name="connsiteY333" fmla="*/ 2475428 h 3201233"/>
              <a:gd name="connsiteX334" fmla="*/ 2869057 w 3937762"/>
              <a:gd name="connsiteY334" fmla="*/ 2606873 h 3201233"/>
              <a:gd name="connsiteX335" fmla="*/ 2834767 w 3937762"/>
              <a:gd name="connsiteY335" fmla="*/ 2658308 h 3201233"/>
              <a:gd name="connsiteX336" fmla="*/ 2806192 w 3937762"/>
              <a:gd name="connsiteY336" fmla="*/ 2675453 h 3201233"/>
              <a:gd name="connsiteX337" fmla="*/ 2743327 w 3937762"/>
              <a:gd name="connsiteY337" fmla="*/ 2704028 h 3201233"/>
              <a:gd name="connsiteX338" fmla="*/ 2714752 w 3937762"/>
              <a:gd name="connsiteY338" fmla="*/ 2709743 h 3201233"/>
              <a:gd name="connsiteX339" fmla="*/ 1897507 w 3937762"/>
              <a:gd name="connsiteY339" fmla="*/ 2704028 h 3201233"/>
              <a:gd name="connsiteX340" fmla="*/ 1800352 w 3937762"/>
              <a:gd name="connsiteY340" fmla="*/ 2698313 h 3201233"/>
              <a:gd name="connsiteX341" fmla="*/ 1766062 w 3937762"/>
              <a:gd name="connsiteY341" fmla="*/ 2686883 h 3201233"/>
              <a:gd name="connsiteX342" fmla="*/ 1731772 w 3937762"/>
              <a:gd name="connsiteY342" fmla="*/ 2681168 h 3201233"/>
              <a:gd name="connsiteX343" fmla="*/ 1657477 w 3937762"/>
              <a:gd name="connsiteY343" fmla="*/ 2641163 h 3201233"/>
              <a:gd name="connsiteX344" fmla="*/ 1606042 w 3937762"/>
              <a:gd name="connsiteY344" fmla="*/ 2624018 h 3201233"/>
              <a:gd name="connsiteX345" fmla="*/ 1486027 w 3937762"/>
              <a:gd name="connsiteY345" fmla="*/ 2555438 h 3201233"/>
              <a:gd name="connsiteX346" fmla="*/ 1274572 w 3937762"/>
              <a:gd name="connsiteY346" fmla="*/ 2412563 h 3201233"/>
              <a:gd name="connsiteX347" fmla="*/ 1217422 w 3937762"/>
              <a:gd name="connsiteY347" fmla="*/ 2343983 h 3201233"/>
              <a:gd name="connsiteX348" fmla="*/ 1183132 w 3937762"/>
              <a:gd name="connsiteY348" fmla="*/ 2315408 h 3201233"/>
              <a:gd name="connsiteX349" fmla="*/ 1148842 w 3937762"/>
              <a:gd name="connsiteY349" fmla="*/ 2258258 h 3201233"/>
              <a:gd name="connsiteX350" fmla="*/ 1143127 w 3937762"/>
              <a:gd name="connsiteY350" fmla="*/ 2241113 h 3201233"/>
              <a:gd name="connsiteX351" fmla="*/ 1131697 w 3937762"/>
              <a:gd name="connsiteY351" fmla="*/ 2201108 h 3201233"/>
              <a:gd name="connsiteX352" fmla="*/ 1160272 w 3937762"/>
              <a:gd name="connsiteY352" fmla="*/ 2058233 h 3201233"/>
              <a:gd name="connsiteX353" fmla="*/ 1200277 w 3937762"/>
              <a:gd name="connsiteY353" fmla="*/ 2001083 h 3201233"/>
              <a:gd name="connsiteX354" fmla="*/ 1234567 w 3937762"/>
              <a:gd name="connsiteY354" fmla="*/ 1989653 h 3201233"/>
              <a:gd name="connsiteX355" fmla="*/ 1491742 w 3937762"/>
              <a:gd name="connsiteY355" fmla="*/ 2012513 h 3201233"/>
              <a:gd name="connsiteX356" fmla="*/ 1560322 w 3937762"/>
              <a:gd name="connsiteY356" fmla="*/ 2018228 h 3201233"/>
              <a:gd name="connsiteX357" fmla="*/ 1657477 w 3937762"/>
              <a:gd name="connsiteY357" fmla="*/ 2052518 h 3201233"/>
              <a:gd name="connsiteX358" fmla="*/ 1931797 w 3937762"/>
              <a:gd name="connsiteY358" fmla="*/ 2155388 h 3201233"/>
              <a:gd name="connsiteX359" fmla="*/ 2023237 w 3937762"/>
              <a:gd name="connsiteY359" fmla="*/ 2218253 h 3201233"/>
              <a:gd name="connsiteX360" fmla="*/ 2080387 w 3937762"/>
              <a:gd name="connsiteY360" fmla="*/ 2281118 h 3201233"/>
              <a:gd name="connsiteX361" fmla="*/ 2063242 w 3937762"/>
              <a:gd name="connsiteY361" fmla="*/ 2635448 h 3201233"/>
              <a:gd name="connsiteX362" fmla="*/ 2046097 w 3937762"/>
              <a:gd name="connsiteY362" fmla="*/ 2692598 h 3201233"/>
              <a:gd name="connsiteX363" fmla="*/ 2040382 w 3937762"/>
              <a:gd name="connsiteY363" fmla="*/ 2744033 h 3201233"/>
              <a:gd name="connsiteX364" fmla="*/ 2028952 w 3937762"/>
              <a:gd name="connsiteY364" fmla="*/ 2761178 h 3201233"/>
              <a:gd name="connsiteX365" fmla="*/ 2017522 w 3937762"/>
              <a:gd name="connsiteY365" fmla="*/ 2926913 h 3201233"/>
              <a:gd name="connsiteX366" fmla="*/ 2000377 w 3937762"/>
              <a:gd name="connsiteY366" fmla="*/ 2944058 h 3201233"/>
              <a:gd name="connsiteX367" fmla="*/ 1971802 w 3937762"/>
              <a:gd name="connsiteY367" fmla="*/ 2995493 h 3201233"/>
              <a:gd name="connsiteX368" fmla="*/ 1960372 w 3937762"/>
              <a:gd name="connsiteY368" fmla="*/ 3018353 h 3201233"/>
              <a:gd name="connsiteX369" fmla="*/ 1931797 w 3937762"/>
              <a:gd name="connsiteY369" fmla="*/ 3041213 h 3201233"/>
              <a:gd name="connsiteX370" fmla="*/ 1880362 w 3937762"/>
              <a:gd name="connsiteY370" fmla="*/ 3098363 h 3201233"/>
              <a:gd name="connsiteX371" fmla="*/ 1851787 w 3937762"/>
              <a:gd name="connsiteY371" fmla="*/ 3121223 h 3201233"/>
              <a:gd name="connsiteX372" fmla="*/ 1834642 w 3937762"/>
              <a:gd name="connsiteY372" fmla="*/ 3132653 h 3201233"/>
              <a:gd name="connsiteX373" fmla="*/ 1817497 w 3937762"/>
              <a:gd name="connsiteY373" fmla="*/ 3149798 h 3201233"/>
              <a:gd name="connsiteX374" fmla="*/ 1794637 w 3937762"/>
              <a:gd name="connsiteY374" fmla="*/ 3161228 h 3201233"/>
              <a:gd name="connsiteX375" fmla="*/ 1760347 w 3937762"/>
              <a:gd name="connsiteY375" fmla="*/ 3178373 h 3201233"/>
              <a:gd name="connsiteX376" fmla="*/ 1726057 w 3937762"/>
              <a:gd name="connsiteY376" fmla="*/ 3195518 h 3201233"/>
              <a:gd name="connsiteX377" fmla="*/ 1646047 w 3937762"/>
              <a:gd name="connsiteY377" fmla="*/ 3201233 h 3201233"/>
              <a:gd name="connsiteX378" fmla="*/ 1286002 w 3937762"/>
              <a:gd name="connsiteY378" fmla="*/ 3172658 h 3201233"/>
              <a:gd name="connsiteX379" fmla="*/ 1205992 w 3937762"/>
              <a:gd name="connsiteY379" fmla="*/ 3138368 h 3201233"/>
              <a:gd name="connsiteX380" fmla="*/ 954532 w 3937762"/>
              <a:gd name="connsiteY380" fmla="*/ 3075503 h 3201233"/>
              <a:gd name="connsiteX381" fmla="*/ 874522 w 3937762"/>
              <a:gd name="connsiteY381" fmla="*/ 3052643 h 3201233"/>
              <a:gd name="connsiteX382" fmla="*/ 828802 w 3937762"/>
              <a:gd name="connsiteY382" fmla="*/ 3035498 h 3201233"/>
              <a:gd name="connsiteX383" fmla="*/ 811657 w 3937762"/>
              <a:gd name="connsiteY383" fmla="*/ 3029783 h 3201233"/>
              <a:gd name="connsiteX384" fmla="*/ 748792 w 3937762"/>
              <a:gd name="connsiteY384" fmla="*/ 3001208 h 3201233"/>
              <a:gd name="connsiteX385" fmla="*/ 714502 w 3937762"/>
              <a:gd name="connsiteY385" fmla="*/ 2995493 h 3201233"/>
              <a:gd name="connsiteX386" fmla="*/ 685927 w 3937762"/>
              <a:gd name="connsiteY386" fmla="*/ 2978348 h 3201233"/>
              <a:gd name="connsiteX387" fmla="*/ 663067 w 3937762"/>
              <a:gd name="connsiteY387" fmla="*/ 2961203 h 3201233"/>
              <a:gd name="connsiteX388" fmla="*/ 600202 w 3937762"/>
              <a:gd name="connsiteY388" fmla="*/ 2932628 h 3201233"/>
              <a:gd name="connsiteX389" fmla="*/ 543052 w 3937762"/>
              <a:gd name="connsiteY389" fmla="*/ 2875478 h 3201233"/>
              <a:gd name="connsiteX390" fmla="*/ 491617 w 3937762"/>
              <a:gd name="connsiteY390" fmla="*/ 2824043 h 3201233"/>
              <a:gd name="connsiteX391" fmla="*/ 474472 w 3937762"/>
              <a:gd name="connsiteY391" fmla="*/ 2806898 h 3201233"/>
              <a:gd name="connsiteX392" fmla="*/ 457327 w 3937762"/>
              <a:gd name="connsiteY392" fmla="*/ 2784038 h 3201233"/>
              <a:gd name="connsiteX393" fmla="*/ 445897 w 3937762"/>
              <a:gd name="connsiteY393" fmla="*/ 2744033 h 3201233"/>
              <a:gd name="connsiteX394" fmla="*/ 423037 w 3937762"/>
              <a:gd name="connsiteY394" fmla="*/ 2704028 h 3201233"/>
              <a:gd name="connsiteX395" fmla="*/ 365887 w 3937762"/>
              <a:gd name="connsiteY395" fmla="*/ 2612588 h 3201233"/>
              <a:gd name="connsiteX396" fmla="*/ 343027 w 3937762"/>
              <a:gd name="connsiteY396" fmla="*/ 2561153 h 3201233"/>
              <a:gd name="connsiteX397" fmla="*/ 320167 w 3937762"/>
              <a:gd name="connsiteY397" fmla="*/ 2526863 h 3201233"/>
              <a:gd name="connsiteX398" fmla="*/ 303022 w 3937762"/>
              <a:gd name="connsiteY398" fmla="*/ 2498288 h 3201233"/>
              <a:gd name="connsiteX399" fmla="*/ 285877 w 3937762"/>
              <a:gd name="connsiteY399" fmla="*/ 2429708 h 3201233"/>
              <a:gd name="connsiteX400" fmla="*/ 291592 w 3937762"/>
              <a:gd name="connsiteY400" fmla="*/ 2258258 h 3201233"/>
              <a:gd name="connsiteX401" fmla="*/ 325882 w 3937762"/>
              <a:gd name="connsiteY401" fmla="*/ 2206823 h 3201233"/>
              <a:gd name="connsiteX402" fmla="*/ 343027 w 3937762"/>
              <a:gd name="connsiteY402" fmla="*/ 2195393 h 3201233"/>
              <a:gd name="connsiteX403" fmla="*/ 377317 w 3937762"/>
              <a:gd name="connsiteY403" fmla="*/ 2183963 h 3201233"/>
              <a:gd name="connsiteX404" fmla="*/ 434467 w 3937762"/>
              <a:gd name="connsiteY404" fmla="*/ 2166818 h 3201233"/>
              <a:gd name="connsiteX405" fmla="*/ 703072 w 3937762"/>
              <a:gd name="connsiteY405" fmla="*/ 2201108 h 3201233"/>
              <a:gd name="connsiteX406" fmla="*/ 788797 w 3937762"/>
              <a:gd name="connsiteY406" fmla="*/ 2218253 h 3201233"/>
              <a:gd name="connsiteX407" fmla="*/ 817372 w 3937762"/>
              <a:gd name="connsiteY407" fmla="*/ 2235398 h 3201233"/>
              <a:gd name="connsiteX408" fmla="*/ 874522 w 3937762"/>
              <a:gd name="connsiteY408" fmla="*/ 2286833 h 3201233"/>
              <a:gd name="connsiteX409" fmla="*/ 908812 w 3937762"/>
              <a:gd name="connsiteY409" fmla="*/ 2332553 h 3201233"/>
              <a:gd name="connsiteX410" fmla="*/ 920242 w 3937762"/>
              <a:gd name="connsiteY410" fmla="*/ 2366843 h 3201233"/>
              <a:gd name="connsiteX411" fmla="*/ 937387 w 3937762"/>
              <a:gd name="connsiteY411" fmla="*/ 2395418 h 3201233"/>
              <a:gd name="connsiteX412" fmla="*/ 954532 w 3937762"/>
              <a:gd name="connsiteY412" fmla="*/ 2412563 h 3201233"/>
              <a:gd name="connsiteX413" fmla="*/ 977392 w 3937762"/>
              <a:gd name="connsiteY413" fmla="*/ 2458283 h 3201233"/>
              <a:gd name="connsiteX414" fmla="*/ 988822 w 3937762"/>
              <a:gd name="connsiteY414" fmla="*/ 2475428 h 3201233"/>
              <a:gd name="connsiteX415" fmla="*/ 1005967 w 3937762"/>
              <a:gd name="connsiteY415" fmla="*/ 2532578 h 3201233"/>
              <a:gd name="connsiteX416" fmla="*/ 1023112 w 3937762"/>
              <a:gd name="connsiteY416" fmla="*/ 2566868 h 3201233"/>
              <a:gd name="connsiteX417" fmla="*/ 1000252 w 3937762"/>
              <a:gd name="connsiteY417" fmla="*/ 2601158 h 3201233"/>
              <a:gd name="connsiteX418" fmla="*/ 988822 w 3937762"/>
              <a:gd name="connsiteY418" fmla="*/ 2618303 h 3201233"/>
              <a:gd name="connsiteX419" fmla="*/ 977392 w 3937762"/>
              <a:gd name="connsiteY419" fmla="*/ 2858333 h 3201233"/>
              <a:gd name="connsiteX420" fmla="*/ 971677 w 3937762"/>
              <a:gd name="connsiteY420" fmla="*/ 2886908 h 3201233"/>
              <a:gd name="connsiteX421" fmla="*/ 943102 w 3937762"/>
              <a:gd name="connsiteY421" fmla="*/ 2915483 h 3201233"/>
              <a:gd name="connsiteX422" fmla="*/ 914527 w 3937762"/>
              <a:gd name="connsiteY422" fmla="*/ 2961203 h 3201233"/>
              <a:gd name="connsiteX423" fmla="*/ 897382 w 3937762"/>
              <a:gd name="connsiteY423" fmla="*/ 2966918 h 3201233"/>
              <a:gd name="connsiteX424" fmla="*/ 863092 w 3937762"/>
              <a:gd name="connsiteY424" fmla="*/ 2972633 h 3201233"/>
              <a:gd name="connsiteX425" fmla="*/ 828802 w 3937762"/>
              <a:gd name="connsiteY425" fmla="*/ 2989778 h 3201233"/>
              <a:gd name="connsiteX426" fmla="*/ 817372 w 3937762"/>
              <a:gd name="connsiteY426" fmla="*/ 3006923 h 3201233"/>
              <a:gd name="connsiteX427" fmla="*/ 794512 w 3937762"/>
              <a:gd name="connsiteY427" fmla="*/ 3012638 h 3201233"/>
              <a:gd name="connsiteX428" fmla="*/ 737362 w 3937762"/>
              <a:gd name="connsiteY428" fmla="*/ 3018353 h 3201233"/>
              <a:gd name="connsiteX429" fmla="*/ 623062 w 3937762"/>
              <a:gd name="connsiteY429" fmla="*/ 3064073 h 3201233"/>
              <a:gd name="connsiteX430" fmla="*/ 594487 w 3937762"/>
              <a:gd name="connsiteY430" fmla="*/ 3081218 h 3201233"/>
              <a:gd name="connsiteX431" fmla="*/ 548767 w 3937762"/>
              <a:gd name="connsiteY431" fmla="*/ 3109793 h 3201233"/>
              <a:gd name="connsiteX432" fmla="*/ 491617 w 3937762"/>
              <a:gd name="connsiteY432" fmla="*/ 3121223 h 3201233"/>
              <a:gd name="connsiteX433" fmla="*/ 360172 w 3937762"/>
              <a:gd name="connsiteY433" fmla="*/ 3195518 h 3201233"/>
              <a:gd name="connsiteX434" fmla="*/ 314452 w 3937762"/>
              <a:gd name="connsiteY434" fmla="*/ 3201233 h 320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Lst>
            <a:rect l="l" t="t" r="r" b="b"/>
            <a:pathLst>
              <a:path w="3937762" h="3201233">
                <a:moveTo>
                  <a:pt x="663067" y="1366718"/>
                </a:moveTo>
                <a:cubicBezTo>
                  <a:pt x="741172" y="1364813"/>
                  <a:pt x="819394" y="1365682"/>
                  <a:pt x="897382" y="1361003"/>
                </a:cubicBezTo>
                <a:cubicBezTo>
                  <a:pt x="914914" y="1359951"/>
                  <a:pt x="931595" y="1353017"/>
                  <a:pt x="948817" y="1349573"/>
                </a:cubicBezTo>
                <a:cubicBezTo>
                  <a:pt x="960180" y="1347300"/>
                  <a:pt x="971677" y="1345763"/>
                  <a:pt x="983107" y="1343858"/>
                </a:cubicBezTo>
                <a:cubicBezTo>
                  <a:pt x="1079087" y="1305466"/>
                  <a:pt x="1004741" y="1329717"/>
                  <a:pt x="880237" y="1498163"/>
                </a:cubicBezTo>
                <a:cubicBezTo>
                  <a:pt x="857309" y="1529183"/>
                  <a:pt x="839885" y="1563996"/>
                  <a:pt x="817372" y="1595318"/>
                </a:cubicBezTo>
                <a:cubicBezTo>
                  <a:pt x="721078" y="1729292"/>
                  <a:pt x="780674" y="1637731"/>
                  <a:pt x="663067" y="1755338"/>
                </a:cubicBezTo>
                <a:cubicBezTo>
                  <a:pt x="626822" y="1791583"/>
                  <a:pt x="593394" y="1830582"/>
                  <a:pt x="560197" y="1869638"/>
                </a:cubicBezTo>
                <a:cubicBezTo>
                  <a:pt x="528597" y="1906814"/>
                  <a:pt x="498032" y="1944905"/>
                  <a:pt x="468757" y="1983938"/>
                </a:cubicBezTo>
                <a:cubicBezTo>
                  <a:pt x="452272" y="2005917"/>
                  <a:pt x="440784" y="2031544"/>
                  <a:pt x="423037" y="2052518"/>
                </a:cubicBezTo>
                <a:cubicBezTo>
                  <a:pt x="375361" y="2108863"/>
                  <a:pt x="363533" y="2122406"/>
                  <a:pt x="314452" y="2149673"/>
                </a:cubicBezTo>
                <a:cubicBezTo>
                  <a:pt x="307005" y="2153810"/>
                  <a:pt x="299423" y="2157747"/>
                  <a:pt x="291592" y="2161103"/>
                </a:cubicBezTo>
                <a:cubicBezTo>
                  <a:pt x="286055" y="2163476"/>
                  <a:pt x="280162" y="2164913"/>
                  <a:pt x="274447" y="2166818"/>
                </a:cubicBezTo>
                <a:cubicBezTo>
                  <a:pt x="270637" y="2161103"/>
                  <a:pt x="263017" y="2156542"/>
                  <a:pt x="263017" y="2149673"/>
                </a:cubicBezTo>
                <a:cubicBezTo>
                  <a:pt x="263017" y="2109940"/>
                  <a:pt x="269684" y="2119057"/>
                  <a:pt x="291592" y="2109668"/>
                </a:cubicBezTo>
                <a:cubicBezTo>
                  <a:pt x="299423" y="2106312"/>
                  <a:pt x="307055" y="2102465"/>
                  <a:pt x="314452" y="2098238"/>
                </a:cubicBezTo>
                <a:cubicBezTo>
                  <a:pt x="320416" y="2094830"/>
                  <a:pt x="326320" y="2091205"/>
                  <a:pt x="331597" y="2086808"/>
                </a:cubicBezTo>
                <a:cubicBezTo>
                  <a:pt x="337806" y="2081634"/>
                  <a:pt x="342017" y="2074146"/>
                  <a:pt x="348742" y="2069663"/>
                </a:cubicBezTo>
                <a:cubicBezTo>
                  <a:pt x="353754" y="2066321"/>
                  <a:pt x="360172" y="2065853"/>
                  <a:pt x="365887" y="2063948"/>
                </a:cubicBezTo>
                <a:cubicBezTo>
                  <a:pt x="373507" y="2054423"/>
                  <a:pt x="386101" y="2047280"/>
                  <a:pt x="388747" y="2035373"/>
                </a:cubicBezTo>
                <a:cubicBezTo>
                  <a:pt x="390595" y="2027056"/>
                  <a:pt x="377317" y="2021032"/>
                  <a:pt x="377317" y="2012513"/>
                </a:cubicBezTo>
                <a:cubicBezTo>
                  <a:pt x="377317" y="1976118"/>
                  <a:pt x="377238" y="1938455"/>
                  <a:pt x="388747" y="1903928"/>
                </a:cubicBezTo>
                <a:cubicBezTo>
                  <a:pt x="396941" y="1879347"/>
                  <a:pt x="419227" y="1862018"/>
                  <a:pt x="434467" y="1841063"/>
                </a:cubicBezTo>
                <a:cubicBezTo>
                  <a:pt x="456733" y="1810447"/>
                  <a:pt x="478177" y="1774091"/>
                  <a:pt x="508762" y="1749623"/>
                </a:cubicBezTo>
                <a:cubicBezTo>
                  <a:pt x="517436" y="1742684"/>
                  <a:pt x="527812" y="1738193"/>
                  <a:pt x="537337" y="1732478"/>
                </a:cubicBezTo>
                <a:cubicBezTo>
                  <a:pt x="546451" y="1718807"/>
                  <a:pt x="551911" y="1708189"/>
                  <a:pt x="565912" y="1698188"/>
                </a:cubicBezTo>
                <a:cubicBezTo>
                  <a:pt x="572845" y="1693236"/>
                  <a:pt x="581375" y="1690985"/>
                  <a:pt x="588772" y="1686758"/>
                </a:cubicBezTo>
                <a:cubicBezTo>
                  <a:pt x="594736" y="1683350"/>
                  <a:pt x="599486" y="1677740"/>
                  <a:pt x="605917" y="1675328"/>
                </a:cubicBezTo>
                <a:cubicBezTo>
                  <a:pt x="615012" y="1671917"/>
                  <a:pt x="624967" y="1671518"/>
                  <a:pt x="634492" y="1669613"/>
                </a:cubicBezTo>
                <a:cubicBezTo>
                  <a:pt x="672358" y="1644369"/>
                  <a:pt x="628817" y="1669604"/>
                  <a:pt x="703072" y="1652468"/>
                </a:cubicBezTo>
                <a:cubicBezTo>
                  <a:pt x="711373" y="1650552"/>
                  <a:pt x="717563" y="1642632"/>
                  <a:pt x="725932" y="1641038"/>
                </a:cubicBezTo>
                <a:cubicBezTo>
                  <a:pt x="757964" y="1634937"/>
                  <a:pt x="790753" y="1633826"/>
                  <a:pt x="823087" y="1629608"/>
                </a:cubicBezTo>
                <a:cubicBezTo>
                  <a:pt x="834577" y="1628109"/>
                  <a:pt x="845947" y="1625798"/>
                  <a:pt x="857377" y="1623893"/>
                </a:cubicBezTo>
                <a:cubicBezTo>
                  <a:pt x="910717" y="1627703"/>
                  <a:pt x="964170" y="1630172"/>
                  <a:pt x="1017397" y="1635323"/>
                </a:cubicBezTo>
                <a:cubicBezTo>
                  <a:pt x="1023393" y="1635903"/>
                  <a:pt x="1028750" y="1639383"/>
                  <a:pt x="1034542" y="1641038"/>
                </a:cubicBezTo>
                <a:cubicBezTo>
                  <a:pt x="1042094" y="1643196"/>
                  <a:pt x="1050048" y="1643995"/>
                  <a:pt x="1057402" y="1646753"/>
                </a:cubicBezTo>
                <a:cubicBezTo>
                  <a:pt x="1065379" y="1649744"/>
                  <a:pt x="1073329" y="1653231"/>
                  <a:pt x="1080262" y="1658183"/>
                </a:cubicBezTo>
                <a:cubicBezTo>
                  <a:pt x="1099635" y="1672021"/>
                  <a:pt x="1119056" y="1708407"/>
                  <a:pt x="1131697" y="1721048"/>
                </a:cubicBezTo>
                <a:cubicBezTo>
                  <a:pt x="1149356" y="1738707"/>
                  <a:pt x="1151324" y="1739059"/>
                  <a:pt x="1165987" y="1761053"/>
                </a:cubicBezTo>
                <a:cubicBezTo>
                  <a:pt x="1172149" y="1770295"/>
                  <a:pt x="1176970" y="1780386"/>
                  <a:pt x="1183132" y="1789628"/>
                </a:cubicBezTo>
                <a:cubicBezTo>
                  <a:pt x="1188416" y="1797553"/>
                  <a:pt x="1195716" y="1804126"/>
                  <a:pt x="1200277" y="1812488"/>
                </a:cubicBezTo>
                <a:cubicBezTo>
                  <a:pt x="1207224" y="1825225"/>
                  <a:pt x="1210475" y="1839756"/>
                  <a:pt x="1217422" y="1852493"/>
                </a:cubicBezTo>
                <a:cubicBezTo>
                  <a:pt x="1221983" y="1860855"/>
                  <a:pt x="1229283" y="1867428"/>
                  <a:pt x="1234567" y="1875353"/>
                </a:cubicBezTo>
                <a:cubicBezTo>
                  <a:pt x="1278658" y="1941490"/>
                  <a:pt x="1226143" y="1869836"/>
                  <a:pt x="1268857" y="1926788"/>
                </a:cubicBezTo>
                <a:cubicBezTo>
                  <a:pt x="1270762" y="1938218"/>
                  <a:pt x="1272058" y="1949766"/>
                  <a:pt x="1274572" y="1961078"/>
                </a:cubicBezTo>
                <a:cubicBezTo>
                  <a:pt x="1275879" y="1966959"/>
                  <a:pt x="1280481" y="1972202"/>
                  <a:pt x="1280287" y="1978223"/>
                </a:cubicBezTo>
                <a:cubicBezTo>
                  <a:pt x="1278563" y="2031671"/>
                  <a:pt x="1272856" y="2084917"/>
                  <a:pt x="1268857" y="2138243"/>
                </a:cubicBezTo>
                <a:cubicBezTo>
                  <a:pt x="1265720" y="2180075"/>
                  <a:pt x="1265028" y="2218310"/>
                  <a:pt x="1251712" y="2258258"/>
                </a:cubicBezTo>
                <a:cubicBezTo>
                  <a:pt x="1247671" y="2270381"/>
                  <a:pt x="1239855" y="2280914"/>
                  <a:pt x="1234567" y="2292548"/>
                </a:cubicBezTo>
                <a:cubicBezTo>
                  <a:pt x="1218191" y="2328576"/>
                  <a:pt x="1227974" y="2317444"/>
                  <a:pt x="1205992" y="2355413"/>
                </a:cubicBezTo>
                <a:cubicBezTo>
                  <a:pt x="1191423" y="2380578"/>
                  <a:pt x="1169467" y="2402122"/>
                  <a:pt x="1160272" y="2429708"/>
                </a:cubicBezTo>
                <a:cubicBezTo>
                  <a:pt x="1119141" y="2553101"/>
                  <a:pt x="1159255" y="2449894"/>
                  <a:pt x="1074547" y="2601158"/>
                </a:cubicBezTo>
                <a:cubicBezTo>
                  <a:pt x="1038328" y="2665835"/>
                  <a:pt x="1078387" y="2617393"/>
                  <a:pt x="1034542" y="2681168"/>
                </a:cubicBezTo>
                <a:cubicBezTo>
                  <a:pt x="1022237" y="2699066"/>
                  <a:pt x="1013162" y="2721428"/>
                  <a:pt x="994537" y="2732603"/>
                </a:cubicBezTo>
                <a:cubicBezTo>
                  <a:pt x="985012" y="2738318"/>
                  <a:pt x="976275" y="2745623"/>
                  <a:pt x="965962" y="2749748"/>
                </a:cubicBezTo>
                <a:cubicBezTo>
                  <a:pt x="947496" y="2757135"/>
                  <a:pt x="927765" y="2760863"/>
                  <a:pt x="908812" y="2766893"/>
                </a:cubicBezTo>
                <a:cubicBezTo>
                  <a:pt x="885850" y="2774199"/>
                  <a:pt x="863092" y="2782133"/>
                  <a:pt x="840232" y="2789753"/>
                </a:cubicBezTo>
                <a:cubicBezTo>
                  <a:pt x="762127" y="2787848"/>
                  <a:pt x="683724" y="2791111"/>
                  <a:pt x="605917" y="2784038"/>
                </a:cubicBezTo>
                <a:cubicBezTo>
                  <a:pt x="578294" y="2781527"/>
                  <a:pt x="552690" y="2768389"/>
                  <a:pt x="525907" y="2761178"/>
                </a:cubicBezTo>
                <a:cubicBezTo>
                  <a:pt x="448500" y="2740338"/>
                  <a:pt x="464154" y="2745083"/>
                  <a:pt x="383032" y="2732603"/>
                </a:cubicBezTo>
                <a:cubicBezTo>
                  <a:pt x="244122" y="2670865"/>
                  <a:pt x="427987" y="2749475"/>
                  <a:pt x="268732" y="2692598"/>
                </a:cubicBezTo>
                <a:cubicBezTo>
                  <a:pt x="262264" y="2690288"/>
                  <a:pt x="257730" y="2684240"/>
                  <a:pt x="251587" y="2681168"/>
                </a:cubicBezTo>
                <a:cubicBezTo>
                  <a:pt x="246199" y="2678474"/>
                  <a:pt x="240157" y="2677358"/>
                  <a:pt x="234442" y="2675453"/>
                </a:cubicBezTo>
                <a:cubicBezTo>
                  <a:pt x="230632" y="2669738"/>
                  <a:pt x="227409" y="2663585"/>
                  <a:pt x="223012" y="2658308"/>
                </a:cubicBezTo>
                <a:cubicBezTo>
                  <a:pt x="210127" y="2642846"/>
                  <a:pt x="192732" y="2630655"/>
                  <a:pt x="177292" y="2618303"/>
                </a:cubicBezTo>
                <a:cubicBezTo>
                  <a:pt x="171577" y="2608778"/>
                  <a:pt x="166603" y="2598767"/>
                  <a:pt x="160147" y="2589728"/>
                </a:cubicBezTo>
                <a:cubicBezTo>
                  <a:pt x="147522" y="2572053"/>
                  <a:pt x="133385" y="2555509"/>
                  <a:pt x="120142" y="2538293"/>
                </a:cubicBezTo>
                <a:cubicBezTo>
                  <a:pt x="114335" y="2530743"/>
                  <a:pt x="107898" y="2523601"/>
                  <a:pt x="102997" y="2515433"/>
                </a:cubicBezTo>
                <a:cubicBezTo>
                  <a:pt x="97282" y="2505908"/>
                  <a:pt x="93707" y="2494713"/>
                  <a:pt x="85852" y="2486858"/>
                </a:cubicBezTo>
                <a:cubicBezTo>
                  <a:pt x="77997" y="2479003"/>
                  <a:pt x="66163" y="2476378"/>
                  <a:pt x="57277" y="2469713"/>
                </a:cubicBezTo>
                <a:cubicBezTo>
                  <a:pt x="43631" y="2459479"/>
                  <a:pt x="32920" y="2442952"/>
                  <a:pt x="22987" y="2429708"/>
                </a:cubicBezTo>
                <a:cubicBezTo>
                  <a:pt x="21082" y="2420183"/>
                  <a:pt x="21217" y="2410009"/>
                  <a:pt x="17272" y="2401133"/>
                </a:cubicBezTo>
                <a:cubicBezTo>
                  <a:pt x="13404" y="2392429"/>
                  <a:pt x="321" y="2387796"/>
                  <a:pt x="127" y="2378273"/>
                </a:cubicBezTo>
                <a:cubicBezTo>
                  <a:pt x="-1050" y="2320590"/>
                  <a:pt x="6021" y="2157706"/>
                  <a:pt x="17272" y="2063948"/>
                </a:cubicBezTo>
                <a:cubicBezTo>
                  <a:pt x="20707" y="2035325"/>
                  <a:pt x="25126" y="2006828"/>
                  <a:pt x="28702" y="1978223"/>
                </a:cubicBezTo>
                <a:cubicBezTo>
                  <a:pt x="30842" y="1961106"/>
                  <a:pt x="32086" y="1943880"/>
                  <a:pt x="34417" y="1926788"/>
                </a:cubicBezTo>
                <a:cubicBezTo>
                  <a:pt x="37802" y="1901961"/>
                  <a:pt x="43002" y="1877387"/>
                  <a:pt x="45847" y="1852493"/>
                </a:cubicBezTo>
                <a:cubicBezTo>
                  <a:pt x="50625" y="1810682"/>
                  <a:pt x="51641" y="1768467"/>
                  <a:pt x="57277" y="1726763"/>
                </a:cubicBezTo>
                <a:cubicBezTo>
                  <a:pt x="60563" y="1702446"/>
                  <a:pt x="74306" y="1633360"/>
                  <a:pt x="85852" y="1601033"/>
                </a:cubicBezTo>
                <a:cubicBezTo>
                  <a:pt x="90732" y="1587370"/>
                  <a:pt x="97282" y="1574363"/>
                  <a:pt x="102997" y="1561028"/>
                </a:cubicBezTo>
                <a:cubicBezTo>
                  <a:pt x="108377" y="1534129"/>
                  <a:pt x="108987" y="1524935"/>
                  <a:pt x="120142" y="1498163"/>
                </a:cubicBezTo>
                <a:cubicBezTo>
                  <a:pt x="125057" y="1486367"/>
                  <a:pt x="131572" y="1475303"/>
                  <a:pt x="137287" y="1463873"/>
                </a:cubicBezTo>
                <a:cubicBezTo>
                  <a:pt x="139192" y="1454348"/>
                  <a:pt x="139930" y="1444513"/>
                  <a:pt x="143002" y="1435298"/>
                </a:cubicBezTo>
                <a:cubicBezTo>
                  <a:pt x="145696" y="1427216"/>
                  <a:pt x="150295" y="1419885"/>
                  <a:pt x="154432" y="1412438"/>
                </a:cubicBezTo>
                <a:cubicBezTo>
                  <a:pt x="170179" y="1384094"/>
                  <a:pt x="170313" y="1385548"/>
                  <a:pt x="188722" y="1361003"/>
                </a:cubicBezTo>
                <a:cubicBezTo>
                  <a:pt x="193386" y="1347011"/>
                  <a:pt x="197039" y="1333357"/>
                  <a:pt x="205867" y="1320998"/>
                </a:cubicBezTo>
                <a:cubicBezTo>
                  <a:pt x="210565" y="1314421"/>
                  <a:pt x="217838" y="1310062"/>
                  <a:pt x="223012" y="1303853"/>
                </a:cubicBezTo>
                <a:cubicBezTo>
                  <a:pt x="227409" y="1298576"/>
                  <a:pt x="229227" y="1291178"/>
                  <a:pt x="234442" y="1286708"/>
                </a:cubicBezTo>
                <a:cubicBezTo>
                  <a:pt x="242876" y="1279479"/>
                  <a:pt x="253492" y="1275278"/>
                  <a:pt x="263017" y="1269563"/>
                </a:cubicBezTo>
                <a:cubicBezTo>
                  <a:pt x="270637" y="1260038"/>
                  <a:pt x="276012" y="1248162"/>
                  <a:pt x="285877" y="1240988"/>
                </a:cubicBezTo>
                <a:cubicBezTo>
                  <a:pt x="308818" y="1224304"/>
                  <a:pt x="351920" y="1218057"/>
                  <a:pt x="377317" y="1212413"/>
                </a:cubicBezTo>
                <a:cubicBezTo>
                  <a:pt x="388747" y="1206698"/>
                  <a:pt x="399973" y="1200556"/>
                  <a:pt x="411607" y="1195268"/>
                </a:cubicBezTo>
                <a:cubicBezTo>
                  <a:pt x="441894" y="1181501"/>
                  <a:pt x="475975" y="1174600"/>
                  <a:pt x="503047" y="1155263"/>
                </a:cubicBezTo>
                <a:cubicBezTo>
                  <a:pt x="597920" y="1087497"/>
                  <a:pt x="489866" y="1160374"/>
                  <a:pt x="583057" y="1109543"/>
                </a:cubicBezTo>
                <a:cubicBezTo>
                  <a:pt x="603550" y="1098365"/>
                  <a:pt x="617255" y="1077189"/>
                  <a:pt x="640207" y="1069538"/>
                </a:cubicBezTo>
                <a:cubicBezTo>
                  <a:pt x="656572" y="1064083"/>
                  <a:pt x="674497" y="1065728"/>
                  <a:pt x="691642" y="1063823"/>
                </a:cubicBezTo>
                <a:lnTo>
                  <a:pt x="874522" y="1075253"/>
                </a:lnTo>
                <a:cubicBezTo>
                  <a:pt x="908803" y="1077310"/>
                  <a:pt x="943259" y="1077175"/>
                  <a:pt x="977392" y="1080968"/>
                </a:cubicBezTo>
                <a:cubicBezTo>
                  <a:pt x="1013830" y="1085017"/>
                  <a:pt x="1078386" y="1108733"/>
                  <a:pt x="1108837" y="1115258"/>
                </a:cubicBezTo>
                <a:cubicBezTo>
                  <a:pt x="1135180" y="1120903"/>
                  <a:pt x="1162504" y="1121043"/>
                  <a:pt x="1188847" y="1126688"/>
                </a:cubicBezTo>
                <a:cubicBezTo>
                  <a:pt x="1248427" y="1139455"/>
                  <a:pt x="1351429" y="1178630"/>
                  <a:pt x="1400302" y="1195268"/>
                </a:cubicBezTo>
                <a:lnTo>
                  <a:pt x="1537462" y="1240988"/>
                </a:lnTo>
                <a:cubicBezTo>
                  <a:pt x="1559988" y="1248497"/>
                  <a:pt x="1645586" y="1276343"/>
                  <a:pt x="1668907" y="1286708"/>
                </a:cubicBezTo>
                <a:cubicBezTo>
                  <a:pt x="1686052" y="1294328"/>
                  <a:pt x="1703386" y="1301536"/>
                  <a:pt x="1720342" y="1309568"/>
                </a:cubicBezTo>
                <a:cubicBezTo>
                  <a:pt x="1739590" y="1318686"/>
                  <a:pt x="1759610" y="1326573"/>
                  <a:pt x="1777492" y="1338143"/>
                </a:cubicBezTo>
                <a:cubicBezTo>
                  <a:pt x="1958426" y="1455218"/>
                  <a:pt x="1661395" y="1285710"/>
                  <a:pt x="1868932" y="1401008"/>
                </a:cubicBezTo>
                <a:cubicBezTo>
                  <a:pt x="1878457" y="1414343"/>
                  <a:pt x="1885919" y="1429425"/>
                  <a:pt x="1897507" y="1441013"/>
                </a:cubicBezTo>
                <a:cubicBezTo>
                  <a:pt x="1905362" y="1448868"/>
                  <a:pt x="1918524" y="1450018"/>
                  <a:pt x="1926082" y="1458158"/>
                </a:cubicBezTo>
                <a:cubicBezTo>
                  <a:pt x="1943713" y="1477145"/>
                  <a:pt x="1951897" y="1504435"/>
                  <a:pt x="1971802" y="1521023"/>
                </a:cubicBezTo>
                <a:cubicBezTo>
                  <a:pt x="1983232" y="1530548"/>
                  <a:pt x="1995033" y="1539645"/>
                  <a:pt x="2006092" y="1549598"/>
                </a:cubicBezTo>
                <a:cubicBezTo>
                  <a:pt x="2033144" y="1573945"/>
                  <a:pt x="2057682" y="1601157"/>
                  <a:pt x="2086102" y="1623893"/>
                </a:cubicBezTo>
                <a:cubicBezTo>
                  <a:pt x="2124491" y="1654604"/>
                  <a:pt x="2163961" y="1684324"/>
                  <a:pt x="2206117" y="1709618"/>
                </a:cubicBezTo>
                <a:cubicBezTo>
                  <a:pt x="2241622" y="1730921"/>
                  <a:pt x="2226837" y="1718908"/>
                  <a:pt x="2251837" y="1743908"/>
                </a:cubicBezTo>
                <a:cubicBezTo>
                  <a:pt x="2265426" y="1784675"/>
                  <a:pt x="2246157" y="1735389"/>
                  <a:pt x="2274697" y="1778198"/>
                </a:cubicBezTo>
                <a:cubicBezTo>
                  <a:pt x="2279718" y="1785729"/>
                  <a:pt x="2285303" y="1819796"/>
                  <a:pt x="2286127" y="1823918"/>
                </a:cubicBezTo>
                <a:cubicBezTo>
                  <a:pt x="2271858" y="1966609"/>
                  <a:pt x="2284541" y="1919385"/>
                  <a:pt x="2234692" y="2063948"/>
                </a:cubicBezTo>
                <a:cubicBezTo>
                  <a:pt x="2202336" y="2157781"/>
                  <a:pt x="2202656" y="2069821"/>
                  <a:pt x="2166112" y="2252543"/>
                </a:cubicBezTo>
                <a:cubicBezTo>
                  <a:pt x="2157287" y="2296669"/>
                  <a:pt x="2166374" y="2270093"/>
                  <a:pt x="2137537" y="2315408"/>
                </a:cubicBezTo>
                <a:cubicBezTo>
                  <a:pt x="2131248" y="2325291"/>
                  <a:pt x="2113546" y="2358129"/>
                  <a:pt x="2103247" y="2366843"/>
                </a:cubicBezTo>
                <a:cubicBezTo>
                  <a:pt x="2085496" y="2381863"/>
                  <a:pt x="2064409" y="2392517"/>
                  <a:pt x="2046097" y="2406848"/>
                </a:cubicBezTo>
                <a:cubicBezTo>
                  <a:pt x="2020550" y="2426842"/>
                  <a:pt x="1999789" y="2453307"/>
                  <a:pt x="1971802" y="2469713"/>
                </a:cubicBezTo>
                <a:cubicBezTo>
                  <a:pt x="1943719" y="2486176"/>
                  <a:pt x="1910329" y="2491290"/>
                  <a:pt x="1880362" y="2504003"/>
                </a:cubicBezTo>
                <a:cubicBezTo>
                  <a:pt x="1847413" y="2517981"/>
                  <a:pt x="1816958" y="2537811"/>
                  <a:pt x="1783207" y="2549723"/>
                </a:cubicBezTo>
                <a:cubicBezTo>
                  <a:pt x="1751834" y="2560796"/>
                  <a:pt x="1718328" y="2564514"/>
                  <a:pt x="1686052" y="2572583"/>
                </a:cubicBezTo>
                <a:cubicBezTo>
                  <a:pt x="1656388" y="2579999"/>
                  <a:pt x="1515146" y="2618920"/>
                  <a:pt x="1480312" y="2624018"/>
                </a:cubicBezTo>
                <a:cubicBezTo>
                  <a:pt x="1434917" y="2630661"/>
                  <a:pt x="1388872" y="2631638"/>
                  <a:pt x="1343152" y="2635448"/>
                </a:cubicBezTo>
                <a:cubicBezTo>
                  <a:pt x="1278046" y="2632193"/>
                  <a:pt x="1178035" y="2630965"/>
                  <a:pt x="1114552" y="2612588"/>
                </a:cubicBezTo>
                <a:cubicBezTo>
                  <a:pt x="1061594" y="2597258"/>
                  <a:pt x="972462" y="2550508"/>
                  <a:pt x="931672" y="2509718"/>
                </a:cubicBezTo>
                <a:cubicBezTo>
                  <a:pt x="899064" y="2477110"/>
                  <a:pt x="874603" y="2437264"/>
                  <a:pt x="845947" y="2401133"/>
                </a:cubicBezTo>
                <a:cubicBezTo>
                  <a:pt x="830788" y="2382019"/>
                  <a:pt x="811137" y="2365803"/>
                  <a:pt x="800227" y="2343983"/>
                </a:cubicBezTo>
                <a:lnTo>
                  <a:pt x="748792" y="2241113"/>
                </a:lnTo>
                <a:cubicBezTo>
                  <a:pt x="748403" y="2239364"/>
                  <a:pt x="735922" y="2181068"/>
                  <a:pt x="731647" y="2166818"/>
                </a:cubicBezTo>
                <a:cubicBezTo>
                  <a:pt x="728185" y="2155278"/>
                  <a:pt x="724027" y="2143958"/>
                  <a:pt x="720217" y="2132528"/>
                </a:cubicBezTo>
                <a:cubicBezTo>
                  <a:pt x="722122" y="2075378"/>
                  <a:pt x="721432" y="2018082"/>
                  <a:pt x="725932" y="1961078"/>
                </a:cubicBezTo>
                <a:cubicBezTo>
                  <a:pt x="727168" y="1945418"/>
                  <a:pt x="732929" y="1930429"/>
                  <a:pt x="737362" y="1915358"/>
                </a:cubicBezTo>
                <a:cubicBezTo>
                  <a:pt x="748689" y="1876845"/>
                  <a:pt x="752939" y="1867843"/>
                  <a:pt x="765937" y="1835348"/>
                </a:cubicBezTo>
                <a:cubicBezTo>
                  <a:pt x="783119" y="1732256"/>
                  <a:pt x="756387" y="1851679"/>
                  <a:pt x="788797" y="1783913"/>
                </a:cubicBezTo>
                <a:cubicBezTo>
                  <a:pt x="824417" y="1709434"/>
                  <a:pt x="831201" y="1680667"/>
                  <a:pt x="851662" y="1612463"/>
                </a:cubicBezTo>
                <a:cubicBezTo>
                  <a:pt x="868617" y="1493776"/>
                  <a:pt x="845006" y="1628935"/>
                  <a:pt x="868807" y="1549598"/>
                </a:cubicBezTo>
                <a:cubicBezTo>
                  <a:pt x="872137" y="1538499"/>
                  <a:pt x="871114" y="1526383"/>
                  <a:pt x="874522" y="1515308"/>
                </a:cubicBezTo>
                <a:cubicBezTo>
                  <a:pt x="878789" y="1501442"/>
                  <a:pt x="887079" y="1489067"/>
                  <a:pt x="891667" y="1475303"/>
                </a:cubicBezTo>
                <a:cubicBezTo>
                  <a:pt x="911708" y="1415180"/>
                  <a:pt x="896651" y="1410879"/>
                  <a:pt x="931672" y="1338143"/>
                </a:cubicBezTo>
                <a:cubicBezTo>
                  <a:pt x="964764" y="1269414"/>
                  <a:pt x="966482" y="1289581"/>
                  <a:pt x="1005967" y="1252418"/>
                </a:cubicBezTo>
                <a:cubicBezTo>
                  <a:pt x="1029509" y="1230261"/>
                  <a:pt x="1054351" y="1209083"/>
                  <a:pt x="1074547" y="1183838"/>
                </a:cubicBezTo>
                <a:cubicBezTo>
                  <a:pt x="1082167" y="1174313"/>
                  <a:pt x="1087940" y="1162955"/>
                  <a:pt x="1097407" y="1155263"/>
                </a:cubicBezTo>
                <a:cubicBezTo>
                  <a:pt x="1118730" y="1137938"/>
                  <a:pt x="1144008" y="1126028"/>
                  <a:pt x="1165987" y="1109543"/>
                </a:cubicBezTo>
                <a:cubicBezTo>
                  <a:pt x="1174608" y="1103077"/>
                  <a:pt x="1180341" y="1093299"/>
                  <a:pt x="1188847" y="1086683"/>
                </a:cubicBezTo>
                <a:cubicBezTo>
                  <a:pt x="1233597" y="1051877"/>
                  <a:pt x="1201669" y="1087144"/>
                  <a:pt x="1240282" y="1052393"/>
                </a:cubicBezTo>
                <a:cubicBezTo>
                  <a:pt x="1285635" y="1011576"/>
                  <a:pt x="1256702" y="1024060"/>
                  <a:pt x="1291717" y="1012388"/>
                </a:cubicBezTo>
                <a:cubicBezTo>
                  <a:pt x="1301242" y="1002863"/>
                  <a:pt x="1308741" y="990743"/>
                  <a:pt x="1320292" y="983813"/>
                </a:cubicBezTo>
                <a:cubicBezTo>
                  <a:pt x="1328621" y="978815"/>
                  <a:pt x="1339443" y="980454"/>
                  <a:pt x="1348867" y="978098"/>
                </a:cubicBezTo>
                <a:cubicBezTo>
                  <a:pt x="1354711" y="976637"/>
                  <a:pt x="1360242" y="974114"/>
                  <a:pt x="1366012" y="972383"/>
                </a:cubicBezTo>
                <a:cubicBezTo>
                  <a:pt x="1379296" y="968398"/>
                  <a:pt x="1392562" y="964317"/>
                  <a:pt x="1406017" y="960953"/>
                </a:cubicBezTo>
                <a:cubicBezTo>
                  <a:pt x="1438499" y="952833"/>
                  <a:pt x="1497262" y="946882"/>
                  <a:pt x="1520317" y="943808"/>
                </a:cubicBezTo>
                <a:cubicBezTo>
                  <a:pt x="1546987" y="945713"/>
                  <a:pt x="1573814" y="946065"/>
                  <a:pt x="1600327" y="949523"/>
                </a:cubicBezTo>
                <a:cubicBezTo>
                  <a:pt x="1617743" y="951795"/>
                  <a:pt x="1634540" y="957509"/>
                  <a:pt x="1651762" y="960953"/>
                </a:cubicBezTo>
                <a:cubicBezTo>
                  <a:pt x="1663125" y="963226"/>
                  <a:pt x="1674722" y="964240"/>
                  <a:pt x="1686052" y="966668"/>
                </a:cubicBezTo>
                <a:cubicBezTo>
                  <a:pt x="1701412" y="969959"/>
                  <a:pt x="1716337" y="975178"/>
                  <a:pt x="1731772" y="978098"/>
                </a:cubicBezTo>
                <a:cubicBezTo>
                  <a:pt x="1786855" y="988519"/>
                  <a:pt x="1842286" y="997009"/>
                  <a:pt x="1897507" y="1006673"/>
                </a:cubicBezTo>
                <a:lnTo>
                  <a:pt x="1960372" y="1018103"/>
                </a:lnTo>
                <a:lnTo>
                  <a:pt x="2023237" y="1029533"/>
                </a:lnTo>
                <a:cubicBezTo>
                  <a:pt x="2163063" y="1091678"/>
                  <a:pt x="1987638" y="1015689"/>
                  <a:pt x="2126107" y="1069538"/>
                </a:cubicBezTo>
                <a:cubicBezTo>
                  <a:pt x="2143593" y="1076338"/>
                  <a:pt x="2159821" y="1086234"/>
                  <a:pt x="2177542" y="1092398"/>
                </a:cubicBezTo>
                <a:cubicBezTo>
                  <a:pt x="2203740" y="1101510"/>
                  <a:pt x="2231330" y="1106216"/>
                  <a:pt x="2257552" y="1115258"/>
                </a:cubicBezTo>
                <a:cubicBezTo>
                  <a:pt x="2286647" y="1125291"/>
                  <a:pt x="2314182" y="1139515"/>
                  <a:pt x="2343277" y="1149548"/>
                </a:cubicBezTo>
                <a:cubicBezTo>
                  <a:pt x="2369499" y="1158590"/>
                  <a:pt x="2397828" y="1161399"/>
                  <a:pt x="2423287" y="1172408"/>
                </a:cubicBezTo>
                <a:cubicBezTo>
                  <a:pt x="2589428" y="1244253"/>
                  <a:pt x="2507830" y="1213694"/>
                  <a:pt x="2594737" y="1269563"/>
                </a:cubicBezTo>
                <a:cubicBezTo>
                  <a:pt x="2607656" y="1277868"/>
                  <a:pt x="2621963" y="1283904"/>
                  <a:pt x="2634742" y="1292423"/>
                </a:cubicBezTo>
                <a:cubicBezTo>
                  <a:pt x="2662012" y="1310603"/>
                  <a:pt x="2688082" y="1330523"/>
                  <a:pt x="2714752" y="1349573"/>
                </a:cubicBezTo>
                <a:cubicBezTo>
                  <a:pt x="2728087" y="1359098"/>
                  <a:pt x="2743169" y="1366560"/>
                  <a:pt x="2754757" y="1378148"/>
                </a:cubicBezTo>
                <a:cubicBezTo>
                  <a:pt x="2768092" y="1391483"/>
                  <a:pt x="2780943" y="1405321"/>
                  <a:pt x="2794762" y="1418153"/>
                </a:cubicBezTo>
                <a:cubicBezTo>
                  <a:pt x="2807632" y="1430104"/>
                  <a:pt x="2822348" y="1440024"/>
                  <a:pt x="2834767" y="1452443"/>
                </a:cubicBezTo>
                <a:cubicBezTo>
                  <a:pt x="2849005" y="1466681"/>
                  <a:pt x="2858174" y="1487554"/>
                  <a:pt x="2869057" y="1503878"/>
                </a:cubicBezTo>
                <a:cubicBezTo>
                  <a:pt x="2916677" y="1575307"/>
                  <a:pt x="2853535" y="1472292"/>
                  <a:pt x="2903347" y="1555313"/>
                </a:cubicBezTo>
                <a:cubicBezTo>
                  <a:pt x="2924905" y="1641544"/>
                  <a:pt x="2890607" y="1511377"/>
                  <a:pt x="2920492" y="1601033"/>
                </a:cubicBezTo>
                <a:cubicBezTo>
                  <a:pt x="2923564" y="1610248"/>
                  <a:pt x="2923651" y="1620237"/>
                  <a:pt x="2926207" y="1629608"/>
                </a:cubicBezTo>
                <a:cubicBezTo>
                  <a:pt x="2929377" y="1641232"/>
                  <a:pt x="2934175" y="1652358"/>
                  <a:pt x="2937637" y="1663898"/>
                </a:cubicBezTo>
                <a:cubicBezTo>
                  <a:pt x="2939894" y="1671421"/>
                  <a:pt x="2941095" y="1679235"/>
                  <a:pt x="2943352" y="1686758"/>
                </a:cubicBezTo>
                <a:cubicBezTo>
                  <a:pt x="2946814" y="1698298"/>
                  <a:pt x="2951678" y="1709407"/>
                  <a:pt x="2954782" y="1721048"/>
                </a:cubicBezTo>
                <a:cubicBezTo>
                  <a:pt x="2966591" y="1765331"/>
                  <a:pt x="2972112" y="1806408"/>
                  <a:pt x="2977642" y="1852493"/>
                </a:cubicBezTo>
                <a:cubicBezTo>
                  <a:pt x="2980149" y="1873385"/>
                  <a:pt x="2981452" y="1894403"/>
                  <a:pt x="2983357" y="1915358"/>
                </a:cubicBezTo>
                <a:cubicBezTo>
                  <a:pt x="2975737" y="1970603"/>
                  <a:pt x="2968611" y="2025918"/>
                  <a:pt x="2960497" y="2081093"/>
                </a:cubicBezTo>
                <a:cubicBezTo>
                  <a:pt x="2960375" y="2081920"/>
                  <a:pt x="2951369" y="2128910"/>
                  <a:pt x="2949067" y="2132528"/>
                </a:cubicBezTo>
                <a:cubicBezTo>
                  <a:pt x="2939638" y="2147345"/>
                  <a:pt x="2926645" y="2159586"/>
                  <a:pt x="2914777" y="2172533"/>
                </a:cubicBezTo>
                <a:cubicBezTo>
                  <a:pt x="2868831" y="2222656"/>
                  <a:pt x="2852911" y="2224311"/>
                  <a:pt x="2777617" y="2275403"/>
                </a:cubicBezTo>
                <a:cubicBezTo>
                  <a:pt x="2727368" y="2309501"/>
                  <a:pt x="2709455" y="2324511"/>
                  <a:pt x="2646172" y="2343983"/>
                </a:cubicBezTo>
                <a:cubicBezTo>
                  <a:pt x="2623621" y="2350922"/>
                  <a:pt x="2499421" y="2365184"/>
                  <a:pt x="2486152" y="2366843"/>
                </a:cubicBezTo>
                <a:cubicBezTo>
                  <a:pt x="2409952" y="2361128"/>
                  <a:pt x="2332702" y="2363541"/>
                  <a:pt x="2257552" y="2349698"/>
                </a:cubicBezTo>
                <a:cubicBezTo>
                  <a:pt x="2187029" y="2336707"/>
                  <a:pt x="2120995" y="2305701"/>
                  <a:pt x="2051812" y="2286833"/>
                </a:cubicBezTo>
                <a:cubicBezTo>
                  <a:pt x="2016127" y="2277101"/>
                  <a:pt x="1979422" y="2271593"/>
                  <a:pt x="1943227" y="2263973"/>
                </a:cubicBezTo>
                <a:cubicBezTo>
                  <a:pt x="1883425" y="2234072"/>
                  <a:pt x="1858710" y="2220036"/>
                  <a:pt x="1794637" y="2195393"/>
                </a:cubicBezTo>
                <a:cubicBezTo>
                  <a:pt x="1761058" y="2182478"/>
                  <a:pt x="1718845" y="2173275"/>
                  <a:pt x="1686052" y="2155388"/>
                </a:cubicBezTo>
                <a:cubicBezTo>
                  <a:pt x="1677690" y="2150827"/>
                  <a:pt x="1671360" y="2143144"/>
                  <a:pt x="1663192" y="2138243"/>
                </a:cubicBezTo>
                <a:cubicBezTo>
                  <a:pt x="1620870" y="2112850"/>
                  <a:pt x="1604072" y="2122123"/>
                  <a:pt x="1571752" y="2063948"/>
                </a:cubicBezTo>
                <a:cubicBezTo>
                  <a:pt x="1562227" y="2046803"/>
                  <a:pt x="1552278" y="2029887"/>
                  <a:pt x="1543177" y="2012513"/>
                </a:cubicBezTo>
                <a:cubicBezTo>
                  <a:pt x="1531318" y="1989873"/>
                  <a:pt x="1521299" y="1966275"/>
                  <a:pt x="1508887" y="1943933"/>
                </a:cubicBezTo>
                <a:cubicBezTo>
                  <a:pt x="1502216" y="1931925"/>
                  <a:pt x="1493647" y="1921073"/>
                  <a:pt x="1486027" y="1909643"/>
                </a:cubicBezTo>
                <a:cubicBezTo>
                  <a:pt x="1441688" y="1732288"/>
                  <a:pt x="1499001" y="1936362"/>
                  <a:pt x="1440307" y="1789628"/>
                </a:cubicBezTo>
                <a:cubicBezTo>
                  <a:pt x="1411183" y="1716819"/>
                  <a:pt x="1459499" y="1788548"/>
                  <a:pt x="1417447" y="1732478"/>
                </a:cubicBezTo>
                <a:cubicBezTo>
                  <a:pt x="1421257" y="1612463"/>
                  <a:pt x="1423878" y="1492404"/>
                  <a:pt x="1428877" y="1372433"/>
                </a:cubicBezTo>
                <a:cubicBezTo>
                  <a:pt x="1430995" y="1321607"/>
                  <a:pt x="1429119" y="1331945"/>
                  <a:pt x="1446022" y="1298138"/>
                </a:cubicBezTo>
                <a:cubicBezTo>
                  <a:pt x="1447927" y="1273373"/>
                  <a:pt x="1449419" y="1248573"/>
                  <a:pt x="1451737" y="1223843"/>
                </a:cubicBezTo>
                <a:cubicBezTo>
                  <a:pt x="1455134" y="1187607"/>
                  <a:pt x="1460824" y="1151577"/>
                  <a:pt x="1463167" y="1115258"/>
                </a:cubicBezTo>
                <a:cubicBezTo>
                  <a:pt x="1480498" y="846633"/>
                  <a:pt x="1448252" y="948547"/>
                  <a:pt x="1480312" y="852368"/>
                </a:cubicBezTo>
                <a:cubicBezTo>
                  <a:pt x="1482217" y="839033"/>
                  <a:pt x="1480382" y="824594"/>
                  <a:pt x="1486027" y="812363"/>
                </a:cubicBezTo>
                <a:cubicBezTo>
                  <a:pt x="1501881" y="778013"/>
                  <a:pt x="1528061" y="772921"/>
                  <a:pt x="1554607" y="749498"/>
                </a:cubicBezTo>
                <a:cubicBezTo>
                  <a:pt x="1574808" y="731673"/>
                  <a:pt x="1589013" y="706788"/>
                  <a:pt x="1611757" y="692348"/>
                </a:cubicBezTo>
                <a:cubicBezTo>
                  <a:pt x="2169686" y="338108"/>
                  <a:pt x="1830847" y="482234"/>
                  <a:pt x="2669032" y="372308"/>
                </a:cubicBezTo>
                <a:cubicBezTo>
                  <a:pt x="2756662" y="381833"/>
                  <a:pt x="2845983" y="381283"/>
                  <a:pt x="2931922" y="400883"/>
                </a:cubicBezTo>
                <a:cubicBezTo>
                  <a:pt x="2957184" y="406645"/>
                  <a:pt x="2972109" y="434070"/>
                  <a:pt x="2994787" y="446603"/>
                </a:cubicBezTo>
                <a:cubicBezTo>
                  <a:pt x="3127028" y="519684"/>
                  <a:pt x="3115648" y="504129"/>
                  <a:pt x="3217672" y="549473"/>
                </a:cubicBezTo>
                <a:cubicBezTo>
                  <a:pt x="3229350" y="554663"/>
                  <a:pt x="3240308" y="561374"/>
                  <a:pt x="3251962" y="566618"/>
                </a:cubicBezTo>
                <a:cubicBezTo>
                  <a:pt x="3278422" y="578525"/>
                  <a:pt x="3308759" y="583498"/>
                  <a:pt x="3331972" y="600908"/>
                </a:cubicBezTo>
                <a:cubicBezTo>
                  <a:pt x="3363039" y="624208"/>
                  <a:pt x="3345988" y="614516"/>
                  <a:pt x="3383407" y="629483"/>
                </a:cubicBezTo>
                <a:cubicBezTo>
                  <a:pt x="3387217" y="635198"/>
                  <a:pt x="3389474" y="642337"/>
                  <a:pt x="3394837" y="646628"/>
                </a:cubicBezTo>
                <a:cubicBezTo>
                  <a:pt x="3399541" y="650391"/>
                  <a:pt x="3407722" y="648083"/>
                  <a:pt x="3411982" y="652343"/>
                </a:cubicBezTo>
                <a:cubicBezTo>
                  <a:pt x="3427341" y="667702"/>
                  <a:pt x="3451987" y="703778"/>
                  <a:pt x="3451987" y="703778"/>
                </a:cubicBezTo>
                <a:cubicBezTo>
                  <a:pt x="3479642" y="786744"/>
                  <a:pt x="3445742" y="697091"/>
                  <a:pt x="3480562" y="760928"/>
                </a:cubicBezTo>
                <a:cubicBezTo>
                  <a:pt x="3487509" y="773665"/>
                  <a:pt x="3491627" y="787760"/>
                  <a:pt x="3497707" y="800933"/>
                </a:cubicBezTo>
                <a:cubicBezTo>
                  <a:pt x="3503062" y="812536"/>
                  <a:pt x="3509937" y="823427"/>
                  <a:pt x="3514852" y="835223"/>
                </a:cubicBezTo>
                <a:cubicBezTo>
                  <a:pt x="3519486" y="846344"/>
                  <a:pt x="3521957" y="858268"/>
                  <a:pt x="3526282" y="869513"/>
                </a:cubicBezTo>
                <a:cubicBezTo>
                  <a:pt x="3531490" y="883054"/>
                  <a:pt x="3538333" y="895934"/>
                  <a:pt x="3543427" y="909518"/>
                </a:cubicBezTo>
                <a:cubicBezTo>
                  <a:pt x="3556345" y="943967"/>
                  <a:pt x="3562216" y="966707"/>
                  <a:pt x="3572002" y="1000958"/>
                </a:cubicBezTo>
                <a:cubicBezTo>
                  <a:pt x="3570097" y="1023818"/>
                  <a:pt x="3570514" y="1046992"/>
                  <a:pt x="3566287" y="1069538"/>
                </a:cubicBezTo>
                <a:cubicBezTo>
                  <a:pt x="3564058" y="1081427"/>
                  <a:pt x="3549688" y="1099108"/>
                  <a:pt x="3543427" y="1109543"/>
                </a:cubicBezTo>
                <a:cubicBezTo>
                  <a:pt x="3494747" y="1190677"/>
                  <a:pt x="3523457" y="1158088"/>
                  <a:pt x="3480562" y="1200983"/>
                </a:cubicBezTo>
                <a:cubicBezTo>
                  <a:pt x="3478657" y="1206698"/>
                  <a:pt x="3479107" y="1213868"/>
                  <a:pt x="3474847" y="1218128"/>
                </a:cubicBezTo>
                <a:cubicBezTo>
                  <a:pt x="3466992" y="1225983"/>
                  <a:pt x="3456384" y="1230676"/>
                  <a:pt x="3446272" y="1235273"/>
                </a:cubicBezTo>
                <a:cubicBezTo>
                  <a:pt x="3435304" y="1240259"/>
                  <a:pt x="3422758" y="1241315"/>
                  <a:pt x="3411982" y="1246703"/>
                </a:cubicBezTo>
                <a:cubicBezTo>
                  <a:pt x="3380434" y="1262477"/>
                  <a:pt x="3397476" y="1256462"/>
                  <a:pt x="3360547" y="1263848"/>
                </a:cubicBezTo>
                <a:cubicBezTo>
                  <a:pt x="3349117" y="1269563"/>
                  <a:pt x="3337509" y="1274934"/>
                  <a:pt x="3326257" y="1280993"/>
                </a:cubicBezTo>
                <a:cubicBezTo>
                  <a:pt x="3312734" y="1288275"/>
                  <a:pt x="3300587" y="1298340"/>
                  <a:pt x="3286252" y="1303853"/>
                </a:cubicBezTo>
                <a:cubicBezTo>
                  <a:pt x="3275437" y="1308013"/>
                  <a:pt x="3263204" y="1306758"/>
                  <a:pt x="3251962" y="1309568"/>
                </a:cubicBezTo>
                <a:cubicBezTo>
                  <a:pt x="3240273" y="1312490"/>
                  <a:pt x="3229102" y="1317188"/>
                  <a:pt x="3217672" y="1320998"/>
                </a:cubicBezTo>
                <a:lnTo>
                  <a:pt x="2817622" y="1315283"/>
                </a:lnTo>
                <a:cubicBezTo>
                  <a:pt x="2787357" y="1314487"/>
                  <a:pt x="2760245" y="1300927"/>
                  <a:pt x="2731897" y="1292423"/>
                </a:cubicBezTo>
                <a:cubicBezTo>
                  <a:pt x="2711093" y="1286182"/>
                  <a:pt x="2689870" y="1281407"/>
                  <a:pt x="2669032" y="1275278"/>
                </a:cubicBezTo>
                <a:cubicBezTo>
                  <a:pt x="2590187" y="1252088"/>
                  <a:pt x="2670619" y="1272817"/>
                  <a:pt x="2611882" y="1258133"/>
                </a:cubicBezTo>
                <a:cubicBezTo>
                  <a:pt x="2602357" y="1252418"/>
                  <a:pt x="2593242" y="1245956"/>
                  <a:pt x="2583307" y="1240988"/>
                </a:cubicBezTo>
                <a:cubicBezTo>
                  <a:pt x="2570331" y="1234500"/>
                  <a:pt x="2555743" y="1231307"/>
                  <a:pt x="2543302" y="1223843"/>
                </a:cubicBezTo>
                <a:cubicBezTo>
                  <a:pt x="2536372" y="1219685"/>
                  <a:pt x="2531378" y="1212868"/>
                  <a:pt x="2526157" y="1206698"/>
                </a:cubicBezTo>
                <a:cubicBezTo>
                  <a:pt x="2466091" y="1135711"/>
                  <a:pt x="2485551" y="1161480"/>
                  <a:pt x="2446147" y="1069538"/>
                </a:cubicBezTo>
                <a:cubicBezTo>
                  <a:pt x="2444242" y="1060013"/>
                  <a:pt x="2443289" y="1050247"/>
                  <a:pt x="2440432" y="1040963"/>
                </a:cubicBezTo>
                <a:cubicBezTo>
                  <a:pt x="2435645" y="1025406"/>
                  <a:pt x="2428761" y="1010571"/>
                  <a:pt x="2423287" y="995243"/>
                </a:cubicBezTo>
                <a:cubicBezTo>
                  <a:pt x="2419235" y="983897"/>
                  <a:pt x="2415667" y="972383"/>
                  <a:pt x="2411857" y="960953"/>
                </a:cubicBezTo>
                <a:cubicBezTo>
                  <a:pt x="2409952" y="932378"/>
                  <a:pt x="2410609" y="903516"/>
                  <a:pt x="2406142" y="875228"/>
                </a:cubicBezTo>
                <a:cubicBezTo>
                  <a:pt x="2404813" y="866813"/>
                  <a:pt x="2396041" y="860783"/>
                  <a:pt x="2394712" y="852368"/>
                </a:cubicBezTo>
                <a:cubicBezTo>
                  <a:pt x="2371253" y="703793"/>
                  <a:pt x="2405181" y="815195"/>
                  <a:pt x="2377567" y="732353"/>
                </a:cubicBezTo>
                <a:cubicBezTo>
                  <a:pt x="2375662" y="719018"/>
                  <a:pt x="2374674" y="705519"/>
                  <a:pt x="2371852" y="692348"/>
                </a:cubicBezTo>
                <a:cubicBezTo>
                  <a:pt x="2368946" y="678787"/>
                  <a:pt x="2360422" y="666212"/>
                  <a:pt x="2360422" y="652343"/>
                </a:cubicBezTo>
                <a:cubicBezTo>
                  <a:pt x="2360422" y="590892"/>
                  <a:pt x="2356645" y="489061"/>
                  <a:pt x="2383282" y="418028"/>
                </a:cubicBezTo>
                <a:cubicBezTo>
                  <a:pt x="2430344" y="292529"/>
                  <a:pt x="2383864" y="408583"/>
                  <a:pt x="2423287" y="349448"/>
                </a:cubicBezTo>
                <a:cubicBezTo>
                  <a:pt x="2452331" y="305882"/>
                  <a:pt x="2426298" y="323577"/>
                  <a:pt x="2463292" y="286583"/>
                </a:cubicBezTo>
                <a:cubicBezTo>
                  <a:pt x="2470027" y="279848"/>
                  <a:pt x="2478920" y="275637"/>
                  <a:pt x="2486152" y="269438"/>
                </a:cubicBezTo>
                <a:cubicBezTo>
                  <a:pt x="2538943" y="224189"/>
                  <a:pt x="2458171" y="284282"/>
                  <a:pt x="2531872" y="235148"/>
                </a:cubicBezTo>
                <a:cubicBezTo>
                  <a:pt x="2616301" y="178862"/>
                  <a:pt x="2501240" y="253836"/>
                  <a:pt x="2571877" y="200858"/>
                </a:cubicBezTo>
                <a:cubicBezTo>
                  <a:pt x="2588362" y="188495"/>
                  <a:pt x="2605643" y="177170"/>
                  <a:pt x="2623312" y="166568"/>
                </a:cubicBezTo>
                <a:cubicBezTo>
                  <a:pt x="2634270" y="159993"/>
                  <a:pt x="2647267" y="156939"/>
                  <a:pt x="2657602" y="149423"/>
                </a:cubicBezTo>
                <a:cubicBezTo>
                  <a:pt x="2668496" y="141500"/>
                  <a:pt x="2675401" y="128930"/>
                  <a:pt x="2686177" y="120848"/>
                </a:cubicBezTo>
                <a:cubicBezTo>
                  <a:pt x="2690996" y="117234"/>
                  <a:pt x="2697699" y="117296"/>
                  <a:pt x="2703322" y="115133"/>
                </a:cubicBezTo>
                <a:cubicBezTo>
                  <a:pt x="2854439" y="57011"/>
                  <a:pt x="2786682" y="69041"/>
                  <a:pt x="2886202" y="57983"/>
                </a:cubicBezTo>
                <a:cubicBezTo>
                  <a:pt x="2963745" y="32135"/>
                  <a:pt x="2869372" y="62190"/>
                  <a:pt x="3000502" y="29408"/>
                </a:cubicBezTo>
                <a:cubicBezTo>
                  <a:pt x="3084180" y="8488"/>
                  <a:pt x="2981934" y="25529"/>
                  <a:pt x="3074797" y="12263"/>
                </a:cubicBezTo>
                <a:cubicBezTo>
                  <a:pt x="3082417" y="8453"/>
                  <a:pt x="3089144" y="1174"/>
                  <a:pt x="3097657" y="833"/>
                </a:cubicBezTo>
                <a:cubicBezTo>
                  <a:pt x="3183137" y="-2586"/>
                  <a:pt x="3207947" y="4780"/>
                  <a:pt x="3280537" y="17978"/>
                </a:cubicBezTo>
                <a:cubicBezTo>
                  <a:pt x="3286252" y="21788"/>
                  <a:pt x="3291539" y="26336"/>
                  <a:pt x="3297682" y="29408"/>
                </a:cubicBezTo>
                <a:cubicBezTo>
                  <a:pt x="3303070" y="32102"/>
                  <a:pt x="3309343" y="32630"/>
                  <a:pt x="3314827" y="35123"/>
                </a:cubicBezTo>
                <a:cubicBezTo>
                  <a:pt x="3330339" y="42174"/>
                  <a:pt x="3345829" y="49398"/>
                  <a:pt x="3360547" y="57983"/>
                </a:cubicBezTo>
                <a:cubicBezTo>
                  <a:pt x="3368774" y="62782"/>
                  <a:pt x="3375239" y="70227"/>
                  <a:pt x="3383407" y="75128"/>
                </a:cubicBezTo>
                <a:cubicBezTo>
                  <a:pt x="3394365" y="81703"/>
                  <a:pt x="3406814" y="85575"/>
                  <a:pt x="3417697" y="92273"/>
                </a:cubicBezTo>
                <a:cubicBezTo>
                  <a:pt x="3457590" y="116823"/>
                  <a:pt x="3455292" y="124857"/>
                  <a:pt x="3497707" y="143708"/>
                </a:cubicBezTo>
                <a:cubicBezTo>
                  <a:pt x="3638948" y="206482"/>
                  <a:pt x="3677496" y="211562"/>
                  <a:pt x="3812032" y="280868"/>
                </a:cubicBezTo>
                <a:cubicBezTo>
                  <a:pt x="3876565" y="314112"/>
                  <a:pt x="3830931" y="298448"/>
                  <a:pt x="3874897" y="338018"/>
                </a:cubicBezTo>
                <a:cubicBezTo>
                  <a:pt x="3885108" y="347208"/>
                  <a:pt x="3897757" y="353258"/>
                  <a:pt x="3909187" y="360878"/>
                </a:cubicBezTo>
                <a:cubicBezTo>
                  <a:pt x="3912997" y="370403"/>
                  <a:pt x="3917373" y="379721"/>
                  <a:pt x="3920617" y="389453"/>
                </a:cubicBezTo>
                <a:cubicBezTo>
                  <a:pt x="3931764" y="422893"/>
                  <a:pt x="3935698" y="491922"/>
                  <a:pt x="3937762" y="509468"/>
                </a:cubicBezTo>
                <a:cubicBezTo>
                  <a:pt x="3933952" y="591383"/>
                  <a:pt x="3935732" y="673750"/>
                  <a:pt x="3926332" y="755213"/>
                </a:cubicBezTo>
                <a:cubicBezTo>
                  <a:pt x="3924181" y="773851"/>
                  <a:pt x="3910440" y="789228"/>
                  <a:pt x="3903472" y="806648"/>
                </a:cubicBezTo>
                <a:cubicBezTo>
                  <a:pt x="3895191" y="827351"/>
                  <a:pt x="3888232" y="848558"/>
                  <a:pt x="3880612" y="869513"/>
                </a:cubicBezTo>
                <a:cubicBezTo>
                  <a:pt x="3866976" y="951330"/>
                  <a:pt x="3887798" y="850828"/>
                  <a:pt x="3852037" y="943808"/>
                </a:cubicBezTo>
                <a:cubicBezTo>
                  <a:pt x="3847877" y="954623"/>
                  <a:pt x="3851150" y="967564"/>
                  <a:pt x="3846322" y="978098"/>
                </a:cubicBezTo>
                <a:cubicBezTo>
                  <a:pt x="3829978" y="1013757"/>
                  <a:pt x="3789172" y="1080968"/>
                  <a:pt x="3789172" y="1080968"/>
                </a:cubicBezTo>
                <a:cubicBezTo>
                  <a:pt x="3784464" y="1099800"/>
                  <a:pt x="3781809" y="1114795"/>
                  <a:pt x="3772027" y="1132403"/>
                </a:cubicBezTo>
                <a:cubicBezTo>
                  <a:pt x="3767401" y="1140729"/>
                  <a:pt x="3758823" y="1146592"/>
                  <a:pt x="3754882" y="1155263"/>
                </a:cubicBezTo>
                <a:cubicBezTo>
                  <a:pt x="3730142" y="1209692"/>
                  <a:pt x="3702727" y="1263511"/>
                  <a:pt x="3686302" y="1320998"/>
                </a:cubicBezTo>
                <a:cubicBezTo>
                  <a:pt x="3671386" y="1373203"/>
                  <a:pt x="3659561" y="1418978"/>
                  <a:pt x="3640582" y="1469588"/>
                </a:cubicBezTo>
                <a:cubicBezTo>
                  <a:pt x="3616790" y="1533033"/>
                  <a:pt x="3613572" y="1564917"/>
                  <a:pt x="3577717" y="1606748"/>
                </a:cubicBezTo>
                <a:cubicBezTo>
                  <a:pt x="3572457" y="1612884"/>
                  <a:pt x="3566287" y="1618178"/>
                  <a:pt x="3560572" y="1623893"/>
                </a:cubicBezTo>
                <a:cubicBezTo>
                  <a:pt x="3524930" y="1721909"/>
                  <a:pt x="3555160" y="1657728"/>
                  <a:pt x="3520567" y="1709618"/>
                </a:cubicBezTo>
                <a:cubicBezTo>
                  <a:pt x="3513005" y="1720961"/>
                  <a:pt x="3497667" y="1751086"/>
                  <a:pt x="3486277" y="1761053"/>
                </a:cubicBezTo>
                <a:cubicBezTo>
                  <a:pt x="3477917" y="1768368"/>
                  <a:pt x="3467227" y="1772483"/>
                  <a:pt x="3457702" y="1778198"/>
                </a:cubicBezTo>
                <a:cubicBezTo>
                  <a:pt x="3379119" y="1879233"/>
                  <a:pt x="3458206" y="1781939"/>
                  <a:pt x="3371977" y="1875353"/>
                </a:cubicBezTo>
                <a:cubicBezTo>
                  <a:pt x="3363703" y="1884316"/>
                  <a:pt x="3357417" y="1894989"/>
                  <a:pt x="3349117" y="1903928"/>
                </a:cubicBezTo>
                <a:cubicBezTo>
                  <a:pt x="3332618" y="1921696"/>
                  <a:pt x="3320194" y="1946358"/>
                  <a:pt x="3297682" y="1955363"/>
                </a:cubicBezTo>
                <a:cubicBezTo>
                  <a:pt x="3273690" y="1964960"/>
                  <a:pt x="3194778" y="1997822"/>
                  <a:pt x="3171952" y="2001083"/>
                </a:cubicBezTo>
                <a:lnTo>
                  <a:pt x="3091942" y="2012513"/>
                </a:lnTo>
                <a:cubicBezTo>
                  <a:pt x="3027172" y="2010608"/>
                  <a:pt x="2962265" y="2011415"/>
                  <a:pt x="2897632" y="2006798"/>
                </a:cubicBezTo>
                <a:cubicBezTo>
                  <a:pt x="2812670" y="2000729"/>
                  <a:pt x="2803921" y="1997658"/>
                  <a:pt x="2749042" y="1983938"/>
                </a:cubicBezTo>
                <a:cubicBezTo>
                  <a:pt x="2714649" y="1961009"/>
                  <a:pt x="2751505" y="1982192"/>
                  <a:pt x="2697607" y="1966793"/>
                </a:cubicBezTo>
                <a:cubicBezTo>
                  <a:pt x="2668645" y="1958518"/>
                  <a:pt x="2640986" y="1945979"/>
                  <a:pt x="2611882" y="1938218"/>
                </a:cubicBezTo>
                <a:cubicBezTo>
                  <a:pt x="2583725" y="1930709"/>
                  <a:pt x="2554604" y="1927395"/>
                  <a:pt x="2526157" y="1921073"/>
                </a:cubicBezTo>
                <a:cubicBezTo>
                  <a:pt x="2467055" y="1907939"/>
                  <a:pt x="2491761" y="1913903"/>
                  <a:pt x="2451862" y="1903928"/>
                </a:cubicBezTo>
                <a:cubicBezTo>
                  <a:pt x="2422669" y="1882033"/>
                  <a:pt x="2411052" y="1875005"/>
                  <a:pt x="2383282" y="1841063"/>
                </a:cubicBezTo>
                <a:cubicBezTo>
                  <a:pt x="2379467" y="1836401"/>
                  <a:pt x="2379940" y="1829455"/>
                  <a:pt x="2377567" y="1823918"/>
                </a:cubicBezTo>
                <a:cubicBezTo>
                  <a:pt x="2374211" y="1816087"/>
                  <a:pt x="2370217" y="1808537"/>
                  <a:pt x="2366137" y="1801058"/>
                </a:cubicBezTo>
                <a:cubicBezTo>
                  <a:pt x="2346436" y="1764940"/>
                  <a:pt x="2348860" y="1769427"/>
                  <a:pt x="2331847" y="1743908"/>
                </a:cubicBezTo>
                <a:cubicBezTo>
                  <a:pt x="2329942" y="1736288"/>
                  <a:pt x="2328290" y="1728600"/>
                  <a:pt x="2326132" y="1721048"/>
                </a:cubicBezTo>
                <a:cubicBezTo>
                  <a:pt x="2320830" y="1702490"/>
                  <a:pt x="2313617" y="1697229"/>
                  <a:pt x="2326132" y="1675328"/>
                </a:cubicBezTo>
                <a:cubicBezTo>
                  <a:pt x="2329540" y="1669364"/>
                  <a:pt x="2337562" y="1667708"/>
                  <a:pt x="2343277" y="1663898"/>
                </a:cubicBezTo>
                <a:cubicBezTo>
                  <a:pt x="2347087" y="1658183"/>
                  <a:pt x="2348743" y="1650161"/>
                  <a:pt x="2354707" y="1646753"/>
                </a:cubicBezTo>
                <a:cubicBezTo>
                  <a:pt x="2363141" y="1641934"/>
                  <a:pt x="2373654" y="1642322"/>
                  <a:pt x="2383282" y="1641038"/>
                </a:cubicBezTo>
                <a:cubicBezTo>
                  <a:pt x="2402259" y="1638508"/>
                  <a:pt x="2421382" y="1637228"/>
                  <a:pt x="2440432" y="1635323"/>
                </a:cubicBezTo>
                <a:cubicBezTo>
                  <a:pt x="2484247" y="1637228"/>
                  <a:pt x="2528270" y="1636366"/>
                  <a:pt x="2571877" y="1641038"/>
                </a:cubicBezTo>
                <a:cubicBezTo>
                  <a:pt x="2582077" y="1642131"/>
                  <a:pt x="2590626" y="1649520"/>
                  <a:pt x="2600452" y="1652468"/>
                </a:cubicBezTo>
                <a:cubicBezTo>
                  <a:pt x="2619970" y="1658323"/>
                  <a:pt x="2645699" y="1657868"/>
                  <a:pt x="2663317" y="1669613"/>
                </a:cubicBezTo>
                <a:cubicBezTo>
                  <a:pt x="2677044" y="1678764"/>
                  <a:pt x="2681340" y="1683800"/>
                  <a:pt x="2697607" y="1686758"/>
                </a:cubicBezTo>
                <a:cubicBezTo>
                  <a:pt x="2712718" y="1689505"/>
                  <a:pt x="2728087" y="1690568"/>
                  <a:pt x="2743327" y="1692473"/>
                </a:cubicBezTo>
                <a:cubicBezTo>
                  <a:pt x="2752852" y="1696283"/>
                  <a:pt x="2762296" y="1700301"/>
                  <a:pt x="2771902" y="1703903"/>
                </a:cubicBezTo>
                <a:cubicBezTo>
                  <a:pt x="2777543" y="1706018"/>
                  <a:pt x="2783406" y="1707503"/>
                  <a:pt x="2789047" y="1709618"/>
                </a:cubicBezTo>
                <a:cubicBezTo>
                  <a:pt x="2798653" y="1713220"/>
                  <a:pt x="2807890" y="1717804"/>
                  <a:pt x="2817622" y="1721048"/>
                </a:cubicBezTo>
                <a:cubicBezTo>
                  <a:pt x="2825073" y="1723532"/>
                  <a:pt x="2832959" y="1724506"/>
                  <a:pt x="2840482" y="1726763"/>
                </a:cubicBezTo>
                <a:cubicBezTo>
                  <a:pt x="2852022" y="1730225"/>
                  <a:pt x="2874772" y="1738193"/>
                  <a:pt x="2874772" y="1738193"/>
                </a:cubicBezTo>
                <a:cubicBezTo>
                  <a:pt x="2880487" y="1743908"/>
                  <a:pt x="2885451" y="1750489"/>
                  <a:pt x="2891917" y="1755338"/>
                </a:cubicBezTo>
                <a:cubicBezTo>
                  <a:pt x="2948726" y="1797945"/>
                  <a:pt x="2897137" y="1749128"/>
                  <a:pt x="2937637" y="1789628"/>
                </a:cubicBezTo>
                <a:cubicBezTo>
                  <a:pt x="2951952" y="1832574"/>
                  <a:pt x="2933410" y="1783288"/>
                  <a:pt x="2983357" y="1858208"/>
                </a:cubicBezTo>
                <a:cubicBezTo>
                  <a:pt x="3024749" y="1920296"/>
                  <a:pt x="2986301" y="1869811"/>
                  <a:pt x="3006217" y="1909643"/>
                </a:cubicBezTo>
                <a:cubicBezTo>
                  <a:pt x="3009289" y="1915786"/>
                  <a:pt x="3013837" y="1921073"/>
                  <a:pt x="3017647" y="1926788"/>
                </a:cubicBezTo>
                <a:cubicBezTo>
                  <a:pt x="3019552" y="1953458"/>
                  <a:pt x="3020046" y="1980267"/>
                  <a:pt x="3023362" y="2006798"/>
                </a:cubicBezTo>
                <a:cubicBezTo>
                  <a:pt x="3025772" y="2026075"/>
                  <a:pt x="3032647" y="2044640"/>
                  <a:pt x="3034792" y="2063948"/>
                </a:cubicBezTo>
                <a:cubicBezTo>
                  <a:pt x="3049778" y="2198820"/>
                  <a:pt x="3027068" y="2120786"/>
                  <a:pt x="3051937" y="2195393"/>
                </a:cubicBezTo>
                <a:cubicBezTo>
                  <a:pt x="3046222" y="2233493"/>
                  <a:pt x="3041393" y="2271736"/>
                  <a:pt x="3034792" y="2309693"/>
                </a:cubicBezTo>
                <a:cubicBezTo>
                  <a:pt x="3033760" y="2315628"/>
                  <a:pt x="3031136" y="2321177"/>
                  <a:pt x="3029077" y="2326838"/>
                </a:cubicBezTo>
                <a:cubicBezTo>
                  <a:pt x="3023515" y="2342134"/>
                  <a:pt x="3018129" y="2357508"/>
                  <a:pt x="3011932" y="2372558"/>
                </a:cubicBezTo>
                <a:cubicBezTo>
                  <a:pt x="2998195" y="2405918"/>
                  <a:pt x="2980319" y="2445223"/>
                  <a:pt x="2960497" y="2475428"/>
                </a:cubicBezTo>
                <a:cubicBezTo>
                  <a:pt x="2931213" y="2520051"/>
                  <a:pt x="2896518" y="2561105"/>
                  <a:pt x="2869057" y="2606873"/>
                </a:cubicBezTo>
                <a:cubicBezTo>
                  <a:pt x="2863087" y="2616823"/>
                  <a:pt x="2844792" y="2649536"/>
                  <a:pt x="2834767" y="2658308"/>
                </a:cubicBezTo>
                <a:cubicBezTo>
                  <a:pt x="2826407" y="2665623"/>
                  <a:pt x="2815902" y="2670058"/>
                  <a:pt x="2806192" y="2675453"/>
                </a:cubicBezTo>
                <a:cubicBezTo>
                  <a:pt x="2791353" y="2683697"/>
                  <a:pt x="2755405" y="2700002"/>
                  <a:pt x="2743327" y="2704028"/>
                </a:cubicBezTo>
                <a:cubicBezTo>
                  <a:pt x="2734112" y="2707100"/>
                  <a:pt x="2724277" y="2707838"/>
                  <a:pt x="2714752" y="2709743"/>
                </a:cubicBezTo>
                <a:lnTo>
                  <a:pt x="1897507" y="2704028"/>
                </a:lnTo>
                <a:cubicBezTo>
                  <a:pt x="1865069" y="2703623"/>
                  <a:pt x="1832520" y="2702509"/>
                  <a:pt x="1800352" y="2698313"/>
                </a:cubicBezTo>
                <a:cubicBezTo>
                  <a:pt x="1788405" y="2696755"/>
                  <a:pt x="1777751" y="2689805"/>
                  <a:pt x="1766062" y="2686883"/>
                </a:cubicBezTo>
                <a:cubicBezTo>
                  <a:pt x="1754820" y="2684073"/>
                  <a:pt x="1743202" y="2683073"/>
                  <a:pt x="1731772" y="2681168"/>
                </a:cubicBezTo>
                <a:cubicBezTo>
                  <a:pt x="1707007" y="2667833"/>
                  <a:pt x="1683083" y="2652802"/>
                  <a:pt x="1657477" y="2641163"/>
                </a:cubicBezTo>
                <a:cubicBezTo>
                  <a:pt x="1641024" y="2633685"/>
                  <a:pt x="1622206" y="2632100"/>
                  <a:pt x="1606042" y="2624018"/>
                </a:cubicBezTo>
                <a:cubicBezTo>
                  <a:pt x="1564831" y="2603412"/>
                  <a:pt x="1526032" y="2578298"/>
                  <a:pt x="1486027" y="2555438"/>
                </a:cubicBezTo>
                <a:cubicBezTo>
                  <a:pt x="1412296" y="2513306"/>
                  <a:pt x="1335673" y="2473664"/>
                  <a:pt x="1274572" y="2412563"/>
                </a:cubicBezTo>
                <a:cubicBezTo>
                  <a:pt x="1136943" y="2274934"/>
                  <a:pt x="1328815" y="2471289"/>
                  <a:pt x="1217422" y="2343983"/>
                </a:cubicBezTo>
                <a:cubicBezTo>
                  <a:pt x="1151382" y="2268509"/>
                  <a:pt x="1254755" y="2407495"/>
                  <a:pt x="1183132" y="2315408"/>
                </a:cubicBezTo>
                <a:cubicBezTo>
                  <a:pt x="1170205" y="2298787"/>
                  <a:pt x="1157325" y="2278051"/>
                  <a:pt x="1148842" y="2258258"/>
                </a:cubicBezTo>
                <a:cubicBezTo>
                  <a:pt x="1146469" y="2252721"/>
                  <a:pt x="1144858" y="2246883"/>
                  <a:pt x="1143127" y="2241113"/>
                </a:cubicBezTo>
                <a:cubicBezTo>
                  <a:pt x="1139142" y="2227829"/>
                  <a:pt x="1135507" y="2214443"/>
                  <a:pt x="1131697" y="2201108"/>
                </a:cubicBezTo>
                <a:cubicBezTo>
                  <a:pt x="1138388" y="2140890"/>
                  <a:pt x="1132203" y="2105950"/>
                  <a:pt x="1160272" y="2058233"/>
                </a:cubicBezTo>
                <a:cubicBezTo>
                  <a:pt x="1172062" y="2038190"/>
                  <a:pt x="1178217" y="2008436"/>
                  <a:pt x="1200277" y="2001083"/>
                </a:cubicBezTo>
                <a:lnTo>
                  <a:pt x="1234567" y="1989653"/>
                </a:lnTo>
                <a:lnTo>
                  <a:pt x="1491742" y="2012513"/>
                </a:lnTo>
                <a:lnTo>
                  <a:pt x="1560322" y="2018228"/>
                </a:lnTo>
                <a:cubicBezTo>
                  <a:pt x="1661611" y="2043550"/>
                  <a:pt x="1547057" y="2012121"/>
                  <a:pt x="1657477" y="2052518"/>
                </a:cubicBezTo>
                <a:cubicBezTo>
                  <a:pt x="1659907" y="2053407"/>
                  <a:pt x="1890672" y="2127114"/>
                  <a:pt x="1931797" y="2155388"/>
                </a:cubicBezTo>
                <a:cubicBezTo>
                  <a:pt x="1962277" y="2176343"/>
                  <a:pt x="1994108" y="2195457"/>
                  <a:pt x="2023237" y="2218253"/>
                </a:cubicBezTo>
                <a:cubicBezTo>
                  <a:pt x="2051527" y="2240393"/>
                  <a:pt x="2061246" y="2255596"/>
                  <a:pt x="2080387" y="2281118"/>
                </a:cubicBezTo>
                <a:cubicBezTo>
                  <a:pt x="2076173" y="2466518"/>
                  <a:pt x="2082990" y="2490627"/>
                  <a:pt x="2063242" y="2635448"/>
                </a:cubicBezTo>
                <a:cubicBezTo>
                  <a:pt x="2061249" y="2650065"/>
                  <a:pt x="2049819" y="2681431"/>
                  <a:pt x="2046097" y="2692598"/>
                </a:cubicBezTo>
                <a:cubicBezTo>
                  <a:pt x="2044192" y="2709743"/>
                  <a:pt x="2044566" y="2727298"/>
                  <a:pt x="2040382" y="2744033"/>
                </a:cubicBezTo>
                <a:cubicBezTo>
                  <a:pt x="2038716" y="2750696"/>
                  <a:pt x="2029804" y="2754362"/>
                  <a:pt x="2028952" y="2761178"/>
                </a:cubicBezTo>
                <a:cubicBezTo>
                  <a:pt x="2022083" y="2816127"/>
                  <a:pt x="2026071" y="2872201"/>
                  <a:pt x="2017522" y="2926913"/>
                </a:cubicBezTo>
                <a:cubicBezTo>
                  <a:pt x="2016274" y="2934898"/>
                  <a:pt x="2004860" y="2937333"/>
                  <a:pt x="2000377" y="2944058"/>
                </a:cubicBezTo>
                <a:cubicBezTo>
                  <a:pt x="1989498" y="2960377"/>
                  <a:pt x="1981101" y="2978224"/>
                  <a:pt x="1971802" y="2995493"/>
                </a:cubicBezTo>
                <a:cubicBezTo>
                  <a:pt x="1967763" y="3002994"/>
                  <a:pt x="1965982" y="3011941"/>
                  <a:pt x="1960372" y="3018353"/>
                </a:cubicBezTo>
                <a:cubicBezTo>
                  <a:pt x="1952340" y="3027533"/>
                  <a:pt x="1939676" y="3031901"/>
                  <a:pt x="1931797" y="3041213"/>
                </a:cubicBezTo>
                <a:cubicBezTo>
                  <a:pt x="1880054" y="3102364"/>
                  <a:pt x="1921181" y="3084757"/>
                  <a:pt x="1880362" y="3098363"/>
                </a:cubicBezTo>
                <a:cubicBezTo>
                  <a:pt x="1870837" y="3105983"/>
                  <a:pt x="1861545" y="3113904"/>
                  <a:pt x="1851787" y="3121223"/>
                </a:cubicBezTo>
                <a:cubicBezTo>
                  <a:pt x="1846292" y="3125344"/>
                  <a:pt x="1839919" y="3128256"/>
                  <a:pt x="1834642" y="3132653"/>
                </a:cubicBezTo>
                <a:cubicBezTo>
                  <a:pt x="1828433" y="3137827"/>
                  <a:pt x="1824074" y="3145100"/>
                  <a:pt x="1817497" y="3149798"/>
                </a:cubicBezTo>
                <a:cubicBezTo>
                  <a:pt x="1810564" y="3154750"/>
                  <a:pt x="1802034" y="3157001"/>
                  <a:pt x="1794637" y="3161228"/>
                </a:cubicBezTo>
                <a:cubicBezTo>
                  <a:pt x="1732256" y="3196874"/>
                  <a:pt x="1819287" y="3152178"/>
                  <a:pt x="1760347" y="3178373"/>
                </a:cubicBezTo>
                <a:cubicBezTo>
                  <a:pt x="1748669" y="3183563"/>
                  <a:pt x="1738588" y="3193012"/>
                  <a:pt x="1726057" y="3195518"/>
                </a:cubicBezTo>
                <a:cubicBezTo>
                  <a:pt x="1699838" y="3200762"/>
                  <a:pt x="1672717" y="3199328"/>
                  <a:pt x="1646047" y="3201233"/>
                </a:cubicBezTo>
                <a:cubicBezTo>
                  <a:pt x="1576086" y="3198191"/>
                  <a:pt x="1384884" y="3201366"/>
                  <a:pt x="1286002" y="3172658"/>
                </a:cubicBezTo>
                <a:cubicBezTo>
                  <a:pt x="1258137" y="3164568"/>
                  <a:pt x="1233770" y="3146754"/>
                  <a:pt x="1205992" y="3138368"/>
                </a:cubicBezTo>
                <a:cubicBezTo>
                  <a:pt x="1077381" y="3099542"/>
                  <a:pt x="1045185" y="3093634"/>
                  <a:pt x="954532" y="3075503"/>
                </a:cubicBezTo>
                <a:cubicBezTo>
                  <a:pt x="904242" y="3050358"/>
                  <a:pt x="962952" y="3077207"/>
                  <a:pt x="874522" y="3052643"/>
                </a:cubicBezTo>
                <a:cubicBezTo>
                  <a:pt x="858839" y="3048287"/>
                  <a:pt x="844098" y="3041060"/>
                  <a:pt x="828802" y="3035498"/>
                </a:cubicBezTo>
                <a:cubicBezTo>
                  <a:pt x="823141" y="3033439"/>
                  <a:pt x="817194" y="3032156"/>
                  <a:pt x="811657" y="3029783"/>
                </a:cubicBezTo>
                <a:cubicBezTo>
                  <a:pt x="790500" y="3020716"/>
                  <a:pt x="770498" y="3008869"/>
                  <a:pt x="748792" y="3001208"/>
                </a:cubicBezTo>
                <a:cubicBezTo>
                  <a:pt x="737865" y="2997351"/>
                  <a:pt x="725932" y="2997398"/>
                  <a:pt x="714502" y="2995493"/>
                </a:cubicBezTo>
                <a:cubicBezTo>
                  <a:pt x="704977" y="2989778"/>
                  <a:pt x="695169" y="2984510"/>
                  <a:pt x="685927" y="2978348"/>
                </a:cubicBezTo>
                <a:cubicBezTo>
                  <a:pt x="678002" y="2973064"/>
                  <a:pt x="671471" y="2965685"/>
                  <a:pt x="663067" y="2961203"/>
                </a:cubicBezTo>
                <a:cubicBezTo>
                  <a:pt x="642757" y="2950371"/>
                  <a:pt x="620512" y="2943460"/>
                  <a:pt x="600202" y="2932628"/>
                </a:cubicBezTo>
                <a:cubicBezTo>
                  <a:pt x="574169" y="2918744"/>
                  <a:pt x="563483" y="2897271"/>
                  <a:pt x="543052" y="2875478"/>
                </a:cubicBezTo>
                <a:cubicBezTo>
                  <a:pt x="526469" y="2857789"/>
                  <a:pt x="508762" y="2841188"/>
                  <a:pt x="491617" y="2824043"/>
                </a:cubicBezTo>
                <a:cubicBezTo>
                  <a:pt x="485902" y="2818328"/>
                  <a:pt x="479321" y="2813364"/>
                  <a:pt x="474472" y="2806898"/>
                </a:cubicBezTo>
                <a:lnTo>
                  <a:pt x="457327" y="2784038"/>
                </a:lnTo>
                <a:cubicBezTo>
                  <a:pt x="453517" y="2770703"/>
                  <a:pt x="451360" y="2756780"/>
                  <a:pt x="445897" y="2744033"/>
                </a:cubicBezTo>
                <a:cubicBezTo>
                  <a:pt x="439847" y="2729916"/>
                  <a:pt x="431023" y="2717147"/>
                  <a:pt x="423037" y="2704028"/>
                </a:cubicBezTo>
                <a:cubicBezTo>
                  <a:pt x="404348" y="2673325"/>
                  <a:pt x="380485" y="2645434"/>
                  <a:pt x="365887" y="2612588"/>
                </a:cubicBezTo>
                <a:cubicBezTo>
                  <a:pt x="358267" y="2595443"/>
                  <a:pt x="351856" y="2577708"/>
                  <a:pt x="343027" y="2561153"/>
                </a:cubicBezTo>
                <a:cubicBezTo>
                  <a:pt x="336562" y="2549032"/>
                  <a:pt x="327542" y="2538453"/>
                  <a:pt x="320167" y="2526863"/>
                </a:cubicBezTo>
                <a:cubicBezTo>
                  <a:pt x="314203" y="2517492"/>
                  <a:pt x="308737" y="2507813"/>
                  <a:pt x="303022" y="2498288"/>
                </a:cubicBezTo>
                <a:cubicBezTo>
                  <a:pt x="297307" y="2475428"/>
                  <a:pt x="286998" y="2453245"/>
                  <a:pt x="285877" y="2429708"/>
                </a:cubicBezTo>
                <a:cubicBezTo>
                  <a:pt x="283157" y="2372591"/>
                  <a:pt x="286709" y="2315231"/>
                  <a:pt x="291592" y="2258258"/>
                </a:cubicBezTo>
                <a:cubicBezTo>
                  <a:pt x="293559" y="2235315"/>
                  <a:pt x="309913" y="2220511"/>
                  <a:pt x="325882" y="2206823"/>
                </a:cubicBezTo>
                <a:cubicBezTo>
                  <a:pt x="331097" y="2202353"/>
                  <a:pt x="336750" y="2198183"/>
                  <a:pt x="343027" y="2195393"/>
                </a:cubicBezTo>
                <a:cubicBezTo>
                  <a:pt x="354037" y="2190500"/>
                  <a:pt x="365994" y="2188080"/>
                  <a:pt x="377317" y="2183963"/>
                </a:cubicBezTo>
                <a:cubicBezTo>
                  <a:pt x="423265" y="2167255"/>
                  <a:pt x="387922" y="2176127"/>
                  <a:pt x="434467" y="2166818"/>
                </a:cubicBezTo>
                <a:lnTo>
                  <a:pt x="703072" y="2201108"/>
                </a:lnTo>
                <a:cubicBezTo>
                  <a:pt x="731911" y="2205294"/>
                  <a:pt x="760885" y="2209879"/>
                  <a:pt x="788797" y="2218253"/>
                </a:cubicBezTo>
                <a:cubicBezTo>
                  <a:pt x="799436" y="2221445"/>
                  <a:pt x="808130" y="2229236"/>
                  <a:pt x="817372" y="2235398"/>
                </a:cubicBezTo>
                <a:cubicBezTo>
                  <a:pt x="844216" y="2253294"/>
                  <a:pt x="848682" y="2260993"/>
                  <a:pt x="874522" y="2286833"/>
                </a:cubicBezTo>
                <a:cubicBezTo>
                  <a:pt x="890370" y="2334378"/>
                  <a:pt x="862843" y="2260317"/>
                  <a:pt x="908812" y="2332553"/>
                </a:cubicBezTo>
                <a:cubicBezTo>
                  <a:pt x="915280" y="2342718"/>
                  <a:pt x="914043" y="2356512"/>
                  <a:pt x="920242" y="2366843"/>
                </a:cubicBezTo>
                <a:cubicBezTo>
                  <a:pt x="925957" y="2376368"/>
                  <a:pt x="930722" y="2386532"/>
                  <a:pt x="937387" y="2395418"/>
                </a:cubicBezTo>
                <a:cubicBezTo>
                  <a:pt x="942236" y="2401884"/>
                  <a:pt x="949683" y="2406097"/>
                  <a:pt x="954532" y="2412563"/>
                </a:cubicBezTo>
                <a:cubicBezTo>
                  <a:pt x="990177" y="2460089"/>
                  <a:pt x="959812" y="2423124"/>
                  <a:pt x="977392" y="2458283"/>
                </a:cubicBezTo>
                <a:cubicBezTo>
                  <a:pt x="980464" y="2464426"/>
                  <a:pt x="985012" y="2469713"/>
                  <a:pt x="988822" y="2475428"/>
                </a:cubicBezTo>
                <a:cubicBezTo>
                  <a:pt x="994537" y="2494478"/>
                  <a:pt x="998984" y="2513956"/>
                  <a:pt x="1005967" y="2532578"/>
                </a:cubicBezTo>
                <a:cubicBezTo>
                  <a:pt x="1010454" y="2544543"/>
                  <a:pt x="1020340" y="2554393"/>
                  <a:pt x="1023112" y="2566868"/>
                </a:cubicBezTo>
                <a:cubicBezTo>
                  <a:pt x="1026284" y="2581140"/>
                  <a:pt x="1006305" y="2593894"/>
                  <a:pt x="1000252" y="2601158"/>
                </a:cubicBezTo>
                <a:cubicBezTo>
                  <a:pt x="995855" y="2606435"/>
                  <a:pt x="992632" y="2612588"/>
                  <a:pt x="988822" y="2618303"/>
                </a:cubicBezTo>
                <a:cubicBezTo>
                  <a:pt x="985012" y="2698313"/>
                  <a:pt x="982494" y="2778395"/>
                  <a:pt x="977392" y="2858333"/>
                </a:cubicBezTo>
                <a:cubicBezTo>
                  <a:pt x="976773" y="2868027"/>
                  <a:pt x="976675" y="2878579"/>
                  <a:pt x="971677" y="2886908"/>
                </a:cubicBezTo>
                <a:cubicBezTo>
                  <a:pt x="964747" y="2898459"/>
                  <a:pt x="951372" y="2904850"/>
                  <a:pt x="943102" y="2915483"/>
                </a:cubicBezTo>
                <a:cubicBezTo>
                  <a:pt x="924641" y="2939218"/>
                  <a:pt x="939882" y="2940074"/>
                  <a:pt x="914527" y="2961203"/>
                </a:cubicBezTo>
                <a:cubicBezTo>
                  <a:pt x="909899" y="2965060"/>
                  <a:pt x="903263" y="2965611"/>
                  <a:pt x="897382" y="2966918"/>
                </a:cubicBezTo>
                <a:cubicBezTo>
                  <a:pt x="886070" y="2969432"/>
                  <a:pt x="874404" y="2970119"/>
                  <a:pt x="863092" y="2972633"/>
                </a:cubicBezTo>
                <a:cubicBezTo>
                  <a:pt x="845346" y="2976577"/>
                  <a:pt x="844215" y="2979503"/>
                  <a:pt x="828802" y="2989778"/>
                </a:cubicBezTo>
                <a:cubicBezTo>
                  <a:pt x="824992" y="2995493"/>
                  <a:pt x="823087" y="3003113"/>
                  <a:pt x="817372" y="3006923"/>
                </a:cubicBezTo>
                <a:cubicBezTo>
                  <a:pt x="810837" y="3011280"/>
                  <a:pt x="802288" y="3011527"/>
                  <a:pt x="794512" y="3012638"/>
                </a:cubicBezTo>
                <a:cubicBezTo>
                  <a:pt x="775559" y="3015346"/>
                  <a:pt x="756412" y="3016448"/>
                  <a:pt x="737362" y="3018353"/>
                </a:cubicBezTo>
                <a:cubicBezTo>
                  <a:pt x="693038" y="3029434"/>
                  <a:pt x="675903" y="3032369"/>
                  <a:pt x="623062" y="3064073"/>
                </a:cubicBezTo>
                <a:cubicBezTo>
                  <a:pt x="613537" y="3069788"/>
                  <a:pt x="603729" y="3075056"/>
                  <a:pt x="594487" y="3081218"/>
                </a:cubicBezTo>
                <a:cubicBezTo>
                  <a:pt x="578054" y="3092173"/>
                  <a:pt x="568302" y="3104212"/>
                  <a:pt x="548767" y="3109793"/>
                </a:cubicBezTo>
                <a:cubicBezTo>
                  <a:pt x="530087" y="3115130"/>
                  <a:pt x="510667" y="3117413"/>
                  <a:pt x="491617" y="3121223"/>
                </a:cubicBezTo>
                <a:cubicBezTo>
                  <a:pt x="457300" y="3172698"/>
                  <a:pt x="475477" y="3151781"/>
                  <a:pt x="360172" y="3195518"/>
                </a:cubicBezTo>
                <a:cubicBezTo>
                  <a:pt x="345812" y="3200965"/>
                  <a:pt x="314452" y="3201233"/>
                  <a:pt x="314452" y="3201233"/>
                </a:cubicBezTo>
              </a:path>
            </a:pathLst>
          </a:cu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 name="Straight Connector 4"/>
          <p:cNvCxnSpPr/>
          <p:nvPr/>
        </p:nvCxnSpPr>
        <p:spPr>
          <a:xfrm flipV="1">
            <a:off x="7474267" y="2308766"/>
            <a:ext cx="1341742" cy="104569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29138754"/>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8302D54-9BE5-8C4F-8BCC-BBDC0BF8FB61}"/>
              </a:ext>
            </a:extLst>
          </p:cNvPr>
          <p:cNvSpPr/>
          <p:nvPr/>
        </p:nvSpPr>
        <p:spPr>
          <a:xfrm>
            <a:off x="280737" y="2890919"/>
            <a:ext cx="8702841" cy="3416320"/>
          </a:xfrm>
          <a:prstGeom prst="rect">
            <a:avLst/>
          </a:prstGeom>
        </p:spPr>
        <p:txBody>
          <a:bodyPr wrap="square">
            <a:spAutoFit/>
          </a:bodyPr>
          <a:lstStyle/>
          <a:p>
            <a:pPr marL="285750" indent="-285750" fontAlgn="base">
              <a:buFont typeface="Arial" panose="020B0604020202020204" pitchFamily="34" charset="0"/>
              <a:buChar char="•"/>
            </a:pPr>
            <a:r>
              <a:rPr lang="en-GB" sz="2400" dirty="0">
                <a:latin typeface="Arial" panose="020B0604020202020204" pitchFamily="34" charset="0"/>
                <a:cs typeface="Arial" panose="020B0604020202020204" pitchFamily="34" charset="0"/>
              </a:rPr>
              <a:t>Pan </a:t>
            </a:r>
            <a:r>
              <a:rPr lang="en-GB" sz="2400" dirty="0" err="1">
                <a:latin typeface="Arial" panose="020B0604020202020204" pitchFamily="34" charset="0"/>
                <a:cs typeface="Arial" panose="020B0604020202020204" pitchFamily="34" charset="0"/>
              </a:rPr>
              <a:t>fydd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dysgwr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cychwyn</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yn</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yr</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ysgol</a:t>
            </a:r>
            <a:r>
              <a:rPr lang="en-GB" sz="2400" dirty="0" smtClean="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unrhyw</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adeg</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dylai'r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ysgol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sicrhau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fod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deall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ble</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maen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nhw</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dysgu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cynnydd</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maen</a:t>
            </a:r>
            <a:r>
              <a:rPr lang="en-GB" sz="2400" dirty="0" smtClean="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nhw</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wedi'i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wneud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hyd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yma</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Dylid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defnyddio'r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ddealltwriaeth</a:t>
            </a:r>
            <a:r>
              <a:rPr lang="en-GB" sz="2400" dirty="0">
                <a:latin typeface="Arial" panose="020B0604020202020204" pitchFamily="34" charset="0"/>
                <a:cs typeface="Arial" panose="020B0604020202020204" pitchFamily="34" charset="0"/>
              </a:rPr>
              <a:t> hon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solidFill>
                  <a:srgbClr val="32B098"/>
                </a:solidFill>
                <a:latin typeface="Arial" panose="020B0604020202020204" pitchFamily="34" charset="0"/>
                <a:cs typeface="Arial" panose="020B0604020202020204" pitchFamily="34" charset="0"/>
              </a:rPr>
              <a:t>nodi</a:t>
            </a:r>
            <a:r>
              <a:rPr lang="en-GB" sz="2400" dirty="0">
                <a:solidFill>
                  <a:srgbClr val="32B098"/>
                </a:solidFill>
                <a:latin typeface="Arial" panose="020B0604020202020204" pitchFamily="34" charset="0"/>
                <a:cs typeface="Arial" panose="020B0604020202020204" pitchFamily="34" charset="0"/>
              </a:rPr>
              <a:t> man </a:t>
            </a:r>
            <a:r>
              <a:rPr lang="en-GB" sz="2400" dirty="0" err="1">
                <a:solidFill>
                  <a:srgbClr val="32B098"/>
                </a:solidFill>
                <a:latin typeface="Arial" panose="020B0604020202020204" pitchFamily="34" charset="0"/>
                <a:cs typeface="Arial" panose="020B0604020202020204" pitchFamily="34" charset="0"/>
              </a:rPr>
              <a:t>cychwyn</a:t>
            </a:r>
            <a:r>
              <a:rPr lang="en-GB" sz="2400" dirty="0">
                <a:solidFill>
                  <a:srgbClr val="32B098"/>
                </a:solidFill>
                <a:latin typeface="Arial" panose="020B0604020202020204" pitchFamily="34" charset="0"/>
                <a:cs typeface="Arial" panose="020B0604020202020204" pitchFamily="34" charset="0"/>
              </a:rPr>
              <a:t> y </a:t>
            </a:r>
            <a:r>
              <a:rPr lang="en-GB" sz="2400" dirty="0" err="1">
                <a:solidFill>
                  <a:srgbClr val="32B098"/>
                </a:solidFill>
                <a:latin typeface="Arial" panose="020B0604020202020204" pitchFamily="34" charset="0"/>
                <a:cs typeface="Arial" panose="020B0604020202020204" pitchFamily="34" charset="0"/>
              </a:rPr>
              <a:t>dysgwr</a:t>
            </a:r>
            <a:r>
              <a:rPr lang="en-GB" sz="2400" dirty="0">
                <a:solidFill>
                  <a:srgbClr val="32B098"/>
                </a:solidFill>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a </a:t>
            </a:r>
            <a:r>
              <a:rPr lang="en-GB" sz="2400" dirty="0" err="1">
                <a:latin typeface="Arial" panose="020B0604020202020204" pitchFamily="34" charset="0"/>
                <a:cs typeface="Arial" panose="020B0604020202020204" pitchFamily="34" charset="0"/>
              </a:rPr>
              <a:t>sut</a:t>
            </a:r>
            <a:r>
              <a:rPr lang="en-GB" sz="2400" dirty="0">
                <a:latin typeface="Arial" panose="020B0604020202020204" pitchFamily="34" charset="0"/>
                <a:cs typeface="Arial" panose="020B0604020202020204" pitchFamily="34" charset="0"/>
              </a:rPr>
              <a:t> y gall </a:t>
            </a:r>
            <a:r>
              <a:rPr lang="en-GB" sz="2400" dirty="0" err="1">
                <a:latin typeface="Arial" panose="020B0604020202020204" pitchFamily="34" charset="0"/>
                <a:cs typeface="Arial" panose="020B0604020202020204" pitchFamily="34" charset="0"/>
              </a:rPr>
              <a:t>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ysgol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symud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dysgu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ymlaen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ffordd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orau</a:t>
            </a:r>
            <a:r>
              <a:rPr lang="en-GB" sz="2400" dirty="0">
                <a:latin typeface="Arial" panose="020B0604020202020204" pitchFamily="34" charset="0"/>
                <a:cs typeface="Arial" panose="020B0604020202020204" pitchFamily="34" charset="0"/>
              </a:rPr>
              <a:t>.</a:t>
            </a:r>
            <a:r>
              <a:rPr lang="en-GB" sz="2400" i="1" dirty="0">
                <a:solidFill>
                  <a:srgbClr val="1F1F1F"/>
                </a:solidFill>
                <a:latin typeface="inherit"/>
              </a:rPr>
              <a:t/>
            </a:r>
            <a:br>
              <a:rPr lang="en-GB" sz="2400" i="1" dirty="0">
                <a:solidFill>
                  <a:srgbClr val="1F1F1F"/>
                </a:solidFill>
                <a:latin typeface="inherit"/>
              </a:rPr>
            </a:br>
            <a:endParaRPr lang="en-GB" sz="2400" dirty="0">
              <a:solidFill>
                <a:srgbClr val="1F1F1F"/>
              </a:solidFill>
              <a:latin typeface="Arial" panose="020B0604020202020204" pitchFamily="34" charset="0"/>
            </a:endParaRPr>
          </a:p>
          <a:p>
            <a:pPr fontAlgn="base">
              <a:buFont typeface="Arial" panose="020B0604020202020204" pitchFamily="34" charset="0"/>
              <a:buChar char="•"/>
            </a:pPr>
            <a:r>
              <a:rPr lang="en-GB" sz="2400" dirty="0">
                <a:solidFill>
                  <a:srgbClr val="1F1F1F"/>
                </a:solidFill>
                <a:latin typeface="Arial" panose="020B0604020202020204" pitchFamily="34" charset="0"/>
              </a:rPr>
              <a:t> </a:t>
            </a:r>
            <a:r>
              <a:rPr lang="en-GB" sz="2400" dirty="0" err="1" smtClean="0">
                <a:solidFill>
                  <a:srgbClr val="1F1F1F"/>
                </a:solidFill>
                <a:latin typeface="Arial" panose="020B0604020202020204" pitchFamily="34" charset="0"/>
              </a:rPr>
              <a:t>Dylai</a:t>
            </a:r>
            <a:r>
              <a:rPr lang="en-GB" sz="2400" dirty="0" smtClean="0">
                <a:solidFill>
                  <a:srgbClr val="1F1F1F"/>
                </a:solidFill>
                <a:latin typeface="Arial" panose="020B0604020202020204" pitchFamily="34" charset="0"/>
              </a:rPr>
              <a:t> </a:t>
            </a:r>
            <a:r>
              <a:rPr lang="en-GB" sz="2400" dirty="0" err="1" smtClean="0">
                <a:solidFill>
                  <a:srgbClr val="1F1F1F"/>
                </a:solidFill>
                <a:latin typeface="Arial" panose="020B0604020202020204" pitchFamily="34" charset="0"/>
              </a:rPr>
              <a:t>ymarferwyr</a:t>
            </a:r>
            <a:r>
              <a:rPr lang="en-GB" sz="2400" dirty="0" smtClean="0">
                <a:solidFill>
                  <a:srgbClr val="1F1F1F"/>
                </a:solidFill>
                <a:latin typeface="Arial" panose="020B0604020202020204" pitchFamily="34" charset="0"/>
              </a:rPr>
              <a:t> </a:t>
            </a:r>
            <a:r>
              <a:rPr lang="en-GB" sz="2400" dirty="0" err="1" smtClean="0">
                <a:solidFill>
                  <a:srgbClr val="1F1F1F"/>
                </a:solidFill>
                <a:latin typeface="Arial" panose="020B0604020202020204" pitchFamily="34" charset="0"/>
              </a:rPr>
              <a:t>ystyried</a:t>
            </a:r>
            <a:r>
              <a:rPr lang="en-GB" sz="2400" dirty="0" smtClean="0">
                <a:solidFill>
                  <a:srgbClr val="1F1F1F"/>
                </a:solidFill>
                <a:latin typeface="Arial" panose="020B0604020202020204" pitchFamily="34" charset="0"/>
              </a:rPr>
              <a:t> y </a:t>
            </a:r>
            <a:r>
              <a:rPr lang="en-GB" sz="2400" dirty="0" err="1" smtClean="0">
                <a:solidFill>
                  <a:srgbClr val="1F1F1F"/>
                </a:solidFill>
                <a:latin typeface="Arial" panose="020B0604020202020204" pitchFamily="34" charset="0"/>
              </a:rPr>
              <a:t>wybodaeth</a:t>
            </a:r>
            <a:r>
              <a:rPr lang="en-GB" sz="2400" dirty="0" smtClean="0">
                <a:solidFill>
                  <a:srgbClr val="1F1F1F"/>
                </a:solidFill>
                <a:latin typeface="Arial" panose="020B0604020202020204" pitchFamily="34" charset="0"/>
              </a:rPr>
              <a:t> a </a:t>
            </a:r>
            <a:r>
              <a:rPr lang="en-GB" sz="2400" dirty="0" err="1" smtClean="0">
                <a:solidFill>
                  <a:srgbClr val="1F1F1F"/>
                </a:solidFill>
                <a:latin typeface="Arial" panose="020B0604020202020204" pitchFamily="34" charset="0"/>
              </a:rPr>
              <a:t>ddarparwyd</a:t>
            </a:r>
            <a:r>
              <a:rPr lang="en-GB" sz="2400" dirty="0" smtClean="0">
                <a:solidFill>
                  <a:srgbClr val="1F1F1F"/>
                </a:solidFill>
                <a:latin typeface="Arial" panose="020B0604020202020204" pitchFamily="34" charset="0"/>
              </a:rPr>
              <a:t> </a:t>
            </a:r>
            <a:r>
              <a:rPr lang="en-GB" sz="2400" dirty="0" err="1" smtClean="0">
                <a:solidFill>
                  <a:srgbClr val="1F1F1F"/>
                </a:solidFill>
                <a:latin typeface="Arial" panose="020B0604020202020204" pitchFamily="34" charset="0"/>
              </a:rPr>
              <a:t>gan</a:t>
            </a:r>
            <a:r>
              <a:rPr lang="en-GB" sz="2400" dirty="0" smtClean="0">
                <a:solidFill>
                  <a:srgbClr val="1F1F1F"/>
                </a:solidFill>
                <a:latin typeface="Arial" panose="020B0604020202020204" pitchFamily="34" charset="0"/>
              </a:rPr>
              <a:t> y   </a:t>
            </a:r>
          </a:p>
          <a:p>
            <a:pPr fontAlgn="base"/>
            <a:r>
              <a:rPr lang="en-GB" sz="2400" dirty="0">
                <a:solidFill>
                  <a:srgbClr val="1F1F1F"/>
                </a:solidFill>
                <a:latin typeface="Arial" panose="020B0604020202020204" pitchFamily="34" charset="0"/>
              </a:rPr>
              <a:t> </a:t>
            </a:r>
            <a:r>
              <a:rPr lang="en-GB" sz="2400" dirty="0" smtClean="0">
                <a:solidFill>
                  <a:srgbClr val="1F1F1F"/>
                </a:solidFill>
                <a:latin typeface="Arial" panose="020B0604020202020204" pitchFamily="34" charset="0"/>
              </a:rPr>
              <a:t>  </a:t>
            </a:r>
            <a:r>
              <a:rPr lang="en-GB" sz="2400" dirty="0" err="1" smtClean="0">
                <a:solidFill>
                  <a:srgbClr val="1F1F1F"/>
                </a:solidFill>
                <a:latin typeface="Arial" panose="020B0604020202020204" pitchFamily="34" charset="0"/>
              </a:rPr>
              <a:t>rhai</a:t>
            </a:r>
            <a:r>
              <a:rPr lang="en-GB" sz="2400" dirty="0" smtClean="0">
                <a:solidFill>
                  <a:srgbClr val="1F1F1F"/>
                </a:solidFill>
                <a:latin typeface="Arial" panose="020B0604020202020204" pitchFamily="34" charset="0"/>
              </a:rPr>
              <a:t> </a:t>
            </a:r>
            <a:r>
              <a:rPr lang="en-GB" sz="2400" dirty="0" err="1" smtClean="0">
                <a:solidFill>
                  <a:srgbClr val="1F1F1F"/>
                </a:solidFill>
                <a:latin typeface="Arial" panose="020B0604020202020204" pitchFamily="34" charset="0"/>
              </a:rPr>
              <a:t>hynny</a:t>
            </a:r>
            <a:r>
              <a:rPr lang="en-GB" sz="2400" dirty="0" smtClean="0">
                <a:solidFill>
                  <a:srgbClr val="1F1F1F"/>
                </a:solidFill>
                <a:latin typeface="Arial" panose="020B0604020202020204" pitchFamily="34" charset="0"/>
              </a:rPr>
              <a:t> </a:t>
            </a:r>
            <a:r>
              <a:rPr lang="en-GB" sz="2400" dirty="0" err="1" smtClean="0">
                <a:solidFill>
                  <a:srgbClr val="1F1F1F"/>
                </a:solidFill>
                <a:latin typeface="Arial" panose="020B0604020202020204" pitchFamily="34" charset="0"/>
              </a:rPr>
              <a:t>oedd</a:t>
            </a:r>
            <a:r>
              <a:rPr lang="en-GB" sz="2400" dirty="0" smtClean="0">
                <a:solidFill>
                  <a:srgbClr val="1F1F1F"/>
                </a:solidFill>
                <a:latin typeface="Arial" panose="020B0604020202020204" pitchFamily="34" charset="0"/>
              </a:rPr>
              <a:t> </a:t>
            </a:r>
            <a:r>
              <a:rPr lang="en-GB" sz="2400" dirty="0" err="1" smtClean="0">
                <a:solidFill>
                  <a:srgbClr val="1F1F1F"/>
                </a:solidFill>
                <a:latin typeface="Arial" panose="020B0604020202020204" pitchFamily="34" charset="0"/>
              </a:rPr>
              <a:t>yn</a:t>
            </a:r>
            <a:r>
              <a:rPr lang="en-GB" sz="2400" dirty="0" smtClean="0">
                <a:solidFill>
                  <a:srgbClr val="1F1F1F"/>
                </a:solidFill>
                <a:latin typeface="Arial" panose="020B0604020202020204" pitchFamily="34" charset="0"/>
              </a:rPr>
              <a:t> </a:t>
            </a:r>
            <a:r>
              <a:rPr lang="en-GB" sz="2400" dirty="0" err="1" smtClean="0">
                <a:solidFill>
                  <a:srgbClr val="1F1F1F"/>
                </a:solidFill>
                <a:latin typeface="Arial" panose="020B0604020202020204" pitchFamily="34" charset="0"/>
              </a:rPr>
              <a:t>cefnogi</a:t>
            </a:r>
            <a:r>
              <a:rPr lang="en-GB" sz="2400" dirty="0" smtClean="0">
                <a:solidFill>
                  <a:srgbClr val="1F1F1F"/>
                </a:solidFill>
                <a:latin typeface="Arial" panose="020B0604020202020204" pitchFamily="34" charset="0"/>
              </a:rPr>
              <a:t> </a:t>
            </a:r>
            <a:r>
              <a:rPr lang="en-GB" sz="2400" dirty="0" err="1" smtClean="0">
                <a:solidFill>
                  <a:srgbClr val="1F1F1F"/>
                </a:solidFill>
                <a:latin typeface="Arial" panose="020B0604020202020204" pitchFamily="34" charset="0"/>
              </a:rPr>
              <a:t>addysg</a:t>
            </a:r>
            <a:r>
              <a:rPr lang="en-GB" sz="2400" dirty="0" smtClean="0">
                <a:solidFill>
                  <a:srgbClr val="1F1F1F"/>
                </a:solidFill>
                <a:latin typeface="Arial" panose="020B0604020202020204" pitchFamily="34" charset="0"/>
              </a:rPr>
              <a:t> y </a:t>
            </a:r>
            <a:r>
              <a:rPr lang="en-GB" sz="2400" dirty="0" err="1" smtClean="0">
                <a:solidFill>
                  <a:srgbClr val="1F1F1F"/>
                </a:solidFill>
                <a:latin typeface="Arial" panose="020B0604020202020204" pitchFamily="34" charset="0"/>
              </a:rPr>
              <a:t>dysgwr</a:t>
            </a:r>
            <a:r>
              <a:rPr lang="en-GB" sz="2400" dirty="0" smtClean="0">
                <a:solidFill>
                  <a:srgbClr val="1F1F1F"/>
                </a:solidFill>
                <a:latin typeface="Arial" panose="020B0604020202020204" pitchFamily="34" charset="0"/>
              </a:rPr>
              <a:t> </a:t>
            </a:r>
            <a:r>
              <a:rPr lang="en-GB" sz="2400" dirty="0" err="1" smtClean="0">
                <a:solidFill>
                  <a:srgbClr val="1F1F1F"/>
                </a:solidFill>
                <a:latin typeface="Arial" panose="020B0604020202020204" pitchFamily="34" charset="0"/>
              </a:rPr>
              <a:t>yn</a:t>
            </a:r>
            <a:r>
              <a:rPr lang="en-GB" sz="2400" dirty="0" smtClean="0">
                <a:solidFill>
                  <a:srgbClr val="1F1F1F"/>
                </a:solidFill>
                <a:latin typeface="Arial" panose="020B0604020202020204" pitchFamily="34" charset="0"/>
              </a:rPr>
              <a:t> </a:t>
            </a:r>
            <a:r>
              <a:rPr lang="en-GB" sz="2400" dirty="0" err="1" smtClean="0">
                <a:solidFill>
                  <a:srgbClr val="1F1F1F"/>
                </a:solidFill>
                <a:latin typeface="Arial" panose="020B0604020202020204" pitchFamily="34" charset="0"/>
              </a:rPr>
              <a:t>flaenorol</a:t>
            </a:r>
            <a:r>
              <a:rPr lang="en-GB" sz="2400" dirty="0" smtClean="0">
                <a:solidFill>
                  <a:srgbClr val="1F1F1F"/>
                </a:solidFill>
                <a:latin typeface="Arial" panose="020B0604020202020204" pitchFamily="34" charset="0"/>
              </a:rPr>
              <a:t>. </a:t>
            </a:r>
            <a:endParaRPr lang="en-GB" sz="2400" dirty="0">
              <a:solidFill>
                <a:srgbClr val="1F1F1F"/>
              </a:solidFill>
              <a:latin typeface="Arial" panose="020B0604020202020204" pitchFamily="34" charset="0"/>
            </a:endParaRPr>
          </a:p>
          <a:p>
            <a:pPr fontAlgn="base"/>
            <a:endParaRPr lang="en-GB" sz="2400" b="0" i="0" dirty="0">
              <a:solidFill>
                <a:srgbClr val="1F1F1F"/>
              </a:solidFill>
              <a:effectLst/>
              <a:latin typeface="Arial" panose="020B0604020202020204" pitchFamily="34" charset="0"/>
            </a:endParaRPr>
          </a:p>
        </p:txBody>
      </p:sp>
      <p:sp>
        <p:nvSpPr>
          <p:cNvPr id="3" name="TextBox 2">
            <a:extLst>
              <a:ext uri="{FF2B5EF4-FFF2-40B4-BE49-F238E27FC236}">
                <a16:creationId xmlns:a16="http://schemas.microsoft.com/office/drawing/2014/main" id="{9D682189-61D5-DC4F-87A9-9C843328A454}"/>
              </a:ext>
            </a:extLst>
          </p:cNvPr>
          <p:cNvSpPr txBox="1"/>
          <p:nvPr/>
        </p:nvSpPr>
        <p:spPr>
          <a:xfrm>
            <a:off x="280737" y="493944"/>
            <a:ext cx="8077200" cy="1569660"/>
          </a:xfrm>
          <a:prstGeom prst="rect">
            <a:avLst/>
          </a:prstGeom>
          <a:noFill/>
        </p:spPr>
        <p:txBody>
          <a:bodyPr wrap="square" rtlCol="0">
            <a:spAutoFit/>
          </a:bodyPr>
          <a:lstStyle/>
          <a:p>
            <a:r>
              <a:rPr lang="en-US" sz="2400" dirty="0" smtClean="0">
                <a:solidFill>
                  <a:srgbClr val="32B098"/>
                </a:solidFill>
                <a:latin typeface="Arial" panose="020B0604020202020204" pitchFamily="34" charset="0"/>
                <a:cs typeface="Arial" panose="020B0604020202020204" pitchFamily="34" charset="0"/>
              </a:rPr>
              <a:t>Felly </a:t>
            </a:r>
            <a:r>
              <a:rPr lang="en-US" sz="2400" dirty="0" err="1" smtClean="0">
                <a:solidFill>
                  <a:srgbClr val="32B098"/>
                </a:solidFill>
                <a:latin typeface="Arial" panose="020B0604020202020204" pitchFamily="34" charset="0"/>
                <a:cs typeface="Arial" panose="020B0604020202020204" pitchFamily="34" charset="0"/>
              </a:rPr>
              <a:t>sut</a:t>
            </a:r>
            <a:r>
              <a:rPr lang="en-US" sz="2400" dirty="0" smtClean="0">
                <a:solidFill>
                  <a:srgbClr val="32B098"/>
                </a:solidFill>
                <a:latin typeface="Arial" panose="020B0604020202020204" pitchFamily="34" charset="0"/>
                <a:cs typeface="Arial" panose="020B0604020202020204" pitchFamily="34" charset="0"/>
              </a:rPr>
              <a:t> </a:t>
            </a:r>
            <a:r>
              <a:rPr lang="en-US" sz="2400" dirty="0" err="1" smtClean="0">
                <a:solidFill>
                  <a:srgbClr val="32B098"/>
                </a:solidFill>
                <a:latin typeface="Arial" panose="020B0604020202020204" pitchFamily="34" charset="0"/>
                <a:cs typeface="Arial" panose="020B0604020202020204" pitchFamily="34" charset="0"/>
              </a:rPr>
              <a:t>ydyn</a:t>
            </a:r>
            <a:r>
              <a:rPr lang="en-US" sz="2400" dirty="0" smtClean="0">
                <a:solidFill>
                  <a:srgbClr val="32B098"/>
                </a:solidFill>
                <a:latin typeface="Arial" panose="020B0604020202020204" pitchFamily="34" charset="0"/>
                <a:cs typeface="Arial" panose="020B0604020202020204" pitchFamily="34" charset="0"/>
              </a:rPr>
              <a:t> </a:t>
            </a:r>
            <a:r>
              <a:rPr lang="en-US" sz="2400" dirty="0" err="1" smtClean="0">
                <a:solidFill>
                  <a:srgbClr val="32B098"/>
                </a:solidFill>
                <a:latin typeface="Arial" panose="020B0604020202020204" pitchFamily="34" charset="0"/>
                <a:cs typeface="Arial" panose="020B0604020202020204" pitchFamily="34" charset="0"/>
              </a:rPr>
              <a:t>ni’n</a:t>
            </a:r>
            <a:r>
              <a:rPr lang="en-US" sz="2400" dirty="0" smtClean="0">
                <a:solidFill>
                  <a:srgbClr val="32B098"/>
                </a:solidFill>
                <a:latin typeface="Arial" panose="020B0604020202020204" pitchFamily="34" charset="0"/>
                <a:cs typeface="Arial" panose="020B0604020202020204" pitchFamily="34" charset="0"/>
              </a:rPr>
              <a:t> </a:t>
            </a:r>
            <a:r>
              <a:rPr lang="en-US" sz="2400" dirty="0" err="1" smtClean="0">
                <a:solidFill>
                  <a:srgbClr val="32B098"/>
                </a:solidFill>
                <a:latin typeface="Arial" panose="020B0604020202020204" pitchFamily="34" charset="0"/>
                <a:cs typeface="Arial" panose="020B0604020202020204" pitchFamily="34" charset="0"/>
              </a:rPr>
              <a:t>defnyddio’r</a:t>
            </a:r>
            <a:r>
              <a:rPr lang="en-US" sz="2400" dirty="0" smtClean="0">
                <a:solidFill>
                  <a:srgbClr val="32B098"/>
                </a:solidFill>
                <a:latin typeface="Arial" panose="020B0604020202020204" pitchFamily="34" charset="0"/>
                <a:cs typeface="Arial" panose="020B0604020202020204" pitchFamily="34" charset="0"/>
              </a:rPr>
              <a:t> </a:t>
            </a:r>
            <a:r>
              <a:rPr lang="en-US" sz="2400" dirty="0" err="1" smtClean="0">
                <a:solidFill>
                  <a:srgbClr val="32B098"/>
                </a:solidFill>
                <a:latin typeface="Arial" panose="020B0604020202020204" pitchFamily="34" charset="0"/>
                <a:cs typeface="Arial" panose="020B0604020202020204" pitchFamily="34" charset="0"/>
              </a:rPr>
              <a:t>camau</a:t>
            </a:r>
            <a:r>
              <a:rPr lang="en-US" sz="2400" dirty="0" smtClean="0">
                <a:solidFill>
                  <a:srgbClr val="32B098"/>
                </a:solidFill>
                <a:latin typeface="Arial" panose="020B0604020202020204" pitchFamily="34" charset="0"/>
                <a:cs typeface="Arial" panose="020B0604020202020204" pitchFamily="34" charset="0"/>
              </a:rPr>
              <a:t> </a:t>
            </a:r>
            <a:r>
              <a:rPr lang="en-US" sz="2400" dirty="0" err="1" smtClean="0">
                <a:solidFill>
                  <a:srgbClr val="32B098"/>
                </a:solidFill>
                <a:latin typeface="Arial" panose="020B0604020202020204" pitchFamily="34" charset="0"/>
                <a:cs typeface="Arial" panose="020B0604020202020204" pitchFamily="34" charset="0"/>
              </a:rPr>
              <a:t>cynnydd</a:t>
            </a:r>
            <a:r>
              <a:rPr lang="en-US" sz="2400" dirty="0" smtClean="0">
                <a:solidFill>
                  <a:srgbClr val="32B098"/>
                </a:solidFill>
                <a:latin typeface="Arial" panose="020B0604020202020204" pitchFamily="34" charset="0"/>
                <a:cs typeface="Arial" panose="020B0604020202020204" pitchFamily="34" charset="0"/>
              </a:rPr>
              <a:t>? </a:t>
            </a:r>
            <a:endParaRPr lang="en-US" sz="2400" dirty="0">
              <a:solidFill>
                <a:srgbClr val="32B098"/>
              </a:solidFill>
              <a:latin typeface="Arial" panose="020B0604020202020204" pitchFamily="34" charset="0"/>
              <a:cs typeface="Arial" panose="020B0604020202020204" pitchFamily="34" charset="0"/>
            </a:endParaRPr>
          </a:p>
          <a:p>
            <a:endParaRPr lang="en-US" sz="2400" dirty="0">
              <a:solidFill>
                <a:srgbClr val="32B098"/>
              </a:solidFill>
              <a:latin typeface="Arial" panose="020B0604020202020204" pitchFamily="34" charset="0"/>
              <a:cs typeface="Arial" panose="020B0604020202020204" pitchFamily="34" charset="0"/>
            </a:endParaRPr>
          </a:p>
          <a:p>
            <a:r>
              <a:rPr lang="en-US" sz="2400" dirty="0" smtClean="0">
                <a:solidFill>
                  <a:srgbClr val="32B098"/>
                </a:solidFill>
                <a:latin typeface="Arial" panose="020B0604020202020204" pitchFamily="34" charset="0"/>
                <a:cs typeface="Arial" panose="020B0604020202020204" pitchFamily="34" charset="0"/>
              </a:rPr>
              <a:t>Pa </a:t>
            </a:r>
            <a:r>
              <a:rPr lang="en-US" sz="2400" dirty="0" err="1" smtClean="0">
                <a:solidFill>
                  <a:srgbClr val="32B098"/>
                </a:solidFill>
                <a:latin typeface="Arial" panose="020B0604020202020204" pitchFamily="34" charset="0"/>
                <a:cs typeface="Arial" panose="020B0604020202020204" pitchFamily="34" charset="0"/>
              </a:rPr>
              <a:t>ddulliau</a:t>
            </a:r>
            <a:r>
              <a:rPr lang="en-US" sz="2400" dirty="0" smtClean="0">
                <a:solidFill>
                  <a:srgbClr val="32B098"/>
                </a:solidFill>
                <a:latin typeface="Arial" panose="020B0604020202020204" pitchFamily="34" charset="0"/>
                <a:cs typeface="Arial" panose="020B0604020202020204" pitchFamily="34" charset="0"/>
              </a:rPr>
              <a:t> </a:t>
            </a:r>
            <a:r>
              <a:rPr lang="en-US" sz="2400" dirty="0" err="1" smtClean="0">
                <a:solidFill>
                  <a:srgbClr val="32B098"/>
                </a:solidFill>
                <a:latin typeface="Arial" panose="020B0604020202020204" pitchFamily="34" charset="0"/>
                <a:cs typeface="Arial" panose="020B0604020202020204" pitchFamily="34" charset="0"/>
              </a:rPr>
              <a:t>allwn</a:t>
            </a:r>
            <a:r>
              <a:rPr lang="en-US" sz="2400" dirty="0" smtClean="0">
                <a:solidFill>
                  <a:srgbClr val="32B098"/>
                </a:solidFill>
                <a:latin typeface="Arial" panose="020B0604020202020204" pitchFamily="34" charset="0"/>
                <a:cs typeface="Arial" panose="020B0604020202020204" pitchFamily="34" charset="0"/>
              </a:rPr>
              <a:t> </a:t>
            </a:r>
            <a:r>
              <a:rPr lang="en-US" sz="2400" dirty="0" err="1" smtClean="0">
                <a:solidFill>
                  <a:srgbClr val="32B098"/>
                </a:solidFill>
                <a:latin typeface="Arial" panose="020B0604020202020204" pitchFamily="34" charset="0"/>
                <a:cs typeface="Arial" panose="020B0604020202020204" pitchFamily="34" charset="0"/>
              </a:rPr>
              <a:t>ni</a:t>
            </a:r>
            <a:r>
              <a:rPr lang="en-US" sz="2400" dirty="0" smtClean="0">
                <a:solidFill>
                  <a:srgbClr val="32B098"/>
                </a:solidFill>
                <a:latin typeface="Arial" panose="020B0604020202020204" pitchFamily="34" charset="0"/>
                <a:cs typeface="Arial" panose="020B0604020202020204" pitchFamily="34" charset="0"/>
              </a:rPr>
              <a:t> </a:t>
            </a:r>
            <a:r>
              <a:rPr lang="en-US" sz="2400" dirty="0" err="1" smtClean="0">
                <a:solidFill>
                  <a:srgbClr val="32B098"/>
                </a:solidFill>
                <a:latin typeface="Arial" panose="020B0604020202020204" pitchFamily="34" charset="0"/>
                <a:cs typeface="Arial" panose="020B0604020202020204" pitchFamily="34" charset="0"/>
              </a:rPr>
              <a:t>eu</a:t>
            </a:r>
            <a:r>
              <a:rPr lang="en-US" sz="2400" dirty="0" smtClean="0">
                <a:solidFill>
                  <a:srgbClr val="32B098"/>
                </a:solidFill>
                <a:latin typeface="Arial" panose="020B0604020202020204" pitchFamily="34" charset="0"/>
                <a:cs typeface="Arial" panose="020B0604020202020204" pitchFamily="34" charset="0"/>
              </a:rPr>
              <a:t> </a:t>
            </a:r>
            <a:r>
              <a:rPr lang="en-US" sz="2400" dirty="0" err="1" smtClean="0">
                <a:solidFill>
                  <a:srgbClr val="32B098"/>
                </a:solidFill>
                <a:latin typeface="Arial" panose="020B0604020202020204" pitchFamily="34" charset="0"/>
                <a:cs typeface="Arial" panose="020B0604020202020204" pitchFamily="34" charset="0"/>
              </a:rPr>
              <a:t>defnyddio</a:t>
            </a:r>
            <a:r>
              <a:rPr lang="en-US" sz="2400" dirty="0" smtClean="0">
                <a:solidFill>
                  <a:srgbClr val="32B098"/>
                </a:solidFill>
                <a:latin typeface="Arial" panose="020B0604020202020204" pitchFamily="34" charset="0"/>
                <a:cs typeface="Arial" panose="020B0604020202020204" pitchFamily="34" charset="0"/>
              </a:rPr>
              <a:t> </a:t>
            </a:r>
            <a:r>
              <a:rPr lang="en-US" sz="2400" dirty="0" err="1" smtClean="0">
                <a:solidFill>
                  <a:srgbClr val="32B098"/>
                </a:solidFill>
                <a:latin typeface="Arial" panose="020B0604020202020204" pitchFamily="34" charset="0"/>
                <a:cs typeface="Arial" panose="020B0604020202020204" pitchFamily="34" charset="0"/>
              </a:rPr>
              <a:t>er</a:t>
            </a:r>
            <a:r>
              <a:rPr lang="en-US" sz="2400" dirty="0" smtClean="0">
                <a:solidFill>
                  <a:srgbClr val="32B098"/>
                </a:solidFill>
                <a:latin typeface="Arial" panose="020B0604020202020204" pitchFamily="34" charset="0"/>
                <a:cs typeface="Arial" panose="020B0604020202020204" pitchFamily="34" charset="0"/>
              </a:rPr>
              <a:t> </a:t>
            </a:r>
            <a:r>
              <a:rPr lang="en-US" sz="2400" dirty="0" err="1" smtClean="0">
                <a:solidFill>
                  <a:srgbClr val="32B098"/>
                </a:solidFill>
                <a:latin typeface="Arial" panose="020B0604020202020204" pitchFamily="34" charset="0"/>
                <a:cs typeface="Arial" panose="020B0604020202020204" pitchFamily="34" charset="0"/>
              </a:rPr>
              <a:t>mwyn</a:t>
            </a:r>
            <a:r>
              <a:rPr lang="en-US" sz="2400" dirty="0" smtClean="0">
                <a:solidFill>
                  <a:srgbClr val="32B098"/>
                </a:solidFill>
                <a:latin typeface="Arial" panose="020B0604020202020204" pitchFamily="34" charset="0"/>
                <a:cs typeface="Arial" panose="020B0604020202020204" pitchFamily="34" charset="0"/>
              </a:rPr>
              <a:t> </a:t>
            </a:r>
            <a:r>
              <a:rPr lang="en-US" sz="2400" dirty="0" err="1" smtClean="0">
                <a:solidFill>
                  <a:srgbClr val="32B098"/>
                </a:solidFill>
                <a:latin typeface="Arial" panose="020B0604020202020204" pitchFamily="34" charset="0"/>
                <a:cs typeface="Arial" panose="020B0604020202020204" pitchFamily="34" charset="0"/>
              </a:rPr>
              <a:t>asesu</a:t>
            </a:r>
            <a:r>
              <a:rPr lang="en-US" sz="2400" dirty="0" smtClean="0">
                <a:solidFill>
                  <a:srgbClr val="32B098"/>
                </a:solidFill>
                <a:latin typeface="Arial" panose="020B0604020202020204" pitchFamily="34" charset="0"/>
                <a:cs typeface="Arial" panose="020B0604020202020204" pitchFamily="34" charset="0"/>
              </a:rPr>
              <a:t> </a:t>
            </a:r>
            <a:r>
              <a:rPr lang="en-US" sz="2400" dirty="0" err="1" smtClean="0">
                <a:solidFill>
                  <a:srgbClr val="32B098"/>
                </a:solidFill>
                <a:latin typeface="Arial" panose="020B0604020202020204" pitchFamily="34" charset="0"/>
                <a:cs typeface="Arial" panose="020B0604020202020204" pitchFamily="34" charset="0"/>
              </a:rPr>
              <a:t>cynnydd</a:t>
            </a:r>
            <a:r>
              <a:rPr lang="en-US" sz="2400" dirty="0" smtClean="0">
                <a:solidFill>
                  <a:srgbClr val="32B098"/>
                </a:solidFill>
                <a:latin typeface="Arial" panose="020B0604020202020204" pitchFamily="34" charset="0"/>
                <a:cs typeface="Arial" panose="020B0604020202020204" pitchFamily="34" charset="0"/>
              </a:rPr>
              <a:t> </a:t>
            </a:r>
            <a:r>
              <a:rPr lang="en-US" sz="2400" dirty="0" err="1" smtClean="0">
                <a:solidFill>
                  <a:srgbClr val="32B098"/>
                </a:solidFill>
                <a:latin typeface="Arial" panose="020B0604020202020204" pitchFamily="34" charset="0"/>
                <a:cs typeface="Arial" panose="020B0604020202020204" pitchFamily="34" charset="0"/>
              </a:rPr>
              <a:t>dysgwyr</a:t>
            </a:r>
            <a:r>
              <a:rPr lang="en-US" sz="2400" dirty="0" smtClean="0">
                <a:solidFill>
                  <a:srgbClr val="32B098"/>
                </a:solidFill>
                <a:latin typeface="Arial" panose="020B0604020202020204" pitchFamily="34" charset="0"/>
                <a:cs typeface="Arial" panose="020B0604020202020204" pitchFamily="34" charset="0"/>
              </a:rPr>
              <a:t>?</a:t>
            </a:r>
            <a:endParaRPr lang="en-US" sz="2400" dirty="0">
              <a:solidFill>
                <a:srgbClr val="32B098"/>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4282308"/>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1E4A6B-A165-6B4F-A9F5-D614EE6344F0}"/>
              </a:ext>
            </a:extLst>
          </p:cNvPr>
          <p:cNvSpPr/>
          <p:nvPr/>
        </p:nvSpPr>
        <p:spPr>
          <a:xfrm>
            <a:off x="136358" y="180213"/>
            <a:ext cx="7162800" cy="6001643"/>
          </a:xfrm>
          <a:prstGeom prst="rect">
            <a:avLst/>
          </a:prstGeom>
        </p:spPr>
        <p:txBody>
          <a:bodyPr wrap="square">
            <a:spAutoFit/>
          </a:bodyPr>
          <a:lstStyle/>
          <a:p>
            <a:pPr fontAlgn="base">
              <a:buFont typeface="Arial" panose="020B0604020202020204" pitchFamily="34" charset="0"/>
              <a:buChar char="•"/>
            </a:pPr>
            <a:r>
              <a:rPr lang="en-GB" sz="2400" dirty="0">
                <a:latin typeface="Arial" panose="020B0604020202020204" pitchFamily="34" charset="0"/>
                <a:cs typeface="Arial" panose="020B0604020202020204" pitchFamily="34" charset="0"/>
              </a:rPr>
              <a:t>Mae </a:t>
            </a:r>
            <a:r>
              <a:rPr lang="en-GB" sz="2400" dirty="0" err="1">
                <a:latin typeface="Arial" panose="020B0604020202020204" pitchFamily="34" charset="0"/>
                <a:cs typeface="Arial" panose="020B0604020202020204" pitchFamily="34" charset="0"/>
              </a:rPr>
              <a:t>asesu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allweddol</a:t>
            </a:r>
            <a:r>
              <a:rPr lang="en-GB" sz="2400" dirty="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ar</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gyfer</a:t>
            </a:r>
            <a:r>
              <a:rPr lang="en-GB" sz="2400" dirty="0" smtClean="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t>
            </a:r>
            <a:r>
              <a:rPr lang="en-GB" sz="2400" dirty="0" err="1" smtClean="0">
                <a:latin typeface="Arial" panose="020B0604020202020204" pitchFamily="34" charset="0"/>
                <a:cs typeface="Arial" panose="020B0604020202020204" pitchFamily="34" charset="0"/>
              </a:rPr>
              <a:t>efnogi</a:t>
            </a:r>
            <a:r>
              <a:rPr lang="en-GB" sz="2400" dirty="0" smtClean="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dysgu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dwfn</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dylid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ddefnyddio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nodi</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oes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angen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ddysgwr</a:t>
            </a:r>
            <a:r>
              <a:rPr lang="en-GB" sz="2400" dirty="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atgyfernthu</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ei</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ddysgu</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oes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angen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cefnogaeth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bellach</a:t>
            </a:r>
            <a:r>
              <a:rPr lang="en-GB" sz="2400" dirty="0">
                <a:latin typeface="Arial" panose="020B0604020202020204" pitchFamily="34" charset="0"/>
                <a:cs typeface="Arial" panose="020B0604020202020204" pitchFamily="34" charset="0"/>
              </a:rPr>
              <a:t> a / </a:t>
            </a:r>
            <a:r>
              <a:rPr lang="en-GB" sz="2400" dirty="0" err="1">
                <a:latin typeface="Arial" panose="020B0604020202020204" pitchFamily="34" charset="0"/>
                <a:cs typeface="Arial" panose="020B0604020202020204" pitchFamily="34" charset="0"/>
              </a:rPr>
              <a:t>neu</a:t>
            </a:r>
            <a:r>
              <a:rPr lang="en-GB" sz="2400" dirty="0">
                <a:latin typeface="Arial" panose="020B0604020202020204" pitchFamily="34" charset="0"/>
                <a:cs typeface="Arial" panose="020B0604020202020204" pitchFamily="34" charset="0"/>
              </a:rPr>
              <a:t> a all y </a:t>
            </a:r>
            <a:r>
              <a:rPr lang="en-GB" sz="2400" dirty="0" err="1">
                <a:latin typeface="Arial" panose="020B0604020202020204" pitchFamily="34" charset="0"/>
                <a:cs typeface="Arial" panose="020B0604020202020204" pitchFamily="34" charset="0"/>
              </a:rPr>
              <a:t>dysgwr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symud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ymlaen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camau</a:t>
            </a:r>
            <a:r>
              <a:rPr lang="en-GB" sz="2400" dirty="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nesaf</a:t>
            </a:r>
            <a:r>
              <a:rPr lang="en-GB" sz="2400" dirty="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yn</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ei</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ddysgu</a:t>
            </a:r>
            <a:r>
              <a:rPr lang="en-GB" sz="2400" dirty="0" smtClean="0">
                <a:solidFill>
                  <a:srgbClr val="1F1F1F"/>
                </a:solidFill>
                <a:latin typeface="Arial" panose="020B0604020202020204" pitchFamily="34" charset="0"/>
                <a:cs typeface="Arial" panose="020B0604020202020204" pitchFamily="34" charset="0"/>
              </a:rPr>
              <a:t>.</a:t>
            </a:r>
            <a:endParaRPr lang="en-GB" sz="2400" dirty="0">
              <a:solidFill>
                <a:srgbClr val="1F1F1F"/>
              </a:solidFill>
              <a:latin typeface="Arial" panose="020B0604020202020204" pitchFamily="34" charset="0"/>
              <a:cs typeface="Arial" panose="020B0604020202020204" pitchFamily="34" charset="0"/>
            </a:endParaRPr>
          </a:p>
          <a:p>
            <a:pPr fontAlgn="base">
              <a:buFont typeface="Arial" panose="020B0604020202020204" pitchFamily="34" charset="0"/>
              <a:buChar char="•"/>
            </a:pPr>
            <a:endParaRPr lang="en-GB" sz="2400" dirty="0">
              <a:solidFill>
                <a:srgbClr val="1F1F1F"/>
              </a:solidFill>
              <a:latin typeface="Arial" panose="020B0604020202020204" pitchFamily="34" charset="0"/>
            </a:endParaRPr>
          </a:p>
          <a:p>
            <a:pPr fontAlgn="base">
              <a:buFont typeface="Arial" panose="020B0604020202020204" pitchFamily="34" charset="0"/>
              <a:buChar char="•"/>
            </a:pPr>
            <a:endParaRPr lang="en-GB" sz="2400" dirty="0">
              <a:solidFill>
                <a:srgbClr val="1F1F1F"/>
              </a:solidFill>
              <a:latin typeface="Arial" panose="020B0604020202020204" pitchFamily="34" charset="0"/>
            </a:endParaRPr>
          </a:p>
          <a:p>
            <a:pPr fontAlgn="base">
              <a:buFont typeface="Arial" panose="020B0604020202020204" pitchFamily="34" charset="0"/>
              <a:buChar char="•"/>
            </a:pPr>
            <a:endParaRPr lang="en-GB" sz="2400" dirty="0">
              <a:solidFill>
                <a:srgbClr val="1F1F1F"/>
              </a:solidFill>
              <a:latin typeface="Arial" panose="020B0604020202020204" pitchFamily="34" charset="0"/>
            </a:endParaRPr>
          </a:p>
          <a:p>
            <a:pPr fontAlgn="base"/>
            <a:endParaRPr lang="en-GB" sz="2400" dirty="0">
              <a:solidFill>
                <a:srgbClr val="1F1F1F"/>
              </a:solidFill>
              <a:latin typeface="Arial" panose="020B0604020202020204" pitchFamily="34" charset="0"/>
            </a:endParaRPr>
          </a:p>
          <a:p>
            <a:pPr fontAlgn="base"/>
            <a:endParaRPr lang="en-GB" sz="2400" dirty="0">
              <a:solidFill>
                <a:srgbClr val="1F1F1F"/>
              </a:solidFill>
              <a:latin typeface="Arial" panose="020B0604020202020204" pitchFamily="34" charset="0"/>
            </a:endParaRPr>
          </a:p>
          <a:p>
            <a:pPr fontAlgn="base"/>
            <a:endParaRPr lang="en-GB" sz="2400" dirty="0">
              <a:solidFill>
                <a:srgbClr val="1F1F1F"/>
              </a:solidFill>
              <a:latin typeface="Arial" panose="020B0604020202020204" pitchFamily="34" charset="0"/>
            </a:endParaRPr>
          </a:p>
          <a:p>
            <a:pPr fontAlgn="base">
              <a:buFont typeface="Arial" panose="020B0604020202020204" pitchFamily="34" charset="0"/>
              <a:buChar char="•"/>
            </a:pPr>
            <a:r>
              <a:rPr lang="en-GB" sz="2400" dirty="0" err="1"/>
              <a:t>Dylid</a:t>
            </a:r>
            <a:r>
              <a:rPr lang="en-GB" sz="2400" dirty="0"/>
              <a:t> </a:t>
            </a:r>
            <a:r>
              <a:rPr lang="en-GB" sz="2400" dirty="0" err="1"/>
              <a:t>defnyddio</a:t>
            </a:r>
            <a:r>
              <a:rPr lang="en-GB" sz="2400" dirty="0"/>
              <a:t> </a:t>
            </a:r>
            <a:r>
              <a:rPr lang="en-GB" sz="2400" dirty="0" err="1"/>
              <a:t>asesiad</a:t>
            </a:r>
            <a:r>
              <a:rPr lang="en-GB" sz="2400" dirty="0"/>
              <a:t> </a:t>
            </a:r>
            <a:r>
              <a:rPr lang="en-GB" sz="2400" dirty="0" err="1" smtClean="0"/>
              <a:t>arsylwadol</a:t>
            </a:r>
            <a:r>
              <a:rPr lang="en-GB" sz="2400" dirty="0" smtClean="0"/>
              <a:t> </a:t>
            </a:r>
            <a:r>
              <a:rPr lang="en-GB" sz="2400" dirty="0"/>
              <a:t>a </a:t>
            </a:r>
            <a:r>
              <a:rPr lang="en-GB" sz="2400" dirty="0" err="1"/>
              <a:t>dylai</a:t>
            </a:r>
            <a:r>
              <a:rPr lang="en-GB" sz="2400" dirty="0"/>
              <a:t> </a:t>
            </a:r>
            <a:r>
              <a:rPr lang="en-GB" sz="2400" dirty="0" err="1"/>
              <a:t>ymarferwyr</a:t>
            </a:r>
            <a:r>
              <a:rPr lang="en-GB" sz="2400" dirty="0"/>
              <a:t> </a:t>
            </a:r>
            <a:r>
              <a:rPr lang="en-GB" sz="2400" dirty="0" err="1"/>
              <a:t>edrych</a:t>
            </a:r>
            <a:r>
              <a:rPr lang="en-GB" sz="2400" dirty="0"/>
              <a:t> am </a:t>
            </a:r>
            <a:r>
              <a:rPr lang="en-GB" sz="2400" dirty="0" err="1"/>
              <a:t>dystiolaeth</a:t>
            </a:r>
            <a:r>
              <a:rPr lang="en-GB" sz="2400" dirty="0"/>
              <a:t> o </a:t>
            </a:r>
            <a:r>
              <a:rPr lang="en-GB" sz="2400" dirty="0" err="1" smtClean="0"/>
              <a:t>ddysgu</a:t>
            </a:r>
            <a:r>
              <a:rPr lang="en-GB" sz="2400" dirty="0" smtClean="0"/>
              <a:t> </a:t>
            </a:r>
            <a:r>
              <a:rPr lang="en-GB" sz="2400" dirty="0" err="1" smtClean="0"/>
              <a:t>wedi’i</a:t>
            </a:r>
            <a:r>
              <a:rPr lang="en-GB" sz="2400" dirty="0" smtClean="0"/>
              <a:t> </a:t>
            </a:r>
            <a:r>
              <a:rPr lang="en-GB" sz="2400" dirty="0" err="1" smtClean="0"/>
              <a:t>wreiddio</a:t>
            </a:r>
            <a:r>
              <a:rPr lang="en-GB" sz="2400" dirty="0" smtClean="0"/>
              <a:t> </a:t>
            </a:r>
            <a:r>
              <a:rPr lang="en-GB" sz="2400" dirty="0" err="1" smtClean="0"/>
              <a:t>er</a:t>
            </a:r>
            <a:r>
              <a:rPr lang="en-GB" sz="2400" dirty="0" smtClean="0"/>
              <a:t> </a:t>
            </a:r>
            <a:r>
              <a:rPr lang="en-GB" sz="2400" dirty="0" err="1" smtClean="0"/>
              <a:t>mwyn</a:t>
            </a:r>
            <a:r>
              <a:rPr lang="en-GB" sz="2400" dirty="0" smtClean="0"/>
              <a:t> </a:t>
            </a:r>
            <a:r>
              <a:rPr lang="en-GB" sz="2400" dirty="0" err="1"/>
              <a:t>asesu'r</a:t>
            </a:r>
            <a:r>
              <a:rPr lang="en-GB" sz="2400" dirty="0"/>
              <a:t> </a:t>
            </a:r>
            <a:r>
              <a:rPr lang="en-GB" sz="2400" dirty="0" err="1"/>
              <a:t>hyn</a:t>
            </a:r>
            <a:r>
              <a:rPr lang="en-GB" sz="2400" dirty="0"/>
              <a:t> y gall </a:t>
            </a:r>
            <a:r>
              <a:rPr lang="en-GB" sz="2400" dirty="0" err="1"/>
              <a:t>dysgwr</a:t>
            </a:r>
            <a:r>
              <a:rPr lang="en-GB" sz="2400" dirty="0"/>
              <a:t> </a:t>
            </a:r>
            <a:r>
              <a:rPr lang="en-GB" sz="2400" dirty="0" err="1"/>
              <a:t>ei</a:t>
            </a:r>
            <a:r>
              <a:rPr lang="en-GB" sz="2400" dirty="0"/>
              <a:t> </a:t>
            </a:r>
            <a:r>
              <a:rPr lang="en-GB" sz="2400" dirty="0" err="1"/>
              <a:t>wneud</a:t>
            </a:r>
            <a:r>
              <a:rPr lang="en-GB" sz="2400" dirty="0"/>
              <a:t> </a:t>
            </a:r>
            <a:r>
              <a:rPr lang="en-GB" sz="2400" dirty="0" err="1"/>
              <a:t>yn</a:t>
            </a:r>
            <a:r>
              <a:rPr lang="en-GB" sz="2400" dirty="0"/>
              <a:t> </a:t>
            </a:r>
            <a:r>
              <a:rPr lang="en-GB" sz="2400" dirty="0" err="1"/>
              <a:t>gyson</a:t>
            </a:r>
            <a:r>
              <a:rPr lang="en-GB" sz="2400" dirty="0"/>
              <a:t> ac </a:t>
            </a:r>
            <a:r>
              <a:rPr lang="en-GB" sz="2400" dirty="0" err="1"/>
              <a:t>yn</a:t>
            </a:r>
            <a:r>
              <a:rPr lang="en-GB" sz="2400" dirty="0"/>
              <a:t> </a:t>
            </a:r>
            <a:r>
              <a:rPr lang="en-GB" sz="2400" dirty="0" err="1"/>
              <a:t>annibynnol</a:t>
            </a:r>
            <a:r>
              <a:rPr lang="en-GB" sz="2400" dirty="0"/>
              <a:t> </a:t>
            </a:r>
            <a:r>
              <a:rPr lang="en-GB" sz="2400" dirty="0" err="1"/>
              <a:t>mewn</a:t>
            </a:r>
            <a:r>
              <a:rPr lang="en-GB" sz="2400" dirty="0"/>
              <a:t> </a:t>
            </a:r>
            <a:r>
              <a:rPr lang="en-GB" sz="2400" dirty="0" err="1"/>
              <a:t>ystod</a:t>
            </a:r>
            <a:r>
              <a:rPr lang="en-GB" sz="2400" dirty="0"/>
              <a:t> o </a:t>
            </a:r>
            <a:r>
              <a:rPr lang="en-GB" sz="2400" dirty="0" err="1"/>
              <a:t>brofiadau</a:t>
            </a:r>
            <a:r>
              <a:rPr lang="en-GB" sz="2400" dirty="0"/>
              <a:t> </a:t>
            </a:r>
            <a:r>
              <a:rPr lang="en-GB" sz="2400" dirty="0" err="1"/>
              <a:t>dysgu</a:t>
            </a:r>
            <a:r>
              <a:rPr lang="en-GB" sz="2400" dirty="0"/>
              <a:t>. </a:t>
            </a:r>
            <a:r>
              <a:rPr lang="en-GB" sz="2400" dirty="0" err="1"/>
              <a:t>Dylai</a:t>
            </a:r>
            <a:r>
              <a:rPr lang="en-GB" sz="2400" dirty="0"/>
              <a:t> </a:t>
            </a:r>
            <a:r>
              <a:rPr lang="en-GB" sz="2400" dirty="0" err="1"/>
              <a:t>hyn</a:t>
            </a:r>
            <a:r>
              <a:rPr lang="en-GB" sz="2400" dirty="0"/>
              <a:t> </a:t>
            </a:r>
            <a:r>
              <a:rPr lang="en-GB" sz="2400" dirty="0" err="1"/>
              <a:t>gael</a:t>
            </a:r>
            <a:r>
              <a:rPr lang="en-GB" sz="2400" dirty="0"/>
              <a:t> </a:t>
            </a:r>
            <a:r>
              <a:rPr lang="en-GB" sz="2400" dirty="0" err="1"/>
              <a:t>ei</a:t>
            </a:r>
            <a:r>
              <a:rPr lang="en-GB" sz="2400" dirty="0"/>
              <a:t> </a:t>
            </a:r>
            <a:r>
              <a:rPr lang="en-GB" sz="2400" dirty="0" err="1"/>
              <a:t>lywio</a:t>
            </a:r>
            <a:r>
              <a:rPr lang="en-GB" sz="2400" dirty="0"/>
              <a:t> </a:t>
            </a:r>
            <a:r>
              <a:rPr lang="en-GB" sz="2400" dirty="0" err="1"/>
              <a:t>gan</a:t>
            </a:r>
            <a:r>
              <a:rPr lang="en-GB" sz="2400" dirty="0"/>
              <a:t> </a:t>
            </a:r>
            <a:r>
              <a:rPr lang="en-GB" sz="2400" dirty="0" err="1"/>
              <a:t>ddealltwriaeth</a:t>
            </a:r>
            <a:r>
              <a:rPr lang="en-GB" sz="2400" dirty="0"/>
              <a:t> </a:t>
            </a:r>
            <a:r>
              <a:rPr lang="en-GB" sz="2400" dirty="0" err="1"/>
              <a:t>dda</a:t>
            </a:r>
            <a:r>
              <a:rPr lang="en-GB" sz="2400" dirty="0"/>
              <a:t> o </a:t>
            </a:r>
            <a:r>
              <a:rPr lang="en-GB" sz="2400" dirty="0" err="1" smtClean="0"/>
              <a:t>ddatblygiad</a:t>
            </a:r>
            <a:r>
              <a:rPr lang="en-GB" sz="2400" dirty="0" smtClean="0"/>
              <a:t> plant</a:t>
            </a:r>
            <a:r>
              <a:rPr lang="en-GB" dirty="0" smtClean="0"/>
              <a:t>. </a:t>
            </a:r>
            <a:endParaRPr lang="en-GB" sz="2400" dirty="0">
              <a:solidFill>
                <a:srgbClr val="1F1F1F"/>
              </a:solidFill>
              <a:latin typeface="Arial" panose="020B0604020202020204" pitchFamily="34" charset="0"/>
            </a:endParaRPr>
          </a:p>
        </p:txBody>
      </p:sp>
      <p:pic>
        <p:nvPicPr>
          <p:cNvPr id="4" name="Picture 3">
            <a:extLst>
              <a:ext uri="{FF2B5EF4-FFF2-40B4-BE49-F238E27FC236}">
                <a16:creationId xmlns:a16="http://schemas.microsoft.com/office/drawing/2014/main" id="{FBEDF0F8-71A5-654F-BC8A-E1B0D0518742}"/>
              </a:ext>
            </a:extLst>
          </p:cNvPr>
          <p:cNvPicPr>
            <a:picLocks noChangeAspect="1"/>
          </p:cNvPicPr>
          <p:nvPr/>
        </p:nvPicPr>
        <p:blipFill>
          <a:blip r:embed="rId2"/>
          <a:stretch>
            <a:fillRect/>
          </a:stretch>
        </p:blipFill>
        <p:spPr>
          <a:xfrm rot="12672621">
            <a:off x="5268225" y="1771530"/>
            <a:ext cx="1588256" cy="865913"/>
          </a:xfrm>
          <a:prstGeom prst="rect">
            <a:avLst/>
          </a:prstGeom>
        </p:spPr>
      </p:pic>
      <p:sp>
        <p:nvSpPr>
          <p:cNvPr id="5" name="TextBox 4">
            <a:extLst>
              <a:ext uri="{FF2B5EF4-FFF2-40B4-BE49-F238E27FC236}">
                <a16:creationId xmlns:a16="http://schemas.microsoft.com/office/drawing/2014/main" id="{B5C2C20B-2501-AD41-BDCA-29721A90CC44}"/>
              </a:ext>
            </a:extLst>
          </p:cNvPr>
          <p:cNvSpPr txBox="1"/>
          <p:nvPr/>
        </p:nvSpPr>
        <p:spPr>
          <a:xfrm>
            <a:off x="5005455" y="2719369"/>
            <a:ext cx="3962082" cy="1323439"/>
          </a:xfrm>
          <a:prstGeom prst="rect">
            <a:avLst/>
          </a:prstGeom>
          <a:noFill/>
        </p:spPr>
        <p:txBody>
          <a:bodyPr wrap="square" rtlCol="0">
            <a:spAutoFit/>
          </a:bodyPr>
          <a:lstStyle/>
          <a:p>
            <a:r>
              <a:rPr lang="en-US" sz="2000" dirty="0" err="1" smtClean="0">
                <a:solidFill>
                  <a:srgbClr val="32B098"/>
                </a:solidFill>
              </a:rPr>
              <a:t>Cofiiwch</a:t>
            </a:r>
            <a:r>
              <a:rPr lang="en-US" sz="2000" dirty="0" smtClean="0">
                <a:solidFill>
                  <a:srgbClr val="32B098"/>
                </a:solidFill>
              </a:rPr>
              <a:t> </a:t>
            </a:r>
            <a:r>
              <a:rPr lang="en-US" sz="2000" dirty="0" err="1" smtClean="0">
                <a:solidFill>
                  <a:srgbClr val="32B098"/>
                </a:solidFill>
              </a:rPr>
              <a:t>mai’r</a:t>
            </a:r>
            <a:r>
              <a:rPr lang="en-US" sz="2000" dirty="0" smtClean="0">
                <a:solidFill>
                  <a:srgbClr val="32B098"/>
                </a:solidFill>
              </a:rPr>
              <a:t> </a:t>
            </a:r>
            <a:r>
              <a:rPr lang="en-US" sz="2000" dirty="0" err="1" smtClean="0">
                <a:solidFill>
                  <a:srgbClr val="32B098"/>
                </a:solidFill>
              </a:rPr>
              <a:t>ysgol</a:t>
            </a:r>
            <a:r>
              <a:rPr lang="en-US" sz="2000" dirty="0" smtClean="0">
                <a:solidFill>
                  <a:srgbClr val="32B098"/>
                </a:solidFill>
              </a:rPr>
              <a:t> </a:t>
            </a:r>
            <a:r>
              <a:rPr lang="en-US" sz="2000" dirty="0" err="1" smtClean="0">
                <a:solidFill>
                  <a:srgbClr val="32B098"/>
                </a:solidFill>
              </a:rPr>
              <a:t>sydd</a:t>
            </a:r>
            <a:r>
              <a:rPr lang="en-US" sz="2000" dirty="0" smtClean="0">
                <a:solidFill>
                  <a:srgbClr val="32B098"/>
                </a:solidFill>
              </a:rPr>
              <a:t> </a:t>
            </a:r>
            <a:r>
              <a:rPr lang="en-US" sz="2000" dirty="0" err="1" smtClean="0">
                <a:solidFill>
                  <a:srgbClr val="32B098"/>
                </a:solidFill>
              </a:rPr>
              <a:t>yn</a:t>
            </a:r>
            <a:r>
              <a:rPr lang="en-US" sz="2000" dirty="0" smtClean="0">
                <a:solidFill>
                  <a:srgbClr val="32B098"/>
                </a:solidFill>
              </a:rPr>
              <a:t> </a:t>
            </a:r>
            <a:r>
              <a:rPr lang="en-US" sz="2000" dirty="0" err="1" smtClean="0">
                <a:solidFill>
                  <a:srgbClr val="32B098"/>
                </a:solidFill>
              </a:rPr>
              <a:t>penderfynu</a:t>
            </a:r>
            <a:r>
              <a:rPr lang="en-US" sz="2000" dirty="0" smtClean="0">
                <a:solidFill>
                  <a:srgbClr val="32B098"/>
                </a:solidFill>
              </a:rPr>
              <a:t> </a:t>
            </a:r>
            <a:r>
              <a:rPr lang="en-US" sz="2000" dirty="0" err="1" smtClean="0">
                <a:solidFill>
                  <a:srgbClr val="32B098"/>
                </a:solidFill>
              </a:rPr>
              <a:t>sut</a:t>
            </a:r>
            <a:r>
              <a:rPr lang="en-US" sz="2000" dirty="0" smtClean="0">
                <a:solidFill>
                  <a:srgbClr val="32B098"/>
                </a:solidFill>
              </a:rPr>
              <a:t> y </a:t>
            </a:r>
            <a:r>
              <a:rPr lang="en-US" sz="2000" dirty="0" err="1" smtClean="0">
                <a:solidFill>
                  <a:srgbClr val="32B098"/>
                </a:solidFill>
              </a:rPr>
              <a:t>gwneir</a:t>
            </a:r>
            <a:r>
              <a:rPr lang="en-US" sz="2000" dirty="0" smtClean="0">
                <a:solidFill>
                  <a:srgbClr val="32B098"/>
                </a:solidFill>
              </a:rPr>
              <a:t> </a:t>
            </a:r>
            <a:r>
              <a:rPr lang="en-US" sz="2000" dirty="0" err="1" smtClean="0">
                <a:solidFill>
                  <a:srgbClr val="32B098"/>
                </a:solidFill>
              </a:rPr>
              <a:t>yr</a:t>
            </a:r>
            <a:r>
              <a:rPr lang="en-US" sz="2000" dirty="0" smtClean="0">
                <a:solidFill>
                  <a:srgbClr val="32B098"/>
                </a:solidFill>
              </a:rPr>
              <a:t> </a:t>
            </a:r>
            <a:r>
              <a:rPr lang="en-US" sz="2000" dirty="0" err="1" smtClean="0">
                <a:solidFill>
                  <a:srgbClr val="32B098"/>
                </a:solidFill>
              </a:rPr>
              <a:t>asesiad</a:t>
            </a:r>
            <a:r>
              <a:rPr lang="en-US" sz="2000" dirty="0" smtClean="0">
                <a:solidFill>
                  <a:srgbClr val="32B098"/>
                </a:solidFill>
              </a:rPr>
              <a:t> </a:t>
            </a:r>
            <a:r>
              <a:rPr lang="en-US" sz="2000" dirty="0" err="1" smtClean="0">
                <a:solidFill>
                  <a:srgbClr val="32B098"/>
                </a:solidFill>
              </a:rPr>
              <a:t>hwn</a:t>
            </a:r>
            <a:r>
              <a:rPr lang="en-US" sz="2000" dirty="0" smtClean="0">
                <a:solidFill>
                  <a:srgbClr val="32B098"/>
                </a:solidFill>
              </a:rPr>
              <a:t> ac </a:t>
            </a:r>
            <a:r>
              <a:rPr lang="en-US" sz="2000" dirty="0" err="1" smtClean="0">
                <a:solidFill>
                  <a:srgbClr val="32B098"/>
                </a:solidFill>
              </a:rPr>
              <a:t>ym</a:t>
            </a:r>
            <a:r>
              <a:rPr lang="en-US" sz="2000" dirty="0" smtClean="0">
                <a:solidFill>
                  <a:srgbClr val="32B098"/>
                </a:solidFill>
              </a:rPr>
              <a:t> </a:t>
            </a:r>
            <a:r>
              <a:rPr lang="en-US" sz="2000" dirty="0" err="1" smtClean="0">
                <a:solidFill>
                  <a:srgbClr val="32B098"/>
                </a:solidFill>
              </a:rPr>
              <a:t>mha</a:t>
            </a:r>
            <a:r>
              <a:rPr lang="en-US" sz="2000" dirty="0" smtClean="0">
                <a:solidFill>
                  <a:srgbClr val="32B098"/>
                </a:solidFill>
              </a:rPr>
              <a:t> </a:t>
            </a:r>
            <a:r>
              <a:rPr lang="en-US" sz="2000" dirty="0" err="1" smtClean="0">
                <a:solidFill>
                  <a:srgbClr val="32B098"/>
                </a:solidFill>
              </a:rPr>
              <a:t>ffurf</a:t>
            </a:r>
            <a:r>
              <a:rPr lang="en-US" sz="2000" dirty="0" smtClean="0">
                <a:solidFill>
                  <a:srgbClr val="32B098"/>
                </a:solidFill>
              </a:rPr>
              <a:t> </a:t>
            </a:r>
            <a:r>
              <a:rPr lang="en-US" sz="2000" dirty="0" err="1" smtClean="0">
                <a:solidFill>
                  <a:srgbClr val="32B098"/>
                </a:solidFill>
              </a:rPr>
              <a:t>wrth</a:t>
            </a:r>
            <a:r>
              <a:rPr lang="en-US" sz="2000" dirty="0" smtClean="0">
                <a:solidFill>
                  <a:srgbClr val="32B098"/>
                </a:solidFill>
              </a:rPr>
              <a:t> </a:t>
            </a:r>
            <a:r>
              <a:rPr lang="en-US" sz="2000" dirty="0" err="1" smtClean="0">
                <a:solidFill>
                  <a:srgbClr val="32B098"/>
                </a:solidFill>
              </a:rPr>
              <a:t>iddi</a:t>
            </a:r>
            <a:r>
              <a:rPr lang="en-US" sz="2000" dirty="0" smtClean="0">
                <a:solidFill>
                  <a:srgbClr val="32B098"/>
                </a:solidFill>
              </a:rPr>
              <a:t> </a:t>
            </a:r>
            <a:r>
              <a:rPr lang="en-US" sz="2000" dirty="0" err="1" smtClean="0">
                <a:solidFill>
                  <a:srgbClr val="32B098"/>
                </a:solidFill>
              </a:rPr>
              <a:t>greu</a:t>
            </a:r>
            <a:r>
              <a:rPr lang="en-US" sz="2000" dirty="0" smtClean="0">
                <a:solidFill>
                  <a:srgbClr val="32B098"/>
                </a:solidFill>
              </a:rPr>
              <a:t> </a:t>
            </a:r>
            <a:r>
              <a:rPr lang="en-US" sz="2000" dirty="0" err="1" smtClean="0">
                <a:solidFill>
                  <a:srgbClr val="32B098"/>
                </a:solidFill>
              </a:rPr>
              <a:t>ei</a:t>
            </a:r>
            <a:r>
              <a:rPr lang="en-US" sz="2000" dirty="0" smtClean="0">
                <a:solidFill>
                  <a:srgbClr val="32B098"/>
                </a:solidFill>
              </a:rPr>
              <a:t> </a:t>
            </a:r>
            <a:r>
              <a:rPr lang="en-US" sz="2000" dirty="0" err="1" smtClean="0">
                <a:solidFill>
                  <a:srgbClr val="32B098"/>
                </a:solidFill>
              </a:rPr>
              <a:t>chwricwlwm</a:t>
            </a:r>
            <a:r>
              <a:rPr lang="en-US" sz="2000" dirty="0" smtClean="0">
                <a:solidFill>
                  <a:srgbClr val="32B098"/>
                </a:solidFill>
              </a:rPr>
              <a:t> </a:t>
            </a:r>
            <a:r>
              <a:rPr lang="en-US" sz="2000" dirty="0" err="1" smtClean="0">
                <a:solidFill>
                  <a:srgbClr val="32B098"/>
                </a:solidFill>
              </a:rPr>
              <a:t>ei</a:t>
            </a:r>
            <a:r>
              <a:rPr lang="en-US" sz="2000" dirty="0" smtClean="0">
                <a:solidFill>
                  <a:srgbClr val="32B098"/>
                </a:solidFill>
              </a:rPr>
              <a:t> </a:t>
            </a:r>
            <a:r>
              <a:rPr lang="en-US" sz="2000" dirty="0" err="1" smtClean="0">
                <a:solidFill>
                  <a:srgbClr val="32B098"/>
                </a:solidFill>
              </a:rPr>
              <a:t>hun</a:t>
            </a:r>
            <a:r>
              <a:rPr lang="en-US" sz="2000" dirty="0" smtClean="0">
                <a:solidFill>
                  <a:srgbClr val="32B098"/>
                </a:solidFill>
              </a:rPr>
              <a:t>.  </a:t>
            </a:r>
            <a:endParaRPr lang="en-US" sz="2000" dirty="0">
              <a:solidFill>
                <a:srgbClr val="32B098"/>
              </a:solidFill>
            </a:endParaRPr>
          </a:p>
        </p:txBody>
      </p:sp>
    </p:spTree>
    <p:extLst>
      <p:ext uri="{BB962C8B-B14F-4D97-AF65-F5344CB8AC3E}">
        <p14:creationId xmlns:p14="http://schemas.microsoft.com/office/powerpoint/2010/main" val="1641661613"/>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1E4A6B-A165-6B4F-A9F5-D614EE6344F0}"/>
              </a:ext>
            </a:extLst>
          </p:cNvPr>
          <p:cNvSpPr/>
          <p:nvPr/>
        </p:nvSpPr>
        <p:spPr>
          <a:xfrm>
            <a:off x="713873" y="404803"/>
            <a:ext cx="7660105" cy="4093428"/>
          </a:xfrm>
          <a:prstGeom prst="rect">
            <a:avLst/>
          </a:prstGeom>
        </p:spPr>
        <p:txBody>
          <a:bodyPr wrap="square">
            <a:spAutoFit/>
          </a:bodyPr>
          <a:lstStyle/>
          <a:p>
            <a:pPr fontAlgn="base"/>
            <a:endParaRPr lang="en-GB" dirty="0">
              <a:solidFill>
                <a:srgbClr val="1F1F1F"/>
              </a:solidFill>
              <a:latin typeface="Arial" panose="020B0604020202020204" pitchFamily="34" charset="0"/>
            </a:endParaRPr>
          </a:p>
          <a:p>
            <a:pPr fontAlgn="base">
              <a:buFont typeface="Arial" panose="020B0604020202020204" pitchFamily="34" charset="0"/>
              <a:buChar char="•"/>
            </a:pPr>
            <a:endParaRPr lang="en-GB" dirty="0">
              <a:solidFill>
                <a:srgbClr val="1F1F1F"/>
              </a:solidFill>
              <a:latin typeface="Arial" panose="020B0604020202020204" pitchFamily="34" charset="0"/>
            </a:endParaRPr>
          </a:p>
          <a:p>
            <a:pPr fontAlgn="base"/>
            <a:r>
              <a:rPr lang="en-GB" sz="2800" dirty="0" err="1"/>
              <a:t>Dylai</a:t>
            </a:r>
            <a:r>
              <a:rPr lang="en-GB" sz="2800" dirty="0"/>
              <a:t> </a:t>
            </a:r>
            <a:r>
              <a:rPr lang="en-GB" sz="2800" dirty="0" err="1"/>
              <a:t>ysgolion</a:t>
            </a:r>
            <a:r>
              <a:rPr lang="en-GB" sz="2800" dirty="0"/>
              <a:t> </a:t>
            </a:r>
            <a:r>
              <a:rPr lang="en-GB" sz="2800" dirty="0" err="1"/>
              <a:t>gynllunio</a:t>
            </a:r>
            <a:r>
              <a:rPr lang="en-GB" sz="2800" dirty="0"/>
              <a:t> </a:t>
            </a:r>
            <a:r>
              <a:rPr lang="en-GB" sz="2800" dirty="0" err="1"/>
              <a:t>ystod</a:t>
            </a:r>
            <a:r>
              <a:rPr lang="en-GB" sz="2800" dirty="0"/>
              <a:t> o </a:t>
            </a:r>
            <a:r>
              <a:rPr lang="en-GB" sz="2800" dirty="0" err="1"/>
              <a:t>ddulliau</a:t>
            </a:r>
            <a:r>
              <a:rPr lang="en-GB" sz="2800" dirty="0"/>
              <a:t> a </a:t>
            </a:r>
            <a:r>
              <a:rPr lang="en-GB" sz="2800" dirty="0" err="1"/>
              <a:t>thechnegau</a:t>
            </a:r>
            <a:r>
              <a:rPr lang="en-GB" sz="2800" dirty="0"/>
              <a:t> </a:t>
            </a:r>
            <a:r>
              <a:rPr lang="en-GB" sz="2800" dirty="0" err="1"/>
              <a:t>asesu</a:t>
            </a:r>
            <a:r>
              <a:rPr lang="en-GB" sz="2800" dirty="0"/>
              <a:t> </a:t>
            </a:r>
            <a:r>
              <a:rPr lang="en-GB" sz="2800" dirty="0" err="1"/>
              <a:t>sy'n</a:t>
            </a:r>
            <a:r>
              <a:rPr lang="en-GB" sz="2800" dirty="0"/>
              <a:t> </a:t>
            </a:r>
            <a:r>
              <a:rPr lang="en-GB" sz="2800" dirty="0" err="1"/>
              <a:t>addas</a:t>
            </a:r>
            <a:r>
              <a:rPr lang="en-GB" sz="2800" dirty="0"/>
              <a:t> at y </a:t>
            </a:r>
            <a:r>
              <a:rPr lang="en-GB" sz="2800" dirty="0" err="1"/>
              <a:t>diben</a:t>
            </a:r>
            <a:r>
              <a:rPr lang="en-GB" sz="2800" dirty="0"/>
              <a:t> ac </a:t>
            </a:r>
            <a:r>
              <a:rPr lang="en-GB" sz="2800" dirty="0" err="1"/>
              <a:t>yn</a:t>
            </a:r>
            <a:r>
              <a:rPr lang="en-GB" sz="2800" dirty="0"/>
              <a:t> </a:t>
            </a:r>
            <a:r>
              <a:rPr lang="en-GB" sz="2800" dirty="0" err="1"/>
              <a:t>cefnogi</a:t>
            </a:r>
            <a:r>
              <a:rPr lang="en-GB" sz="2800" dirty="0"/>
              <a:t> </a:t>
            </a:r>
            <a:r>
              <a:rPr lang="en-GB" sz="2800" dirty="0" err="1"/>
              <a:t>dilyniant</a:t>
            </a:r>
            <a:r>
              <a:rPr lang="en-GB" sz="2800" dirty="0"/>
              <a:t> </a:t>
            </a:r>
            <a:r>
              <a:rPr lang="en-GB" sz="2800" dirty="0" err="1"/>
              <a:t>ar</a:t>
            </a:r>
            <a:r>
              <a:rPr lang="en-GB" sz="2800" dirty="0"/>
              <a:t> draws </a:t>
            </a:r>
            <a:r>
              <a:rPr lang="en-GB" sz="2800" dirty="0" err="1"/>
              <a:t>ehangder</a:t>
            </a:r>
            <a:r>
              <a:rPr lang="en-GB" sz="2800" dirty="0"/>
              <a:t> y </a:t>
            </a:r>
            <a:r>
              <a:rPr lang="en-GB" sz="2800" dirty="0" err="1"/>
              <a:t>cwricwlwm</a:t>
            </a:r>
            <a:r>
              <a:rPr lang="en-GB" sz="2800" dirty="0"/>
              <a:t>.</a:t>
            </a:r>
            <a:endParaRPr lang="en-GB" sz="2800" dirty="0">
              <a:solidFill>
                <a:srgbClr val="1F1F1F"/>
              </a:solidFill>
              <a:latin typeface="Arial" panose="020B0604020202020204" pitchFamily="34" charset="0"/>
            </a:endParaRPr>
          </a:p>
          <a:p>
            <a:pPr fontAlgn="base"/>
            <a:endParaRPr lang="en-GB" sz="2800" dirty="0">
              <a:solidFill>
                <a:srgbClr val="1F1F1F"/>
              </a:solidFill>
              <a:latin typeface="Arial" panose="020B0604020202020204" pitchFamily="34" charset="0"/>
            </a:endParaRPr>
          </a:p>
          <a:p>
            <a:pPr fontAlgn="base"/>
            <a:r>
              <a:rPr lang="en-GB" sz="2800" dirty="0"/>
              <a:t>Gall </a:t>
            </a:r>
            <a:r>
              <a:rPr lang="en-GB" sz="2800" dirty="0" err="1"/>
              <a:t>rhai</a:t>
            </a:r>
            <a:r>
              <a:rPr lang="en-GB" sz="2800" dirty="0"/>
              <a:t> </a:t>
            </a:r>
            <a:r>
              <a:rPr lang="en-GB" sz="2800" dirty="0" err="1"/>
              <a:t>o'r</a:t>
            </a:r>
            <a:r>
              <a:rPr lang="en-GB" sz="2800" dirty="0"/>
              <a:t> </a:t>
            </a:r>
            <a:r>
              <a:rPr lang="en-GB" sz="2800" dirty="0" err="1"/>
              <a:t>rhain</a:t>
            </a:r>
            <a:r>
              <a:rPr lang="en-GB" sz="2800" dirty="0"/>
              <a:t> </a:t>
            </a:r>
            <a:r>
              <a:rPr lang="en-GB" sz="2800" dirty="0" err="1"/>
              <a:t>fod</a:t>
            </a:r>
            <a:r>
              <a:rPr lang="en-GB" sz="2800" dirty="0"/>
              <a:t> </a:t>
            </a:r>
            <a:r>
              <a:rPr lang="en-GB" sz="2800" dirty="0" err="1"/>
              <a:t>yn</a:t>
            </a:r>
            <a:r>
              <a:rPr lang="en-GB" sz="2800" dirty="0"/>
              <a:t> </a:t>
            </a:r>
            <a:r>
              <a:rPr lang="en-GB" sz="2800" dirty="0" err="1"/>
              <a:t>unigryw</a:t>
            </a:r>
            <a:r>
              <a:rPr lang="en-GB" sz="2800" dirty="0"/>
              <a:t> </a:t>
            </a:r>
            <a:r>
              <a:rPr lang="en-GB" sz="2800" dirty="0" err="1"/>
              <a:t>i</a:t>
            </a:r>
            <a:r>
              <a:rPr lang="en-GB" sz="2800" dirty="0"/>
              <a:t> </a:t>
            </a:r>
            <a:r>
              <a:rPr lang="en-GB" sz="2800" dirty="0" err="1"/>
              <a:t>F</a:t>
            </a:r>
            <a:r>
              <a:rPr lang="en-GB" sz="2800" dirty="0" err="1" smtClean="0"/>
              <a:t>eysydd</a:t>
            </a:r>
            <a:r>
              <a:rPr lang="en-GB" sz="2800" dirty="0" smtClean="0"/>
              <a:t> </a:t>
            </a:r>
            <a:r>
              <a:rPr lang="en-GB" sz="2800" dirty="0" err="1"/>
              <a:t>D</a:t>
            </a:r>
            <a:r>
              <a:rPr lang="en-GB" sz="2800" dirty="0" err="1" smtClean="0"/>
              <a:t>ysgu</a:t>
            </a:r>
            <a:r>
              <a:rPr lang="en-GB" sz="2800" dirty="0" smtClean="0"/>
              <a:t> </a:t>
            </a:r>
            <a:r>
              <a:rPr lang="en-GB" sz="2800" dirty="0"/>
              <a:t>a </a:t>
            </a:r>
            <a:r>
              <a:rPr lang="en-GB" sz="2800" dirty="0" err="1"/>
              <a:t>P</a:t>
            </a:r>
            <a:r>
              <a:rPr lang="en-GB" sz="2800" dirty="0" err="1" smtClean="0"/>
              <a:t>hrofiad</a:t>
            </a:r>
            <a:r>
              <a:rPr lang="en-GB" sz="2800" dirty="0" smtClean="0"/>
              <a:t> </a:t>
            </a:r>
            <a:r>
              <a:rPr lang="en-GB" sz="2800" dirty="0" err="1"/>
              <a:t>unigol</a:t>
            </a:r>
            <a:r>
              <a:rPr lang="en-GB" sz="2800" dirty="0"/>
              <a:t>, gall </a:t>
            </a:r>
            <a:r>
              <a:rPr lang="en-GB" sz="2800" dirty="0" err="1"/>
              <a:t>rhai</a:t>
            </a:r>
            <a:r>
              <a:rPr lang="en-GB" sz="2800" dirty="0"/>
              <a:t> </a:t>
            </a:r>
            <a:r>
              <a:rPr lang="en-GB" sz="2800" dirty="0" err="1"/>
              <a:t>fod</a:t>
            </a:r>
            <a:r>
              <a:rPr lang="en-GB" sz="2800" dirty="0"/>
              <a:t> </a:t>
            </a:r>
            <a:r>
              <a:rPr lang="en-GB" sz="2800" dirty="0" err="1"/>
              <a:t>yn</a:t>
            </a:r>
            <a:r>
              <a:rPr lang="en-GB" sz="2800" dirty="0"/>
              <a:t> </a:t>
            </a:r>
            <a:r>
              <a:rPr lang="en-GB" sz="2800" dirty="0" err="1"/>
              <a:t>berthnasol</a:t>
            </a:r>
            <a:r>
              <a:rPr lang="en-GB" sz="2800" dirty="0"/>
              <a:t> </a:t>
            </a:r>
            <a:r>
              <a:rPr lang="en-GB" sz="2800" dirty="0" err="1"/>
              <a:t>ar</a:t>
            </a:r>
            <a:r>
              <a:rPr lang="en-GB" sz="2800" dirty="0"/>
              <a:t> draws </a:t>
            </a:r>
            <a:r>
              <a:rPr lang="en-GB" sz="2800" dirty="0" err="1"/>
              <a:t>mwy</a:t>
            </a:r>
            <a:r>
              <a:rPr lang="en-GB" sz="2800" dirty="0"/>
              <a:t> nag un </a:t>
            </a:r>
            <a:r>
              <a:rPr lang="en-GB" sz="2800" dirty="0" err="1"/>
              <a:t>maes</a:t>
            </a:r>
            <a:r>
              <a:rPr lang="en-GB" sz="2800" dirty="0"/>
              <a:t>, a gall </a:t>
            </a:r>
            <a:r>
              <a:rPr lang="en-GB" sz="2800" dirty="0" err="1"/>
              <a:t>eraill</a:t>
            </a:r>
            <a:r>
              <a:rPr lang="en-GB" sz="2800" dirty="0"/>
              <a:t> </a:t>
            </a:r>
            <a:r>
              <a:rPr lang="en-GB" sz="2800" dirty="0" err="1"/>
              <a:t>fod</a:t>
            </a:r>
            <a:r>
              <a:rPr lang="en-GB" sz="2800" dirty="0"/>
              <a:t> </a:t>
            </a:r>
            <a:r>
              <a:rPr lang="en-GB" sz="2800" dirty="0" err="1"/>
              <a:t>yn</a:t>
            </a:r>
            <a:r>
              <a:rPr lang="en-GB" sz="2800" dirty="0"/>
              <a:t> </a:t>
            </a:r>
            <a:r>
              <a:rPr lang="en-GB" sz="2800" dirty="0" err="1"/>
              <a:t>benodol</a:t>
            </a:r>
            <a:r>
              <a:rPr lang="en-GB" sz="2800" dirty="0"/>
              <a:t> </a:t>
            </a:r>
            <a:r>
              <a:rPr lang="en-GB" sz="2800" dirty="0" err="1"/>
              <a:t>i</a:t>
            </a:r>
            <a:r>
              <a:rPr lang="en-GB" sz="2800" dirty="0"/>
              <a:t> </a:t>
            </a:r>
            <a:r>
              <a:rPr lang="en-GB" sz="2800" dirty="0" err="1"/>
              <a:t>ddysgwyr</a:t>
            </a:r>
            <a:r>
              <a:rPr lang="en-GB" sz="2800" dirty="0"/>
              <a:t> ag </a:t>
            </a:r>
            <a:r>
              <a:rPr lang="en-GB" sz="2800" dirty="0" err="1"/>
              <a:t>anghenion</a:t>
            </a:r>
            <a:r>
              <a:rPr lang="en-GB" sz="2800" dirty="0"/>
              <a:t> </a:t>
            </a:r>
            <a:r>
              <a:rPr lang="en-GB" sz="2800" dirty="0" err="1"/>
              <a:t>ychwanegol</a:t>
            </a:r>
            <a:r>
              <a:rPr lang="en-GB" sz="2800" dirty="0"/>
              <a:t>.</a:t>
            </a:r>
            <a:endParaRPr lang="en-GB" sz="2800" b="0" i="0" dirty="0">
              <a:solidFill>
                <a:srgbClr val="1F1F1F"/>
              </a:solidFill>
              <a:effectLst/>
              <a:latin typeface="Arial" panose="020B0604020202020204" pitchFamily="34" charset="0"/>
            </a:endParaRPr>
          </a:p>
        </p:txBody>
      </p:sp>
    </p:spTree>
    <p:extLst>
      <p:ext uri="{BB962C8B-B14F-4D97-AF65-F5344CB8AC3E}">
        <p14:creationId xmlns:p14="http://schemas.microsoft.com/office/powerpoint/2010/main" val="1853713820"/>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9319CE1-3AEB-9040-8AA7-B5F93C777100}"/>
              </a:ext>
            </a:extLst>
          </p:cNvPr>
          <p:cNvSpPr/>
          <p:nvPr/>
        </p:nvSpPr>
        <p:spPr>
          <a:xfrm>
            <a:off x="200527" y="173322"/>
            <a:ext cx="4572000" cy="3416320"/>
          </a:xfrm>
          <a:prstGeom prst="rect">
            <a:avLst/>
          </a:prstGeom>
        </p:spPr>
        <p:txBody>
          <a:bodyPr>
            <a:spAutoFit/>
          </a:bodyPr>
          <a:lstStyle/>
          <a:p>
            <a:pPr marL="342900" indent="-342900">
              <a:buFont typeface="Arial" panose="020B0604020202020204" pitchFamily="34" charset="0"/>
              <a:buChar char="•"/>
            </a:pPr>
            <a:r>
              <a:rPr lang="en-GB" sz="2400" dirty="0" err="1" smtClean="0"/>
              <a:t>Dylid</a:t>
            </a:r>
            <a:r>
              <a:rPr lang="en-GB" sz="2400" dirty="0" smtClean="0"/>
              <a:t> </a:t>
            </a:r>
            <a:r>
              <a:rPr lang="en-GB" sz="2400" dirty="0" err="1"/>
              <a:t>dewis</a:t>
            </a:r>
            <a:r>
              <a:rPr lang="en-GB" sz="2400" dirty="0"/>
              <a:t> </a:t>
            </a:r>
            <a:r>
              <a:rPr lang="en-GB" sz="2400" dirty="0" err="1"/>
              <a:t>dulliau</a:t>
            </a:r>
            <a:r>
              <a:rPr lang="en-GB" sz="2400" dirty="0"/>
              <a:t> a </a:t>
            </a:r>
            <a:r>
              <a:rPr lang="en-GB" sz="2400" dirty="0" err="1"/>
              <a:t>thechnegau</a:t>
            </a:r>
            <a:r>
              <a:rPr lang="en-GB" sz="2400" dirty="0"/>
              <a:t> </a:t>
            </a:r>
            <a:r>
              <a:rPr lang="en-GB" sz="2400" dirty="0" err="1"/>
              <a:t>asesu</a:t>
            </a:r>
            <a:r>
              <a:rPr lang="en-GB" sz="2400" dirty="0"/>
              <a:t>, </a:t>
            </a:r>
            <a:r>
              <a:rPr lang="en-GB" sz="2400" dirty="0" err="1"/>
              <a:t>a'u</a:t>
            </a:r>
            <a:r>
              <a:rPr lang="en-GB" sz="2400" dirty="0"/>
              <a:t> </a:t>
            </a:r>
            <a:r>
              <a:rPr lang="en-GB" sz="2400" dirty="0" err="1"/>
              <a:t>haddasu</a:t>
            </a:r>
            <a:r>
              <a:rPr lang="en-GB" sz="2400" dirty="0"/>
              <a:t> </a:t>
            </a:r>
            <a:r>
              <a:rPr lang="en-GB" sz="2400" dirty="0" err="1"/>
              <a:t>lle</a:t>
            </a:r>
            <a:r>
              <a:rPr lang="en-GB" sz="2400" dirty="0"/>
              <a:t> </a:t>
            </a:r>
            <a:r>
              <a:rPr lang="en-GB" sz="2400" dirty="0" err="1"/>
              <a:t>bo</a:t>
            </a:r>
            <a:r>
              <a:rPr lang="en-GB" sz="2400" dirty="0"/>
              <a:t> </a:t>
            </a:r>
            <a:r>
              <a:rPr lang="en-GB" sz="2400" dirty="0" err="1"/>
              <a:t>hynny'n</a:t>
            </a:r>
            <a:r>
              <a:rPr lang="en-GB" sz="2400" dirty="0"/>
              <a:t> </a:t>
            </a:r>
            <a:r>
              <a:rPr lang="en-GB" sz="2400" dirty="0" err="1"/>
              <a:t>briodol</a:t>
            </a:r>
            <a:r>
              <a:rPr lang="en-GB" sz="2400" dirty="0"/>
              <a:t>, </a:t>
            </a:r>
            <a:r>
              <a:rPr lang="en-GB" sz="2400" dirty="0" err="1"/>
              <a:t>yn</a:t>
            </a:r>
            <a:r>
              <a:rPr lang="en-GB" sz="2400" dirty="0"/>
              <a:t> </a:t>
            </a:r>
            <a:r>
              <a:rPr lang="en-GB" sz="2400" dirty="0" err="1"/>
              <a:t>unol</a:t>
            </a:r>
            <a:r>
              <a:rPr lang="en-GB" sz="2400" dirty="0"/>
              <a:t> ag </a:t>
            </a:r>
            <a:r>
              <a:rPr lang="en-GB" sz="2400" dirty="0" err="1"/>
              <a:t>anghenion</a:t>
            </a:r>
            <a:r>
              <a:rPr lang="en-GB" sz="2400" dirty="0"/>
              <a:t> y </a:t>
            </a:r>
            <a:r>
              <a:rPr lang="en-GB" sz="2400" dirty="0" err="1"/>
              <a:t>dysgwr</a:t>
            </a:r>
            <a:r>
              <a:rPr lang="en-GB" sz="2400" dirty="0"/>
              <a:t>. </a:t>
            </a:r>
            <a:r>
              <a:rPr lang="en-GB" sz="2400" dirty="0" err="1"/>
              <a:t>Dylai</a:t>
            </a:r>
            <a:r>
              <a:rPr lang="en-GB" sz="2400" dirty="0"/>
              <a:t> </a:t>
            </a:r>
            <a:r>
              <a:rPr lang="en-GB" sz="2400" dirty="0" err="1"/>
              <a:t>hyn</a:t>
            </a:r>
            <a:r>
              <a:rPr lang="en-GB" sz="2400" dirty="0"/>
              <a:t> </a:t>
            </a:r>
            <a:r>
              <a:rPr lang="en-GB" sz="2400" dirty="0" err="1"/>
              <a:t>ystyried</a:t>
            </a:r>
            <a:r>
              <a:rPr lang="en-GB" sz="2400" dirty="0"/>
              <a:t> y cam </a:t>
            </a:r>
            <a:r>
              <a:rPr lang="en-GB" sz="2400" dirty="0" err="1"/>
              <a:t>datblygu</a:t>
            </a:r>
            <a:r>
              <a:rPr lang="en-GB" sz="2400" dirty="0"/>
              <a:t> ac </a:t>
            </a:r>
            <a:r>
              <a:rPr lang="en-GB" sz="2400" dirty="0" err="1"/>
              <a:t>unrhyw</a:t>
            </a:r>
            <a:r>
              <a:rPr lang="en-GB" sz="2400" dirty="0"/>
              <a:t> </a:t>
            </a:r>
            <a:r>
              <a:rPr lang="en-GB" sz="2400" dirty="0" err="1"/>
              <a:t>rwystrau</a:t>
            </a:r>
            <a:r>
              <a:rPr lang="en-GB" sz="2400" dirty="0"/>
              <a:t> </a:t>
            </a:r>
            <a:r>
              <a:rPr lang="en-GB" sz="2400" dirty="0" err="1"/>
              <a:t>i</a:t>
            </a:r>
            <a:r>
              <a:rPr lang="en-GB" sz="2400" dirty="0"/>
              <a:t> </a:t>
            </a:r>
            <a:r>
              <a:rPr lang="en-GB" sz="2400" dirty="0" err="1"/>
              <a:t>ddysgu</a:t>
            </a:r>
            <a:r>
              <a:rPr lang="en-GB" sz="2400" dirty="0"/>
              <a:t>, </a:t>
            </a:r>
            <a:r>
              <a:rPr lang="en-GB" sz="2400" dirty="0" err="1"/>
              <a:t>gan</a:t>
            </a:r>
            <a:r>
              <a:rPr lang="en-GB" sz="2400" dirty="0"/>
              <a:t> </a:t>
            </a:r>
            <a:r>
              <a:rPr lang="en-GB" sz="2400" dirty="0" err="1"/>
              <a:t>sicrhau</a:t>
            </a:r>
            <a:r>
              <a:rPr lang="en-GB" sz="2400" dirty="0"/>
              <a:t> bod </a:t>
            </a:r>
            <a:r>
              <a:rPr lang="en-GB" sz="2400" dirty="0" err="1"/>
              <a:t>pob</a:t>
            </a:r>
            <a:r>
              <a:rPr lang="en-GB" sz="2400" dirty="0"/>
              <a:t> </a:t>
            </a:r>
            <a:r>
              <a:rPr lang="en-GB" sz="2400" dirty="0" err="1"/>
              <a:t>dysgwr</a:t>
            </a:r>
            <a:r>
              <a:rPr lang="en-GB" sz="2400" dirty="0"/>
              <a:t> </a:t>
            </a:r>
            <a:r>
              <a:rPr lang="en-GB" sz="2400" dirty="0" err="1"/>
              <a:t>yn</a:t>
            </a:r>
            <a:r>
              <a:rPr lang="en-GB" sz="2400" dirty="0"/>
              <a:t> </a:t>
            </a:r>
            <a:r>
              <a:rPr lang="en-GB" sz="2400" dirty="0" err="1"/>
              <a:t>gallu</a:t>
            </a:r>
            <a:r>
              <a:rPr lang="en-GB" sz="2400" dirty="0"/>
              <a:t> </a:t>
            </a:r>
            <a:r>
              <a:rPr lang="en-GB" sz="2400" dirty="0" err="1"/>
              <a:t>dangos</a:t>
            </a:r>
            <a:r>
              <a:rPr lang="en-GB" sz="2400" dirty="0"/>
              <a:t> </a:t>
            </a:r>
            <a:r>
              <a:rPr lang="en-GB" sz="2400" dirty="0" err="1"/>
              <a:t>cynnydd</a:t>
            </a:r>
            <a:r>
              <a:rPr lang="en-GB" sz="2400" dirty="0"/>
              <a:t> </a:t>
            </a:r>
            <a:r>
              <a:rPr lang="en-GB" sz="2400" dirty="0" err="1"/>
              <a:t>yn</a:t>
            </a:r>
            <a:r>
              <a:rPr lang="en-GB" sz="2400" dirty="0"/>
              <a:t> </a:t>
            </a:r>
            <a:r>
              <a:rPr lang="en-GB" sz="2400" dirty="0" err="1"/>
              <a:t>unol</a:t>
            </a:r>
            <a:r>
              <a:rPr lang="en-GB" sz="2400" dirty="0"/>
              <a:t> </a:t>
            </a:r>
            <a:r>
              <a:rPr lang="en-GB" sz="2400" dirty="0" err="1"/>
              <a:t>â'u</a:t>
            </a:r>
            <a:r>
              <a:rPr lang="en-GB" sz="2400" dirty="0"/>
              <a:t> </a:t>
            </a:r>
            <a:r>
              <a:rPr lang="en-GB" sz="2400" dirty="0" err="1"/>
              <a:t>gallu</a:t>
            </a:r>
            <a:r>
              <a:rPr lang="en-GB" sz="2400" dirty="0"/>
              <a:t> </a:t>
            </a:r>
            <a:r>
              <a:rPr lang="en-GB" sz="2400" dirty="0" err="1"/>
              <a:t>unigol</a:t>
            </a:r>
            <a:r>
              <a:rPr lang="en-GB" sz="2400" dirty="0"/>
              <a:t>.</a:t>
            </a:r>
          </a:p>
        </p:txBody>
      </p:sp>
      <p:sp>
        <p:nvSpPr>
          <p:cNvPr id="3" name="Rectangle 2">
            <a:extLst>
              <a:ext uri="{FF2B5EF4-FFF2-40B4-BE49-F238E27FC236}">
                <a16:creationId xmlns:a16="http://schemas.microsoft.com/office/drawing/2014/main" id="{1DB3D078-8C41-2A48-B92E-024F00E72B04}"/>
              </a:ext>
            </a:extLst>
          </p:cNvPr>
          <p:cNvSpPr/>
          <p:nvPr/>
        </p:nvSpPr>
        <p:spPr>
          <a:xfrm>
            <a:off x="4622392" y="2996423"/>
            <a:ext cx="4572000" cy="3785652"/>
          </a:xfrm>
          <a:prstGeom prst="rect">
            <a:avLst/>
          </a:prstGeom>
        </p:spPr>
        <p:txBody>
          <a:bodyPr>
            <a:spAutoFit/>
          </a:bodyPr>
          <a:lstStyle/>
          <a:p>
            <a:pPr fontAlgn="base">
              <a:buFont typeface="Arial" panose="020B0604020202020204" pitchFamily="34" charset="0"/>
              <a:buChar char="•"/>
            </a:pPr>
            <a:r>
              <a:rPr lang="en-GB" sz="2400" dirty="0"/>
              <a:t>Mae </a:t>
            </a:r>
            <a:r>
              <a:rPr lang="en-GB" sz="2400" dirty="0" err="1" smtClean="0"/>
              <a:t>asesiadau</a:t>
            </a:r>
            <a:r>
              <a:rPr lang="en-GB" sz="2400" dirty="0" smtClean="0"/>
              <a:t> </a:t>
            </a:r>
            <a:r>
              <a:rPr lang="en-GB" sz="2400" dirty="0" err="1" smtClean="0"/>
              <a:t>statudol</a:t>
            </a:r>
            <a:r>
              <a:rPr lang="en-GB" sz="2400" dirty="0"/>
              <a:t> </a:t>
            </a:r>
            <a:r>
              <a:rPr lang="en-GB" sz="2400" dirty="0" err="1" smtClean="0"/>
              <a:t>ar-lein</a:t>
            </a:r>
            <a:r>
              <a:rPr lang="en-GB" sz="2400" dirty="0" smtClean="0"/>
              <a:t> </a:t>
            </a:r>
            <a:r>
              <a:rPr lang="en-GB" sz="2400" dirty="0" err="1"/>
              <a:t>wedi'u</a:t>
            </a:r>
            <a:r>
              <a:rPr lang="en-GB" sz="2400" dirty="0"/>
              <a:t> </a:t>
            </a:r>
            <a:r>
              <a:rPr lang="en-GB" sz="2400" dirty="0" err="1"/>
              <a:t>personoli</a:t>
            </a:r>
            <a:r>
              <a:rPr lang="en-GB" sz="2400" dirty="0"/>
              <a:t> </a:t>
            </a:r>
            <a:r>
              <a:rPr lang="en-GB" sz="2400" dirty="0" err="1"/>
              <a:t>wedi'u</a:t>
            </a:r>
            <a:r>
              <a:rPr lang="en-GB" sz="2400" dirty="0"/>
              <a:t> </a:t>
            </a:r>
            <a:r>
              <a:rPr lang="en-GB" sz="2400" dirty="0" err="1"/>
              <a:t>cynllunio</a:t>
            </a:r>
            <a:r>
              <a:rPr lang="en-GB" sz="2400" dirty="0"/>
              <a:t> </a:t>
            </a:r>
            <a:r>
              <a:rPr lang="en-GB" sz="2400" dirty="0" err="1"/>
              <a:t>i</a:t>
            </a:r>
            <a:r>
              <a:rPr lang="en-GB" sz="2400" dirty="0"/>
              <a:t> </a:t>
            </a:r>
            <a:r>
              <a:rPr lang="en-GB" sz="2400" dirty="0" err="1"/>
              <a:t>helpu'r</a:t>
            </a:r>
            <a:r>
              <a:rPr lang="en-GB" sz="2400" dirty="0"/>
              <a:t> </a:t>
            </a:r>
            <a:r>
              <a:rPr lang="en-GB" sz="2400" dirty="0" err="1"/>
              <a:t>ymarferydd</a:t>
            </a:r>
            <a:r>
              <a:rPr lang="en-GB" sz="2400" dirty="0"/>
              <a:t> </a:t>
            </a:r>
            <a:r>
              <a:rPr lang="en-GB" sz="2400" dirty="0" err="1"/>
              <a:t>a'r</a:t>
            </a:r>
            <a:r>
              <a:rPr lang="en-GB" sz="2400" dirty="0"/>
              <a:t> </a:t>
            </a:r>
            <a:r>
              <a:rPr lang="en-GB" sz="2400" dirty="0" err="1"/>
              <a:t>dysgwr</a:t>
            </a:r>
            <a:r>
              <a:rPr lang="en-GB" sz="2400" dirty="0"/>
              <a:t> </a:t>
            </a:r>
            <a:r>
              <a:rPr lang="en-GB" sz="2400" dirty="0" err="1"/>
              <a:t>i</a:t>
            </a:r>
            <a:r>
              <a:rPr lang="en-GB" sz="2400" dirty="0"/>
              <a:t> </a:t>
            </a:r>
            <a:r>
              <a:rPr lang="en-GB" sz="2400" dirty="0" err="1"/>
              <a:t>ddeall</a:t>
            </a:r>
            <a:r>
              <a:rPr lang="en-GB" sz="2400" dirty="0"/>
              <a:t> </a:t>
            </a:r>
            <a:r>
              <a:rPr lang="en-GB" sz="2400" dirty="0" err="1"/>
              <a:t>sut</a:t>
            </a:r>
            <a:r>
              <a:rPr lang="en-GB" sz="2400" dirty="0"/>
              <a:t> </a:t>
            </a:r>
            <a:r>
              <a:rPr lang="en-GB" sz="2400" dirty="0" err="1"/>
              <a:t>mae</a:t>
            </a:r>
            <a:r>
              <a:rPr lang="en-GB" sz="2400" dirty="0"/>
              <a:t> </a:t>
            </a:r>
            <a:r>
              <a:rPr lang="en-GB" sz="2400" dirty="0" err="1"/>
              <a:t>sgiliau</a:t>
            </a:r>
            <a:r>
              <a:rPr lang="en-GB" sz="2400" dirty="0"/>
              <a:t> </a:t>
            </a:r>
            <a:r>
              <a:rPr lang="en-GB" sz="2400" dirty="0" err="1"/>
              <a:t>darllen</a:t>
            </a:r>
            <a:r>
              <a:rPr lang="en-GB" sz="2400" dirty="0"/>
              <a:t> a </a:t>
            </a:r>
            <a:r>
              <a:rPr lang="en-GB" sz="2400" dirty="0" err="1"/>
              <a:t>rhifedd</a:t>
            </a:r>
            <a:r>
              <a:rPr lang="en-GB" sz="2400" dirty="0"/>
              <a:t> </a:t>
            </a:r>
            <a:r>
              <a:rPr lang="en-GB" sz="2400" dirty="0" err="1"/>
              <a:t>dysgwr</a:t>
            </a:r>
            <a:r>
              <a:rPr lang="en-GB" sz="2400" dirty="0"/>
              <a:t> </a:t>
            </a:r>
            <a:r>
              <a:rPr lang="en-GB" sz="2400" dirty="0" err="1"/>
              <a:t>yn</a:t>
            </a:r>
            <a:r>
              <a:rPr lang="en-GB" sz="2400" dirty="0"/>
              <a:t> </a:t>
            </a:r>
            <a:r>
              <a:rPr lang="en-GB" sz="2400" dirty="0" err="1"/>
              <a:t>datblygu</a:t>
            </a:r>
            <a:r>
              <a:rPr lang="en-GB" sz="2400" dirty="0"/>
              <a:t> a </a:t>
            </a:r>
            <a:r>
              <a:rPr lang="en-GB" sz="2400" dirty="0" err="1"/>
              <a:t>beth</a:t>
            </a:r>
            <a:r>
              <a:rPr lang="en-GB" sz="2400" dirty="0"/>
              <a:t> </a:t>
            </a:r>
            <a:r>
              <a:rPr lang="en-GB" sz="2400" dirty="0" err="1"/>
              <a:t>ddylai'r</a:t>
            </a:r>
            <a:r>
              <a:rPr lang="en-GB" sz="2400" dirty="0"/>
              <a:t> </a:t>
            </a:r>
            <a:r>
              <a:rPr lang="en-GB" sz="2400" dirty="0" err="1"/>
              <a:t>camau</a:t>
            </a:r>
            <a:r>
              <a:rPr lang="en-GB" sz="2400" dirty="0"/>
              <a:t> </a:t>
            </a:r>
            <a:r>
              <a:rPr lang="en-GB" sz="2400" dirty="0" err="1"/>
              <a:t>nesaf</a:t>
            </a:r>
            <a:r>
              <a:rPr lang="en-GB" sz="2400" dirty="0"/>
              <a:t> </a:t>
            </a:r>
            <a:r>
              <a:rPr lang="en-GB" sz="2400" dirty="0" err="1"/>
              <a:t>fod</a:t>
            </a:r>
            <a:r>
              <a:rPr lang="en-GB" sz="2400" dirty="0"/>
              <a:t>. Mae </a:t>
            </a:r>
            <a:r>
              <a:rPr lang="en-GB" sz="2400" dirty="0" err="1"/>
              <a:t>asesiadau</a:t>
            </a:r>
            <a:r>
              <a:rPr lang="en-GB" sz="2400" dirty="0"/>
              <a:t> </a:t>
            </a:r>
            <a:r>
              <a:rPr lang="en-GB" sz="2400" dirty="0" err="1"/>
              <a:t>wedi'u</a:t>
            </a:r>
            <a:r>
              <a:rPr lang="en-GB" sz="2400" dirty="0"/>
              <a:t> </a:t>
            </a:r>
            <a:r>
              <a:rPr lang="en-GB" sz="2400" dirty="0" err="1"/>
              <a:t>personoli</a:t>
            </a:r>
            <a:r>
              <a:rPr lang="en-GB" sz="2400" dirty="0"/>
              <a:t> </a:t>
            </a:r>
            <a:r>
              <a:rPr lang="en-GB" sz="2400" dirty="0" err="1"/>
              <a:t>ar-lein</a:t>
            </a:r>
            <a:r>
              <a:rPr lang="en-GB" sz="2400" dirty="0"/>
              <a:t> </a:t>
            </a:r>
            <a:r>
              <a:rPr lang="en-GB" sz="2400" dirty="0" err="1"/>
              <a:t>wedi'u</a:t>
            </a:r>
            <a:r>
              <a:rPr lang="en-GB" sz="2400" dirty="0"/>
              <a:t> </a:t>
            </a:r>
            <a:r>
              <a:rPr lang="en-GB" sz="2400" dirty="0" err="1"/>
              <a:t>cynllunio</a:t>
            </a:r>
            <a:r>
              <a:rPr lang="en-GB" sz="2400" dirty="0"/>
              <a:t> </a:t>
            </a:r>
            <a:r>
              <a:rPr lang="en-GB" sz="2400" dirty="0" err="1"/>
              <a:t>i</a:t>
            </a:r>
            <a:r>
              <a:rPr lang="en-GB" sz="2400" dirty="0"/>
              <a:t> </a:t>
            </a:r>
            <a:r>
              <a:rPr lang="en-GB" sz="2400" dirty="0" err="1"/>
              <a:t>gefnogi</a:t>
            </a:r>
            <a:r>
              <a:rPr lang="en-GB" sz="2400" dirty="0"/>
              <a:t> </a:t>
            </a:r>
            <a:r>
              <a:rPr lang="en-GB" sz="2400" dirty="0" err="1"/>
              <a:t>dysgu</a:t>
            </a:r>
            <a:r>
              <a:rPr lang="en-GB" sz="2400" dirty="0"/>
              <a:t> ac </a:t>
            </a:r>
            <a:r>
              <a:rPr lang="en-GB" sz="2400" dirty="0" err="1"/>
              <a:t>addysgu</a:t>
            </a:r>
            <a:r>
              <a:rPr lang="en-GB" sz="2400" dirty="0"/>
              <a:t> ac </a:t>
            </a:r>
            <a:r>
              <a:rPr lang="en-GB" sz="2400" dirty="0" err="1"/>
              <a:t>ni</a:t>
            </a:r>
            <a:r>
              <a:rPr lang="en-GB" sz="2400" dirty="0"/>
              <a:t> </a:t>
            </a:r>
            <a:r>
              <a:rPr lang="en-GB" sz="2400" dirty="0" err="1"/>
              <a:t>ddylid</a:t>
            </a:r>
            <a:r>
              <a:rPr lang="en-GB" sz="2400" dirty="0"/>
              <a:t> </a:t>
            </a:r>
            <a:r>
              <a:rPr lang="en-GB" sz="2400" dirty="0" err="1"/>
              <a:t>eu</a:t>
            </a:r>
            <a:r>
              <a:rPr lang="en-GB" sz="2400" dirty="0"/>
              <a:t> </a:t>
            </a:r>
            <a:r>
              <a:rPr lang="en-GB" sz="2400" dirty="0" err="1"/>
              <a:t>defnyddio</a:t>
            </a:r>
            <a:r>
              <a:rPr lang="en-GB" sz="2400" dirty="0"/>
              <a:t> at </a:t>
            </a:r>
            <a:r>
              <a:rPr lang="en-GB" sz="2400" dirty="0" err="1"/>
              <a:t>ddibenion</a:t>
            </a:r>
            <a:r>
              <a:rPr lang="en-GB" sz="2400" dirty="0"/>
              <a:t> </a:t>
            </a:r>
            <a:r>
              <a:rPr lang="en-GB" sz="2400" dirty="0" err="1"/>
              <a:t>atebolrwydd</a:t>
            </a:r>
            <a:r>
              <a:rPr lang="en-GB" sz="2400" dirty="0"/>
              <a:t> </a:t>
            </a:r>
            <a:r>
              <a:rPr lang="en-GB" sz="2400" dirty="0" err="1"/>
              <a:t>allanol</a:t>
            </a:r>
            <a:r>
              <a:rPr lang="en-GB" sz="2400" dirty="0"/>
              <a:t>.</a:t>
            </a:r>
            <a:endParaRPr lang="en-GB" sz="2400" b="0" i="0" dirty="0">
              <a:solidFill>
                <a:srgbClr val="1F1F1F"/>
              </a:solidFill>
              <a:effectLst/>
              <a:latin typeface="Arial" panose="020B0604020202020204" pitchFamily="34" charset="0"/>
            </a:endParaRPr>
          </a:p>
        </p:txBody>
      </p:sp>
    </p:spTree>
    <p:extLst>
      <p:ext uri="{BB962C8B-B14F-4D97-AF65-F5344CB8AC3E}">
        <p14:creationId xmlns:p14="http://schemas.microsoft.com/office/powerpoint/2010/main" val="227137850"/>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I </a:t>
            </a:r>
            <a:r>
              <a:rPr lang="en-GB" dirty="0" err="1" smtClean="0"/>
              <a:t>gloi</a:t>
            </a:r>
            <a:endParaRPr lang="en-GB" dirty="0"/>
          </a:p>
        </p:txBody>
      </p:sp>
      <p:pic>
        <p:nvPicPr>
          <p:cNvPr id="2050" name="Picture 2" descr="Apple Tree Progression – Part 1 | Chris Jam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4944" y="1386508"/>
            <a:ext cx="7071542" cy="26736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6008261"/>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Darllen</a:t>
            </a:r>
            <a:r>
              <a:rPr lang="en-GB" dirty="0" smtClean="0"/>
              <a:t> </a:t>
            </a:r>
            <a:r>
              <a:rPr lang="en-GB" dirty="0" err="1" smtClean="0"/>
              <a:t>pellach</a:t>
            </a:r>
            <a:endParaRPr lang="en-GB" dirty="0"/>
          </a:p>
        </p:txBody>
      </p:sp>
      <p:sp>
        <p:nvSpPr>
          <p:cNvPr id="3" name="Content Placeholder 2"/>
          <p:cNvSpPr>
            <a:spLocks noGrp="1"/>
          </p:cNvSpPr>
          <p:nvPr>
            <p:ph idx="1"/>
          </p:nvPr>
        </p:nvSpPr>
        <p:spPr/>
        <p:txBody>
          <a:bodyPr/>
          <a:lstStyle/>
          <a:p>
            <a:pPr marL="0" indent="0">
              <a:buNone/>
            </a:pPr>
            <a:r>
              <a:rPr lang="en-GB" dirty="0" err="1" smtClean="0"/>
              <a:t>Cwricwlwm</a:t>
            </a:r>
            <a:r>
              <a:rPr lang="en-GB" dirty="0" smtClean="0"/>
              <a:t> </a:t>
            </a:r>
            <a:r>
              <a:rPr lang="en-GB" dirty="0" err="1" smtClean="0"/>
              <a:t>i</a:t>
            </a:r>
            <a:r>
              <a:rPr lang="en-GB" dirty="0" smtClean="0"/>
              <a:t> </a:t>
            </a:r>
            <a:r>
              <a:rPr lang="en-GB" dirty="0" err="1" smtClean="0"/>
              <a:t>Gymru</a:t>
            </a:r>
            <a:r>
              <a:rPr lang="en-GB" dirty="0" smtClean="0"/>
              <a:t>: </a:t>
            </a:r>
            <a:r>
              <a:rPr lang="en-GB" dirty="0">
                <a:hlinkClick r:id="rId2"/>
              </a:rPr>
              <a:t>https://</a:t>
            </a:r>
            <a:r>
              <a:rPr lang="en-GB" dirty="0" smtClean="0">
                <a:hlinkClick r:id="rId2"/>
              </a:rPr>
              <a:t>hwb.gov.wales/cwricwlwm-i-gymru</a:t>
            </a:r>
            <a:endParaRPr lang="en-GB" dirty="0" smtClean="0"/>
          </a:p>
          <a:p>
            <a:pPr marL="0" indent="0">
              <a:buNone/>
            </a:pPr>
            <a:endParaRPr lang="en-GB" dirty="0"/>
          </a:p>
          <a:p>
            <a:pPr marL="0" indent="0">
              <a:buNone/>
            </a:pPr>
            <a:r>
              <a:rPr lang="en-GB" dirty="0" smtClean="0"/>
              <a:t>Learning Progression (Heritage, 2008) </a:t>
            </a:r>
            <a:r>
              <a:rPr lang="en-GB" dirty="0" err="1" smtClean="0"/>
              <a:t>ar</a:t>
            </a:r>
            <a:r>
              <a:rPr lang="en-GB" dirty="0" smtClean="0"/>
              <a:t> Moodle:</a:t>
            </a:r>
          </a:p>
          <a:p>
            <a:pPr marL="0" indent="0">
              <a:buNone/>
            </a:pPr>
            <a:r>
              <a:rPr lang="en-GB">
                <a:hlinkClick r:id="rId3"/>
              </a:rPr>
              <a:t>https://</a:t>
            </a:r>
            <a:r>
              <a:rPr lang="en-GB" smtClean="0">
                <a:hlinkClick r:id="rId3"/>
              </a:rPr>
              <a:t>moodle.uwtsd.ac.uk/mod/resource/view.php?id=315069&amp;redirect=1</a:t>
            </a:r>
            <a:r>
              <a:rPr lang="en-GB" smtClean="0"/>
              <a:t> </a:t>
            </a:r>
            <a:endParaRPr lang="en-GB" dirty="0"/>
          </a:p>
        </p:txBody>
      </p:sp>
    </p:spTree>
    <p:extLst>
      <p:ext uri="{BB962C8B-B14F-4D97-AF65-F5344CB8AC3E}">
        <p14:creationId xmlns:p14="http://schemas.microsoft.com/office/powerpoint/2010/main" val="95867627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10205" y="2296632"/>
            <a:ext cx="6544088" cy="3664689"/>
          </a:xfrm>
          <a:prstGeom prst="rect">
            <a:avLst/>
          </a:prstGeom>
        </p:spPr>
      </p:pic>
      <p:sp>
        <p:nvSpPr>
          <p:cNvPr id="6" name="Title 5"/>
          <p:cNvSpPr>
            <a:spLocks noGrp="1"/>
          </p:cNvSpPr>
          <p:nvPr>
            <p:ph type="title"/>
          </p:nvPr>
        </p:nvSpPr>
        <p:spPr/>
        <p:txBody>
          <a:bodyPr/>
          <a:lstStyle/>
          <a:p>
            <a:r>
              <a:rPr lang="en-GB" b="1" dirty="0" err="1" smtClean="0"/>
              <a:t>Unrhyw</a:t>
            </a:r>
            <a:r>
              <a:rPr lang="en-GB" b="1" dirty="0" smtClean="0"/>
              <a:t> </a:t>
            </a:r>
            <a:r>
              <a:rPr lang="en-GB" b="1" dirty="0" err="1" smtClean="0"/>
              <a:t>gwestiynau</a:t>
            </a:r>
            <a:r>
              <a:rPr lang="en-GB" b="1" dirty="0" smtClean="0"/>
              <a:t>?</a:t>
            </a:r>
            <a:endParaRPr lang="en-GB" b="1" dirty="0"/>
          </a:p>
        </p:txBody>
      </p:sp>
    </p:spTree>
    <p:extLst>
      <p:ext uri="{BB962C8B-B14F-4D97-AF65-F5344CB8AC3E}">
        <p14:creationId xmlns:p14="http://schemas.microsoft.com/office/powerpoint/2010/main" val="166056481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Owner xmlns="19514574-b5d9-49eb-9678-28308461b4ba">
      <UserInfo>
        <DisplayName/>
        <AccountId xsi:nil="true"/>
        <AccountType/>
      </UserInfo>
    </Owner>
    <CultureName xmlns="19514574-b5d9-49eb-9678-28308461b4ba" xsi:nil="true"/>
    <Students xmlns="19514574-b5d9-49eb-9678-28308461b4ba">
      <UserInfo>
        <DisplayName/>
        <AccountId xsi:nil="true"/>
        <AccountType/>
      </UserInfo>
    </Students>
    <Student_Groups xmlns="19514574-b5d9-49eb-9678-28308461b4ba">
      <UserInfo>
        <DisplayName/>
        <AccountId xsi:nil="true"/>
        <AccountType/>
      </UserInfo>
    </Student_Groups>
    <Invited_Students xmlns="19514574-b5d9-49eb-9678-28308461b4ba" xsi:nil="true"/>
    <DefaultSectionNames xmlns="19514574-b5d9-49eb-9678-28308461b4ba" xsi:nil="true"/>
    <Has_Teacher_Only_SectionGroup xmlns="19514574-b5d9-49eb-9678-28308461b4ba" xsi:nil="true"/>
    <Self_Registration_Enabled xmlns="19514574-b5d9-49eb-9678-28308461b4ba" xsi:nil="true"/>
    <FolderType xmlns="19514574-b5d9-49eb-9678-28308461b4ba" xsi:nil="true"/>
    <Teachers xmlns="19514574-b5d9-49eb-9678-28308461b4ba">
      <UserInfo>
        <DisplayName/>
        <AccountId xsi:nil="true"/>
        <AccountType/>
      </UserInfo>
    </Teachers>
    <AppVersion xmlns="19514574-b5d9-49eb-9678-28308461b4ba" xsi:nil="true"/>
    <NotebookType xmlns="19514574-b5d9-49eb-9678-28308461b4ba" xsi:nil="true"/>
    <Invited_Teachers xmlns="19514574-b5d9-49eb-9678-28308461b4ba"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21" ma:contentTypeDescription="Create a new document." ma:contentTypeScope="" ma:versionID="f7503c1f194ed13e5e35437cfe0ceff0">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f3b1d70b72433e7b5b4ac69833389fe0"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NotebookType" minOccurs="0"/>
                <xsd:element ref="ns4:FolderType" minOccurs="0"/>
                <xsd:element ref="ns4:Owner" minOccurs="0"/>
                <xsd:element ref="ns4:DefaultSectionNames" minOccurs="0"/>
                <xsd:element ref="ns4:CultureName" minOccurs="0"/>
                <xsd:element ref="ns4:AppVersion"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MediaServiceMetadata" minOccurs="0"/>
                <xsd:element ref="ns4:MediaServiceFastMetadata" minOccurs="0"/>
                <xsd:element ref="ns4:MediaServiceAutoTags" minOccurs="0"/>
                <xsd:element ref="ns4:MediaServiceOCR"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NotebookType" ma:index="11" nillable="true" ma:displayName="Notebook Type" ma:internalName="NotebookType">
      <xsd:simpleType>
        <xsd:restriction base="dms:Text"/>
      </xsd:simpleType>
    </xsd:element>
    <xsd:element name="FolderType" ma:index="12" nillable="true" ma:displayName="Folder Type" ma:internalName="FolderType">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4" nillable="true" ma:displayName="Default Section Names" ma:internalName="DefaultSectionNames">
      <xsd:simpleType>
        <xsd:restriction base="dms:Note">
          <xsd:maxLength value="255"/>
        </xsd:restriction>
      </xsd:simpleType>
    </xsd:element>
    <xsd:element name="CultureName" ma:index="15" nillable="true" ma:displayName="Culture Name" ma:internalName="CultureName">
      <xsd:simpleType>
        <xsd:restriction base="dms:Text"/>
      </xsd:simpleType>
    </xsd:element>
    <xsd:element name="AppVersion" ma:index="16" nillable="true" ma:displayName="App Version" ma:internalName="AppVersion">
      <xsd:simpleType>
        <xsd:restriction base="dms:Text"/>
      </xsd:simpleType>
    </xsd:element>
    <xsd:element name="Teachers" ma:index="1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20" nillable="true" ma:displayName="Invited Teachers" ma:internalName="Invited_Teachers">
      <xsd:simpleType>
        <xsd:restriction base="dms:Note">
          <xsd:maxLength value="255"/>
        </xsd:restriction>
      </xsd:simpleType>
    </xsd:element>
    <xsd:element name="Invited_Students" ma:index="21" nillable="true" ma:displayName="Invited Students" ma:internalName="Invited_Students">
      <xsd:simpleType>
        <xsd:restriction base="dms:Note">
          <xsd:maxLength value="255"/>
        </xsd:restriction>
      </xsd:simpleType>
    </xsd:element>
    <xsd:element name="Self_Registration_Enabled" ma:index="22" nillable="true" ma:displayName="Self_Registration_Enabled" ma:internalName="Self_Registration_Enabled">
      <xsd:simpleType>
        <xsd:restriction base="dms:Boolean"/>
      </xsd:simpleType>
    </xsd:element>
    <xsd:element name="Has_Teacher_Only_SectionGroup" ma:index="23" nillable="true" ma:displayName="Has Teacher Only SectionGroup" ma:internalName="Has_Teacher_Only_SectionGroup">
      <xsd:simpleType>
        <xsd:restriction base="dms:Boolean"/>
      </xsd:simpleType>
    </xsd:element>
    <xsd:element name="MediaServiceMetadata" ma:index="24" nillable="true" ma:displayName="MediaServiceMetadata" ma:description="" ma:hidden="true" ma:internalName="MediaServiceMetadata" ma:readOnly="true">
      <xsd:simpleType>
        <xsd:restriction base="dms:Note"/>
      </xsd:simpleType>
    </xsd:element>
    <xsd:element name="MediaServiceFastMetadata" ma:index="25" nillable="true" ma:displayName="MediaServiceFastMetadata" ma:description="" ma:hidden="true" ma:internalName="MediaServiceFastMetadata" ma:readOnly="true">
      <xsd:simpleType>
        <xsd:restriction base="dms:Note"/>
      </xsd:simpleType>
    </xsd:element>
    <xsd:element name="MediaServiceAutoTags" ma:index="26" nillable="true" ma:displayName="MediaServiceAutoTags" ma:internalName="MediaServiceAutoTags" ma:readOnly="true">
      <xsd:simpleType>
        <xsd:restriction base="dms:Text"/>
      </xsd:simpleType>
    </xsd:element>
    <xsd:element name="MediaServiceOCR" ma:index="27" nillable="true" ma:displayName="MediaServiceOCR" ma:internalName="MediaServiceOCR" ma:readOnly="true">
      <xsd:simpleType>
        <xsd:restriction base="dms:Note">
          <xsd:maxLength value="255"/>
        </xsd:restriction>
      </xsd:simpleType>
    </xsd:element>
    <xsd:element name="MediaServiceDateTaken" ma:index="28"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75A3812-31E9-4619-981E-BFCE2B0654EE}">
  <ds:schemaRefs>
    <ds:schemaRef ds:uri="http://schemas.microsoft.com/office/infopath/2007/PartnerControls"/>
    <ds:schemaRef ds:uri="http://purl.org/dc/elements/1.1/"/>
    <ds:schemaRef ds:uri="http://schemas.microsoft.com/office/2006/documentManagement/types"/>
    <ds:schemaRef ds:uri="19514574-b5d9-49eb-9678-28308461b4ba"/>
    <ds:schemaRef ds:uri="http://purl.org/dc/terms/"/>
    <ds:schemaRef ds:uri="http://schemas.openxmlformats.org/package/2006/metadata/core-properties"/>
    <ds:schemaRef ds:uri="http://purl.org/dc/dcmitype/"/>
    <ds:schemaRef ds:uri="4f627824-a7cf-4e54-9661-934e5f85792b"/>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C9B8D2FC-B767-4243-8EEE-39F477836B4A}">
  <ds:schemaRefs>
    <ds:schemaRef ds:uri="http://schemas.microsoft.com/sharepoint/v3/contenttype/forms"/>
  </ds:schemaRefs>
</ds:datastoreItem>
</file>

<file path=customXml/itemProps3.xml><?xml version="1.0" encoding="utf-8"?>
<ds:datastoreItem xmlns:ds="http://schemas.openxmlformats.org/officeDocument/2006/customXml" ds:itemID="{C4CB696C-292F-4C61-A84B-AAC830B56D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10940</TotalTime>
  <Words>2164</Words>
  <Application>Microsoft Office PowerPoint</Application>
  <PresentationFormat>On-screen Show (4:3)</PresentationFormat>
  <Paragraphs>211</Paragraphs>
  <Slides>54</Slides>
  <Notes>28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54</vt:i4>
      </vt:variant>
    </vt:vector>
  </HeadingPairs>
  <TitlesOfParts>
    <vt:vector size="62" baseType="lpstr">
      <vt:lpstr>American Typewriter</vt:lpstr>
      <vt:lpstr>Arial</vt:lpstr>
      <vt:lpstr>Calibri</vt:lpstr>
      <vt:lpstr>Calibri Light</vt:lpstr>
      <vt:lpstr>Chalkboard</vt:lpstr>
      <vt:lpstr>inherit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Ymddygiadaeth</vt:lpstr>
      <vt:lpstr>Ymddygiadaeth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Cwricwlwm i Gymru 2022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 gloi</vt:lpstr>
      <vt:lpstr>Darllen pellach</vt:lpstr>
      <vt:lpstr>Unrhyw gwestiynau?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Nanna Ryder</cp:lastModifiedBy>
  <cp:revision>170</cp:revision>
  <dcterms:created xsi:type="dcterms:W3CDTF">2017-02-08T11:33:06Z</dcterms:created>
  <dcterms:modified xsi:type="dcterms:W3CDTF">2021-01-07T08:50:44Z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