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8" r:id="rId7"/>
    <p:sldId id="261" r:id="rId8"/>
    <p:sldId id="262" r:id="rId9"/>
    <p:sldId id="263" r:id="rId10"/>
    <p:sldId id="264" r:id="rId11"/>
    <p:sldId id="265" r:id="rId12"/>
    <p:sldId id="266" r:id="rId13"/>
    <p:sldId id="267"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93C37-4F6D-48EC-9703-2899AF5F5EAD}" v="1281" dt="2021-01-11T19:58:06.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301"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Louise Davies (2007261)" userId="e30d6eda-8c4e-4f4f-9dc9-9e49444abb43" providerId="ADAL" clId="{33A93C37-4F6D-48EC-9703-2899AF5F5EAD}"/>
    <pc:docChg chg="undo custSel mod addSld modSld">
      <pc:chgData name="Claire Louise Davies (2007261)" userId="e30d6eda-8c4e-4f4f-9dc9-9e49444abb43" providerId="ADAL" clId="{33A93C37-4F6D-48EC-9703-2899AF5F5EAD}" dt="2021-01-11T20:21:33.617" v="9288" actId="12"/>
      <pc:docMkLst>
        <pc:docMk/>
      </pc:docMkLst>
      <pc:sldChg chg="modSp mod">
        <pc:chgData name="Claire Louise Davies (2007261)" userId="e30d6eda-8c4e-4f4f-9dc9-9e49444abb43" providerId="ADAL" clId="{33A93C37-4F6D-48EC-9703-2899AF5F5EAD}" dt="2021-01-09T16:04:49.276" v="4075" actId="255"/>
        <pc:sldMkLst>
          <pc:docMk/>
          <pc:sldMk cId="3568491066" sldId="256"/>
        </pc:sldMkLst>
        <pc:spChg chg="mod">
          <ac:chgData name="Claire Louise Davies (2007261)" userId="e30d6eda-8c4e-4f4f-9dc9-9e49444abb43" providerId="ADAL" clId="{33A93C37-4F6D-48EC-9703-2899AF5F5EAD}" dt="2021-01-09T16:04:30.351" v="4074" actId="20577"/>
          <ac:spMkLst>
            <pc:docMk/>
            <pc:sldMk cId="3568491066" sldId="256"/>
            <ac:spMk id="2" creationId="{DDDDA252-1E51-C448-8957-BD75FBBCCA9D}"/>
          </ac:spMkLst>
        </pc:spChg>
        <pc:spChg chg="mod">
          <ac:chgData name="Claire Louise Davies (2007261)" userId="e30d6eda-8c4e-4f4f-9dc9-9e49444abb43" providerId="ADAL" clId="{33A93C37-4F6D-48EC-9703-2899AF5F5EAD}" dt="2021-01-09T16:04:49.276" v="4075" actId="255"/>
          <ac:spMkLst>
            <pc:docMk/>
            <pc:sldMk cId="3568491066" sldId="256"/>
            <ac:spMk id="3" creationId="{ED71033D-6367-DB41-A5FB-42E8F88C492E}"/>
          </ac:spMkLst>
        </pc:spChg>
      </pc:sldChg>
      <pc:sldChg chg="addSp delSp modSp mod">
        <pc:chgData name="Claire Louise Davies (2007261)" userId="e30d6eda-8c4e-4f4f-9dc9-9e49444abb43" providerId="ADAL" clId="{33A93C37-4F6D-48EC-9703-2899AF5F5EAD}" dt="2021-01-11T20:09:25.303" v="9133" actId="20577"/>
        <pc:sldMkLst>
          <pc:docMk/>
          <pc:sldMk cId="2252149563" sldId="257"/>
        </pc:sldMkLst>
        <pc:spChg chg="mod">
          <ac:chgData name="Claire Louise Davies (2007261)" userId="e30d6eda-8c4e-4f4f-9dc9-9e49444abb43" providerId="ADAL" clId="{33A93C37-4F6D-48EC-9703-2899AF5F5EAD}" dt="2021-01-10T14:16:38.732" v="6610" actId="115"/>
          <ac:spMkLst>
            <pc:docMk/>
            <pc:sldMk cId="2252149563" sldId="257"/>
            <ac:spMk id="2" creationId="{2E369499-EE19-BC4C-B17E-CE585ED61158}"/>
          </ac:spMkLst>
        </pc:spChg>
        <pc:spChg chg="mod">
          <ac:chgData name="Claire Louise Davies (2007261)" userId="e30d6eda-8c4e-4f4f-9dc9-9e49444abb43" providerId="ADAL" clId="{33A93C37-4F6D-48EC-9703-2899AF5F5EAD}" dt="2021-01-11T20:09:25.303" v="9133" actId="20577"/>
          <ac:spMkLst>
            <pc:docMk/>
            <pc:sldMk cId="2252149563" sldId="257"/>
            <ac:spMk id="3" creationId="{9F87DA66-9F4B-6E45-8B31-406AFC0AAF7F}"/>
          </ac:spMkLst>
        </pc:spChg>
        <pc:spChg chg="add del mod">
          <ac:chgData name="Claire Louise Davies (2007261)" userId="e30d6eda-8c4e-4f4f-9dc9-9e49444abb43" providerId="ADAL" clId="{33A93C37-4F6D-48EC-9703-2899AF5F5EAD}" dt="2021-01-09T15:17:56.768" v="1486"/>
          <ac:spMkLst>
            <pc:docMk/>
            <pc:sldMk cId="2252149563" sldId="257"/>
            <ac:spMk id="4" creationId="{72C3A598-1F63-4914-B394-217AF5F34A0F}"/>
          </ac:spMkLst>
        </pc:spChg>
        <pc:spChg chg="add mod">
          <ac:chgData name="Claire Louise Davies (2007261)" userId="e30d6eda-8c4e-4f4f-9dc9-9e49444abb43" providerId="ADAL" clId="{33A93C37-4F6D-48EC-9703-2899AF5F5EAD}" dt="2021-01-09T15:45:29.348" v="3314" actId="14100"/>
          <ac:spMkLst>
            <pc:docMk/>
            <pc:sldMk cId="2252149563" sldId="257"/>
            <ac:spMk id="5" creationId="{89388665-F8B5-4663-94D9-7D381DD2E45A}"/>
          </ac:spMkLst>
        </pc:spChg>
      </pc:sldChg>
      <pc:sldChg chg="addSp modSp mod">
        <pc:chgData name="Claire Louise Davies (2007261)" userId="e30d6eda-8c4e-4f4f-9dc9-9e49444abb43" providerId="ADAL" clId="{33A93C37-4F6D-48EC-9703-2899AF5F5EAD}" dt="2021-01-10T14:17:27.052" v="6615" actId="255"/>
        <pc:sldMkLst>
          <pc:docMk/>
          <pc:sldMk cId="2135741082" sldId="258"/>
        </pc:sldMkLst>
        <pc:spChg chg="mod">
          <ac:chgData name="Claire Louise Davies (2007261)" userId="e30d6eda-8c4e-4f4f-9dc9-9e49444abb43" providerId="ADAL" clId="{33A93C37-4F6D-48EC-9703-2899AF5F5EAD}" dt="2021-01-10T14:17:06.837" v="6613" actId="255"/>
          <ac:spMkLst>
            <pc:docMk/>
            <pc:sldMk cId="2135741082" sldId="258"/>
            <ac:spMk id="2" creationId="{8E9EC5EC-6C37-2945-8F9E-36EDB48AAF95}"/>
          </ac:spMkLst>
        </pc:spChg>
        <pc:spChg chg="mod">
          <ac:chgData name="Claire Louise Davies (2007261)" userId="e30d6eda-8c4e-4f4f-9dc9-9e49444abb43" providerId="ADAL" clId="{33A93C37-4F6D-48EC-9703-2899AF5F5EAD}" dt="2021-01-09T15:50:10.337" v="3577" actId="313"/>
          <ac:spMkLst>
            <pc:docMk/>
            <pc:sldMk cId="2135741082" sldId="258"/>
            <ac:spMk id="3" creationId="{2F1A1727-D993-2B41-ADDD-88E36C2781F8}"/>
          </ac:spMkLst>
        </pc:spChg>
        <pc:spChg chg="add mod">
          <ac:chgData name="Claire Louise Davies (2007261)" userId="e30d6eda-8c4e-4f4f-9dc9-9e49444abb43" providerId="ADAL" clId="{33A93C37-4F6D-48EC-9703-2899AF5F5EAD}" dt="2021-01-10T14:17:27.052" v="6615" actId="255"/>
          <ac:spMkLst>
            <pc:docMk/>
            <pc:sldMk cId="2135741082" sldId="258"/>
            <ac:spMk id="4" creationId="{B0BAD65A-B23A-4793-BCD6-3BC7C717E4C6}"/>
          </ac:spMkLst>
        </pc:spChg>
      </pc:sldChg>
      <pc:sldChg chg="addSp delSp modSp mod">
        <pc:chgData name="Claire Louise Davies (2007261)" userId="e30d6eda-8c4e-4f4f-9dc9-9e49444abb43" providerId="ADAL" clId="{33A93C37-4F6D-48EC-9703-2899AF5F5EAD}" dt="2021-01-09T15:58:27.558" v="3843" actId="113"/>
        <pc:sldMkLst>
          <pc:docMk/>
          <pc:sldMk cId="3308220005" sldId="259"/>
        </pc:sldMkLst>
        <pc:spChg chg="del mod">
          <ac:chgData name="Claire Louise Davies (2007261)" userId="e30d6eda-8c4e-4f4f-9dc9-9e49444abb43" providerId="ADAL" clId="{33A93C37-4F6D-48EC-9703-2899AF5F5EAD}" dt="2021-01-09T15:52:44.519" v="3612" actId="478"/>
          <ac:spMkLst>
            <pc:docMk/>
            <pc:sldMk cId="3308220005" sldId="259"/>
            <ac:spMk id="2" creationId="{4C282918-769E-0849-8D22-376945C98DAE}"/>
          </ac:spMkLst>
        </pc:spChg>
        <pc:spChg chg="add mod">
          <ac:chgData name="Claire Louise Davies (2007261)" userId="e30d6eda-8c4e-4f4f-9dc9-9e49444abb43" providerId="ADAL" clId="{33A93C37-4F6D-48EC-9703-2899AF5F5EAD}" dt="2021-01-09T15:54:19.834" v="3659" actId="20577"/>
          <ac:spMkLst>
            <pc:docMk/>
            <pc:sldMk cId="3308220005" sldId="259"/>
            <ac:spMk id="3" creationId="{55E1A3C6-0D70-424C-8A4B-7DFFFEE064B8}"/>
          </ac:spMkLst>
        </pc:spChg>
        <pc:spChg chg="add del mod">
          <ac:chgData name="Claire Louise Davies (2007261)" userId="e30d6eda-8c4e-4f4f-9dc9-9e49444abb43" providerId="ADAL" clId="{33A93C37-4F6D-48EC-9703-2899AF5F5EAD}" dt="2021-01-09T15:55:44.614" v="3670"/>
          <ac:spMkLst>
            <pc:docMk/>
            <pc:sldMk cId="3308220005" sldId="259"/>
            <ac:spMk id="5" creationId="{122AE3D0-CA45-47CE-98FF-CBB7555FA952}"/>
          </ac:spMkLst>
        </pc:spChg>
        <pc:spChg chg="add mod">
          <ac:chgData name="Claire Louise Davies (2007261)" userId="e30d6eda-8c4e-4f4f-9dc9-9e49444abb43" providerId="ADAL" clId="{33A93C37-4F6D-48EC-9703-2899AF5F5EAD}" dt="2021-01-09T15:58:27.558" v="3843" actId="113"/>
          <ac:spMkLst>
            <pc:docMk/>
            <pc:sldMk cId="3308220005" sldId="259"/>
            <ac:spMk id="6" creationId="{856102DD-651D-44CE-BC4F-44CDC2BC4BC9}"/>
          </ac:spMkLst>
        </pc:spChg>
        <pc:picChg chg="mod">
          <ac:chgData name="Claire Louise Davies (2007261)" userId="e30d6eda-8c4e-4f4f-9dc9-9e49444abb43" providerId="ADAL" clId="{33A93C37-4F6D-48EC-9703-2899AF5F5EAD}" dt="2021-01-09T15:55:42.203" v="3668" actId="1076"/>
          <ac:picMkLst>
            <pc:docMk/>
            <pc:sldMk cId="3308220005" sldId="259"/>
            <ac:picMk id="4" creationId="{B3A251D6-96FA-314D-A6A7-BB1DAA797060}"/>
          </ac:picMkLst>
        </pc:picChg>
      </pc:sldChg>
      <pc:sldChg chg="addSp delSp modSp mod">
        <pc:chgData name="Claire Louise Davies (2007261)" userId="e30d6eda-8c4e-4f4f-9dc9-9e49444abb43" providerId="ADAL" clId="{33A93C37-4F6D-48EC-9703-2899AF5F5EAD}" dt="2021-01-10T14:18:01.211" v="6618" actId="255"/>
        <pc:sldMkLst>
          <pc:docMk/>
          <pc:sldMk cId="1872530439" sldId="260"/>
        </pc:sldMkLst>
        <pc:spChg chg="del mod">
          <ac:chgData name="Claire Louise Davies (2007261)" userId="e30d6eda-8c4e-4f4f-9dc9-9e49444abb43" providerId="ADAL" clId="{33A93C37-4F6D-48EC-9703-2899AF5F5EAD}" dt="2021-01-09T16:12:55.884" v="4106" actId="478"/>
          <ac:spMkLst>
            <pc:docMk/>
            <pc:sldMk cId="1872530439" sldId="260"/>
            <ac:spMk id="2" creationId="{7B2DBD87-FDAF-7F41-91B4-AF618D471211}"/>
          </ac:spMkLst>
        </pc:spChg>
        <pc:spChg chg="del mod">
          <ac:chgData name="Claire Louise Davies (2007261)" userId="e30d6eda-8c4e-4f4f-9dc9-9e49444abb43" providerId="ADAL" clId="{33A93C37-4F6D-48EC-9703-2899AF5F5EAD}" dt="2021-01-09T16:13:06.517" v="4109" actId="478"/>
          <ac:spMkLst>
            <pc:docMk/>
            <pc:sldMk cId="1872530439" sldId="260"/>
            <ac:spMk id="3" creationId="{043DC2EA-6C78-8B4C-A7B6-07A3C22936AB}"/>
          </ac:spMkLst>
        </pc:spChg>
        <pc:spChg chg="add mod">
          <ac:chgData name="Claire Louise Davies (2007261)" userId="e30d6eda-8c4e-4f4f-9dc9-9e49444abb43" providerId="ADAL" clId="{33A93C37-4F6D-48EC-9703-2899AF5F5EAD}" dt="2021-01-10T14:18:01.211" v="6618" actId="255"/>
          <ac:spMkLst>
            <pc:docMk/>
            <pc:sldMk cId="1872530439" sldId="260"/>
            <ac:spMk id="4" creationId="{E040AD76-031E-42AD-B437-99A15F1B310D}"/>
          </ac:spMkLst>
        </pc:spChg>
        <pc:spChg chg="add mod">
          <ac:chgData name="Claire Louise Davies (2007261)" userId="e30d6eda-8c4e-4f4f-9dc9-9e49444abb43" providerId="ADAL" clId="{33A93C37-4F6D-48EC-9703-2899AF5F5EAD}" dt="2021-01-10T14:17:45.356" v="6616" actId="115"/>
          <ac:spMkLst>
            <pc:docMk/>
            <pc:sldMk cId="1872530439" sldId="260"/>
            <ac:spMk id="7" creationId="{7B99320C-6811-4822-98D4-C452FC83569B}"/>
          </ac:spMkLst>
        </pc:spChg>
        <pc:picChg chg="mod">
          <ac:chgData name="Claire Louise Davies (2007261)" userId="e30d6eda-8c4e-4f4f-9dc9-9e49444abb43" providerId="ADAL" clId="{33A93C37-4F6D-48EC-9703-2899AF5F5EAD}" dt="2021-01-09T16:34:30.442" v="4135" actId="14100"/>
          <ac:picMkLst>
            <pc:docMk/>
            <pc:sldMk cId="1872530439" sldId="260"/>
            <ac:picMk id="3" creationId="{5F6C6F00-30AA-0149-AD53-7899875DCF64}"/>
          </ac:picMkLst>
        </pc:picChg>
        <pc:picChg chg="add del mod">
          <ac:chgData name="Claire Louise Davies (2007261)" userId="e30d6eda-8c4e-4f4f-9dc9-9e49444abb43" providerId="ADAL" clId="{33A93C37-4F6D-48EC-9703-2899AF5F5EAD}" dt="2021-01-09T16:26:44.682" v="4131" actId="478"/>
          <ac:picMkLst>
            <pc:docMk/>
            <pc:sldMk cId="1872530439" sldId="260"/>
            <ac:picMk id="6" creationId="{45F47E34-7D30-47FF-871E-1A1D91A134BF}"/>
          </ac:picMkLst>
        </pc:picChg>
      </pc:sldChg>
      <pc:sldChg chg="addSp delSp modSp mod">
        <pc:chgData name="Claire Louise Davies (2007261)" userId="e30d6eda-8c4e-4f4f-9dc9-9e49444abb43" providerId="ADAL" clId="{33A93C37-4F6D-48EC-9703-2899AF5F5EAD}" dt="2021-01-11T20:13:01.838" v="9146" actId="20577"/>
        <pc:sldMkLst>
          <pc:docMk/>
          <pc:sldMk cId="3547023362" sldId="261"/>
        </pc:sldMkLst>
        <pc:spChg chg="add mod">
          <ac:chgData name="Claire Louise Davies (2007261)" userId="e30d6eda-8c4e-4f4f-9dc9-9e49444abb43" providerId="ADAL" clId="{33A93C37-4F6D-48EC-9703-2899AF5F5EAD}" dt="2021-01-10T12:55:51.753" v="4849" actId="255"/>
          <ac:spMkLst>
            <pc:docMk/>
            <pc:sldMk cId="3547023362" sldId="261"/>
            <ac:spMk id="4" creationId="{9A3F604D-B955-480F-ADB8-A8D9ED1FE62B}"/>
          </ac:spMkLst>
        </pc:spChg>
        <pc:spChg chg="add mod">
          <ac:chgData name="Claire Louise Davies (2007261)" userId="e30d6eda-8c4e-4f4f-9dc9-9e49444abb43" providerId="ADAL" clId="{33A93C37-4F6D-48EC-9703-2899AF5F5EAD}" dt="2021-01-10T12:58:48.500" v="4900" actId="1076"/>
          <ac:spMkLst>
            <pc:docMk/>
            <pc:sldMk cId="3547023362" sldId="261"/>
            <ac:spMk id="6" creationId="{991EE34C-B5E5-4F8D-A3DE-63045CCB1A3A}"/>
          </ac:spMkLst>
        </pc:spChg>
        <pc:spChg chg="add mod">
          <ac:chgData name="Claire Louise Davies (2007261)" userId="e30d6eda-8c4e-4f4f-9dc9-9e49444abb43" providerId="ADAL" clId="{33A93C37-4F6D-48EC-9703-2899AF5F5EAD}" dt="2021-01-11T20:13:01.838" v="9146" actId="20577"/>
          <ac:spMkLst>
            <pc:docMk/>
            <pc:sldMk cId="3547023362" sldId="261"/>
            <ac:spMk id="7" creationId="{28B014EE-1ECD-42C0-9397-88C444C2A357}"/>
          </ac:spMkLst>
        </pc:spChg>
        <pc:spChg chg="del mod">
          <ac:chgData name="Claire Louise Davies (2007261)" userId="e30d6eda-8c4e-4f4f-9dc9-9e49444abb43" providerId="ADAL" clId="{33A93C37-4F6D-48EC-9703-2899AF5F5EAD}" dt="2021-01-10T12:53:58.878" v="4812" actId="478"/>
          <ac:spMkLst>
            <pc:docMk/>
            <pc:sldMk cId="3547023362" sldId="261"/>
            <ac:spMk id="13" creationId="{402995E1-B26E-1D43-86D3-41A71F0B9610}"/>
          </ac:spMkLst>
        </pc:spChg>
        <pc:spChg chg="del mod">
          <ac:chgData name="Claire Louise Davies (2007261)" userId="e30d6eda-8c4e-4f4f-9dc9-9e49444abb43" providerId="ADAL" clId="{33A93C37-4F6D-48EC-9703-2899AF5F5EAD}" dt="2021-01-10T12:53:35.754" v="4806" actId="478"/>
          <ac:spMkLst>
            <pc:docMk/>
            <pc:sldMk cId="3547023362" sldId="261"/>
            <ac:spMk id="15" creationId="{23E84D27-015A-3447-A000-E826B005AB0E}"/>
          </ac:spMkLst>
        </pc:spChg>
        <pc:spChg chg="mod">
          <ac:chgData name="Claire Louise Davies (2007261)" userId="e30d6eda-8c4e-4f4f-9dc9-9e49444abb43" providerId="ADAL" clId="{33A93C37-4F6D-48EC-9703-2899AF5F5EAD}" dt="2021-01-10T12:59:32.240" v="4908" actId="14100"/>
          <ac:spMkLst>
            <pc:docMk/>
            <pc:sldMk cId="3547023362" sldId="261"/>
            <ac:spMk id="16" creationId="{ED84C5C7-0ECC-284A-9426-1D148260065F}"/>
          </ac:spMkLst>
        </pc:spChg>
        <pc:spChg chg="del mod">
          <ac:chgData name="Claire Louise Davies (2007261)" userId="e30d6eda-8c4e-4f4f-9dc9-9e49444abb43" providerId="ADAL" clId="{33A93C37-4F6D-48EC-9703-2899AF5F5EAD}" dt="2021-01-10T12:53:35.756" v="4808"/>
          <ac:spMkLst>
            <pc:docMk/>
            <pc:sldMk cId="3547023362" sldId="261"/>
            <ac:spMk id="17" creationId="{853BF96F-C5FE-1242-8416-0B363F8E1517}"/>
          </ac:spMkLst>
        </pc:spChg>
        <pc:picChg chg="mod">
          <ac:chgData name="Claire Louise Davies (2007261)" userId="e30d6eda-8c4e-4f4f-9dc9-9e49444abb43" providerId="ADAL" clId="{33A93C37-4F6D-48EC-9703-2899AF5F5EAD}" dt="2021-01-10T12:59:14.634" v="4907" actId="14100"/>
          <ac:picMkLst>
            <pc:docMk/>
            <pc:sldMk cId="3547023362" sldId="261"/>
            <ac:picMk id="8" creationId="{048E7997-450D-834C-9E64-5E4B6810C953}"/>
          </ac:picMkLst>
        </pc:picChg>
        <pc:picChg chg="mod">
          <ac:chgData name="Claire Louise Davies (2007261)" userId="e30d6eda-8c4e-4f4f-9dc9-9e49444abb43" providerId="ADAL" clId="{33A93C37-4F6D-48EC-9703-2899AF5F5EAD}" dt="2021-01-10T12:54:46.841" v="4819" actId="1076"/>
          <ac:picMkLst>
            <pc:docMk/>
            <pc:sldMk cId="3547023362" sldId="261"/>
            <ac:picMk id="9" creationId="{6496DE72-3D92-924E-B6F1-BD2893DF95B6}"/>
          </ac:picMkLst>
        </pc:picChg>
        <pc:picChg chg="mod">
          <ac:chgData name="Claire Louise Davies (2007261)" userId="e30d6eda-8c4e-4f4f-9dc9-9e49444abb43" providerId="ADAL" clId="{33A93C37-4F6D-48EC-9703-2899AF5F5EAD}" dt="2021-01-10T12:54:51.299" v="4820" actId="1076"/>
          <ac:picMkLst>
            <pc:docMk/>
            <pc:sldMk cId="3547023362" sldId="261"/>
            <ac:picMk id="10" creationId="{B278A8B5-6CC1-D54E-B634-51C6DEAD0C50}"/>
          </ac:picMkLst>
        </pc:picChg>
        <pc:picChg chg="mod">
          <ac:chgData name="Claire Louise Davies (2007261)" userId="e30d6eda-8c4e-4f4f-9dc9-9e49444abb43" providerId="ADAL" clId="{33A93C37-4F6D-48EC-9703-2899AF5F5EAD}" dt="2021-01-10T12:54:42.056" v="4818" actId="1076"/>
          <ac:picMkLst>
            <pc:docMk/>
            <pc:sldMk cId="3547023362" sldId="261"/>
            <ac:picMk id="11" creationId="{9FE462A3-A0BB-164B-AA89-FC94BE32BAD0}"/>
          </ac:picMkLst>
        </pc:picChg>
      </pc:sldChg>
      <pc:sldChg chg="addSp delSp modSp mod">
        <pc:chgData name="Claire Louise Davies (2007261)" userId="e30d6eda-8c4e-4f4f-9dc9-9e49444abb43" providerId="ADAL" clId="{33A93C37-4F6D-48EC-9703-2899AF5F5EAD}" dt="2021-01-10T14:19:52.979" v="6624" actId="2711"/>
        <pc:sldMkLst>
          <pc:docMk/>
          <pc:sldMk cId="3442469902" sldId="262"/>
        </pc:sldMkLst>
        <pc:spChg chg="add del mod">
          <ac:chgData name="Claire Louise Davies (2007261)" userId="e30d6eda-8c4e-4f4f-9dc9-9e49444abb43" providerId="ADAL" clId="{33A93C37-4F6D-48EC-9703-2899AF5F5EAD}" dt="2021-01-10T13:11:59.395" v="5431"/>
          <ac:spMkLst>
            <pc:docMk/>
            <pc:sldMk cId="3442469902" sldId="262"/>
            <ac:spMk id="4" creationId="{FFD8234C-AC15-4D61-B4A7-CDA645C4AA6D}"/>
          </ac:spMkLst>
        </pc:spChg>
        <pc:spChg chg="add mod">
          <ac:chgData name="Claire Louise Davies (2007261)" userId="e30d6eda-8c4e-4f4f-9dc9-9e49444abb43" providerId="ADAL" clId="{33A93C37-4F6D-48EC-9703-2899AF5F5EAD}" dt="2021-01-10T13:13:58.410" v="5451" actId="1076"/>
          <ac:spMkLst>
            <pc:docMk/>
            <pc:sldMk cId="3442469902" sldId="262"/>
            <ac:spMk id="8" creationId="{568E6D04-53D3-4AB8-8B15-54ADD37916E6}"/>
          </ac:spMkLst>
        </pc:spChg>
        <pc:spChg chg="add mod">
          <ac:chgData name="Claire Louise Davies (2007261)" userId="e30d6eda-8c4e-4f4f-9dc9-9e49444abb43" providerId="ADAL" clId="{33A93C37-4F6D-48EC-9703-2899AF5F5EAD}" dt="2021-01-10T13:22:43.432" v="5501" actId="20577"/>
          <ac:spMkLst>
            <pc:docMk/>
            <pc:sldMk cId="3442469902" sldId="262"/>
            <ac:spMk id="9" creationId="{E5F14538-EC66-4DA0-8019-98C45C68F4A9}"/>
          </ac:spMkLst>
        </pc:spChg>
        <pc:spChg chg="add mod">
          <ac:chgData name="Claire Louise Davies (2007261)" userId="e30d6eda-8c4e-4f4f-9dc9-9e49444abb43" providerId="ADAL" clId="{33A93C37-4F6D-48EC-9703-2899AF5F5EAD}" dt="2021-01-10T13:34:28.384" v="5959" actId="14100"/>
          <ac:spMkLst>
            <pc:docMk/>
            <pc:sldMk cId="3442469902" sldId="262"/>
            <ac:spMk id="10" creationId="{26A5CAEE-9ABF-4780-B57F-571116CBA45B}"/>
          </ac:spMkLst>
        </pc:spChg>
        <pc:spChg chg="add mod">
          <ac:chgData name="Claire Louise Davies (2007261)" userId="e30d6eda-8c4e-4f4f-9dc9-9e49444abb43" providerId="ADAL" clId="{33A93C37-4F6D-48EC-9703-2899AF5F5EAD}" dt="2021-01-10T13:27:28.226" v="5589" actId="1076"/>
          <ac:spMkLst>
            <pc:docMk/>
            <pc:sldMk cId="3442469902" sldId="262"/>
            <ac:spMk id="11" creationId="{24371337-78C2-4C7B-B3F7-2B3DC0F6D9B6}"/>
          </ac:spMkLst>
        </pc:spChg>
        <pc:spChg chg="add mod">
          <ac:chgData name="Claire Louise Davies (2007261)" userId="e30d6eda-8c4e-4f4f-9dc9-9e49444abb43" providerId="ADAL" clId="{33A93C37-4F6D-48EC-9703-2899AF5F5EAD}" dt="2021-01-10T13:31:27.912" v="5821" actId="1076"/>
          <ac:spMkLst>
            <pc:docMk/>
            <pc:sldMk cId="3442469902" sldId="262"/>
            <ac:spMk id="12" creationId="{B1308274-816A-42D7-8766-1889A42D2FBE}"/>
          </ac:spMkLst>
        </pc:spChg>
        <pc:spChg chg="add mod">
          <ac:chgData name="Claire Louise Davies (2007261)" userId="e30d6eda-8c4e-4f4f-9dc9-9e49444abb43" providerId="ADAL" clId="{33A93C37-4F6D-48EC-9703-2899AF5F5EAD}" dt="2021-01-10T14:19:42.107" v="6623" actId="2711"/>
          <ac:spMkLst>
            <pc:docMk/>
            <pc:sldMk cId="3442469902" sldId="262"/>
            <ac:spMk id="13" creationId="{9FE53C37-53A7-46DC-866C-07A9A845F448}"/>
          </ac:spMkLst>
        </pc:spChg>
        <pc:spChg chg="add mod">
          <ac:chgData name="Claire Louise Davies (2007261)" userId="e30d6eda-8c4e-4f4f-9dc9-9e49444abb43" providerId="ADAL" clId="{33A93C37-4F6D-48EC-9703-2899AF5F5EAD}" dt="2021-01-10T14:19:52.979" v="6624" actId="2711"/>
          <ac:spMkLst>
            <pc:docMk/>
            <pc:sldMk cId="3442469902" sldId="262"/>
            <ac:spMk id="14" creationId="{F4D39552-D04C-4A52-98BB-71A99B6D728D}"/>
          </ac:spMkLst>
        </pc:spChg>
        <pc:picChg chg="mod">
          <ac:chgData name="Claire Louise Davies (2007261)" userId="e30d6eda-8c4e-4f4f-9dc9-9e49444abb43" providerId="ADAL" clId="{33A93C37-4F6D-48EC-9703-2899AF5F5EAD}" dt="2021-01-10T13:30:59.669" v="5817" actId="1076"/>
          <ac:picMkLst>
            <pc:docMk/>
            <pc:sldMk cId="3442469902" sldId="262"/>
            <ac:picMk id="3" creationId="{E61EF7F9-25AA-1048-80CB-B66FAA1B9A4A}"/>
          </ac:picMkLst>
        </pc:picChg>
        <pc:picChg chg="mod">
          <ac:chgData name="Claire Louise Davies (2007261)" userId="e30d6eda-8c4e-4f4f-9dc9-9e49444abb43" providerId="ADAL" clId="{33A93C37-4F6D-48EC-9703-2899AF5F5EAD}" dt="2021-01-10T13:26:18.587" v="5547" actId="1076"/>
          <ac:picMkLst>
            <pc:docMk/>
            <pc:sldMk cId="3442469902" sldId="262"/>
            <ac:picMk id="4" creationId="{EA009B55-D47E-1C4A-A8DD-95F788B37043}"/>
          </ac:picMkLst>
        </pc:picChg>
        <pc:picChg chg="mod">
          <ac:chgData name="Claire Louise Davies (2007261)" userId="e30d6eda-8c4e-4f4f-9dc9-9e49444abb43" providerId="ADAL" clId="{33A93C37-4F6D-48EC-9703-2899AF5F5EAD}" dt="2021-01-10T13:25:56.853" v="5545" actId="1076"/>
          <ac:picMkLst>
            <pc:docMk/>
            <pc:sldMk cId="3442469902" sldId="262"/>
            <ac:picMk id="5" creationId="{7CE37C6A-B857-5E4F-9C38-DA19253FDBFF}"/>
          </ac:picMkLst>
        </pc:picChg>
        <pc:picChg chg="mod">
          <ac:chgData name="Claire Louise Davies (2007261)" userId="e30d6eda-8c4e-4f4f-9dc9-9e49444abb43" providerId="ADAL" clId="{33A93C37-4F6D-48EC-9703-2899AF5F5EAD}" dt="2021-01-10T13:34:11.956" v="5956" actId="1076"/>
          <ac:picMkLst>
            <pc:docMk/>
            <pc:sldMk cId="3442469902" sldId="262"/>
            <ac:picMk id="6" creationId="{61ED5882-1A0B-CF41-A366-D2D3A0CF6561}"/>
          </ac:picMkLst>
        </pc:picChg>
        <pc:picChg chg="mod">
          <ac:chgData name="Claire Louise Davies (2007261)" userId="e30d6eda-8c4e-4f4f-9dc9-9e49444abb43" providerId="ADAL" clId="{33A93C37-4F6D-48EC-9703-2899AF5F5EAD}" dt="2021-01-10T13:13:22.514" v="5432" actId="1076"/>
          <ac:picMkLst>
            <pc:docMk/>
            <pc:sldMk cId="3442469902" sldId="262"/>
            <ac:picMk id="7" creationId="{5F2078DD-D7FE-5648-A92E-7C52A2B4FAA5}"/>
          </ac:picMkLst>
        </pc:picChg>
      </pc:sldChg>
      <pc:sldChg chg="addSp modSp mod">
        <pc:chgData name="Claire Louise Davies (2007261)" userId="e30d6eda-8c4e-4f4f-9dc9-9e49444abb43" providerId="ADAL" clId="{33A93C37-4F6D-48EC-9703-2899AF5F5EAD}" dt="2021-01-10T13:46:05.484" v="6217" actId="1076"/>
        <pc:sldMkLst>
          <pc:docMk/>
          <pc:sldMk cId="323921984" sldId="263"/>
        </pc:sldMkLst>
        <pc:spChg chg="add mod">
          <ac:chgData name="Claire Louise Davies (2007261)" userId="e30d6eda-8c4e-4f4f-9dc9-9e49444abb43" providerId="ADAL" clId="{33A93C37-4F6D-48EC-9703-2899AF5F5EAD}" dt="2021-01-10T13:38:24.727" v="6096" actId="12"/>
          <ac:spMkLst>
            <pc:docMk/>
            <pc:sldMk cId="323921984" sldId="263"/>
            <ac:spMk id="6" creationId="{30D3A7C7-173F-4E72-A485-5D3DFA296946}"/>
          </ac:spMkLst>
        </pc:spChg>
        <pc:spChg chg="add mod">
          <ac:chgData name="Claire Louise Davies (2007261)" userId="e30d6eda-8c4e-4f4f-9dc9-9e49444abb43" providerId="ADAL" clId="{33A93C37-4F6D-48EC-9703-2899AF5F5EAD}" dt="2021-01-10T13:40:16.222" v="6128" actId="255"/>
          <ac:spMkLst>
            <pc:docMk/>
            <pc:sldMk cId="323921984" sldId="263"/>
            <ac:spMk id="7" creationId="{8CEFAFE8-3EE1-447E-9E1F-EEB46D3B7A37}"/>
          </ac:spMkLst>
        </pc:spChg>
        <pc:spChg chg="add mod">
          <ac:chgData name="Claire Louise Davies (2007261)" userId="e30d6eda-8c4e-4f4f-9dc9-9e49444abb43" providerId="ADAL" clId="{33A93C37-4F6D-48EC-9703-2899AF5F5EAD}" dt="2021-01-10T13:46:00.061" v="6216" actId="20577"/>
          <ac:spMkLst>
            <pc:docMk/>
            <pc:sldMk cId="323921984" sldId="263"/>
            <ac:spMk id="8" creationId="{54C9D589-1AC6-4F7C-8C68-7A81350DF540}"/>
          </ac:spMkLst>
        </pc:spChg>
        <pc:spChg chg="add mod">
          <ac:chgData name="Claire Louise Davies (2007261)" userId="e30d6eda-8c4e-4f4f-9dc9-9e49444abb43" providerId="ADAL" clId="{33A93C37-4F6D-48EC-9703-2899AF5F5EAD}" dt="2021-01-10T13:45:24.572" v="6208" actId="14100"/>
          <ac:spMkLst>
            <pc:docMk/>
            <pc:sldMk cId="323921984" sldId="263"/>
            <ac:spMk id="9" creationId="{7871BBF7-EDE6-4743-A4E4-57C0C4DEA7C6}"/>
          </ac:spMkLst>
        </pc:spChg>
        <pc:picChg chg="mod">
          <ac:chgData name="Claire Louise Davies (2007261)" userId="e30d6eda-8c4e-4f4f-9dc9-9e49444abb43" providerId="ADAL" clId="{33A93C37-4F6D-48EC-9703-2899AF5F5EAD}" dt="2021-01-10T13:35:27.338" v="5965" actId="1076"/>
          <ac:picMkLst>
            <pc:docMk/>
            <pc:sldMk cId="323921984" sldId="263"/>
            <ac:picMk id="4" creationId="{AF7E66C9-51C1-E840-A1B3-92F8C34AFF84}"/>
          </ac:picMkLst>
        </pc:picChg>
        <pc:picChg chg="mod">
          <ac:chgData name="Claire Louise Davies (2007261)" userId="e30d6eda-8c4e-4f4f-9dc9-9e49444abb43" providerId="ADAL" clId="{33A93C37-4F6D-48EC-9703-2899AF5F5EAD}" dt="2021-01-10T13:46:05.484" v="6217" actId="1076"/>
          <ac:picMkLst>
            <pc:docMk/>
            <pc:sldMk cId="323921984" sldId="263"/>
            <ac:picMk id="5" creationId="{3B65E96B-C105-6444-9131-0E60A19D7438}"/>
          </ac:picMkLst>
        </pc:picChg>
      </pc:sldChg>
      <pc:sldChg chg="addSp delSp modSp mod">
        <pc:chgData name="Claire Louise Davies (2007261)" userId="e30d6eda-8c4e-4f4f-9dc9-9e49444abb43" providerId="ADAL" clId="{33A93C37-4F6D-48EC-9703-2899AF5F5EAD}" dt="2021-01-11T20:15:19.546" v="9193" actId="12"/>
        <pc:sldMkLst>
          <pc:docMk/>
          <pc:sldMk cId="1821841487" sldId="264"/>
        </pc:sldMkLst>
        <pc:spChg chg="mod">
          <ac:chgData name="Claire Louise Davies (2007261)" userId="e30d6eda-8c4e-4f4f-9dc9-9e49444abb43" providerId="ADAL" clId="{33A93C37-4F6D-48EC-9703-2899AF5F5EAD}" dt="2021-01-10T13:46:47.552" v="6220" actId="14100"/>
          <ac:spMkLst>
            <pc:docMk/>
            <pc:sldMk cId="1821841487" sldId="264"/>
            <ac:spMk id="2" creationId="{DA5FA4D4-0571-224D-A68A-81CAF316BA95}"/>
          </ac:spMkLst>
        </pc:spChg>
        <pc:spChg chg="del mod">
          <ac:chgData name="Claire Louise Davies (2007261)" userId="e30d6eda-8c4e-4f4f-9dc9-9e49444abb43" providerId="ADAL" clId="{33A93C37-4F6D-48EC-9703-2899AF5F5EAD}" dt="2021-01-10T13:46:54.556" v="6222" actId="478"/>
          <ac:spMkLst>
            <pc:docMk/>
            <pc:sldMk cId="1821841487" sldId="264"/>
            <ac:spMk id="3" creationId="{B10B0ED5-4209-BF48-A653-E57C1F3EED5A}"/>
          </ac:spMkLst>
        </pc:spChg>
        <pc:spChg chg="add mod">
          <ac:chgData name="Claire Louise Davies (2007261)" userId="e30d6eda-8c4e-4f4f-9dc9-9e49444abb43" providerId="ADAL" clId="{33A93C37-4F6D-48EC-9703-2899AF5F5EAD}" dt="2021-01-11T20:14:50.125" v="9190" actId="20577"/>
          <ac:spMkLst>
            <pc:docMk/>
            <pc:sldMk cId="1821841487" sldId="264"/>
            <ac:spMk id="4" creationId="{FEE5EB20-C4C1-4EAF-82E5-89F628663534}"/>
          </ac:spMkLst>
        </pc:spChg>
        <pc:spChg chg="add mod">
          <ac:chgData name="Claire Louise Davies (2007261)" userId="e30d6eda-8c4e-4f4f-9dc9-9e49444abb43" providerId="ADAL" clId="{33A93C37-4F6D-48EC-9703-2899AF5F5EAD}" dt="2021-01-11T20:15:19.546" v="9193" actId="12"/>
          <ac:spMkLst>
            <pc:docMk/>
            <pc:sldMk cId="1821841487" sldId="264"/>
            <ac:spMk id="5" creationId="{A0912EE8-F278-4432-9134-53F51A0777A6}"/>
          </ac:spMkLst>
        </pc:spChg>
        <pc:spChg chg="add mod">
          <ac:chgData name="Claire Louise Davies (2007261)" userId="e30d6eda-8c4e-4f4f-9dc9-9e49444abb43" providerId="ADAL" clId="{33A93C37-4F6D-48EC-9703-2899AF5F5EAD}" dt="2021-01-10T14:12:35.104" v="6520" actId="14100"/>
          <ac:spMkLst>
            <pc:docMk/>
            <pc:sldMk cId="1821841487" sldId="264"/>
            <ac:spMk id="9" creationId="{607B4892-E3E2-4715-92A1-86233779DB59}"/>
          </ac:spMkLst>
        </pc:spChg>
        <pc:spChg chg="add mod">
          <ac:chgData name="Claire Louise Davies (2007261)" userId="e30d6eda-8c4e-4f4f-9dc9-9e49444abb43" providerId="ADAL" clId="{33A93C37-4F6D-48EC-9703-2899AF5F5EAD}" dt="2021-01-10T14:13:37.484" v="6552" actId="14100"/>
          <ac:spMkLst>
            <pc:docMk/>
            <pc:sldMk cId="1821841487" sldId="264"/>
            <ac:spMk id="10" creationId="{C2779AF0-125E-48DC-AED3-0949EB628207}"/>
          </ac:spMkLst>
        </pc:spChg>
        <pc:spChg chg="add mod">
          <ac:chgData name="Claire Louise Davies (2007261)" userId="e30d6eda-8c4e-4f4f-9dc9-9e49444abb43" providerId="ADAL" clId="{33A93C37-4F6D-48EC-9703-2899AF5F5EAD}" dt="2021-01-10T14:14:19.597" v="6576" actId="2711"/>
          <ac:spMkLst>
            <pc:docMk/>
            <pc:sldMk cId="1821841487" sldId="264"/>
            <ac:spMk id="11" creationId="{3CA27789-69E2-4070-88A8-E92DF6236A85}"/>
          </ac:spMkLst>
        </pc:spChg>
        <pc:spChg chg="add mod">
          <ac:chgData name="Claire Louise Davies (2007261)" userId="e30d6eda-8c4e-4f4f-9dc9-9e49444abb43" providerId="ADAL" clId="{33A93C37-4F6D-48EC-9703-2899AF5F5EAD}" dt="2021-01-10T14:15:18.812" v="6607" actId="1076"/>
          <ac:spMkLst>
            <pc:docMk/>
            <pc:sldMk cId="1821841487" sldId="264"/>
            <ac:spMk id="12" creationId="{6C5C9DD0-9CCF-4580-9A53-6DF30D0E6CBE}"/>
          </ac:spMkLst>
        </pc:spChg>
        <pc:picChg chg="mod">
          <ac:chgData name="Claire Louise Davies (2007261)" userId="e30d6eda-8c4e-4f4f-9dc9-9e49444abb43" providerId="ADAL" clId="{33A93C37-4F6D-48EC-9703-2899AF5F5EAD}" dt="2021-01-10T14:14:34.226" v="6578" actId="14100"/>
          <ac:picMkLst>
            <pc:docMk/>
            <pc:sldMk cId="1821841487" sldId="264"/>
            <ac:picMk id="3" creationId="{F4CCC216-D328-FD4B-890A-08F93B50D725}"/>
          </ac:picMkLst>
        </pc:picChg>
        <pc:picChg chg="mod">
          <ac:chgData name="Claire Louise Davies (2007261)" userId="e30d6eda-8c4e-4f4f-9dc9-9e49444abb43" providerId="ADAL" clId="{33A93C37-4F6D-48EC-9703-2899AF5F5EAD}" dt="2021-01-10T14:11:10.909" v="6482" actId="1076"/>
          <ac:picMkLst>
            <pc:docMk/>
            <pc:sldMk cId="1821841487" sldId="264"/>
            <ac:picMk id="6" creationId="{F4C541DD-68DC-5B4D-9E49-9423612201E8}"/>
          </ac:picMkLst>
        </pc:picChg>
        <pc:picChg chg="mod">
          <ac:chgData name="Claire Louise Davies (2007261)" userId="e30d6eda-8c4e-4f4f-9dc9-9e49444abb43" providerId="ADAL" clId="{33A93C37-4F6D-48EC-9703-2899AF5F5EAD}" dt="2021-01-10T14:12:39.850" v="6521" actId="1076"/>
          <ac:picMkLst>
            <pc:docMk/>
            <pc:sldMk cId="1821841487" sldId="264"/>
            <ac:picMk id="7" creationId="{72FEE4EB-0A53-464A-B555-E3101923F791}"/>
          </ac:picMkLst>
        </pc:picChg>
        <pc:picChg chg="mod">
          <ac:chgData name="Claire Louise Davies (2007261)" userId="e30d6eda-8c4e-4f4f-9dc9-9e49444abb43" providerId="ADAL" clId="{33A93C37-4F6D-48EC-9703-2899AF5F5EAD}" dt="2021-01-10T14:11:18.063" v="6485" actId="1076"/>
          <ac:picMkLst>
            <pc:docMk/>
            <pc:sldMk cId="1821841487" sldId="264"/>
            <ac:picMk id="8" creationId="{7C814402-F1D6-DF45-B196-E5A8D7DE1B62}"/>
          </ac:picMkLst>
        </pc:picChg>
      </pc:sldChg>
      <pc:sldChg chg="addSp modSp mod">
        <pc:chgData name="Claire Louise Davies (2007261)" userId="e30d6eda-8c4e-4f4f-9dc9-9e49444abb43" providerId="ADAL" clId="{33A93C37-4F6D-48EC-9703-2899AF5F5EAD}" dt="2021-01-11T20:15:52.758" v="9205" actId="20577"/>
        <pc:sldMkLst>
          <pc:docMk/>
          <pc:sldMk cId="1328240574" sldId="265"/>
        </pc:sldMkLst>
        <pc:spChg chg="mod">
          <ac:chgData name="Claire Louise Davies (2007261)" userId="e30d6eda-8c4e-4f4f-9dc9-9e49444abb43" providerId="ADAL" clId="{33A93C37-4F6D-48EC-9703-2899AF5F5EAD}" dt="2021-01-11T12:40:04.484" v="6634" actId="1076"/>
          <ac:spMkLst>
            <pc:docMk/>
            <pc:sldMk cId="1328240574" sldId="265"/>
            <ac:spMk id="2" creationId="{AEC25F88-0FE4-734E-BD39-FB8FD7D8FD28}"/>
          </ac:spMkLst>
        </pc:spChg>
        <pc:spChg chg="add mod">
          <ac:chgData name="Claire Louise Davies (2007261)" userId="e30d6eda-8c4e-4f4f-9dc9-9e49444abb43" providerId="ADAL" clId="{33A93C37-4F6D-48EC-9703-2899AF5F5EAD}" dt="2021-01-11T20:15:52.758" v="9205" actId="20577"/>
          <ac:spMkLst>
            <pc:docMk/>
            <pc:sldMk cId="1328240574" sldId="265"/>
            <ac:spMk id="3" creationId="{21030C62-8B7B-46A8-9440-26D3A6E5E8A6}"/>
          </ac:spMkLst>
        </pc:spChg>
        <pc:spChg chg="add mod">
          <ac:chgData name="Claire Louise Davies (2007261)" userId="e30d6eda-8c4e-4f4f-9dc9-9e49444abb43" providerId="ADAL" clId="{33A93C37-4F6D-48EC-9703-2899AF5F5EAD}" dt="2021-01-11T13:30:53.927" v="6872" actId="20577"/>
          <ac:spMkLst>
            <pc:docMk/>
            <pc:sldMk cId="1328240574" sldId="265"/>
            <ac:spMk id="14" creationId="{6DB82344-F8E2-442C-8ACE-1BFECD08C3F6}"/>
          </ac:spMkLst>
        </pc:spChg>
        <pc:spChg chg="add mod">
          <ac:chgData name="Claire Louise Davies (2007261)" userId="e30d6eda-8c4e-4f4f-9dc9-9e49444abb43" providerId="ADAL" clId="{33A93C37-4F6D-48EC-9703-2899AF5F5EAD}" dt="2021-01-11T13:31:51.858" v="6898" actId="1076"/>
          <ac:spMkLst>
            <pc:docMk/>
            <pc:sldMk cId="1328240574" sldId="265"/>
            <ac:spMk id="15" creationId="{03523445-BCF6-4196-9272-DC75DC503205}"/>
          </ac:spMkLst>
        </pc:spChg>
        <pc:spChg chg="add mod">
          <ac:chgData name="Claire Louise Davies (2007261)" userId="e30d6eda-8c4e-4f4f-9dc9-9e49444abb43" providerId="ADAL" clId="{33A93C37-4F6D-48EC-9703-2899AF5F5EAD}" dt="2021-01-11T13:32:26.141" v="6922" actId="255"/>
          <ac:spMkLst>
            <pc:docMk/>
            <pc:sldMk cId="1328240574" sldId="265"/>
            <ac:spMk id="16" creationId="{29BC5B82-6955-456E-9A88-186DD7DBDCDC}"/>
          </ac:spMkLst>
        </pc:spChg>
        <pc:spChg chg="add mod">
          <ac:chgData name="Claire Louise Davies (2007261)" userId="e30d6eda-8c4e-4f4f-9dc9-9e49444abb43" providerId="ADAL" clId="{33A93C37-4F6D-48EC-9703-2899AF5F5EAD}" dt="2021-01-11T13:33:06.802" v="6946" actId="255"/>
          <ac:spMkLst>
            <pc:docMk/>
            <pc:sldMk cId="1328240574" sldId="265"/>
            <ac:spMk id="17" creationId="{848F0A06-9F05-4C48-A133-FD1DF977A52A}"/>
          </ac:spMkLst>
        </pc:spChg>
        <pc:spChg chg="add mod">
          <ac:chgData name="Claire Louise Davies (2007261)" userId="e30d6eda-8c4e-4f4f-9dc9-9e49444abb43" providerId="ADAL" clId="{33A93C37-4F6D-48EC-9703-2899AF5F5EAD}" dt="2021-01-11T13:35:43.458" v="6980" actId="1076"/>
          <ac:spMkLst>
            <pc:docMk/>
            <pc:sldMk cId="1328240574" sldId="265"/>
            <ac:spMk id="18" creationId="{03678799-4A8F-442B-8CBD-ECEAB7499058}"/>
          </ac:spMkLst>
        </pc:spChg>
        <pc:spChg chg="add mod">
          <ac:chgData name="Claire Louise Davies (2007261)" userId="e30d6eda-8c4e-4f4f-9dc9-9e49444abb43" providerId="ADAL" clId="{33A93C37-4F6D-48EC-9703-2899AF5F5EAD}" dt="2021-01-11T13:37:20.306" v="7013" actId="1076"/>
          <ac:spMkLst>
            <pc:docMk/>
            <pc:sldMk cId="1328240574" sldId="265"/>
            <ac:spMk id="19" creationId="{38F195EF-B478-4294-B72A-D2257C2129C4}"/>
          </ac:spMkLst>
        </pc:spChg>
        <pc:picChg chg="mod">
          <ac:chgData name="Claire Louise Davies (2007261)" userId="e30d6eda-8c4e-4f4f-9dc9-9e49444abb43" providerId="ADAL" clId="{33A93C37-4F6D-48EC-9703-2899AF5F5EAD}" dt="2021-01-11T12:40:12.570" v="6637" actId="1076"/>
          <ac:picMkLst>
            <pc:docMk/>
            <pc:sldMk cId="1328240574" sldId="265"/>
            <ac:picMk id="4" creationId="{F160C8CA-33E9-6E40-BA57-5C74E952F566}"/>
          </ac:picMkLst>
        </pc:picChg>
        <pc:picChg chg="mod">
          <ac:chgData name="Claire Louise Davies (2007261)" userId="e30d6eda-8c4e-4f4f-9dc9-9e49444abb43" providerId="ADAL" clId="{33A93C37-4F6D-48EC-9703-2899AF5F5EAD}" dt="2021-01-11T12:40:26.806" v="6641" actId="1076"/>
          <ac:picMkLst>
            <pc:docMk/>
            <pc:sldMk cId="1328240574" sldId="265"/>
            <ac:picMk id="5" creationId="{D8376A5F-7C5B-DC4B-8A46-5373D0927A75}"/>
          </ac:picMkLst>
        </pc:picChg>
        <pc:picChg chg="add mod">
          <ac:chgData name="Claire Louise Davies (2007261)" userId="e30d6eda-8c4e-4f4f-9dc9-9e49444abb43" providerId="ADAL" clId="{33A93C37-4F6D-48EC-9703-2899AF5F5EAD}" dt="2021-01-11T13:26:44.593" v="6816" actId="1076"/>
          <ac:picMkLst>
            <pc:docMk/>
            <pc:sldMk cId="1328240574" sldId="265"/>
            <ac:picMk id="7" creationId="{26BCB031-71DF-4D68-A62F-91E4FFBF3117}"/>
          </ac:picMkLst>
        </pc:picChg>
        <pc:picChg chg="add mod">
          <ac:chgData name="Claire Louise Davies (2007261)" userId="e30d6eda-8c4e-4f4f-9dc9-9e49444abb43" providerId="ADAL" clId="{33A93C37-4F6D-48EC-9703-2899AF5F5EAD}" dt="2021-01-11T13:27:34.425" v="6822" actId="1076"/>
          <ac:picMkLst>
            <pc:docMk/>
            <pc:sldMk cId="1328240574" sldId="265"/>
            <ac:picMk id="9" creationId="{812B5EC9-2B80-4AB0-98DE-391BA3471880}"/>
          </ac:picMkLst>
        </pc:picChg>
        <pc:picChg chg="add mod">
          <ac:chgData name="Claire Louise Davies (2007261)" userId="e30d6eda-8c4e-4f4f-9dc9-9e49444abb43" providerId="ADAL" clId="{33A93C37-4F6D-48EC-9703-2899AF5F5EAD}" dt="2021-01-11T13:28:09.551" v="6828" actId="1076"/>
          <ac:picMkLst>
            <pc:docMk/>
            <pc:sldMk cId="1328240574" sldId="265"/>
            <ac:picMk id="11" creationId="{74C38FC1-5664-4937-93C5-ED18E0FB4F19}"/>
          </ac:picMkLst>
        </pc:picChg>
        <pc:picChg chg="add mod">
          <ac:chgData name="Claire Louise Davies (2007261)" userId="e30d6eda-8c4e-4f4f-9dc9-9e49444abb43" providerId="ADAL" clId="{33A93C37-4F6D-48EC-9703-2899AF5F5EAD}" dt="2021-01-11T13:28:42.596" v="6834" actId="1076"/>
          <ac:picMkLst>
            <pc:docMk/>
            <pc:sldMk cId="1328240574" sldId="265"/>
            <ac:picMk id="13" creationId="{5CF1F675-D530-4360-96EC-7908B8A1362F}"/>
          </ac:picMkLst>
        </pc:picChg>
      </pc:sldChg>
      <pc:sldChg chg="addSp delSp modSp mod">
        <pc:chgData name="Claire Louise Davies (2007261)" userId="e30d6eda-8c4e-4f4f-9dc9-9e49444abb43" providerId="ADAL" clId="{33A93C37-4F6D-48EC-9703-2899AF5F5EAD}" dt="2021-01-11T20:19:44.279" v="9223" actId="255"/>
        <pc:sldMkLst>
          <pc:docMk/>
          <pc:sldMk cId="3796568738" sldId="266"/>
        </pc:sldMkLst>
        <pc:spChg chg="del mod">
          <ac:chgData name="Claire Louise Davies (2007261)" userId="e30d6eda-8c4e-4f4f-9dc9-9e49444abb43" providerId="ADAL" clId="{33A93C37-4F6D-48EC-9703-2899AF5F5EAD}" dt="2021-01-11T13:37:37.925" v="7015" actId="478"/>
          <ac:spMkLst>
            <pc:docMk/>
            <pc:sldMk cId="3796568738" sldId="266"/>
            <ac:spMk id="3" creationId="{9BFF2D55-A3FE-324D-8E94-FD4FCC1FDCBD}"/>
          </ac:spMkLst>
        </pc:spChg>
        <pc:spChg chg="add mod">
          <ac:chgData name="Claire Louise Davies (2007261)" userId="e30d6eda-8c4e-4f4f-9dc9-9e49444abb43" providerId="ADAL" clId="{33A93C37-4F6D-48EC-9703-2899AF5F5EAD}" dt="2021-01-11T20:19:44.279" v="9223" actId="255"/>
          <ac:spMkLst>
            <pc:docMk/>
            <pc:sldMk cId="3796568738" sldId="266"/>
            <ac:spMk id="4" creationId="{36A4B0C9-610A-4481-8BB7-1BF20DD62027}"/>
          </ac:spMkLst>
        </pc:spChg>
        <pc:spChg chg="add mod">
          <ac:chgData name="Claire Louise Davies (2007261)" userId="e30d6eda-8c4e-4f4f-9dc9-9e49444abb43" providerId="ADAL" clId="{33A93C37-4F6D-48EC-9703-2899AF5F5EAD}" dt="2021-01-11T20:17:54.581" v="9217" actId="255"/>
          <ac:spMkLst>
            <pc:docMk/>
            <pc:sldMk cId="3796568738" sldId="266"/>
            <ac:spMk id="5" creationId="{62F7F11D-8F60-4294-8D35-80CBDF8D7345}"/>
          </ac:spMkLst>
        </pc:spChg>
        <pc:spChg chg="add mod">
          <ac:chgData name="Claire Louise Davies (2007261)" userId="e30d6eda-8c4e-4f4f-9dc9-9e49444abb43" providerId="ADAL" clId="{33A93C37-4F6D-48EC-9703-2899AF5F5EAD}" dt="2021-01-11T20:18:46.306" v="9222" actId="5793"/>
          <ac:spMkLst>
            <pc:docMk/>
            <pc:sldMk cId="3796568738" sldId="266"/>
            <ac:spMk id="6" creationId="{25EBE44B-3385-439F-9955-8CAB62557575}"/>
          </ac:spMkLst>
        </pc:spChg>
      </pc:sldChg>
      <pc:sldChg chg="addSp delSp modSp mod setBg">
        <pc:chgData name="Claire Louise Davies (2007261)" userId="e30d6eda-8c4e-4f4f-9dc9-9e49444abb43" providerId="ADAL" clId="{33A93C37-4F6D-48EC-9703-2899AF5F5EAD}" dt="2021-01-11T20:21:33.617" v="9288" actId="12"/>
        <pc:sldMkLst>
          <pc:docMk/>
          <pc:sldMk cId="4124697559" sldId="267"/>
        </pc:sldMkLst>
        <pc:spChg chg="add mod ord">
          <ac:chgData name="Claire Louise Davies (2007261)" userId="e30d6eda-8c4e-4f4f-9dc9-9e49444abb43" providerId="ADAL" clId="{33A93C37-4F6D-48EC-9703-2899AF5F5EAD}" dt="2021-01-11T20:21:33.617" v="9288" actId="12"/>
          <ac:spMkLst>
            <pc:docMk/>
            <pc:sldMk cId="4124697559" sldId="267"/>
            <ac:spMk id="2" creationId="{D2E639E4-61A2-489F-A509-9F060495C23F}"/>
          </ac:spMkLst>
        </pc:spChg>
        <pc:spChg chg="del">
          <ac:chgData name="Claire Louise Davies (2007261)" userId="e30d6eda-8c4e-4f4f-9dc9-9e49444abb43" providerId="ADAL" clId="{33A93C37-4F6D-48EC-9703-2899AF5F5EAD}" dt="2021-01-11T16:37:20.454" v="8313" actId="478"/>
          <ac:spMkLst>
            <pc:docMk/>
            <pc:sldMk cId="4124697559" sldId="267"/>
            <ac:spMk id="3" creationId="{42D6BD56-5584-5F4B-B91B-4E66EAED5105}"/>
          </ac:spMkLst>
        </pc:spChg>
        <pc:spChg chg="mod">
          <ac:chgData name="Claire Louise Davies (2007261)" userId="e30d6eda-8c4e-4f4f-9dc9-9e49444abb43" providerId="ADAL" clId="{33A93C37-4F6D-48EC-9703-2899AF5F5EAD}" dt="2021-01-11T17:11:04.173" v="8878" actId="26606"/>
          <ac:spMkLst>
            <pc:docMk/>
            <pc:sldMk cId="4124697559" sldId="267"/>
            <ac:spMk id="5" creationId="{4BF68E9A-CEF5-5348-BB03-E18CD51AACF6}"/>
          </ac:spMkLst>
        </pc:spChg>
        <pc:spChg chg="add mod ord">
          <ac:chgData name="Claire Louise Davies (2007261)" userId="e30d6eda-8c4e-4f4f-9dc9-9e49444abb43" providerId="ADAL" clId="{33A93C37-4F6D-48EC-9703-2899AF5F5EAD}" dt="2021-01-11T17:11:04.173" v="8878" actId="26606"/>
          <ac:spMkLst>
            <pc:docMk/>
            <pc:sldMk cId="4124697559" sldId="267"/>
            <ac:spMk id="7" creationId="{EC87B02B-FF4A-4F1F-8144-DE0069944DE2}"/>
          </ac:spMkLst>
        </pc:spChg>
        <pc:spChg chg="add del mod">
          <ac:chgData name="Claire Louise Davies (2007261)" userId="e30d6eda-8c4e-4f4f-9dc9-9e49444abb43" providerId="ADAL" clId="{33A93C37-4F6D-48EC-9703-2899AF5F5EAD}" dt="2021-01-11T17:11:04.173" v="8878" actId="26606"/>
          <ac:spMkLst>
            <pc:docMk/>
            <pc:sldMk cId="4124697559" sldId="267"/>
            <ac:spMk id="10" creationId="{AE864649-27C1-45F7-89B0-062E5BF8AD1D}"/>
          </ac:spMkLst>
        </pc:spChg>
        <pc:spChg chg="add del mod">
          <ac:chgData name="Claire Louise Davies (2007261)" userId="e30d6eda-8c4e-4f4f-9dc9-9e49444abb43" providerId="ADAL" clId="{33A93C37-4F6D-48EC-9703-2899AF5F5EAD}" dt="2021-01-11T17:10:39.588" v="8877" actId="478"/>
          <ac:spMkLst>
            <pc:docMk/>
            <pc:sldMk cId="4124697559" sldId="267"/>
            <ac:spMk id="13" creationId="{15289467-5822-45E8-B79B-6E3419045A44}"/>
          </ac:spMkLst>
        </pc:spChg>
        <pc:spChg chg="add">
          <ac:chgData name="Claire Louise Davies (2007261)" userId="e30d6eda-8c4e-4f4f-9dc9-9e49444abb43" providerId="ADAL" clId="{33A93C37-4F6D-48EC-9703-2899AF5F5EAD}" dt="2021-01-11T17:11:04.173" v="8878" actId="26606"/>
          <ac:spMkLst>
            <pc:docMk/>
            <pc:sldMk cId="4124697559" sldId="267"/>
            <ac:spMk id="15" creationId="{10C490BD-75C3-4792-B5B9-624562F66120}"/>
          </ac:spMkLst>
        </pc:spChg>
        <pc:spChg chg="add">
          <ac:chgData name="Claire Louise Davies (2007261)" userId="e30d6eda-8c4e-4f4f-9dc9-9e49444abb43" providerId="ADAL" clId="{33A93C37-4F6D-48EC-9703-2899AF5F5EAD}" dt="2021-01-11T17:11:04.173" v="8878" actId="26606"/>
          <ac:spMkLst>
            <pc:docMk/>
            <pc:sldMk cId="4124697559" sldId="267"/>
            <ac:spMk id="17" creationId="{6E69AFEB-74EF-4F5D-9403-831ED83ECB8C}"/>
          </ac:spMkLst>
        </pc:spChg>
        <pc:picChg chg="add mod">
          <ac:chgData name="Claire Louise Davies (2007261)" userId="e30d6eda-8c4e-4f4f-9dc9-9e49444abb43" providerId="ADAL" clId="{33A93C37-4F6D-48EC-9703-2899AF5F5EAD}" dt="2021-01-11T17:11:04.173" v="8878" actId="26606"/>
          <ac:picMkLst>
            <pc:docMk/>
            <pc:sldMk cId="4124697559" sldId="267"/>
            <ac:picMk id="6" creationId="{97264B50-1EB4-4F01-B697-702E6F1A0BDE}"/>
          </ac:picMkLst>
        </pc:picChg>
        <pc:picChg chg="add del mod">
          <ac:chgData name="Claire Louise Davies (2007261)" userId="e30d6eda-8c4e-4f4f-9dc9-9e49444abb43" providerId="ADAL" clId="{33A93C37-4F6D-48EC-9703-2899AF5F5EAD}" dt="2021-01-11T17:11:04.173" v="8878" actId="26606"/>
          <ac:picMkLst>
            <pc:docMk/>
            <pc:sldMk cId="4124697559" sldId="267"/>
            <ac:picMk id="9" creationId="{5835D107-319A-4994-8A25-360DEFD91B1E}"/>
          </ac:picMkLst>
        </pc:picChg>
        <pc:picChg chg="add del mod">
          <ac:chgData name="Claire Louise Davies (2007261)" userId="e30d6eda-8c4e-4f4f-9dc9-9e49444abb43" providerId="ADAL" clId="{33A93C37-4F6D-48EC-9703-2899AF5F5EAD}" dt="2021-01-11T17:10:39.588" v="8877" actId="478"/>
          <ac:picMkLst>
            <pc:docMk/>
            <pc:sldMk cId="4124697559" sldId="267"/>
            <ac:picMk id="12" creationId="{5FA624B4-0013-4977-B1D7-1F5ECAD0DF04}"/>
          </ac:picMkLst>
        </pc:picChg>
      </pc:sldChg>
      <pc:sldChg chg="addSp delSp modSp new mod setBg">
        <pc:chgData name="Claire Louise Davies (2007261)" userId="e30d6eda-8c4e-4f4f-9dc9-9e49444abb43" providerId="ADAL" clId="{33A93C37-4F6D-48EC-9703-2899AF5F5EAD}" dt="2021-01-11T20:11:36.844" v="9137" actId="20577"/>
        <pc:sldMkLst>
          <pc:docMk/>
          <pc:sldMk cId="1584654462" sldId="268"/>
        </pc:sldMkLst>
        <pc:spChg chg="add mod">
          <ac:chgData name="Claire Louise Davies (2007261)" userId="e30d6eda-8c4e-4f4f-9dc9-9e49444abb43" providerId="ADAL" clId="{33A93C37-4F6D-48EC-9703-2899AF5F5EAD}" dt="2021-01-09T16:44:25.675" v="4274" actId="113"/>
          <ac:spMkLst>
            <pc:docMk/>
            <pc:sldMk cId="1584654462" sldId="268"/>
            <ac:spMk id="2" creationId="{CA9B95B9-E09B-4857-AE22-FDE612F78C10}"/>
          </ac:spMkLst>
        </pc:spChg>
        <pc:spChg chg="add mod">
          <ac:chgData name="Claire Louise Davies (2007261)" userId="e30d6eda-8c4e-4f4f-9dc9-9e49444abb43" providerId="ADAL" clId="{33A93C37-4F6D-48EC-9703-2899AF5F5EAD}" dt="2021-01-11T20:11:15.772" v="9136" actId="20577"/>
          <ac:spMkLst>
            <pc:docMk/>
            <pc:sldMk cId="1584654462" sldId="268"/>
            <ac:spMk id="8" creationId="{7EC65A6F-1E18-46F0-A242-65E7F322FF4B}"/>
          </ac:spMkLst>
        </pc:spChg>
        <pc:spChg chg="add del mod">
          <ac:chgData name="Claire Louise Davies (2007261)" userId="e30d6eda-8c4e-4f4f-9dc9-9e49444abb43" providerId="ADAL" clId="{33A93C37-4F6D-48EC-9703-2899AF5F5EAD}" dt="2021-01-10T12:45:06.956" v="4452"/>
          <ac:spMkLst>
            <pc:docMk/>
            <pc:sldMk cId="1584654462" sldId="268"/>
            <ac:spMk id="9" creationId="{E77F1A8A-A522-4EE5-9CAA-AE6278A30A64}"/>
          </ac:spMkLst>
        </pc:spChg>
        <pc:spChg chg="add del mod">
          <ac:chgData name="Claire Louise Davies (2007261)" userId="e30d6eda-8c4e-4f4f-9dc9-9e49444abb43" providerId="ADAL" clId="{33A93C37-4F6D-48EC-9703-2899AF5F5EAD}" dt="2021-01-10T12:46:45.976" v="4482"/>
          <ac:spMkLst>
            <pc:docMk/>
            <pc:sldMk cId="1584654462" sldId="268"/>
            <ac:spMk id="10" creationId="{7BB90EB8-4A12-4C77-8CF1-D623F7C2E91B}"/>
          </ac:spMkLst>
        </pc:spChg>
        <pc:spChg chg="add mod">
          <ac:chgData name="Claire Louise Davies (2007261)" userId="e30d6eda-8c4e-4f4f-9dc9-9e49444abb43" providerId="ADAL" clId="{33A93C37-4F6D-48EC-9703-2899AF5F5EAD}" dt="2021-01-11T20:11:36.844" v="9137" actId="20577"/>
          <ac:spMkLst>
            <pc:docMk/>
            <pc:sldMk cId="1584654462" sldId="268"/>
            <ac:spMk id="11" creationId="{5CC21AE3-C054-41FB-B27C-9C276A803DD9}"/>
          </ac:spMkLst>
        </pc:spChg>
        <pc:picChg chg="add del">
          <ac:chgData name="Claire Louise Davies (2007261)" userId="e30d6eda-8c4e-4f4f-9dc9-9e49444abb43" providerId="ADAL" clId="{33A93C37-4F6D-48EC-9703-2899AF5F5EAD}" dt="2021-01-09T16:44:13.404" v="4270" actId="26606"/>
          <ac:picMkLst>
            <pc:docMk/>
            <pc:sldMk cId="1584654462" sldId="268"/>
            <ac:picMk id="4" creationId="{1F883E1F-D36B-4DEC-8441-28840D069CF6}"/>
          </ac:picMkLst>
        </pc:picChg>
        <pc:picChg chg="add del">
          <ac:chgData name="Claire Louise Davies (2007261)" userId="e30d6eda-8c4e-4f4f-9dc9-9e49444abb43" providerId="ADAL" clId="{33A93C37-4F6D-48EC-9703-2899AF5F5EAD}" dt="2021-01-09T16:44:13.404" v="4270" actId="26606"/>
          <ac:picMkLst>
            <pc:docMk/>
            <pc:sldMk cId="1584654462" sldId="268"/>
            <ac:picMk id="8" creationId="{CFD580F5-E7BF-4C1D-BEFD-4A4601EBA876}"/>
          </ac:picMkLst>
        </pc:picChg>
        <pc:picChg chg="add del">
          <ac:chgData name="Claire Louise Davies (2007261)" userId="e30d6eda-8c4e-4f4f-9dc9-9e49444abb43" providerId="ADAL" clId="{33A93C37-4F6D-48EC-9703-2899AF5F5EAD}" dt="2021-01-09T16:44:13.404" v="4270" actId="26606"/>
          <ac:picMkLst>
            <pc:docMk/>
            <pc:sldMk cId="1584654462" sldId="268"/>
            <ac:picMk id="10" creationId="{F0F06750-78FE-4472-8DA5-14CF3336F811}"/>
          </ac:picMkLst>
        </pc:picChg>
      </pc:sldChg>
      <pc:sldChg chg="addSp delSp modSp mod">
        <pc:chgData name="Claire Louise Davies (2007261)" userId="e30d6eda-8c4e-4f4f-9dc9-9e49444abb43" providerId="ADAL" clId="{33A93C37-4F6D-48EC-9703-2899AF5F5EAD}" dt="2021-01-11T20:00:18.703" v="9008" actId="14100"/>
        <pc:sldMkLst>
          <pc:docMk/>
          <pc:sldMk cId="3942718630" sldId="269"/>
        </pc:sldMkLst>
        <pc:spChg chg="mod">
          <ac:chgData name="Claire Louise Davies (2007261)" userId="e30d6eda-8c4e-4f4f-9dc9-9e49444abb43" providerId="ADAL" clId="{33A93C37-4F6D-48EC-9703-2899AF5F5EAD}" dt="2021-01-11T20:00:18.703" v="9008" actId="14100"/>
          <ac:spMkLst>
            <pc:docMk/>
            <pc:sldMk cId="3942718630" sldId="269"/>
            <ac:spMk id="2" creationId="{BDA1F535-7242-8A45-9D6C-2325746B6581}"/>
          </ac:spMkLst>
        </pc:spChg>
        <pc:spChg chg="del mod">
          <ac:chgData name="Claire Louise Davies (2007261)" userId="e30d6eda-8c4e-4f4f-9dc9-9e49444abb43" providerId="ADAL" clId="{33A93C37-4F6D-48EC-9703-2899AF5F5EAD}" dt="2021-01-11T18:57:13.662" v="8884" actId="478"/>
          <ac:spMkLst>
            <pc:docMk/>
            <pc:sldMk cId="3942718630" sldId="269"/>
            <ac:spMk id="3" creationId="{3CB9B142-95CE-A84B-90B7-F5AF922B7966}"/>
          </ac:spMkLst>
        </pc:spChg>
        <pc:spChg chg="add del mod">
          <ac:chgData name="Claire Louise Davies (2007261)" userId="e30d6eda-8c4e-4f4f-9dc9-9e49444abb43" providerId="ADAL" clId="{33A93C37-4F6D-48EC-9703-2899AF5F5EAD}" dt="2021-01-11T18:57:20.598" v="8887" actId="478"/>
          <ac:spMkLst>
            <pc:docMk/>
            <pc:sldMk cId="3942718630" sldId="269"/>
            <ac:spMk id="5" creationId="{CEF57823-7CC8-4AC6-AADB-173C9E4BAF25}"/>
          </ac:spMkLst>
        </pc:spChg>
        <pc:spChg chg="add del mod">
          <ac:chgData name="Claire Louise Davies (2007261)" userId="e30d6eda-8c4e-4f4f-9dc9-9e49444abb43" providerId="ADAL" clId="{33A93C37-4F6D-48EC-9703-2899AF5F5EAD}" dt="2021-01-11T19:33:46.468" v="8950" actId="478"/>
          <ac:spMkLst>
            <pc:docMk/>
            <pc:sldMk cId="3942718630" sldId="269"/>
            <ac:spMk id="6" creationId="{6546300C-C5A1-4D19-B3C7-ECE15E6C6565}"/>
          </ac:spMkLst>
        </pc:spChg>
        <pc:spChg chg="add del mod">
          <ac:chgData name="Claire Louise Davies (2007261)" userId="e30d6eda-8c4e-4f4f-9dc9-9e49444abb43" providerId="ADAL" clId="{33A93C37-4F6D-48EC-9703-2899AF5F5EAD}" dt="2021-01-11T19:34:23.033" v="8958"/>
          <ac:spMkLst>
            <pc:docMk/>
            <pc:sldMk cId="3942718630" sldId="269"/>
            <ac:spMk id="7" creationId="{541D8406-CBE3-42F5-A1D1-9DD45EA8D79C}"/>
          </ac:spMkLst>
        </pc:spChg>
        <pc:spChg chg="add mod">
          <ac:chgData name="Claire Louise Davies (2007261)" userId="e30d6eda-8c4e-4f4f-9dc9-9e49444abb43" providerId="ADAL" clId="{33A93C37-4F6D-48EC-9703-2899AF5F5EAD}" dt="2021-01-11T20:00:10.842" v="9007" actId="14100"/>
          <ac:spMkLst>
            <pc:docMk/>
            <pc:sldMk cId="3942718630" sldId="269"/>
            <ac:spMk id="8" creationId="{DF065D60-BB73-42EA-9C1B-056907347204}"/>
          </ac:spMkLst>
        </pc:spChg>
      </pc:sldChg>
      <pc:sldChg chg="addSp delSp modSp new mod">
        <pc:chgData name="Claire Louise Davies (2007261)" userId="e30d6eda-8c4e-4f4f-9dc9-9e49444abb43" providerId="ADAL" clId="{33A93C37-4F6D-48EC-9703-2899AF5F5EAD}" dt="2021-01-11T19:59:33.102" v="8995" actId="14100"/>
        <pc:sldMkLst>
          <pc:docMk/>
          <pc:sldMk cId="628614497" sldId="270"/>
        </pc:sldMkLst>
        <pc:spChg chg="del mod">
          <ac:chgData name="Claire Louise Davies (2007261)" userId="e30d6eda-8c4e-4f4f-9dc9-9e49444abb43" providerId="ADAL" clId="{33A93C37-4F6D-48EC-9703-2899AF5F5EAD}" dt="2021-01-11T19:34:31.683" v="8961" actId="478"/>
          <ac:spMkLst>
            <pc:docMk/>
            <pc:sldMk cId="628614497" sldId="270"/>
            <ac:spMk id="2" creationId="{BA678B68-7E43-4E89-9136-EAED011CCD67}"/>
          </ac:spMkLst>
        </pc:spChg>
        <pc:spChg chg="del mod">
          <ac:chgData name="Claire Louise Davies (2007261)" userId="e30d6eda-8c4e-4f4f-9dc9-9e49444abb43" providerId="ADAL" clId="{33A93C37-4F6D-48EC-9703-2899AF5F5EAD}" dt="2021-01-11T19:33:10.247" v="8946" actId="478"/>
          <ac:spMkLst>
            <pc:docMk/>
            <pc:sldMk cId="628614497" sldId="270"/>
            <ac:spMk id="3" creationId="{7FD3120F-08E1-419A-872A-94F771F3448C}"/>
          </ac:spMkLst>
        </pc:spChg>
        <pc:spChg chg="add mod">
          <ac:chgData name="Claire Louise Davies (2007261)" userId="e30d6eda-8c4e-4f4f-9dc9-9e49444abb43" providerId="ADAL" clId="{33A93C37-4F6D-48EC-9703-2899AF5F5EAD}" dt="2021-01-11T19:59:33.102" v="8995" actId="14100"/>
          <ac:spMkLst>
            <pc:docMk/>
            <pc:sldMk cId="628614497" sldId="270"/>
            <ac:spMk id="5" creationId="{93D5CCF9-2030-48A6-BEAD-49AFBFE6FA2F}"/>
          </ac:spMkLst>
        </pc:spChg>
        <pc:spChg chg="add del mod">
          <ac:chgData name="Claire Louise Davies (2007261)" userId="e30d6eda-8c4e-4f4f-9dc9-9e49444abb43" providerId="ADAL" clId="{33A93C37-4F6D-48EC-9703-2899AF5F5EAD}" dt="2021-01-11T19:56:20.424" v="8970" actId="478"/>
          <ac:spMkLst>
            <pc:docMk/>
            <pc:sldMk cId="628614497" sldId="270"/>
            <ac:spMk id="7" creationId="{32D7F59E-6F00-42F5-B964-9CFE2AFD26D6}"/>
          </ac:spMkLst>
        </pc:spChg>
        <pc:spChg chg="add mod">
          <ac:chgData name="Claire Louise Davies (2007261)" userId="e30d6eda-8c4e-4f4f-9dc9-9e49444abb43" providerId="ADAL" clId="{33A93C37-4F6D-48EC-9703-2899AF5F5EAD}" dt="2021-01-11T19:58:36.563" v="8993" actId="255"/>
          <ac:spMkLst>
            <pc:docMk/>
            <pc:sldMk cId="628614497" sldId="270"/>
            <ac:spMk id="8" creationId="{C79AA044-A841-4C2A-96BA-2C8E11D28140}"/>
          </ac:spMkLst>
        </pc:spChg>
      </pc:sldChg>
    </pc:docChg>
  </pc:docChgLst>
  <pc:docChgLst>
    <pc:chgData name="Claire Louise Davies" userId="e30d6eda-8c4e-4f4f-9dc9-9e49444abb43" providerId="ADAL" clId="{07A71A75-DB7B-5241-B1A3-42EC8ADECFCD}"/>
    <pc:docChg chg="undo custSel addSld modSld">
      <pc:chgData name="Claire Louise Davies" userId="e30d6eda-8c4e-4f4f-9dc9-9e49444abb43" providerId="ADAL" clId="{07A71A75-DB7B-5241-B1A3-42EC8ADECFCD}" dt="2021-01-10T14:09:41.015" v="595" actId="1076"/>
      <pc:docMkLst>
        <pc:docMk/>
      </pc:docMkLst>
      <pc:sldChg chg="modSp">
        <pc:chgData name="Claire Louise Davies" userId="e30d6eda-8c4e-4f4f-9dc9-9e49444abb43" providerId="ADAL" clId="{07A71A75-DB7B-5241-B1A3-42EC8ADECFCD}" dt="2021-01-08T20:16:40.859" v="98" actId="20577"/>
        <pc:sldMkLst>
          <pc:docMk/>
          <pc:sldMk cId="3568491066" sldId="256"/>
        </pc:sldMkLst>
        <pc:spChg chg="mod">
          <ac:chgData name="Claire Louise Davies" userId="e30d6eda-8c4e-4f4f-9dc9-9e49444abb43" providerId="ADAL" clId="{07A71A75-DB7B-5241-B1A3-42EC8ADECFCD}" dt="2021-01-08T20:16:40.859" v="98" actId="20577"/>
          <ac:spMkLst>
            <pc:docMk/>
            <pc:sldMk cId="3568491066" sldId="256"/>
            <ac:spMk id="2" creationId="{DDDDA252-1E51-C448-8957-BD75FBBCCA9D}"/>
          </ac:spMkLst>
        </pc:spChg>
        <pc:spChg chg="mod">
          <ac:chgData name="Claire Louise Davies" userId="e30d6eda-8c4e-4f4f-9dc9-9e49444abb43" providerId="ADAL" clId="{07A71A75-DB7B-5241-B1A3-42EC8ADECFCD}" dt="2021-01-08T20:15:50.441" v="97" actId="20577"/>
          <ac:spMkLst>
            <pc:docMk/>
            <pc:sldMk cId="3568491066" sldId="256"/>
            <ac:spMk id="3" creationId="{ED71033D-6367-DB41-A5FB-42E8F88C492E}"/>
          </ac:spMkLst>
        </pc:spChg>
      </pc:sldChg>
      <pc:sldChg chg="modSp new">
        <pc:chgData name="Claire Louise Davies" userId="e30d6eda-8c4e-4f4f-9dc9-9e49444abb43" providerId="ADAL" clId="{07A71A75-DB7B-5241-B1A3-42EC8ADECFCD}" dt="2021-01-09T08:52:20.449" v="163" actId="14100"/>
        <pc:sldMkLst>
          <pc:docMk/>
          <pc:sldMk cId="2252149563" sldId="257"/>
        </pc:sldMkLst>
        <pc:spChg chg="mod">
          <ac:chgData name="Claire Louise Davies" userId="e30d6eda-8c4e-4f4f-9dc9-9e49444abb43" providerId="ADAL" clId="{07A71A75-DB7B-5241-B1A3-42EC8ADECFCD}" dt="2021-01-09T08:51:30.151" v="162" actId="20577"/>
          <ac:spMkLst>
            <pc:docMk/>
            <pc:sldMk cId="2252149563" sldId="257"/>
            <ac:spMk id="2" creationId="{2E369499-EE19-BC4C-B17E-CE585ED61158}"/>
          </ac:spMkLst>
        </pc:spChg>
        <pc:spChg chg="mod">
          <ac:chgData name="Claire Louise Davies" userId="e30d6eda-8c4e-4f4f-9dc9-9e49444abb43" providerId="ADAL" clId="{07A71A75-DB7B-5241-B1A3-42EC8ADECFCD}" dt="2021-01-09T08:52:20.449" v="163" actId="14100"/>
          <ac:spMkLst>
            <pc:docMk/>
            <pc:sldMk cId="2252149563" sldId="257"/>
            <ac:spMk id="3" creationId="{9F87DA66-9F4B-6E45-8B31-406AFC0AAF7F}"/>
          </ac:spMkLst>
        </pc:spChg>
      </pc:sldChg>
      <pc:sldChg chg="new">
        <pc:chgData name="Claire Louise Davies" userId="e30d6eda-8c4e-4f4f-9dc9-9e49444abb43" providerId="ADAL" clId="{07A71A75-DB7B-5241-B1A3-42EC8ADECFCD}" dt="2021-01-09T08:52:35.695" v="164" actId="680"/>
        <pc:sldMkLst>
          <pc:docMk/>
          <pc:sldMk cId="2135741082" sldId="258"/>
        </pc:sldMkLst>
      </pc:sldChg>
      <pc:sldChg chg="addSp delSp modSp new">
        <pc:chgData name="Claire Louise Davies" userId="e30d6eda-8c4e-4f4f-9dc9-9e49444abb43" providerId="ADAL" clId="{07A71A75-DB7B-5241-B1A3-42EC8ADECFCD}" dt="2021-01-09T08:57:36.142" v="180" actId="14100"/>
        <pc:sldMkLst>
          <pc:docMk/>
          <pc:sldMk cId="3308220005" sldId="259"/>
        </pc:sldMkLst>
        <pc:spChg chg="del">
          <ac:chgData name="Claire Louise Davies" userId="e30d6eda-8c4e-4f4f-9dc9-9e49444abb43" providerId="ADAL" clId="{07A71A75-DB7B-5241-B1A3-42EC8ADECFCD}" dt="2021-01-09T08:55:40.718" v="166" actId="931"/>
          <ac:spMkLst>
            <pc:docMk/>
            <pc:sldMk cId="3308220005" sldId="259"/>
            <ac:spMk id="3" creationId="{A1E9DF00-0F1A-034D-99D0-892F2C5E95B6}"/>
          </ac:spMkLst>
        </pc:spChg>
        <pc:picChg chg="add mod ord">
          <ac:chgData name="Claire Louise Davies" userId="e30d6eda-8c4e-4f4f-9dc9-9e49444abb43" providerId="ADAL" clId="{07A71A75-DB7B-5241-B1A3-42EC8ADECFCD}" dt="2021-01-09T08:57:36.142" v="180" actId="14100"/>
          <ac:picMkLst>
            <pc:docMk/>
            <pc:sldMk cId="3308220005" sldId="259"/>
            <ac:picMk id="4" creationId="{B3A251D6-96FA-314D-A6A7-BB1DAA797060}"/>
          </ac:picMkLst>
        </pc:picChg>
      </pc:sldChg>
      <pc:sldChg chg="addSp modSp new">
        <pc:chgData name="Claire Louise Davies" userId="e30d6eda-8c4e-4f4f-9dc9-9e49444abb43" providerId="ADAL" clId="{07A71A75-DB7B-5241-B1A3-42EC8ADECFCD}" dt="2021-01-09T16:34:03.428" v="236" actId="14100"/>
        <pc:sldMkLst>
          <pc:docMk/>
          <pc:sldMk cId="1872530439" sldId="260"/>
        </pc:sldMkLst>
        <pc:spChg chg="add mod">
          <ac:chgData name="Claire Louise Davies" userId="e30d6eda-8c4e-4f4f-9dc9-9e49444abb43" providerId="ADAL" clId="{07A71A75-DB7B-5241-B1A3-42EC8ADECFCD}" dt="2021-01-09T16:32:48.345" v="231" actId="22"/>
          <ac:spMkLst>
            <pc:docMk/>
            <pc:sldMk cId="1872530439" sldId="260"/>
            <ac:spMk id="5" creationId="{59E23571-3327-C649-9D38-AF04AD9FE12C}"/>
          </ac:spMkLst>
        </pc:spChg>
        <pc:spChg chg="add">
          <ac:chgData name="Claire Louise Davies" userId="e30d6eda-8c4e-4f4f-9dc9-9e49444abb43" providerId="ADAL" clId="{07A71A75-DB7B-5241-B1A3-42EC8ADECFCD}" dt="2021-01-09T16:32:53.378" v="232" actId="22"/>
          <ac:spMkLst>
            <pc:docMk/>
            <pc:sldMk cId="1872530439" sldId="260"/>
            <ac:spMk id="6" creationId="{9C2B249C-5E66-8B40-9EC2-252F7F180198}"/>
          </ac:spMkLst>
        </pc:spChg>
        <pc:picChg chg="add mod">
          <ac:chgData name="Claire Louise Davies" userId="e30d6eda-8c4e-4f4f-9dc9-9e49444abb43" providerId="ADAL" clId="{07A71A75-DB7B-5241-B1A3-42EC8ADECFCD}" dt="2021-01-09T16:34:03.428" v="236" actId="14100"/>
          <ac:picMkLst>
            <pc:docMk/>
            <pc:sldMk cId="1872530439" sldId="260"/>
            <ac:picMk id="3" creationId="{5F6C6F00-30AA-0149-AD53-7899875DCF64}"/>
          </ac:picMkLst>
        </pc:picChg>
      </pc:sldChg>
      <pc:sldChg chg="addSp delSp modSp new">
        <pc:chgData name="Claire Louise Davies" userId="e30d6eda-8c4e-4f4f-9dc9-9e49444abb43" providerId="ADAL" clId="{07A71A75-DB7B-5241-B1A3-42EC8ADECFCD}" dt="2021-01-09T21:13:29.466" v="562" actId="20577"/>
        <pc:sldMkLst>
          <pc:docMk/>
          <pc:sldMk cId="3547023362" sldId="261"/>
        </pc:sldMkLst>
        <pc:spChg chg="del">
          <ac:chgData name="Claire Louise Davies" userId="e30d6eda-8c4e-4f4f-9dc9-9e49444abb43" providerId="ADAL" clId="{07A71A75-DB7B-5241-B1A3-42EC8ADECFCD}" dt="2021-01-09T20:49:08.806" v="302" actId="478"/>
          <ac:spMkLst>
            <pc:docMk/>
            <pc:sldMk cId="3547023362" sldId="261"/>
            <ac:spMk id="2" creationId="{E64190C0-76A7-BC4D-9D9B-0AB1A2E254AF}"/>
          </ac:spMkLst>
        </pc:spChg>
        <pc:spChg chg="del">
          <ac:chgData name="Claire Louise Davies" userId="e30d6eda-8c4e-4f4f-9dc9-9e49444abb43" providerId="ADAL" clId="{07A71A75-DB7B-5241-B1A3-42EC8ADECFCD}" dt="2021-01-09T20:46:38.711" v="284" actId="931"/>
          <ac:spMkLst>
            <pc:docMk/>
            <pc:sldMk cId="3547023362" sldId="261"/>
            <ac:spMk id="3" creationId="{C219BB51-27B2-8E46-AF68-0E516418E989}"/>
          </ac:spMkLst>
        </pc:spChg>
        <pc:spChg chg="add">
          <ac:chgData name="Claire Louise Davies" userId="e30d6eda-8c4e-4f4f-9dc9-9e49444abb43" providerId="ADAL" clId="{07A71A75-DB7B-5241-B1A3-42EC8ADECFCD}" dt="2021-01-09T20:47:20.901" v="288" actId="139"/>
          <ac:spMkLst>
            <pc:docMk/>
            <pc:sldMk cId="3547023362" sldId="261"/>
            <ac:spMk id="5" creationId="{2B470DF3-EF18-C543-919B-D3FFFAC6BEB7}"/>
          </ac:spMkLst>
        </pc:spChg>
        <pc:spChg chg="add del mod">
          <ac:chgData name="Claire Louise Davies" userId="e30d6eda-8c4e-4f4f-9dc9-9e49444abb43" providerId="ADAL" clId="{07A71A75-DB7B-5241-B1A3-42EC8ADECFCD}" dt="2021-01-09T20:48:06.301" v="290" actId="931"/>
          <ac:spMkLst>
            <pc:docMk/>
            <pc:sldMk cId="3547023362" sldId="261"/>
            <ac:spMk id="7" creationId="{A078B13C-1E07-5A4A-A485-8A64798B217B}"/>
          </ac:spMkLst>
        </pc:spChg>
        <pc:spChg chg="add del mod">
          <ac:chgData name="Claire Louise Davies" userId="e30d6eda-8c4e-4f4f-9dc9-9e49444abb43" providerId="ADAL" clId="{07A71A75-DB7B-5241-B1A3-42EC8ADECFCD}" dt="2021-01-09T21:12:42.669" v="525" actId="478"/>
          <ac:spMkLst>
            <pc:docMk/>
            <pc:sldMk cId="3547023362" sldId="261"/>
            <ac:spMk id="12" creationId="{3B195FB9-A64A-7D4C-B5CE-946B64CC66A4}"/>
          </ac:spMkLst>
        </pc:spChg>
        <pc:spChg chg="add mod">
          <ac:chgData name="Claire Louise Davies" userId="e30d6eda-8c4e-4f4f-9dc9-9e49444abb43" providerId="ADAL" clId="{07A71A75-DB7B-5241-B1A3-42EC8ADECFCD}" dt="2021-01-09T20:53:58.067" v="369" actId="1076"/>
          <ac:spMkLst>
            <pc:docMk/>
            <pc:sldMk cId="3547023362" sldId="261"/>
            <ac:spMk id="13" creationId="{402995E1-B26E-1D43-86D3-41A71F0B9610}"/>
          </ac:spMkLst>
        </pc:spChg>
        <pc:spChg chg="add">
          <ac:chgData name="Claire Louise Davies" userId="e30d6eda-8c4e-4f4f-9dc9-9e49444abb43" providerId="ADAL" clId="{07A71A75-DB7B-5241-B1A3-42EC8ADECFCD}" dt="2021-01-09T20:54:00.973" v="370" actId="139"/>
          <ac:spMkLst>
            <pc:docMk/>
            <pc:sldMk cId="3547023362" sldId="261"/>
            <ac:spMk id="14" creationId="{AA1893C0-EEFC-E747-A03B-7F194075B46C}"/>
          </ac:spMkLst>
        </pc:spChg>
        <pc:spChg chg="add">
          <ac:chgData name="Claire Louise Davies" userId="e30d6eda-8c4e-4f4f-9dc9-9e49444abb43" providerId="ADAL" clId="{07A71A75-DB7B-5241-B1A3-42EC8ADECFCD}" dt="2021-01-09T21:11:56.488" v="522" actId="139"/>
          <ac:spMkLst>
            <pc:docMk/>
            <pc:sldMk cId="3547023362" sldId="261"/>
            <ac:spMk id="15" creationId="{23E84D27-015A-3447-A000-E826B005AB0E}"/>
          </ac:spMkLst>
        </pc:spChg>
        <pc:spChg chg="add mod">
          <ac:chgData name="Claire Louise Davies" userId="e30d6eda-8c4e-4f4f-9dc9-9e49444abb43" providerId="ADAL" clId="{07A71A75-DB7B-5241-B1A3-42EC8ADECFCD}" dt="2021-01-09T21:13:29.466" v="562" actId="20577"/>
          <ac:spMkLst>
            <pc:docMk/>
            <pc:sldMk cId="3547023362" sldId="261"/>
            <ac:spMk id="16" creationId="{ED84C5C7-0ECC-284A-9426-1D148260065F}"/>
          </ac:spMkLst>
        </pc:spChg>
        <pc:spChg chg="add mod">
          <ac:chgData name="Claire Louise Davies" userId="e30d6eda-8c4e-4f4f-9dc9-9e49444abb43" providerId="ADAL" clId="{07A71A75-DB7B-5241-B1A3-42EC8ADECFCD}" dt="2021-01-09T21:12:58.620" v="535" actId="20577"/>
          <ac:spMkLst>
            <pc:docMk/>
            <pc:sldMk cId="3547023362" sldId="261"/>
            <ac:spMk id="17" creationId="{853BF96F-C5FE-1242-8416-0B363F8E1517}"/>
          </ac:spMkLst>
        </pc:spChg>
        <pc:picChg chg="add del mod ord">
          <ac:chgData name="Claire Louise Davies" userId="e30d6eda-8c4e-4f4f-9dc9-9e49444abb43" providerId="ADAL" clId="{07A71A75-DB7B-5241-B1A3-42EC8ADECFCD}" dt="2021-01-09T20:47:49.816" v="289" actId="478"/>
          <ac:picMkLst>
            <pc:docMk/>
            <pc:sldMk cId="3547023362" sldId="261"/>
            <ac:picMk id="4" creationId="{8E3C54A4-AFD6-4046-B1A7-EFEE51B7AA19}"/>
          </ac:picMkLst>
        </pc:picChg>
        <pc:picChg chg="add mod ord">
          <ac:chgData name="Claire Louise Davies" userId="e30d6eda-8c4e-4f4f-9dc9-9e49444abb43" providerId="ADAL" clId="{07A71A75-DB7B-5241-B1A3-42EC8ADECFCD}" dt="2021-01-09T20:48:13.960" v="293" actId="14100"/>
          <ac:picMkLst>
            <pc:docMk/>
            <pc:sldMk cId="3547023362" sldId="261"/>
            <ac:picMk id="8" creationId="{048E7997-450D-834C-9E64-5E4B6810C953}"/>
          </ac:picMkLst>
        </pc:picChg>
        <pc:picChg chg="add mod">
          <ac:chgData name="Claire Louise Davies" userId="e30d6eda-8c4e-4f4f-9dc9-9e49444abb43" providerId="ADAL" clId="{07A71A75-DB7B-5241-B1A3-42EC8ADECFCD}" dt="2021-01-09T20:49:04.445" v="301" actId="1076"/>
          <ac:picMkLst>
            <pc:docMk/>
            <pc:sldMk cId="3547023362" sldId="261"/>
            <ac:picMk id="9" creationId="{6496DE72-3D92-924E-B6F1-BD2893DF95B6}"/>
          </ac:picMkLst>
        </pc:picChg>
        <pc:picChg chg="add mod">
          <ac:chgData name="Claire Louise Davies" userId="e30d6eda-8c4e-4f4f-9dc9-9e49444abb43" providerId="ADAL" clId="{07A71A75-DB7B-5241-B1A3-42EC8ADECFCD}" dt="2021-01-09T20:50:29.605" v="305" actId="1076"/>
          <ac:picMkLst>
            <pc:docMk/>
            <pc:sldMk cId="3547023362" sldId="261"/>
            <ac:picMk id="10" creationId="{B278A8B5-6CC1-D54E-B634-51C6DEAD0C50}"/>
          </ac:picMkLst>
        </pc:picChg>
        <pc:picChg chg="add mod">
          <ac:chgData name="Claire Louise Davies" userId="e30d6eda-8c4e-4f4f-9dc9-9e49444abb43" providerId="ADAL" clId="{07A71A75-DB7B-5241-B1A3-42EC8ADECFCD}" dt="2021-01-09T20:51:28.355" v="308" actId="1076"/>
          <ac:picMkLst>
            <pc:docMk/>
            <pc:sldMk cId="3547023362" sldId="261"/>
            <ac:picMk id="11" creationId="{9FE462A3-A0BB-164B-AA89-FC94BE32BAD0}"/>
          </ac:picMkLst>
        </pc:picChg>
      </pc:sldChg>
      <pc:sldChg chg="addSp delSp modSp new">
        <pc:chgData name="Claire Louise Davies" userId="e30d6eda-8c4e-4f4f-9dc9-9e49444abb43" providerId="ADAL" clId="{07A71A75-DB7B-5241-B1A3-42EC8ADECFCD}" dt="2021-01-10T13:25:03.327" v="581" actId="931"/>
        <pc:sldMkLst>
          <pc:docMk/>
          <pc:sldMk cId="3442469902" sldId="262"/>
        </pc:sldMkLst>
        <pc:spChg chg="mod">
          <ac:chgData name="Claire Louise Davies" userId="e30d6eda-8c4e-4f4f-9dc9-9e49444abb43" providerId="ADAL" clId="{07A71A75-DB7B-5241-B1A3-42EC8ADECFCD}" dt="2021-01-09T21:10:47.634" v="517" actId="2711"/>
          <ac:spMkLst>
            <pc:docMk/>
            <pc:sldMk cId="3442469902" sldId="262"/>
            <ac:spMk id="2" creationId="{4FDB20A7-37DD-3F4D-8265-61C3E18B383F}"/>
          </ac:spMkLst>
        </pc:spChg>
        <pc:spChg chg="del mod">
          <ac:chgData name="Claire Louise Davies" userId="e30d6eda-8c4e-4f4f-9dc9-9e49444abb43" providerId="ADAL" clId="{07A71A75-DB7B-5241-B1A3-42EC8ADECFCD}" dt="2021-01-09T20:56:41" v="380" actId="478"/>
          <ac:spMkLst>
            <pc:docMk/>
            <pc:sldMk cId="3442469902" sldId="262"/>
            <ac:spMk id="3" creationId="{AB929B8D-EA56-ED4F-8DD9-DB5D4BAC3A0F}"/>
          </ac:spMkLst>
        </pc:spChg>
        <pc:picChg chg="add mod">
          <ac:chgData name="Claire Louise Davies" userId="e30d6eda-8c4e-4f4f-9dc9-9e49444abb43" providerId="ADAL" clId="{07A71A75-DB7B-5241-B1A3-42EC8ADECFCD}" dt="2021-01-10T13:24:49.704" v="580" actId="1076"/>
          <ac:picMkLst>
            <pc:docMk/>
            <pc:sldMk cId="3442469902" sldId="262"/>
            <ac:picMk id="3" creationId="{E61EF7F9-25AA-1048-80CB-B66FAA1B9A4A}"/>
          </ac:picMkLst>
        </pc:picChg>
        <pc:picChg chg="add del mod">
          <ac:chgData name="Claire Louise Davies" userId="e30d6eda-8c4e-4f4f-9dc9-9e49444abb43" providerId="ADAL" clId="{07A71A75-DB7B-5241-B1A3-42EC8ADECFCD}" dt="2021-01-09T20:59:43.934" v="387" actId="478"/>
          <ac:picMkLst>
            <pc:docMk/>
            <pc:sldMk cId="3442469902" sldId="262"/>
            <ac:picMk id="4" creationId="{B0C71C10-4AF3-E744-87D5-31ECEE8B33FC}"/>
          </ac:picMkLst>
        </pc:picChg>
        <pc:picChg chg="add">
          <ac:chgData name="Claire Louise Davies" userId="e30d6eda-8c4e-4f4f-9dc9-9e49444abb43" providerId="ADAL" clId="{07A71A75-DB7B-5241-B1A3-42EC8ADECFCD}" dt="2021-01-10T13:25:03.327" v="581" actId="931"/>
          <ac:picMkLst>
            <pc:docMk/>
            <pc:sldMk cId="3442469902" sldId="262"/>
            <ac:picMk id="4" creationId="{EA009B55-D47E-1C4A-A8DD-95F788B37043}"/>
          </ac:picMkLst>
        </pc:picChg>
        <pc:picChg chg="add mod">
          <ac:chgData name="Claire Louise Davies" userId="e30d6eda-8c4e-4f4f-9dc9-9e49444abb43" providerId="ADAL" clId="{07A71A75-DB7B-5241-B1A3-42EC8ADECFCD}" dt="2021-01-09T21:02:59.347" v="412" actId="1076"/>
          <ac:picMkLst>
            <pc:docMk/>
            <pc:sldMk cId="3442469902" sldId="262"/>
            <ac:picMk id="5" creationId="{7CE37C6A-B857-5E4F-9C38-DA19253FDBFF}"/>
          </ac:picMkLst>
        </pc:picChg>
        <pc:picChg chg="add mod">
          <ac:chgData name="Claire Louise Davies" userId="e30d6eda-8c4e-4f4f-9dc9-9e49444abb43" providerId="ADAL" clId="{07A71A75-DB7B-5241-B1A3-42EC8ADECFCD}" dt="2021-01-09T21:03:03.900" v="413" actId="1076"/>
          <ac:picMkLst>
            <pc:docMk/>
            <pc:sldMk cId="3442469902" sldId="262"/>
            <ac:picMk id="6" creationId="{61ED5882-1A0B-CF41-A366-D2D3A0CF6561}"/>
          </ac:picMkLst>
        </pc:picChg>
        <pc:picChg chg="add mod">
          <ac:chgData name="Claire Louise Davies" userId="e30d6eda-8c4e-4f4f-9dc9-9e49444abb43" providerId="ADAL" clId="{07A71A75-DB7B-5241-B1A3-42EC8ADECFCD}" dt="2021-01-09T21:03:07.320" v="414" actId="1076"/>
          <ac:picMkLst>
            <pc:docMk/>
            <pc:sldMk cId="3442469902" sldId="262"/>
            <ac:picMk id="7" creationId="{5F2078DD-D7FE-5648-A92E-7C52A2B4FAA5}"/>
          </ac:picMkLst>
        </pc:picChg>
      </pc:sldChg>
      <pc:sldChg chg="addSp delSp modSp new">
        <pc:chgData name="Claire Louise Davies" userId="e30d6eda-8c4e-4f4f-9dc9-9e49444abb43" providerId="ADAL" clId="{07A71A75-DB7B-5241-B1A3-42EC8ADECFCD}" dt="2021-01-10T13:44:14.739" v="583" actId="1076"/>
        <pc:sldMkLst>
          <pc:docMk/>
          <pc:sldMk cId="323921984" sldId="263"/>
        </pc:sldMkLst>
        <pc:spChg chg="mod">
          <ac:chgData name="Claire Louise Davies" userId="e30d6eda-8c4e-4f4f-9dc9-9e49444abb43" providerId="ADAL" clId="{07A71A75-DB7B-5241-B1A3-42EC8ADECFCD}" dt="2021-01-09T21:10:35.534" v="515" actId="2711"/>
          <ac:spMkLst>
            <pc:docMk/>
            <pc:sldMk cId="323921984" sldId="263"/>
            <ac:spMk id="2" creationId="{3A4401B4-A28F-8A40-8531-0B2C99375849}"/>
          </ac:spMkLst>
        </pc:spChg>
        <pc:spChg chg="del">
          <ac:chgData name="Claire Louise Davies" userId="e30d6eda-8c4e-4f4f-9dc9-9e49444abb43" providerId="ADAL" clId="{07A71A75-DB7B-5241-B1A3-42EC8ADECFCD}" dt="2021-01-09T21:03:45.359" v="422" actId="931"/>
          <ac:spMkLst>
            <pc:docMk/>
            <pc:sldMk cId="323921984" sldId="263"/>
            <ac:spMk id="3" creationId="{A7508839-7ED2-C94E-900A-62AAF2B90206}"/>
          </ac:spMkLst>
        </pc:spChg>
        <pc:picChg chg="add mod">
          <ac:chgData name="Claire Louise Davies" userId="e30d6eda-8c4e-4f4f-9dc9-9e49444abb43" providerId="ADAL" clId="{07A71A75-DB7B-5241-B1A3-42EC8ADECFCD}" dt="2021-01-10T13:44:14.739" v="583" actId="1076"/>
          <ac:picMkLst>
            <pc:docMk/>
            <pc:sldMk cId="323921984" sldId="263"/>
            <ac:picMk id="3" creationId="{D0936E06-8413-8A4D-8F28-8D3AC33CD5C3}"/>
          </ac:picMkLst>
        </pc:picChg>
        <pc:picChg chg="add mod ord">
          <ac:chgData name="Claire Louise Davies" userId="e30d6eda-8c4e-4f4f-9dc9-9e49444abb43" providerId="ADAL" clId="{07A71A75-DB7B-5241-B1A3-42EC8ADECFCD}" dt="2021-01-09T21:04:54.552" v="434" actId="1076"/>
          <ac:picMkLst>
            <pc:docMk/>
            <pc:sldMk cId="323921984" sldId="263"/>
            <ac:picMk id="4" creationId="{AF7E66C9-51C1-E840-A1B3-92F8C34AFF84}"/>
          </ac:picMkLst>
        </pc:picChg>
        <pc:picChg chg="add mod">
          <ac:chgData name="Claire Louise Davies" userId="e30d6eda-8c4e-4f4f-9dc9-9e49444abb43" providerId="ADAL" clId="{07A71A75-DB7B-5241-B1A3-42EC8ADECFCD}" dt="2021-01-09T21:05:09.350" v="438" actId="14100"/>
          <ac:picMkLst>
            <pc:docMk/>
            <pc:sldMk cId="323921984" sldId="263"/>
            <ac:picMk id="5" creationId="{3B65E96B-C105-6444-9131-0E60A19D7438}"/>
          </ac:picMkLst>
        </pc:picChg>
      </pc:sldChg>
      <pc:sldChg chg="addSp modSp new">
        <pc:chgData name="Claire Louise Davies" userId="e30d6eda-8c4e-4f4f-9dc9-9e49444abb43" providerId="ADAL" clId="{07A71A75-DB7B-5241-B1A3-42EC8ADECFCD}" dt="2021-01-10T14:09:41.015" v="595" actId="1076"/>
        <pc:sldMkLst>
          <pc:docMk/>
          <pc:sldMk cId="1821841487" sldId="264"/>
        </pc:sldMkLst>
        <pc:spChg chg="mod">
          <ac:chgData name="Claire Louise Davies" userId="e30d6eda-8c4e-4f4f-9dc9-9e49444abb43" providerId="ADAL" clId="{07A71A75-DB7B-5241-B1A3-42EC8ADECFCD}" dt="2021-01-09T21:10:22.549" v="513" actId="2711"/>
          <ac:spMkLst>
            <pc:docMk/>
            <pc:sldMk cId="1821841487" sldId="264"/>
            <ac:spMk id="2" creationId="{DA5FA4D4-0571-224D-A68A-81CAF316BA95}"/>
          </ac:spMkLst>
        </pc:spChg>
        <pc:picChg chg="add mod">
          <ac:chgData name="Claire Louise Davies" userId="e30d6eda-8c4e-4f4f-9dc9-9e49444abb43" providerId="ADAL" clId="{07A71A75-DB7B-5241-B1A3-42EC8ADECFCD}" dt="2021-01-10T14:09:41.015" v="595" actId="1076"/>
          <ac:picMkLst>
            <pc:docMk/>
            <pc:sldMk cId="1821841487" sldId="264"/>
            <ac:picMk id="3" creationId="{F4CCC216-D328-FD4B-890A-08F93B50D725}"/>
          </ac:picMkLst>
        </pc:picChg>
        <pc:picChg chg="add mod">
          <ac:chgData name="Claire Louise Davies" userId="e30d6eda-8c4e-4f4f-9dc9-9e49444abb43" providerId="ADAL" clId="{07A71A75-DB7B-5241-B1A3-42EC8ADECFCD}" dt="2021-01-10T14:06:10.359" v="586" actId="1076"/>
          <ac:picMkLst>
            <pc:docMk/>
            <pc:sldMk cId="1821841487" sldId="264"/>
            <ac:picMk id="6" creationId="{F4C541DD-68DC-5B4D-9E49-9423612201E8}"/>
          </ac:picMkLst>
        </pc:picChg>
        <pc:picChg chg="add mod">
          <ac:chgData name="Claire Louise Davies" userId="e30d6eda-8c4e-4f4f-9dc9-9e49444abb43" providerId="ADAL" clId="{07A71A75-DB7B-5241-B1A3-42EC8ADECFCD}" dt="2021-01-10T14:06:21.302" v="589" actId="1076"/>
          <ac:picMkLst>
            <pc:docMk/>
            <pc:sldMk cId="1821841487" sldId="264"/>
            <ac:picMk id="7" creationId="{72FEE4EB-0A53-464A-B555-E3101923F791}"/>
          </ac:picMkLst>
        </pc:picChg>
        <pc:picChg chg="add mod">
          <ac:chgData name="Claire Louise Davies" userId="e30d6eda-8c4e-4f4f-9dc9-9e49444abb43" providerId="ADAL" clId="{07A71A75-DB7B-5241-B1A3-42EC8ADECFCD}" dt="2021-01-10T14:06:33.032" v="592" actId="1076"/>
          <ac:picMkLst>
            <pc:docMk/>
            <pc:sldMk cId="1821841487" sldId="264"/>
            <ac:picMk id="8" creationId="{7C814402-F1D6-DF45-B196-E5A8D7DE1B62}"/>
          </ac:picMkLst>
        </pc:picChg>
      </pc:sldChg>
      <pc:sldChg chg="addSp delSp modSp new">
        <pc:chgData name="Claire Louise Davies" userId="e30d6eda-8c4e-4f4f-9dc9-9e49444abb43" providerId="ADAL" clId="{07A71A75-DB7B-5241-B1A3-42EC8ADECFCD}" dt="2021-01-09T21:10:09.485" v="511" actId="115"/>
        <pc:sldMkLst>
          <pc:docMk/>
          <pc:sldMk cId="1328240574" sldId="265"/>
        </pc:sldMkLst>
        <pc:spChg chg="mod">
          <ac:chgData name="Claire Louise Davies" userId="e30d6eda-8c4e-4f4f-9dc9-9e49444abb43" providerId="ADAL" clId="{07A71A75-DB7B-5241-B1A3-42EC8ADECFCD}" dt="2021-01-09T21:10:09.485" v="511" actId="115"/>
          <ac:spMkLst>
            <pc:docMk/>
            <pc:sldMk cId="1328240574" sldId="265"/>
            <ac:spMk id="2" creationId="{AEC25F88-0FE4-734E-BD39-FB8FD7D8FD28}"/>
          </ac:spMkLst>
        </pc:spChg>
        <pc:spChg chg="del">
          <ac:chgData name="Claire Louise Davies" userId="e30d6eda-8c4e-4f4f-9dc9-9e49444abb43" providerId="ADAL" clId="{07A71A75-DB7B-5241-B1A3-42EC8ADECFCD}" dt="2021-01-09T21:06:40.137" v="456" actId="931"/>
          <ac:spMkLst>
            <pc:docMk/>
            <pc:sldMk cId="1328240574" sldId="265"/>
            <ac:spMk id="3" creationId="{6D29515D-B101-C94F-8AB0-4885200C21DB}"/>
          </ac:spMkLst>
        </pc:spChg>
        <pc:picChg chg="add mod ord">
          <ac:chgData name="Claire Louise Davies" userId="e30d6eda-8c4e-4f4f-9dc9-9e49444abb43" providerId="ADAL" clId="{07A71A75-DB7B-5241-B1A3-42EC8ADECFCD}" dt="2021-01-09T21:06:44.816" v="457" actId="1076"/>
          <ac:picMkLst>
            <pc:docMk/>
            <pc:sldMk cId="1328240574" sldId="265"/>
            <ac:picMk id="4" creationId="{F160C8CA-33E9-6E40-BA57-5C74E952F566}"/>
          </ac:picMkLst>
        </pc:picChg>
        <pc:picChg chg="add mod">
          <ac:chgData name="Claire Louise Davies" userId="e30d6eda-8c4e-4f4f-9dc9-9e49444abb43" providerId="ADAL" clId="{07A71A75-DB7B-5241-B1A3-42EC8ADECFCD}" dt="2021-01-09T21:07:24.130" v="462" actId="1076"/>
          <ac:picMkLst>
            <pc:docMk/>
            <pc:sldMk cId="1328240574" sldId="265"/>
            <ac:picMk id="5" creationId="{D8376A5F-7C5B-DC4B-8A46-5373D0927A75}"/>
          </ac:picMkLst>
        </pc:picChg>
      </pc:sldChg>
      <pc:sldChg chg="modSp new">
        <pc:chgData name="Claire Louise Davies" userId="e30d6eda-8c4e-4f4f-9dc9-9e49444abb43" providerId="ADAL" clId="{07A71A75-DB7B-5241-B1A3-42EC8ADECFCD}" dt="2021-01-09T21:09:53.560" v="509" actId="1076"/>
        <pc:sldMkLst>
          <pc:docMk/>
          <pc:sldMk cId="3796568738" sldId="266"/>
        </pc:sldMkLst>
        <pc:spChg chg="mod">
          <ac:chgData name="Claire Louise Davies" userId="e30d6eda-8c4e-4f4f-9dc9-9e49444abb43" providerId="ADAL" clId="{07A71A75-DB7B-5241-B1A3-42EC8ADECFCD}" dt="2021-01-09T21:09:53.560" v="509" actId="1076"/>
          <ac:spMkLst>
            <pc:docMk/>
            <pc:sldMk cId="3796568738" sldId="266"/>
            <ac:spMk id="2" creationId="{7B83E101-B589-D24A-8702-DB1B00913934}"/>
          </ac:spMkLst>
        </pc:spChg>
      </pc:sldChg>
      <pc:sldChg chg="addSp delSp modSp new">
        <pc:chgData name="Claire Louise Davies" userId="e30d6eda-8c4e-4f4f-9dc9-9e49444abb43" providerId="ADAL" clId="{07A71A75-DB7B-5241-B1A3-42EC8ADECFCD}" dt="2021-01-09T21:15:51.559" v="577" actId="1076"/>
        <pc:sldMkLst>
          <pc:docMk/>
          <pc:sldMk cId="4124697559" sldId="267"/>
        </pc:sldMkLst>
        <pc:spChg chg="del mod">
          <ac:chgData name="Claire Louise Davies" userId="e30d6eda-8c4e-4f4f-9dc9-9e49444abb43" providerId="ADAL" clId="{07A71A75-DB7B-5241-B1A3-42EC8ADECFCD}" dt="2021-01-09T21:08:51.138" v="489" actId="478"/>
          <ac:spMkLst>
            <pc:docMk/>
            <pc:sldMk cId="4124697559" sldId="267"/>
            <ac:spMk id="2" creationId="{192CC7F0-02A5-5541-AA06-51EEEEE61E0B}"/>
          </ac:spMkLst>
        </pc:spChg>
        <pc:spChg chg="mod">
          <ac:chgData name="Claire Louise Davies" userId="e30d6eda-8c4e-4f4f-9dc9-9e49444abb43" providerId="ADAL" clId="{07A71A75-DB7B-5241-B1A3-42EC8ADECFCD}" dt="2021-01-09T08:59:35.489" v="227" actId="5793"/>
          <ac:spMkLst>
            <pc:docMk/>
            <pc:sldMk cId="4124697559" sldId="267"/>
            <ac:spMk id="3" creationId="{42D6BD56-5584-5F4B-B91B-4E66EAED5105}"/>
          </ac:spMkLst>
        </pc:spChg>
        <pc:spChg chg="add mod">
          <ac:chgData name="Claire Louise Davies" userId="e30d6eda-8c4e-4f4f-9dc9-9e49444abb43" providerId="ADAL" clId="{07A71A75-DB7B-5241-B1A3-42EC8ADECFCD}" dt="2021-01-09T21:15:51.559" v="577" actId="1076"/>
          <ac:spMkLst>
            <pc:docMk/>
            <pc:sldMk cId="4124697559" sldId="267"/>
            <ac:spMk id="5" creationId="{4BF68E9A-CEF5-5348-BB03-E18CD51AACF6}"/>
          </ac:spMkLst>
        </pc:spChg>
      </pc:sldChg>
      <pc:sldChg chg="addSp modSp">
        <pc:chgData name="Claire Louise Davies" userId="e30d6eda-8c4e-4f4f-9dc9-9e49444abb43" providerId="ADAL" clId="{07A71A75-DB7B-5241-B1A3-42EC8ADECFCD}" dt="2021-01-09T20:54:40.618" v="373" actId="1076"/>
        <pc:sldMkLst>
          <pc:docMk/>
          <pc:sldMk cId="1584654462" sldId="268"/>
        </pc:sldMkLst>
        <pc:spChg chg="add">
          <ac:chgData name="Claire Louise Davies" userId="e30d6eda-8c4e-4f4f-9dc9-9e49444abb43" providerId="ADAL" clId="{07A71A75-DB7B-5241-B1A3-42EC8ADECFCD}" dt="2021-01-09T20:43:14.660" v="249" actId="139"/>
          <ac:spMkLst>
            <pc:docMk/>
            <pc:sldMk cId="1584654462" sldId="268"/>
            <ac:spMk id="4" creationId="{EBAE5744-8F3A-214B-8AA7-AFA0018A9826}"/>
          </ac:spMkLst>
        </pc:spChg>
        <pc:spChg chg="add">
          <ac:chgData name="Claire Louise Davies" userId="e30d6eda-8c4e-4f4f-9dc9-9e49444abb43" providerId="ADAL" clId="{07A71A75-DB7B-5241-B1A3-42EC8ADECFCD}" dt="2021-01-09T20:43:24.404" v="250" actId="139"/>
          <ac:spMkLst>
            <pc:docMk/>
            <pc:sldMk cId="1584654462" sldId="268"/>
            <ac:spMk id="5" creationId="{F30C8E1C-A0C7-F748-84CF-2A7A4DE1EDC8}"/>
          </ac:spMkLst>
        </pc:spChg>
        <pc:spChg chg="add mod">
          <ac:chgData name="Claire Louise Davies" userId="e30d6eda-8c4e-4f4f-9dc9-9e49444abb43" providerId="ADAL" clId="{07A71A75-DB7B-5241-B1A3-42EC8ADECFCD}" dt="2021-01-09T20:54:40.618" v="373" actId="1076"/>
          <ac:spMkLst>
            <pc:docMk/>
            <pc:sldMk cId="1584654462" sldId="268"/>
            <ac:spMk id="6" creationId="{F121057C-04E8-0944-AE2A-6F603A44BD2F}"/>
          </ac:spMkLst>
        </pc:spChg>
        <pc:spChg chg="add">
          <ac:chgData name="Claire Louise Davies" userId="e30d6eda-8c4e-4f4f-9dc9-9e49444abb43" providerId="ADAL" clId="{07A71A75-DB7B-5241-B1A3-42EC8ADECFCD}" dt="2021-01-09T20:45:15.540" v="283" actId="139"/>
          <ac:spMkLst>
            <pc:docMk/>
            <pc:sldMk cId="1584654462" sldId="268"/>
            <ac:spMk id="7" creationId="{0B7F496F-A459-6643-8489-04D7224D74E8}"/>
          </ac:spMkLst>
        </pc:spChg>
        <pc:picChg chg="add mod">
          <ac:chgData name="Claire Louise Davies" userId="e30d6eda-8c4e-4f4f-9dc9-9e49444abb43" providerId="ADAL" clId="{07A71A75-DB7B-5241-B1A3-42EC8ADECFCD}" dt="2021-01-09T20:54:34.658" v="372" actId="1076"/>
          <ac:picMkLst>
            <pc:docMk/>
            <pc:sldMk cId="1584654462" sldId="268"/>
            <ac:picMk id="3" creationId="{3C8FC7E1-9CFB-AE4B-B3AB-2EE053FE888D}"/>
          </ac:picMkLst>
        </pc:picChg>
      </pc:sldChg>
      <pc:sldChg chg="modSp new">
        <pc:chgData name="Claire Louise Davies" userId="e30d6eda-8c4e-4f4f-9dc9-9e49444abb43" providerId="ADAL" clId="{07A71A75-DB7B-5241-B1A3-42EC8ADECFCD}" dt="2021-01-09T21:09:31.245" v="506" actId="2711"/>
        <pc:sldMkLst>
          <pc:docMk/>
          <pc:sldMk cId="3942718630" sldId="269"/>
        </pc:sldMkLst>
        <pc:spChg chg="mod">
          <ac:chgData name="Claire Louise Davies" userId="e30d6eda-8c4e-4f4f-9dc9-9e49444abb43" providerId="ADAL" clId="{07A71A75-DB7B-5241-B1A3-42EC8ADECFCD}" dt="2021-01-09T21:09:31.245" v="506" actId="2711"/>
          <ac:spMkLst>
            <pc:docMk/>
            <pc:sldMk cId="3942718630" sldId="269"/>
            <ac:spMk id="2" creationId="{BDA1F535-7242-8A45-9D6C-2325746B65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D6B73A-F5F2-420B-9578-2CD5A6110EA7}" type="datetimeFigureOut">
              <a:rPr lang="en-GB" smtClean="0"/>
              <a:t>11/01/2021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DB8AB-2654-4B09-8381-7B96CF31B121}" type="slidenum">
              <a:rPr lang="en-GB" smtClean="0"/>
              <a:t>‹#›</a:t>
            </a:fld>
            <a:endParaRPr lang="en-GB"/>
          </a:p>
        </p:txBody>
      </p:sp>
    </p:spTree>
    <p:extLst>
      <p:ext uri="{BB962C8B-B14F-4D97-AF65-F5344CB8AC3E}">
        <p14:creationId xmlns:p14="http://schemas.microsoft.com/office/powerpoint/2010/main" val="1888205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BDB8AB-2654-4B09-8381-7B96CF31B121}" type="slidenum">
              <a:rPr lang="en-GB" smtClean="0"/>
              <a:t>14</a:t>
            </a:fld>
            <a:endParaRPr lang="en-GB"/>
          </a:p>
        </p:txBody>
      </p:sp>
    </p:spTree>
    <p:extLst>
      <p:ext uri="{BB962C8B-B14F-4D97-AF65-F5344CB8AC3E}">
        <p14:creationId xmlns:p14="http://schemas.microsoft.com/office/powerpoint/2010/main" val="4066054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image" Target="../media/image2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birminghammag/8209955615"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8.jp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bestgaynews.com/2015/01/04/gay-movie-news-pride.aspx" TargetMode="External"/><Relationship Id="rId4" Type="http://schemas.openxmlformats.org/officeDocument/2006/relationships/image" Target="../media/image29.jp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A252-1E51-C448-8957-BD75FBBCCA9D}"/>
              </a:ext>
            </a:extLst>
          </p:cNvPr>
          <p:cNvSpPr>
            <a:spLocks noGrp="1"/>
          </p:cNvSpPr>
          <p:nvPr>
            <p:ph type="ctrTitle"/>
          </p:nvPr>
        </p:nvSpPr>
        <p:spPr>
          <a:xfrm>
            <a:off x="1371600" y="1039091"/>
            <a:ext cx="9448800" cy="2589410"/>
          </a:xfrm>
        </p:spPr>
        <p:txBody>
          <a:bodyPr>
            <a:normAutofit/>
          </a:bodyPr>
          <a:lstStyle/>
          <a:p>
            <a:r>
              <a:rPr lang="en-GB" sz="4800" dirty="0">
                <a:latin typeface="Times New Roman" panose="02000000000000000000" pitchFamily="2" charset="0"/>
                <a:ea typeface="Times New Roman" panose="02000000000000000000" pitchFamily="2" charset="0"/>
              </a:rPr>
              <a:t>SEMINAR :</a:t>
            </a:r>
            <a:br>
              <a:rPr lang="en-GB" sz="4800" dirty="0">
                <a:latin typeface="Times New Roman" panose="02000000000000000000" pitchFamily="2" charset="0"/>
                <a:ea typeface="Times New Roman" panose="02000000000000000000" pitchFamily="2" charset="0"/>
              </a:rPr>
            </a:br>
            <a:r>
              <a:rPr lang="en-GB" sz="4800" dirty="0">
                <a:latin typeface="Times New Roman" panose="02000000000000000000" pitchFamily="2" charset="0"/>
                <a:ea typeface="Times New Roman" panose="02000000000000000000" pitchFamily="2" charset="0"/>
              </a:rPr>
              <a:t>youth work milestones and decade of choice.</a:t>
            </a:r>
            <a:endParaRPr lang="en-US" sz="4800" dirty="0">
              <a:latin typeface="Times New Roman" panose="02000000000000000000" pitchFamily="2" charset="0"/>
              <a:ea typeface="Times New Roman" panose="02000000000000000000" pitchFamily="2" charset="0"/>
            </a:endParaRPr>
          </a:p>
        </p:txBody>
      </p:sp>
      <p:sp>
        <p:nvSpPr>
          <p:cNvPr id="3" name="Subtitle 2">
            <a:extLst>
              <a:ext uri="{FF2B5EF4-FFF2-40B4-BE49-F238E27FC236}">
                <a16:creationId xmlns:a16="http://schemas.microsoft.com/office/drawing/2014/main" id="{ED71033D-6367-DB41-A5FB-42E8F88C492E}"/>
              </a:ext>
            </a:extLst>
          </p:cNvPr>
          <p:cNvSpPr>
            <a:spLocks noGrp="1"/>
          </p:cNvSpPr>
          <p:nvPr>
            <p:ph type="subTitle" idx="1"/>
          </p:nvPr>
        </p:nvSpPr>
        <p:spPr>
          <a:xfrm>
            <a:off x="1371600" y="3632200"/>
            <a:ext cx="9448800" cy="2278405"/>
          </a:xfrm>
        </p:spPr>
        <p:txBody>
          <a:bodyPr>
            <a:normAutofit/>
          </a:bodyPr>
          <a:lstStyle/>
          <a:p>
            <a:r>
              <a:rPr lang="en-GB" sz="1600" dirty="0">
                <a:latin typeface="Times New Roman" panose="02020603050405020304" pitchFamily="18" charset="0"/>
                <a:cs typeface="Times New Roman" panose="02020603050405020304" pitchFamily="18" charset="0"/>
              </a:rPr>
              <a:t>Claire Davies 2007261.  January 13</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2021.</a:t>
            </a:r>
          </a:p>
          <a:p>
            <a:endParaRPr lang="en-GB" sz="16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(Some of the pictures included today are the Authors own and  I have been given permission by others included to use in todays seminar.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8491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69499-EE19-BC4C-B17E-CE585ED61158}"/>
              </a:ext>
            </a:extLst>
          </p:cNvPr>
          <p:cNvSpPr>
            <a:spLocks noGrp="1"/>
          </p:cNvSpPr>
          <p:nvPr>
            <p:ph type="title"/>
          </p:nvPr>
        </p:nvSpPr>
        <p:spPr/>
        <p:txBody>
          <a:bodyPr>
            <a:normAutofit/>
          </a:bodyPr>
          <a:lstStyle/>
          <a:p>
            <a:r>
              <a:rPr lang="en-GB" sz="3600" u="sng" dirty="0">
                <a:latin typeface="Times New Roman" panose="02020603050405020304" pitchFamily="18" charset="0"/>
                <a:cs typeface="Times New Roman" panose="02020603050405020304" pitchFamily="18" charset="0"/>
              </a:rPr>
              <a:t>Key Milestones in  the history of youth work</a:t>
            </a:r>
            <a:endParaRPr lang="en-US" sz="3600"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87DA66-9F4B-6E45-8B31-406AFC0AAF7F}"/>
              </a:ext>
            </a:extLst>
          </p:cNvPr>
          <p:cNvSpPr>
            <a:spLocks noGrp="1"/>
          </p:cNvSpPr>
          <p:nvPr>
            <p:ph idx="1"/>
          </p:nvPr>
        </p:nvSpPr>
        <p:spPr>
          <a:xfrm>
            <a:off x="480767" y="1857080"/>
            <a:ext cx="8363877" cy="4732256"/>
          </a:xfrm>
        </p:spPr>
        <p:txBody>
          <a:bodyPr>
            <a:normAutofit/>
          </a:bodyPr>
          <a:lstStyle/>
          <a:p>
            <a:r>
              <a:rPr lang="en-US" sz="1600" dirty="0">
                <a:latin typeface="Times New Roman" panose="02020603050405020304" pitchFamily="18" charset="0"/>
                <a:cs typeface="Times New Roman" panose="02020603050405020304" pitchFamily="18" charset="0"/>
              </a:rPr>
              <a:t>Youth work began in the 1700’s, starting with Sunday / Ragged schools.</a:t>
            </a:r>
          </a:p>
          <a:p>
            <a:r>
              <a:rPr lang="en-US" sz="1600" dirty="0">
                <a:latin typeface="Times New Roman" panose="02020603050405020304" pitchFamily="18" charset="0"/>
                <a:cs typeface="Times New Roman" panose="02020603050405020304" pitchFamily="18" charset="0"/>
              </a:rPr>
              <a:t>1842- The Mines Act.</a:t>
            </a:r>
          </a:p>
          <a:p>
            <a:r>
              <a:rPr lang="en-US" sz="1600" dirty="0">
                <a:latin typeface="Times New Roman" panose="02020603050405020304" pitchFamily="18" charset="0"/>
                <a:cs typeface="Times New Roman" panose="02020603050405020304" pitchFamily="18" charset="0"/>
              </a:rPr>
              <a:t>1844- Formation of YMCA. 1853- YWCA</a:t>
            </a:r>
          </a:p>
          <a:p>
            <a:r>
              <a:rPr lang="en-US" sz="1600" dirty="0">
                <a:latin typeface="Times New Roman" panose="02020603050405020304" pitchFamily="18" charset="0"/>
                <a:cs typeface="Times New Roman" panose="02020603050405020304" pitchFamily="18" charset="0"/>
              </a:rPr>
              <a:t>1907 – Boy scout movement started– Robert Baden-Powell.</a:t>
            </a:r>
          </a:p>
          <a:p>
            <a:r>
              <a:rPr lang="en-US" sz="1600" dirty="0">
                <a:latin typeface="Times New Roman" panose="02020603050405020304" pitchFamily="18" charset="0"/>
                <a:cs typeface="Times New Roman" panose="02020603050405020304" pitchFamily="18" charset="0"/>
              </a:rPr>
              <a:t>1916 – National and Local Juvenile Organizations' Committee established, ‘to concern themselves with the physical and moral welfare of the young in time of war’.</a:t>
            </a:r>
          </a:p>
          <a:p>
            <a:r>
              <a:rPr lang="en-US" sz="1600" dirty="0">
                <a:latin typeface="Times New Roman" panose="02020603050405020304" pitchFamily="18" charset="0"/>
                <a:cs typeface="Times New Roman" panose="02020603050405020304" pitchFamily="18" charset="0"/>
              </a:rPr>
              <a:t>1922 – </a:t>
            </a:r>
            <a:r>
              <a:rPr lang="en-US" sz="1600" dirty="0" err="1">
                <a:latin typeface="Times New Roman" panose="02020603050405020304" pitchFamily="18" charset="0"/>
                <a:cs typeface="Times New Roman" panose="02020603050405020304" pitchFamily="18" charset="0"/>
              </a:rPr>
              <a:t>Urdd</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Gobaith</a:t>
            </a:r>
            <a:r>
              <a:rPr lang="en-US" sz="1600" dirty="0">
                <a:latin typeface="Times New Roman" panose="02020603050405020304" pitchFamily="18" charset="0"/>
                <a:cs typeface="Times New Roman" panose="02020603050405020304" pitchFamily="18" charset="0"/>
              </a:rPr>
              <a:t> Cymru (Welsh League of youth)</a:t>
            </a:r>
          </a:p>
          <a:p>
            <a:r>
              <a:rPr lang="en-US" sz="1600" dirty="0">
                <a:latin typeface="Times New Roman" panose="02020603050405020304" pitchFamily="18" charset="0"/>
                <a:cs typeface="Times New Roman" panose="02020603050405020304" pitchFamily="18" charset="0"/>
              </a:rPr>
              <a:t>1936 – Standing Conference of National Voluntary Youth </a:t>
            </a:r>
            <a:r>
              <a:rPr lang="en-US" sz="1600" dirty="0" err="1">
                <a:latin typeface="Times New Roman" panose="02020603050405020304" pitchFamily="18" charset="0"/>
                <a:cs typeface="Times New Roman" panose="02020603050405020304" pitchFamily="18" charset="0"/>
              </a:rPr>
              <a:t>Organisations</a:t>
            </a:r>
            <a:r>
              <a:rPr lang="en-US" sz="1600" dirty="0">
                <a:latin typeface="Times New Roman" panose="02020603050405020304" pitchFamily="18" charset="0"/>
                <a:cs typeface="Times New Roman" panose="02020603050405020304" pitchFamily="18" charset="0"/>
              </a:rPr>
              <a:t> (SCNVYO) set up.</a:t>
            </a:r>
          </a:p>
          <a:p>
            <a:r>
              <a:rPr lang="en-US" sz="1600" dirty="0">
                <a:latin typeface="Times New Roman" panose="02020603050405020304" pitchFamily="18" charset="0"/>
                <a:cs typeface="Times New Roman" panose="02020603050405020304" pitchFamily="18" charset="0"/>
              </a:rPr>
              <a:t>1940 – Board of Education Circular 1516 ‘The Challenge Of Youth’.</a:t>
            </a:r>
          </a:p>
          <a:p>
            <a:r>
              <a:rPr lang="en-US" sz="1600" dirty="0">
                <a:latin typeface="Times New Roman" panose="02020603050405020304" pitchFamily="18" charset="0"/>
                <a:cs typeface="Times New Roman" panose="02020603050405020304" pitchFamily="18" charset="0"/>
              </a:rPr>
              <a:t>1942 – Wartime registration of all young people aged 16-18 years old.</a:t>
            </a:r>
          </a:p>
          <a:p>
            <a:endParaRPr lang="en-US" dirty="0"/>
          </a:p>
          <a:p>
            <a:pPr marL="0" indent="0">
              <a:buNone/>
            </a:pPr>
            <a:endParaRPr lang="en-US" dirty="0"/>
          </a:p>
        </p:txBody>
      </p:sp>
      <p:sp>
        <p:nvSpPr>
          <p:cNvPr id="5" name="TextBox 4">
            <a:extLst>
              <a:ext uri="{FF2B5EF4-FFF2-40B4-BE49-F238E27FC236}">
                <a16:creationId xmlns:a16="http://schemas.microsoft.com/office/drawing/2014/main" id="{89388665-F8B5-4663-94D9-7D381DD2E45A}"/>
              </a:ext>
            </a:extLst>
          </p:cNvPr>
          <p:cNvSpPr txBox="1"/>
          <p:nvPr/>
        </p:nvSpPr>
        <p:spPr>
          <a:xfrm>
            <a:off x="8729221" y="6334812"/>
            <a:ext cx="2564090" cy="369332"/>
          </a:xfrm>
          <a:prstGeom prst="rect">
            <a:avLst/>
          </a:prstGeom>
          <a:noFill/>
        </p:spPr>
        <p:txBody>
          <a:bodyPr wrap="square" rtlCol="0">
            <a:spAutoFit/>
          </a:bodyPr>
          <a:lstStyle/>
          <a:p>
            <a:r>
              <a:rPr lang="en-GB">
                <a:latin typeface="Times New Roman" panose="02020603050405020304" pitchFamily="18" charset="0"/>
                <a:cs typeface="Times New Roman" panose="02020603050405020304" pitchFamily="18" charset="0"/>
              </a:rPr>
              <a:t>(Youth work wales,2020)</a:t>
            </a:r>
          </a:p>
        </p:txBody>
      </p:sp>
    </p:spTree>
    <p:extLst>
      <p:ext uri="{BB962C8B-B14F-4D97-AF65-F5344CB8AC3E}">
        <p14:creationId xmlns:p14="http://schemas.microsoft.com/office/powerpoint/2010/main" val="2252149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EC5EC-6C37-2945-8F9E-36EDB48AAF95}"/>
              </a:ext>
            </a:extLst>
          </p:cNvPr>
          <p:cNvSpPr>
            <a:spLocks noGrp="1"/>
          </p:cNvSpPr>
          <p:nvPr>
            <p:ph type="title"/>
          </p:nvPr>
        </p:nvSpPr>
        <p:spPr>
          <a:xfrm>
            <a:off x="685800" y="764372"/>
            <a:ext cx="8288518" cy="1630035"/>
          </a:xfrm>
        </p:spPr>
        <p:txBody>
          <a:bodyPr>
            <a:normAutofit/>
          </a:bodyPr>
          <a:lstStyle/>
          <a:p>
            <a:r>
              <a:rPr lang="en-US" sz="3600" u="sng" dirty="0">
                <a:latin typeface="Times New Roman" panose="02020603050405020304" pitchFamily="18" charset="0"/>
                <a:cs typeface="Times New Roman" panose="02020603050405020304" pitchFamily="18" charset="0"/>
              </a:rPr>
              <a:t>KEY MILESTONES IN YOUTH WORK </a:t>
            </a:r>
          </a:p>
        </p:txBody>
      </p:sp>
      <p:sp>
        <p:nvSpPr>
          <p:cNvPr id="3" name="Content Placeholder 2">
            <a:extLst>
              <a:ext uri="{FF2B5EF4-FFF2-40B4-BE49-F238E27FC236}">
                <a16:creationId xmlns:a16="http://schemas.microsoft.com/office/drawing/2014/main" id="{2F1A1727-D993-2B41-ADDD-88E36C2781F8}"/>
              </a:ext>
            </a:extLst>
          </p:cNvPr>
          <p:cNvSpPr>
            <a:spLocks noGrp="1"/>
          </p:cNvSpPr>
          <p:nvPr>
            <p:ph idx="1"/>
          </p:nvPr>
        </p:nvSpPr>
        <p:spPr>
          <a:xfrm>
            <a:off x="685800" y="2194560"/>
            <a:ext cx="10820400" cy="4489044"/>
          </a:xfrm>
        </p:spPr>
        <p:txBody>
          <a:bodyPr>
            <a:normAutofit/>
          </a:bodyPr>
          <a:lstStyle/>
          <a:p>
            <a:r>
              <a:rPr lang="en-US" sz="1600" dirty="0">
                <a:latin typeface="Times New Roman" panose="02020603050405020304" pitchFamily="18" charset="0"/>
                <a:cs typeface="Times New Roman" panose="02020603050405020304" pitchFamily="18" charset="0"/>
              </a:rPr>
              <a:t>1949 – Jackson Report : Recruitment, training and conditions of service for Youth Leaders and Community Centre Wardens.</a:t>
            </a:r>
          </a:p>
          <a:p>
            <a:r>
              <a:rPr lang="en-US" sz="1600" dirty="0">
                <a:latin typeface="Times New Roman" panose="02020603050405020304" pitchFamily="18" charset="0"/>
                <a:cs typeface="Times New Roman" panose="02020603050405020304" pitchFamily="18" charset="0"/>
              </a:rPr>
              <a:t>1950’s – Development of ‘Youth culture’, Teddy Boys and Coffee Bar era.</a:t>
            </a:r>
          </a:p>
          <a:p>
            <a:r>
              <a:rPr lang="en-US" sz="1600" dirty="0">
                <a:latin typeface="Times New Roman" panose="02020603050405020304" pitchFamily="18" charset="0"/>
                <a:cs typeface="Times New Roman" panose="02020603050405020304" pitchFamily="18" charset="0"/>
              </a:rPr>
              <a:t>1956 – Duke of Edinburgh's Award Scheme Launched.</a:t>
            </a:r>
          </a:p>
          <a:p>
            <a:r>
              <a:rPr lang="en-US" sz="1600" dirty="0">
                <a:latin typeface="Times New Roman" panose="02020603050405020304" pitchFamily="18" charset="0"/>
                <a:cs typeface="Times New Roman" panose="02020603050405020304" pitchFamily="18" charset="0"/>
              </a:rPr>
              <a:t>1960– ‘Albemarle’ Committee Report (HMSO 1960).</a:t>
            </a:r>
          </a:p>
          <a:p>
            <a:r>
              <a:rPr lang="en-US" sz="1600" dirty="0">
                <a:latin typeface="Times New Roman" panose="02020603050405020304" pitchFamily="18" charset="0"/>
                <a:cs typeface="Times New Roman" panose="02020603050405020304" pitchFamily="18" charset="0"/>
              </a:rPr>
              <a:t>1976 – Major cuts in local government spending resulting in High Youth Unemployment.</a:t>
            </a:r>
          </a:p>
          <a:p>
            <a:r>
              <a:rPr lang="en-US" sz="1600" dirty="0">
                <a:latin typeface="Times New Roman" panose="02020603050405020304" pitchFamily="18" charset="0"/>
                <a:cs typeface="Times New Roman" panose="02020603050405020304" pitchFamily="18" charset="0"/>
              </a:rPr>
              <a:t>1980-81 – Youth Service Bill to Parliament rejected.  Thompson Report (HMSO 1982) – Not accepted by government.</a:t>
            </a:r>
          </a:p>
          <a:p>
            <a:r>
              <a:rPr lang="en-US" sz="1600" dirty="0">
                <a:latin typeface="Times New Roman" panose="02020603050405020304" pitchFamily="18" charset="0"/>
                <a:cs typeface="Times New Roman" panose="02020603050405020304" pitchFamily="18" charset="0"/>
              </a:rPr>
              <a:t>1985 – Youth Link Wales formed </a:t>
            </a:r>
          </a:p>
          <a:p>
            <a:r>
              <a:rPr lang="en-US" sz="1600" dirty="0">
                <a:latin typeface="Times New Roman" panose="02020603050405020304" pitchFamily="18" charset="0"/>
                <a:cs typeface="Times New Roman" panose="02020603050405020304" pitchFamily="18" charset="0"/>
              </a:rPr>
              <a:t>1986 – National Advisory Council for Youth Service (NACYS) set up. Wales Youth Work Partnership (WYWP) set up. </a:t>
            </a:r>
          </a:p>
          <a:p>
            <a:r>
              <a:rPr lang="en-US" sz="1600" dirty="0">
                <a:latin typeface="Times New Roman" panose="02020603050405020304" pitchFamily="18" charset="0"/>
                <a:cs typeface="Times New Roman" panose="02020603050405020304" pitchFamily="18" charset="0"/>
              </a:rPr>
              <a:t>Youth Work Strategy document produced for youth work in Wales (WJEC/CETYCW).</a:t>
            </a:r>
          </a:p>
          <a:p>
            <a:r>
              <a:rPr lang="en-US" sz="1600" dirty="0">
                <a:latin typeface="Times New Roman" panose="02020603050405020304" pitchFamily="18" charset="0"/>
                <a:cs typeface="Times New Roman" panose="02020603050405020304" pitchFamily="18" charset="0"/>
              </a:rPr>
              <a:t>1988 – Wales Youth Forum formed.</a:t>
            </a:r>
          </a:p>
          <a:p>
            <a:pPr marL="0" indent="0">
              <a:buNone/>
            </a:pPr>
            <a:endParaRPr lang="en-US" sz="14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0BAD65A-B23A-4793-BCD6-3BC7C717E4C6}"/>
              </a:ext>
            </a:extLst>
          </p:cNvPr>
          <p:cNvSpPr txBox="1"/>
          <p:nvPr/>
        </p:nvSpPr>
        <p:spPr>
          <a:xfrm>
            <a:off x="8710368" y="6345050"/>
            <a:ext cx="3365368"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(Youth Work Wales, 2020)</a:t>
            </a:r>
          </a:p>
        </p:txBody>
      </p:sp>
    </p:spTree>
    <p:extLst>
      <p:ext uri="{BB962C8B-B14F-4D97-AF65-F5344CB8AC3E}">
        <p14:creationId xmlns:p14="http://schemas.microsoft.com/office/powerpoint/2010/main" val="2135741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3A251D6-96FA-314D-A6A7-BB1DAA797060}"/>
              </a:ext>
            </a:extLst>
          </p:cNvPr>
          <p:cNvPicPr>
            <a:picLocks noGrp="1" noChangeAspect="1"/>
          </p:cNvPicPr>
          <p:nvPr>
            <p:ph idx="1"/>
          </p:nvPr>
        </p:nvPicPr>
        <p:blipFill>
          <a:blip r:embed="rId2"/>
          <a:stretch>
            <a:fillRect/>
          </a:stretch>
        </p:blipFill>
        <p:spPr>
          <a:xfrm>
            <a:off x="4769964" y="887718"/>
            <a:ext cx="6542201" cy="4249890"/>
          </a:xfrm>
        </p:spPr>
      </p:pic>
      <p:sp>
        <p:nvSpPr>
          <p:cNvPr id="3" name="TextBox 2">
            <a:extLst>
              <a:ext uri="{FF2B5EF4-FFF2-40B4-BE49-F238E27FC236}">
                <a16:creationId xmlns:a16="http://schemas.microsoft.com/office/drawing/2014/main" id="{55E1A3C6-0D70-424C-8A4B-7DFFFEE064B8}"/>
              </a:ext>
            </a:extLst>
          </p:cNvPr>
          <p:cNvSpPr txBox="1"/>
          <p:nvPr/>
        </p:nvSpPr>
        <p:spPr>
          <a:xfrm>
            <a:off x="9209988" y="6315960"/>
            <a:ext cx="2762053" cy="377072"/>
          </a:xfrm>
          <a:prstGeom prst="rect">
            <a:avLst/>
          </a:prstGeom>
          <a:noFill/>
        </p:spPr>
        <p:txBody>
          <a:bodyPr wrap="square" rtlCol="0">
            <a:spAutoFit/>
          </a:bodyPr>
          <a:lstStyle/>
          <a:p>
            <a:r>
              <a:rPr lang="en-GB"/>
              <a:t>(BBC Archives,2021)</a:t>
            </a:r>
          </a:p>
        </p:txBody>
      </p:sp>
      <p:sp>
        <p:nvSpPr>
          <p:cNvPr id="6" name="TextBox 5">
            <a:extLst>
              <a:ext uri="{FF2B5EF4-FFF2-40B4-BE49-F238E27FC236}">
                <a16:creationId xmlns:a16="http://schemas.microsoft.com/office/drawing/2014/main" id="{856102DD-651D-44CE-BC4F-44CDC2BC4BC9}"/>
              </a:ext>
            </a:extLst>
          </p:cNvPr>
          <p:cNvSpPr txBox="1"/>
          <p:nvPr/>
        </p:nvSpPr>
        <p:spPr>
          <a:xfrm flipH="1">
            <a:off x="603315" y="2828835"/>
            <a:ext cx="3517613" cy="3046988"/>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Thankyou for your patience.</a:t>
            </a:r>
          </a:p>
          <a:p>
            <a:r>
              <a:rPr lang="en-GB" sz="3200" b="1" dirty="0">
                <a:latin typeface="Times New Roman" panose="02020603050405020304" pitchFamily="18" charset="0"/>
                <a:cs typeface="Times New Roman" panose="02020603050405020304" pitchFamily="18" charset="0"/>
              </a:rPr>
              <a:t>We are currently experiencing some technical difficulties.</a:t>
            </a:r>
          </a:p>
        </p:txBody>
      </p:sp>
    </p:spTree>
    <p:extLst>
      <p:ext uri="{BB962C8B-B14F-4D97-AF65-F5344CB8AC3E}">
        <p14:creationId xmlns:p14="http://schemas.microsoft.com/office/powerpoint/2010/main" val="3308220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40AD76-031E-42AD-B437-99A15F1B310D}"/>
              </a:ext>
            </a:extLst>
          </p:cNvPr>
          <p:cNvSpPr txBox="1"/>
          <p:nvPr/>
        </p:nvSpPr>
        <p:spPr>
          <a:xfrm flipH="1">
            <a:off x="8719794" y="6466788"/>
            <a:ext cx="2582944"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(Toppng.com,2021)</a:t>
            </a:r>
          </a:p>
        </p:txBody>
      </p:sp>
      <p:sp>
        <p:nvSpPr>
          <p:cNvPr id="5" name="TextBox 4">
            <a:extLst>
              <a:ext uri="{FF2B5EF4-FFF2-40B4-BE49-F238E27FC236}">
                <a16:creationId xmlns:a16="http://schemas.microsoft.com/office/drawing/2014/main" id="{59E23571-3327-C649-9D38-AF04AD9FE12C}"/>
              </a:ext>
            </a:extLst>
          </p:cNvPr>
          <p:cNvSpPr txBox="1"/>
          <p:nvPr/>
        </p:nvSpPr>
        <p:spPr>
          <a:xfrm flipV="1">
            <a:off x="197921" y="1496786"/>
            <a:ext cx="12110357" cy="369332"/>
          </a:xfrm>
          <a:prstGeom prst="rect">
            <a:avLst/>
          </a:prstGeom>
          <a:noFill/>
        </p:spPr>
        <p:txBody>
          <a:bodyPr wrap="square" rtlCol="0">
            <a:spAutoFit/>
          </a:bodyPr>
          <a:lstStyle/>
          <a:p>
            <a:pPr algn="l"/>
            <a:r>
              <a:rPr lang="en-GB" b="0" i="0">
                <a:solidFill>
                  <a:srgbClr val="000000"/>
                </a:solidFill>
                <a:effectLst/>
                <a:latin typeface="Arial" panose="020B0604020202020204" pitchFamily="34" charset="0"/>
              </a:rPr>
              <a:t>2117436403</a:t>
            </a:r>
            <a:endParaRPr lang="en-US"/>
          </a:p>
        </p:txBody>
      </p:sp>
      <p:sp>
        <p:nvSpPr>
          <p:cNvPr id="6" name="TextBox 5">
            <a:extLst>
              <a:ext uri="{FF2B5EF4-FFF2-40B4-BE49-F238E27FC236}">
                <a16:creationId xmlns:a16="http://schemas.microsoft.com/office/drawing/2014/main" id="{9C2B249C-5E66-8B40-9EC2-252F7F180198}"/>
              </a:ext>
            </a:extLst>
          </p:cNvPr>
          <p:cNvSpPr txBox="1"/>
          <p:nvPr/>
        </p:nvSpPr>
        <p:spPr>
          <a:xfrm>
            <a:off x="3006560" y="3244334"/>
            <a:ext cx="6178880" cy="369332"/>
          </a:xfrm>
          <a:prstGeom prst="rect">
            <a:avLst/>
          </a:prstGeom>
          <a:noFill/>
        </p:spPr>
        <p:txBody>
          <a:bodyPr wrap="square">
            <a:spAutoFit/>
          </a:bodyPr>
          <a:lstStyle/>
          <a:p>
            <a:r>
              <a:rPr lang="en-GB" b="0" i="0">
                <a:solidFill>
                  <a:srgbClr val="000000"/>
                </a:solidFill>
                <a:effectLst/>
                <a:latin typeface="Arial" panose="020B0604020202020204" pitchFamily="34" charset="0"/>
              </a:rPr>
              <a:t>2117436403</a:t>
            </a:r>
            <a:endParaRPr lang="en-US"/>
          </a:p>
        </p:txBody>
      </p:sp>
      <p:pic>
        <p:nvPicPr>
          <p:cNvPr id="3" name="Picture 6">
            <a:extLst>
              <a:ext uri="{FF2B5EF4-FFF2-40B4-BE49-F238E27FC236}">
                <a16:creationId xmlns:a16="http://schemas.microsoft.com/office/drawing/2014/main" id="{5F6C6F00-30AA-0149-AD53-7899875DCF64}"/>
              </a:ext>
            </a:extLst>
          </p:cNvPr>
          <p:cNvPicPr>
            <a:picLocks noChangeAspect="1"/>
          </p:cNvPicPr>
          <p:nvPr/>
        </p:nvPicPr>
        <p:blipFill>
          <a:blip r:embed="rId2"/>
          <a:stretch>
            <a:fillRect/>
          </a:stretch>
        </p:blipFill>
        <p:spPr>
          <a:xfrm>
            <a:off x="1381328" y="2023181"/>
            <a:ext cx="9640110" cy="4419479"/>
          </a:xfrm>
          <a:prstGeom prst="rect">
            <a:avLst/>
          </a:prstGeom>
        </p:spPr>
      </p:pic>
      <p:sp>
        <p:nvSpPr>
          <p:cNvPr id="7" name="TextBox 6">
            <a:extLst>
              <a:ext uri="{FF2B5EF4-FFF2-40B4-BE49-F238E27FC236}">
                <a16:creationId xmlns:a16="http://schemas.microsoft.com/office/drawing/2014/main" id="{7B99320C-6811-4822-98D4-C452FC83569B}"/>
              </a:ext>
            </a:extLst>
          </p:cNvPr>
          <p:cNvSpPr txBox="1"/>
          <p:nvPr/>
        </p:nvSpPr>
        <p:spPr>
          <a:xfrm>
            <a:off x="2835797" y="904672"/>
            <a:ext cx="7755038" cy="830997"/>
          </a:xfrm>
          <a:prstGeom prst="rect">
            <a:avLst/>
          </a:prstGeom>
          <a:noFill/>
        </p:spPr>
        <p:txBody>
          <a:bodyPr wrap="square" rtlCol="0">
            <a:spAutoFit/>
          </a:bodyPr>
          <a:lstStyle/>
          <a:p>
            <a:r>
              <a:rPr lang="en-GB" sz="4800" b="1" u="sng" dirty="0">
                <a:latin typeface="Times New Roman" panose="02020603050405020304" pitchFamily="18" charset="0"/>
                <a:cs typeface="Times New Roman" panose="02020603050405020304" pitchFamily="18" charset="0"/>
              </a:rPr>
              <a:t>DECADE</a:t>
            </a:r>
            <a:r>
              <a:rPr lang="en-GB" sz="3600" b="1" u="sng" dirty="0">
                <a:latin typeface="Times New Roman" panose="02020603050405020304" pitchFamily="18" charset="0"/>
                <a:cs typeface="Times New Roman" panose="02020603050405020304" pitchFamily="18" charset="0"/>
              </a:rPr>
              <a:t> </a:t>
            </a:r>
            <a:r>
              <a:rPr lang="en-GB" sz="4400" b="1" u="sng" dirty="0">
                <a:latin typeface="Times New Roman" panose="02020603050405020304" pitchFamily="18" charset="0"/>
                <a:cs typeface="Times New Roman" panose="02020603050405020304" pitchFamily="18" charset="0"/>
              </a:rPr>
              <a:t>OF CHOICE</a:t>
            </a:r>
          </a:p>
        </p:txBody>
      </p:sp>
    </p:spTree>
    <p:extLst>
      <p:ext uri="{BB962C8B-B14F-4D97-AF65-F5344CB8AC3E}">
        <p14:creationId xmlns:p14="http://schemas.microsoft.com/office/powerpoint/2010/main" val="1872530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9B95B9-E09B-4857-AE22-FDE612F78C10}"/>
              </a:ext>
            </a:extLst>
          </p:cNvPr>
          <p:cNvSpPr txBox="1"/>
          <p:nvPr/>
        </p:nvSpPr>
        <p:spPr>
          <a:xfrm flipH="1">
            <a:off x="6597570" y="601883"/>
            <a:ext cx="5903089" cy="830997"/>
          </a:xfrm>
          <a:prstGeom prst="rect">
            <a:avLst/>
          </a:prstGeom>
          <a:noFill/>
        </p:spPr>
        <p:txBody>
          <a:bodyPr wrap="square" rtlCol="0">
            <a:spAutoFit/>
          </a:bodyPr>
          <a:lstStyle/>
          <a:p>
            <a:r>
              <a:rPr lang="en-GB" sz="4800" b="1" u="sng" dirty="0">
                <a:latin typeface="Times New Roman" panose="02020603050405020304" pitchFamily="18" charset="0"/>
                <a:cs typeface="Times New Roman" panose="02020603050405020304" pitchFamily="18" charset="0"/>
              </a:rPr>
              <a:t>Family</a:t>
            </a:r>
          </a:p>
        </p:txBody>
      </p:sp>
      <p:pic>
        <p:nvPicPr>
          <p:cNvPr id="3" name="Picture 3">
            <a:extLst>
              <a:ext uri="{FF2B5EF4-FFF2-40B4-BE49-F238E27FC236}">
                <a16:creationId xmlns:a16="http://schemas.microsoft.com/office/drawing/2014/main" id="{3C8FC7E1-9CFB-AE4B-B3AB-2EE053FE888D}"/>
              </a:ext>
            </a:extLst>
          </p:cNvPr>
          <p:cNvPicPr>
            <a:picLocks noChangeAspect="1"/>
          </p:cNvPicPr>
          <p:nvPr/>
        </p:nvPicPr>
        <p:blipFill>
          <a:blip r:embed="rId2"/>
          <a:stretch>
            <a:fillRect/>
          </a:stretch>
        </p:blipFill>
        <p:spPr>
          <a:xfrm>
            <a:off x="272143" y="2512126"/>
            <a:ext cx="4229581" cy="3893643"/>
          </a:xfrm>
          <a:prstGeom prst="rect">
            <a:avLst/>
          </a:prstGeom>
        </p:spPr>
      </p:pic>
      <p:sp>
        <p:nvSpPr>
          <p:cNvPr id="4" name="TextBox 3">
            <a:extLst>
              <a:ext uri="{FF2B5EF4-FFF2-40B4-BE49-F238E27FC236}">
                <a16:creationId xmlns:a16="http://schemas.microsoft.com/office/drawing/2014/main" id="{EBAE5744-8F3A-214B-8AA7-AFA0018A9826}"/>
              </a:ext>
            </a:extLst>
          </p:cNvPr>
          <p:cNvSpPr txBox="1"/>
          <p:nvPr/>
        </p:nvSpPr>
        <p:spPr>
          <a:xfrm>
            <a:off x="5338700" y="2512126"/>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F30C8E1C-A0C7-F748-84CF-2A7A4DE1EDC8}"/>
              </a:ext>
            </a:extLst>
          </p:cNvPr>
          <p:cNvSpPr txBox="1"/>
          <p:nvPr/>
        </p:nvSpPr>
        <p:spPr>
          <a:xfrm>
            <a:off x="5338700" y="2512126"/>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F121057C-04E8-0944-AE2A-6F603A44BD2F}"/>
              </a:ext>
            </a:extLst>
          </p:cNvPr>
          <p:cNvSpPr txBox="1"/>
          <p:nvPr/>
        </p:nvSpPr>
        <p:spPr>
          <a:xfrm>
            <a:off x="3796695" y="6290059"/>
            <a:ext cx="3730832" cy="246221"/>
          </a:xfrm>
          <a:prstGeom prst="rect">
            <a:avLst/>
          </a:prstGeom>
          <a:noFill/>
        </p:spPr>
        <p:txBody>
          <a:bodyPr wrap="square" rtlCol="0">
            <a:spAutoFit/>
          </a:bodyPr>
          <a:lstStyle/>
          <a:p>
            <a:pPr algn="l"/>
            <a:r>
              <a:rPr lang="en-GB" sz="1000">
                <a:latin typeface="Times New Roman" panose="02020603050405020304" pitchFamily="18" charset="0"/>
                <a:cs typeface="Times New Roman" panose="02020603050405020304" pitchFamily="18" charset="0"/>
              </a:rPr>
              <a:t>(Authors own picture)</a:t>
            </a:r>
            <a:endParaRPr lang="en-US" sz="100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B7F496F-A459-6643-8489-04D7224D74E8}"/>
              </a:ext>
            </a:extLst>
          </p:cNvPr>
          <p:cNvSpPr txBox="1"/>
          <p:nvPr/>
        </p:nvSpPr>
        <p:spPr>
          <a:xfrm>
            <a:off x="5338700" y="2512126"/>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7EC65A6F-1E18-46F0-A242-65E7F322FF4B}"/>
              </a:ext>
            </a:extLst>
          </p:cNvPr>
          <p:cNvSpPr txBox="1"/>
          <p:nvPr/>
        </p:nvSpPr>
        <p:spPr>
          <a:xfrm>
            <a:off x="5561814" y="2630078"/>
            <a:ext cx="5024487" cy="1477328"/>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STRUCTURE</a:t>
            </a:r>
            <a:r>
              <a:rPr lang="en-GB" dirty="0">
                <a:latin typeface="Times New Roman" panose="02020603050405020304" pitchFamily="18" charset="0"/>
                <a:cs typeface="Times New Roman" panose="02020603050405020304" pitchFamily="18" charset="0"/>
              </a:rPr>
              <a:t> – The traditional family structure changed dramatically through the 80’s. </a:t>
            </a:r>
          </a:p>
          <a:p>
            <a:r>
              <a:rPr lang="en-GB" dirty="0">
                <a:latin typeface="Times New Roman" panose="02020603050405020304" pitchFamily="18" charset="0"/>
                <a:cs typeface="Times New Roman" panose="02020603050405020304" pitchFamily="18" charset="0"/>
              </a:rPr>
              <a:t>Two recessions lead to Divorce and split-parent families. </a:t>
            </a:r>
            <a:r>
              <a:rPr lang="en-GB" sz="1400" dirty="0">
                <a:latin typeface="Times New Roman" panose="02020603050405020304" pitchFamily="18" charset="0"/>
                <a:cs typeface="Times New Roman" panose="02020603050405020304" pitchFamily="18" charset="0"/>
              </a:rPr>
              <a:t>(knbp.co.uk,08/01/21)</a:t>
            </a:r>
          </a:p>
          <a:p>
            <a:r>
              <a:rPr lang="en-GB" dirty="0">
                <a:latin typeface="Times New Roman" panose="02020603050405020304" pitchFamily="18" charset="0"/>
                <a:cs typeface="Times New Roman" panose="02020603050405020304" pitchFamily="18" charset="0"/>
              </a:rPr>
              <a:t> </a:t>
            </a:r>
          </a:p>
        </p:txBody>
      </p:sp>
      <p:sp>
        <p:nvSpPr>
          <p:cNvPr id="11" name="TextBox 10">
            <a:extLst>
              <a:ext uri="{FF2B5EF4-FFF2-40B4-BE49-F238E27FC236}">
                <a16:creationId xmlns:a16="http://schemas.microsoft.com/office/drawing/2014/main" id="{5CC21AE3-C054-41FB-B27C-9C276A803DD9}"/>
              </a:ext>
            </a:extLst>
          </p:cNvPr>
          <p:cNvSpPr txBox="1"/>
          <p:nvPr/>
        </p:nvSpPr>
        <p:spPr>
          <a:xfrm>
            <a:off x="5769204" y="4553146"/>
            <a:ext cx="4685122" cy="1477328"/>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SUPPORT</a:t>
            </a:r>
            <a:r>
              <a:rPr lang="en-GB" dirty="0">
                <a:latin typeface="Times New Roman" panose="02020603050405020304" pitchFamily="18" charset="0"/>
                <a:cs typeface="Times New Roman" panose="02020603050405020304" pitchFamily="18" charset="0"/>
              </a:rPr>
              <a:t> – Close nit families and communities supported each other with working and childcare. </a:t>
            </a:r>
          </a:p>
          <a:p>
            <a:r>
              <a:rPr lang="en-GB" dirty="0">
                <a:latin typeface="Times New Roman" panose="02020603050405020304" pitchFamily="18" charset="0"/>
                <a:cs typeface="Times New Roman" panose="02020603050405020304" pitchFamily="18" charset="0"/>
              </a:rPr>
              <a:t>Food and clothes were also passed around to neighbours in need. </a:t>
            </a:r>
            <a:r>
              <a:rPr lang="en-GB" sz="1400" dirty="0">
                <a:latin typeface="Times New Roman" panose="02020603050405020304" pitchFamily="18" charset="0"/>
                <a:cs typeface="Times New Roman" panose="02020603050405020304" pitchFamily="18" charset="0"/>
              </a:rPr>
              <a:t>(bestlifeonline.com, 08/01/21)</a:t>
            </a:r>
          </a:p>
        </p:txBody>
      </p:sp>
    </p:spTree>
    <p:extLst>
      <p:ext uri="{BB962C8B-B14F-4D97-AF65-F5344CB8AC3E}">
        <p14:creationId xmlns:p14="http://schemas.microsoft.com/office/powerpoint/2010/main" val="1584654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470DF3-EF18-C543-919B-D3FFFAC6BEB7}"/>
              </a:ext>
            </a:extLst>
          </p:cNvPr>
          <p:cNvSpPr txBox="1"/>
          <p:nvPr/>
        </p:nvSpPr>
        <p:spPr>
          <a:xfrm>
            <a:off x="5184074" y="2512126"/>
            <a:ext cx="1828800" cy="1828800"/>
          </a:xfrm>
          <a:prstGeom prst="rect">
            <a:avLst/>
          </a:prstGeom>
          <a:noFill/>
        </p:spPr>
        <p:txBody>
          <a:bodyPr wrap="square" rtlCol="0">
            <a:spAutoFit/>
          </a:bodyPr>
          <a:lstStyle/>
          <a:p>
            <a:pPr algn="l"/>
            <a:endParaRPr lang="en-US"/>
          </a:p>
        </p:txBody>
      </p:sp>
      <p:pic>
        <p:nvPicPr>
          <p:cNvPr id="8" name="Picture 8">
            <a:extLst>
              <a:ext uri="{FF2B5EF4-FFF2-40B4-BE49-F238E27FC236}">
                <a16:creationId xmlns:a16="http://schemas.microsoft.com/office/drawing/2014/main" id="{048E7997-450D-834C-9E64-5E4B6810C953}"/>
              </a:ext>
            </a:extLst>
          </p:cNvPr>
          <p:cNvPicPr>
            <a:picLocks noGrp="1" noChangeAspect="1"/>
          </p:cNvPicPr>
          <p:nvPr>
            <p:ph idx="1"/>
          </p:nvPr>
        </p:nvPicPr>
        <p:blipFill>
          <a:blip r:embed="rId2"/>
          <a:stretch>
            <a:fillRect/>
          </a:stretch>
        </p:blipFill>
        <p:spPr>
          <a:xfrm>
            <a:off x="3968685" y="818221"/>
            <a:ext cx="4041568" cy="3411957"/>
          </a:xfrm>
        </p:spPr>
      </p:pic>
      <p:pic>
        <p:nvPicPr>
          <p:cNvPr id="9" name="Picture 9">
            <a:extLst>
              <a:ext uri="{FF2B5EF4-FFF2-40B4-BE49-F238E27FC236}">
                <a16:creationId xmlns:a16="http://schemas.microsoft.com/office/drawing/2014/main" id="{6496DE72-3D92-924E-B6F1-BD2893DF95B6}"/>
              </a:ext>
            </a:extLst>
          </p:cNvPr>
          <p:cNvPicPr>
            <a:picLocks noChangeAspect="1"/>
          </p:cNvPicPr>
          <p:nvPr/>
        </p:nvPicPr>
        <p:blipFill>
          <a:blip r:embed="rId3"/>
          <a:stretch>
            <a:fillRect/>
          </a:stretch>
        </p:blipFill>
        <p:spPr>
          <a:xfrm>
            <a:off x="8060179" y="176712"/>
            <a:ext cx="1828800" cy="2581481"/>
          </a:xfrm>
          <a:prstGeom prst="rect">
            <a:avLst/>
          </a:prstGeom>
        </p:spPr>
      </p:pic>
      <p:pic>
        <p:nvPicPr>
          <p:cNvPr id="10" name="Picture 10">
            <a:extLst>
              <a:ext uri="{FF2B5EF4-FFF2-40B4-BE49-F238E27FC236}">
                <a16:creationId xmlns:a16="http://schemas.microsoft.com/office/drawing/2014/main" id="{B278A8B5-6CC1-D54E-B634-51C6DEAD0C50}"/>
              </a:ext>
            </a:extLst>
          </p:cNvPr>
          <p:cNvPicPr>
            <a:picLocks noChangeAspect="1"/>
          </p:cNvPicPr>
          <p:nvPr/>
        </p:nvPicPr>
        <p:blipFill>
          <a:blip r:embed="rId4"/>
          <a:stretch>
            <a:fillRect/>
          </a:stretch>
        </p:blipFill>
        <p:spPr>
          <a:xfrm>
            <a:off x="8060179" y="2894915"/>
            <a:ext cx="2976529" cy="2892022"/>
          </a:xfrm>
          <a:prstGeom prst="rect">
            <a:avLst/>
          </a:prstGeom>
        </p:spPr>
      </p:pic>
      <p:pic>
        <p:nvPicPr>
          <p:cNvPr id="11" name="Picture 11">
            <a:extLst>
              <a:ext uri="{FF2B5EF4-FFF2-40B4-BE49-F238E27FC236}">
                <a16:creationId xmlns:a16="http://schemas.microsoft.com/office/drawing/2014/main" id="{9FE462A3-A0BB-164B-AA89-FC94BE32BAD0}"/>
              </a:ext>
            </a:extLst>
          </p:cNvPr>
          <p:cNvPicPr>
            <a:picLocks noChangeAspect="1"/>
          </p:cNvPicPr>
          <p:nvPr/>
        </p:nvPicPr>
        <p:blipFill>
          <a:blip r:embed="rId5"/>
          <a:stretch>
            <a:fillRect/>
          </a:stretch>
        </p:blipFill>
        <p:spPr>
          <a:xfrm>
            <a:off x="10137570" y="176712"/>
            <a:ext cx="1688523" cy="3411957"/>
          </a:xfrm>
          <a:prstGeom prst="rect">
            <a:avLst/>
          </a:prstGeom>
        </p:spPr>
      </p:pic>
      <p:sp>
        <p:nvSpPr>
          <p:cNvPr id="14" name="TextBox 13">
            <a:extLst>
              <a:ext uri="{FF2B5EF4-FFF2-40B4-BE49-F238E27FC236}">
                <a16:creationId xmlns:a16="http://schemas.microsoft.com/office/drawing/2014/main" id="{AA1893C0-EEFC-E747-A03B-7F194075B46C}"/>
              </a:ext>
            </a:extLst>
          </p:cNvPr>
          <p:cNvSpPr txBox="1"/>
          <p:nvPr/>
        </p:nvSpPr>
        <p:spPr>
          <a:xfrm>
            <a:off x="5184074" y="2512126"/>
            <a:ext cx="1828800" cy="1828800"/>
          </a:xfrm>
          <a:prstGeom prst="rect">
            <a:avLst/>
          </a:prstGeom>
          <a:noFill/>
        </p:spPr>
        <p:txBody>
          <a:bodyPr wrap="square" rtlCol="0">
            <a:spAutoFit/>
          </a:bodyPr>
          <a:lstStyle/>
          <a:p>
            <a:pPr algn="l"/>
            <a:endParaRPr lang="en-US"/>
          </a:p>
        </p:txBody>
      </p:sp>
      <p:sp>
        <p:nvSpPr>
          <p:cNvPr id="16" name="TextBox 15">
            <a:extLst>
              <a:ext uri="{FF2B5EF4-FFF2-40B4-BE49-F238E27FC236}">
                <a16:creationId xmlns:a16="http://schemas.microsoft.com/office/drawing/2014/main" id="{ED84C5C7-0ECC-284A-9426-1D148260065F}"/>
              </a:ext>
            </a:extLst>
          </p:cNvPr>
          <p:cNvSpPr txBox="1"/>
          <p:nvPr/>
        </p:nvSpPr>
        <p:spPr>
          <a:xfrm>
            <a:off x="365908" y="679636"/>
            <a:ext cx="3602778" cy="707886"/>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l"/>
            <a:r>
              <a:rPr lang="en-GB" sz="4000" b="1" u="sng" dirty="0">
                <a:latin typeface="Times New Roman" panose="02020603050405020304" pitchFamily="18" charset="0"/>
                <a:cs typeface="Times New Roman" panose="02020603050405020304" pitchFamily="18" charset="0"/>
              </a:rPr>
              <a:t>CHILDHOOD</a:t>
            </a:r>
            <a:endParaRPr lang="en-US" sz="4000" b="1" u="sng"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A3F604D-B955-480F-ADB8-A8D9ED1FE62B}"/>
              </a:ext>
            </a:extLst>
          </p:cNvPr>
          <p:cNvSpPr txBox="1"/>
          <p:nvPr/>
        </p:nvSpPr>
        <p:spPr>
          <a:xfrm flipH="1">
            <a:off x="9482455" y="5786937"/>
            <a:ext cx="2507791"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(Authors own pictures)</a:t>
            </a:r>
          </a:p>
        </p:txBody>
      </p:sp>
      <p:sp>
        <p:nvSpPr>
          <p:cNvPr id="6" name="TextBox 5">
            <a:extLst>
              <a:ext uri="{FF2B5EF4-FFF2-40B4-BE49-F238E27FC236}">
                <a16:creationId xmlns:a16="http://schemas.microsoft.com/office/drawing/2014/main" id="{991EE34C-B5E5-4F8D-A3DE-63045CCB1A3A}"/>
              </a:ext>
            </a:extLst>
          </p:cNvPr>
          <p:cNvSpPr txBox="1"/>
          <p:nvPr/>
        </p:nvSpPr>
        <p:spPr>
          <a:xfrm>
            <a:off x="5514012" y="4226138"/>
            <a:ext cx="4279769"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(listchallenges.co.uk,09/01/21)</a:t>
            </a:r>
          </a:p>
        </p:txBody>
      </p:sp>
      <p:sp>
        <p:nvSpPr>
          <p:cNvPr id="7" name="TextBox 6">
            <a:extLst>
              <a:ext uri="{FF2B5EF4-FFF2-40B4-BE49-F238E27FC236}">
                <a16:creationId xmlns:a16="http://schemas.microsoft.com/office/drawing/2014/main" id="{28B014EE-1ECD-42C0-9397-88C444C2A357}"/>
              </a:ext>
            </a:extLst>
          </p:cNvPr>
          <p:cNvSpPr txBox="1"/>
          <p:nvPr/>
        </p:nvSpPr>
        <p:spPr>
          <a:xfrm flipH="1">
            <a:off x="548640" y="1483360"/>
            <a:ext cx="3171454" cy="4555093"/>
          </a:xfrm>
          <a:prstGeom prst="rect">
            <a:avLst/>
          </a:prstGeom>
          <a:noFill/>
        </p:spPr>
        <p:txBody>
          <a:bodyPr wrap="square" rtlCol="0">
            <a:spAutoFit/>
          </a:bodyPr>
          <a:lstStyle/>
          <a:p>
            <a:r>
              <a:rPr lang="en-GB" sz="2000" b="1" u="sng" dirty="0">
                <a:latin typeface="Times New Roman" panose="02020603050405020304" pitchFamily="18" charset="0"/>
                <a:cs typeface="Times New Roman" panose="02020603050405020304" pitchFamily="18" charset="0"/>
              </a:rPr>
              <a:t>Happy times- </a:t>
            </a:r>
            <a:r>
              <a:rPr lang="en-GB" dirty="0"/>
              <a:t>learning to Cook, ride a bike, look after others &amp; enjoying cartoons.</a:t>
            </a:r>
          </a:p>
          <a:p>
            <a:endParaRPr lang="en-GB" dirty="0"/>
          </a:p>
          <a:p>
            <a:endParaRPr lang="en-GB" sz="2000" b="1" u="sng" dirty="0">
              <a:latin typeface="Times New Roman" panose="02020603050405020304" pitchFamily="18" charset="0"/>
              <a:cs typeface="Times New Roman" panose="02020603050405020304" pitchFamily="18" charset="0"/>
            </a:endParaRPr>
          </a:p>
          <a:p>
            <a:r>
              <a:rPr lang="en-GB" sz="2000" b="1" u="sng" dirty="0">
                <a:latin typeface="Times New Roman" panose="02020603050405020304" pitchFamily="18" charset="0"/>
                <a:cs typeface="Times New Roman" panose="02020603050405020304" pitchFamily="18" charset="0"/>
              </a:rPr>
              <a:t>Balance</a:t>
            </a:r>
            <a:r>
              <a:rPr lang="en-GB" dirty="0"/>
              <a:t> – modern day living where children were expected to grow up quickly and learn new skills to become independent. But Children were also taught to use their imagination and thinking skills </a:t>
            </a:r>
            <a:r>
              <a:rPr lang="en-GB" sz="1400" dirty="0">
                <a:latin typeface="Times New Roman" panose="02020603050405020304" pitchFamily="18" charset="0"/>
                <a:cs typeface="Times New Roman" panose="02020603050405020304" pitchFamily="18" charset="0"/>
              </a:rPr>
              <a:t>(thepeakperformancecentre.com, 10/01/21).</a:t>
            </a:r>
          </a:p>
        </p:txBody>
      </p:sp>
    </p:spTree>
    <p:extLst>
      <p:ext uri="{BB962C8B-B14F-4D97-AF65-F5344CB8AC3E}">
        <p14:creationId xmlns:p14="http://schemas.microsoft.com/office/powerpoint/2010/main" val="3547023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B20A7-37DD-3F4D-8265-61C3E18B383F}"/>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Youth</a:t>
            </a:r>
            <a:endParaRPr lang="en-US" u="sng"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7CE37C6A-B857-5E4F-9C38-DA19253FDBFF}"/>
              </a:ext>
            </a:extLst>
          </p:cNvPr>
          <p:cNvPicPr>
            <a:picLocks noChangeAspect="1"/>
          </p:cNvPicPr>
          <p:nvPr/>
        </p:nvPicPr>
        <p:blipFill>
          <a:blip r:embed="rId2"/>
          <a:stretch>
            <a:fillRect/>
          </a:stretch>
        </p:blipFill>
        <p:spPr>
          <a:xfrm>
            <a:off x="193603" y="561300"/>
            <a:ext cx="2867149" cy="2867149"/>
          </a:xfrm>
          <a:prstGeom prst="rect">
            <a:avLst/>
          </a:prstGeom>
        </p:spPr>
      </p:pic>
      <p:pic>
        <p:nvPicPr>
          <p:cNvPr id="6" name="Picture 6">
            <a:extLst>
              <a:ext uri="{FF2B5EF4-FFF2-40B4-BE49-F238E27FC236}">
                <a16:creationId xmlns:a16="http://schemas.microsoft.com/office/drawing/2014/main" id="{61ED5882-1A0B-CF41-A366-D2D3A0CF6561}"/>
              </a:ext>
            </a:extLst>
          </p:cNvPr>
          <p:cNvPicPr>
            <a:picLocks noChangeAspect="1"/>
          </p:cNvPicPr>
          <p:nvPr/>
        </p:nvPicPr>
        <p:blipFill>
          <a:blip r:embed="rId3"/>
          <a:stretch>
            <a:fillRect/>
          </a:stretch>
        </p:blipFill>
        <p:spPr>
          <a:xfrm>
            <a:off x="5026632" y="3073064"/>
            <a:ext cx="1941751" cy="2351988"/>
          </a:xfrm>
          <a:prstGeom prst="rect">
            <a:avLst/>
          </a:prstGeom>
        </p:spPr>
      </p:pic>
      <p:pic>
        <p:nvPicPr>
          <p:cNvPr id="7" name="Picture 7">
            <a:extLst>
              <a:ext uri="{FF2B5EF4-FFF2-40B4-BE49-F238E27FC236}">
                <a16:creationId xmlns:a16="http://schemas.microsoft.com/office/drawing/2014/main" id="{5F2078DD-D7FE-5648-A92E-7C52A2B4FAA5}"/>
              </a:ext>
            </a:extLst>
          </p:cNvPr>
          <p:cNvPicPr>
            <a:picLocks noChangeAspect="1"/>
          </p:cNvPicPr>
          <p:nvPr/>
        </p:nvPicPr>
        <p:blipFill>
          <a:blip r:embed="rId4"/>
          <a:stretch>
            <a:fillRect/>
          </a:stretch>
        </p:blipFill>
        <p:spPr>
          <a:xfrm>
            <a:off x="3225904" y="225754"/>
            <a:ext cx="1412083" cy="2467465"/>
          </a:xfrm>
          <a:prstGeom prst="rect">
            <a:avLst/>
          </a:prstGeom>
        </p:spPr>
      </p:pic>
      <p:sp>
        <p:nvSpPr>
          <p:cNvPr id="8" name="TextBox 7">
            <a:extLst>
              <a:ext uri="{FF2B5EF4-FFF2-40B4-BE49-F238E27FC236}">
                <a16:creationId xmlns:a16="http://schemas.microsoft.com/office/drawing/2014/main" id="{568E6D04-53D3-4AB8-8B15-54ADD37916E6}"/>
              </a:ext>
            </a:extLst>
          </p:cNvPr>
          <p:cNvSpPr txBox="1"/>
          <p:nvPr/>
        </p:nvSpPr>
        <p:spPr>
          <a:xfrm>
            <a:off x="3324519" y="2603090"/>
            <a:ext cx="2626936"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(Authors own)</a:t>
            </a:r>
          </a:p>
        </p:txBody>
      </p:sp>
      <p:sp>
        <p:nvSpPr>
          <p:cNvPr id="9" name="TextBox 8">
            <a:extLst>
              <a:ext uri="{FF2B5EF4-FFF2-40B4-BE49-F238E27FC236}">
                <a16:creationId xmlns:a16="http://schemas.microsoft.com/office/drawing/2014/main" id="{E5F14538-EC66-4DA0-8019-98C45C68F4A9}"/>
              </a:ext>
            </a:extLst>
          </p:cNvPr>
          <p:cNvSpPr txBox="1"/>
          <p:nvPr/>
        </p:nvSpPr>
        <p:spPr>
          <a:xfrm flipH="1">
            <a:off x="320510" y="3506771"/>
            <a:ext cx="2740241"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(cardiffmummysays.com,08/01/21)</a:t>
            </a:r>
          </a:p>
        </p:txBody>
      </p:sp>
      <p:sp>
        <p:nvSpPr>
          <p:cNvPr id="10" name="TextBox 9">
            <a:extLst>
              <a:ext uri="{FF2B5EF4-FFF2-40B4-BE49-F238E27FC236}">
                <a16:creationId xmlns:a16="http://schemas.microsoft.com/office/drawing/2014/main" id="{26A5CAEE-9ABF-4780-B57F-571116CBA45B}"/>
              </a:ext>
            </a:extLst>
          </p:cNvPr>
          <p:cNvSpPr txBox="1"/>
          <p:nvPr/>
        </p:nvSpPr>
        <p:spPr>
          <a:xfrm>
            <a:off x="4815919" y="5425052"/>
            <a:ext cx="2384981" cy="369332"/>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(bestlifeonline.com,08/01/21</a:t>
            </a:r>
            <a:r>
              <a:rPr lang="en-GB" dirty="0"/>
              <a:t>)</a:t>
            </a:r>
          </a:p>
        </p:txBody>
      </p:sp>
      <p:pic>
        <p:nvPicPr>
          <p:cNvPr id="3" name="Picture 3">
            <a:extLst>
              <a:ext uri="{FF2B5EF4-FFF2-40B4-BE49-F238E27FC236}">
                <a16:creationId xmlns:a16="http://schemas.microsoft.com/office/drawing/2014/main" id="{E61EF7F9-25AA-1048-80CB-B66FAA1B9A4A}"/>
              </a:ext>
            </a:extLst>
          </p:cNvPr>
          <p:cNvPicPr>
            <a:picLocks noChangeAspect="1"/>
          </p:cNvPicPr>
          <p:nvPr/>
        </p:nvPicPr>
        <p:blipFill>
          <a:blip r:embed="rId5"/>
          <a:stretch>
            <a:fillRect/>
          </a:stretch>
        </p:blipFill>
        <p:spPr>
          <a:xfrm>
            <a:off x="7984331" y="4152662"/>
            <a:ext cx="3521869" cy="2351989"/>
          </a:xfrm>
          <a:prstGeom prst="rect">
            <a:avLst/>
          </a:prstGeom>
        </p:spPr>
      </p:pic>
      <p:pic>
        <p:nvPicPr>
          <p:cNvPr id="4" name="Picture 10">
            <a:extLst>
              <a:ext uri="{FF2B5EF4-FFF2-40B4-BE49-F238E27FC236}">
                <a16:creationId xmlns:a16="http://schemas.microsoft.com/office/drawing/2014/main" id="{EA009B55-D47E-1C4A-A8DD-95F788B37043}"/>
              </a:ext>
            </a:extLst>
          </p:cNvPr>
          <p:cNvPicPr>
            <a:picLocks noChangeAspect="1"/>
          </p:cNvPicPr>
          <p:nvPr/>
        </p:nvPicPr>
        <p:blipFill>
          <a:blip r:embed="rId6"/>
          <a:stretch>
            <a:fillRect/>
          </a:stretch>
        </p:blipFill>
        <p:spPr>
          <a:xfrm>
            <a:off x="4803139" y="349243"/>
            <a:ext cx="3096055" cy="2097735"/>
          </a:xfrm>
          <a:prstGeom prst="rect">
            <a:avLst/>
          </a:prstGeom>
        </p:spPr>
      </p:pic>
      <p:sp>
        <p:nvSpPr>
          <p:cNvPr id="11" name="TextBox 10">
            <a:extLst>
              <a:ext uri="{FF2B5EF4-FFF2-40B4-BE49-F238E27FC236}">
                <a16:creationId xmlns:a16="http://schemas.microsoft.com/office/drawing/2014/main" id="{24371337-78C2-4C7B-B3F7-2B3DC0F6D9B6}"/>
              </a:ext>
            </a:extLst>
          </p:cNvPr>
          <p:cNvSpPr txBox="1"/>
          <p:nvPr/>
        </p:nvSpPr>
        <p:spPr>
          <a:xfrm>
            <a:off x="5169033" y="2386833"/>
            <a:ext cx="2384982" cy="523220"/>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jamespharon</a:t>
            </a:r>
            <a:r>
              <a:rPr lang="en-GB" sz="1400" dirty="0">
                <a:latin typeface="Times New Roman" panose="02020603050405020304" pitchFamily="18" charset="0"/>
                <a:cs typeface="Times New Roman" panose="02020603050405020304" pitchFamily="18" charset="0"/>
              </a:rPr>
              <a:t>/istockphoto,10/01/21)</a:t>
            </a:r>
          </a:p>
        </p:txBody>
      </p:sp>
      <p:sp>
        <p:nvSpPr>
          <p:cNvPr id="12" name="TextBox 11">
            <a:extLst>
              <a:ext uri="{FF2B5EF4-FFF2-40B4-BE49-F238E27FC236}">
                <a16:creationId xmlns:a16="http://schemas.microsoft.com/office/drawing/2014/main" id="{B1308274-816A-42D7-8766-1889A42D2FBE}"/>
              </a:ext>
            </a:extLst>
          </p:cNvPr>
          <p:cNvSpPr txBox="1"/>
          <p:nvPr/>
        </p:nvSpPr>
        <p:spPr>
          <a:xfrm flipH="1">
            <a:off x="8165550" y="6489262"/>
            <a:ext cx="4689468"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(alicewillisphotography,10/01/21)</a:t>
            </a:r>
          </a:p>
        </p:txBody>
      </p:sp>
      <p:sp>
        <p:nvSpPr>
          <p:cNvPr id="13" name="TextBox 12">
            <a:extLst>
              <a:ext uri="{FF2B5EF4-FFF2-40B4-BE49-F238E27FC236}">
                <a16:creationId xmlns:a16="http://schemas.microsoft.com/office/drawing/2014/main" id="{9FE53C37-53A7-46DC-866C-07A9A845F448}"/>
              </a:ext>
            </a:extLst>
          </p:cNvPr>
          <p:cNvSpPr txBox="1"/>
          <p:nvPr/>
        </p:nvSpPr>
        <p:spPr>
          <a:xfrm flipH="1">
            <a:off x="8265087" y="2057402"/>
            <a:ext cx="3373873" cy="1754326"/>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OUTDOOR EDUCATION </a:t>
            </a:r>
            <a:r>
              <a:rPr lang="en-GB" dirty="0">
                <a:latin typeface="Times New Roman" panose="02020603050405020304" pitchFamily="18" charset="0"/>
                <a:cs typeface="Times New Roman" panose="02020603050405020304" pitchFamily="18" charset="0"/>
              </a:rPr>
              <a:t>– Learning to live outside no matter the weather, it was an important part of growing up. Parents were working and children had to entertain themselves . </a:t>
            </a:r>
          </a:p>
        </p:txBody>
      </p:sp>
      <p:sp>
        <p:nvSpPr>
          <p:cNvPr id="14" name="TextBox 13">
            <a:extLst>
              <a:ext uri="{FF2B5EF4-FFF2-40B4-BE49-F238E27FC236}">
                <a16:creationId xmlns:a16="http://schemas.microsoft.com/office/drawing/2014/main" id="{F4D39552-D04C-4A52-98BB-71A99B6D728D}"/>
              </a:ext>
            </a:extLst>
          </p:cNvPr>
          <p:cNvSpPr txBox="1"/>
          <p:nvPr/>
        </p:nvSpPr>
        <p:spPr>
          <a:xfrm flipH="1">
            <a:off x="259591" y="4014414"/>
            <a:ext cx="4055422" cy="646331"/>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TV ENTERTAINMENT </a:t>
            </a:r>
            <a:r>
              <a:rPr lang="en-GB" dirty="0">
                <a:latin typeface="Times New Roman" panose="02020603050405020304" pitchFamily="18" charset="0"/>
                <a:cs typeface="Times New Roman" panose="02020603050405020304" pitchFamily="18" charset="0"/>
              </a:rPr>
              <a:t>– Rainy days tv was amazing and sometimes strange.</a:t>
            </a:r>
          </a:p>
        </p:txBody>
      </p:sp>
    </p:spTree>
    <p:extLst>
      <p:ext uri="{BB962C8B-B14F-4D97-AF65-F5344CB8AC3E}">
        <p14:creationId xmlns:p14="http://schemas.microsoft.com/office/powerpoint/2010/main" val="3442469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401B4-A28F-8A40-8531-0B2C99375849}"/>
              </a:ext>
            </a:extLst>
          </p:cNvPr>
          <p:cNvSpPr>
            <a:spLocks noGrp="1"/>
          </p:cNvSpPr>
          <p:nvPr>
            <p:ph type="title"/>
          </p:nvPr>
        </p:nvSpPr>
        <p:spPr>
          <a:xfrm>
            <a:off x="916379" y="232458"/>
            <a:ext cx="8610600" cy="1293028"/>
          </a:xfrm>
        </p:spPr>
        <p:txBody>
          <a:bodyPr/>
          <a:lstStyle/>
          <a:p>
            <a:r>
              <a:rPr lang="en-GB" u="sng" dirty="0">
                <a:latin typeface="Times New Roman" panose="02020603050405020304" pitchFamily="18" charset="0"/>
                <a:cs typeface="Times New Roman" panose="02020603050405020304" pitchFamily="18" charset="0"/>
              </a:rPr>
              <a:t>Fashion</a:t>
            </a:r>
            <a:endParaRPr lang="en-US" u="sng" dirty="0">
              <a:latin typeface="Times New Roman" panose="02020603050405020304" pitchFamily="18" charset="0"/>
              <a:cs typeface="Times New Roman" panose="02020603050405020304" pitchFamily="18" charset="0"/>
            </a:endParaRPr>
          </a:p>
        </p:txBody>
      </p:sp>
      <p:pic>
        <p:nvPicPr>
          <p:cNvPr id="4" name="Picture 4">
            <a:extLst>
              <a:ext uri="{FF2B5EF4-FFF2-40B4-BE49-F238E27FC236}">
                <a16:creationId xmlns:a16="http://schemas.microsoft.com/office/drawing/2014/main" id="{AF7E66C9-51C1-E840-A1B3-92F8C34AFF84}"/>
              </a:ext>
            </a:extLst>
          </p:cNvPr>
          <p:cNvPicPr>
            <a:picLocks noGrp="1" noChangeAspect="1"/>
          </p:cNvPicPr>
          <p:nvPr>
            <p:ph idx="1"/>
          </p:nvPr>
        </p:nvPicPr>
        <p:blipFill>
          <a:blip r:embed="rId2"/>
          <a:stretch>
            <a:fillRect/>
          </a:stretch>
        </p:blipFill>
        <p:spPr>
          <a:xfrm>
            <a:off x="290269" y="825062"/>
            <a:ext cx="4337388" cy="2846500"/>
          </a:xfrm>
        </p:spPr>
      </p:pic>
      <p:pic>
        <p:nvPicPr>
          <p:cNvPr id="5" name="Picture 5">
            <a:extLst>
              <a:ext uri="{FF2B5EF4-FFF2-40B4-BE49-F238E27FC236}">
                <a16:creationId xmlns:a16="http://schemas.microsoft.com/office/drawing/2014/main" id="{3B65E96B-C105-6444-9131-0E60A19D7438}"/>
              </a:ext>
            </a:extLst>
          </p:cNvPr>
          <p:cNvPicPr>
            <a:picLocks noChangeAspect="1"/>
          </p:cNvPicPr>
          <p:nvPr/>
        </p:nvPicPr>
        <p:blipFill>
          <a:blip r:embed="rId3"/>
          <a:stretch>
            <a:fillRect/>
          </a:stretch>
        </p:blipFill>
        <p:spPr>
          <a:xfrm>
            <a:off x="5001853" y="2248311"/>
            <a:ext cx="3937636" cy="2846501"/>
          </a:xfrm>
          <a:prstGeom prst="rect">
            <a:avLst/>
          </a:prstGeom>
        </p:spPr>
      </p:pic>
      <p:sp>
        <p:nvSpPr>
          <p:cNvPr id="6" name="TextBox 5">
            <a:extLst>
              <a:ext uri="{FF2B5EF4-FFF2-40B4-BE49-F238E27FC236}">
                <a16:creationId xmlns:a16="http://schemas.microsoft.com/office/drawing/2014/main" id="{30D3A7C7-173F-4E72-A485-5D3DFA296946}"/>
              </a:ext>
            </a:extLst>
          </p:cNvPr>
          <p:cNvSpPr txBox="1"/>
          <p:nvPr/>
        </p:nvSpPr>
        <p:spPr>
          <a:xfrm>
            <a:off x="681479" y="4093946"/>
            <a:ext cx="3610466" cy="2554545"/>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BIG HAIR</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BOLD MAKE-UP</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OUTRAGEOUS CLOTHING</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CRAZY HAIRSTYLES</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INDIVIDUALITY</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 YOUR FACE ATTITUDES</a:t>
            </a:r>
          </a:p>
        </p:txBody>
      </p:sp>
      <p:sp>
        <p:nvSpPr>
          <p:cNvPr id="7" name="TextBox 6">
            <a:extLst>
              <a:ext uri="{FF2B5EF4-FFF2-40B4-BE49-F238E27FC236}">
                <a16:creationId xmlns:a16="http://schemas.microsoft.com/office/drawing/2014/main" id="{8CEFAFE8-3EE1-447E-9E1F-EEB46D3B7A37}"/>
              </a:ext>
            </a:extLst>
          </p:cNvPr>
          <p:cNvSpPr txBox="1"/>
          <p:nvPr/>
        </p:nvSpPr>
        <p:spPr>
          <a:xfrm flipH="1">
            <a:off x="1846239" y="3671562"/>
            <a:ext cx="2445706"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(Slideshare.net,04/01/21)</a:t>
            </a:r>
          </a:p>
        </p:txBody>
      </p:sp>
      <p:sp>
        <p:nvSpPr>
          <p:cNvPr id="8" name="TextBox 7">
            <a:extLst>
              <a:ext uri="{FF2B5EF4-FFF2-40B4-BE49-F238E27FC236}">
                <a16:creationId xmlns:a16="http://schemas.microsoft.com/office/drawing/2014/main" id="{54C9D589-1AC6-4F7C-8C68-7A81350DF540}"/>
              </a:ext>
            </a:extLst>
          </p:cNvPr>
          <p:cNvSpPr txBox="1"/>
          <p:nvPr/>
        </p:nvSpPr>
        <p:spPr>
          <a:xfrm>
            <a:off x="4883085" y="4093946"/>
            <a:ext cx="3685880" cy="1384995"/>
          </a:xfrm>
          <a:prstGeom prst="rect">
            <a:avLst/>
          </a:prstGeom>
          <a:noFill/>
        </p:spPr>
        <p:txBody>
          <a:bodyPr wrap="square" rtlCol="0">
            <a:spAutoFit/>
          </a:bodyPr>
          <a:lstStyle/>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(Billieraedissertation.blog,04/01/21)</a:t>
            </a:r>
          </a:p>
        </p:txBody>
      </p:sp>
      <p:pic>
        <p:nvPicPr>
          <p:cNvPr id="3" name="Picture 8">
            <a:extLst>
              <a:ext uri="{FF2B5EF4-FFF2-40B4-BE49-F238E27FC236}">
                <a16:creationId xmlns:a16="http://schemas.microsoft.com/office/drawing/2014/main" id="{D0936E06-8413-8A4D-8F28-8D3AC33CD5C3}"/>
              </a:ext>
            </a:extLst>
          </p:cNvPr>
          <p:cNvPicPr>
            <a:picLocks noChangeAspect="1"/>
          </p:cNvPicPr>
          <p:nvPr/>
        </p:nvPicPr>
        <p:blipFill>
          <a:blip r:embed="rId4"/>
          <a:stretch>
            <a:fillRect/>
          </a:stretch>
        </p:blipFill>
        <p:spPr>
          <a:xfrm>
            <a:off x="9737982" y="1116116"/>
            <a:ext cx="1928364" cy="5418667"/>
          </a:xfrm>
          <a:prstGeom prst="rect">
            <a:avLst/>
          </a:prstGeom>
        </p:spPr>
      </p:pic>
      <p:sp>
        <p:nvSpPr>
          <p:cNvPr id="9" name="TextBox 8">
            <a:extLst>
              <a:ext uri="{FF2B5EF4-FFF2-40B4-BE49-F238E27FC236}">
                <a16:creationId xmlns:a16="http://schemas.microsoft.com/office/drawing/2014/main" id="{7871BBF7-EDE6-4743-A4E4-57C0C4DEA7C6}"/>
              </a:ext>
            </a:extLst>
          </p:cNvPr>
          <p:cNvSpPr txBox="1"/>
          <p:nvPr/>
        </p:nvSpPr>
        <p:spPr>
          <a:xfrm>
            <a:off x="9436231" y="6534783"/>
            <a:ext cx="2352570"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(Harpersbazar.com,10/01/21)</a:t>
            </a:r>
          </a:p>
        </p:txBody>
      </p:sp>
    </p:spTree>
    <p:extLst>
      <p:ext uri="{BB962C8B-B14F-4D97-AF65-F5344CB8AC3E}">
        <p14:creationId xmlns:p14="http://schemas.microsoft.com/office/powerpoint/2010/main" val="323921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A4D4-0571-224D-A68A-81CAF316BA95}"/>
              </a:ext>
            </a:extLst>
          </p:cNvPr>
          <p:cNvSpPr>
            <a:spLocks noGrp="1"/>
          </p:cNvSpPr>
          <p:nvPr>
            <p:ph type="title"/>
          </p:nvPr>
        </p:nvSpPr>
        <p:spPr>
          <a:xfrm flipH="1">
            <a:off x="1461155" y="764373"/>
            <a:ext cx="2752626" cy="1293028"/>
          </a:xfrm>
        </p:spPr>
        <p:txBody>
          <a:bodyPr/>
          <a:lstStyle/>
          <a:p>
            <a:r>
              <a:rPr lang="en-GB" u="sng" dirty="0">
                <a:latin typeface="Times New Roman" panose="02020603050405020304" pitchFamily="18" charset="0"/>
                <a:cs typeface="Times New Roman" panose="02020603050405020304" pitchFamily="18" charset="0"/>
              </a:rPr>
              <a:t>Music</a:t>
            </a:r>
            <a:endParaRPr lang="en-US" u="sng"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EE5EB20-C4C1-4EAF-82E5-89F628663534}"/>
              </a:ext>
            </a:extLst>
          </p:cNvPr>
          <p:cNvSpPr txBox="1"/>
          <p:nvPr/>
        </p:nvSpPr>
        <p:spPr>
          <a:xfrm>
            <a:off x="188536" y="1828800"/>
            <a:ext cx="4958499"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With social and political changes music helped the young people ‘Escape’ from the daily struggles of unemployment. </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Music was a way to express yourself</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0912EE8-F278-4432-9134-53F51A0777A6}"/>
              </a:ext>
            </a:extLst>
          </p:cNvPr>
          <p:cNvSpPr txBox="1"/>
          <p:nvPr/>
        </p:nvSpPr>
        <p:spPr>
          <a:xfrm>
            <a:off x="188536" y="3862722"/>
            <a:ext cx="4958499" cy="1785104"/>
          </a:xfrm>
          <a:prstGeom prst="rect">
            <a:avLst/>
          </a:prstGeom>
          <a:noFill/>
        </p:spPr>
        <p:txBody>
          <a:bodyPr wrap="square" rtlCol="0">
            <a:spAutoFit/>
          </a:bodyPr>
          <a:lstStyle/>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Revolutionary music helped the young people to gain a voice.</a:t>
            </a:r>
          </a:p>
          <a:p>
            <a:r>
              <a:rPr lang="en-GB" sz="1400" dirty="0">
                <a:latin typeface="Times New Roman" panose="02020603050405020304" pitchFamily="18" charset="0"/>
                <a:cs typeface="Times New Roman" panose="02020603050405020304" pitchFamily="18" charset="0"/>
              </a:rPr>
              <a:t>(impactnottingham.com,10/01/21)</a:t>
            </a:r>
          </a:p>
        </p:txBody>
      </p:sp>
      <p:pic>
        <p:nvPicPr>
          <p:cNvPr id="6" name="Picture 6">
            <a:extLst>
              <a:ext uri="{FF2B5EF4-FFF2-40B4-BE49-F238E27FC236}">
                <a16:creationId xmlns:a16="http://schemas.microsoft.com/office/drawing/2014/main" id="{F4C541DD-68DC-5B4D-9E49-9423612201E8}"/>
              </a:ext>
            </a:extLst>
          </p:cNvPr>
          <p:cNvPicPr>
            <a:picLocks noChangeAspect="1"/>
          </p:cNvPicPr>
          <p:nvPr/>
        </p:nvPicPr>
        <p:blipFill>
          <a:blip r:embed="rId2"/>
          <a:stretch>
            <a:fillRect/>
          </a:stretch>
        </p:blipFill>
        <p:spPr>
          <a:xfrm>
            <a:off x="5921662" y="177112"/>
            <a:ext cx="2056559" cy="3103311"/>
          </a:xfrm>
          <a:prstGeom prst="rect">
            <a:avLst/>
          </a:prstGeom>
        </p:spPr>
      </p:pic>
      <p:pic>
        <p:nvPicPr>
          <p:cNvPr id="7" name="Picture 7">
            <a:extLst>
              <a:ext uri="{FF2B5EF4-FFF2-40B4-BE49-F238E27FC236}">
                <a16:creationId xmlns:a16="http://schemas.microsoft.com/office/drawing/2014/main" id="{72FEE4EB-0A53-464A-B555-E3101923F791}"/>
              </a:ext>
            </a:extLst>
          </p:cNvPr>
          <p:cNvPicPr>
            <a:picLocks noChangeAspect="1"/>
          </p:cNvPicPr>
          <p:nvPr/>
        </p:nvPicPr>
        <p:blipFill>
          <a:blip r:embed="rId3"/>
          <a:stretch>
            <a:fillRect/>
          </a:stretch>
        </p:blipFill>
        <p:spPr>
          <a:xfrm>
            <a:off x="8762929" y="-37701"/>
            <a:ext cx="2248887" cy="3447847"/>
          </a:xfrm>
          <a:prstGeom prst="rect">
            <a:avLst/>
          </a:prstGeom>
        </p:spPr>
      </p:pic>
      <p:pic>
        <p:nvPicPr>
          <p:cNvPr id="8" name="Picture 8">
            <a:extLst>
              <a:ext uri="{FF2B5EF4-FFF2-40B4-BE49-F238E27FC236}">
                <a16:creationId xmlns:a16="http://schemas.microsoft.com/office/drawing/2014/main" id="{7C814402-F1D6-DF45-B196-E5A8D7DE1B62}"/>
              </a:ext>
            </a:extLst>
          </p:cNvPr>
          <p:cNvPicPr>
            <a:picLocks noChangeAspect="1"/>
          </p:cNvPicPr>
          <p:nvPr/>
        </p:nvPicPr>
        <p:blipFill>
          <a:blip r:embed="rId4"/>
          <a:stretch>
            <a:fillRect/>
          </a:stretch>
        </p:blipFill>
        <p:spPr>
          <a:xfrm>
            <a:off x="9104459" y="3632380"/>
            <a:ext cx="1907357" cy="2998713"/>
          </a:xfrm>
          <a:prstGeom prst="rect">
            <a:avLst/>
          </a:prstGeom>
        </p:spPr>
      </p:pic>
      <p:pic>
        <p:nvPicPr>
          <p:cNvPr id="3" name="Picture 8">
            <a:extLst>
              <a:ext uri="{FF2B5EF4-FFF2-40B4-BE49-F238E27FC236}">
                <a16:creationId xmlns:a16="http://schemas.microsoft.com/office/drawing/2014/main" id="{F4CCC216-D328-FD4B-890A-08F93B50D725}"/>
              </a:ext>
            </a:extLst>
          </p:cNvPr>
          <p:cNvPicPr>
            <a:picLocks noChangeAspect="1"/>
          </p:cNvPicPr>
          <p:nvPr/>
        </p:nvPicPr>
        <p:blipFill>
          <a:blip r:embed="rId5"/>
          <a:stretch>
            <a:fillRect/>
          </a:stretch>
        </p:blipFill>
        <p:spPr>
          <a:xfrm>
            <a:off x="5573712" y="3429000"/>
            <a:ext cx="2911524" cy="3031485"/>
          </a:xfrm>
          <a:prstGeom prst="rect">
            <a:avLst/>
          </a:prstGeom>
        </p:spPr>
      </p:pic>
      <p:sp>
        <p:nvSpPr>
          <p:cNvPr id="9" name="TextBox 8">
            <a:extLst>
              <a:ext uri="{FF2B5EF4-FFF2-40B4-BE49-F238E27FC236}">
                <a16:creationId xmlns:a16="http://schemas.microsoft.com/office/drawing/2014/main" id="{607B4892-E3E2-4715-92A1-86233779DB59}"/>
              </a:ext>
            </a:extLst>
          </p:cNvPr>
          <p:cNvSpPr txBox="1"/>
          <p:nvPr/>
        </p:nvSpPr>
        <p:spPr>
          <a:xfrm>
            <a:off x="6259399" y="3195688"/>
            <a:ext cx="2762054"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(style.time.com,10/01/21)</a:t>
            </a:r>
          </a:p>
        </p:txBody>
      </p:sp>
      <p:sp>
        <p:nvSpPr>
          <p:cNvPr id="10" name="TextBox 9">
            <a:extLst>
              <a:ext uri="{FF2B5EF4-FFF2-40B4-BE49-F238E27FC236}">
                <a16:creationId xmlns:a16="http://schemas.microsoft.com/office/drawing/2014/main" id="{C2779AF0-125E-48DC-AED3-0949EB628207}"/>
              </a:ext>
            </a:extLst>
          </p:cNvPr>
          <p:cNvSpPr txBox="1"/>
          <p:nvPr/>
        </p:nvSpPr>
        <p:spPr>
          <a:xfrm>
            <a:off x="9521072" y="3398460"/>
            <a:ext cx="1630837"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(Pintrest.com,10/01/21)</a:t>
            </a:r>
          </a:p>
        </p:txBody>
      </p:sp>
      <p:sp>
        <p:nvSpPr>
          <p:cNvPr id="11" name="TextBox 10">
            <a:extLst>
              <a:ext uri="{FF2B5EF4-FFF2-40B4-BE49-F238E27FC236}">
                <a16:creationId xmlns:a16="http://schemas.microsoft.com/office/drawing/2014/main" id="{3CA27789-69E2-4070-88A8-E92DF6236A85}"/>
              </a:ext>
            </a:extLst>
          </p:cNvPr>
          <p:cNvSpPr txBox="1"/>
          <p:nvPr/>
        </p:nvSpPr>
        <p:spPr>
          <a:xfrm>
            <a:off x="9700181" y="6631093"/>
            <a:ext cx="1772240"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(ebay.com,10/01/21)</a:t>
            </a:r>
          </a:p>
        </p:txBody>
      </p:sp>
      <p:sp>
        <p:nvSpPr>
          <p:cNvPr id="12" name="TextBox 11">
            <a:extLst>
              <a:ext uri="{FF2B5EF4-FFF2-40B4-BE49-F238E27FC236}">
                <a16:creationId xmlns:a16="http://schemas.microsoft.com/office/drawing/2014/main" id="{6C5C9DD0-9CCF-4580-9A53-6DF30D0E6CBE}"/>
              </a:ext>
            </a:extLst>
          </p:cNvPr>
          <p:cNvSpPr txBox="1"/>
          <p:nvPr/>
        </p:nvSpPr>
        <p:spPr>
          <a:xfrm flipH="1">
            <a:off x="5549904" y="6442554"/>
            <a:ext cx="2188434"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(pintrest.com,10/01/21)</a:t>
            </a:r>
          </a:p>
        </p:txBody>
      </p:sp>
    </p:spTree>
    <p:extLst>
      <p:ext uri="{BB962C8B-B14F-4D97-AF65-F5344CB8AC3E}">
        <p14:creationId xmlns:p14="http://schemas.microsoft.com/office/powerpoint/2010/main" val="1821841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25F88-0FE4-734E-BD39-FB8FD7D8FD28}"/>
              </a:ext>
            </a:extLst>
          </p:cNvPr>
          <p:cNvSpPr>
            <a:spLocks noGrp="1"/>
          </p:cNvSpPr>
          <p:nvPr>
            <p:ph type="title"/>
          </p:nvPr>
        </p:nvSpPr>
        <p:spPr>
          <a:xfrm>
            <a:off x="2985093" y="118154"/>
            <a:ext cx="4584631" cy="1293028"/>
          </a:xfrm>
        </p:spPr>
        <p:txBody>
          <a:bodyPr/>
          <a:lstStyle/>
          <a:p>
            <a:r>
              <a:rPr lang="en-GB" u="sng" dirty="0">
                <a:latin typeface="Times New Roman" panose="02020603050405020304" pitchFamily="18" charset="0"/>
                <a:cs typeface="Times New Roman" panose="02020603050405020304" pitchFamily="18" charset="0"/>
              </a:rPr>
              <a:t>Youth clubs</a:t>
            </a:r>
            <a:endParaRPr lang="en-US" u="sng" dirty="0">
              <a:latin typeface="Times New Roman" panose="02020603050405020304" pitchFamily="18" charset="0"/>
              <a:cs typeface="Times New Roman" panose="02020603050405020304" pitchFamily="18" charset="0"/>
            </a:endParaRPr>
          </a:p>
        </p:txBody>
      </p:sp>
      <p:pic>
        <p:nvPicPr>
          <p:cNvPr id="4" name="Picture 4">
            <a:extLst>
              <a:ext uri="{FF2B5EF4-FFF2-40B4-BE49-F238E27FC236}">
                <a16:creationId xmlns:a16="http://schemas.microsoft.com/office/drawing/2014/main" id="{F160C8CA-33E9-6E40-BA57-5C74E952F566}"/>
              </a:ext>
            </a:extLst>
          </p:cNvPr>
          <p:cNvPicPr>
            <a:picLocks noGrp="1" noChangeAspect="1"/>
          </p:cNvPicPr>
          <p:nvPr>
            <p:ph idx="1"/>
          </p:nvPr>
        </p:nvPicPr>
        <p:blipFill>
          <a:blip r:embed="rId2"/>
          <a:stretch>
            <a:fillRect/>
          </a:stretch>
        </p:blipFill>
        <p:spPr>
          <a:xfrm>
            <a:off x="134057" y="118154"/>
            <a:ext cx="2426830" cy="3419196"/>
          </a:xfrm>
        </p:spPr>
      </p:pic>
      <p:pic>
        <p:nvPicPr>
          <p:cNvPr id="5" name="Picture 5">
            <a:extLst>
              <a:ext uri="{FF2B5EF4-FFF2-40B4-BE49-F238E27FC236}">
                <a16:creationId xmlns:a16="http://schemas.microsoft.com/office/drawing/2014/main" id="{D8376A5F-7C5B-DC4B-8A46-5373D0927A75}"/>
              </a:ext>
            </a:extLst>
          </p:cNvPr>
          <p:cNvPicPr>
            <a:picLocks noChangeAspect="1"/>
          </p:cNvPicPr>
          <p:nvPr/>
        </p:nvPicPr>
        <p:blipFill>
          <a:blip r:embed="rId3"/>
          <a:stretch>
            <a:fillRect/>
          </a:stretch>
        </p:blipFill>
        <p:spPr>
          <a:xfrm>
            <a:off x="8567293" y="400958"/>
            <a:ext cx="3301054" cy="2653326"/>
          </a:xfrm>
          <a:prstGeom prst="rect">
            <a:avLst/>
          </a:prstGeom>
        </p:spPr>
      </p:pic>
      <p:sp>
        <p:nvSpPr>
          <p:cNvPr id="3" name="TextBox 2">
            <a:extLst>
              <a:ext uri="{FF2B5EF4-FFF2-40B4-BE49-F238E27FC236}">
                <a16:creationId xmlns:a16="http://schemas.microsoft.com/office/drawing/2014/main" id="{21030C62-8B7B-46A8-9440-26D3A6E5E8A6}"/>
              </a:ext>
            </a:extLst>
          </p:cNvPr>
          <p:cNvSpPr txBox="1"/>
          <p:nvPr/>
        </p:nvSpPr>
        <p:spPr>
          <a:xfrm>
            <a:off x="3793787" y="1098355"/>
            <a:ext cx="3775937" cy="2308324"/>
          </a:xfrm>
          <a:prstGeom prst="rect">
            <a:avLst/>
          </a:prstGeom>
          <a:noFill/>
        </p:spPr>
        <p:txBody>
          <a:bodyPr wrap="square" rtlCol="0">
            <a:spAutoFit/>
          </a:bodyPr>
          <a:lstStyle/>
          <a:p>
            <a:r>
              <a:rPr lang="en-GB" dirty="0"/>
              <a:t>Youth Clubs were usually held in Working men’s clubs and Welfare halls.</a:t>
            </a:r>
          </a:p>
          <a:p>
            <a:endParaRPr lang="en-GB" dirty="0"/>
          </a:p>
          <a:p>
            <a:r>
              <a:rPr lang="en-GB" dirty="0"/>
              <a:t>The Youth Club system was slowly fading away due to the lack of funding, training and attendance.</a:t>
            </a:r>
          </a:p>
        </p:txBody>
      </p:sp>
      <p:pic>
        <p:nvPicPr>
          <p:cNvPr id="7" name="Picture 6" descr="A picture containing indoor, floor, ceiling, empty&#10;&#10;Description automatically generated">
            <a:extLst>
              <a:ext uri="{FF2B5EF4-FFF2-40B4-BE49-F238E27FC236}">
                <a16:creationId xmlns:a16="http://schemas.microsoft.com/office/drawing/2014/main" id="{26BCB031-71DF-4D68-A62F-91E4FFBF3117}"/>
              </a:ext>
            </a:extLst>
          </p:cNvPr>
          <p:cNvPicPr>
            <a:picLocks noChangeAspect="1"/>
          </p:cNvPicPr>
          <p:nvPr/>
        </p:nvPicPr>
        <p:blipFill>
          <a:blip r:embed="rId4"/>
          <a:stretch>
            <a:fillRect/>
          </a:stretch>
        </p:blipFill>
        <p:spPr>
          <a:xfrm>
            <a:off x="326587" y="4231531"/>
            <a:ext cx="2564956" cy="1867711"/>
          </a:xfrm>
          <a:prstGeom prst="rect">
            <a:avLst/>
          </a:prstGeom>
        </p:spPr>
      </p:pic>
      <p:pic>
        <p:nvPicPr>
          <p:cNvPr id="9" name="Picture 8" descr="A picture containing text, indoor, wooden, wood&#10;&#10;Description automatically generated">
            <a:extLst>
              <a:ext uri="{FF2B5EF4-FFF2-40B4-BE49-F238E27FC236}">
                <a16:creationId xmlns:a16="http://schemas.microsoft.com/office/drawing/2014/main" id="{812B5EC9-2B80-4AB0-98DE-391BA3471880}"/>
              </a:ext>
            </a:extLst>
          </p:cNvPr>
          <p:cNvPicPr>
            <a:picLocks noChangeAspect="1"/>
          </p:cNvPicPr>
          <p:nvPr/>
        </p:nvPicPr>
        <p:blipFill>
          <a:blip r:embed="rId5"/>
          <a:stretch>
            <a:fillRect/>
          </a:stretch>
        </p:blipFill>
        <p:spPr>
          <a:xfrm>
            <a:off x="3583100" y="3801937"/>
            <a:ext cx="2399411" cy="2568258"/>
          </a:xfrm>
          <a:prstGeom prst="rect">
            <a:avLst/>
          </a:prstGeom>
        </p:spPr>
      </p:pic>
      <p:pic>
        <p:nvPicPr>
          <p:cNvPr id="11" name="Picture 10" descr="A picture containing indoor, floor, wood&#10;&#10;Description automatically generated">
            <a:extLst>
              <a:ext uri="{FF2B5EF4-FFF2-40B4-BE49-F238E27FC236}">
                <a16:creationId xmlns:a16="http://schemas.microsoft.com/office/drawing/2014/main" id="{74C38FC1-5664-4937-93C5-ED18E0FB4F19}"/>
              </a:ext>
            </a:extLst>
          </p:cNvPr>
          <p:cNvPicPr>
            <a:picLocks noChangeAspect="1"/>
          </p:cNvPicPr>
          <p:nvPr/>
        </p:nvPicPr>
        <p:blipFill>
          <a:blip r:embed="rId6"/>
          <a:stretch>
            <a:fillRect/>
          </a:stretch>
        </p:blipFill>
        <p:spPr>
          <a:xfrm>
            <a:off x="9344607" y="3743726"/>
            <a:ext cx="2399546" cy="2626469"/>
          </a:xfrm>
          <a:prstGeom prst="rect">
            <a:avLst/>
          </a:prstGeom>
        </p:spPr>
      </p:pic>
      <p:pic>
        <p:nvPicPr>
          <p:cNvPr id="13" name="Picture 12" descr="A group of people in a restaurant&#10;&#10;Description automatically generated with low confidence">
            <a:extLst>
              <a:ext uri="{FF2B5EF4-FFF2-40B4-BE49-F238E27FC236}">
                <a16:creationId xmlns:a16="http://schemas.microsoft.com/office/drawing/2014/main" id="{5CF1F675-D530-4360-96EC-7908B8A1362F}"/>
              </a:ext>
            </a:extLst>
          </p:cNvPr>
          <p:cNvPicPr>
            <a:picLocks noChangeAspect="1"/>
          </p:cNvPicPr>
          <p:nvPr/>
        </p:nvPicPr>
        <p:blipFill>
          <a:blip r:embed="rId7"/>
          <a:stretch>
            <a:fillRect/>
          </a:stretch>
        </p:blipFill>
        <p:spPr>
          <a:xfrm>
            <a:off x="6159607" y="4014678"/>
            <a:ext cx="3036756" cy="2383277"/>
          </a:xfrm>
          <a:prstGeom prst="rect">
            <a:avLst/>
          </a:prstGeom>
        </p:spPr>
      </p:pic>
      <p:sp>
        <p:nvSpPr>
          <p:cNvPr id="14" name="TextBox 13">
            <a:extLst>
              <a:ext uri="{FF2B5EF4-FFF2-40B4-BE49-F238E27FC236}">
                <a16:creationId xmlns:a16="http://schemas.microsoft.com/office/drawing/2014/main" id="{6DB82344-F8E2-442C-8ACE-1BFECD08C3F6}"/>
              </a:ext>
            </a:extLst>
          </p:cNvPr>
          <p:cNvSpPr txBox="1"/>
          <p:nvPr/>
        </p:nvSpPr>
        <p:spPr>
          <a:xfrm>
            <a:off x="379379" y="6293796"/>
            <a:ext cx="2512164"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(Carmarthenshirehalls,11/01/21)</a:t>
            </a:r>
          </a:p>
        </p:txBody>
      </p:sp>
      <p:sp>
        <p:nvSpPr>
          <p:cNvPr id="15" name="TextBox 14">
            <a:extLst>
              <a:ext uri="{FF2B5EF4-FFF2-40B4-BE49-F238E27FC236}">
                <a16:creationId xmlns:a16="http://schemas.microsoft.com/office/drawing/2014/main" id="{03523445-BCF6-4196-9272-DC75DC503205}"/>
              </a:ext>
            </a:extLst>
          </p:cNvPr>
          <p:cNvSpPr txBox="1"/>
          <p:nvPr/>
        </p:nvSpPr>
        <p:spPr>
          <a:xfrm flipH="1">
            <a:off x="3793787" y="6331285"/>
            <a:ext cx="2074911"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(Pintrest,11/01/21)</a:t>
            </a:r>
          </a:p>
        </p:txBody>
      </p:sp>
      <p:sp>
        <p:nvSpPr>
          <p:cNvPr id="16" name="TextBox 15">
            <a:extLst>
              <a:ext uri="{FF2B5EF4-FFF2-40B4-BE49-F238E27FC236}">
                <a16:creationId xmlns:a16="http://schemas.microsoft.com/office/drawing/2014/main" id="{29BC5B82-6955-456E-9A88-186DD7DBDCDC}"/>
              </a:ext>
            </a:extLst>
          </p:cNvPr>
          <p:cNvSpPr txBox="1"/>
          <p:nvPr/>
        </p:nvSpPr>
        <p:spPr>
          <a:xfrm flipH="1">
            <a:off x="6857999" y="6397955"/>
            <a:ext cx="1916349"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(pintrest,11/01/21)</a:t>
            </a:r>
          </a:p>
        </p:txBody>
      </p:sp>
      <p:sp>
        <p:nvSpPr>
          <p:cNvPr id="17" name="TextBox 16">
            <a:extLst>
              <a:ext uri="{FF2B5EF4-FFF2-40B4-BE49-F238E27FC236}">
                <a16:creationId xmlns:a16="http://schemas.microsoft.com/office/drawing/2014/main" id="{848F0A06-9F05-4C48-A133-FD1DF977A52A}"/>
              </a:ext>
            </a:extLst>
          </p:cNvPr>
          <p:cNvSpPr txBox="1"/>
          <p:nvPr/>
        </p:nvSpPr>
        <p:spPr>
          <a:xfrm flipH="1">
            <a:off x="9980579" y="6352236"/>
            <a:ext cx="1763574"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(pintrest,11/01/21)</a:t>
            </a:r>
          </a:p>
        </p:txBody>
      </p:sp>
      <p:sp>
        <p:nvSpPr>
          <p:cNvPr id="18" name="TextBox 17">
            <a:extLst>
              <a:ext uri="{FF2B5EF4-FFF2-40B4-BE49-F238E27FC236}">
                <a16:creationId xmlns:a16="http://schemas.microsoft.com/office/drawing/2014/main" id="{03678799-4A8F-442B-8CBD-ECEAB7499058}"/>
              </a:ext>
            </a:extLst>
          </p:cNvPr>
          <p:cNvSpPr txBox="1"/>
          <p:nvPr/>
        </p:nvSpPr>
        <p:spPr>
          <a:xfrm flipH="1">
            <a:off x="8527474" y="3045305"/>
            <a:ext cx="2755847"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(dirtystopoutsblog,04/01/21)</a:t>
            </a:r>
          </a:p>
        </p:txBody>
      </p:sp>
      <p:sp>
        <p:nvSpPr>
          <p:cNvPr id="19" name="TextBox 18">
            <a:extLst>
              <a:ext uri="{FF2B5EF4-FFF2-40B4-BE49-F238E27FC236}">
                <a16:creationId xmlns:a16="http://schemas.microsoft.com/office/drawing/2014/main" id="{38F195EF-B478-4294-B72A-D2257C2129C4}"/>
              </a:ext>
            </a:extLst>
          </p:cNvPr>
          <p:cNvSpPr txBox="1"/>
          <p:nvPr/>
        </p:nvSpPr>
        <p:spPr>
          <a:xfrm>
            <a:off x="109432" y="3435949"/>
            <a:ext cx="2782111"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(vintage.everyday,09/01/21)</a:t>
            </a:r>
          </a:p>
        </p:txBody>
      </p:sp>
    </p:spTree>
    <p:extLst>
      <p:ext uri="{BB962C8B-B14F-4D97-AF65-F5344CB8AC3E}">
        <p14:creationId xmlns:p14="http://schemas.microsoft.com/office/powerpoint/2010/main" val="1328240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3E101-B589-D24A-8702-DB1B00913934}"/>
              </a:ext>
            </a:extLst>
          </p:cNvPr>
          <p:cNvSpPr>
            <a:spLocks noGrp="1"/>
          </p:cNvSpPr>
          <p:nvPr>
            <p:ph type="title"/>
          </p:nvPr>
        </p:nvSpPr>
        <p:spPr>
          <a:xfrm>
            <a:off x="990600" y="405640"/>
            <a:ext cx="8610600" cy="1293028"/>
          </a:xfrm>
        </p:spPr>
        <p:txBody>
          <a:bodyPr/>
          <a:lstStyle/>
          <a:p>
            <a:r>
              <a:rPr lang="en-GB" u="sng">
                <a:latin typeface="Times New Roman" panose="02020603050405020304" pitchFamily="18" charset="0"/>
                <a:cs typeface="Times New Roman" panose="02020603050405020304" pitchFamily="18" charset="0"/>
              </a:rPr>
              <a:t>Policies and politics</a:t>
            </a:r>
            <a:endParaRPr lang="en-US" u="sng">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6A4B0C9-610A-4481-8BB7-1BF20DD62027}"/>
              </a:ext>
            </a:extLst>
          </p:cNvPr>
          <p:cNvSpPr txBox="1"/>
          <p:nvPr/>
        </p:nvSpPr>
        <p:spPr>
          <a:xfrm flipH="1">
            <a:off x="639214" y="1698668"/>
            <a:ext cx="5152095" cy="3970318"/>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Thatcherism – </a:t>
            </a:r>
            <a:r>
              <a:rPr lang="en-GB" dirty="0">
                <a:latin typeface="Times New Roman" panose="02020603050405020304" pitchFamily="18" charset="0"/>
                <a:cs typeface="Times New Roman" panose="02020603050405020304" pitchFamily="18" charset="0"/>
              </a:rPr>
              <a:t>Conservative Ideology. The prime minister ‘Margret Thatcher’ changed the youth work sector dramatically. Cutting funding and jobs by merging various departments and removing funding, turning out the youth work into the private sector (indiferenceofyouthwork.com,11/01/21).</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Margret Thatcher’s policies would try to colonise youth work. Bernard Davies(1981) wrote ‘we </a:t>
            </a:r>
          </a:p>
          <a:p>
            <a:r>
              <a:rPr lang="en-GB" dirty="0">
                <a:latin typeface="Times New Roman" panose="02020603050405020304" pitchFamily="18" charset="0"/>
                <a:cs typeface="Times New Roman" panose="02020603050405020304" pitchFamily="18" charset="0"/>
              </a:rPr>
              <a:t>resisted the attempt to undermine the philosophy of our work to shift us from offering social and educational life skills to the young people’(The State we are in,1981).</a:t>
            </a:r>
          </a:p>
        </p:txBody>
      </p:sp>
      <p:sp>
        <p:nvSpPr>
          <p:cNvPr id="5" name="TextBox 4">
            <a:extLst>
              <a:ext uri="{FF2B5EF4-FFF2-40B4-BE49-F238E27FC236}">
                <a16:creationId xmlns:a16="http://schemas.microsoft.com/office/drawing/2014/main" id="{62F7F11D-8F60-4294-8D35-80CBDF8D7345}"/>
              </a:ext>
            </a:extLst>
          </p:cNvPr>
          <p:cNvSpPr txBox="1"/>
          <p:nvPr/>
        </p:nvSpPr>
        <p:spPr>
          <a:xfrm>
            <a:off x="6179821" y="1698668"/>
            <a:ext cx="5806440" cy="2862322"/>
          </a:xfrm>
          <a:prstGeom prst="rect">
            <a:avLst/>
          </a:prstGeom>
          <a:noFill/>
        </p:spPr>
        <p:txBody>
          <a:bodyPr wrap="square" rtlCol="0">
            <a:spAutoFit/>
          </a:bodyPr>
          <a:lstStyle/>
          <a:p>
            <a:pPr marL="285750" indent="-285750">
              <a:buFont typeface="Arial" panose="020B0604020202020204" pitchFamily="34" charset="0"/>
              <a:buChar char="•"/>
            </a:pPr>
            <a:r>
              <a:rPr lang="en-GB" b="1" u="sng" dirty="0">
                <a:latin typeface="Times New Roman" panose="02020603050405020304" pitchFamily="18" charset="0"/>
                <a:cs typeface="Times New Roman" panose="02020603050405020304" pitchFamily="18" charset="0"/>
              </a:rPr>
              <a:t>1980’s Youth service bill </a:t>
            </a:r>
            <a:r>
              <a:rPr lang="en-GB" dirty="0">
                <a:latin typeface="Times New Roman" panose="02020603050405020304" pitchFamily="18" charset="0"/>
                <a:cs typeface="Times New Roman" panose="02020603050405020304" pitchFamily="18" charset="0"/>
              </a:rPr>
              <a:t>–  proposed by a conservative back – bencher, rejected in parliament (</a:t>
            </a:r>
            <a:r>
              <a:rPr lang="en-GB" dirty="0" err="1">
                <a:latin typeface="Times New Roman" panose="02020603050405020304" pitchFamily="18" charset="0"/>
                <a:cs typeface="Times New Roman" panose="02020603050405020304" pitchFamily="18" charset="0"/>
              </a:rPr>
              <a:t>youthworkwales</a:t>
            </a:r>
            <a:r>
              <a:rPr lang="en-GB" dirty="0">
                <a:latin typeface="Times New Roman" panose="02020603050405020304" pitchFamily="18" charset="0"/>
                <a:cs typeface="Times New Roman" panose="02020603050405020304" pitchFamily="18" charset="0"/>
              </a:rPr>
              <a:t>, 21/12/20)</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a:t>
            </a:r>
            <a:r>
              <a:rPr lang="en-GB" b="1" u="sng" dirty="0">
                <a:latin typeface="Times New Roman" panose="02020603050405020304" pitchFamily="18" charset="0"/>
                <a:cs typeface="Times New Roman" panose="02020603050405020304" pitchFamily="18" charset="0"/>
              </a:rPr>
              <a:t>Survey 13 – </a:t>
            </a:r>
            <a:r>
              <a:rPr lang="en-GB" dirty="0">
                <a:latin typeface="Times New Roman" panose="02020603050405020304" pitchFamily="18" charset="0"/>
                <a:cs typeface="Times New Roman" panose="02020603050405020304" pitchFamily="18" charset="0"/>
              </a:rPr>
              <a:t>Provided extensive information and analysis about the state of youth work in wales.</a:t>
            </a:r>
          </a:p>
          <a:p>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u="sng" dirty="0">
                <a:latin typeface="Times New Roman" panose="02020603050405020304" pitchFamily="18" charset="0"/>
                <a:cs typeface="Times New Roman" panose="02020603050405020304" pitchFamily="18" charset="0"/>
              </a:rPr>
              <a:t>1986 Wales Youth Work Partnership – </a:t>
            </a:r>
            <a:r>
              <a:rPr lang="en-GB" dirty="0">
                <a:latin typeface="Times New Roman" panose="02020603050405020304" pitchFamily="18" charset="0"/>
                <a:cs typeface="Times New Roman" panose="02020603050405020304" pitchFamily="18" charset="0"/>
              </a:rPr>
              <a:t>Independent organisation funded by the Welsh government.</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youthworkwales</a:t>
            </a:r>
            <a:r>
              <a:rPr lang="en-GB" dirty="0">
                <a:latin typeface="Times New Roman" panose="02020603050405020304" pitchFamily="18" charset="0"/>
                <a:cs typeface="Times New Roman" panose="02020603050405020304" pitchFamily="18" charset="0"/>
              </a:rPr>
              <a:t>. 21/12/20)</a:t>
            </a:r>
          </a:p>
        </p:txBody>
      </p:sp>
      <p:sp>
        <p:nvSpPr>
          <p:cNvPr id="6" name="TextBox 5">
            <a:extLst>
              <a:ext uri="{FF2B5EF4-FFF2-40B4-BE49-F238E27FC236}">
                <a16:creationId xmlns:a16="http://schemas.microsoft.com/office/drawing/2014/main" id="{25EBE44B-3385-439F-9955-8CAB62557575}"/>
              </a:ext>
            </a:extLst>
          </p:cNvPr>
          <p:cNvSpPr txBox="1"/>
          <p:nvPr/>
        </p:nvSpPr>
        <p:spPr>
          <a:xfrm>
            <a:off x="6179821" y="4251960"/>
            <a:ext cx="4747259" cy="1754326"/>
          </a:xfrm>
          <a:prstGeom prst="rect">
            <a:avLst/>
          </a:prstGeom>
          <a:noFill/>
        </p:spPr>
        <p:txBody>
          <a:bodyPr wrap="square" rtlCol="0">
            <a:spAutoFit/>
          </a:bodyPr>
          <a:lstStyle/>
          <a:p>
            <a:endParaRPr lang="en-GB" b="1" u="sng"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b="1" u="sng"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u="sng" dirty="0">
                <a:latin typeface="Times New Roman" panose="02020603050405020304" pitchFamily="18" charset="0"/>
                <a:cs typeface="Times New Roman" panose="02020603050405020304" pitchFamily="18" charset="0"/>
              </a:rPr>
              <a:t>1983 – Youth Opportunities Programme-</a:t>
            </a:r>
            <a:r>
              <a:rPr lang="en-GB" dirty="0">
                <a:latin typeface="Times New Roman" panose="02020603050405020304" pitchFamily="18" charset="0"/>
                <a:cs typeface="Times New Roman" panose="02020603050405020304" pitchFamily="18" charset="0"/>
              </a:rPr>
              <a:t> to provide disadvantaged young people with a ‘bridge to work’(</a:t>
            </a:r>
            <a:r>
              <a:rPr lang="en-GB" dirty="0" err="1">
                <a:latin typeface="Times New Roman" panose="02020603050405020304" pitchFamily="18" charset="0"/>
                <a:cs typeface="Times New Roman" panose="02020603050405020304" pitchFamily="18" charset="0"/>
              </a:rPr>
              <a:t>Williamson.H,youth</a:t>
            </a:r>
            <a:r>
              <a:rPr lang="en-GB" dirty="0">
                <a:latin typeface="Times New Roman" panose="02020603050405020304" pitchFamily="18" charset="0"/>
                <a:cs typeface="Times New Roman" panose="02020603050405020304" pitchFamily="18" charset="0"/>
              </a:rPr>
              <a:t> and policy,2018).</a:t>
            </a:r>
            <a:r>
              <a:rPr lang="en-GB" b="1"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96568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F68E9A-CEF5-5348-BB03-E18CD51AACF6}"/>
              </a:ext>
            </a:extLst>
          </p:cNvPr>
          <p:cNvSpPr>
            <a:spLocks noGrp="1"/>
          </p:cNvSpPr>
          <p:nvPr>
            <p:ph type="title"/>
          </p:nvPr>
        </p:nvSpPr>
        <p:spPr>
          <a:xfrm>
            <a:off x="3967566" y="764373"/>
            <a:ext cx="7538633" cy="1293028"/>
          </a:xfrm>
        </p:spPr>
        <p:txBody>
          <a:bodyPr vert="horz" lIns="91440" tIns="45720" rIns="91440" bIns="45720" rtlCol="0" anchor="ctr">
            <a:normAutofit/>
          </a:bodyPr>
          <a:lstStyle/>
          <a:p>
            <a:r>
              <a:rPr lang="en-US"/>
              <a:t>Youth work</a:t>
            </a:r>
          </a:p>
        </p:txBody>
      </p:sp>
      <p:sp>
        <p:nvSpPr>
          <p:cNvPr id="15" name="Rounded Rectangle 17">
            <a:extLst>
              <a:ext uri="{FF2B5EF4-FFF2-40B4-BE49-F238E27FC236}">
                <a16:creationId xmlns:a16="http://schemas.microsoft.com/office/drawing/2014/main" id="{10C490BD-75C3-4792-B5B9-624562F661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06" y="804908"/>
            <a:ext cx="2452658" cy="2450592"/>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 calendar, whiteboard&#10;&#10;Description automatically generated">
            <a:extLst>
              <a:ext uri="{FF2B5EF4-FFF2-40B4-BE49-F238E27FC236}">
                <a16:creationId xmlns:a16="http://schemas.microsoft.com/office/drawing/2014/main" id="{97264B50-1EB4-4F01-B697-702E6F1A0BD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86579" y="1037383"/>
            <a:ext cx="1488590" cy="1984787"/>
          </a:xfrm>
          <a:prstGeom prst="rect">
            <a:avLst/>
          </a:prstGeom>
        </p:spPr>
      </p:pic>
      <p:sp>
        <p:nvSpPr>
          <p:cNvPr id="17" name="Rounded Rectangle 29">
            <a:extLst>
              <a:ext uri="{FF2B5EF4-FFF2-40B4-BE49-F238E27FC236}">
                <a16:creationId xmlns:a16="http://schemas.microsoft.com/office/drawing/2014/main" id="{6E69AFEB-74EF-4F5D-9403-831ED83EC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06" y="3595874"/>
            <a:ext cx="2452658" cy="2450592"/>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group of people holding flags&#10;&#10;Description automatically generated with low confidence">
            <a:extLst>
              <a:ext uri="{FF2B5EF4-FFF2-40B4-BE49-F238E27FC236}">
                <a16:creationId xmlns:a16="http://schemas.microsoft.com/office/drawing/2014/main" id="{5835D107-319A-4994-8A25-360DEFD91B1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38960" y="4226021"/>
            <a:ext cx="1983829" cy="1190297"/>
          </a:xfrm>
          <a:prstGeom prst="rect">
            <a:avLst/>
          </a:prstGeom>
        </p:spPr>
      </p:pic>
      <p:sp>
        <p:nvSpPr>
          <p:cNvPr id="2" name="TextBox 1">
            <a:extLst>
              <a:ext uri="{FF2B5EF4-FFF2-40B4-BE49-F238E27FC236}">
                <a16:creationId xmlns:a16="http://schemas.microsoft.com/office/drawing/2014/main" id="{D2E639E4-61A2-489F-A509-9F060495C23F}"/>
              </a:ext>
            </a:extLst>
          </p:cNvPr>
          <p:cNvSpPr txBox="1"/>
          <p:nvPr/>
        </p:nvSpPr>
        <p:spPr>
          <a:xfrm>
            <a:off x="3967566" y="2194560"/>
            <a:ext cx="7462434" cy="4024125"/>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dirty="0"/>
              <a:t>Being a Youth worker in the 1980’s was a precarious position for many to be in.</a:t>
            </a:r>
          </a:p>
          <a:p>
            <a:pPr indent="-228600" defTabSz="914400">
              <a:lnSpc>
                <a:spcPct val="90000"/>
              </a:lnSpc>
              <a:spcAft>
                <a:spcPts val="600"/>
              </a:spcAft>
              <a:buFont typeface="Arial" panose="020B0604020202020204" pitchFamily="34" charset="0"/>
              <a:buChar char="•"/>
            </a:pPr>
            <a:endParaRPr lang="en-US" dirty="0"/>
          </a:p>
          <a:p>
            <a:pPr marL="285750" indent="-228600" defTabSz="914400">
              <a:lnSpc>
                <a:spcPct val="90000"/>
              </a:lnSpc>
              <a:spcAft>
                <a:spcPts val="600"/>
              </a:spcAft>
              <a:buFont typeface="Arial" panose="020B0604020202020204" pitchFamily="34" charset="0"/>
              <a:buChar char="•"/>
            </a:pPr>
            <a:r>
              <a:rPr lang="en-US" dirty="0"/>
              <a:t>Job cuts would mean far more many living on the ever-decreasing breadline.</a:t>
            </a:r>
          </a:p>
          <a:p>
            <a:pPr indent="-228600" defTabSz="914400">
              <a:lnSpc>
                <a:spcPct val="90000"/>
              </a:lnSpc>
              <a:spcAft>
                <a:spcPts val="600"/>
              </a:spcAft>
              <a:buFont typeface="Arial" panose="020B0604020202020204" pitchFamily="34" charset="0"/>
              <a:buChar char="•"/>
            </a:pPr>
            <a:endParaRPr lang="en-US" dirty="0"/>
          </a:p>
          <a:p>
            <a:pPr marL="285750" indent="-228600" defTabSz="914400">
              <a:lnSpc>
                <a:spcPct val="90000"/>
              </a:lnSpc>
              <a:spcAft>
                <a:spcPts val="600"/>
              </a:spcAft>
              <a:buFont typeface="Arial" panose="020B0604020202020204" pitchFamily="34" charset="0"/>
              <a:buChar char="•"/>
            </a:pPr>
            <a:r>
              <a:rPr lang="en-US" dirty="0"/>
              <a:t>Lack of funding and loss of jobs would in turn lead to the closure of many ‘Youth Clubs’.</a:t>
            </a:r>
          </a:p>
          <a:p>
            <a:pPr marL="57150" defTabSz="914400">
              <a:lnSpc>
                <a:spcPct val="90000"/>
              </a:lnSpc>
              <a:spcAft>
                <a:spcPts val="600"/>
              </a:spcAft>
            </a:pPr>
            <a:endParaRPr lang="en-US" dirty="0"/>
          </a:p>
          <a:p>
            <a:pPr marL="342900" indent="-285750" defTabSz="914400">
              <a:lnSpc>
                <a:spcPct val="90000"/>
              </a:lnSpc>
              <a:spcAft>
                <a:spcPts val="600"/>
              </a:spcAft>
              <a:buFont typeface="Arial" panose="020B0604020202020204" pitchFamily="34" charset="0"/>
              <a:buChar char="•"/>
            </a:pPr>
            <a:r>
              <a:rPr lang="en-US" dirty="0"/>
              <a:t>Youth work was expected to run on </a:t>
            </a:r>
            <a:r>
              <a:rPr lang="en-US"/>
              <a:t>‘Empty’.</a:t>
            </a:r>
            <a:endParaRPr lang="en-US" dirty="0"/>
          </a:p>
        </p:txBody>
      </p:sp>
      <p:sp>
        <p:nvSpPr>
          <p:cNvPr id="7" name="TextBox 6">
            <a:extLst>
              <a:ext uri="{FF2B5EF4-FFF2-40B4-BE49-F238E27FC236}">
                <a16:creationId xmlns:a16="http://schemas.microsoft.com/office/drawing/2014/main" id="{EC87B02B-FF4A-4F1F-8144-DE0069944DE2}"/>
              </a:ext>
            </a:extLst>
          </p:cNvPr>
          <p:cNvSpPr txBox="1"/>
          <p:nvPr/>
        </p:nvSpPr>
        <p:spPr>
          <a:xfrm>
            <a:off x="9341540" y="6870700"/>
            <a:ext cx="28504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birminghammag/820995561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0" name="TextBox 9">
            <a:extLst>
              <a:ext uri="{FF2B5EF4-FFF2-40B4-BE49-F238E27FC236}">
                <a16:creationId xmlns:a16="http://schemas.microsoft.com/office/drawing/2014/main" id="{AE864649-27C1-45F7-89B0-062E5BF8AD1D}"/>
              </a:ext>
            </a:extLst>
          </p:cNvPr>
          <p:cNvSpPr txBox="1"/>
          <p:nvPr/>
        </p:nvSpPr>
        <p:spPr>
          <a:xfrm>
            <a:off x="6455938" y="6870700"/>
            <a:ext cx="28729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estgaynews.com/2015/01/04/gay-movie-news-pride.aspx">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124697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F535-7242-8A45-9D6C-2325746B6581}"/>
              </a:ext>
            </a:extLst>
          </p:cNvPr>
          <p:cNvSpPr>
            <a:spLocks noGrp="1"/>
          </p:cNvSpPr>
          <p:nvPr>
            <p:ph type="title"/>
          </p:nvPr>
        </p:nvSpPr>
        <p:spPr>
          <a:xfrm>
            <a:off x="-1359725" y="-111760"/>
            <a:ext cx="8610600" cy="1884648"/>
          </a:xfrm>
        </p:spPr>
        <p:txBody>
          <a:bodyPr/>
          <a:lstStyle/>
          <a:p>
            <a:r>
              <a:rPr lang="en-GB" u="sng" dirty="0">
                <a:latin typeface="Times New Roman" panose="02020603050405020304" pitchFamily="18" charset="0"/>
                <a:cs typeface="Times New Roman" panose="02020603050405020304" pitchFamily="18" charset="0"/>
              </a:rPr>
              <a:t>References</a:t>
            </a:r>
            <a:endParaRPr lang="en-US" u="sng" dirty="0">
              <a:latin typeface="Times New Roman" panose="02020603050405020304" pitchFamily="18" charset="0"/>
              <a:cs typeface="Times New Roman" panose="02020603050405020304" pitchFamily="18" charset="0"/>
            </a:endParaRPr>
          </a:p>
        </p:txBody>
      </p:sp>
      <p:sp>
        <p:nvSpPr>
          <p:cNvPr id="8" name="Title 1">
            <a:extLst>
              <a:ext uri="{FF2B5EF4-FFF2-40B4-BE49-F238E27FC236}">
                <a16:creationId xmlns:a16="http://schemas.microsoft.com/office/drawing/2014/main" id="{DF065D60-BB73-42EA-9C1B-056907347204}"/>
              </a:ext>
            </a:extLst>
          </p:cNvPr>
          <p:cNvSpPr txBox="1">
            <a:spLocks/>
          </p:cNvSpPr>
          <p:nvPr/>
        </p:nvSpPr>
        <p:spPr>
          <a:xfrm>
            <a:off x="1330960" y="1351280"/>
            <a:ext cx="9489440" cy="5374640"/>
          </a:xfrm>
          <a:prstGeom prst="rect">
            <a:avLst/>
          </a:prstGeom>
        </p:spPr>
        <p:txBody>
          <a:bodyPr vert="horz" lIns="91440" tIns="45720" rIns="91440" bIns="45720" rtlCol="0" anchor="ctr">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br>
              <a:rPr lang="en-GB" sz="12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2021. [online] Available at: &lt;https://www.instagram.com/cardiffmummysays/&gt; [Accessed 8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2021. </a:t>
            </a:r>
            <a:r>
              <a:rPr lang="en-GB" sz="1400" i="1" dirty="0">
                <a:solidFill>
                  <a:srgbClr val="000000"/>
                </a:solidFill>
                <a:highlight>
                  <a:srgbClr val="FFFF00"/>
                </a:highlight>
                <a:latin typeface="Times New Roman" panose="02020603050405020304" pitchFamily="18" charset="0"/>
              </a:rPr>
              <a:t>Fashion</a:t>
            </a:r>
            <a:r>
              <a:rPr lang="en-GB" sz="1400" dirty="0">
                <a:solidFill>
                  <a:srgbClr val="000000"/>
                </a:solidFill>
                <a:highlight>
                  <a:srgbClr val="FFFF00"/>
                </a:highlight>
                <a:latin typeface="Times New Roman" panose="02020603050405020304" pitchFamily="18" charset="0"/>
              </a:rPr>
              <a:t>. [image] Available at: &lt;http://slideshare.net&gt; [Accessed 4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2021. </a:t>
            </a:r>
            <a:r>
              <a:rPr lang="en-GB" sz="1400" i="1" dirty="0">
                <a:solidFill>
                  <a:srgbClr val="000000"/>
                </a:solidFill>
                <a:highlight>
                  <a:srgbClr val="FFFF00"/>
                </a:highlight>
                <a:latin typeface="Times New Roman" panose="02020603050405020304" pitchFamily="18" charset="0"/>
              </a:rPr>
              <a:t>Fashion</a:t>
            </a:r>
            <a:r>
              <a:rPr lang="en-GB" sz="1400" dirty="0">
                <a:solidFill>
                  <a:srgbClr val="000000"/>
                </a:solidFill>
                <a:highlight>
                  <a:srgbClr val="FFFF00"/>
                </a:highlight>
                <a:latin typeface="Times New Roman" panose="02020603050405020304" pitchFamily="18" charset="0"/>
              </a:rPr>
              <a:t>. [image] Available at: &lt;http://billieraedissertation.blog&gt; [Accessed 4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2021. </a:t>
            </a:r>
            <a:r>
              <a:rPr lang="en-GB" sz="1400" i="1" dirty="0">
                <a:solidFill>
                  <a:srgbClr val="000000"/>
                </a:solidFill>
                <a:highlight>
                  <a:srgbClr val="FFFF00"/>
                </a:highlight>
                <a:latin typeface="Times New Roman" panose="02020603050405020304" pitchFamily="18" charset="0"/>
              </a:rPr>
              <a:t>Fashion</a:t>
            </a:r>
            <a:r>
              <a:rPr lang="en-GB" sz="1400" dirty="0">
                <a:solidFill>
                  <a:srgbClr val="000000"/>
                </a:solidFill>
                <a:highlight>
                  <a:srgbClr val="FFFF00"/>
                </a:highlight>
                <a:latin typeface="Times New Roman" panose="02020603050405020304" pitchFamily="18" charset="0"/>
              </a:rPr>
              <a:t>. [image] Available at: &lt;http://harperbazar.com&gt; [Accessed 10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2021. </a:t>
            </a:r>
            <a:r>
              <a:rPr lang="en-GB" sz="1400" i="1" dirty="0">
                <a:solidFill>
                  <a:srgbClr val="000000"/>
                </a:solidFill>
                <a:highlight>
                  <a:srgbClr val="FFFF00"/>
                </a:highlight>
                <a:latin typeface="Times New Roman" panose="02020603050405020304" pitchFamily="18" charset="0"/>
              </a:rPr>
              <a:t>Madonna</a:t>
            </a:r>
            <a:r>
              <a:rPr lang="en-GB" sz="1400" dirty="0">
                <a:solidFill>
                  <a:srgbClr val="000000"/>
                </a:solidFill>
                <a:highlight>
                  <a:srgbClr val="FFFF00"/>
                </a:highlight>
                <a:latin typeface="Times New Roman" panose="02020603050405020304" pitchFamily="18" charset="0"/>
              </a:rPr>
              <a:t>. [image] Available at: &lt;http://style.time.com&gt; [Accessed 10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BBC Archive. 2021. </a:t>
            </a:r>
            <a:r>
              <a:rPr lang="en-GB" sz="1400" i="1" dirty="0">
                <a:solidFill>
                  <a:srgbClr val="000000"/>
                </a:solidFill>
                <a:highlight>
                  <a:srgbClr val="FFFF00"/>
                </a:highlight>
                <a:latin typeface="Times New Roman" panose="02020603050405020304" pitchFamily="18" charset="0"/>
              </a:rPr>
              <a:t>Hand-Picked And Popular Selections From The BBC Archives - BBC Archive</a:t>
            </a:r>
            <a:r>
              <a:rPr lang="en-GB" sz="1400" dirty="0">
                <a:solidFill>
                  <a:srgbClr val="000000"/>
                </a:solidFill>
                <a:highlight>
                  <a:srgbClr val="FFFF00"/>
                </a:highlight>
                <a:latin typeface="Times New Roman" panose="02020603050405020304" pitchFamily="18" charset="0"/>
              </a:rPr>
              <a:t>. [online] Available at: &lt;https://www.bbc.co.uk/archive/collections&gt; [Accessed 9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Best Life. 2021. </a:t>
            </a:r>
            <a:r>
              <a:rPr lang="en-GB" sz="1400" i="1" dirty="0">
                <a:solidFill>
                  <a:srgbClr val="000000"/>
                </a:solidFill>
                <a:highlight>
                  <a:srgbClr val="FFFF00"/>
                </a:highlight>
                <a:latin typeface="Times New Roman" panose="02020603050405020304" pitchFamily="18" charset="0"/>
              </a:rPr>
              <a:t>Best Life: Jokes, Relationships, Health, Lifestyle &amp; Travel</a:t>
            </a:r>
            <a:r>
              <a:rPr lang="en-GB" sz="1400" dirty="0">
                <a:solidFill>
                  <a:srgbClr val="000000"/>
                </a:solidFill>
                <a:highlight>
                  <a:srgbClr val="FFFF00"/>
                </a:highlight>
                <a:latin typeface="Times New Roman" panose="02020603050405020304" pitchFamily="18" charset="0"/>
              </a:rPr>
              <a:t>. [online] Available at: &lt;https://bestlifeonline.com/&gt; [Accessed 8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Brenham Texas wedding, family, senior, kid, event and real estate photography and video production. 2021. </a:t>
            </a:r>
            <a:r>
              <a:rPr lang="en-GB" sz="1400" i="1" dirty="0">
                <a:solidFill>
                  <a:srgbClr val="000000"/>
                </a:solidFill>
                <a:highlight>
                  <a:srgbClr val="FFFF00"/>
                </a:highlight>
                <a:latin typeface="Times New Roman" panose="02020603050405020304" pitchFamily="18" charset="0"/>
              </a:rPr>
              <a:t>Landscape</a:t>
            </a:r>
            <a:r>
              <a:rPr lang="en-GB" sz="1400" dirty="0">
                <a:solidFill>
                  <a:srgbClr val="000000"/>
                </a:solidFill>
                <a:highlight>
                  <a:srgbClr val="FFFF00"/>
                </a:highlight>
                <a:latin typeface="Times New Roman" panose="02020603050405020304" pitchFamily="18" charset="0"/>
              </a:rPr>
              <a:t>. [online] Available at: &lt;https://www.jamespharaon.com/photography-landscape&gt; [Accessed 10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Kids Need Both Parents. 2021. </a:t>
            </a:r>
            <a:r>
              <a:rPr lang="en-GB" sz="1400" i="1" dirty="0">
                <a:solidFill>
                  <a:srgbClr val="000000"/>
                </a:solidFill>
                <a:highlight>
                  <a:srgbClr val="FFFF00"/>
                </a:highlight>
                <a:latin typeface="Times New Roman" panose="02020603050405020304" pitchFamily="18" charset="0"/>
              </a:rPr>
              <a:t>Kids Need Both Parents - Supporting Separated Families</a:t>
            </a:r>
            <a:r>
              <a:rPr lang="en-GB" sz="1400" dirty="0">
                <a:solidFill>
                  <a:srgbClr val="000000"/>
                </a:solidFill>
                <a:highlight>
                  <a:srgbClr val="FFFF00"/>
                </a:highlight>
                <a:latin typeface="Times New Roman" panose="02020603050405020304" pitchFamily="18" charset="0"/>
              </a:rPr>
              <a:t>. [online] Available at: &lt;http://knbp.co.uk/&gt; [Accessed 8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List Challenges. 2021. </a:t>
            </a:r>
            <a:r>
              <a:rPr lang="en-GB" sz="1400" i="1" dirty="0">
                <a:solidFill>
                  <a:srgbClr val="000000"/>
                </a:solidFill>
                <a:highlight>
                  <a:srgbClr val="FFFF00"/>
                </a:highlight>
                <a:latin typeface="Times New Roman" panose="02020603050405020304" pitchFamily="18" charset="0"/>
              </a:rPr>
              <a:t>List Challenges</a:t>
            </a:r>
            <a:r>
              <a:rPr lang="en-GB" sz="1400" dirty="0">
                <a:solidFill>
                  <a:srgbClr val="000000"/>
                </a:solidFill>
                <a:highlight>
                  <a:srgbClr val="FFFF00"/>
                </a:highlight>
                <a:latin typeface="Times New Roman" panose="02020603050405020304" pitchFamily="18" charset="0"/>
              </a:rPr>
              <a:t>. [online] Available at: &lt;https://www.listchallenges.com/&gt; [Accessed 9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photography, 2021. </a:t>
            </a:r>
            <a:r>
              <a:rPr lang="en-GB" sz="1400" i="1" dirty="0">
                <a:solidFill>
                  <a:srgbClr val="000000"/>
                </a:solidFill>
                <a:highlight>
                  <a:srgbClr val="FFFF00"/>
                </a:highlight>
                <a:latin typeface="Times New Roman" panose="02020603050405020304" pitchFamily="18" charset="0"/>
              </a:rPr>
              <a:t>Swing On A Lake</a:t>
            </a:r>
            <a:r>
              <a:rPr lang="en-GB" sz="1400" dirty="0">
                <a:solidFill>
                  <a:srgbClr val="000000"/>
                </a:solidFill>
                <a:highlight>
                  <a:srgbClr val="FFFF00"/>
                </a:highlight>
                <a:latin typeface="Times New Roman" panose="02020603050405020304" pitchFamily="18" charset="0"/>
              </a:rPr>
              <a:t>. [image].</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Pinterest. 2021. </a:t>
            </a:r>
            <a:r>
              <a:rPr lang="en-GB" sz="1400" i="1" dirty="0">
                <a:solidFill>
                  <a:srgbClr val="000000"/>
                </a:solidFill>
                <a:highlight>
                  <a:srgbClr val="FFFF00"/>
                </a:highlight>
                <a:latin typeface="Times New Roman" panose="02020603050405020304" pitchFamily="18" charset="0"/>
              </a:rPr>
              <a:t>Pinterest</a:t>
            </a:r>
            <a:r>
              <a:rPr lang="en-GB" sz="1400" dirty="0">
                <a:solidFill>
                  <a:srgbClr val="000000"/>
                </a:solidFill>
                <a:highlight>
                  <a:srgbClr val="FFFF00"/>
                </a:highlight>
                <a:latin typeface="Times New Roman" panose="02020603050405020304" pitchFamily="18" charset="0"/>
              </a:rPr>
              <a:t>. [online] Available at: &lt;https://www.pinterest.com/&gt; [Accessed 10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Thepeakperformancecenter.com. 2021. </a:t>
            </a:r>
            <a:r>
              <a:rPr lang="en-GB" sz="1400" i="1" dirty="0">
                <a:solidFill>
                  <a:srgbClr val="000000"/>
                </a:solidFill>
                <a:highlight>
                  <a:srgbClr val="FFFF00"/>
                </a:highlight>
                <a:latin typeface="Times New Roman" panose="02020603050405020304" pitchFamily="18" charset="0"/>
              </a:rPr>
              <a:t>Learning Theories </a:t>
            </a:r>
            <a:r>
              <a:rPr lang="en-GB" sz="1400" i="1" dirty="0" err="1">
                <a:solidFill>
                  <a:srgbClr val="000000"/>
                </a:solidFill>
                <a:highlight>
                  <a:srgbClr val="FFFF00"/>
                </a:highlight>
                <a:latin typeface="Times New Roman" panose="02020603050405020304" pitchFamily="18" charset="0"/>
              </a:rPr>
              <a:t>Behaviorism</a:t>
            </a:r>
            <a:r>
              <a:rPr lang="en-GB" sz="1400" i="1" dirty="0">
                <a:solidFill>
                  <a:srgbClr val="000000"/>
                </a:solidFill>
                <a:highlight>
                  <a:srgbClr val="FFFF00"/>
                </a:highlight>
                <a:latin typeface="Times New Roman" panose="02020603050405020304" pitchFamily="18" charset="0"/>
              </a:rPr>
              <a:t>, Cognitive And Constructivist</a:t>
            </a:r>
            <a:r>
              <a:rPr lang="en-GB" sz="1400" dirty="0">
                <a:solidFill>
                  <a:srgbClr val="000000"/>
                </a:solidFill>
                <a:highlight>
                  <a:srgbClr val="FFFF00"/>
                </a:highlight>
                <a:latin typeface="Times New Roman" panose="02020603050405020304" pitchFamily="18" charset="0"/>
              </a:rPr>
              <a:t>. [online] Available at: &lt;https://thepeakperformancecenter.com/educational-learning/learning/theories/&gt; [Accessed 10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Toppng.com. 2021. </a:t>
            </a:r>
            <a:r>
              <a:rPr lang="en-GB" sz="1400" i="1" dirty="0" err="1">
                <a:solidFill>
                  <a:srgbClr val="000000"/>
                </a:solidFill>
                <a:highlight>
                  <a:srgbClr val="FFFF00"/>
                </a:highlight>
                <a:latin typeface="Times New Roman" panose="02020603050405020304" pitchFamily="18" charset="0"/>
              </a:rPr>
              <a:t>Toppng</a:t>
            </a:r>
            <a:r>
              <a:rPr lang="en-GB" sz="1400" i="1" dirty="0">
                <a:solidFill>
                  <a:srgbClr val="000000"/>
                </a:solidFill>
                <a:highlight>
                  <a:srgbClr val="FFFF00"/>
                </a:highlight>
                <a:latin typeface="Times New Roman" panose="02020603050405020304" pitchFamily="18" charset="0"/>
              </a:rPr>
              <a:t> | Download Free PNG Images, Icons And Backgrounds</a:t>
            </a:r>
            <a:r>
              <a:rPr lang="en-GB" sz="1400" dirty="0">
                <a:solidFill>
                  <a:srgbClr val="000000"/>
                </a:solidFill>
                <a:highlight>
                  <a:srgbClr val="FFFF00"/>
                </a:highlight>
                <a:latin typeface="Times New Roman" panose="02020603050405020304" pitchFamily="18" charset="0"/>
              </a:rPr>
              <a:t>. [online] Available at: &lt;https://toppng.com/&gt; [Accessed 9 January 2021].</a:t>
            </a:r>
            <a:br>
              <a:rPr lang="en-GB" sz="1400" dirty="0">
                <a:solidFill>
                  <a:srgbClr val="000000"/>
                </a:solidFill>
                <a:highlight>
                  <a:srgbClr val="FFFF00"/>
                </a:highlight>
                <a:latin typeface="Times New Roman" panose="02020603050405020304" pitchFamily="18" charset="0"/>
              </a:rPr>
            </a:br>
            <a:r>
              <a:rPr lang="en-GB" sz="1400" dirty="0">
                <a:solidFill>
                  <a:srgbClr val="000000"/>
                </a:solidFill>
                <a:highlight>
                  <a:srgbClr val="FFFF00"/>
                </a:highlight>
                <a:latin typeface="Times New Roman" panose="02020603050405020304" pitchFamily="18" charset="0"/>
              </a:rPr>
              <a:t>Youthworkwales.org.uk. 2021. </a:t>
            </a:r>
            <a:r>
              <a:rPr lang="en-GB" sz="1400" i="1" dirty="0">
                <a:solidFill>
                  <a:srgbClr val="000000"/>
                </a:solidFill>
                <a:highlight>
                  <a:srgbClr val="FFFF00"/>
                </a:highlight>
                <a:latin typeface="Times New Roman" panose="02020603050405020304" pitchFamily="18" charset="0"/>
              </a:rPr>
              <a:t>Youth Work Wales – Resources For Youth Workers In Wales</a:t>
            </a:r>
            <a:r>
              <a:rPr lang="en-GB" sz="1400" dirty="0">
                <a:solidFill>
                  <a:srgbClr val="000000"/>
                </a:solidFill>
                <a:highlight>
                  <a:srgbClr val="FFFF00"/>
                </a:highlight>
                <a:latin typeface="Times New Roman" panose="02020603050405020304" pitchFamily="18" charset="0"/>
              </a:rPr>
              <a:t>. [online] Available at: &lt;http://www.youthworkwales.org.uk/&gt; [Accessed 21 December 2020].</a:t>
            </a:r>
            <a:br>
              <a:rPr lang="en-GB" sz="1400" dirty="0">
                <a:solidFill>
                  <a:srgbClr val="000000"/>
                </a:solidFill>
                <a:highlight>
                  <a:srgbClr val="FFFF00"/>
                </a:highlight>
                <a:latin typeface="Times New Roman" panose="02020603050405020304" pitchFamily="18" charset="0"/>
              </a:rPr>
            </a:br>
            <a:endParaRPr lang="en-GB" sz="1400" dirty="0">
              <a:highlight>
                <a:srgbClr val="FFFF0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2718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3D5CCF9-2030-48A6-BEAD-49AFBFE6FA2F}"/>
              </a:ext>
            </a:extLst>
          </p:cNvPr>
          <p:cNvSpPr>
            <a:spLocks noGrp="1"/>
          </p:cNvSpPr>
          <p:nvPr>
            <p:ph type="ctrTitle"/>
          </p:nvPr>
        </p:nvSpPr>
        <p:spPr>
          <a:xfrm>
            <a:off x="1371600" y="1803404"/>
            <a:ext cx="9448800" cy="3550916"/>
          </a:xfrm>
        </p:spPr>
        <p:txBody>
          <a:bodyPr>
            <a:noAutofit/>
          </a:bodyPr>
          <a:lstStyle/>
          <a:p>
            <a:pPr algn="l"/>
            <a:r>
              <a:rPr lang="en-GB" sz="1400" b="0" i="0" dirty="0">
                <a:solidFill>
                  <a:srgbClr val="000000"/>
                </a:solidFill>
                <a:effectLst/>
                <a:highlight>
                  <a:srgbClr val="FFFF00"/>
                </a:highlight>
                <a:latin typeface="Times New Roman" panose="02020603050405020304" pitchFamily="18" charset="0"/>
              </a:rPr>
              <a:t>2021. </a:t>
            </a:r>
            <a:r>
              <a:rPr lang="en-GB" sz="1400" b="0" i="1" dirty="0">
                <a:solidFill>
                  <a:srgbClr val="000000"/>
                </a:solidFill>
                <a:effectLst/>
                <a:highlight>
                  <a:srgbClr val="FFFF00"/>
                </a:highlight>
                <a:latin typeface="Times New Roman" panose="02020603050405020304" pitchFamily="18" charset="0"/>
              </a:rPr>
              <a:t>Band Aid</a:t>
            </a:r>
            <a:r>
              <a:rPr lang="en-GB" sz="1400" b="0" i="0" dirty="0">
                <a:solidFill>
                  <a:srgbClr val="000000"/>
                </a:solidFill>
                <a:effectLst/>
                <a:highlight>
                  <a:srgbClr val="FFFF00"/>
                </a:highlight>
                <a:latin typeface="Times New Roman" panose="02020603050405020304" pitchFamily="18" charset="0"/>
              </a:rPr>
              <a:t>. [image] Available at: &lt;http://ebay.com&gt; [Accessed 11 January 2021].</a:t>
            </a:r>
            <a:br>
              <a:rPr lang="en-GB" sz="1400" b="0" i="0" dirty="0">
                <a:solidFill>
                  <a:srgbClr val="000000"/>
                </a:solidFill>
                <a:effectLst/>
                <a:highlight>
                  <a:srgbClr val="FFFF00"/>
                </a:highlight>
                <a:latin typeface="Times New Roman" panose="02020603050405020304" pitchFamily="18" charset="0"/>
              </a:rPr>
            </a:br>
            <a:r>
              <a:rPr lang="en-GB" sz="1400" b="0" i="0" dirty="0">
                <a:solidFill>
                  <a:srgbClr val="000000"/>
                </a:solidFill>
                <a:effectLst/>
                <a:highlight>
                  <a:srgbClr val="FFFF00"/>
                </a:highlight>
                <a:latin typeface="Times New Roman" panose="02020603050405020304" pitchFamily="18" charset="0"/>
              </a:rPr>
              <a:t>2021. </a:t>
            </a:r>
            <a:r>
              <a:rPr lang="en-GB" sz="1400" b="0" i="1" dirty="0">
                <a:solidFill>
                  <a:srgbClr val="000000"/>
                </a:solidFill>
                <a:effectLst/>
                <a:highlight>
                  <a:srgbClr val="FFFF00"/>
                </a:highlight>
                <a:latin typeface="Times New Roman" panose="02020603050405020304" pitchFamily="18" charset="0"/>
              </a:rPr>
              <a:t>Coal Not Dole</a:t>
            </a:r>
            <a:r>
              <a:rPr lang="en-GB" sz="1400" b="0" i="0" dirty="0">
                <a:solidFill>
                  <a:srgbClr val="000000"/>
                </a:solidFill>
                <a:effectLst/>
                <a:highlight>
                  <a:srgbClr val="FFFF00"/>
                </a:highlight>
                <a:latin typeface="Times New Roman" panose="02020603050405020304" pitchFamily="18" charset="0"/>
              </a:rPr>
              <a:t>. [image] Available at: &lt;http://google&gt; [Accessed 11 January 2021].</a:t>
            </a:r>
            <a:br>
              <a:rPr lang="en-GB" sz="1400" b="0" i="0" dirty="0">
                <a:solidFill>
                  <a:srgbClr val="000000"/>
                </a:solidFill>
                <a:effectLst/>
                <a:highlight>
                  <a:srgbClr val="FFFF00"/>
                </a:highlight>
                <a:latin typeface="Times New Roman" panose="02020603050405020304" pitchFamily="18" charset="0"/>
              </a:rPr>
            </a:br>
            <a:r>
              <a:rPr lang="en-GB" sz="1400" b="0" i="0" dirty="0">
                <a:solidFill>
                  <a:srgbClr val="000000"/>
                </a:solidFill>
                <a:effectLst/>
                <a:highlight>
                  <a:srgbClr val="FFFF00"/>
                </a:highlight>
                <a:latin typeface="Times New Roman" panose="02020603050405020304" pitchFamily="18" charset="0"/>
              </a:rPr>
              <a:t>2021. </a:t>
            </a:r>
            <a:r>
              <a:rPr lang="en-GB" sz="1400" b="0" i="1" dirty="0">
                <a:solidFill>
                  <a:srgbClr val="000000"/>
                </a:solidFill>
                <a:effectLst/>
                <a:highlight>
                  <a:srgbClr val="FFFF00"/>
                </a:highlight>
                <a:latin typeface="Times New Roman" panose="02020603050405020304" pitchFamily="18" charset="0"/>
              </a:rPr>
              <a:t>Quote</a:t>
            </a:r>
            <a:r>
              <a:rPr lang="en-GB" sz="1400" b="0" i="0" dirty="0">
                <a:solidFill>
                  <a:srgbClr val="000000"/>
                </a:solidFill>
                <a:effectLst/>
                <a:highlight>
                  <a:srgbClr val="FFFF00"/>
                </a:highlight>
                <a:latin typeface="Times New Roman" panose="02020603050405020304" pitchFamily="18" charset="0"/>
              </a:rPr>
              <a:t>. [image] Available at: &lt;http://impactclothing.com&gt; [Accessed 11 January 2021].</a:t>
            </a:r>
            <a:br>
              <a:rPr lang="en-GB" sz="1400" b="0" i="0" dirty="0">
                <a:solidFill>
                  <a:srgbClr val="000000"/>
                </a:solidFill>
                <a:effectLst/>
                <a:highlight>
                  <a:srgbClr val="FFFF00"/>
                </a:highlight>
                <a:latin typeface="Times New Roman" panose="02020603050405020304" pitchFamily="18" charset="0"/>
              </a:rPr>
            </a:br>
            <a:r>
              <a:rPr lang="en-GB" sz="1400" b="0" i="0" dirty="0">
                <a:solidFill>
                  <a:srgbClr val="000000"/>
                </a:solidFill>
                <a:effectLst/>
                <a:highlight>
                  <a:srgbClr val="FFFF00"/>
                </a:highlight>
                <a:latin typeface="Times New Roman" panose="02020603050405020304" pitchFamily="18" charset="0"/>
              </a:rPr>
              <a:t>2021. </a:t>
            </a:r>
            <a:r>
              <a:rPr lang="en-GB" sz="1400" b="0" i="1" dirty="0">
                <a:solidFill>
                  <a:srgbClr val="000000"/>
                </a:solidFill>
                <a:effectLst/>
                <a:highlight>
                  <a:srgbClr val="FFFF00"/>
                </a:highlight>
                <a:latin typeface="Times New Roman" panose="02020603050405020304" pitchFamily="18" charset="0"/>
              </a:rPr>
              <a:t>Village Hall</a:t>
            </a:r>
            <a:r>
              <a:rPr lang="en-GB" sz="1400" b="0" i="0" dirty="0">
                <a:solidFill>
                  <a:srgbClr val="000000"/>
                </a:solidFill>
                <a:effectLst/>
                <a:highlight>
                  <a:srgbClr val="FFFF00"/>
                </a:highlight>
                <a:latin typeface="Times New Roman" panose="02020603050405020304" pitchFamily="18" charset="0"/>
              </a:rPr>
              <a:t>. [image] Available at: &lt;http://carmarthenshirehalls&gt; [Accessed 11 January 2021].</a:t>
            </a:r>
            <a:br>
              <a:rPr lang="en-GB" sz="1400" b="0" i="0" dirty="0">
                <a:solidFill>
                  <a:srgbClr val="000000"/>
                </a:solidFill>
                <a:effectLst/>
                <a:highlight>
                  <a:srgbClr val="FFFF00"/>
                </a:highlight>
                <a:latin typeface="Times New Roman" panose="02020603050405020304" pitchFamily="18" charset="0"/>
              </a:rPr>
            </a:br>
            <a:r>
              <a:rPr lang="en-GB" sz="1400" b="0" i="0" dirty="0">
                <a:solidFill>
                  <a:srgbClr val="000000"/>
                </a:solidFill>
                <a:effectLst/>
                <a:highlight>
                  <a:srgbClr val="FFFF00"/>
                </a:highlight>
                <a:latin typeface="Times New Roman" panose="02020603050405020304" pitchFamily="18" charset="0"/>
              </a:rPr>
              <a:t>2021. </a:t>
            </a:r>
            <a:r>
              <a:rPr lang="en-GB" sz="1400" b="0" i="1" dirty="0">
                <a:solidFill>
                  <a:srgbClr val="000000"/>
                </a:solidFill>
                <a:effectLst/>
                <a:highlight>
                  <a:srgbClr val="FFFF00"/>
                </a:highlight>
                <a:latin typeface="Times New Roman" panose="02020603050405020304" pitchFamily="18" charset="0"/>
              </a:rPr>
              <a:t>3 Girls</a:t>
            </a:r>
            <a:r>
              <a:rPr lang="en-GB" sz="1400" b="0" i="0" dirty="0">
                <a:solidFill>
                  <a:srgbClr val="000000"/>
                </a:solidFill>
                <a:effectLst/>
                <a:highlight>
                  <a:srgbClr val="FFFF00"/>
                </a:highlight>
                <a:latin typeface="Times New Roman" panose="02020603050405020304" pitchFamily="18" charset="0"/>
              </a:rPr>
              <a:t>. [image] Available at: &lt;http://vintage.everyday&gt; [Accessed 11 January 2021].</a:t>
            </a:r>
            <a:br>
              <a:rPr lang="en-GB" sz="1400" b="0" i="0" dirty="0">
                <a:solidFill>
                  <a:srgbClr val="000000"/>
                </a:solidFill>
                <a:effectLst/>
                <a:highlight>
                  <a:srgbClr val="FFFF00"/>
                </a:highlight>
                <a:latin typeface="Times New Roman" panose="02020603050405020304" pitchFamily="18" charset="0"/>
              </a:rPr>
            </a:br>
            <a:r>
              <a:rPr lang="en-GB" sz="1400" b="0" i="0" dirty="0">
                <a:solidFill>
                  <a:srgbClr val="000000"/>
                </a:solidFill>
                <a:effectLst/>
                <a:highlight>
                  <a:srgbClr val="FFFF00"/>
                </a:highlight>
                <a:latin typeface="Times New Roman" panose="02020603050405020304" pitchFamily="18" charset="0"/>
              </a:rPr>
              <a:t>2021. </a:t>
            </a:r>
            <a:r>
              <a:rPr lang="en-GB" sz="1400" b="0" i="1" dirty="0">
                <a:solidFill>
                  <a:srgbClr val="000000"/>
                </a:solidFill>
                <a:effectLst/>
                <a:highlight>
                  <a:srgbClr val="FFFF00"/>
                </a:highlight>
                <a:latin typeface="Times New Roman" panose="02020603050405020304" pitchFamily="18" charset="0"/>
              </a:rPr>
              <a:t>4 Various Pictures Of Punks</a:t>
            </a:r>
            <a:r>
              <a:rPr lang="en-GB" sz="1400" b="0" i="0" dirty="0">
                <a:solidFill>
                  <a:srgbClr val="000000"/>
                </a:solidFill>
                <a:effectLst/>
                <a:highlight>
                  <a:srgbClr val="FFFF00"/>
                </a:highlight>
                <a:latin typeface="Times New Roman" panose="02020603050405020304" pitchFamily="18" charset="0"/>
              </a:rPr>
              <a:t>. [image] Available at: &lt;http://dirtystopouts.blog&gt; [Accessed 11 January 2021].</a:t>
            </a:r>
            <a:br>
              <a:rPr lang="en-GB" sz="1400" b="0" i="0" dirty="0">
                <a:solidFill>
                  <a:srgbClr val="000000"/>
                </a:solidFill>
                <a:effectLst/>
                <a:highlight>
                  <a:srgbClr val="FFFF00"/>
                </a:highlight>
                <a:latin typeface="Times New Roman" panose="02020603050405020304" pitchFamily="18" charset="0"/>
              </a:rPr>
            </a:br>
            <a:r>
              <a:rPr lang="en-GB" sz="1400" b="0" i="0" dirty="0">
                <a:solidFill>
                  <a:srgbClr val="000000"/>
                </a:solidFill>
                <a:effectLst/>
                <a:highlight>
                  <a:srgbClr val="FFFF00"/>
                </a:highlight>
                <a:latin typeface="Times New Roman" panose="02020603050405020304" pitchFamily="18" charset="0"/>
              </a:rPr>
              <a:t>Davies, B., 1981. </a:t>
            </a:r>
            <a:r>
              <a:rPr lang="en-GB" sz="1400" b="0" i="1" dirty="0">
                <a:solidFill>
                  <a:srgbClr val="000000"/>
                </a:solidFill>
                <a:effectLst/>
                <a:highlight>
                  <a:srgbClr val="FFFF00"/>
                </a:highlight>
                <a:latin typeface="Times New Roman" panose="02020603050405020304" pitchFamily="18" charset="0"/>
              </a:rPr>
              <a:t>The State We Are In</a:t>
            </a:r>
            <a:r>
              <a:rPr lang="en-GB" sz="1400" b="0" i="0" dirty="0">
                <a:solidFill>
                  <a:srgbClr val="000000"/>
                </a:solidFill>
                <a:effectLst/>
                <a:highlight>
                  <a:srgbClr val="FFFF00"/>
                </a:highlight>
                <a:latin typeface="Times New Roman" panose="02020603050405020304" pitchFamily="18" charset="0"/>
              </a:rPr>
              <a:t>. 2nd ed.</a:t>
            </a:r>
            <a:br>
              <a:rPr lang="en-GB" sz="1400" b="0" i="0" dirty="0">
                <a:solidFill>
                  <a:srgbClr val="000000"/>
                </a:solidFill>
                <a:effectLst/>
                <a:highlight>
                  <a:srgbClr val="FFFF00"/>
                </a:highlight>
                <a:latin typeface="Times New Roman" panose="02020603050405020304" pitchFamily="18" charset="0"/>
              </a:rPr>
            </a:br>
            <a:r>
              <a:rPr lang="en-GB" sz="1400" b="0" i="0" dirty="0" err="1">
                <a:solidFill>
                  <a:srgbClr val="000000"/>
                </a:solidFill>
                <a:effectLst/>
                <a:highlight>
                  <a:srgbClr val="FFFF00"/>
                </a:highlight>
                <a:latin typeface="Times New Roman" panose="02020603050405020304" pitchFamily="18" charset="0"/>
              </a:rPr>
              <a:t>indiference</a:t>
            </a:r>
            <a:r>
              <a:rPr lang="en-GB" sz="1400" b="0" i="0" dirty="0">
                <a:solidFill>
                  <a:srgbClr val="000000"/>
                </a:solidFill>
                <a:effectLst/>
                <a:highlight>
                  <a:srgbClr val="FFFF00"/>
                </a:highlight>
                <a:latin typeface="Times New Roman" panose="02020603050405020304" pitchFamily="18" charset="0"/>
              </a:rPr>
              <a:t> of youth work.com. 2021. [online] Available at: &lt;https://www.dailyparliamenttimes.com/2020/08/07/revocation-of-art-370-and-35-a-prolonging-kashmirs-agony-2/&gt; [Accessed 10 January 2021].</a:t>
            </a:r>
            <a:br>
              <a:rPr lang="en-GB" sz="1400" b="0" i="0" dirty="0">
                <a:solidFill>
                  <a:srgbClr val="000000"/>
                </a:solidFill>
                <a:effectLst/>
                <a:highlight>
                  <a:srgbClr val="FFFF00"/>
                </a:highlight>
                <a:latin typeface="Times New Roman" panose="02020603050405020304" pitchFamily="18" charset="0"/>
              </a:rPr>
            </a:br>
            <a:r>
              <a:rPr lang="en-GB" sz="1400" b="0" i="0" dirty="0">
                <a:solidFill>
                  <a:srgbClr val="000000"/>
                </a:solidFill>
                <a:effectLst/>
                <a:highlight>
                  <a:srgbClr val="FFFF00"/>
                </a:highlight>
                <a:latin typeface="Times New Roman" panose="02020603050405020304" pitchFamily="18" charset="0"/>
              </a:rPr>
              <a:t>Williamson, H., n.d. </a:t>
            </a:r>
            <a:r>
              <a:rPr lang="en-GB" sz="1400" b="0" i="1" dirty="0">
                <a:solidFill>
                  <a:srgbClr val="000000"/>
                </a:solidFill>
                <a:effectLst/>
                <a:highlight>
                  <a:srgbClr val="FFFF00"/>
                </a:highlight>
                <a:latin typeface="Times New Roman" panose="02020603050405020304" pitchFamily="18" charset="0"/>
              </a:rPr>
              <a:t>Youth And Policy: Contexts And Consequences</a:t>
            </a:r>
            <a:r>
              <a:rPr lang="en-GB" sz="1400" b="0" i="0" dirty="0">
                <a:solidFill>
                  <a:srgbClr val="000000"/>
                </a:solidFill>
                <a:effectLst/>
                <a:highlight>
                  <a:srgbClr val="FFFF00"/>
                </a:highlight>
                <a:latin typeface="Times New Roman" panose="02020603050405020304" pitchFamily="18" charset="0"/>
              </a:rPr>
              <a:t>. 2nd ed. </a:t>
            </a:r>
            <a:r>
              <a:rPr lang="en-GB" sz="1400" b="0" i="0" dirty="0" err="1">
                <a:solidFill>
                  <a:srgbClr val="000000"/>
                </a:solidFill>
                <a:effectLst/>
                <a:highlight>
                  <a:srgbClr val="FFFF00"/>
                </a:highlight>
                <a:latin typeface="Times New Roman" panose="02020603050405020304" pitchFamily="18" charset="0"/>
              </a:rPr>
              <a:t>london</a:t>
            </a:r>
            <a:r>
              <a:rPr lang="en-GB" sz="1400" b="0" i="0" dirty="0">
                <a:solidFill>
                  <a:srgbClr val="000000"/>
                </a:solidFill>
                <a:effectLst/>
                <a:highlight>
                  <a:srgbClr val="FFFF00"/>
                </a:highlight>
                <a:latin typeface="Times New Roman" panose="02020603050405020304" pitchFamily="18" charset="0"/>
              </a:rPr>
              <a:t>: Routledge, p.108.</a:t>
            </a:r>
            <a:br>
              <a:rPr lang="en-GB" sz="1400" b="0" i="0" dirty="0">
                <a:solidFill>
                  <a:srgbClr val="000000"/>
                </a:solidFill>
                <a:effectLst/>
                <a:highlight>
                  <a:srgbClr val="FFFF00"/>
                </a:highlight>
                <a:latin typeface="Times New Roman" panose="02020603050405020304" pitchFamily="18" charset="0"/>
              </a:rPr>
            </a:br>
            <a:br>
              <a:rPr lang="en-GB" sz="1400" b="0" i="0" dirty="0">
                <a:solidFill>
                  <a:srgbClr val="000000"/>
                </a:solidFill>
                <a:effectLst/>
                <a:highlight>
                  <a:srgbClr val="FFFF00"/>
                </a:highlight>
                <a:latin typeface="Times New Roman" panose="02020603050405020304" pitchFamily="18" charset="0"/>
              </a:rPr>
            </a:br>
            <a:endParaRPr lang="en-GB" sz="1400" dirty="0">
              <a:highlight>
                <a:srgbClr val="FFFF00"/>
              </a:highligh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79AA044-A841-4C2A-96BA-2C8E11D28140}"/>
              </a:ext>
            </a:extLst>
          </p:cNvPr>
          <p:cNvSpPr txBox="1"/>
          <p:nvPr/>
        </p:nvSpPr>
        <p:spPr>
          <a:xfrm flipH="1">
            <a:off x="4206239" y="1076960"/>
            <a:ext cx="4079241" cy="707886"/>
          </a:xfrm>
          <a:prstGeom prst="rect">
            <a:avLst/>
          </a:prstGeom>
          <a:noFill/>
        </p:spPr>
        <p:txBody>
          <a:bodyPr wrap="square" rtlCol="0">
            <a:spAutoFit/>
          </a:bodyPr>
          <a:lstStyle/>
          <a:p>
            <a:r>
              <a:rPr lang="en-GB" sz="4000" b="1" u="sng" dirty="0">
                <a:latin typeface="Times New Roman" panose="02020603050405020304" pitchFamily="18" charset="0"/>
                <a:cs typeface="Times New Roman" panose="02020603050405020304" pitchFamily="18" charset="0"/>
              </a:rPr>
              <a:t>REFRENCES</a:t>
            </a:r>
          </a:p>
        </p:txBody>
      </p:sp>
    </p:spTree>
    <p:extLst>
      <p:ext uri="{BB962C8B-B14F-4D97-AF65-F5344CB8AC3E}">
        <p14:creationId xmlns:p14="http://schemas.microsoft.com/office/powerpoint/2010/main" val="62861449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TotalTime>
  <Words>1742</Words>
  <Application>Microsoft Office PowerPoint</Application>
  <PresentationFormat>Widescreen</PresentationFormat>
  <Paragraphs>123</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Times New Roman</vt:lpstr>
      <vt:lpstr>Vapor Trail</vt:lpstr>
      <vt:lpstr>SEMINAR : youth work milestones and decade of choice.</vt:lpstr>
      <vt:lpstr>Key Milestones in  the history of youth work</vt:lpstr>
      <vt:lpstr>KEY MILESTONES IN YOUTH WORK </vt:lpstr>
      <vt:lpstr>PowerPoint Presentation</vt:lpstr>
      <vt:lpstr>PowerPoint Presentation</vt:lpstr>
      <vt:lpstr>PowerPoint Presentation</vt:lpstr>
      <vt:lpstr>PowerPoint Presentation</vt:lpstr>
      <vt:lpstr>Youth</vt:lpstr>
      <vt:lpstr>Fashion</vt:lpstr>
      <vt:lpstr>Music</vt:lpstr>
      <vt:lpstr>Youth clubs</vt:lpstr>
      <vt:lpstr>Policies and politics</vt:lpstr>
      <vt:lpstr>Youth work</vt:lpstr>
      <vt:lpstr>References</vt:lpstr>
      <vt:lpstr>2021. Band Aid. [image] Available at: &lt;http://ebay.com&gt; [Accessed 11 January 2021]. 2021. Coal Not Dole. [image] Available at: &lt;http://google&gt; [Accessed 11 January 2021]. 2021. Quote. [image] Available at: &lt;http://impactclothing.com&gt; [Accessed 11 January 2021]. 2021. Village Hall. [image] Available at: &lt;http://carmarthenshirehalls&gt; [Accessed 11 January 2021]. 2021. 3 Girls. [image] Available at: &lt;http://vintage.everyday&gt; [Accessed 11 January 2021]. 2021. 4 Various Pictures Of Punks. [image] Available at: &lt;http://dirtystopouts.blog&gt; [Accessed 11 January 2021]. Davies, B., 1981. The State We Are In. 2nd ed. indiference of youth work.com. 2021. [online] Available at: &lt;https://www.dailyparliamenttimes.com/2020/08/07/revocation-of-art-370-and-35-a-prolonging-kashmirs-agony-2/&gt; [Accessed 10 January 2021]. Williamson, H., n.d. Youth And Policy: Contexts And Consequences. 2nd ed. london: Routledge, p.108.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 youth work milestones and decade of choice.</dc:title>
  <dc:creator>Claire Louise Davies (2007261)</dc:creator>
  <cp:lastModifiedBy>Claire Louise Davies (2007261)</cp:lastModifiedBy>
  <cp:revision>1</cp:revision>
  <dcterms:created xsi:type="dcterms:W3CDTF">2021-01-11T17:11:04Z</dcterms:created>
  <dcterms:modified xsi:type="dcterms:W3CDTF">2021-01-11T20:21:36Z</dcterms:modified>
</cp:coreProperties>
</file>