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comment1.xml" ContentType="application/vnd.openxmlformats-officedocument.presentationml.comments+xml"/>
  <Override PartName="/ppt/ink/ink1.xml" ContentType="application/inkml+xml"/>
  <Override PartName="/ppt/ink/ink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6" r:id="rId3"/>
    <p:sldId id="257" r:id="rId4"/>
    <p:sldId id="258" r:id="rId5"/>
    <p:sldId id="259" r:id="rId6"/>
  </p:sldIdLst>
  <p:sldSz cx="12192000" cy="6858000"/>
  <p:notesSz cx="6858000" cy="9144000"/>
  <p:defaultText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4"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70" d="100"/>
          <a:sy n="70" d="100"/>
        </p:scale>
        <p:origin x="73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commentAuthors" Target="commentAuthor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3-05-22T20:22:06.567" idx="1">
    <p:pos x="10" y="10"/>
    <p:text/>
    <p:extLst>
      <p:ext uri="{C676402C-5697-4E1C-873F-D02D1690AC5C}">
        <p15:threadingInfo xmlns:p15="http://schemas.microsoft.com/office/powerpoint/2012/main" timeZoneBias="-60"/>
      </p:ext>
    </p:extLst>
  </p:cm>
</p:cmLst>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5-23T19:58:09.407"/>
    </inkml:context>
    <inkml:brush xml:id="br0">
      <inkml:brushProperty name="width" value="0.05" units="cm"/>
      <inkml:brushProperty name="height" value="0.05" units="cm"/>
    </inkml:brush>
  </inkml:definitions>
  <inkml:trace contextRef="#ctx0" brushRef="#br0">1 0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5-23T19:58:23.060"/>
    </inkml:context>
    <inkml:brush xml:id="br0">
      <inkml:brushProperty name="width" value="0.05" units="cm"/>
      <inkml:brushProperty name="height" value="0.05" units="cm"/>
    </inkml:brush>
  </inkml:definitions>
  <inkml:trace contextRef="#ctx0" brushRef="#br0">0 9 24575,'0'-4'0,"4"-1"0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0BE44A-2C59-4DDE-3B92-87D925A2EA3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ro-RO"/>
          </a:p>
        </p:txBody>
      </p:sp>
      <p:sp>
        <p:nvSpPr>
          <p:cNvPr id="3" name="Subtitle 2">
            <a:extLst>
              <a:ext uri="{FF2B5EF4-FFF2-40B4-BE49-F238E27FC236}">
                <a16:creationId xmlns:a16="http://schemas.microsoft.com/office/drawing/2014/main" id="{3584BD14-AF39-F796-49F6-E99A29AC5F2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ro-RO"/>
          </a:p>
        </p:txBody>
      </p:sp>
      <p:sp>
        <p:nvSpPr>
          <p:cNvPr id="4" name="Date Placeholder 3">
            <a:extLst>
              <a:ext uri="{FF2B5EF4-FFF2-40B4-BE49-F238E27FC236}">
                <a16:creationId xmlns:a16="http://schemas.microsoft.com/office/drawing/2014/main" id="{7E705613-A8EF-5E06-3E91-942EE0E5E57F}"/>
              </a:ext>
            </a:extLst>
          </p:cNvPr>
          <p:cNvSpPr>
            <a:spLocks noGrp="1"/>
          </p:cNvSpPr>
          <p:nvPr>
            <p:ph type="dt" sz="half" idx="10"/>
          </p:nvPr>
        </p:nvSpPr>
        <p:spPr/>
        <p:txBody>
          <a:bodyPr/>
          <a:lstStyle/>
          <a:p>
            <a:fld id="{FD774C84-8465-44F0-A38A-95FA6AC32316}" type="datetimeFigureOut">
              <a:rPr lang="ro-RO" smtClean="0"/>
              <a:t>31.05.2023</a:t>
            </a:fld>
            <a:endParaRPr lang="ro-RO"/>
          </a:p>
        </p:txBody>
      </p:sp>
      <p:sp>
        <p:nvSpPr>
          <p:cNvPr id="5" name="Footer Placeholder 4">
            <a:extLst>
              <a:ext uri="{FF2B5EF4-FFF2-40B4-BE49-F238E27FC236}">
                <a16:creationId xmlns:a16="http://schemas.microsoft.com/office/drawing/2014/main" id="{CAFA467A-E360-DFCF-F7A9-57A785B36411}"/>
              </a:ext>
            </a:extLst>
          </p:cNvPr>
          <p:cNvSpPr>
            <a:spLocks noGrp="1"/>
          </p:cNvSpPr>
          <p:nvPr>
            <p:ph type="ftr" sz="quarter" idx="11"/>
          </p:nvPr>
        </p:nvSpPr>
        <p:spPr/>
        <p:txBody>
          <a:bodyPr/>
          <a:lstStyle/>
          <a:p>
            <a:endParaRPr lang="ro-RO"/>
          </a:p>
        </p:txBody>
      </p:sp>
      <p:sp>
        <p:nvSpPr>
          <p:cNvPr id="6" name="Slide Number Placeholder 5">
            <a:extLst>
              <a:ext uri="{FF2B5EF4-FFF2-40B4-BE49-F238E27FC236}">
                <a16:creationId xmlns:a16="http://schemas.microsoft.com/office/drawing/2014/main" id="{28195AD9-4DF0-3B6E-B7A9-881E54F2E8CD}"/>
              </a:ext>
            </a:extLst>
          </p:cNvPr>
          <p:cNvSpPr>
            <a:spLocks noGrp="1"/>
          </p:cNvSpPr>
          <p:nvPr>
            <p:ph type="sldNum" sz="quarter" idx="12"/>
          </p:nvPr>
        </p:nvSpPr>
        <p:spPr/>
        <p:txBody>
          <a:bodyPr/>
          <a:lstStyle/>
          <a:p>
            <a:fld id="{4D1F69D5-CA17-4695-943E-49C1CC9D0963}" type="slidenum">
              <a:rPr lang="ro-RO" smtClean="0"/>
              <a:t>‹#›</a:t>
            </a:fld>
            <a:endParaRPr lang="ro-RO"/>
          </a:p>
        </p:txBody>
      </p:sp>
    </p:spTree>
    <p:extLst>
      <p:ext uri="{BB962C8B-B14F-4D97-AF65-F5344CB8AC3E}">
        <p14:creationId xmlns:p14="http://schemas.microsoft.com/office/powerpoint/2010/main" val="3219691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6C6DAA-DE76-9D19-1238-5581326BC6C0}"/>
              </a:ext>
            </a:extLst>
          </p:cNvPr>
          <p:cNvSpPr>
            <a:spLocks noGrp="1"/>
          </p:cNvSpPr>
          <p:nvPr>
            <p:ph type="title"/>
          </p:nvPr>
        </p:nvSpPr>
        <p:spPr/>
        <p:txBody>
          <a:bodyPr/>
          <a:lstStyle/>
          <a:p>
            <a:r>
              <a:rPr lang="en-US"/>
              <a:t>Click to edit Master title style</a:t>
            </a:r>
            <a:endParaRPr lang="ro-RO"/>
          </a:p>
        </p:txBody>
      </p:sp>
      <p:sp>
        <p:nvSpPr>
          <p:cNvPr id="3" name="Content Placeholder 2">
            <a:extLst>
              <a:ext uri="{FF2B5EF4-FFF2-40B4-BE49-F238E27FC236}">
                <a16:creationId xmlns:a16="http://schemas.microsoft.com/office/drawing/2014/main" id="{5C0381CF-5562-10BA-1173-A92DAFC30F7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Date Placeholder 3">
            <a:extLst>
              <a:ext uri="{FF2B5EF4-FFF2-40B4-BE49-F238E27FC236}">
                <a16:creationId xmlns:a16="http://schemas.microsoft.com/office/drawing/2014/main" id="{AE92D15E-D1BD-6200-FFD9-A7632DACF320}"/>
              </a:ext>
            </a:extLst>
          </p:cNvPr>
          <p:cNvSpPr>
            <a:spLocks noGrp="1"/>
          </p:cNvSpPr>
          <p:nvPr>
            <p:ph type="dt" sz="half" idx="10"/>
          </p:nvPr>
        </p:nvSpPr>
        <p:spPr/>
        <p:txBody>
          <a:bodyPr/>
          <a:lstStyle/>
          <a:p>
            <a:fld id="{FD774C84-8465-44F0-A38A-95FA6AC32316}" type="datetimeFigureOut">
              <a:rPr lang="ro-RO" smtClean="0"/>
              <a:t>31.05.2023</a:t>
            </a:fld>
            <a:endParaRPr lang="ro-RO"/>
          </a:p>
        </p:txBody>
      </p:sp>
      <p:sp>
        <p:nvSpPr>
          <p:cNvPr id="5" name="Footer Placeholder 4">
            <a:extLst>
              <a:ext uri="{FF2B5EF4-FFF2-40B4-BE49-F238E27FC236}">
                <a16:creationId xmlns:a16="http://schemas.microsoft.com/office/drawing/2014/main" id="{6C6E010B-59D6-20C4-D2B8-C6F01C91AE87}"/>
              </a:ext>
            </a:extLst>
          </p:cNvPr>
          <p:cNvSpPr>
            <a:spLocks noGrp="1"/>
          </p:cNvSpPr>
          <p:nvPr>
            <p:ph type="ftr" sz="quarter" idx="11"/>
          </p:nvPr>
        </p:nvSpPr>
        <p:spPr/>
        <p:txBody>
          <a:bodyPr/>
          <a:lstStyle/>
          <a:p>
            <a:endParaRPr lang="ro-RO"/>
          </a:p>
        </p:txBody>
      </p:sp>
      <p:sp>
        <p:nvSpPr>
          <p:cNvPr id="6" name="Slide Number Placeholder 5">
            <a:extLst>
              <a:ext uri="{FF2B5EF4-FFF2-40B4-BE49-F238E27FC236}">
                <a16:creationId xmlns:a16="http://schemas.microsoft.com/office/drawing/2014/main" id="{8CDA4B78-0FE6-93F4-B9CF-DF95F7EB537F}"/>
              </a:ext>
            </a:extLst>
          </p:cNvPr>
          <p:cNvSpPr>
            <a:spLocks noGrp="1"/>
          </p:cNvSpPr>
          <p:nvPr>
            <p:ph type="sldNum" sz="quarter" idx="12"/>
          </p:nvPr>
        </p:nvSpPr>
        <p:spPr/>
        <p:txBody>
          <a:bodyPr/>
          <a:lstStyle/>
          <a:p>
            <a:fld id="{4D1F69D5-CA17-4695-943E-49C1CC9D0963}" type="slidenum">
              <a:rPr lang="ro-RO" smtClean="0"/>
              <a:t>‹#›</a:t>
            </a:fld>
            <a:endParaRPr lang="ro-RO"/>
          </a:p>
        </p:txBody>
      </p:sp>
    </p:spTree>
    <p:extLst>
      <p:ext uri="{BB962C8B-B14F-4D97-AF65-F5344CB8AC3E}">
        <p14:creationId xmlns:p14="http://schemas.microsoft.com/office/powerpoint/2010/main" val="18770736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7D5416-1178-74E8-E3FD-C1638EE5491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ro-RO"/>
          </a:p>
        </p:txBody>
      </p:sp>
      <p:sp>
        <p:nvSpPr>
          <p:cNvPr id="3" name="Text Placeholder 2">
            <a:extLst>
              <a:ext uri="{FF2B5EF4-FFF2-40B4-BE49-F238E27FC236}">
                <a16:creationId xmlns:a16="http://schemas.microsoft.com/office/drawing/2014/main" id="{BF0A3572-129B-DA28-8D1B-3E1E0EF95EB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378925F-A67F-2880-066D-C63F9A9349D5}"/>
              </a:ext>
            </a:extLst>
          </p:cNvPr>
          <p:cNvSpPr>
            <a:spLocks noGrp="1"/>
          </p:cNvSpPr>
          <p:nvPr>
            <p:ph type="dt" sz="half" idx="10"/>
          </p:nvPr>
        </p:nvSpPr>
        <p:spPr/>
        <p:txBody>
          <a:bodyPr/>
          <a:lstStyle/>
          <a:p>
            <a:fld id="{FD774C84-8465-44F0-A38A-95FA6AC32316}" type="datetimeFigureOut">
              <a:rPr lang="ro-RO" smtClean="0"/>
              <a:t>31.05.2023</a:t>
            </a:fld>
            <a:endParaRPr lang="ro-RO"/>
          </a:p>
        </p:txBody>
      </p:sp>
      <p:sp>
        <p:nvSpPr>
          <p:cNvPr id="5" name="Footer Placeholder 4">
            <a:extLst>
              <a:ext uri="{FF2B5EF4-FFF2-40B4-BE49-F238E27FC236}">
                <a16:creationId xmlns:a16="http://schemas.microsoft.com/office/drawing/2014/main" id="{BC09350D-AD65-5289-284F-C7B8CEB8083D}"/>
              </a:ext>
            </a:extLst>
          </p:cNvPr>
          <p:cNvSpPr>
            <a:spLocks noGrp="1"/>
          </p:cNvSpPr>
          <p:nvPr>
            <p:ph type="ftr" sz="quarter" idx="11"/>
          </p:nvPr>
        </p:nvSpPr>
        <p:spPr/>
        <p:txBody>
          <a:bodyPr/>
          <a:lstStyle/>
          <a:p>
            <a:endParaRPr lang="ro-RO"/>
          </a:p>
        </p:txBody>
      </p:sp>
      <p:sp>
        <p:nvSpPr>
          <p:cNvPr id="6" name="Slide Number Placeholder 5">
            <a:extLst>
              <a:ext uri="{FF2B5EF4-FFF2-40B4-BE49-F238E27FC236}">
                <a16:creationId xmlns:a16="http://schemas.microsoft.com/office/drawing/2014/main" id="{E6933DC5-BE37-C2C3-D65B-FCC77AA47EEA}"/>
              </a:ext>
            </a:extLst>
          </p:cNvPr>
          <p:cNvSpPr>
            <a:spLocks noGrp="1"/>
          </p:cNvSpPr>
          <p:nvPr>
            <p:ph type="sldNum" sz="quarter" idx="12"/>
          </p:nvPr>
        </p:nvSpPr>
        <p:spPr/>
        <p:txBody>
          <a:bodyPr/>
          <a:lstStyle/>
          <a:p>
            <a:fld id="{4D1F69D5-CA17-4695-943E-49C1CC9D0963}" type="slidenum">
              <a:rPr lang="ro-RO" smtClean="0"/>
              <a:t>‹#›</a:t>
            </a:fld>
            <a:endParaRPr lang="ro-RO"/>
          </a:p>
        </p:txBody>
      </p:sp>
    </p:spTree>
    <p:extLst>
      <p:ext uri="{BB962C8B-B14F-4D97-AF65-F5344CB8AC3E}">
        <p14:creationId xmlns:p14="http://schemas.microsoft.com/office/powerpoint/2010/main" val="1733106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2392D-41C3-77B5-9748-7EE25B25FBA9}"/>
              </a:ext>
            </a:extLst>
          </p:cNvPr>
          <p:cNvSpPr>
            <a:spLocks noGrp="1"/>
          </p:cNvSpPr>
          <p:nvPr>
            <p:ph type="title"/>
          </p:nvPr>
        </p:nvSpPr>
        <p:spPr/>
        <p:txBody>
          <a:bodyPr/>
          <a:lstStyle/>
          <a:p>
            <a:r>
              <a:rPr lang="en-US"/>
              <a:t>Click to edit Master title style</a:t>
            </a:r>
            <a:endParaRPr lang="ro-RO"/>
          </a:p>
        </p:txBody>
      </p:sp>
      <p:sp>
        <p:nvSpPr>
          <p:cNvPr id="3" name="Content Placeholder 2">
            <a:extLst>
              <a:ext uri="{FF2B5EF4-FFF2-40B4-BE49-F238E27FC236}">
                <a16:creationId xmlns:a16="http://schemas.microsoft.com/office/drawing/2014/main" id="{CA385B02-281A-F3C9-0385-3D9E6F06F76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Content Placeholder 3">
            <a:extLst>
              <a:ext uri="{FF2B5EF4-FFF2-40B4-BE49-F238E27FC236}">
                <a16:creationId xmlns:a16="http://schemas.microsoft.com/office/drawing/2014/main" id="{2CB5F5A4-290E-D8B7-7E63-552F3C87C68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5" name="Date Placeholder 4">
            <a:extLst>
              <a:ext uri="{FF2B5EF4-FFF2-40B4-BE49-F238E27FC236}">
                <a16:creationId xmlns:a16="http://schemas.microsoft.com/office/drawing/2014/main" id="{3E312673-A3FE-AE15-91D1-9DF883690AA2}"/>
              </a:ext>
            </a:extLst>
          </p:cNvPr>
          <p:cNvSpPr>
            <a:spLocks noGrp="1"/>
          </p:cNvSpPr>
          <p:nvPr>
            <p:ph type="dt" sz="half" idx="10"/>
          </p:nvPr>
        </p:nvSpPr>
        <p:spPr/>
        <p:txBody>
          <a:bodyPr/>
          <a:lstStyle/>
          <a:p>
            <a:fld id="{FD774C84-8465-44F0-A38A-95FA6AC32316}" type="datetimeFigureOut">
              <a:rPr lang="ro-RO" smtClean="0"/>
              <a:t>31.05.2023</a:t>
            </a:fld>
            <a:endParaRPr lang="ro-RO"/>
          </a:p>
        </p:txBody>
      </p:sp>
      <p:sp>
        <p:nvSpPr>
          <p:cNvPr id="6" name="Footer Placeholder 5">
            <a:extLst>
              <a:ext uri="{FF2B5EF4-FFF2-40B4-BE49-F238E27FC236}">
                <a16:creationId xmlns:a16="http://schemas.microsoft.com/office/drawing/2014/main" id="{145C8E1F-BFB3-6411-F019-3049512FE8B0}"/>
              </a:ext>
            </a:extLst>
          </p:cNvPr>
          <p:cNvSpPr>
            <a:spLocks noGrp="1"/>
          </p:cNvSpPr>
          <p:nvPr>
            <p:ph type="ftr" sz="quarter" idx="11"/>
          </p:nvPr>
        </p:nvSpPr>
        <p:spPr/>
        <p:txBody>
          <a:bodyPr/>
          <a:lstStyle/>
          <a:p>
            <a:endParaRPr lang="ro-RO"/>
          </a:p>
        </p:txBody>
      </p:sp>
      <p:sp>
        <p:nvSpPr>
          <p:cNvPr id="7" name="Slide Number Placeholder 6">
            <a:extLst>
              <a:ext uri="{FF2B5EF4-FFF2-40B4-BE49-F238E27FC236}">
                <a16:creationId xmlns:a16="http://schemas.microsoft.com/office/drawing/2014/main" id="{DB8752C9-AA1A-37FE-4DBF-32067E695F95}"/>
              </a:ext>
            </a:extLst>
          </p:cNvPr>
          <p:cNvSpPr>
            <a:spLocks noGrp="1"/>
          </p:cNvSpPr>
          <p:nvPr>
            <p:ph type="sldNum" sz="quarter" idx="12"/>
          </p:nvPr>
        </p:nvSpPr>
        <p:spPr/>
        <p:txBody>
          <a:bodyPr/>
          <a:lstStyle/>
          <a:p>
            <a:fld id="{4D1F69D5-CA17-4695-943E-49C1CC9D0963}" type="slidenum">
              <a:rPr lang="ro-RO" smtClean="0"/>
              <a:t>‹#›</a:t>
            </a:fld>
            <a:endParaRPr lang="ro-RO"/>
          </a:p>
        </p:txBody>
      </p:sp>
    </p:spTree>
    <p:extLst>
      <p:ext uri="{BB962C8B-B14F-4D97-AF65-F5344CB8AC3E}">
        <p14:creationId xmlns:p14="http://schemas.microsoft.com/office/powerpoint/2010/main" val="13130118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17E0BF-9A56-EFA1-F54A-A766A96ABBDB}"/>
              </a:ext>
            </a:extLst>
          </p:cNvPr>
          <p:cNvSpPr>
            <a:spLocks noGrp="1"/>
          </p:cNvSpPr>
          <p:nvPr>
            <p:ph type="title"/>
          </p:nvPr>
        </p:nvSpPr>
        <p:spPr>
          <a:xfrm>
            <a:off x="839788" y="365125"/>
            <a:ext cx="10515600" cy="1325563"/>
          </a:xfrm>
        </p:spPr>
        <p:txBody>
          <a:bodyPr/>
          <a:lstStyle/>
          <a:p>
            <a:r>
              <a:rPr lang="en-US"/>
              <a:t>Click to edit Master title style</a:t>
            </a:r>
            <a:endParaRPr lang="ro-RO"/>
          </a:p>
        </p:txBody>
      </p:sp>
      <p:sp>
        <p:nvSpPr>
          <p:cNvPr id="3" name="Text Placeholder 2">
            <a:extLst>
              <a:ext uri="{FF2B5EF4-FFF2-40B4-BE49-F238E27FC236}">
                <a16:creationId xmlns:a16="http://schemas.microsoft.com/office/drawing/2014/main" id="{3EED06BA-A974-A662-A1B5-2BBCFCF14C9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87037E4-76AB-0D5D-17F8-12B2DD7178B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5" name="Text Placeholder 4">
            <a:extLst>
              <a:ext uri="{FF2B5EF4-FFF2-40B4-BE49-F238E27FC236}">
                <a16:creationId xmlns:a16="http://schemas.microsoft.com/office/drawing/2014/main" id="{46DBC263-6B22-CF79-5A84-CB5FA0BC897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89ACB03-BB2D-3F8F-A7B8-F312A5E6CCE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7" name="Date Placeholder 6">
            <a:extLst>
              <a:ext uri="{FF2B5EF4-FFF2-40B4-BE49-F238E27FC236}">
                <a16:creationId xmlns:a16="http://schemas.microsoft.com/office/drawing/2014/main" id="{AFD1506F-C94B-D96D-6C3E-D053039F3A0B}"/>
              </a:ext>
            </a:extLst>
          </p:cNvPr>
          <p:cNvSpPr>
            <a:spLocks noGrp="1"/>
          </p:cNvSpPr>
          <p:nvPr>
            <p:ph type="dt" sz="half" idx="10"/>
          </p:nvPr>
        </p:nvSpPr>
        <p:spPr/>
        <p:txBody>
          <a:bodyPr/>
          <a:lstStyle/>
          <a:p>
            <a:fld id="{FD774C84-8465-44F0-A38A-95FA6AC32316}" type="datetimeFigureOut">
              <a:rPr lang="ro-RO" smtClean="0"/>
              <a:t>31.05.2023</a:t>
            </a:fld>
            <a:endParaRPr lang="ro-RO"/>
          </a:p>
        </p:txBody>
      </p:sp>
      <p:sp>
        <p:nvSpPr>
          <p:cNvPr id="8" name="Footer Placeholder 7">
            <a:extLst>
              <a:ext uri="{FF2B5EF4-FFF2-40B4-BE49-F238E27FC236}">
                <a16:creationId xmlns:a16="http://schemas.microsoft.com/office/drawing/2014/main" id="{8B24D13E-1BB3-7488-7B7C-E1E0D4254E9B}"/>
              </a:ext>
            </a:extLst>
          </p:cNvPr>
          <p:cNvSpPr>
            <a:spLocks noGrp="1"/>
          </p:cNvSpPr>
          <p:nvPr>
            <p:ph type="ftr" sz="quarter" idx="11"/>
          </p:nvPr>
        </p:nvSpPr>
        <p:spPr/>
        <p:txBody>
          <a:bodyPr/>
          <a:lstStyle/>
          <a:p>
            <a:endParaRPr lang="ro-RO"/>
          </a:p>
        </p:txBody>
      </p:sp>
      <p:sp>
        <p:nvSpPr>
          <p:cNvPr id="9" name="Slide Number Placeholder 8">
            <a:extLst>
              <a:ext uri="{FF2B5EF4-FFF2-40B4-BE49-F238E27FC236}">
                <a16:creationId xmlns:a16="http://schemas.microsoft.com/office/drawing/2014/main" id="{82190CD9-B819-A059-4077-601BF329A433}"/>
              </a:ext>
            </a:extLst>
          </p:cNvPr>
          <p:cNvSpPr>
            <a:spLocks noGrp="1"/>
          </p:cNvSpPr>
          <p:nvPr>
            <p:ph type="sldNum" sz="quarter" idx="12"/>
          </p:nvPr>
        </p:nvSpPr>
        <p:spPr/>
        <p:txBody>
          <a:bodyPr/>
          <a:lstStyle/>
          <a:p>
            <a:fld id="{4D1F69D5-CA17-4695-943E-49C1CC9D0963}" type="slidenum">
              <a:rPr lang="ro-RO" smtClean="0"/>
              <a:t>‹#›</a:t>
            </a:fld>
            <a:endParaRPr lang="ro-RO"/>
          </a:p>
        </p:txBody>
      </p:sp>
    </p:spTree>
    <p:extLst>
      <p:ext uri="{BB962C8B-B14F-4D97-AF65-F5344CB8AC3E}">
        <p14:creationId xmlns:p14="http://schemas.microsoft.com/office/powerpoint/2010/main" val="15100915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E8BC5F-9A2C-9AD7-0E43-4E4664A8B5DD}"/>
              </a:ext>
            </a:extLst>
          </p:cNvPr>
          <p:cNvSpPr>
            <a:spLocks noGrp="1"/>
          </p:cNvSpPr>
          <p:nvPr>
            <p:ph type="title"/>
          </p:nvPr>
        </p:nvSpPr>
        <p:spPr/>
        <p:txBody>
          <a:bodyPr/>
          <a:lstStyle/>
          <a:p>
            <a:r>
              <a:rPr lang="en-US"/>
              <a:t>Click to edit Master title style</a:t>
            </a:r>
            <a:endParaRPr lang="ro-RO"/>
          </a:p>
        </p:txBody>
      </p:sp>
      <p:sp>
        <p:nvSpPr>
          <p:cNvPr id="3" name="Date Placeholder 2">
            <a:extLst>
              <a:ext uri="{FF2B5EF4-FFF2-40B4-BE49-F238E27FC236}">
                <a16:creationId xmlns:a16="http://schemas.microsoft.com/office/drawing/2014/main" id="{8CA36066-F6BA-9865-7817-717A87C8324F}"/>
              </a:ext>
            </a:extLst>
          </p:cNvPr>
          <p:cNvSpPr>
            <a:spLocks noGrp="1"/>
          </p:cNvSpPr>
          <p:nvPr>
            <p:ph type="dt" sz="half" idx="10"/>
          </p:nvPr>
        </p:nvSpPr>
        <p:spPr/>
        <p:txBody>
          <a:bodyPr/>
          <a:lstStyle/>
          <a:p>
            <a:fld id="{FD774C84-8465-44F0-A38A-95FA6AC32316}" type="datetimeFigureOut">
              <a:rPr lang="ro-RO" smtClean="0"/>
              <a:t>31.05.2023</a:t>
            </a:fld>
            <a:endParaRPr lang="ro-RO"/>
          </a:p>
        </p:txBody>
      </p:sp>
      <p:sp>
        <p:nvSpPr>
          <p:cNvPr id="4" name="Footer Placeholder 3">
            <a:extLst>
              <a:ext uri="{FF2B5EF4-FFF2-40B4-BE49-F238E27FC236}">
                <a16:creationId xmlns:a16="http://schemas.microsoft.com/office/drawing/2014/main" id="{C6500784-BC1D-82D2-953A-7B70504681F5}"/>
              </a:ext>
            </a:extLst>
          </p:cNvPr>
          <p:cNvSpPr>
            <a:spLocks noGrp="1"/>
          </p:cNvSpPr>
          <p:nvPr>
            <p:ph type="ftr" sz="quarter" idx="11"/>
          </p:nvPr>
        </p:nvSpPr>
        <p:spPr/>
        <p:txBody>
          <a:bodyPr/>
          <a:lstStyle/>
          <a:p>
            <a:endParaRPr lang="ro-RO"/>
          </a:p>
        </p:txBody>
      </p:sp>
      <p:sp>
        <p:nvSpPr>
          <p:cNvPr id="5" name="Slide Number Placeholder 4">
            <a:extLst>
              <a:ext uri="{FF2B5EF4-FFF2-40B4-BE49-F238E27FC236}">
                <a16:creationId xmlns:a16="http://schemas.microsoft.com/office/drawing/2014/main" id="{30E07198-AD0D-D5F1-0C38-D6D8E806874D}"/>
              </a:ext>
            </a:extLst>
          </p:cNvPr>
          <p:cNvSpPr>
            <a:spLocks noGrp="1"/>
          </p:cNvSpPr>
          <p:nvPr>
            <p:ph type="sldNum" sz="quarter" idx="12"/>
          </p:nvPr>
        </p:nvSpPr>
        <p:spPr/>
        <p:txBody>
          <a:bodyPr/>
          <a:lstStyle/>
          <a:p>
            <a:fld id="{4D1F69D5-CA17-4695-943E-49C1CC9D0963}" type="slidenum">
              <a:rPr lang="ro-RO" smtClean="0"/>
              <a:t>‹#›</a:t>
            </a:fld>
            <a:endParaRPr lang="ro-RO"/>
          </a:p>
        </p:txBody>
      </p:sp>
    </p:spTree>
    <p:extLst>
      <p:ext uri="{BB962C8B-B14F-4D97-AF65-F5344CB8AC3E}">
        <p14:creationId xmlns:p14="http://schemas.microsoft.com/office/powerpoint/2010/main" val="27636577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297BA4A-7476-2B73-C7F3-8B0199ED73BD}"/>
              </a:ext>
            </a:extLst>
          </p:cNvPr>
          <p:cNvSpPr>
            <a:spLocks noGrp="1"/>
          </p:cNvSpPr>
          <p:nvPr>
            <p:ph type="dt" sz="half" idx="10"/>
          </p:nvPr>
        </p:nvSpPr>
        <p:spPr/>
        <p:txBody>
          <a:bodyPr/>
          <a:lstStyle/>
          <a:p>
            <a:fld id="{FD774C84-8465-44F0-A38A-95FA6AC32316}" type="datetimeFigureOut">
              <a:rPr lang="ro-RO" smtClean="0"/>
              <a:t>31.05.2023</a:t>
            </a:fld>
            <a:endParaRPr lang="ro-RO"/>
          </a:p>
        </p:txBody>
      </p:sp>
      <p:sp>
        <p:nvSpPr>
          <p:cNvPr id="3" name="Footer Placeholder 2">
            <a:extLst>
              <a:ext uri="{FF2B5EF4-FFF2-40B4-BE49-F238E27FC236}">
                <a16:creationId xmlns:a16="http://schemas.microsoft.com/office/drawing/2014/main" id="{488D1C9A-0FD3-5E3F-6B95-625DA2066E09}"/>
              </a:ext>
            </a:extLst>
          </p:cNvPr>
          <p:cNvSpPr>
            <a:spLocks noGrp="1"/>
          </p:cNvSpPr>
          <p:nvPr>
            <p:ph type="ftr" sz="quarter" idx="11"/>
          </p:nvPr>
        </p:nvSpPr>
        <p:spPr/>
        <p:txBody>
          <a:bodyPr/>
          <a:lstStyle/>
          <a:p>
            <a:endParaRPr lang="ro-RO"/>
          </a:p>
        </p:txBody>
      </p:sp>
      <p:sp>
        <p:nvSpPr>
          <p:cNvPr id="4" name="Slide Number Placeholder 3">
            <a:extLst>
              <a:ext uri="{FF2B5EF4-FFF2-40B4-BE49-F238E27FC236}">
                <a16:creationId xmlns:a16="http://schemas.microsoft.com/office/drawing/2014/main" id="{46B8F883-8AF4-96DD-1F99-90EBA2FB8A43}"/>
              </a:ext>
            </a:extLst>
          </p:cNvPr>
          <p:cNvSpPr>
            <a:spLocks noGrp="1"/>
          </p:cNvSpPr>
          <p:nvPr>
            <p:ph type="sldNum" sz="quarter" idx="12"/>
          </p:nvPr>
        </p:nvSpPr>
        <p:spPr/>
        <p:txBody>
          <a:bodyPr/>
          <a:lstStyle/>
          <a:p>
            <a:fld id="{4D1F69D5-CA17-4695-943E-49C1CC9D0963}" type="slidenum">
              <a:rPr lang="ro-RO" smtClean="0"/>
              <a:t>‹#›</a:t>
            </a:fld>
            <a:endParaRPr lang="ro-RO"/>
          </a:p>
        </p:txBody>
      </p:sp>
    </p:spTree>
    <p:extLst>
      <p:ext uri="{BB962C8B-B14F-4D97-AF65-F5344CB8AC3E}">
        <p14:creationId xmlns:p14="http://schemas.microsoft.com/office/powerpoint/2010/main" val="20199024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F971E2-2EC8-5987-9C57-3915A53AF63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ro-RO"/>
          </a:p>
        </p:txBody>
      </p:sp>
      <p:sp>
        <p:nvSpPr>
          <p:cNvPr id="3" name="Content Placeholder 2">
            <a:extLst>
              <a:ext uri="{FF2B5EF4-FFF2-40B4-BE49-F238E27FC236}">
                <a16:creationId xmlns:a16="http://schemas.microsoft.com/office/drawing/2014/main" id="{6EC2C55C-3989-4FE8-010B-0E2A45ACBBC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Text Placeholder 3">
            <a:extLst>
              <a:ext uri="{FF2B5EF4-FFF2-40B4-BE49-F238E27FC236}">
                <a16:creationId xmlns:a16="http://schemas.microsoft.com/office/drawing/2014/main" id="{40EB1C71-540A-BF3A-F0DA-5C83446529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0E9C5CF-FCAA-BD8E-52D7-09B53C3AC8A5}"/>
              </a:ext>
            </a:extLst>
          </p:cNvPr>
          <p:cNvSpPr>
            <a:spLocks noGrp="1"/>
          </p:cNvSpPr>
          <p:nvPr>
            <p:ph type="dt" sz="half" idx="10"/>
          </p:nvPr>
        </p:nvSpPr>
        <p:spPr/>
        <p:txBody>
          <a:bodyPr/>
          <a:lstStyle/>
          <a:p>
            <a:fld id="{FD774C84-8465-44F0-A38A-95FA6AC32316}" type="datetimeFigureOut">
              <a:rPr lang="ro-RO" smtClean="0"/>
              <a:t>31.05.2023</a:t>
            </a:fld>
            <a:endParaRPr lang="ro-RO"/>
          </a:p>
        </p:txBody>
      </p:sp>
      <p:sp>
        <p:nvSpPr>
          <p:cNvPr id="6" name="Footer Placeholder 5">
            <a:extLst>
              <a:ext uri="{FF2B5EF4-FFF2-40B4-BE49-F238E27FC236}">
                <a16:creationId xmlns:a16="http://schemas.microsoft.com/office/drawing/2014/main" id="{3463CF41-A05B-42C8-0077-CA50157809CB}"/>
              </a:ext>
            </a:extLst>
          </p:cNvPr>
          <p:cNvSpPr>
            <a:spLocks noGrp="1"/>
          </p:cNvSpPr>
          <p:nvPr>
            <p:ph type="ftr" sz="quarter" idx="11"/>
          </p:nvPr>
        </p:nvSpPr>
        <p:spPr/>
        <p:txBody>
          <a:bodyPr/>
          <a:lstStyle/>
          <a:p>
            <a:endParaRPr lang="ro-RO"/>
          </a:p>
        </p:txBody>
      </p:sp>
      <p:sp>
        <p:nvSpPr>
          <p:cNvPr id="7" name="Slide Number Placeholder 6">
            <a:extLst>
              <a:ext uri="{FF2B5EF4-FFF2-40B4-BE49-F238E27FC236}">
                <a16:creationId xmlns:a16="http://schemas.microsoft.com/office/drawing/2014/main" id="{A2CAA2D3-65D3-278F-C132-BC2ADECF1B4F}"/>
              </a:ext>
            </a:extLst>
          </p:cNvPr>
          <p:cNvSpPr>
            <a:spLocks noGrp="1"/>
          </p:cNvSpPr>
          <p:nvPr>
            <p:ph type="sldNum" sz="quarter" idx="12"/>
          </p:nvPr>
        </p:nvSpPr>
        <p:spPr/>
        <p:txBody>
          <a:bodyPr/>
          <a:lstStyle/>
          <a:p>
            <a:fld id="{4D1F69D5-CA17-4695-943E-49C1CC9D0963}" type="slidenum">
              <a:rPr lang="ro-RO" smtClean="0"/>
              <a:t>‹#›</a:t>
            </a:fld>
            <a:endParaRPr lang="ro-RO"/>
          </a:p>
        </p:txBody>
      </p:sp>
    </p:spTree>
    <p:extLst>
      <p:ext uri="{BB962C8B-B14F-4D97-AF65-F5344CB8AC3E}">
        <p14:creationId xmlns:p14="http://schemas.microsoft.com/office/powerpoint/2010/main" val="35520879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953B9-D506-E0FA-17CC-5C4212589E8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ro-RO"/>
          </a:p>
        </p:txBody>
      </p:sp>
      <p:sp>
        <p:nvSpPr>
          <p:cNvPr id="3" name="Picture Placeholder 2">
            <a:extLst>
              <a:ext uri="{FF2B5EF4-FFF2-40B4-BE49-F238E27FC236}">
                <a16:creationId xmlns:a16="http://schemas.microsoft.com/office/drawing/2014/main" id="{5DE207A6-8F39-83AD-2299-667F253C333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o-RO"/>
          </a:p>
        </p:txBody>
      </p:sp>
      <p:sp>
        <p:nvSpPr>
          <p:cNvPr id="4" name="Text Placeholder 3">
            <a:extLst>
              <a:ext uri="{FF2B5EF4-FFF2-40B4-BE49-F238E27FC236}">
                <a16:creationId xmlns:a16="http://schemas.microsoft.com/office/drawing/2014/main" id="{32B82F46-FA43-EE26-884F-C7A18C7A54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369C4DB-01E8-69FE-474E-2374DE3CDD0C}"/>
              </a:ext>
            </a:extLst>
          </p:cNvPr>
          <p:cNvSpPr>
            <a:spLocks noGrp="1"/>
          </p:cNvSpPr>
          <p:nvPr>
            <p:ph type="dt" sz="half" idx="10"/>
          </p:nvPr>
        </p:nvSpPr>
        <p:spPr/>
        <p:txBody>
          <a:bodyPr/>
          <a:lstStyle/>
          <a:p>
            <a:fld id="{FD774C84-8465-44F0-A38A-95FA6AC32316}" type="datetimeFigureOut">
              <a:rPr lang="ro-RO" smtClean="0"/>
              <a:t>31.05.2023</a:t>
            </a:fld>
            <a:endParaRPr lang="ro-RO"/>
          </a:p>
        </p:txBody>
      </p:sp>
      <p:sp>
        <p:nvSpPr>
          <p:cNvPr id="6" name="Footer Placeholder 5">
            <a:extLst>
              <a:ext uri="{FF2B5EF4-FFF2-40B4-BE49-F238E27FC236}">
                <a16:creationId xmlns:a16="http://schemas.microsoft.com/office/drawing/2014/main" id="{92A9E07F-B808-9D3F-D97D-D217550BA52D}"/>
              </a:ext>
            </a:extLst>
          </p:cNvPr>
          <p:cNvSpPr>
            <a:spLocks noGrp="1"/>
          </p:cNvSpPr>
          <p:nvPr>
            <p:ph type="ftr" sz="quarter" idx="11"/>
          </p:nvPr>
        </p:nvSpPr>
        <p:spPr/>
        <p:txBody>
          <a:bodyPr/>
          <a:lstStyle/>
          <a:p>
            <a:endParaRPr lang="ro-RO"/>
          </a:p>
        </p:txBody>
      </p:sp>
      <p:sp>
        <p:nvSpPr>
          <p:cNvPr id="7" name="Slide Number Placeholder 6">
            <a:extLst>
              <a:ext uri="{FF2B5EF4-FFF2-40B4-BE49-F238E27FC236}">
                <a16:creationId xmlns:a16="http://schemas.microsoft.com/office/drawing/2014/main" id="{65FB8EF4-0400-9CA8-F76C-E3C090647C67}"/>
              </a:ext>
            </a:extLst>
          </p:cNvPr>
          <p:cNvSpPr>
            <a:spLocks noGrp="1"/>
          </p:cNvSpPr>
          <p:nvPr>
            <p:ph type="sldNum" sz="quarter" idx="12"/>
          </p:nvPr>
        </p:nvSpPr>
        <p:spPr/>
        <p:txBody>
          <a:bodyPr/>
          <a:lstStyle/>
          <a:p>
            <a:fld id="{4D1F69D5-CA17-4695-943E-49C1CC9D0963}" type="slidenum">
              <a:rPr lang="ro-RO" smtClean="0"/>
              <a:t>‹#›</a:t>
            </a:fld>
            <a:endParaRPr lang="ro-RO"/>
          </a:p>
        </p:txBody>
      </p:sp>
    </p:spTree>
    <p:extLst>
      <p:ext uri="{BB962C8B-B14F-4D97-AF65-F5344CB8AC3E}">
        <p14:creationId xmlns:p14="http://schemas.microsoft.com/office/powerpoint/2010/main" val="21657886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09672-7321-0D3A-1682-6C200238E1FD}"/>
              </a:ext>
            </a:extLst>
          </p:cNvPr>
          <p:cNvSpPr>
            <a:spLocks noGrp="1"/>
          </p:cNvSpPr>
          <p:nvPr>
            <p:ph type="title"/>
          </p:nvPr>
        </p:nvSpPr>
        <p:spPr/>
        <p:txBody>
          <a:bodyPr/>
          <a:lstStyle/>
          <a:p>
            <a:r>
              <a:rPr lang="en-US"/>
              <a:t>Click to edit Master title style</a:t>
            </a:r>
            <a:endParaRPr lang="ro-RO"/>
          </a:p>
        </p:txBody>
      </p:sp>
      <p:sp>
        <p:nvSpPr>
          <p:cNvPr id="3" name="Vertical Text Placeholder 2">
            <a:extLst>
              <a:ext uri="{FF2B5EF4-FFF2-40B4-BE49-F238E27FC236}">
                <a16:creationId xmlns:a16="http://schemas.microsoft.com/office/drawing/2014/main" id="{C288C744-D5D9-C900-44FD-B21A2C3F0D7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Date Placeholder 3">
            <a:extLst>
              <a:ext uri="{FF2B5EF4-FFF2-40B4-BE49-F238E27FC236}">
                <a16:creationId xmlns:a16="http://schemas.microsoft.com/office/drawing/2014/main" id="{F177ECB8-E04A-FC1E-A32D-22994C6FFBDE}"/>
              </a:ext>
            </a:extLst>
          </p:cNvPr>
          <p:cNvSpPr>
            <a:spLocks noGrp="1"/>
          </p:cNvSpPr>
          <p:nvPr>
            <p:ph type="dt" sz="half" idx="10"/>
          </p:nvPr>
        </p:nvSpPr>
        <p:spPr/>
        <p:txBody>
          <a:bodyPr/>
          <a:lstStyle/>
          <a:p>
            <a:fld id="{FD774C84-8465-44F0-A38A-95FA6AC32316}" type="datetimeFigureOut">
              <a:rPr lang="ro-RO" smtClean="0"/>
              <a:t>31.05.2023</a:t>
            </a:fld>
            <a:endParaRPr lang="ro-RO"/>
          </a:p>
        </p:txBody>
      </p:sp>
      <p:sp>
        <p:nvSpPr>
          <p:cNvPr id="5" name="Footer Placeholder 4">
            <a:extLst>
              <a:ext uri="{FF2B5EF4-FFF2-40B4-BE49-F238E27FC236}">
                <a16:creationId xmlns:a16="http://schemas.microsoft.com/office/drawing/2014/main" id="{0FDADCB5-4109-D571-78EB-BBD800846607}"/>
              </a:ext>
            </a:extLst>
          </p:cNvPr>
          <p:cNvSpPr>
            <a:spLocks noGrp="1"/>
          </p:cNvSpPr>
          <p:nvPr>
            <p:ph type="ftr" sz="quarter" idx="11"/>
          </p:nvPr>
        </p:nvSpPr>
        <p:spPr/>
        <p:txBody>
          <a:bodyPr/>
          <a:lstStyle/>
          <a:p>
            <a:endParaRPr lang="ro-RO"/>
          </a:p>
        </p:txBody>
      </p:sp>
      <p:sp>
        <p:nvSpPr>
          <p:cNvPr id="6" name="Slide Number Placeholder 5">
            <a:extLst>
              <a:ext uri="{FF2B5EF4-FFF2-40B4-BE49-F238E27FC236}">
                <a16:creationId xmlns:a16="http://schemas.microsoft.com/office/drawing/2014/main" id="{7BB30A6E-D49B-D082-B266-9E6078680DFC}"/>
              </a:ext>
            </a:extLst>
          </p:cNvPr>
          <p:cNvSpPr>
            <a:spLocks noGrp="1"/>
          </p:cNvSpPr>
          <p:nvPr>
            <p:ph type="sldNum" sz="quarter" idx="12"/>
          </p:nvPr>
        </p:nvSpPr>
        <p:spPr/>
        <p:txBody>
          <a:bodyPr/>
          <a:lstStyle/>
          <a:p>
            <a:fld id="{4D1F69D5-CA17-4695-943E-49C1CC9D0963}" type="slidenum">
              <a:rPr lang="ro-RO" smtClean="0"/>
              <a:t>‹#›</a:t>
            </a:fld>
            <a:endParaRPr lang="ro-RO"/>
          </a:p>
        </p:txBody>
      </p:sp>
    </p:spTree>
    <p:extLst>
      <p:ext uri="{BB962C8B-B14F-4D97-AF65-F5344CB8AC3E}">
        <p14:creationId xmlns:p14="http://schemas.microsoft.com/office/powerpoint/2010/main" val="57161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D011023-2F5E-66CF-B8B5-8A1CFB2B9B8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ro-RO"/>
          </a:p>
        </p:txBody>
      </p:sp>
      <p:sp>
        <p:nvSpPr>
          <p:cNvPr id="3" name="Vertical Text Placeholder 2">
            <a:extLst>
              <a:ext uri="{FF2B5EF4-FFF2-40B4-BE49-F238E27FC236}">
                <a16:creationId xmlns:a16="http://schemas.microsoft.com/office/drawing/2014/main" id="{077E4383-756B-7613-C227-E0233CC6112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Date Placeholder 3">
            <a:extLst>
              <a:ext uri="{FF2B5EF4-FFF2-40B4-BE49-F238E27FC236}">
                <a16:creationId xmlns:a16="http://schemas.microsoft.com/office/drawing/2014/main" id="{D44AE9DD-D1E1-E572-DEA3-8CC4A4F23DB8}"/>
              </a:ext>
            </a:extLst>
          </p:cNvPr>
          <p:cNvSpPr>
            <a:spLocks noGrp="1"/>
          </p:cNvSpPr>
          <p:nvPr>
            <p:ph type="dt" sz="half" idx="10"/>
          </p:nvPr>
        </p:nvSpPr>
        <p:spPr/>
        <p:txBody>
          <a:bodyPr/>
          <a:lstStyle/>
          <a:p>
            <a:fld id="{FD774C84-8465-44F0-A38A-95FA6AC32316}" type="datetimeFigureOut">
              <a:rPr lang="ro-RO" smtClean="0"/>
              <a:t>31.05.2023</a:t>
            </a:fld>
            <a:endParaRPr lang="ro-RO"/>
          </a:p>
        </p:txBody>
      </p:sp>
      <p:sp>
        <p:nvSpPr>
          <p:cNvPr id="5" name="Footer Placeholder 4">
            <a:extLst>
              <a:ext uri="{FF2B5EF4-FFF2-40B4-BE49-F238E27FC236}">
                <a16:creationId xmlns:a16="http://schemas.microsoft.com/office/drawing/2014/main" id="{02996E3F-9FB6-BBBA-1175-8C887EE5D2A9}"/>
              </a:ext>
            </a:extLst>
          </p:cNvPr>
          <p:cNvSpPr>
            <a:spLocks noGrp="1"/>
          </p:cNvSpPr>
          <p:nvPr>
            <p:ph type="ftr" sz="quarter" idx="11"/>
          </p:nvPr>
        </p:nvSpPr>
        <p:spPr/>
        <p:txBody>
          <a:bodyPr/>
          <a:lstStyle/>
          <a:p>
            <a:endParaRPr lang="ro-RO"/>
          </a:p>
        </p:txBody>
      </p:sp>
      <p:sp>
        <p:nvSpPr>
          <p:cNvPr id="6" name="Slide Number Placeholder 5">
            <a:extLst>
              <a:ext uri="{FF2B5EF4-FFF2-40B4-BE49-F238E27FC236}">
                <a16:creationId xmlns:a16="http://schemas.microsoft.com/office/drawing/2014/main" id="{66E48BFE-AAE3-F1A2-ED95-22BDDEA33C6C}"/>
              </a:ext>
            </a:extLst>
          </p:cNvPr>
          <p:cNvSpPr>
            <a:spLocks noGrp="1"/>
          </p:cNvSpPr>
          <p:nvPr>
            <p:ph type="sldNum" sz="quarter" idx="12"/>
          </p:nvPr>
        </p:nvSpPr>
        <p:spPr/>
        <p:txBody>
          <a:bodyPr/>
          <a:lstStyle/>
          <a:p>
            <a:fld id="{4D1F69D5-CA17-4695-943E-49C1CC9D0963}" type="slidenum">
              <a:rPr lang="ro-RO" smtClean="0"/>
              <a:t>‹#›</a:t>
            </a:fld>
            <a:endParaRPr lang="ro-RO"/>
          </a:p>
        </p:txBody>
      </p:sp>
    </p:spTree>
    <p:extLst>
      <p:ext uri="{BB962C8B-B14F-4D97-AF65-F5344CB8AC3E}">
        <p14:creationId xmlns:p14="http://schemas.microsoft.com/office/powerpoint/2010/main" val="10853441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EE67492-A7BF-31E1-F6AC-710D1DEB9F0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ro-RO"/>
          </a:p>
        </p:txBody>
      </p:sp>
      <p:sp>
        <p:nvSpPr>
          <p:cNvPr id="3" name="Text Placeholder 2">
            <a:extLst>
              <a:ext uri="{FF2B5EF4-FFF2-40B4-BE49-F238E27FC236}">
                <a16:creationId xmlns:a16="http://schemas.microsoft.com/office/drawing/2014/main" id="{78A6AD57-9051-A435-4CCB-1BE6CE4E787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Date Placeholder 3">
            <a:extLst>
              <a:ext uri="{FF2B5EF4-FFF2-40B4-BE49-F238E27FC236}">
                <a16:creationId xmlns:a16="http://schemas.microsoft.com/office/drawing/2014/main" id="{176B4C3D-C6D1-6934-1348-949FDEC5F6F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774C84-8465-44F0-A38A-95FA6AC32316}" type="datetimeFigureOut">
              <a:rPr lang="ro-RO" smtClean="0"/>
              <a:t>31.05.2023</a:t>
            </a:fld>
            <a:endParaRPr lang="ro-RO"/>
          </a:p>
        </p:txBody>
      </p:sp>
      <p:sp>
        <p:nvSpPr>
          <p:cNvPr id="5" name="Footer Placeholder 4">
            <a:extLst>
              <a:ext uri="{FF2B5EF4-FFF2-40B4-BE49-F238E27FC236}">
                <a16:creationId xmlns:a16="http://schemas.microsoft.com/office/drawing/2014/main" id="{77BD1971-77DE-5A75-A6BD-ECD08CE5867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o-RO"/>
          </a:p>
        </p:txBody>
      </p:sp>
      <p:sp>
        <p:nvSpPr>
          <p:cNvPr id="6" name="Slide Number Placeholder 5">
            <a:extLst>
              <a:ext uri="{FF2B5EF4-FFF2-40B4-BE49-F238E27FC236}">
                <a16:creationId xmlns:a16="http://schemas.microsoft.com/office/drawing/2014/main" id="{6D782C50-B717-8C7B-EDBB-BF0A57FF5B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1F69D5-CA17-4695-943E-49C1CC9D0963}" type="slidenum">
              <a:rPr lang="ro-RO" smtClean="0"/>
              <a:t>‹#›</a:t>
            </a:fld>
            <a:endParaRPr lang="ro-RO"/>
          </a:p>
        </p:txBody>
      </p:sp>
    </p:spTree>
    <p:extLst>
      <p:ext uri="{BB962C8B-B14F-4D97-AF65-F5344CB8AC3E}">
        <p14:creationId xmlns:p14="http://schemas.microsoft.com/office/powerpoint/2010/main" val="39479687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3.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customXml" Target="../ink/ink2.xml"/><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customXml" Target="../ink/ink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AD874024-2443-CDA0-7EE0-E071CD9945CE}"/>
              </a:ext>
            </a:extLst>
          </p:cNvPr>
          <p:cNvPicPr>
            <a:picLocks noChangeAspect="1"/>
          </p:cNvPicPr>
          <p:nvPr/>
        </p:nvPicPr>
        <p:blipFill rotWithShape="1">
          <a:blip r:embed="rId2"/>
          <a:srcRect r="5882" b="-1"/>
          <a:stretch/>
        </p:blipFill>
        <p:spPr>
          <a:xfrm>
            <a:off x="0" y="10"/>
            <a:ext cx="10339753" cy="6857990"/>
          </a:xfrm>
          <a:prstGeom prst="rect">
            <a:avLst/>
          </a:prstGeom>
        </p:spPr>
      </p:pic>
      <p:sp>
        <p:nvSpPr>
          <p:cNvPr id="14"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3A0C6B4-7740-8DC9-62E9-EC41A7F2163B}"/>
              </a:ext>
            </a:extLst>
          </p:cNvPr>
          <p:cNvSpPr>
            <a:spLocks noGrp="1"/>
          </p:cNvSpPr>
          <p:nvPr>
            <p:ph type="title"/>
          </p:nvPr>
        </p:nvSpPr>
        <p:spPr>
          <a:xfrm>
            <a:off x="7531610" y="365124"/>
            <a:ext cx="3822189" cy="2378075"/>
          </a:xfrm>
        </p:spPr>
        <p:txBody>
          <a:bodyPr>
            <a:normAutofit fontScale="90000"/>
          </a:bodyPr>
          <a:lstStyle/>
          <a:p>
            <a:r>
              <a:rPr lang="en-GB" sz="4000" b="1" dirty="0">
                <a:latin typeface="Arial" panose="020B0604020202020204" pitchFamily="34" charset="0"/>
                <a:cs typeface="Arial" panose="020B0604020202020204" pitchFamily="34" charset="0"/>
              </a:rPr>
              <a:t>Foreign languages and cultural awareness</a:t>
            </a:r>
            <a:br>
              <a:rPr lang="en-GB" sz="4000" dirty="0"/>
            </a:br>
            <a:endParaRPr lang="en-GB" sz="4000" dirty="0"/>
          </a:p>
        </p:txBody>
      </p:sp>
      <p:sp>
        <p:nvSpPr>
          <p:cNvPr id="3" name="Content Placeholder 2">
            <a:extLst>
              <a:ext uri="{FF2B5EF4-FFF2-40B4-BE49-F238E27FC236}">
                <a16:creationId xmlns:a16="http://schemas.microsoft.com/office/drawing/2014/main" id="{D8590849-FCC1-7D04-6D09-CDA75D8D218B}"/>
              </a:ext>
            </a:extLst>
          </p:cNvPr>
          <p:cNvSpPr>
            <a:spLocks noGrp="1"/>
          </p:cNvSpPr>
          <p:nvPr>
            <p:ph idx="1"/>
          </p:nvPr>
        </p:nvSpPr>
        <p:spPr>
          <a:xfrm>
            <a:off x="7531610" y="3108313"/>
            <a:ext cx="3822189" cy="3068650"/>
          </a:xfrm>
        </p:spPr>
        <p:txBody>
          <a:bodyPr>
            <a:normAutofit/>
          </a:bodyPr>
          <a:lstStyle/>
          <a:p>
            <a:pPr marL="0" indent="0">
              <a:buNone/>
            </a:pPr>
            <a:r>
              <a:rPr lang="en-GB" sz="2000" dirty="0"/>
              <a:t>Student: Monica Roman</a:t>
            </a:r>
          </a:p>
          <a:p>
            <a:pPr marL="0" indent="0">
              <a:buNone/>
            </a:pPr>
            <a:r>
              <a:rPr lang="en-GB" sz="2000" dirty="0"/>
              <a:t>Student id:2128507</a:t>
            </a:r>
          </a:p>
          <a:p>
            <a:pPr marL="0" indent="0">
              <a:buNone/>
            </a:pPr>
            <a:r>
              <a:rPr lang="en-GB" sz="2000" dirty="0"/>
              <a:t>BMIH5003</a:t>
            </a:r>
          </a:p>
          <a:p>
            <a:pPr marL="0" indent="0">
              <a:buNone/>
            </a:pPr>
            <a:r>
              <a:rPr lang="en-GB" sz="2000" dirty="0"/>
              <a:t>Lecturer name: Jinping Li</a:t>
            </a:r>
          </a:p>
          <a:p>
            <a:endParaRPr lang="en-GB" sz="2000" dirty="0"/>
          </a:p>
          <a:p>
            <a:endParaRPr lang="en-GB" sz="2000" dirty="0"/>
          </a:p>
          <a:p>
            <a:endParaRPr lang="en-GB" sz="2000" dirty="0"/>
          </a:p>
        </p:txBody>
      </p:sp>
    </p:spTree>
    <p:extLst>
      <p:ext uri="{BB962C8B-B14F-4D97-AF65-F5344CB8AC3E}">
        <p14:creationId xmlns:p14="http://schemas.microsoft.com/office/powerpoint/2010/main" val="40030788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A94871E-96FC-4ADE-815B-41A636E34F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8A3B6C-7CFB-4836-7EA0-B113FA4F51B3}"/>
              </a:ext>
            </a:extLst>
          </p:cNvPr>
          <p:cNvSpPr>
            <a:spLocks noGrp="1"/>
          </p:cNvSpPr>
          <p:nvPr>
            <p:ph type="ctrTitle"/>
          </p:nvPr>
        </p:nvSpPr>
        <p:spPr>
          <a:xfrm>
            <a:off x="640080" y="320040"/>
            <a:ext cx="6692827" cy="3892669"/>
          </a:xfrm>
        </p:spPr>
        <p:txBody>
          <a:bodyPr>
            <a:normAutofit/>
          </a:bodyPr>
          <a:lstStyle/>
          <a:p>
            <a:pPr algn="l"/>
            <a:r>
              <a:rPr lang="en-US" sz="5600" b="1" dirty="0">
                <a:latin typeface="Arial" panose="020B0604020202020204" pitchFamily="34" charset="0"/>
                <a:cs typeface="Arial" panose="020B0604020202020204" pitchFamily="34" charset="0"/>
              </a:rPr>
              <a:t>Traditional English afternoon tea at the Mandarin Oriental </a:t>
            </a:r>
            <a:endParaRPr lang="ro-RO" sz="5600" b="1"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2C74601D-11C2-2A45-FD30-9BD696CBAD33}"/>
              </a:ext>
            </a:extLst>
          </p:cNvPr>
          <p:cNvSpPr>
            <a:spLocks noGrp="1"/>
          </p:cNvSpPr>
          <p:nvPr>
            <p:ph type="subTitle" idx="1"/>
          </p:nvPr>
        </p:nvSpPr>
        <p:spPr>
          <a:xfrm>
            <a:off x="640080" y="4631161"/>
            <a:ext cx="6692827" cy="1569486"/>
          </a:xfrm>
        </p:spPr>
        <p:txBody>
          <a:bodyPr>
            <a:normAutofit fontScale="25000" lnSpcReduction="20000"/>
          </a:bodyPr>
          <a:lstStyle/>
          <a:p>
            <a:pPr algn="l"/>
            <a:r>
              <a:rPr lang="zh-CN" altLang="en-US" sz="5500" b="0" i="0" dirty="0">
                <a:effectLst/>
                <a:latin typeface="Didot LT W02 Roman"/>
              </a:rPr>
              <a:t>传统英式下午茶</a:t>
            </a:r>
            <a:endParaRPr lang="en-US" altLang="zh-CN" sz="5500" b="0" i="0" dirty="0">
              <a:effectLst/>
              <a:latin typeface="Didot LT W02 Roman"/>
            </a:endParaRPr>
          </a:p>
          <a:p>
            <a:pPr algn="l"/>
            <a:r>
              <a:rPr lang="zh-CN" altLang="en-US" sz="5500" b="0" i="0" dirty="0">
                <a:effectLst/>
                <a:latin typeface="Didot LT W02 Roman"/>
              </a:rPr>
              <a:t>北京王府井文华东方酒店</a:t>
            </a:r>
            <a:endParaRPr lang="en-US" altLang="zh-CN" sz="5500" b="0" i="0" dirty="0">
              <a:effectLst/>
              <a:latin typeface="Didot LT W02 Roman"/>
            </a:endParaRPr>
          </a:p>
          <a:p>
            <a:pPr algn="l"/>
            <a:endParaRPr lang="en-US" altLang="zh-CN" dirty="0">
              <a:latin typeface="Didot LT W02 Roman"/>
            </a:endParaRPr>
          </a:p>
          <a:p>
            <a:pPr algn="l"/>
            <a:r>
              <a:rPr lang="zh-CN" altLang="en-US" b="0" i="0" dirty="0">
                <a:solidFill>
                  <a:srgbClr val="FFFFFF"/>
                </a:solidFill>
                <a:effectLst/>
                <a:latin typeface="AkkuratLLWebPan-Regular"/>
              </a:rPr>
              <a:t>北京王府井文华东方酒店</a:t>
            </a:r>
          </a:p>
          <a:p>
            <a:pPr algn="l"/>
            <a:r>
              <a:rPr lang="zh-CN" altLang="en-US" b="0" i="0" dirty="0">
                <a:solidFill>
                  <a:srgbClr val="FFFFFF"/>
                </a:solidFill>
                <a:effectLst/>
                <a:latin typeface="AkkuratLLWebPan-Regular"/>
              </a:rPr>
              <a:t>中国北京市东城区王府井大街</a:t>
            </a:r>
            <a:r>
              <a:rPr lang="en-US" altLang="zh-CN" b="0" i="0" dirty="0">
                <a:solidFill>
                  <a:srgbClr val="FFFFFF"/>
                </a:solidFill>
                <a:effectLst/>
                <a:latin typeface="AkkuratLLWebPan-Regular"/>
              </a:rPr>
              <a:t>269</a:t>
            </a:r>
            <a:r>
              <a:rPr lang="zh-CN" altLang="en-US" b="0" i="0" dirty="0">
                <a:solidFill>
                  <a:srgbClr val="FFFFFF"/>
                </a:solidFill>
                <a:effectLst/>
                <a:latin typeface="AkkuratLLWebPan-Regular"/>
              </a:rPr>
              <a:t>号，邮编：</a:t>
            </a:r>
            <a:r>
              <a:rPr lang="en-US" altLang="zh-CN" b="0" i="0" dirty="0">
                <a:solidFill>
                  <a:srgbClr val="FFFFFF"/>
                </a:solidFill>
                <a:effectLst/>
                <a:latin typeface="AkkuratLLWebPan-Regular"/>
              </a:rPr>
              <a:t>100006</a:t>
            </a:r>
          </a:p>
          <a:p>
            <a:pPr algn="l"/>
            <a:r>
              <a:rPr lang="en-US" altLang="zh-CN" dirty="0">
                <a:solidFill>
                  <a:srgbClr val="FFFFFF"/>
                </a:solidFill>
                <a:latin typeface="AkkuratLLWebPan-Regular"/>
              </a:rPr>
              <a:t>+</a:t>
            </a:r>
            <a:r>
              <a:rPr lang="zh-CN" altLang="en-US" dirty="0">
                <a:solidFill>
                  <a:srgbClr val="FFFFFF"/>
                </a:solidFill>
                <a:latin typeface="AkkuratLLWebPan-Regular"/>
              </a:rPr>
              <a:t>北京王府井文华东方酒店</a:t>
            </a:r>
            <a:r>
              <a:rPr lang="en-US" altLang="zh-CN" dirty="0">
                <a:solidFill>
                  <a:srgbClr val="FFFFFF"/>
                </a:solidFill>
                <a:latin typeface="AkkuratLLWebPan-Regular"/>
              </a:rPr>
              <a:t>86 10 8509 88</a:t>
            </a:r>
            <a:endParaRPr lang="zh-CN" altLang="en-US" b="0" i="0" dirty="0">
              <a:solidFill>
                <a:srgbClr val="FFFFFF"/>
              </a:solidFill>
              <a:effectLst/>
              <a:latin typeface="AkkuratLLWebPan-Regular"/>
            </a:endParaRPr>
          </a:p>
          <a:p>
            <a:pPr algn="l"/>
            <a:r>
              <a:rPr lang="en-US" altLang="zh-CN" dirty="0">
                <a:solidFill>
                  <a:srgbClr val="FFFFFF"/>
                </a:solidFill>
                <a:latin typeface="AkkuratLLWebPan-Regular"/>
              </a:rPr>
              <a:t>mowfj-reservations@mohg.co</a:t>
            </a:r>
            <a:endParaRPr lang="zh-CN" altLang="en-US" b="0" i="0" dirty="0">
              <a:solidFill>
                <a:srgbClr val="FFFFFF"/>
              </a:solidFill>
              <a:effectLst/>
              <a:latin typeface="AkkuratLLWebPan-Regular"/>
            </a:endParaRPr>
          </a:p>
          <a:p>
            <a:pPr algn="l"/>
            <a:endParaRPr lang="zh-CN" altLang="en-US" b="0" i="0" dirty="0">
              <a:solidFill>
                <a:srgbClr val="242021"/>
              </a:solidFill>
              <a:effectLst/>
              <a:latin typeface="Didot LT W02 Roman"/>
            </a:endParaRPr>
          </a:p>
          <a:p>
            <a:pPr algn="l"/>
            <a:endParaRPr lang="zh-CN" altLang="en-US" b="0" i="0" dirty="0">
              <a:effectLst/>
              <a:latin typeface="Didot LT W02 Roman"/>
            </a:endParaRPr>
          </a:p>
          <a:p>
            <a:pPr algn="l"/>
            <a:endParaRPr lang="ro-RO" dirty="0"/>
          </a:p>
        </p:txBody>
      </p:sp>
      <p:sp>
        <p:nvSpPr>
          <p:cNvPr id="11"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562" y="4409267"/>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7139D6C-20AC-C066-3927-7C5E5AF03158}"/>
              </a:ext>
            </a:extLst>
          </p:cNvPr>
          <p:cNvPicPr>
            <a:picLocks noChangeAspect="1"/>
          </p:cNvPicPr>
          <p:nvPr/>
        </p:nvPicPr>
        <p:blipFill>
          <a:blip r:embed="rId2"/>
          <a:stretch>
            <a:fillRect/>
          </a:stretch>
        </p:blipFill>
        <p:spPr>
          <a:xfrm>
            <a:off x="7781544" y="1267079"/>
            <a:ext cx="4087368" cy="3892669"/>
          </a:xfrm>
          <a:prstGeom prst="rect">
            <a:avLst/>
          </a:prstGeom>
        </p:spPr>
      </p:pic>
    </p:spTree>
    <p:extLst>
      <p:ext uri="{BB962C8B-B14F-4D97-AF65-F5344CB8AC3E}">
        <p14:creationId xmlns:p14="http://schemas.microsoft.com/office/powerpoint/2010/main" val="6177291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2747499F-AA68-DE54-B4DA-C9CBD06C7689}"/>
              </a:ext>
            </a:extLst>
          </p:cNvPr>
          <p:cNvSpPr>
            <a:spLocks noGrp="1"/>
          </p:cNvSpPr>
          <p:nvPr>
            <p:ph type="title"/>
          </p:nvPr>
        </p:nvSpPr>
        <p:spPr>
          <a:xfrm>
            <a:off x="640080" y="325369"/>
            <a:ext cx="4368602" cy="1956841"/>
          </a:xfrm>
        </p:spPr>
        <p:txBody>
          <a:bodyPr vert="horz" lIns="91440" tIns="45720" rIns="91440" bIns="45720" rtlCol="0" anchor="b">
            <a:normAutofit/>
          </a:bodyPr>
          <a:lstStyle/>
          <a:p>
            <a:r>
              <a:rPr lang="zh-CN" altLang="en-US" sz="5400" b="0" i="0" dirty="0">
                <a:effectLst/>
              </a:rPr>
              <a:t>统英式下午茶</a:t>
            </a:r>
            <a:br>
              <a:rPr lang="zh-CN" altLang="en-US" sz="5400" b="0" i="0" dirty="0">
                <a:effectLst/>
              </a:rPr>
            </a:br>
            <a:endParaRPr lang="en-US" sz="5400" dirty="0"/>
          </a:p>
        </p:txBody>
      </p:sp>
      <p:sp>
        <p:nvSpPr>
          <p:cNvPr id="1033"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 Placeholder 6">
            <a:extLst>
              <a:ext uri="{FF2B5EF4-FFF2-40B4-BE49-F238E27FC236}">
                <a16:creationId xmlns:a16="http://schemas.microsoft.com/office/drawing/2014/main" id="{4B7EBE79-B01A-46BD-04BE-60A9D7ACC51A}"/>
              </a:ext>
            </a:extLst>
          </p:cNvPr>
          <p:cNvSpPr>
            <a:spLocks noGrp="1"/>
          </p:cNvSpPr>
          <p:nvPr>
            <p:ph type="body" sz="half" idx="2"/>
          </p:nvPr>
        </p:nvSpPr>
        <p:spPr>
          <a:xfrm>
            <a:off x="640080" y="2729552"/>
            <a:ext cx="4243589" cy="3930555"/>
          </a:xfrm>
        </p:spPr>
        <p:txBody>
          <a:bodyPr vert="horz" lIns="91440" tIns="45720" rIns="91440" bIns="45720" rtlCol="0">
            <a:normAutofit/>
          </a:bodyPr>
          <a:lstStyle/>
          <a:p>
            <a:pPr indent="-228600">
              <a:buFont typeface="Arial" panose="020B0604020202020204" pitchFamily="34" charset="0"/>
              <a:buChar char="•"/>
            </a:pPr>
            <a:r>
              <a:rPr lang="zh-CN" altLang="en-US" sz="1100" b="0" i="0" dirty="0">
                <a:effectLst/>
              </a:rPr>
              <a:t>以精致的三明治、配以凝脂奶油的现烤英式松饼和美味糕点为特色的经典传统英式下午茶将以特别的方式在北京王府井文华东方酒店呈现。令人惊叹的紫禁城美景更将为宾客的下午茶体验带来别样惊喜。</a:t>
            </a:r>
          </a:p>
          <a:p>
            <a:pPr indent="-228600">
              <a:buFont typeface="Arial" panose="020B0604020202020204" pitchFamily="34" charset="0"/>
              <a:buChar char="•"/>
            </a:pPr>
            <a:r>
              <a:rPr lang="en-US" altLang="zh-CN" sz="1100" b="0" i="0" dirty="0">
                <a:effectLst/>
              </a:rPr>
              <a:t> </a:t>
            </a:r>
          </a:p>
          <a:p>
            <a:pPr indent="-228600">
              <a:buFont typeface="Arial" panose="020B0604020202020204" pitchFamily="34" charset="0"/>
              <a:buChar char="•"/>
            </a:pPr>
            <a:r>
              <a:rPr lang="zh-CN" altLang="en-US" sz="1100" b="0" i="0" dirty="0">
                <a:effectLst/>
              </a:rPr>
              <a:t>在这家豪华精品酒店中体验以伦敦海德公园文华东方酒店的 </a:t>
            </a:r>
            <a:r>
              <a:rPr lang="en-US" altLang="zh-CN" sz="1100" b="0" i="0" dirty="0">
                <a:effectLst/>
              </a:rPr>
              <a:t>The Rosebury </a:t>
            </a:r>
            <a:r>
              <a:rPr lang="zh-CN" altLang="en-US" sz="1100" b="0" i="0" dirty="0">
                <a:effectLst/>
              </a:rPr>
              <a:t>酒廊为灵感的优雅下午茶，宾客可在此享受优雅的午后经典风情。除遵循伦敦的食谱外，北京王府井文华东方酒店的下午茶特别置备了 </a:t>
            </a:r>
            <a:r>
              <a:rPr lang="en-US" altLang="zh-CN" sz="1100" b="0" i="0" dirty="0">
                <a:effectLst/>
              </a:rPr>
              <a:t>The Rosebury </a:t>
            </a:r>
            <a:r>
              <a:rPr lang="zh-CN" altLang="en-US" sz="1100" b="0" i="0" dirty="0">
                <a:effectLst/>
              </a:rPr>
              <a:t>酒廊风格的华丽茶点架。橘树形状的黄铜金属架缀以水晶球装饰，金属环制作成鸟笼造型，悬挂于橘树枝叶之上。</a:t>
            </a:r>
          </a:p>
          <a:p>
            <a:pPr indent="-228600">
              <a:buFont typeface="Arial" panose="020B0604020202020204" pitchFamily="34" charset="0"/>
              <a:buChar char="•"/>
            </a:pPr>
            <a:r>
              <a:rPr lang="en-US" altLang="zh-CN" sz="1100" b="0" i="0" dirty="0">
                <a:effectLst/>
              </a:rPr>
              <a:t> </a:t>
            </a:r>
          </a:p>
          <a:p>
            <a:pPr indent="-228600">
              <a:buFont typeface="Arial" panose="020B0604020202020204" pitchFamily="34" charset="0"/>
              <a:buChar char="•"/>
            </a:pPr>
            <a:r>
              <a:rPr lang="zh-CN" altLang="en-US" sz="1100" b="0" i="0" dirty="0">
                <a:effectLst/>
              </a:rPr>
              <a:t>下午茶套餐于每日下午</a:t>
            </a:r>
            <a:r>
              <a:rPr lang="en-US" altLang="zh-CN" sz="1100" b="0" i="0" dirty="0">
                <a:effectLst/>
              </a:rPr>
              <a:t>3:00</a:t>
            </a:r>
            <a:r>
              <a:rPr lang="zh-CN" altLang="en-US" sz="1100" b="0" i="0" dirty="0">
                <a:effectLst/>
              </a:rPr>
              <a:t>至</a:t>
            </a:r>
            <a:r>
              <a:rPr lang="en-US" altLang="zh-CN" sz="1100" b="0" i="0" dirty="0">
                <a:effectLst/>
              </a:rPr>
              <a:t>5:00</a:t>
            </a:r>
            <a:r>
              <a:rPr lang="zh-CN" altLang="en-US" sz="1100" b="0" i="0" dirty="0">
                <a:effectLst/>
              </a:rPr>
              <a:t>供应，工作日价格为每套人民币</a:t>
            </a:r>
            <a:r>
              <a:rPr lang="en-US" altLang="zh-CN" sz="1100" b="0" i="0" dirty="0">
                <a:effectLst/>
              </a:rPr>
              <a:t>688</a:t>
            </a:r>
            <a:r>
              <a:rPr lang="zh-CN" altLang="en-US" sz="1100" b="0" i="0" dirty="0">
                <a:effectLst/>
              </a:rPr>
              <a:t>元，周末及节假日价格为每套人民币</a:t>
            </a:r>
            <a:r>
              <a:rPr lang="en-US" altLang="zh-CN" sz="1100" b="0" i="0" dirty="0">
                <a:effectLst/>
              </a:rPr>
              <a:t>758</a:t>
            </a:r>
            <a:r>
              <a:rPr lang="zh-CN" altLang="en-US" sz="1100" b="0" i="0" dirty="0">
                <a:effectLst/>
              </a:rPr>
              <a:t>元。宾客还可另选人民币</a:t>
            </a:r>
            <a:r>
              <a:rPr lang="en-US" altLang="zh-CN" sz="1100" b="0" i="0" dirty="0">
                <a:effectLst/>
              </a:rPr>
              <a:t>128</a:t>
            </a:r>
            <a:r>
              <a:rPr lang="zh-CN" altLang="en-US" sz="1100" b="0" i="0" dirty="0">
                <a:effectLst/>
              </a:rPr>
              <a:t>元一杯的 </a:t>
            </a:r>
            <a:r>
              <a:rPr lang="en-US" altLang="zh-CN" sz="1100" b="0" i="0" dirty="0">
                <a:effectLst/>
              </a:rPr>
              <a:t>Charles Heidsieck </a:t>
            </a:r>
            <a:r>
              <a:rPr lang="zh-CN" altLang="en-US" sz="1100" b="0" i="0" dirty="0">
                <a:effectLst/>
              </a:rPr>
              <a:t>珍藏干型香槟，或人民币</a:t>
            </a:r>
            <a:r>
              <a:rPr lang="en-US" altLang="zh-CN" sz="1100" b="0" i="0" dirty="0">
                <a:effectLst/>
              </a:rPr>
              <a:t>158</a:t>
            </a:r>
            <a:r>
              <a:rPr lang="zh-CN" altLang="en-US" sz="1100" b="0" i="0" dirty="0">
                <a:effectLst/>
              </a:rPr>
              <a:t>元一杯的 </a:t>
            </a:r>
            <a:r>
              <a:rPr lang="en-US" altLang="zh-CN" sz="1100" b="0" i="0" dirty="0">
                <a:effectLst/>
              </a:rPr>
              <a:t>Charles Heidsieck </a:t>
            </a:r>
            <a:r>
              <a:rPr lang="zh-CN" altLang="en-US" sz="1100" b="0" i="0" dirty="0">
                <a:effectLst/>
              </a:rPr>
              <a:t>桃红香槟佐以下午茶。下午茶套餐将于紫膳餐厅限量供应。</a:t>
            </a:r>
          </a:p>
          <a:p>
            <a:pPr indent="-228600">
              <a:buFont typeface="Arial" panose="020B0604020202020204" pitchFamily="34" charset="0"/>
              <a:buChar char="•"/>
            </a:pPr>
            <a:r>
              <a:rPr lang="en-US" altLang="zh-CN" sz="1100" b="0" i="0" dirty="0">
                <a:effectLst/>
              </a:rPr>
              <a:t> </a:t>
            </a:r>
          </a:p>
          <a:p>
            <a:pPr indent="-228600">
              <a:buFont typeface="Arial" panose="020B0604020202020204" pitchFamily="34" charset="0"/>
              <a:buChar char="•"/>
            </a:pPr>
            <a:r>
              <a:rPr lang="en-US" altLang="zh-CN" sz="1000" b="0" i="1" dirty="0">
                <a:effectLst/>
              </a:rPr>
              <a:t>*</a:t>
            </a:r>
            <a:r>
              <a:rPr lang="zh-CN" altLang="en-US" sz="1000" b="0" i="1" dirty="0">
                <a:effectLst/>
              </a:rPr>
              <a:t>所有价格均须另付</a:t>
            </a:r>
            <a:r>
              <a:rPr lang="en-US" altLang="zh-CN" sz="1000" b="0" i="1" dirty="0">
                <a:effectLst/>
              </a:rPr>
              <a:t>15% </a:t>
            </a:r>
            <a:r>
              <a:rPr lang="zh-CN" altLang="en-US" sz="1000" b="0" i="1" dirty="0">
                <a:effectLst/>
              </a:rPr>
              <a:t>服务费。</a:t>
            </a:r>
            <a:endParaRPr lang="en-US" altLang="zh-CN" sz="1000" b="0" i="0" dirty="0">
              <a:effectLst/>
            </a:endParaRPr>
          </a:p>
          <a:p>
            <a:pPr indent="-228600">
              <a:buFont typeface="Arial" panose="020B0604020202020204" pitchFamily="34" charset="0"/>
              <a:buChar char="•"/>
            </a:pPr>
            <a:endParaRPr lang="en-US" sz="1000" dirty="0"/>
          </a:p>
        </p:txBody>
      </p:sp>
      <p:pic>
        <p:nvPicPr>
          <p:cNvPr id="1026" name="Picture 2">
            <a:extLst>
              <a:ext uri="{FF2B5EF4-FFF2-40B4-BE49-F238E27FC236}">
                <a16:creationId xmlns:a16="http://schemas.microsoft.com/office/drawing/2014/main" id="{F67D034B-E6F5-9A13-753B-CD74210CF3CC}"/>
              </a:ext>
            </a:extLst>
          </p:cNvPr>
          <p:cNvPicPr>
            <a:picLocks noGrp="1" noChangeAspect="1" noChangeArrowheads="1"/>
          </p:cNvPicPr>
          <p:nvPr>
            <p:ph type="pic" idx="1"/>
          </p:nvPr>
        </p:nvPicPr>
        <p:blipFill rotWithShape="1">
          <a:blip r:embed="rId2">
            <a:extLst>
              <a:ext uri="{28A0092B-C50C-407E-A947-70E740481C1C}">
                <a14:useLocalDpi xmlns:a14="http://schemas.microsoft.com/office/drawing/2010/main" val="0"/>
              </a:ext>
            </a:extLst>
          </a:blip>
          <a:srcRect t="27419" b="6282"/>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62188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59ABC9-B53C-E96C-CCF5-FD9B7294ED7C}"/>
              </a:ext>
            </a:extLst>
          </p:cNvPr>
          <p:cNvSpPr>
            <a:spLocks noGrp="1"/>
          </p:cNvSpPr>
          <p:nvPr>
            <p:ph type="title" idx="4294967295"/>
          </p:nvPr>
        </p:nvSpPr>
        <p:spPr>
          <a:xfrm>
            <a:off x="0" y="430212"/>
            <a:ext cx="10515600" cy="6548925"/>
          </a:xfrm>
        </p:spPr>
        <p:txBody>
          <a:bodyPr>
            <a:normAutofit/>
          </a:bodyPr>
          <a:lstStyle/>
          <a:p>
            <a:pPr algn="l"/>
            <a:br>
              <a:rPr lang="en-US" sz="2000" b="0" i="0" dirty="0">
                <a:solidFill>
                  <a:srgbClr val="242021"/>
                </a:solidFill>
                <a:effectLst/>
                <a:latin typeface="Arial" panose="020B0604020202020204" pitchFamily="34" charset="0"/>
                <a:cs typeface="Arial" panose="020B0604020202020204" pitchFamily="34" charset="0"/>
              </a:rPr>
            </a:br>
            <a:r>
              <a:rPr lang="en-US" sz="2000" b="0" i="0" dirty="0">
                <a:solidFill>
                  <a:srgbClr val="242021"/>
                </a:solidFill>
                <a:effectLst/>
                <a:latin typeface="Arial" panose="020B0604020202020204" pitchFamily="34" charset="0"/>
                <a:cs typeface="Arial" panose="020B0604020202020204" pitchFamily="34" charset="0"/>
              </a:rPr>
              <a:t>                         </a:t>
            </a:r>
            <a:r>
              <a:rPr lang="en-US" sz="2000" dirty="0">
                <a:solidFill>
                  <a:srgbClr val="242021"/>
                </a:solidFill>
                <a:latin typeface="Arial" panose="020B0604020202020204" pitchFamily="34" charset="0"/>
                <a:cs typeface="Arial" panose="020B0604020202020204" pitchFamily="34" charset="0"/>
              </a:rPr>
              <a:t>                                                                              </a:t>
            </a:r>
            <a:endParaRPr lang="ro-RO" sz="2000" dirty="0">
              <a:latin typeface="Arial" panose="020B0604020202020204" pitchFamily="34" charset="0"/>
              <a:cs typeface="Arial" panose="020B0604020202020204" pitchFamily="34" charset="0"/>
            </a:endParaRPr>
          </a:p>
        </p:txBody>
      </p:sp>
      <p:pic>
        <p:nvPicPr>
          <p:cNvPr id="2050" name="Picture 2" descr="NaN">
            <a:extLst>
              <a:ext uri="{FF2B5EF4-FFF2-40B4-BE49-F238E27FC236}">
                <a16:creationId xmlns:a16="http://schemas.microsoft.com/office/drawing/2014/main" id="{7D621426-0199-2DC4-76CE-DE7B8EF98F25}"/>
              </a:ext>
            </a:extLst>
          </p:cNvPr>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bwMode="auto">
          <a:xfrm>
            <a:off x="0" y="3995738"/>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F42AD786-66F7-AF0E-D028-735172D45AA9}"/>
              </a:ext>
            </a:extLst>
          </p:cNvPr>
          <p:cNvPicPr>
            <a:picLocks noChangeAspect="1"/>
          </p:cNvPicPr>
          <p:nvPr/>
        </p:nvPicPr>
        <p:blipFill>
          <a:blip r:embed="rId3"/>
          <a:stretch>
            <a:fillRect/>
          </a:stretch>
        </p:blipFill>
        <p:spPr>
          <a:xfrm>
            <a:off x="304424" y="379833"/>
            <a:ext cx="3775206" cy="2938279"/>
          </a:xfrm>
          <a:prstGeom prst="rect">
            <a:avLst/>
          </a:prstGeom>
        </p:spPr>
      </p:pic>
      <p:pic>
        <p:nvPicPr>
          <p:cNvPr id="5" name="Picture 4">
            <a:extLst>
              <a:ext uri="{FF2B5EF4-FFF2-40B4-BE49-F238E27FC236}">
                <a16:creationId xmlns:a16="http://schemas.microsoft.com/office/drawing/2014/main" id="{535A8B34-912D-8E94-5D70-BF3305BC8A71}"/>
              </a:ext>
            </a:extLst>
          </p:cNvPr>
          <p:cNvPicPr>
            <a:picLocks noChangeAspect="1"/>
          </p:cNvPicPr>
          <p:nvPr/>
        </p:nvPicPr>
        <p:blipFill>
          <a:blip r:embed="rId4"/>
          <a:stretch>
            <a:fillRect/>
          </a:stretch>
        </p:blipFill>
        <p:spPr>
          <a:xfrm>
            <a:off x="239225" y="3429000"/>
            <a:ext cx="4570180" cy="3049167"/>
          </a:xfrm>
          <a:prstGeom prst="rect">
            <a:avLst/>
          </a:prstGeom>
        </p:spPr>
      </p:pic>
      <p:grpSp>
        <p:nvGrpSpPr>
          <p:cNvPr id="19" name="Group 18">
            <a:extLst>
              <a:ext uri="{FF2B5EF4-FFF2-40B4-BE49-F238E27FC236}">
                <a16:creationId xmlns:a16="http://schemas.microsoft.com/office/drawing/2014/main" id="{00AD84DA-840A-ED84-9BA0-0F012573C3A2}"/>
              </a:ext>
            </a:extLst>
          </p:cNvPr>
          <p:cNvGrpSpPr/>
          <p:nvPr/>
        </p:nvGrpSpPr>
        <p:grpSpPr>
          <a:xfrm>
            <a:off x="7822686" y="4521775"/>
            <a:ext cx="80280" cy="433440"/>
            <a:chOff x="7822686" y="4521775"/>
            <a:chExt cx="80280" cy="433440"/>
          </a:xfrm>
        </p:grpSpPr>
        <mc:AlternateContent xmlns:mc="http://schemas.openxmlformats.org/markup-compatibility/2006" xmlns:p14="http://schemas.microsoft.com/office/powerpoint/2010/main">
          <mc:Choice Requires="p14">
            <p:contentPart p14:bwMode="auto" r:id="rId5">
              <p14:nvContentPartPr>
                <p14:cNvPr id="16" name="Ink 15">
                  <a:extLst>
                    <a:ext uri="{FF2B5EF4-FFF2-40B4-BE49-F238E27FC236}">
                      <a16:creationId xmlns:a16="http://schemas.microsoft.com/office/drawing/2014/main" id="{A14D4331-03D5-8522-2706-639D48564307}"/>
                    </a:ext>
                  </a:extLst>
                </p14:cNvPr>
                <p14:cNvContentPartPr/>
                <p14:nvPr/>
              </p14:nvContentPartPr>
              <p14:xfrm>
                <a:off x="7822686" y="4954855"/>
                <a:ext cx="360" cy="360"/>
              </p14:xfrm>
            </p:contentPart>
          </mc:Choice>
          <mc:Fallback xmlns="">
            <p:pic>
              <p:nvPicPr>
                <p:cNvPr id="16" name="Ink 15">
                  <a:extLst>
                    <a:ext uri="{FF2B5EF4-FFF2-40B4-BE49-F238E27FC236}">
                      <a16:creationId xmlns:a16="http://schemas.microsoft.com/office/drawing/2014/main" id="{A14D4331-03D5-8522-2706-639D48564307}"/>
                    </a:ext>
                  </a:extLst>
                </p:cNvPr>
                <p:cNvPicPr/>
                <p:nvPr/>
              </p:nvPicPr>
              <p:blipFill>
                <a:blip r:embed="rId6"/>
                <a:stretch>
                  <a:fillRect/>
                </a:stretch>
              </p:blipFill>
              <p:spPr>
                <a:xfrm>
                  <a:off x="7814046" y="4945855"/>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8" name="Ink 17">
                  <a:extLst>
                    <a:ext uri="{FF2B5EF4-FFF2-40B4-BE49-F238E27FC236}">
                      <a16:creationId xmlns:a16="http://schemas.microsoft.com/office/drawing/2014/main" id="{6043E0A7-C2B3-5E0A-7FC6-7EA1E54A3A29}"/>
                    </a:ext>
                  </a:extLst>
                </p14:cNvPr>
                <p14:cNvContentPartPr/>
                <p14:nvPr/>
              </p14:nvContentPartPr>
              <p14:xfrm>
                <a:off x="7901166" y="4521775"/>
                <a:ext cx="1800" cy="3600"/>
              </p14:xfrm>
            </p:contentPart>
          </mc:Choice>
          <mc:Fallback xmlns="">
            <p:pic>
              <p:nvPicPr>
                <p:cNvPr id="18" name="Ink 17">
                  <a:extLst>
                    <a:ext uri="{FF2B5EF4-FFF2-40B4-BE49-F238E27FC236}">
                      <a16:creationId xmlns:a16="http://schemas.microsoft.com/office/drawing/2014/main" id="{6043E0A7-C2B3-5E0A-7FC6-7EA1E54A3A29}"/>
                    </a:ext>
                  </a:extLst>
                </p:cNvPr>
                <p:cNvPicPr/>
                <p:nvPr/>
              </p:nvPicPr>
              <p:blipFill>
                <a:blip r:embed="rId6"/>
                <a:stretch>
                  <a:fillRect/>
                </a:stretch>
              </p:blipFill>
              <p:spPr>
                <a:xfrm>
                  <a:off x="7892166" y="4512775"/>
                  <a:ext cx="19440" cy="21240"/>
                </a:xfrm>
                <a:prstGeom prst="rect">
                  <a:avLst/>
                </a:prstGeom>
              </p:spPr>
            </p:pic>
          </mc:Fallback>
        </mc:AlternateContent>
      </p:grpSp>
      <p:sp>
        <p:nvSpPr>
          <p:cNvPr id="22" name="TextBox 21">
            <a:extLst>
              <a:ext uri="{FF2B5EF4-FFF2-40B4-BE49-F238E27FC236}">
                <a16:creationId xmlns:a16="http://schemas.microsoft.com/office/drawing/2014/main" id="{A836E442-05DA-6760-2DF2-BECDBBFBEE6E}"/>
              </a:ext>
            </a:extLst>
          </p:cNvPr>
          <p:cNvSpPr txBox="1"/>
          <p:nvPr/>
        </p:nvSpPr>
        <p:spPr>
          <a:xfrm>
            <a:off x="5830277" y="3821722"/>
            <a:ext cx="5658338" cy="1723549"/>
          </a:xfrm>
          <a:prstGeom prst="rect">
            <a:avLst/>
          </a:prstGeom>
          <a:noFill/>
        </p:spPr>
        <p:txBody>
          <a:bodyPr wrap="square" rtlCol="0">
            <a:spAutoFit/>
          </a:bodyPr>
          <a:lstStyle/>
          <a:p>
            <a:r>
              <a:rPr lang="ja-JP" altLang="en-US" b="1" i="0" dirty="0">
                <a:solidFill>
                  <a:srgbClr val="312A29"/>
                </a:solidFill>
                <a:effectLst/>
                <a:latin typeface="AkkuratLLWebPan-Regular"/>
              </a:rPr>
              <a:t>尊贵客房</a:t>
            </a:r>
            <a:endParaRPr lang="en-US" altLang="ja-JP" b="1" i="0" dirty="0">
              <a:solidFill>
                <a:srgbClr val="312A29"/>
              </a:solidFill>
              <a:effectLst/>
              <a:latin typeface="AkkuratLLWebPan-Regular"/>
            </a:endParaRPr>
          </a:p>
          <a:p>
            <a:pPr algn="l"/>
            <a:r>
              <a:rPr lang="en-US" altLang="zh-CN" sz="1100" b="0" i="0" u="none" strike="noStrike" dirty="0">
                <a:solidFill>
                  <a:srgbClr val="8E6919"/>
                </a:solidFill>
                <a:effectLst/>
                <a:latin typeface="AkkuratLLWebPan-Bold"/>
              </a:rPr>
              <a:t>-</a:t>
            </a:r>
            <a:r>
              <a:rPr lang="zh-CN" altLang="en-US" sz="1100" b="0" i="0" u="none" strike="noStrike" dirty="0">
                <a:solidFill>
                  <a:srgbClr val="8E6919"/>
                </a:solidFill>
                <a:effectLst/>
                <a:latin typeface="AkkuratLLWebPan-Bold"/>
              </a:rPr>
              <a:t> </a:t>
            </a:r>
            <a:r>
              <a:rPr lang="zh-CN" altLang="en-US" sz="1400" b="0" i="0" u="none" strike="noStrike" dirty="0">
                <a:solidFill>
                  <a:srgbClr val="8E6919"/>
                </a:solidFill>
                <a:effectLst/>
                <a:latin typeface="AkkuratLLWebPan-Bold"/>
              </a:rPr>
              <a:t>元</a:t>
            </a:r>
            <a:r>
              <a:rPr lang="en-US" sz="1400" b="0" i="0" dirty="0">
                <a:solidFill>
                  <a:srgbClr val="242021"/>
                </a:solidFill>
                <a:effectLst/>
                <a:latin typeface="Arial" panose="020B0604020202020204" pitchFamily="34" charset="0"/>
                <a:cs typeface="Arial" panose="020B0604020202020204" pitchFamily="34" charset="0"/>
              </a:rPr>
              <a:t>512 - </a:t>
            </a:r>
            <a:r>
              <a:rPr lang="zh-CN" altLang="en-US" sz="1400" b="0" i="0" dirty="0">
                <a:solidFill>
                  <a:srgbClr val="242021"/>
                </a:solidFill>
                <a:effectLst/>
                <a:latin typeface="AkkuratLLWebPan-Regular"/>
              </a:rPr>
              <a:t>官网至优房价</a:t>
            </a:r>
            <a:r>
              <a:rPr lang="zh-CN" altLang="en-US" sz="1400" b="0" i="0" u="none" strike="noStrike" dirty="0">
                <a:solidFill>
                  <a:srgbClr val="8E6919"/>
                </a:solidFill>
                <a:effectLst/>
                <a:latin typeface="AkkuratLLWebPan-Bold"/>
              </a:rPr>
              <a:t>查看详情</a:t>
            </a:r>
            <a:endParaRPr lang="zh-CN" altLang="en-US" sz="1400" b="0" i="0" dirty="0">
              <a:solidFill>
                <a:srgbClr val="242021"/>
              </a:solidFill>
              <a:effectLst/>
              <a:latin typeface="AkkuratLLWebPan-Regular"/>
            </a:endParaRPr>
          </a:p>
          <a:p>
            <a:pPr algn="l"/>
            <a:r>
              <a:rPr lang="zh-CN" altLang="en-US" sz="1400" b="0" i="0" dirty="0">
                <a:solidFill>
                  <a:srgbClr val="242021"/>
                </a:solidFill>
                <a:effectLst/>
                <a:latin typeface="AkkuratLLWebPan-Regular"/>
              </a:rPr>
              <a:t>享受我们优惠灵活的客房和套房价格。</a:t>
            </a:r>
            <a:endParaRPr lang="en-US" altLang="zh-CN" sz="1400" b="0" i="0" dirty="0">
              <a:solidFill>
                <a:srgbClr val="242021"/>
              </a:solidFill>
              <a:effectLst/>
              <a:latin typeface="AkkuratLLWebPan-Regular"/>
            </a:endParaRPr>
          </a:p>
          <a:p>
            <a:pPr algn="l"/>
            <a:r>
              <a:rPr lang="en-US" altLang="zh-CN" sz="1100" b="0" i="0" u="none" strike="noStrike" dirty="0">
                <a:solidFill>
                  <a:srgbClr val="8E6919"/>
                </a:solidFill>
                <a:effectLst/>
                <a:latin typeface="AkkuratLLWebPan-Bold"/>
              </a:rPr>
              <a:t>-</a:t>
            </a:r>
            <a:r>
              <a:rPr lang="zh-CN" altLang="en-US" sz="1400" b="0" i="0" u="none" strike="noStrike" dirty="0">
                <a:solidFill>
                  <a:srgbClr val="8E6919"/>
                </a:solidFill>
                <a:effectLst/>
                <a:latin typeface="AkkuratLLWebPan-Bold"/>
              </a:rPr>
              <a:t> 元</a:t>
            </a:r>
            <a:r>
              <a:rPr lang="en-US" sz="1400" b="0" i="0" dirty="0">
                <a:solidFill>
                  <a:srgbClr val="242021"/>
                </a:solidFill>
                <a:effectLst/>
                <a:latin typeface="Arial" panose="020B0604020202020204" pitchFamily="34" charset="0"/>
                <a:cs typeface="Arial" panose="020B0604020202020204" pitchFamily="34" charset="0"/>
              </a:rPr>
              <a:t>535 -</a:t>
            </a:r>
            <a:r>
              <a:rPr lang="zh-CN" altLang="en-US" sz="1400" b="0" i="0" dirty="0">
                <a:solidFill>
                  <a:srgbClr val="242021"/>
                </a:solidFill>
                <a:effectLst/>
                <a:latin typeface="AkkuratLLWebPan-Regular"/>
              </a:rPr>
              <a:t> 客房含早餐</a:t>
            </a:r>
            <a:r>
              <a:rPr lang="zh-CN" altLang="en-US" sz="1400" b="0" i="0" u="none" strike="noStrike" dirty="0">
                <a:solidFill>
                  <a:srgbClr val="8E6919"/>
                </a:solidFill>
                <a:effectLst/>
                <a:latin typeface="AkkuratLLWebPan-Bold"/>
              </a:rPr>
              <a:t>查看详情</a:t>
            </a:r>
            <a:endParaRPr lang="zh-CN" altLang="en-US" sz="1400" b="0" i="0" dirty="0">
              <a:solidFill>
                <a:srgbClr val="242021"/>
              </a:solidFill>
              <a:effectLst/>
              <a:latin typeface="AkkuratLLWebPan-Regular"/>
            </a:endParaRPr>
          </a:p>
          <a:p>
            <a:pPr algn="l"/>
            <a:r>
              <a:rPr lang="zh-CN" altLang="en-US" sz="1400" b="0" i="0" dirty="0">
                <a:solidFill>
                  <a:srgbClr val="242021"/>
                </a:solidFill>
                <a:effectLst/>
                <a:latin typeface="AkkuratLLWebPan-Regular"/>
              </a:rPr>
              <a:t>您可在入住期间，尊享每日全套早餐</a:t>
            </a:r>
          </a:p>
          <a:p>
            <a:pPr algn="l"/>
            <a:endParaRPr lang="zh-CN" altLang="en-US" sz="1400" b="0" i="0" dirty="0">
              <a:solidFill>
                <a:srgbClr val="242021"/>
              </a:solidFill>
              <a:effectLst/>
              <a:latin typeface="AkkuratLLWebPan-Regular"/>
            </a:endParaRPr>
          </a:p>
          <a:p>
            <a:endParaRPr lang="ro-RO" dirty="0"/>
          </a:p>
        </p:txBody>
      </p:sp>
      <p:sp>
        <p:nvSpPr>
          <p:cNvPr id="24" name="TextBox 23">
            <a:extLst>
              <a:ext uri="{FF2B5EF4-FFF2-40B4-BE49-F238E27FC236}">
                <a16:creationId xmlns:a16="http://schemas.microsoft.com/office/drawing/2014/main" id="{18A13C8A-5BC1-36AE-B567-B7AD210CF128}"/>
              </a:ext>
            </a:extLst>
          </p:cNvPr>
          <p:cNvSpPr txBox="1"/>
          <p:nvPr/>
        </p:nvSpPr>
        <p:spPr>
          <a:xfrm>
            <a:off x="5767753" y="883194"/>
            <a:ext cx="3899877" cy="1754326"/>
          </a:xfrm>
          <a:prstGeom prst="rect">
            <a:avLst/>
          </a:prstGeom>
          <a:noFill/>
        </p:spPr>
        <p:txBody>
          <a:bodyPr wrap="square" rtlCol="0">
            <a:spAutoFit/>
          </a:bodyPr>
          <a:lstStyle/>
          <a:p>
            <a:r>
              <a:rPr lang="ja-JP" altLang="en-US" b="1" i="0" dirty="0">
                <a:solidFill>
                  <a:srgbClr val="242021"/>
                </a:solidFill>
                <a:effectLst/>
                <a:latin typeface="AkkuratLLWebPan-Regular"/>
              </a:rPr>
              <a:t>豪华客房</a:t>
            </a:r>
            <a:endParaRPr lang="en-US" altLang="ja-JP" b="1" i="0" dirty="0">
              <a:solidFill>
                <a:srgbClr val="242021"/>
              </a:solidFill>
              <a:effectLst/>
              <a:latin typeface="AkkuratLLWebPan-Regular"/>
            </a:endParaRPr>
          </a:p>
          <a:p>
            <a:pPr algn="l"/>
            <a:r>
              <a:rPr lang="en-US" altLang="zh-CN" sz="1400" b="0" i="0" u="none" strike="noStrike" dirty="0">
                <a:solidFill>
                  <a:srgbClr val="8E6919"/>
                </a:solidFill>
                <a:effectLst/>
                <a:latin typeface="Arial" panose="020B0604020202020204" pitchFamily="34" charset="0"/>
                <a:cs typeface="Arial" panose="020B0604020202020204" pitchFamily="34" charset="0"/>
              </a:rPr>
              <a:t>-</a:t>
            </a:r>
            <a:r>
              <a:rPr lang="zh-CN" altLang="en-US" sz="1400" b="0" i="0" u="none" strike="noStrike" dirty="0">
                <a:solidFill>
                  <a:srgbClr val="8E6919"/>
                </a:solidFill>
                <a:effectLst/>
                <a:latin typeface="Arial" panose="020B0604020202020204" pitchFamily="34" charset="0"/>
                <a:cs typeface="Arial" panose="020B0604020202020204" pitchFamily="34" charset="0"/>
              </a:rPr>
              <a:t> 元</a:t>
            </a:r>
            <a:r>
              <a:rPr lang="en-US" sz="1400" dirty="0">
                <a:solidFill>
                  <a:srgbClr val="242021"/>
                </a:solidFill>
                <a:latin typeface="Arial" panose="020B0604020202020204" pitchFamily="34" charset="0"/>
                <a:cs typeface="Arial" panose="020B0604020202020204" pitchFamily="34" charset="0"/>
              </a:rPr>
              <a:t>489 </a:t>
            </a:r>
            <a:r>
              <a:rPr lang="en-US" dirty="0">
                <a:solidFill>
                  <a:srgbClr val="242021"/>
                </a:solidFill>
                <a:latin typeface="Arial" panose="020B0604020202020204" pitchFamily="34" charset="0"/>
                <a:cs typeface="Arial" panose="020B0604020202020204" pitchFamily="34" charset="0"/>
              </a:rPr>
              <a:t>-</a:t>
            </a:r>
            <a:r>
              <a:rPr lang="zh-CN" altLang="en-US" sz="1400" b="0" i="0" dirty="0">
                <a:solidFill>
                  <a:srgbClr val="242021"/>
                </a:solidFill>
                <a:effectLst/>
                <a:latin typeface="AkkuratLLWebPan-Regular"/>
              </a:rPr>
              <a:t>官网至优房价</a:t>
            </a:r>
            <a:r>
              <a:rPr lang="zh-CN" altLang="en-US" sz="1400" b="0" i="0" u="none" strike="noStrike" dirty="0">
                <a:solidFill>
                  <a:srgbClr val="8E6919"/>
                </a:solidFill>
                <a:effectLst/>
                <a:latin typeface="AkkuratLLWebPan-Bold"/>
              </a:rPr>
              <a:t>查看详情</a:t>
            </a:r>
            <a:endParaRPr lang="zh-CN" altLang="en-US" sz="1400" b="0" i="0" dirty="0">
              <a:solidFill>
                <a:srgbClr val="242021"/>
              </a:solidFill>
              <a:effectLst/>
              <a:latin typeface="AkkuratLLWebPan-Regular"/>
            </a:endParaRPr>
          </a:p>
          <a:p>
            <a:pPr algn="l"/>
            <a:r>
              <a:rPr lang="zh-CN" altLang="en-US" sz="1400" b="0" i="0" dirty="0">
                <a:solidFill>
                  <a:srgbClr val="242021"/>
                </a:solidFill>
                <a:effectLst/>
                <a:latin typeface="AkkuratLLWebPan-Regular"/>
              </a:rPr>
              <a:t>享受我们优惠灵活的客房和套房价格</a:t>
            </a:r>
            <a:r>
              <a:rPr lang="zh-CN" altLang="en-US" b="0" i="0" dirty="0">
                <a:solidFill>
                  <a:srgbClr val="242021"/>
                </a:solidFill>
                <a:effectLst/>
                <a:latin typeface="AkkuratLLWebPan-Regular"/>
              </a:rPr>
              <a:t>。</a:t>
            </a:r>
          </a:p>
          <a:p>
            <a:pPr algn="l"/>
            <a:r>
              <a:rPr lang="en-US" altLang="zh-CN" sz="1400" b="0" i="0" u="none" strike="noStrike" dirty="0">
                <a:solidFill>
                  <a:srgbClr val="8E6919"/>
                </a:solidFill>
                <a:effectLst/>
                <a:latin typeface="AkkuratLLWebPan-Bold"/>
              </a:rPr>
              <a:t>-</a:t>
            </a:r>
            <a:r>
              <a:rPr lang="zh-CN" altLang="en-US" sz="1400" b="0" i="0" u="none" strike="noStrike" dirty="0">
                <a:solidFill>
                  <a:srgbClr val="8E6919"/>
                </a:solidFill>
                <a:effectLst/>
                <a:latin typeface="AkkuratLLWebPan-Bold"/>
              </a:rPr>
              <a:t> 元</a:t>
            </a:r>
            <a:r>
              <a:rPr lang="en-US" sz="1400" b="0" i="0" dirty="0">
                <a:solidFill>
                  <a:srgbClr val="242021"/>
                </a:solidFill>
                <a:effectLst/>
                <a:latin typeface="Arial" panose="020B0604020202020204" pitchFamily="34" charset="0"/>
                <a:cs typeface="Arial" panose="020B0604020202020204" pitchFamily="34" charset="0"/>
              </a:rPr>
              <a:t>512 </a:t>
            </a:r>
            <a:r>
              <a:rPr lang="en-US" sz="1800" b="0" i="0" dirty="0">
                <a:solidFill>
                  <a:srgbClr val="242021"/>
                </a:solidFill>
                <a:effectLst/>
                <a:latin typeface="Arial" panose="020B0604020202020204" pitchFamily="34" charset="0"/>
                <a:cs typeface="Arial" panose="020B0604020202020204" pitchFamily="34" charset="0"/>
              </a:rPr>
              <a:t>- </a:t>
            </a:r>
            <a:r>
              <a:rPr lang="zh-CN" altLang="en-US" sz="1400" b="0" i="0" dirty="0">
                <a:solidFill>
                  <a:srgbClr val="242021"/>
                </a:solidFill>
                <a:effectLst/>
                <a:latin typeface="AkkuratLLWebPan-Regular"/>
              </a:rPr>
              <a:t>客房含早餐</a:t>
            </a:r>
            <a:r>
              <a:rPr lang="zh-CN" altLang="en-US" sz="1400" b="0" i="0" u="none" strike="noStrike" dirty="0">
                <a:solidFill>
                  <a:srgbClr val="8E6919"/>
                </a:solidFill>
                <a:effectLst/>
                <a:latin typeface="AkkuratLLWebPan-Bold"/>
              </a:rPr>
              <a:t>查看详情</a:t>
            </a:r>
            <a:endParaRPr lang="zh-CN" altLang="en-US" sz="1400" b="0" i="0" dirty="0">
              <a:solidFill>
                <a:srgbClr val="242021"/>
              </a:solidFill>
              <a:effectLst/>
              <a:latin typeface="AkkuratLLWebPan-Regular"/>
            </a:endParaRPr>
          </a:p>
          <a:p>
            <a:pPr algn="l"/>
            <a:r>
              <a:rPr lang="zh-CN" altLang="en-US" sz="1400" b="0" i="0" dirty="0">
                <a:solidFill>
                  <a:srgbClr val="242021"/>
                </a:solidFill>
                <a:effectLst/>
                <a:latin typeface="AkkuratLLWebPan-Regular"/>
              </a:rPr>
              <a:t>您可在入住期间，尊享每日全套早餐</a:t>
            </a:r>
          </a:p>
          <a:p>
            <a:endParaRPr lang="ro-RO" b="1" dirty="0"/>
          </a:p>
        </p:txBody>
      </p:sp>
    </p:spTree>
    <p:extLst>
      <p:ext uri="{BB962C8B-B14F-4D97-AF65-F5344CB8AC3E}">
        <p14:creationId xmlns:p14="http://schemas.microsoft.com/office/powerpoint/2010/main" val="2939920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CD06F-0AB4-DF62-D572-87B2BACDD009}"/>
              </a:ext>
            </a:extLst>
          </p:cNvPr>
          <p:cNvSpPr>
            <a:spLocks noGrp="1"/>
          </p:cNvSpPr>
          <p:nvPr>
            <p:ph type="title"/>
          </p:nvPr>
        </p:nvSpPr>
        <p:spPr>
          <a:xfrm>
            <a:off x="838200" y="827690"/>
            <a:ext cx="4860686" cy="1327271"/>
          </a:xfrm>
        </p:spPr>
        <p:txBody>
          <a:bodyPr>
            <a:normAutofit fontScale="90000"/>
          </a:bodyPr>
          <a:lstStyle/>
          <a:p>
            <a:pPr algn="l"/>
            <a:br>
              <a:rPr lang="en-US" sz="3200" dirty="0">
                <a:latin typeface="Arial" panose="020B0604020202020204" pitchFamily="34" charset="0"/>
                <a:cs typeface="Arial" panose="020B0604020202020204" pitchFamily="34" charset="0"/>
              </a:rPr>
            </a:br>
            <a:br>
              <a:rPr lang="en-US" sz="3200" dirty="0">
                <a:latin typeface="Arial" panose="020B0604020202020204" pitchFamily="34" charset="0"/>
                <a:cs typeface="Arial" panose="020B0604020202020204" pitchFamily="34" charset="0"/>
              </a:rPr>
            </a:br>
            <a:br>
              <a:rPr lang="en-US" sz="3200" dirty="0">
                <a:latin typeface="Arial" panose="020B0604020202020204" pitchFamily="34" charset="0"/>
                <a:cs typeface="Arial" panose="020B0604020202020204" pitchFamily="34" charset="0"/>
              </a:rPr>
            </a:br>
            <a:r>
              <a:rPr lang="ja-JP" altLang="en-US" sz="1800" b="1" i="0" dirty="0">
                <a:solidFill>
                  <a:srgbClr val="242021"/>
                </a:solidFill>
                <a:effectLst/>
                <a:latin typeface="AkkuratLLWebPan-Regular"/>
              </a:rPr>
              <a:t>文华套房</a:t>
            </a:r>
            <a:r>
              <a:rPr lang="en-US" sz="1800" b="1" i="0" dirty="0">
                <a:solidFill>
                  <a:srgbClr val="242021"/>
                </a:solidFill>
                <a:effectLst/>
                <a:latin typeface="Arial" panose="020B0604020202020204" pitchFamily="34" charset="0"/>
                <a:cs typeface="Arial" panose="020B0604020202020204" pitchFamily="34" charset="0"/>
              </a:rPr>
              <a:t>–</a:t>
            </a:r>
            <a:r>
              <a:rPr lang="en-US" sz="1800" b="0" i="0" dirty="0">
                <a:solidFill>
                  <a:srgbClr val="242021"/>
                </a:solidFill>
                <a:effectLst/>
                <a:latin typeface="Arial" panose="020B0604020202020204" pitchFamily="34" charset="0"/>
                <a:cs typeface="Arial" panose="020B0604020202020204" pitchFamily="34" charset="0"/>
              </a:rPr>
              <a:t> </a:t>
            </a:r>
            <a:r>
              <a:rPr lang="ja-JP" altLang="en-US" sz="1800" b="0" i="0" dirty="0">
                <a:solidFill>
                  <a:srgbClr val="242021"/>
                </a:solidFill>
                <a:effectLst/>
                <a:latin typeface="Arial" panose="020B0604020202020204" pitchFamily="34" charset="0"/>
                <a:cs typeface="Arial" panose="020B0604020202020204" pitchFamily="34" charset="0"/>
              </a:rPr>
              <a:t>元</a:t>
            </a:r>
            <a:r>
              <a:rPr lang="en-US" sz="1800" b="0" i="0" dirty="0">
                <a:solidFill>
                  <a:srgbClr val="242021"/>
                </a:solidFill>
                <a:effectLst/>
                <a:latin typeface="Arial" panose="020B0604020202020204" pitchFamily="34" charset="0"/>
                <a:cs typeface="Arial" panose="020B0604020202020204" pitchFamily="34" charset="0"/>
              </a:rPr>
              <a:t>1953</a:t>
            </a:r>
            <a:br>
              <a:rPr lang="en-US" sz="1800" b="0" i="0" dirty="0">
                <a:solidFill>
                  <a:srgbClr val="242021"/>
                </a:solidFill>
                <a:effectLst/>
                <a:latin typeface="Arial" panose="020B0604020202020204" pitchFamily="34" charset="0"/>
                <a:cs typeface="Arial" panose="020B0604020202020204" pitchFamily="34" charset="0"/>
              </a:rPr>
            </a:br>
            <a:r>
              <a:rPr lang="zh-CN" altLang="en-US" sz="2000" b="0" i="0" dirty="0">
                <a:solidFill>
                  <a:srgbClr val="242021"/>
                </a:solidFill>
                <a:effectLst/>
                <a:latin typeface="AkkuratLLWebPan-Regular"/>
              </a:rPr>
              <a:t>官网至优房价</a:t>
            </a:r>
            <a:r>
              <a:rPr lang="zh-CN" altLang="en-US" sz="2000" b="0" i="0" u="none" strike="noStrike" dirty="0">
                <a:solidFill>
                  <a:srgbClr val="8E6919"/>
                </a:solidFill>
                <a:effectLst/>
                <a:latin typeface="AkkuratLLWebPan-Bold"/>
              </a:rPr>
              <a:t>查看详情</a:t>
            </a:r>
            <a:br>
              <a:rPr lang="zh-CN" altLang="en-US" sz="2000" b="0" i="0" dirty="0">
                <a:solidFill>
                  <a:srgbClr val="242021"/>
                </a:solidFill>
                <a:effectLst/>
                <a:latin typeface="AkkuratLLWebPan-Regular"/>
              </a:rPr>
            </a:br>
            <a:r>
              <a:rPr lang="zh-CN" altLang="en-US" sz="2000" b="0" i="0" dirty="0">
                <a:solidFill>
                  <a:srgbClr val="242021"/>
                </a:solidFill>
                <a:effectLst/>
                <a:latin typeface="AkkuratLLWebPan-Regular"/>
              </a:rPr>
              <a:t>享受我们优惠灵活的客房和套房价格。</a:t>
            </a:r>
            <a:br>
              <a:rPr lang="zh-CN" altLang="en-US" sz="2000" b="0" i="0" dirty="0">
                <a:solidFill>
                  <a:srgbClr val="242021"/>
                </a:solidFill>
                <a:effectLst/>
                <a:latin typeface="AkkuratLLWebPan-Regular"/>
              </a:rPr>
            </a:br>
            <a:br>
              <a:rPr lang="en-US" sz="1800" b="0" i="0" dirty="0">
                <a:solidFill>
                  <a:srgbClr val="242021"/>
                </a:solidFill>
                <a:effectLst/>
                <a:latin typeface="Arial" panose="020B0604020202020204" pitchFamily="34" charset="0"/>
                <a:cs typeface="Arial" panose="020B0604020202020204" pitchFamily="34" charset="0"/>
              </a:rPr>
            </a:br>
            <a:br>
              <a:rPr lang="en-US" sz="1800" b="0" i="0" dirty="0">
                <a:solidFill>
                  <a:srgbClr val="242021"/>
                </a:solidFill>
                <a:effectLst/>
                <a:latin typeface="Arial" panose="020B0604020202020204" pitchFamily="34" charset="0"/>
                <a:cs typeface="Arial" panose="020B0604020202020204" pitchFamily="34" charset="0"/>
              </a:rPr>
            </a:br>
            <a:r>
              <a:rPr lang="en-US" sz="1800" b="0" i="0" dirty="0">
                <a:solidFill>
                  <a:srgbClr val="242021"/>
                </a:solidFill>
                <a:effectLst/>
                <a:latin typeface="Arial" panose="020B0604020202020204" pitchFamily="34" charset="0"/>
                <a:cs typeface="Arial" panose="020B0604020202020204" pitchFamily="34" charset="0"/>
              </a:rPr>
              <a:t>                                                                                          </a:t>
            </a:r>
            <a:endParaRPr lang="ro-RO" sz="1800" dirty="0">
              <a:latin typeface="Arial" panose="020B0604020202020204" pitchFamily="34" charset="0"/>
              <a:cs typeface="Arial" panose="020B0604020202020204" pitchFamily="34" charset="0"/>
            </a:endParaRPr>
          </a:p>
        </p:txBody>
      </p:sp>
      <p:pic>
        <p:nvPicPr>
          <p:cNvPr id="4" name="Content Placeholder 3">
            <a:extLst>
              <a:ext uri="{FF2B5EF4-FFF2-40B4-BE49-F238E27FC236}">
                <a16:creationId xmlns:a16="http://schemas.microsoft.com/office/drawing/2014/main" id="{BBB0A0D9-BF8C-5EA6-4A11-5D0E116D0FF3}"/>
              </a:ext>
            </a:extLst>
          </p:cNvPr>
          <p:cNvPicPr>
            <a:picLocks noGrp="1" noChangeAspect="1"/>
          </p:cNvPicPr>
          <p:nvPr>
            <p:ph idx="1"/>
          </p:nvPr>
        </p:nvPicPr>
        <p:blipFill>
          <a:blip r:embed="rId2"/>
          <a:stretch>
            <a:fillRect/>
          </a:stretch>
        </p:blipFill>
        <p:spPr>
          <a:xfrm>
            <a:off x="820207" y="2697266"/>
            <a:ext cx="4878679" cy="3333043"/>
          </a:xfrm>
          <a:prstGeom prst="rect">
            <a:avLst/>
          </a:prstGeom>
        </p:spPr>
      </p:pic>
      <p:pic>
        <p:nvPicPr>
          <p:cNvPr id="5" name="Picture 4">
            <a:extLst>
              <a:ext uri="{FF2B5EF4-FFF2-40B4-BE49-F238E27FC236}">
                <a16:creationId xmlns:a16="http://schemas.microsoft.com/office/drawing/2014/main" id="{A246E6F5-9B55-F46E-4A98-A92713965F16}"/>
              </a:ext>
            </a:extLst>
          </p:cNvPr>
          <p:cNvPicPr>
            <a:picLocks noChangeAspect="1"/>
          </p:cNvPicPr>
          <p:nvPr/>
        </p:nvPicPr>
        <p:blipFill>
          <a:blip r:embed="rId3"/>
          <a:stretch>
            <a:fillRect/>
          </a:stretch>
        </p:blipFill>
        <p:spPr>
          <a:xfrm>
            <a:off x="6427671" y="2714460"/>
            <a:ext cx="4944122" cy="3298656"/>
          </a:xfrm>
          <a:prstGeom prst="rect">
            <a:avLst/>
          </a:prstGeom>
        </p:spPr>
      </p:pic>
      <p:sp>
        <p:nvSpPr>
          <p:cNvPr id="9" name="TextBox 8">
            <a:extLst>
              <a:ext uri="{FF2B5EF4-FFF2-40B4-BE49-F238E27FC236}">
                <a16:creationId xmlns:a16="http://schemas.microsoft.com/office/drawing/2014/main" id="{BBAA4E9B-68EA-0162-9417-F0ABADE796B8}"/>
              </a:ext>
            </a:extLst>
          </p:cNvPr>
          <p:cNvSpPr txBox="1"/>
          <p:nvPr/>
        </p:nvSpPr>
        <p:spPr>
          <a:xfrm>
            <a:off x="6409678" y="772162"/>
            <a:ext cx="4944122" cy="1754326"/>
          </a:xfrm>
          <a:prstGeom prst="rect">
            <a:avLst/>
          </a:prstGeom>
          <a:noFill/>
        </p:spPr>
        <p:txBody>
          <a:bodyPr wrap="square" rtlCol="0">
            <a:spAutoFit/>
          </a:bodyPr>
          <a:lstStyle/>
          <a:p>
            <a:endParaRPr lang="en-US" dirty="0"/>
          </a:p>
          <a:p>
            <a:endParaRPr lang="en-US" dirty="0"/>
          </a:p>
          <a:p>
            <a:r>
              <a:rPr lang="ja-JP" altLang="en-US" sz="1800" b="1" i="0" dirty="0">
                <a:solidFill>
                  <a:srgbClr val="242021"/>
                </a:solidFill>
                <a:effectLst/>
                <a:latin typeface="AkkuratLLWebPan-Regular"/>
              </a:rPr>
              <a:t>东方套房</a:t>
            </a:r>
            <a:r>
              <a:rPr lang="en-US" sz="1800" b="0" i="0" dirty="0">
                <a:solidFill>
                  <a:srgbClr val="242021"/>
                </a:solidFill>
                <a:effectLst/>
                <a:latin typeface="Arial" panose="020B0604020202020204" pitchFamily="34" charset="0"/>
                <a:cs typeface="Arial" panose="020B0604020202020204" pitchFamily="34" charset="0"/>
              </a:rPr>
              <a:t>– </a:t>
            </a:r>
            <a:r>
              <a:rPr lang="ja-JP" altLang="en-US" sz="1600" b="0" i="0" dirty="0">
                <a:solidFill>
                  <a:srgbClr val="242021"/>
                </a:solidFill>
                <a:effectLst/>
                <a:latin typeface="Arial" panose="020B0604020202020204" pitchFamily="34" charset="0"/>
                <a:cs typeface="Arial" panose="020B0604020202020204" pitchFamily="34" charset="0"/>
              </a:rPr>
              <a:t>元</a:t>
            </a:r>
            <a:r>
              <a:rPr lang="en-US" sz="1800" b="0" i="0" dirty="0">
                <a:solidFill>
                  <a:srgbClr val="242021"/>
                </a:solidFill>
                <a:effectLst/>
                <a:latin typeface="Arial" panose="020B0604020202020204" pitchFamily="34" charset="0"/>
                <a:cs typeface="Arial" panose="020B0604020202020204" pitchFamily="34" charset="0"/>
              </a:rPr>
              <a:t>2182</a:t>
            </a:r>
            <a:endParaRPr lang="en-US" dirty="0"/>
          </a:p>
          <a:p>
            <a:pPr algn="l"/>
            <a:r>
              <a:rPr lang="zh-CN" altLang="en-US" b="0" i="0" dirty="0">
                <a:solidFill>
                  <a:srgbClr val="242021"/>
                </a:solidFill>
                <a:effectLst/>
                <a:latin typeface="AkkuratLLWebPan-Regular"/>
              </a:rPr>
              <a:t>官网至优房价</a:t>
            </a:r>
            <a:r>
              <a:rPr lang="zh-CN" altLang="en-US" b="0" i="0" u="none" strike="noStrike" dirty="0">
                <a:solidFill>
                  <a:srgbClr val="8E6919"/>
                </a:solidFill>
                <a:effectLst/>
                <a:latin typeface="AkkuratLLWebPan-Bold"/>
              </a:rPr>
              <a:t>查看详情</a:t>
            </a:r>
            <a:endParaRPr lang="zh-CN" altLang="en-US" b="0" i="0" dirty="0">
              <a:solidFill>
                <a:srgbClr val="242021"/>
              </a:solidFill>
              <a:effectLst/>
              <a:latin typeface="AkkuratLLWebPan-Regular"/>
            </a:endParaRPr>
          </a:p>
          <a:p>
            <a:pPr algn="l"/>
            <a:r>
              <a:rPr lang="zh-CN" altLang="en-US" b="0" i="0" dirty="0">
                <a:solidFill>
                  <a:srgbClr val="242021"/>
                </a:solidFill>
                <a:effectLst/>
                <a:latin typeface="AkkuratLLWebPan-Regular"/>
              </a:rPr>
              <a:t>享受我们优惠灵活的客房和套房价格。</a:t>
            </a:r>
          </a:p>
          <a:p>
            <a:endParaRPr lang="ro-RO" dirty="0"/>
          </a:p>
        </p:txBody>
      </p:sp>
    </p:spTree>
    <p:extLst>
      <p:ext uri="{BB962C8B-B14F-4D97-AF65-F5344CB8AC3E}">
        <p14:creationId xmlns:p14="http://schemas.microsoft.com/office/powerpoint/2010/main" val="8433740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1497</TotalTime>
  <Words>665</Words>
  <Application>Microsoft Office PowerPoint</Application>
  <PresentationFormat>Widescreen</PresentationFormat>
  <Paragraphs>40</Paragraphs>
  <Slides>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AkkuratLLWebPan-Bold</vt:lpstr>
      <vt:lpstr>AkkuratLLWebPan-Regular</vt:lpstr>
      <vt:lpstr>Arial</vt:lpstr>
      <vt:lpstr>Calibri</vt:lpstr>
      <vt:lpstr>Calibri Light</vt:lpstr>
      <vt:lpstr>Didot LT W02 Roman</vt:lpstr>
      <vt:lpstr>Office Theme</vt:lpstr>
      <vt:lpstr>Foreign languages and cultural awareness </vt:lpstr>
      <vt:lpstr>Traditional English afternoon tea at the Mandarin Oriental </vt:lpstr>
      <vt:lpstr>统英式下午茶 </vt:lpstr>
      <vt:lpstr>                                                                                                        </vt:lpstr>
      <vt:lpstr>   文华套房– 元1953 官网至优房价查看详情 享受我们优惠灵活的客房和套房价格。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Traditional English afternoon tea at the Mandarin Oriental</dc:title>
  <dc:creator>User</dc:creator>
  <cp:lastModifiedBy>Monica</cp:lastModifiedBy>
  <cp:revision>9</cp:revision>
  <dcterms:created xsi:type="dcterms:W3CDTF">2023-05-22T20:42:24Z</dcterms:created>
  <dcterms:modified xsi:type="dcterms:W3CDTF">2023-05-31T19:31:52Z</dcterms:modified>
</cp:coreProperties>
</file>