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53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FC414-DAA1-4015-83E3-E3C800F6E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39C07-6E59-4A04-96D7-542E9EE781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641E1-5A58-4306-BE02-9172DAA4B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4C7CA-6972-4FF6-81A6-10A48BF7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A7CF8-8A63-4D4A-9B58-EC0ED85ED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62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745C5-23C5-44D4-9004-EF6BCAE78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91584-C387-4B78-A3D8-384F166E5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58075-77E6-441E-8D1A-3B1F8047F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D8AF7-CF42-472C-A215-5ADFE3186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07E6F-D287-4F98-8659-D693A9080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088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C6037-F50E-4858-A166-647E0D108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7F8EE-ACE5-4A95-AC16-CF54FAEA93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16B0-182F-4589-B68F-E09B49883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13431-31A9-4154-9C98-815E37BF8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FFA9E-60E9-49A4-821D-939E0982E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45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95C36-7CD9-44C4-AE9A-B5016D7FD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F6A59-DDC5-4C95-9793-95C1DD7849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F4A210-921C-471C-B597-AE343BC2B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FB37EC-4F15-46AF-B782-1C80BA2E9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7A0B89-69C0-401A-9690-0083E3111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F6496C-A8C9-417E-9EE5-51145E170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51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633D0-956B-4E80-8490-3B0433FA3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C2011-D567-4291-80AD-70FAD22DB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90C06A-FA89-4172-81EC-42571EA5D0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477D48-1B9F-4E94-8FC9-F274AEBA88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662B69-F31C-4666-86CF-F193826296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71261F-D34B-49A0-9BE7-17F7BE4A6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A29F47-CC19-4311-898D-734F8E052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55E555-0F51-4E36-ABB5-34E80B281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5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C84CB-4E7D-41CF-B985-3596A2313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C87B0C-3F73-4146-A431-80EBEA9AA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6A193-259E-4DF6-898E-9C20FC025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69A8F7-8581-40AD-A81F-49E911686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49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57D8D2-83B6-4D0B-8529-D96E76BDB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E0803E-F181-46E8-9D8D-FD5BFCEB1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10AE8-0021-4D66-AFBB-F27A76C33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950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711FC-015E-4007-8BC6-4D4773BB5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288AF-82A5-45C9-A414-9B7C53AE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35EE01-8825-481B-9B7D-B4499810E0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ABA78A-CA07-4CA1-B025-0C989CF62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95F77C-CE35-472E-B74C-6B6B906D5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12439-E6C2-4E6D-83DC-04D242B85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54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83A14-54BE-47D5-B7B0-06F8F1808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9FC48D-D3E1-45E1-961C-3206343AA8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21EAF3-CF76-496E-9D01-9FD7389775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5DBAC1-F1B1-45A2-954F-D05B0C4E4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AA3121-D43E-4C09-B770-881453DC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18E20A-9E06-488C-B7EE-E6740D525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000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30BCD-CE00-41B1-A912-7FB8F7AE1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3D566-A2A8-4BF3-BB1E-1E780201E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27CA5-5828-4E6A-8037-033C81312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8C45D-6085-4E50-8B8C-16E1B01BC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F8B76-D2BB-45D6-B2F7-C6A10376D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164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AA614C-F13A-40BA-BBF0-E1339C96B1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9DB758-B2EE-4CFD-A246-6E0A0DE145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0C188-143F-430A-ACC4-CF0DB8277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0E2AA-2F54-4383-A9DB-9A2B15C2E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CE5B3-2100-45E8-8F9C-418ED04C3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878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59FFBC-A2A9-4920-8518-AD6FF5460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E862A-9AAF-4366-B0B8-CCCD73433D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7DF5A-F470-43EE-95B5-C4F14C3AAA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0F57E-1632-4F5B-AE68-CC118C423E0E}" type="datetimeFigureOut">
              <a:rPr lang="en-GB" smtClean="0"/>
              <a:t>04/06/2021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55558D-3AD8-4B1E-888D-2929A1D88D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70EBA-771B-4883-B090-3928D91583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2301F-E688-4993-ABB0-4E5BEC5BB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505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3CB9B09-91D2-4D43-8EF6-1AD705028CC7}"/>
              </a:ext>
            </a:extLst>
          </p:cNvPr>
          <p:cNvSpPr/>
          <p:nvPr/>
        </p:nvSpPr>
        <p:spPr>
          <a:xfrm>
            <a:off x="4494321" y="451632"/>
            <a:ext cx="2743200" cy="12339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KMVC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92EA432-EE3F-477D-8B17-DFF928DD6EF6}"/>
              </a:ext>
            </a:extLst>
          </p:cNvPr>
          <p:cNvSpPr/>
          <p:nvPr/>
        </p:nvSpPr>
        <p:spPr>
          <a:xfrm>
            <a:off x="870012" y="1917577"/>
            <a:ext cx="2006353" cy="102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AQUISITION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43F8379-7C85-4F4A-A33A-4C0EB9B625EC}"/>
              </a:ext>
            </a:extLst>
          </p:cNvPr>
          <p:cNvSpPr/>
          <p:nvPr/>
        </p:nvSpPr>
        <p:spPr>
          <a:xfrm>
            <a:off x="3240350" y="1917577"/>
            <a:ext cx="2006353" cy="102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STORAGE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1A8164C-24A8-4C23-9FA4-EF42088E2A85}"/>
              </a:ext>
            </a:extLst>
          </p:cNvPr>
          <p:cNvSpPr/>
          <p:nvPr/>
        </p:nvSpPr>
        <p:spPr>
          <a:xfrm>
            <a:off x="5459767" y="1975280"/>
            <a:ext cx="2401411" cy="97210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DISSEMINATION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ABCB43-0631-42FB-83DE-FA843811FF10}"/>
              </a:ext>
            </a:extLst>
          </p:cNvPr>
          <p:cNvSpPr/>
          <p:nvPr/>
        </p:nvSpPr>
        <p:spPr>
          <a:xfrm>
            <a:off x="8566951" y="1917577"/>
            <a:ext cx="2219418" cy="102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 APPLICATION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61FB3EA-7B0F-469A-A8CC-F03B7D97573F}"/>
              </a:ext>
            </a:extLst>
          </p:cNvPr>
          <p:cNvCxnSpPr/>
          <p:nvPr/>
        </p:nvCxnSpPr>
        <p:spPr>
          <a:xfrm flipH="1">
            <a:off x="2494625" y="1271688"/>
            <a:ext cx="1979721" cy="7035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4950E10-09B2-43B9-95DD-66F31F03A244}"/>
              </a:ext>
            </a:extLst>
          </p:cNvPr>
          <p:cNvCxnSpPr>
            <a:cxnSpLocks/>
          </p:cNvCxnSpPr>
          <p:nvPr/>
        </p:nvCxnSpPr>
        <p:spPr>
          <a:xfrm flipH="1">
            <a:off x="4959969" y="1695635"/>
            <a:ext cx="286734" cy="2796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DA69B2C-0D0C-4383-83C5-C8465405B022}"/>
              </a:ext>
            </a:extLst>
          </p:cNvPr>
          <p:cNvCxnSpPr/>
          <p:nvPr/>
        </p:nvCxnSpPr>
        <p:spPr>
          <a:xfrm>
            <a:off x="7237521" y="1482571"/>
            <a:ext cx="1693415" cy="492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BB5FD7B-48E4-4D96-8FB9-25CDAE9E900E}"/>
              </a:ext>
            </a:extLst>
          </p:cNvPr>
          <p:cNvCxnSpPr/>
          <p:nvPr/>
        </p:nvCxnSpPr>
        <p:spPr>
          <a:xfrm>
            <a:off x="6418555" y="1695635"/>
            <a:ext cx="325145" cy="139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3CDED69-22C1-455B-945E-6D6CF5DC711F}"/>
              </a:ext>
            </a:extLst>
          </p:cNvPr>
          <p:cNvCxnSpPr/>
          <p:nvPr/>
        </p:nvCxnSpPr>
        <p:spPr>
          <a:xfrm flipH="1">
            <a:off x="2876365" y="2947385"/>
            <a:ext cx="1038687" cy="683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3BA4C2F8-08C0-4865-9B2B-8A828FFA49A9}"/>
              </a:ext>
            </a:extLst>
          </p:cNvPr>
          <p:cNvSpPr/>
          <p:nvPr/>
        </p:nvSpPr>
        <p:spPr>
          <a:xfrm>
            <a:off x="230820" y="3701988"/>
            <a:ext cx="2787588" cy="1884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Generated through connecting data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183F0E-1907-4645-9132-A103D3B6970D}"/>
              </a:ext>
            </a:extLst>
          </p:cNvPr>
          <p:cNvSpPr/>
          <p:nvPr/>
        </p:nvSpPr>
        <p:spPr>
          <a:xfrm>
            <a:off x="3755254" y="3844031"/>
            <a:ext cx="2340746" cy="16601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Digital storage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0F3BF5-AA66-4175-9204-225ADB59BF5B}"/>
              </a:ext>
            </a:extLst>
          </p:cNvPr>
          <p:cNvSpPr/>
          <p:nvPr/>
        </p:nvSpPr>
        <p:spPr>
          <a:xfrm>
            <a:off x="6832846" y="3910615"/>
            <a:ext cx="2401411" cy="15935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Physical storage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F6D7619-3BB4-4F74-ACEA-757F7C7DAC26}"/>
              </a:ext>
            </a:extLst>
          </p:cNvPr>
          <p:cNvCxnSpPr/>
          <p:nvPr/>
        </p:nvCxnSpPr>
        <p:spPr>
          <a:xfrm>
            <a:off x="4572000" y="3006219"/>
            <a:ext cx="461639" cy="6957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4F23F064-1B5A-418A-BD7C-394A6CE701F4}"/>
              </a:ext>
            </a:extLst>
          </p:cNvPr>
          <p:cNvCxnSpPr/>
          <p:nvPr/>
        </p:nvCxnSpPr>
        <p:spPr>
          <a:xfrm>
            <a:off x="5033639" y="2864176"/>
            <a:ext cx="2325949" cy="8378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653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5ACDC-E795-4F70-9790-DBB7B4B88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7B314-10EC-491D-97A3-8020DBC89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Cheng, L.C., Chen, K., Lee, M.C. and Li, K.M., 2021. User-Defined SWOT analysis–A change mining perspective on user-generated content.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Information Processing &amp; Management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58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(5), p.102613.</a:t>
            </a:r>
            <a:endParaRPr lang="en-GB" sz="14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Delfanti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2019. Machinic dispossession and augmented despotism: Digital work in an Amazon warehouse.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New Media &amp; Society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p.1461444819891613.</a:t>
            </a:r>
          </a:p>
          <a:p>
            <a:pPr mar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>
              <a:spcBef>
                <a:spcPts val="0"/>
              </a:spcBef>
              <a:spcAft>
                <a:spcPts val="0"/>
              </a:spcAft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Gil, Y. and Kim, J., 2019, April. Interactive knowledge acquisition tools: A tutoring perspective. In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Twenty-Fourth Annual Conference of the Cognitive Science Society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357-362). Routledge.</a:t>
            </a:r>
            <a:endParaRPr lang="en-GB" sz="14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Amazon Web Services, Inc.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Cloud Object Storage | Store &amp; Retrieve Data Anywhere | Amazon Simple Storage Service (S3)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&lt;https://aws.amazon.com/s3/?hp=tile&amp;so-exp=below&gt; [Accessed 4 June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Amazon Web Services, Inc.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AWS Storage Gateway | Amazon Web Services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&lt;https://aws.amazon.com/storagegateway/?hp=tile&amp;so-exp=below&amp;whats-new-cards.sort-by=item.additionalFields.postDateTime&amp;whats-new-cards.sort-order=desc&gt; [Accessed 4 June 2021].</a:t>
            </a: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692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257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Natalia Dedu (1816782)</dc:creator>
  <cp:lastModifiedBy>Natalia Dedu (1816782)</cp:lastModifiedBy>
  <cp:revision>3</cp:revision>
  <dcterms:created xsi:type="dcterms:W3CDTF">2021-06-04T12:28:10Z</dcterms:created>
  <dcterms:modified xsi:type="dcterms:W3CDTF">2021-06-04T12:48:44Z</dcterms:modified>
</cp:coreProperties>
</file>