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13"/>
  </p:notesMasterIdLst>
  <p:sldIdLst>
    <p:sldId id="258" r:id="rId2"/>
    <p:sldId id="257" r:id="rId3"/>
    <p:sldId id="259" r:id="rId4"/>
    <p:sldId id="267" r:id="rId5"/>
    <p:sldId id="262" r:id="rId6"/>
    <p:sldId id="260" r:id="rId7"/>
    <p:sldId id="266" r:id="rId8"/>
    <p:sldId id="261" r:id="rId9"/>
    <p:sldId id="263" r:id="rId10"/>
    <p:sldId id="264"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4994" autoAdjust="0"/>
  </p:normalViewPr>
  <p:slideViewPr>
    <p:cSldViewPr snapToGrid="0">
      <p:cViewPr varScale="1">
        <p:scale>
          <a:sx n="60" d="100"/>
          <a:sy n="60" d="100"/>
        </p:scale>
        <p:origin x="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Newing (2014825)" userId="829fbde2-81d7-4b41-b697-53b5218c071d" providerId="ADAL" clId="{747C5571-4861-47A7-B389-5DC1949C4692}"/>
    <pc:docChg chg="undo redo custSel addSld delSld modSld sldOrd">
      <pc:chgData name="Carys Newing (2014825)" userId="829fbde2-81d7-4b41-b697-53b5218c071d" providerId="ADAL" clId="{747C5571-4861-47A7-B389-5DC1949C4692}" dt="2023-09-12T17:53:19.550" v="2880" actId="20577"/>
      <pc:docMkLst>
        <pc:docMk/>
      </pc:docMkLst>
      <pc:sldChg chg="addSp delSp modSp del mod setBg modAnim">
        <pc:chgData name="Carys Newing (2014825)" userId="829fbde2-81d7-4b41-b697-53b5218c071d" providerId="ADAL" clId="{747C5571-4861-47A7-B389-5DC1949C4692}" dt="2023-08-08T14:02:31.884" v="27" actId="47"/>
        <pc:sldMkLst>
          <pc:docMk/>
          <pc:sldMk cId="14278836" sldId="256"/>
        </pc:sldMkLst>
        <pc:spChg chg="mod">
          <ac:chgData name="Carys Newing (2014825)" userId="829fbde2-81d7-4b41-b697-53b5218c071d" providerId="ADAL" clId="{747C5571-4861-47A7-B389-5DC1949C4692}" dt="2023-08-08T14:02:01.238" v="4" actId="26606"/>
          <ac:spMkLst>
            <pc:docMk/>
            <pc:sldMk cId="14278836" sldId="256"/>
            <ac:spMk id="2" creationId="{798DB82F-DDA4-C77A-F44B-4446D0306796}"/>
          </ac:spMkLst>
        </pc:spChg>
        <pc:spChg chg="add del">
          <ac:chgData name="Carys Newing (2014825)" userId="829fbde2-81d7-4b41-b697-53b5218c071d" providerId="ADAL" clId="{747C5571-4861-47A7-B389-5DC1949C4692}" dt="2023-08-08T14:02:01.238" v="4" actId="26606"/>
          <ac:spMkLst>
            <pc:docMk/>
            <pc:sldMk cId="14278836" sldId="256"/>
            <ac:spMk id="3" creationId="{D818CE6A-6B57-3A29-80FD-00DE3F4F1CEF}"/>
          </ac:spMkLst>
        </pc:spChg>
        <pc:spChg chg="add del">
          <ac:chgData name="Carys Newing (2014825)" userId="829fbde2-81d7-4b41-b697-53b5218c071d" providerId="ADAL" clId="{747C5571-4861-47A7-B389-5DC1949C4692}" dt="2023-08-08T14:02:01.238" v="4" actId="26606"/>
          <ac:spMkLst>
            <pc:docMk/>
            <pc:sldMk cId="14278836" sldId="256"/>
            <ac:spMk id="17" creationId="{BE229233-9672-4675-99B7-6CBCEF1CD415}"/>
          </ac:spMkLst>
        </pc:spChg>
        <pc:spChg chg="add del">
          <ac:chgData name="Carys Newing (2014825)" userId="829fbde2-81d7-4b41-b697-53b5218c071d" providerId="ADAL" clId="{747C5571-4861-47A7-B389-5DC1949C4692}" dt="2023-08-08T14:02:01.238" v="4" actId="26606"/>
          <ac:spMkLst>
            <pc:docMk/>
            <pc:sldMk cId="14278836" sldId="256"/>
            <ac:spMk id="18" creationId="{EC5FF010-B53C-46BE-BEEF-AF926A00F67F}"/>
          </ac:spMkLst>
        </pc:spChg>
        <pc:spChg chg="add del">
          <ac:chgData name="Carys Newing (2014825)" userId="829fbde2-81d7-4b41-b697-53b5218c071d" providerId="ADAL" clId="{747C5571-4861-47A7-B389-5DC1949C4692}" dt="2023-08-08T14:02:01.238" v="4" actId="26606"/>
          <ac:spMkLst>
            <pc:docMk/>
            <pc:sldMk cId="14278836" sldId="256"/>
            <ac:spMk id="20" creationId="{8509AD9C-1F43-4138-A72B-8CA988EDD475}"/>
          </ac:spMkLst>
        </pc:spChg>
        <pc:spChg chg="add del">
          <ac:chgData name="Carys Newing (2014825)" userId="829fbde2-81d7-4b41-b697-53b5218c071d" providerId="ADAL" clId="{747C5571-4861-47A7-B389-5DC1949C4692}" dt="2023-08-08T14:02:01.238" v="4" actId="26606"/>
          <ac:spMkLst>
            <pc:docMk/>
            <pc:sldMk cId="14278836" sldId="256"/>
            <ac:spMk id="25" creationId="{31112654-CCBC-4926-978F-3C603A88ECF8}"/>
          </ac:spMkLst>
        </pc:spChg>
        <pc:spChg chg="add del">
          <ac:chgData name="Carys Newing (2014825)" userId="829fbde2-81d7-4b41-b697-53b5218c071d" providerId="ADAL" clId="{747C5571-4861-47A7-B389-5DC1949C4692}" dt="2023-08-08T14:02:01.238" v="4" actId="26606"/>
          <ac:spMkLst>
            <pc:docMk/>
            <pc:sldMk cId="14278836" sldId="256"/>
            <ac:spMk id="27" creationId="{12315142-A00B-443A-951A-2F238D35A2C0}"/>
          </ac:spMkLst>
        </pc:spChg>
        <pc:spChg chg="add del">
          <ac:chgData name="Carys Newing (2014825)" userId="829fbde2-81d7-4b41-b697-53b5218c071d" providerId="ADAL" clId="{747C5571-4861-47A7-B389-5DC1949C4692}" dt="2023-08-08T14:02:01.238" v="4" actId="26606"/>
          <ac:spMkLst>
            <pc:docMk/>
            <pc:sldMk cId="14278836" sldId="256"/>
            <ac:spMk id="29" creationId="{A730E17C-2354-4000-87C9-31FF6B379BAF}"/>
          </ac:spMkLst>
        </pc:spChg>
        <pc:spChg chg="add del">
          <ac:chgData name="Carys Newing (2014825)" userId="829fbde2-81d7-4b41-b697-53b5218c071d" providerId="ADAL" clId="{747C5571-4861-47A7-B389-5DC1949C4692}" dt="2023-08-08T14:02:01.238" v="4" actId="26606"/>
          <ac:spMkLst>
            <pc:docMk/>
            <pc:sldMk cId="14278836" sldId="256"/>
            <ac:spMk id="31" creationId="{5567017F-B060-413D-AE1E-4429A5231435}"/>
          </ac:spMkLst>
        </pc:spChg>
        <pc:picChg chg="add del mod">
          <ac:chgData name="Carys Newing (2014825)" userId="829fbde2-81d7-4b41-b697-53b5218c071d" providerId="ADAL" clId="{747C5571-4861-47A7-B389-5DC1949C4692}" dt="2023-08-08T14:02:01.238" v="4" actId="26606"/>
          <ac:picMkLst>
            <pc:docMk/>
            <pc:sldMk cId="14278836" sldId="256"/>
            <ac:picMk id="19" creationId="{F8D191D5-CC01-2E41-0FC8-86E74B99EEA4}"/>
          </ac:picMkLst>
        </pc:picChg>
      </pc:sldChg>
      <pc:sldChg chg="modSp add del mod modNotesTx">
        <pc:chgData name="Carys Newing (2014825)" userId="829fbde2-81d7-4b41-b697-53b5218c071d" providerId="ADAL" clId="{747C5571-4861-47A7-B389-5DC1949C4692}" dt="2023-09-12T14:34:22.354" v="1968" actId="20577"/>
        <pc:sldMkLst>
          <pc:docMk/>
          <pc:sldMk cId="1122576486" sldId="257"/>
        </pc:sldMkLst>
        <pc:spChg chg="mod">
          <ac:chgData name="Carys Newing (2014825)" userId="829fbde2-81d7-4b41-b697-53b5218c071d" providerId="ADAL" clId="{747C5571-4861-47A7-B389-5DC1949C4692}" dt="2023-08-08T14:05:04.196" v="34"/>
          <ac:spMkLst>
            <pc:docMk/>
            <pc:sldMk cId="1122576486" sldId="257"/>
            <ac:spMk id="2" creationId="{AAA113F3-63CA-7249-1D6E-78E219464B9B}"/>
          </ac:spMkLst>
        </pc:spChg>
        <pc:spChg chg="mod">
          <ac:chgData name="Carys Newing (2014825)" userId="829fbde2-81d7-4b41-b697-53b5218c071d" providerId="ADAL" clId="{747C5571-4861-47A7-B389-5DC1949C4692}" dt="2023-08-08T14:05:04.196" v="34"/>
          <ac:spMkLst>
            <pc:docMk/>
            <pc:sldMk cId="1122576486" sldId="257"/>
            <ac:spMk id="3" creationId="{213BE0CC-3354-C001-74FA-C9545941A67D}"/>
          </ac:spMkLst>
        </pc:spChg>
        <pc:graphicFrameChg chg="mod">
          <ac:chgData name="Carys Newing (2014825)" userId="829fbde2-81d7-4b41-b697-53b5218c071d" providerId="ADAL" clId="{747C5571-4861-47A7-B389-5DC1949C4692}" dt="2023-09-10T13:53:24.196" v="289" actId="1076"/>
          <ac:graphicFrameMkLst>
            <pc:docMk/>
            <pc:sldMk cId="1122576486" sldId="257"/>
            <ac:graphicFrameMk id="6" creationId="{2B2CE04F-6AE3-34F3-E3F9-82DCB28D6590}"/>
          </ac:graphicFrameMkLst>
        </pc:graphicFrameChg>
      </pc:sldChg>
      <pc:sldChg chg="modSp new mod">
        <pc:chgData name="Carys Newing (2014825)" userId="829fbde2-81d7-4b41-b697-53b5218c071d" providerId="ADAL" clId="{747C5571-4861-47A7-B389-5DC1949C4692}" dt="2023-09-12T14:20:52.074" v="1320" actId="6549"/>
        <pc:sldMkLst>
          <pc:docMk/>
          <pc:sldMk cId="4115868553" sldId="258"/>
        </pc:sldMkLst>
        <pc:spChg chg="mod">
          <ac:chgData name="Carys Newing (2014825)" userId="829fbde2-81d7-4b41-b697-53b5218c071d" providerId="ADAL" clId="{747C5571-4861-47A7-B389-5DC1949C4692}" dt="2023-08-08T14:05:18.207" v="36" actId="14100"/>
          <ac:spMkLst>
            <pc:docMk/>
            <pc:sldMk cId="4115868553" sldId="258"/>
            <ac:spMk id="2" creationId="{AEF10EA4-3CFF-C567-0E7B-2C209548AC9B}"/>
          </ac:spMkLst>
        </pc:spChg>
        <pc:spChg chg="mod">
          <ac:chgData name="Carys Newing (2014825)" userId="829fbde2-81d7-4b41-b697-53b5218c071d" providerId="ADAL" clId="{747C5571-4861-47A7-B389-5DC1949C4692}" dt="2023-09-12T14:20:52.074" v="1320" actId="6549"/>
          <ac:spMkLst>
            <pc:docMk/>
            <pc:sldMk cId="4115868553" sldId="258"/>
            <ac:spMk id="3" creationId="{E161F1E2-4795-2744-9BCF-F677B7DE3794}"/>
          </ac:spMkLst>
        </pc:spChg>
      </pc:sldChg>
      <pc:sldChg chg="delSp modSp new mod modClrScheme chgLayout">
        <pc:chgData name="Carys Newing (2014825)" userId="829fbde2-81d7-4b41-b697-53b5218c071d" providerId="ADAL" clId="{747C5571-4861-47A7-B389-5DC1949C4692}" dt="2023-09-10T20:46:40.781" v="539" actId="20577"/>
        <pc:sldMkLst>
          <pc:docMk/>
          <pc:sldMk cId="738043661" sldId="259"/>
        </pc:sldMkLst>
        <pc:spChg chg="mod ord">
          <ac:chgData name="Carys Newing (2014825)" userId="829fbde2-81d7-4b41-b697-53b5218c071d" providerId="ADAL" clId="{747C5571-4861-47A7-B389-5DC1949C4692}" dt="2023-09-10T20:42:25.742" v="499" actId="700"/>
          <ac:spMkLst>
            <pc:docMk/>
            <pc:sldMk cId="738043661" sldId="259"/>
            <ac:spMk id="2" creationId="{04803F52-01E1-012F-9992-3E487C847F1F}"/>
          </ac:spMkLst>
        </pc:spChg>
        <pc:spChg chg="mod ord">
          <ac:chgData name="Carys Newing (2014825)" userId="829fbde2-81d7-4b41-b697-53b5218c071d" providerId="ADAL" clId="{747C5571-4861-47A7-B389-5DC1949C4692}" dt="2023-09-10T20:46:40.781" v="539" actId="20577"/>
          <ac:spMkLst>
            <pc:docMk/>
            <pc:sldMk cId="738043661" sldId="259"/>
            <ac:spMk id="3" creationId="{85B02F99-5176-2AC0-7C17-6DB385E3D95C}"/>
          </ac:spMkLst>
        </pc:spChg>
        <pc:graphicFrameChg chg="del mod ord">
          <ac:chgData name="Carys Newing (2014825)" userId="829fbde2-81d7-4b41-b697-53b5218c071d" providerId="ADAL" clId="{747C5571-4861-47A7-B389-5DC1949C4692}" dt="2023-09-10T20:46:14.968" v="508" actId="478"/>
          <ac:graphicFrameMkLst>
            <pc:docMk/>
            <pc:sldMk cId="738043661" sldId="259"/>
            <ac:graphicFrameMk id="6" creationId="{4845F888-F70D-09D0-F1B0-694DB590ECED}"/>
          </ac:graphicFrameMkLst>
        </pc:graphicFrameChg>
      </pc:sldChg>
      <pc:sldChg chg="modSp new mod">
        <pc:chgData name="Carys Newing (2014825)" userId="829fbde2-81d7-4b41-b697-53b5218c071d" providerId="ADAL" clId="{747C5571-4861-47A7-B389-5DC1949C4692}" dt="2023-09-10T19:55:25.252" v="491" actId="20577"/>
        <pc:sldMkLst>
          <pc:docMk/>
          <pc:sldMk cId="2762401454" sldId="260"/>
        </pc:sldMkLst>
        <pc:spChg chg="mod">
          <ac:chgData name="Carys Newing (2014825)" userId="829fbde2-81d7-4b41-b697-53b5218c071d" providerId="ADAL" clId="{747C5571-4861-47A7-B389-5DC1949C4692}" dt="2023-09-10T19:55:25.252" v="491" actId="20577"/>
          <ac:spMkLst>
            <pc:docMk/>
            <pc:sldMk cId="2762401454" sldId="260"/>
            <ac:spMk id="2" creationId="{F20FFBD8-BDA9-EA2B-2856-6BC67D7FF30C}"/>
          </ac:spMkLst>
        </pc:spChg>
        <pc:spChg chg="mod">
          <ac:chgData name="Carys Newing (2014825)" userId="829fbde2-81d7-4b41-b697-53b5218c071d" providerId="ADAL" clId="{747C5571-4861-47A7-B389-5DC1949C4692}" dt="2023-08-14T20:22:10.207" v="172" actId="20577"/>
          <ac:spMkLst>
            <pc:docMk/>
            <pc:sldMk cId="2762401454" sldId="260"/>
            <ac:spMk id="3" creationId="{867751B5-D532-D10E-C25C-0E41EDA7114E}"/>
          </ac:spMkLst>
        </pc:spChg>
        <pc:spChg chg="mod">
          <ac:chgData name="Carys Newing (2014825)" userId="829fbde2-81d7-4b41-b697-53b5218c071d" providerId="ADAL" clId="{747C5571-4861-47A7-B389-5DC1949C4692}" dt="2023-09-10T13:55:06.970" v="362" actId="20577"/>
          <ac:spMkLst>
            <pc:docMk/>
            <pc:sldMk cId="2762401454" sldId="260"/>
            <ac:spMk id="5" creationId="{1FD8F6A0-DC63-016F-3E94-D7D312357444}"/>
          </ac:spMkLst>
        </pc:spChg>
      </pc:sldChg>
      <pc:sldChg chg="addSp delSp modSp new mod modClrScheme chgLayout modNotesTx">
        <pc:chgData name="Carys Newing (2014825)" userId="829fbde2-81d7-4b41-b697-53b5218c071d" providerId="ADAL" clId="{747C5571-4861-47A7-B389-5DC1949C4692}" dt="2023-09-12T14:28:57.972" v="1501" actId="1076"/>
        <pc:sldMkLst>
          <pc:docMk/>
          <pc:sldMk cId="3278318395" sldId="261"/>
        </pc:sldMkLst>
        <pc:spChg chg="mod ord">
          <ac:chgData name="Carys Newing (2014825)" userId="829fbde2-81d7-4b41-b697-53b5218c071d" providerId="ADAL" clId="{747C5571-4861-47A7-B389-5DC1949C4692}" dt="2023-09-10T20:37:16.835" v="492" actId="700"/>
          <ac:spMkLst>
            <pc:docMk/>
            <pc:sldMk cId="3278318395" sldId="261"/>
            <ac:spMk id="2" creationId="{CB663300-6898-2CD8-C578-355676B09A72}"/>
          </ac:spMkLst>
        </pc:spChg>
        <pc:spChg chg="del mod ord">
          <ac:chgData name="Carys Newing (2014825)" userId="829fbde2-81d7-4b41-b697-53b5218c071d" providerId="ADAL" clId="{747C5571-4861-47A7-B389-5DC1949C4692}" dt="2023-09-10T20:37:16.835" v="492" actId="700"/>
          <ac:spMkLst>
            <pc:docMk/>
            <pc:sldMk cId="3278318395" sldId="261"/>
            <ac:spMk id="3" creationId="{D5DC2ABB-B3EA-CB3A-678C-14BC758A5DD1}"/>
          </ac:spMkLst>
        </pc:spChg>
        <pc:spChg chg="del">
          <ac:chgData name="Carys Newing (2014825)" userId="829fbde2-81d7-4b41-b697-53b5218c071d" providerId="ADAL" clId="{747C5571-4861-47A7-B389-5DC1949C4692}" dt="2023-09-10T20:37:16.835" v="492" actId="700"/>
          <ac:spMkLst>
            <pc:docMk/>
            <pc:sldMk cId="3278318395" sldId="261"/>
            <ac:spMk id="4" creationId="{9CD9B893-60A3-1556-4667-38C6265F3979}"/>
          </ac:spMkLst>
        </pc:spChg>
        <pc:spChg chg="add del mod ord">
          <ac:chgData name="Carys Newing (2014825)" userId="829fbde2-81d7-4b41-b697-53b5218c071d" providerId="ADAL" clId="{747C5571-4861-47A7-B389-5DC1949C4692}" dt="2023-09-10T20:37:21.619" v="493" actId="931"/>
          <ac:spMkLst>
            <pc:docMk/>
            <pc:sldMk cId="3278318395" sldId="261"/>
            <ac:spMk id="5" creationId="{E358C1C0-9B5A-B6F7-3AF2-07ADB139D296}"/>
          </ac:spMkLst>
        </pc:spChg>
        <pc:picChg chg="add mod">
          <ac:chgData name="Carys Newing (2014825)" userId="829fbde2-81d7-4b41-b697-53b5218c071d" providerId="ADAL" clId="{747C5571-4861-47A7-B389-5DC1949C4692}" dt="2023-09-12T14:28:57.972" v="1501" actId="1076"/>
          <ac:picMkLst>
            <pc:docMk/>
            <pc:sldMk cId="3278318395" sldId="261"/>
            <ac:picMk id="7" creationId="{3E6A6BF5-7E90-6F14-B944-9B69935C1487}"/>
          </ac:picMkLst>
        </pc:picChg>
      </pc:sldChg>
      <pc:sldChg chg="addSp modSp new mod modClrScheme chgLayout">
        <pc:chgData name="Carys Newing (2014825)" userId="829fbde2-81d7-4b41-b697-53b5218c071d" providerId="ADAL" clId="{747C5571-4861-47A7-B389-5DC1949C4692}" dt="2023-09-12T17:53:19.550" v="2880" actId="20577"/>
        <pc:sldMkLst>
          <pc:docMk/>
          <pc:sldMk cId="3425929269" sldId="262"/>
        </pc:sldMkLst>
        <pc:spChg chg="mod ord">
          <ac:chgData name="Carys Newing (2014825)" userId="829fbde2-81d7-4b41-b697-53b5218c071d" providerId="ADAL" clId="{747C5571-4861-47A7-B389-5DC1949C4692}" dt="2023-09-12T17:32:46.825" v="2798" actId="700"/>
          <ac:spMkLst>
            <pc:docMk/>
            <pc:sldMk cId="3425929269" sldId="262"/>
            <ac:spMk id="2" creationId="{F5F42077-4FE7-E6CC-A561-A006D74264FC}"/>
          </ac:spMkLst>
        </pc:spChg>
        <pc:spChg chg="mod ord">
          <ac:chgData name="Carys Newing (2014825)" userId="829fbde2-81d7-4b41-b697-53b5218c071d" providerId="ADAL" clId="{747C5571-4861-47A7-B389-5DC1949C4692}" dt="2023-09-12T17:32:58.067" v="2818" actId="14"/>
          <ac:spMkLst>
            <pc:docMk/>
            <pc:sldMk cId="3425929269" sldId="262"/>
            <ac:spMk id="3" creationId="{56D1590D-4F86-98A2-E7BD-08DFD07D8EB8}"/>
          </ac:spMkLst>
        </pc:spChg>
        <pc:spChg chg="mod ord">
          <ac:chgData name="Carys Newing (2014825)" userId="829fbde2-81d7-4b41-b697-53b5218c071d" providerId="ADAL" clId="{747C5571-4861-47A7-B389-5DC1949C4692}" dt="2023-09-12T17:53:19.550" v="2880" actId="20577"/>
          <ac:spMkLst>
            <pc:docMk/>
            <pc:sldMk cId="3425929269" sldId="262"/>
            <ac:spMk id="4" creationId="{B858E5D7-66FA-42CE-27B4-21FE7EFB7363}"/>
          </ac:spMkLst>
        </pc:spChg>
        <pc:spChg chg="add mod ord">
          <ac:chgData name="Carys Newing (2014825)" userId="829fbde2-81d7-4b41-b697-53b5218c071d" providerId="ADAL" clId="{747C5571-4861-47A7-B389-5DC1949C4692}" dt="2023-09-12T17:32:52.616" v="2816" actId="20577"/>
          <ac:spMkLst>
            <pc:docMk/>
            <pc:sldMk cId="3425929269" sldId="262"/>
            <ac:spMk id="5" creationId="{2B6E94EC-857A-365B-A4F9-76D1936EA73A}"/>
          </ac:spMkLst>
        </pc:spChg>
        <pc:spChg chg="add mod ord">
          <ac:chgData name="Carys Newing (2014825)" userId="829fbde2-81d7-4b41-b697-53b5218c071d" providerId="ADAL" clId="{747C5571-4861-47A7-B389-5DC1949C4692}" dt="2023-09-12T17:33:04.906" v="2835" actId="20577"/>
          <ac:spMkLst>
            <pc:docMk/>
            <pc:sldMk cId="3425929269" sldId="262"/>
            <ac:spMk id="6" creationId="{4F851C49-11AE-C9FD-474E-8386F45F4AE3}"/>
          </ac:spMkLst>
        </pc:spChg>
      </pc:sldChg>
      <pc:sldChg chg="addSp delSp modSp new mod modClrScheme chgLayout">
        <pc:chgData name="Carys Newing (2014825)" userId="829fbde2-81d7-4b41-b697-53b5218c071d" providerId="ADAL" clId="{747C5571-4861-47A7-B389-5DC1949C4692}" dt="2023-09-12T17:05:47.190" v="2738" actId="20577"/>
        <pc:sldMkLst>
          <pc:docMk/>
          <pc:sldMk cId="600159818" sldId="263"/>
        </pc:sldMkLst>
        <pc:spChg chg="mod ord">
          <ac:chgData name="Carys Newing (2014825)" userId="829fbde2-81d7-4b41-b697-53b5218c071d" providerId="ADAL" clId="{747C5571-4861-47A7-B389-5DC1949C4692}" dt="2023-09-12T16:14:21.297" v="2579" actId="700"/>
          <ac:spMkLst>
            <pc:docMk/>
            <pc:sldMk cId="600159818" sldId="263"/>
            <ac:spMk id="2" creationId="{F996EDBF-AA06-EF3B-B38D-B067EF5DD4AA}"/>
          </ac:spMkLst>
        </pc:spChg>
        <pc:spChg chg="del mod ord">
          <ac:chgData name="Carys Newing (2014825)" userId="829fbde2-81d7-4b41-b697-53b5218c071d" providerId="ADAL" clId="{747C5571-4861-47A7-B389-5DC1949C4692}" dt="2023-09-12T16:14:21.297" v="2579" actId="700"/>
          <ac:spMkLst>
            <pc:docMk/>
            <pc:sldMk cId="600159818" sldId="263"/>
            <ac:spMk id="3" creationId="{80692B30-4F31-B827-FA58-BB3C9BE8E7A5}"/>
          </ac:spMkLst>
        </pc:spChg>
        <pc:spChg chg="del">
          <ac:chgData name="Carys Newing (2014825)" userId="829fbde2-81d7-4b41-b697-53b5218c071d" providerId="ADAL" clId="{747C5571-4861-47A7-B389-5DC1949C4692}" dt="2023-09-12T16:14:21.297" v="2579" actId="700"/>
          <ac:spMkLst>
            <pc:docMk/>
            <pc:sldMk cId="600159818" sldId="263"/>
            <ac:spMk id="4" creationId="{13253D9D-E745-CA10-7316-6D9A44E89728}"/>
          </ac:spMkLst>
        </pc:spChg>
        <pc:spChg chg="add mod ord">
          <ac:chgData name="Carys Newing (2014825)" userId="829fbde2-81d7-4b41-b697-53b5218c071d" providerId="ADAL" clId="{747C5571-4861-47A7-B389-5DC1949C4692}" dt="2023-09-12T17:05:47.190" v="2738" actId="20577"/>
          <ac:spMkLst>
            <pc:docMk/>
            <pc:sldMk cId="600159818" sldId="263"/>
            <ac:spMk id="5" creationId="{7A0FEC5D-3C33-2F42-CC33-0BEEC0CD6424}"/>
          </ac:spMkLst>
        </pc:spChg>
      </pc:sldChg>
      <pc:sldChg chg="modSp new mod">
        <pc:chgData name="Carys Newing (2014825)" userId="829fbde2-81d7-4b41-b697-53b5218c071d" providerId="ADAL" clId="{747C5571-4861-47A7-B389-5DC1949C4692}" dt="2023-09-10T21:32:25.495" v="1318" actId="20577"/>
        <pc:sldMkLst>
          <pc:docMk/>
          <pc:sldMk cId="3818137321" sldId="264"/>
        </pc:sldMkLst>
        <pc:spChg chg="mod">
          <ac:chgData name="Carys Newing (2014825)" userId="829fbde2-81d7-4b41-b697-53b5218c071d" providerId="ADAL" clId="{747C5571-4861-47A7-B389-5DC1949C4692}" dt="2023-09-10T20:56:30.561" v="559" actId="20577"/>
          <ac:spMkLst>
            <pc:docMk/>
            <pc:sldMk cId="3818137321" sldId="264"/>
            <ac:spMk id="2" creationId="{DA330C68-3598-E321-0658-A283D3AF9B4C}"/>
          </ac:spMkLst>
        </pc:spChg>
        <pc:spChg chg="mod">
          <ac:chgData name="Carys Newing (2014825)" userId="829fbde2-81d7-4b41-b697-53b5218c071d" providerId="ADAL" clId="{747C5571-4861-47A7-B389-5DC1949C4692}" dt="2023-09-10T21:32:25.495" v="1318" actId="20577"/>
          <ac:spMkLst>
            <pc:docMk/>
            <pc:sldMk cId="3818137321" sldId="264"/>
            <ac:spMk id="3" creationId="{A12293CC-22C6-BA11-A5D2-C8BB8F478641}"/>
          </ac:spMkLst>
        </pc:spChg>
      </pc:sldChg>
      <pc:sldChg chg="addSp delSp modSp new del mod modClrScheme chgLayout">
        <pc:chgData name="Carys Newing (2014825)" userId="829fbde2-81d7-4b41-b697-53b5218c071d" providerId="ADAL" clId="{747C5571-4861-47A7-B389-5DC1949C4692}" dt="2023-09-10T21:38:26.774" v="1319" actId="2696"/>
        <pc:sldMkLst>
          <pc:docMk/>
          <pc:sldMk cId="4130026377" sldId="265"/>
        </pc:sldMkLst>
        <pc:spChg chg="del mod ord">
          <ac:chgData name="Carys Newing (2014825)" userId="829fbde2-81d7-4b41-b697-53b5218c071d" providerId="ADAL" clId="{747C5571-4861-47A7-B389-5DC1949C4692}" dt="2023-09-10T19:47:06.992" v="425" actId="700"/>
          <ac:spMkLst>
            <pc:docMk/>
            <pc:sldMk cId="4130026377" sldId="265"/>
            <ac:spMk id="2" creationId="{59C5BEC4-D7C2-2549-152B-834E510C5405}"/>
          </ac:spMkLst>
        </pc:spChg>
        <pc:spChg chg="del mod ord">
          <ac:chgData name="Carys Newing (2014825)" userId="829fbde2-81d7-4b41-b697-53b5218c071d" providerId="ADAL" clId="{747C5571-4861-47A7-B389-5DC1949C4692}" dt="2023-09-10T19:47:06.992" v="425" actId="700"/>
          <ac:spMkLst>
            <pc:docMk/>
            <pc:sldMk cId="4130026377" sldId="265"/>
            <ac:spMk id="3" creationId="{71459F77-1320-39E9-977E-0500DCCB1D52}"/>
          </ac:spMkLst>
        </pc:spChg>
        <pc:spChg chg="del mod ord">
          <ac:chgData name="Carys Newing (2014825)" userId="829fbde2-81d7-4b41-b697-53b5218c071d" providerId="ADAL" clId="{747C5571-4861-47A7-B389-5DC1949C4692}" dt="2023-09-10T19:47:06.992" v="425" actId="700"/>
          <ac:spMkLst>
            <pc:docMk/>
            <pc:sldMk cId="4130026377" sldId="265"/>
            <ac:spMk id="4" creationId="{F636EECE-E4D8-FCD1-233F-B82AA66DC22E}"/>
          </ac:spMkLst>
        </pc:spChg>
        <pc:spChg chg="del">
          <ac:chgData name="Carys Newing (2014825)" userId="829fbde2-81d7-4b41-b697-53b5218c071d" providerId="ADAL" clId="{747C5571-4861-47A7-B389-5DC1949C4692}" dt="2023-09-10T19:47:06.992" v="425" actId="700"/>
          <ac:spMkLst>
            <pc:docMk/>
            <pc:sldMk cId="4130026377" sldId="265"/>
            <ac:spMk id="5" creationId="{CDB61AAA-96BB-B368-F5CB-06EC901E1378}"/>
          </ac:spMkLst>
        </pc:spChg>
        <pc:spChg chg="del">
          <ac:chgData name="Carys Newing (2014825)" userId="829fbde2-81d7-4b41-b697-53b5218c071d" providerId="ADAL" clId="{747C5571-4861-47A7-B389-5DC1949C4692}" dt="2023-09-10T19:47:06.992" v="425" actId="700"/>
          <ac:spMkLst>
            <pc:docMk/>
            <pc:sldMk cId="4130026377" sldId="265"/>
            <ac:spMk id="6" creationId="{35F3C117-8C2C-F498-3596-C1109E5DFD0E}"/>
          </ac:spMkLst>
        </pc:spChg>
        <pc:spChg chg="add mod ord">
          <ac:chgData name="Carys Newing (2014825)" userId="829fbde2-81d7-4b41-b697-53b5218c071d" providerId="ADAL" clId="{747C5571-4861-47A7-B389-5DC1949C4692}" dt="2023-09-10T19:47:06.992" v="425" actId="700"/>
          <ac:spMkLst>
            <pc:docMk/>
            <pc:sldMk cId="4130026377" sldId="265"/>
            <ac:spMk id="7" creationId="{DCE06E46-4879-A3EA-4C4B-C7EAEA9717B2}"/>
          </ac:spMkLst>
        </pc:spChg>
        <pc:spChg chg="add del mod ord">
          <ac:chgData name="Carys Newing (2014825)" userId="829fbde2-81d7-4b41-b697-53b5218c071d" providerId="ADAL" clId="{747C5571-4861-47A7-B389-5DC1949C4692}" dt="2023-09-10T19:47:23.531" v="429"/>
          <ac:spMkLst>
            <pc:docMk/>
            <pc:sldMk cId="4130026377" sldId="265"/>
            <ac:spMk id="8" creationId="{592EF585-8020-C411-C85C-BECB83974D08}"/>
          </ac:spMkLst>
        </pc:spChg>
        <pc:spChg chg="add mod ord">
          <ac:chgData name="Carys Newing (2014825)" userId="829fbde2-81d7-4b41-b697-53b5218c071d" providerId="ADAL" clId="{747C5571-4861-47A7-B389-5DC1949C4692}" dt="2023-09-10T19:47:06.992" v="425" actId="700"/>
          <ac:spMkLst>
            <pc:docMk/>
            <pc:sldMk cId="4130026377" sldId="265"/>
            <ac:spMk id="9" creationId="{0D6F6F2B-B514-37F3-F88C-FCC59338F903}"/>
          </ac:spMkLst>
        </pc:spChg>
        <pc:picChg chg="add del mod">
          <ac:chgData name="Carys Newing (2014825)" userId="829fbde2-81d7-4b41-b697-53b5218c071d" providerId="ADAL" clId="{747C5571-4861-47A7-B389-5DC1949C4692}" dt="2023-09-10T19:47:23.531" v="429"/>
          <ac:picMkLst>
            <pc:docMk/>
            <pc:sldMk cId="4130026377" sldId="265"/>
            <ac:picMk id="10" creationId="{F5A2CBFC-C845-8A07-AAB0-F677608B7FDF}"/>
          </ac:picMkLst>
        </pc:picChg>
      </pc:sldChg>
      <pc:sldChg chg="addSp delSp modSp new mod ord modNotesTx">
        <pc:chgData name="Carys Newing (2014825)" userId="829fbde2-81d7-4b41-b697-53b5218c071d" providerId="ADAL" clId="{747C5571-4861-47A7-B389-5DC1949C4692}" dt="2023-09-10T21:10:00.213" v="561"/>
        <pc:sldMkLst>
          <pc:docMk/>
          <pc:sldMk cId="2857684093" sldId="266"/>
        </pc:sldMkLst>
        <pc:spChg chg="mod">
          <ac:chgData name="Carys Newing (2014825)" userId="829fbde2-81d7-4b41-b697-53b5218c071d" providerId="ADAL" clId="{747C5571-4861-47A7-B389-5DC1949C4692}" dt="2023-09-10T19:49:55.981" v="465" actId="20577"/>
          <ac:spMkLst>
            <pc:docMk/>
            <pc:sldMk cId="2857684093" sldId="266"/>
            <ac:spMk id="2" creationId="{1AD7D545-BB8B-933D-572A-3C8FA5F80192}"/>
          </ac:spMkLst>
        </pc:spChg>
        <pc:spChg chg="del">
          <ac:chgData name="Carys Newing (2014825)" userId="829fbde2-81d7-4b41-b697-53b5218c071d" providerId="ADAL" clId="{747C5571-4861-47A7-B389-5DC1949C4692}" dt="2023-09-10T19:47:50.953" v="431" actId="931"/>
          <ac:spMkLst>
            <pc:docMk/>
            <pc:sldMk cId="2857684093" sldId="266"/>
            <ac:spMk id="3" creationId="{77745E4F-4F80-1A4B-9C46-F3EDBBC955B2}"/>
          </ac:spMkLst>
        </pc:spChg>
        <pc:picChg chg="add mod">
          <ac:chgData name="Carys Newing (2014825)" userId="829fbde2-81d7-4b41-b697-53b5218c071d" providerId="ADAL" clId="{747C5571-4861-47A7-B389-5DC1949C4692}" dt="2023-09-10T20:41:02.119" v="498" actId="1076"/>
          <ac:picMkLst>
            <pc:docMk/>
            <pc:sldMk cId="2857684093" sldId="266"/>
            <ac:picMk id="5" creationId="{A7D813ED-7B79-6316-19F2-FF3E93B2FDE4}"/>
          </ac:picMkLst>
        </pc:picChg>
      </pc:sldChg>
      <pc:sldChg chg="addSp modSp new mod ord modClrScheme chgLayout modNotesTx">
        <pc:chgData name="Carys Newing (2014825)" userId="829fbde2-81d7-4b41-b697-53b5218c071d" providerId="ADAL" clId="{747C5571-4861-47A7-B389-5DC1949C4692}" dt="2023-09-12T16:02:28.049" v="2578" actId="20577"/>
        <pc:sldMkLst>
          <pc:docMk/>
          <pc:sldMk cId="3027256924" sldId="267"/>
        </pc:sldMkLst>
        <pc:spChg chg="mod ord">
          <ac:chgData name="Carys Newing (2014825)" userId="829fbde2-81d7-4b41-b697-53b5218c071d" providerId="ADAL" clId="{747C5571-4861-47A7-B389-5DC1949C4692}" dt="2023-09-12T16:02:28.049" v="2578" actId="20577"/>
          <ac:spMkLst>
            <pc:docMk/>
            <pc:sldMk cId="3027256924" sldId="267"/>
            <ac:spMk id="2" creationId="{7E58EF11-BD92-8C98-A8A8-E2127962FBA4}"/>
          </ac:spMkLst>
        </pc:spChg>
        <pc:spChg chg="mod ord">
          <ac:chgData name="Carys Newing (2014825)" userId="829fbde2-81d7-4b41-b697-53b5218c071d" providerId="ADAL" clId="{747C5571-4861-47A7-B389-5DC1949C4692}" dt="2023-09-12T15:39:10.337" v="2327" actId="20577"/>
          <ac:spMkLst>
            <pc:docMk/>
            <pc:sldMk cId="3027256924" sldId="267"/>
            <ac:spMk id="3" creationId="{937AC479-2E4A-7E75-E8EC-A0EBD4A54335}"/>
          </ac:spMkLst>
        </pc:spChg>
        <pc:spChg chg="mod ord">
          <ac:chgData name="Carys Newing (2014825)" userId="829fbde2-81d7-4b41-b697-53b5218c071d" providerId="ADAL" clId="{747C5571-4861-47A7-B389-5DC1949C4692}" dt="2023-09-12T16:00:25.097" v="2570" actId="20577"/>
          <ac:spMkLst>
            <pc:docMk/>
            <pc:sldMk cId="3027256924" sldId="267"/>
            <ac:spMk id="4" creationId="{99A17F9E-4CB2-DBE6-62F8-E2BACFFC10AD}"/>
          </ac:spMkLst>
        </pc:spChg>
        <pc:spChg chg="add mod ord">
          <ac:chgData name="Carys Newing (2014825)" userId="829fbde2-81d7-4b41-b697-53b5218c071d" providerId="ADAL" clId="{747C5571-4861-47A7-B389-5DC1949C4692}" dt="2023-09-12T15:38:53.174" v="2313" actId="20577"/>
          <ac:spMkLst>
            <pc:docMk/>
            <pc:sldMk cId="3027256924" sldId="267"/>
            <ac:spMk id="5" creationId="{3E337DAB-EBA7-0421-F2E3-C8010E7EFDB1}"/>
          </ac:spMkLst>
        </pc:spChg>
        <pc:spChg chg="add mod ord">
          <ac:chgData name="Carys Newing (2014825)" userId="829fbde2-81d7-4b41-b697-53b5218c071d" providerId="ADAL" clId="{747C5571-4861-47A7-B389-5DC1949C4692}" dt="2023-09-12T15:39:14.387" v="2335" actId="20577"/>
          <ac:spMkLst>
            <pc:docMk/>
            <pc:sldMk cId="3027256924" sldId="267"/>
            <ac:spMk id="6" creationId="{6FB3841E-241F-9475-E10B-63A08315BAD5}"/>
          </ac:spMkLst>
        </pc:spChg>
      </pc:sldChg>
    </pc:docChg>
  </pc:docChgLst>
  <pc:docChgLst>
    <pc:chgData name="Carys Newing (2014825)" userId="829fbde2-81d7-4b41-b697-53b5218c071d" providerId="ADAL" clId="{8C6F5306-8E7F-9F4D-A9AD-5000F47CB391}"/>
    <pc:docChg chg="undo custSel addSld delSld modSld">
      <pc:chgData name="Carys Newing (2014825)" userId="829fbde2-81d7-4b41-b697-53b5218c071d" providerId="ADAL" clId="{8C6F5306-8E7F-9F4D-A9AD-5000F47CB391}" dt="2023-09-21T19:55:18.978" v="8069" actId="20577"/>
      <pc:docMkLst>
        <pc:docMk/>
      </pc:docMkLst>
      <pc:sldChg chg="modSp modNotesTx">
        <pc:chgData name="Carys Newing (2014825)" userId="829fbde2-81d7-4b41-b697-53b5218c071d" providerId="ADAL" clId="{8C6F5306-8E7F-9F4D-A9AD-5000F47CB391}" dt="2023-09-21T18:24:41.178" v="6781" actId="20577"/>
        <pc:sldMkLst>
          <pc:docMk/>
          <pc:sldMk cId="1122576486" sldId="257"/>
        </pc:sldMkLst>
        <pc:graphicFrameChg chg="modGraphic">
          <ac:chgData name="Carys Newing (2014825)" userId="829fbde2-81d7-4b41-b697-53b5218c071d" providerId="ADAL" clId="{8C6F5306-8E7F-9F4D-A9AD-5000F47CB391}" dt="2023-09-18T20:05:01.698" v="112" actId="20577"/>
          <ac:graphicFrameMkLst>
            <pc:docMk/>
            <pc:sldMk cId="1122576486" sldId="257"/>
            <ac:graphicFrameMk id="6" creationId="{2B2CE04F-6AE3-34F3-E3F9-82DCB28D6590}"/>
          </ac:graphicFrameMkLst>
        </pc:graphicFrameChg>
      </pc:sldChg>
      <pc:sldChg chg="modSp modNotesTx">
        <pc:chgData name="Carys Newing (2014825)" userId="829fbde2-81d7-4b41-b697-53b5218c071d" providerId="ADAL" clId="{8C6F5306-8E7F-9F4D-A9AD-5000F47CB391}" dt="2023-09-20T15:57:18.591" v="6742" actId="20577"/>
        <pc:sldMkLst>
          <pc:docMk/>
          <pc:sldMk cId="4115868553" sldId="258"/>
        </pc:sldMkLst>
        <pc:spChg chg="mod">
          <ac:chgData name="Carys Newing (2014825)" userId="829fbde2-81d7-4b41-b697-53b5218c071d" providerId="ADAL" clId="{8C6F5306-8E7F-9F4D-A9AD-5000F47CB391}" dt="2023-09-18T20:14:29.222" v="152" actId="20577"/>
          <ac:spMkLst>
            <pc:docMk/>
            <pc:sldMk cId="4115868553" sldId="258"/>
            <ac:spMk id="3" creationId="{E161F1E2-4795-2744-9BCF-F677B7DE3794}"/>
          </ac:spMkLst>
        </pc:spChg>
      </pc:sldChg>
      <pc:sldChg chg="addSp delSp modSp modNotesTx">
        <pc:chgData name="Carys Newing (2014825)" userId="829fbde2-81d7-4b41-b697-53b5218c071d" providerId="ADAL" clId="{8C6F5306-8E7F-9F4D-A9AD-5000F47CB391}" dt="2023-09-21T18:43:17.442" v="7123" actId="20577"/>
        <pc:sldMkLst>
          <pc:docMk/>
          <pc:sldMk cId="738043661" sldId="259"/>
        </pc:sldMkLst>
        <pc:spChg chg="mod">
          <ac:chgData name="Carys Newing (2014825)" userId="829fbde2-81d7-4b41-b697-53b5218c071d" providerId="ADAL" clId="{8C6F5306-8E7F-9F4D-A9AD-5000F47CB391}" dt="2023-09-18T20:32:07.859" v="237" actId="20577"/>
          <ac:spMkLst>
            <pc:docMk/>
            <pc:sldMk cId="738043661" sldId="259"/>
            <ac:spMk id="3" creationId="{85B02F99-5176-2AC0-7C17-6DB385E3D95C}"/>
          </ac:spMkLst>
        </pc:spChg>
        <pc:inkChg chg="add del">
          <ac:chgData name="Carys Newing (2014825)" userId="829fbde2-81d7-4b41-b697-53b5218c071d" providerId="ADAL" clId="{8C6F5306-8E7F-9F4D-A9AD-5000F47CB391}" dt="2023-09-18T20:31:50.119" v="233"/>
          <ac:inkMkLst>
            <pc:docMk/>
            <pc:sldMk cId="738043661" sldId="259"/>
            <ac:inkMk id="4" creationId="{B49545B7-E30A-7D82-BDCF-6E95AA84D4ED}"/>
          </ac:inkMkLst>
        </pc:inkChg>
        <pc:inkChg chg="add del">
          <ac:chgData name="Carys Newing (2014825)" userId="829fbde2-81d7-4b41-b697-53b5218c071d" providerId="ADAL" clId="{8C6F5306-8E7F-9F4D-A9AD-5000F47CB391}" dt="2023-09-18T20:31:49.785" v="232"/>
          <ac:inkMkLst>
            <pc:docMk/>
            <pc:sldMk cId="738043661" sldId="259"/>
            <ac:inkMk id="5" creationId="{C63B6795-32D5-9298-0D2B-8A740E4BF130}"/>
          </ac:inkMkLst>
        </pc:inkChg>
      </pc:sldChg>
      <pc:sldChg chg="addSp delSp modSp modNotesTx">
        <pc:chgData name="Carys Newing (2014825)" userId="829fbde2-81d7-4b41-b697-53b5218c071d" providerId="ADAL" clId="{8C6F5306-8E7F-9F4D-A9AD-5000F47CB391}" dt="2023-09-21T19:29:05.099" v="7475" actId="20577"/>
        <pc:sldMkLst>
          <pc:docMk/>
          <pc:sldMk cId="2762401454" sldId="260"/>
        </pc:sldMkLst>
        <pc:spChg chg="mod">
          <ac:chgData name="Carys Newing (2014825)" userId="829fbde2-81d7-4b41-b697-53b5218c071d" providerId="ADAL" clId="{8C6F5306-8E7F-9F4D-A9AD-5000F47CB391}" dt="2023-09-18T23:37:09.512" v="1837" actId="20577"/>
          <ac:spMkLst>
            <pc:docMk/>
            <pc:sldMk cId="2762401454" sldId="260"/>
            <ac:spMk id="4" creationId="{303C9A1B-0125-3817-A465-101AC2F81389}"/>
          </ac:spMkLst>
        </pc:spChg>
        <pc:inkChg chg="add del">
          <ac:chgData name="Carys Newing (2014825)" userId="829fbde2-81d7-4b41-b697-53b5218c071d" providerId="ADAL" clId="{8C6F5306-8E7F-9F4D-A9AD-5000F47CB391}" dt="2023-09-19T00:51:47.105" v="2312"/>
          <ac:inkMkLst>
            <pc:docMk/>
            <pc:sldMk cId="2762401454" sldId="260"/>
            <ac:inkMk id="7" creationId="{ECA20A15-69FF-38F8-2F4D-1E03C36D7743}"/>
          </ac:inkMkLst>
        </pc:inkChg>
        <pc:inkChg chg="add del">
          <ac:chgData name="Carys Newing (2014825)" userId="829fbde2-81d7-4b41-b697-53b5218c071d" providerId="ADAL" clId="{8C6F5306-8E7F-9F4D-A9AD-5000F47CB391}" dt="2023-09-19T00:51:42.905" v="2309"/>
          <ac:inkMkLst>
            <pc:docMk/>
            <pc:sldMk cId="2762401454" sldId="260"/>
            <ac:inkMk id="8" creationId="{F7F503C9-0B48-6006-9F64-83D3AE30BF2A}"/>
          </ac:inkMkLst>
        </pc:inkChg>
        <pc:inkChg chg="add del reco">
          <ac:chgData name="Carys Newing (2014825)" userId="829fbde2-81d7-4b41-b697-53b5218c071d" providerId="ADAL" clId="{8C6F5306-8E7F-9F4D-A9AD-5000F47CB391}" dt="2023-09-19T00:51:42.905" v="2309"/>
          <ac:inkMkLst>
            <pc:docMk/>
            <pc:sldMk cId="2762401454" sldId="260"/>
            <ac:inkMk id="9" creationId="{C7EEBF02-D5EB-050E-A942-1645055714D5}"/>
          </ac:inkMkLst>
        </pc:inkChg>
        <pc:inkChg chg="add del">
          <ac:chgData name="Carys Newing (2014825)" userId="829fbde2-81d7-4b41-b697-53b5218c071d" providerId="ADAL" clId="{8C6F5306-8E7F-9F4D-A9AD-5000F47CB391}" dt="2023-09-19T00:51:45.999" v="2311"/>
          <ac:inkMkLst>
            <pc:docMk/>
            <pc:sldMk cId="2762401454" sldId="260"/>
            <ac:inkMk id="10" creationId="{B3DC55C1-AFA3-1FDB-BC02-21D783A4C4A0}"/>
          </ac:inkMkLst>
        </pc:inkChg>
      </pc:sldChg>
      <pc:sldChg chg="modNotesTx">
        <pc:chgData name="Carys Newing (2014825)" userId="829fbde2-81d7-4b41-b697-53b5218c071d" providerId="ADAL" clId="{8C6F5306-8E7F-9F4D-A9AD-5000F47CB391}" dt="2023-09-21T19:46:34.339" v="8036" actId="20577"/>
        <pc:sldMkLst>
          <pc:docMk/>
          <pc:sldMk cId="3278318395" sldId="261"/>
        </pc:sldMkLst>
      </pc:sldChg>
      <pc:sldChg chg="delSp modSp mod modClrScheme chgLayout modNotesTx">
        <pc:chgData name="Carys Newing (2014825)" userId="829fbde2-81d7-4b41-b697-53b5218c071d" providerId="ADAL" clId="{8C6F5306-8E7F-9F4D-A9AD-5000F47CB391}" dt="2023-09-21T18:53:41.584" v="7441" actId="20577"/>
        <pc:sldMkLst>
          <pc:docMk/>
          <pc:sldMk cId="3425929269" sldId="262"/>
        </pc:sldMkLst>
        <pc:spChg chg="mod ord">
          <ac:chgData name="Carys Newing (2014825)" userId="829fbde2-81d7-4b41-b697-53b5218c071d" providerId="ADAL" clId="{8C6F5306-8E7F-9F4D-A9AD-5000F47CB391}" dt="2023-09-18T21:04:32.657" v="562" actId="700"/>
          <ac:spMkLst>
            <pc:docMk/>
            <pc:sldMk cId="3425929269" sldId="262"/>
            <ac:spMk id="2" creationId="{F5F42077-4FE7-E6CC-A561-A006D74264FC}"/>
          </ac:spMkLst>
        </pc:spChg>
        <pc:spChg chg="mod ord">
          <ac:chgData name="Carys Newing (2014825)" userId="829fbde2-81d7-4b41-b697-53b5218c071d" providerId="ADAL" clId="{8C6F5306-8E7F-9F4D-A9AD-5000F47CB391}" dt="2023-09-18T21:10:34.843" v="857" actId="20577"/>
          <ac:spMkLst>
            <pc:docMk/>
            <pc:sldMk cId="3425929269" sldId="262"/>
            <ac:spMk id="3" creationId="{56D1590D-4F86-98A2-E7BD-08DFD07D8EB8}"/>
          </ac:spMkLst>
        </pc:spChg>
        <pc:spChg chg="del mod ord">
          <ac:chgData name="Carys Newing (2014825)" userId="829fbde2-81d7-4b41-b697-53b5218c071d" providerId="ADAL" clId="{8C6F5306-8E7F-9F4D-A9AD-5000F47CB391}" dt="2023-09-18T21:07:13.745" v="608" actId="478"/>
          <ac:spMkLst>
            <pc:docMk/>
            <pc:sldMk cId="3425929269" sldId="262"/>
            <ac:spMk id="4" creationId="{B858E5D7-66FA-42CE-27B4-21FE7EFB7363}"/>
          </ac:spMkLst>
        </pc:spChg>
        <pc:spChg chg="mod ord">
          <ac:chgData name="Carys Newing (2014825)" userId="829fbde2-81d7-4b41-b697-53b5218c071d" providerId="ADAL" clId="{8C6F5306-8E7F-9F4D-A9AD-5000F47CB391}" dt="2023-09-18T21:04:32.657" v="562" actId="700"/>
          <ac:spMkLst>
            <pc:docMk/>
            <pc:sldMk cId="3425929269" sldId="262"/>
            <ac:spMk id="5" creationId="{2B6E94EC-857A-365B-A4F9-76D1936EA73A}"/>
          </ac:spMkLst>
        </pc:spChg>
        <pc:spChg chg="del mod ord">
          <ac:chgData name="Carys Newing (2014825)" userId="829fbde2-81d7-4b41-b697-53b5218c071d" providerId="ADAL" clId="{8C6F5306-8E7F-9F4D-A9AD-5000F47CB391}" dt="2023-09-18T21:06:51.270" v="605" actId="478"/>
          <ac:spMkLst>
            <pc:docMk/>
            <pc:sldMk cId="3425929269" sldId="262"/>
            <ac:spMk id="6" creationId="{4F851C49-11AE-C9FD-474E-8386F45F4AE3}"/>
          </ac:spMkLst>
        </pc:spChg>
      </pc:sldChg>
      <pc:sldChg chg="modNotesTx">
        <pc:chgData name="Carys Newing (2014825)" userId="829fbde2-81d7-4b41-b697-53b5218c071d" providerId="ADAL" clId="{8C6F5306-8E7F-9F4D-A9AD-5000F47CB391}" dt="2023-09-21T19:55:18.978" v="8069" actId="20577"/>
        <pc:sldMkLst>
          <pc:docMk/>
          <pc:sldMk cId="600159818" sldId="263"/>
        </pc:sldMkLst>
      </pc:sldChg>
      <pc:sldChg chg="modNotesTx">
        <pc:chgData name="Carys Newing (2014825)" userId="829fbde2-81d7-4b41-b697-53b5218c071d" providerId="ADAL" clId="{8C6F5306-8E7F-9F4D-A9AD-5000F47CB391}" dt="2023-09-19T02:53:16.867" v="6543" actId="20577"/>
        <pc:sldMkLst>
          <pc:docMk/>
          <pc:sldMk cId="3818137321" sldId="264"/>
        </pc:sldMkLst>
      </pc:sldChg>
      <pc:sldChg chg="modNotesTx">
        <pc:chgData name="Carys Newing (2014825)" userId="829fbde2-81d7-4b41-b697-53b5218c071d" providerId="ADAL" clId="{8C6F5306-8E7F-9F4D-A9AD-5000F47CB391}" dt="2023-09-19T01:44:53.743" v="3568" actId="20577"/>
        <pc:sldMkLst>
          <pc:docMk/>
          <pc:sldMk cId="2857684093" sldId="266"/>
        </pc:sldMkLst>
      </pc:sldChg>
      <pc:sldChg chg="addSp delSp modSp modNotesTx">
        <pc:chgData name="Carys Newing (2014825)" userId="829fbde2-81d7-4b41-b697-53b5218c071d" providerId="ADAL" clId="{8C6F5306-8E7F-9F4D-A9AD-5000F47CB391}" dt="2023-09-21T18:48:09.480" v="7316" actId="20577"/>
        <pc:sldMkLst>
          <pc:docMk/>
          <pc:sldMk cId="3027256924" sldId="267"/>
        </pc:sldMkLst>
        <pc:spChg chg="mod">
          <ac:chgData name="Carys Newing (2014825)" userId="829fbde2-81d7-4b41-b697-53b5218c071d" providerId="ADAL" clId="{8C6F5306-8E7F-9F4D-A9AD-5000F47CB391}" dt="2023-09-17T21:01:21.461" v="7" actId="20577"/>
          <ac:spMkLst>
            <pc:docMk/>
            <pc:sldMk cId="3027256924" sldId="267"/>
            <ac:spMk id="2" creationId="{7E58EF11-BD92-8C98-A8A8-E2127962FBA4}"/>
          </ac:spMkLst>
        </pc:spChg>
        <pc:spChg chg="mod">
          <ac:chgData name="Carys Newing (2014825)" userId="829fbde2-81d7-4b41-b697-53b5218c071d" providerId="ADAL" clId="{8C6F5306-8E7F-9F4D-A9AD-5000F47CB391}" dt="2023-09-18T20:54:48.551" v="527" actId="20577"/>
          <ac:spMkLst>
            <pc:docMk/>
            <pc:sldMk cId="3027256924" sldId="267"/>
            <ac:spMk id="4" creationId="{99A17F9E-4CB2-DBE6-62F8-E2BACFFC10AD}"/>
          </ac:spMkLst>
        </pc:spChg>
        <pc:inkChg chg="add del">
          <ac:chgData name="Carys Newing (2014825)" userId="829fbde2-81d7-4b41-b697-53b5218c071d" providerId="ADAL" clId="{8C6F5306-8E7F-9F4D-A9AD-5000F47CB391}" dt="2023-09-17T21:00:55.412" v="1"/>
          <ac:inkMkLst>
            <pc:docMk/>
            <pc:sldMk cId="3027256924" sldId="267"/>
            <ac:inkMk id="7" creationId="{C9E3DB1A-5E2E-B954-0AE4-F8EFF0D3B3C3}"/>
          </ac:inkMkLst>
        </pc:inkChg>
        <pc:inkChg chg="add del">
          <ac:chgData name="Carys Newing (2014825)" userId="829fbde2-81d7-4b41-b697-53b5218c071d" providerId="ADAL" clId="{8C6F5306-8E7F-9F4D-A9AD-5000F47CB391}" dt="2023-09-17T21:01:00.588" v="3"/>
          <ac:inkMkLst>
            <pc:docMk/>
            <pc:sldMk cId="3027256924" sldId="267"/>
            <ac:inkMk id="8" creationId="{BB0E34A0-A2E2-FAD3-1602-0D21252A8913}"/>
          </ac:inkMkLst>
        </pc:inkChg>
      </pc:sldChg>
      <pc:sldChg chg="modSp new">
        <pc:chgData name="Carys Newing (2014825)" userId="829fbde2-81d7-4b41-b697-53b5218c071d" providerId="ADAL" clId="{8C6F5306-8E7F-9F4D-A9AD-5000F47CB391}" dt="2023-09-19T02:54:22.461" v="6669" actId="20577"/>
        <pc:sldMkLst>
          <pc:docMk/>
          <pc:sldMk cId="637604675" sldId="268"/>
        </pc:sldMkLst>
        <pc:spChg chg="mod">
          <ac:chgData name="Carys Newing (2014825)" userId="829fbde2-81d7-4b41-b697-53b5218c071d" providerId="ADAL" clId="{8C6F5306-8E7F-9F4D-A9AD-5000F47CB391}" dt="2023-09-19T02:53:32.231" v="6553" actId="20577"/>
          <ac:spMkLst>
            <pc:docMk/>
            <pc:sldMk cId="637604675" sldId="268"/>
            <ac:spMk id="2" creationId="{4EAA643C-EBF2-F839-2728-2D7A9CB2DC46}"/>
          </ac:spMkLst>
        </pc:spChg>
        <pc:spChg chg="mod">
          <ac:chgData name="Carys Newing (2014825)" userId="829fbde2-81d7-4b41-b697-53b5218c071d" providerId="ADAL" clId="{8C6F5306-8E7F-9F4D-A9AD-5000F47CB391}" dt="2023-09-19T02:54:22.461" v="6669" actId="20577"/>
          <ac:spMkLst>
            <pc:docMk/>
            <pc:sldMk cId="637604675" sldId="268"/>
            <ac:spMk id="3" creationId="{95921338-3952-0F72-7819-24BCCC19164C}"/>
          </ac:spMkLst>
        </pc:spChg>
      </pc:sldChg>
      <pc:sldChg chg="new del">
        <pc:chgData name="Carys Newing (2014825)" userId="829fbde2-81d7-4b41-b697-53b5218c071d" providerId="ADAL" clId="{8C6F5306-8E7F-9F4D-A9AD-5000F47CB391}" dt="2023-09-18T20:30:26.096" v="229" actId="2696"/>
        <pc:sldMkLst>
          <pc:docMk/>
          <pc:sldMk cId="1563611810" sldId="268"/>
        </pc:sldMkLst>
      </pc:sldChg>
    </pc:docChg>
  </pc:docChgLst>
  <pc:docChgLst>
    <pc:chgData name="Carys Newing" userId="S::carys.newing_dwrcymru.com#ext#@uowtsd.onmicrosoft.com::28698991-29ee-4246-ae82-453784c2c6ef" providerId="AD" clId="Web-{AB197F88-048B-6ED8-89B4-6237A1E968E2}"/>
    <pc:docChg chg="modSld sldOrd">
      <pc:chgData name="Carys Newing" userId="S::carys.newing_dwrcymru.com#ext#@uowtsd.onmicrosoft.com::28698991-29ee-4246-ae82-453784c2c6ef" providerId="AD" clId="Web-{AB197F88-048B-6ED8-89B4-6237A1E968E2}" dt="2023-09-07T15:43:20.606" v="363"/>
      <pc:docMkLst>
        <pc:docMk/>
      </pc:docMkLst>
      <pc:sldChg chg="addSp delSp modSp mod setBg">
        <pc:chgData name="Carys Newing" userId="S::carys.newing_dwrcymru.com#ext#@uowtsd.onmicrosoft.com::28698991-29ee-4246-ae82-453784c2c6ef" providerId="AD" clId="Web-{AB197F88-048B-6ED8-89B4-6237A1E968E2}" dt="2023-09-07T15:43:07.715" v="362"/>
        <pc:sldMkLst>
          <pc:docMk/>
          <pc:sldMk cId="1122576486" sldId="257"/>
        </pc:sldMkLst>
        <pc:spChg chg="mod">
          <ac:chgData name="Carys Newing" userId="S::carys.newing_dwrcymru.com#ext#@uowtsd.onmicrosoft.com::28698991-29ee-4246-ae82-453784c2c6ef" providerId="AD" clId="Web-{AB197F88-048B-6ED8-89B4-6237A1E968E2}" dt="2023-09-07T15:43:03.262" v="361"/>
          <ac:spMkLst>
            <pc:docMk/>
            <pc:sldMk cId="1122576486" sldId="257"/>
            <ac:spMk id="2" creationId="{AAA113F3-63CA-7249-1D6E-78E219464B9B}"/>
          </ac:spMkLst>
        </pc:spChg>
        <pc:spChg chg="add del mod">
          <ac:chgData name="Carys Newing" userId="S::carys.newing_dwrcymru.com#ext#@uowtsd.onmicrosoft.com::28698991-29ee-4246-ae82-453784c2c6ef" providerId="AD" clId="Web-{AB197F88-048B-6ED8-89B4-6237A1E968E2}" dt="2023-09-07T15:43:07.715" v="362"/>
          <ac:spMkLst>
            <pc:docMk/>
            <pc:sldMk cId="1122576486" sldId="257"/>
            <ac:spMk id="3" creationId="{213BE0CC-3354-C001-74FA-C9545941A67D}"/>
          </ac:spMkLst>
        </pc:spChg>
        <pc:spChg chg="add del">
          <ac:chgData name="Carys Newing" userId="S::carys.newing_dwrcymru.com#ext#@uowtsd.onmicrosoft.com::28698991-29ee-4246-ae82-453784c2c6ef" providerId="AD" clId="Web-{AB197F88-048B-6ED8-89B4-6237A1E968E2}" dt="2023-09-07T15:43:03.262" v="361"/>
          <ac:spMkLst>
            <pc:docMk/>
            <pc:sldMk cId="1122576486" sldId="257"/>
            <ac:spMk id="9" creationId="{45B71F80-1F92-4074-84D9-16A062B215B3}"/>
          </ac:spMkLst>
        </pc:spChg>
        <pc:spChg chg="add del">
          <ac:chgData name="Carys Newing" userId="S::carys.newing_dwrcymru.com#ext#@uowtsd.onmicrosoft.com::28698991-29ee-4246-ae82-453784c2c6ef" providerId="AD" clId="Web-{AB197F88-048B-6ED8-89B4-6237A1E968E2}" dt="2023-09-07T15:43:03.262" v="361"/>
          <ac:spMkLst>
            <pc:docMk/>
            <pc:sldMk cId="1122576486" sldId="257"/>
            <ac:spMk id="11" creationId="{7209C9DA-6E0D-46D9-8275-C52222D8CCAC}"/>
          </ac:spMkLst>
        </pc:spChg>
        <pc:spChg chg="add del">
          <ac:chgData name="Carys Newing" userId="S::carys.newing_dwrcymru.com#ext#@uowtsd.onmicrosoft.com::28698991-29ee-4246-ae82-453784c2c6ef" providerId="AD" clId="Web-{AB197F88-048B-6ED8-89B4-6237A1E968E2}" dt="2023-09-07T15:43:03.262" v="361"/>
          <ac:spMkLst>
            <pc:docMk/>
            <pc:sldMk cId="1122576486" sldId="257"/>
            <ac:spMk id="13" creationId="{3EB57A4D-E0D0-46DA-B339-F24CA46FA70B}"/>
          </ac:spMkLst>
        </pc:spChg>
        <pc:graphicFrameChg chg="add del">
          <ac:chgData name="Carys Newing" userId="S::carys.newing_dwrcymru.com#ext#@uowtsd.onmicrosoft.com::28698991-29ee-4246-ae82-453784c2c6ef" providerId="AD" clId="Web-{AB197F88-048B-6ED8-89B4-6237A1E968E2}" dt="2023-09-07T15:43:03.262" v="361"/>
          <ac:graphicFrameMkLst>
            <pc:docMk/>
            <pc:sldMk cId="1122576486" sldId="257"/>
            <ac:graphicFrameMk id="5" creationId="{10AED6FC-3A85-7568-FAD3-382432EB93C7}"/>
          </ac:graphicFrameMkLst>
        </pc:graphicFrameChg>
        <pc:graphicFrameChg chg="add">
          <ac:chgData name="Carys Newing" userId="S::carys.newing_dwrcymru.com#ext#@uowtsd.onmicrosoft.com::28698991-29ee-4246-ae82-453784c2c6ef" providerId="AD" clId="Web-{AB197F88-048B-6ED8-89B4-6237A1E968E2}" dt="2023-09-07T15:43:07.715" v="362"/>
          <ac:graphicFrameMkLst>
            <pc:docMk/>
            <pc:sldMk cId="1122576486" sldId="257"/>
            <ac:graphicFrameMk id="6" creationId="{2B2CE04F-6AE3-34F3-E3F9-82DCB28D6590}"/>
          </ac:graphicFrameMkLst>
        </pc:graphicFrameChg>
      </pc:sldChg>
      <pc:sldChg chg="modSp">
        <pc:chgData name="Carys Newing" userId="S::carys.newing_dwrcymru.com#ext#@uowtsd.onmicrosoft.com::28698991-29ee-4246-ae82-453784c2c6ef" providerId="AD" clId="Web-{AB197F88-048B-6ED8-89B4-6237A1E968E2}" dt="2023-09-07T15:31:22.677" v="239" actId="20577"/>
        <pc:sldMkLst>
          <pc:docMk/>
          <pc:sldMk cId="4115868553" sldId="258"/>
        </pc:sldMkLst>
        <pc:spChg chg="mod">
          <ac:chgData name="Carys Newing" userId="S::carys.newing_dwrcymru.com#ext#@uowtsd.onmicrosoft.com::28698991-29ee-4246-ae82-453784c2c6ef" providerId="AD" clId="Web-{AB197F88-048B-6ED8-89B4-6237A1E968E2}" dt="2023-09-07T15:28:50.141" v="214" actId="20577"/>
          <ac:spMkLst>
            <pc:docMk/>
            <pc:sldMk cId="4115868553" sldId="258"/>
            <ac:spMk id="2" creationId="{AEF10EA4-3CFF-C567-0E7B-2C209548AC9B}"/>
          </ac:spMkLst>
        </pc:spChg>
        <pc:spChg chg="mod">
          <ac:chgData name="Carys Newing" userId="S::carys.newing_dwrcymru.com#ext#@uowtsd.onmicrosoft.com::28698991-29ee-4246-ae82-453784c2c6ef" providerId="AD" clId="Web-{AB197F88-048B-6ED8-89B4-6237A1E968E2}" dt="2023-09-07T15:31:22.677" v="239" actId="20577"/>
          <ac:spMkLst>
            <pc:docMk/>
            <pc:sldMk cId="4115868553" sldId="258"/>
            <ac:spMk id="3" creationId="{E161F1E2-4795-2744-9BCF-F677B7DE3794}"/>
          </ac:spMkLst>
        </pc:spChg>
      </pc:sldChg>
      <pc:sldChg chg="addSp delSp modSp mod modClrScheme chgLayout modNotes">
        <pc:chgData name="Carys Newing" userId="S::carys.newing_dwrcymru.com#ext#@uowtsd.onmicrosoft.com::28698991-29ee-4246-ae82-453784c2c6ef" providerId="AD" clId="Web-{AB197F88-048B-6ED8-89B4-6237A1E968E2}" dt="2023-09-07T15:41:42.634" v="359" actId="1076"/>
        <pc:sldMkLst>
          <pc:docMk/>
          <pc:sldMk cId="738043661" sldId="259"/>
        </pc:sldMkLst>
        <pc:spChg chg="mod ord">
          <ac:chgData name="Carys Newing" userId="S::carys.newing_dwrcymru.com#ext#@uowtsd.onmicrosoft.com::28698991-29ee-4246-ae82-453784c2c6ef" providerId="AD" clId="Web-{AB197F88-048B-6ED8-89B4-6237A1E968E2}" dt="2023-09-07T15:39:44.881" v="337"/>
          <ac:spMkLst>
            <pc:docMk/>
            <pc:sldMk cId="738043661" sldId="259"/>
            <ac:spMk id="2" creationId="{04803F52-01E1-012F-9992-3E487C847F1F}"/>
          </ac:spMkLst>
        </pc:spChg>
        <pc:spChg chg="mod ord">
          <ac:chgData name="Carys Newing" userId="S::carys.newing_dwrcymru.com#ext#@uowtsd.onmicrosoft.com::28698991-29ee-4246-ae82-453784c2c6ef" providerId="AD" clId="Web-{AB197F88-048B-6ED8-89B4-6237A1E968E2}" dt="2023-09-07T15:39:44.881" v="337"/>
          <ac:spMkLst>
            <pc:docMk/>
            <pc:sldMk cId="738043661" sldId="259"/>
            <ac:spMk id="3" creationId="{85B02F99-5176-2AC0-7C17-6DB385E3D95C}"/>
          </ac:spMkLst>
        </pc:spChg>
        <pc:spChg chg="add del mod ord">
          <ac:chgData name="Carys Newing" userId="S::carys.newing_dwrcymru.com#ext#@uowtsd.onmicrosoft.com::28698991-29ee-4246-ae82-453784c2c6ef" providerId="AD" clId="Web-{AB197F88-048B-6ED8-89B4-6237A1E968E2}" dt="2023-09-07T15:39:37.349" v="336"/>
          <ac:spMkLst>
            <pc:docMk/>
            <pc:sldMk cId="738043661" sldId="259"/>
            <ac:spMk id="4" creationId="{3506295C-D4C9-F04F-2E3D-F3A36C3E2769}"/>
          </ac:spMkLst>
        </pc:spChg>
        <pc:spChg chg="add del mod ord">
          <ac:chgData name="Carys Newing" userId="S::carys.newing_dwrcymru.com#ext#@uowtsd.onmicrosoft.com::28698991-29ee-4246-ae82-453784c2c6ef" providerId="AD" clId="Web-{AB197F88-048B-6ED8-89B4-6237A1E968E2}" dt="2023-09-07T15:39:58.412" v="338"/>
          <ac:spMkLst>
            <pc:docMk/>
            <pc:sldMk cId="738043661" sldId="259"/>
            <ac:spMk id="5" creationId="{07311BCA-C949-766C-832A-9C390BE8046D}"/>
          </ac:spMkLst>
        </pc:spChg>
        <pc:graphicFrameChg chg="add mod ord modGraphic">
          <ac:chgData name="Carys Newing" userId="S::carys.newing_dwrcymru.com#ext#@uowtsd.onmicrosoft.com::28698991-29ee-4246-ae82-453784c2c6ef" providerId="AD" clId="Web-{AB197F88-048B-6ED8-89B4-6237A1E968E2}" dt="2023-09-07T15:41:42.634" v="359" actId="1076"/>
          <ac:graphicFrameMkLst>
            <pc:docMk/>
            <pc:sldMk cId="738043661" sldId="259"/>
            <ac:graphicFrameMk id="6" creationId="{4845F888-F70D-09D0-F1B0-694DB590ECED}"/>
          </ac:graphicFrameMkLst>
        </pc:graphicFrameChg>
      </pc:sldChg>
      <pc:sldChg chg="addSp delSp modSp ord modNotes">
        <pc:chgData name="Carys Newing" userId="S::carys.newing_dwrcymru.com#ext#@uowtsd.onmicrosoft.com::28698991-29ee-4246-ae82-453784c2c6ef" providerId="AD" clId="Web-{AB197F88-048B-6ED8-89B4-6237A1E968E2}" dt="2023-09-07T15:43:20.606" v="363"/>
        <pc:sldMkLst>
          <pc:docMk/>
          <pc:sldMk cId="2762401454" sldId="260"/>
        </pc:sldMkLst>
        <pc:spChg chg="add del mod">
          <ac:chgData name="Carys Newing" userId="S::carys.newing_dwrcymru.com#ext#@uowtsd.onmicrosoft.com::28698991-29ee-4246-ae82-453784c2c6ef" providerId="AD" clId="Web-{AB197F88-048B-6ED8-89B4-6237A1E968E2}" dt="2023-09-07T14:34:41.971" v="151" actId="20577"/>
          <ac:spMkLst>
            <pc:docMk/>
            <pc:sldMk cId="2762401454" sldId="260"/>
            <ac:spMk id="4" creationId="{303C9A1B-0125-3817-A465-101AC2F81389}"/>
          </ac:spMkLst>
        </pc:spChg>
        <pc:spChg chg="mod">
          <ac:chgData name="Carys Newing" userId="S::carys.newing_dwrcymru.com#ext#@uowtsd.onmicrosoft.com::28698991-29ee-4246-ae82-453784c2c6ef" providerId="AD" clId="Web-{AB197F88-048B-6ED8-89B4-6237A1E968E2}" dt="2023-09-07T14:36:51.201" v="200" actId="20577"/>
          <ac:spMkLst>
            <pc:docMk/>
            <pc:sldMk cId="2762401454" sldId="260"/>
            <ac:spMk id="6" creationId="{1AC77FD6-B889-C010-FF14-67247A220DCC}"/>
          </ac:spMkLst>
        </pc:spChg>
        <pc:spChg chg="add del mod">
          <ac:chgData name="Carys Newing" userId="S::carys.newing_dwrcymru.com#ext#@uowtsd.onmicrosoft.com::28698991-29ee-4246-ae82-453784c2c6ef" providerId="AD" clId="Web-{AB197F88-048B-6ED8-89B4-6237A1E968E2}" dt="2023-09-07T14:30:57.561" v="4"/>
          <ac:spMkLst>
            <pc:docMk/>
            <pc:sldMk cId="2762401454" sldId="260"/>
            <ac:spMk id="7" creationId="{0E4FEE8C-DBF3-5D37-D689-4BF7F400C59B}"/>
          </ac:spMkLst>
        </pc:spChg>
        <pc:graphicFrameChg chg="add del mod ord modGraphic">
          <ac:chgData name="Carys Newing" userId="S::carys.newing_dwrcymru.com#ext#@uowtsd.onmicrosoft.com::28698991-29ee-4246-ae82-453784c2c6ef" providerId="AD" clId="Web-{AB197F88-048B-6ED8-89B4-6237A1E968E2}" dt="2023-09-07T14:31:35.611" v="8"/>
          <ac:graphicFrameMkLst>
            <pc:docMk/>
            <pc:sldMk cId="2762401454" sldId="260"/>
            <ac:graphicFrameMk id="8" creationId="{026DC1F5-F9F8-3C00-AD5F-A90E5952881B}"/>
          </ac:graphicFrameMkLst>
        </pc:graphicFrameChg>
      </pc:sldChg>
      <pc:sldChg chg="ord">
        <pc:chgData name="Carys Newing" userId="S::carys.newing_dwrcymru.com#ext#@uowtsd.onmicrosoft.com::28698991-29ee-4246-ae82-453784c2c6ef" providerId="AD" clId="Web-{AB197F88-048B-6ED8-89B4-6237A1E968E2}" dt="2023-09-07T14:36:00.321" v="198"/>
        <pc:sldMkLst>
          <pc:docMk/>
          <pc:sldMk cId="3278318395" sldId="26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A98D82-E331-4E7C-939F-39EE1F3AEAA7}"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1FFD181D-5707-4D7B-99B0-38CE0AF1CDCC}">
      <dgm:prSet/>
      <dgm:spPr/>
      <dgm:t>
        <a:bodyPr/>
        <a:lstStyle/>
        <a:p>
          <a:pPr>
            <a:lnSpc>
              <a:spcPct val="100000"/>
            </a:lnSpc>
            <a:defRPr cap="all"/>
          </a:pPr>
          <a:r>
            <a:rPr lang="en-GB" dirty="0"/>
            <a:t>Critical National Infrastructure</a:t>
          </a:r>
          <a:endParaRPr lang="en-US" dirty="0"/>
        </a:p>
      </dgm:t>
    </dgm:pt>
    <dgm:pt modelId="{303B4500-6800-4807-880D-83E287B84F71}" type="parTrans" cxnId="{F5B4D001-1D7F-42F2-AEEB-F36EF3F3B223}">
      <dgm:prSet/>
      <dgm:spPr/>
      <dgm:t>
        <a:bodyPr/>
        <a:lstStyle/>
        <a:p>
          <a:endParaRPr lang="en-US"/>
        </a:p>
      </dgm:t>
    </dgm:pt>
    <dgm:pt modelId="{AEE5BBFD-6909-42E8-A6EF-BF6E00FB2E2E}" type="sibTrans" cxnId="{F5B4D001-1D7F-42F2-AEEB-F36EF3F3B223}">
      <dgm:prSet/>
      <dgm:spPr/>
      <dgm:t>
        <a:bodyPr/>
        <a:lstStyle/>
        <a:p>
          <a:endParaRPr lang="en-US"/>
        </a:p>
      </dgm:t>
    </dgm:pt>
    <dgm:pt modelId="{3BDCE87E-8BF6-4AB8-AA52-68563E01EF99}">
      <dgm:prSet/>
      <dgm:spPr/>
      <dgm:t>
        <a:bodyPr/>
        <a:lstStyle/>
        <a:p>
          <a:pPr>
            <a:lnSpc>
              <a:spcPct val="100000"/>
            </a:lnSpc>
            <a:defRPr cap="all"/>
          </a:pPr>
          <a:r>
            <a:rPr lang="en-GB" dirty="0"/>
            <a:t>Cyber </a:t>
          </a:r>
          <a:r>
            <a:rPr lang="en-GB"/>
            <a:t>Threat Intelligence</a:t>
          </a:r>
          <a:endParaRPr lang="en-US" dirty="0"/>
        </a:p>
      </dgm:t>
    </dgm:pt>
    <dgm:pt modelId="{DF8A8BB5-C791-4388-9E6B-A0742FD2EC9C}" type="parTrans" cxnId="{2BCBA671-CA90-4E0C-A18B-F6080B781C3F}">
      <dgm:prSet/>
      <dgm:spPr/>
      <dgm:t>
        <a:bodyPr/>
        <a:lstStyle/>
        <a:p>
          <a:endParaRPr lang="en-US"/>
        </a:p>
      </dgm:t>
    </dgm:pt>
    <dgm:pt modelId="{D618285B-D9AE-4D56-99EE-317662EB91FC}" type="sibTrans" cxnId="{2BCBA671-CA90-4E0C-A18B-F6080B781C3F}">
      <dgm:prSet/>
      <dgm:spPr/>
      <dgm:t>
        <a:bodyPr/>
        <a:lstStyle/>
        <a:p>
          <a:endParaRPr lang="en-US"/>
        </a:p>
      </dgm:t>
    </dgm:pt>
    <dgm:pt modelId="{195DDE09-222F-4688-BD0F-7242C1E1C05E}">
      <dgm:prSet/>
      <dgm:spPr/>
      <dgm:t>
        <a:bodyPr/>
        <a:lstStyle/>
        <a:p>
          <a:pPr>
            <a:lnSpc>
              <a:spcPct val="100000"/>
            </a:lnSpc>
            <a:defRPr cap="all"/>
          </a:pPr>
          <a:r>
            <a:rPr lang="en-US" dirty="0"/>
            <a:t>Threat Intelligence </a:t>
          </a:r>
          <a:r>
            <a:rPr lang="en-GB" dirty="0"/>
            <a:t>uses to </a:t>
          </a:r>
          <a:r>
            <a:rPr lang="en-US" dirty="0"/>
            <a:t>protect businesses</a:t>
          </a:r>
        </a:p>
      </dgm:t>
    </dgm:pt>
    <dgm:pt modelId="{4F06F4B1-7788-4B6C-BFAE-BCA520E405C6}" type="parTrans" cxnId="{929BB685-639C-4B02-A006-F2F2EF063DFD}">
      <dgm:prSet/>
      <dgm:spPr/>
      <dgm:t>
        <a:bodyPr/>
        <a:lstStyle/>
        <a:p>
          <a:endParaRPr lang="en-GB"/>
        </a:p>
      </dgm:t>
    </dgm:pt>
    <dgm:pt modelId="{7D3A538D-194A-413E-9FB5-47AF6F04980D}" type="sibTrans" cxnId="{929BB685-639C-4B02-A006-F2F2EF063DFD}">
      <dgm:prSet/>
      <dgm:spPr/>
      <dgm:t>
        <a:bodyPr/>
        <a:lstStyle/>
        <a:p>
          <a:endParaRPr lang="en-GB"/>
        </a:p>
      </dgm:t>
    </dgm:pt>
    <dgm:pt modelId="{DD5AE2FD-DAE2-459E-A908-BDF085BA0686}">
      <dgm:prSet/>
      <dgm:spPr/>
      <dgm:t>
        <a:bodyPr/>
        <a:lstStyle/>
        <a:p>
          <a:pPr>
            <a:lnSpc>
              <a:spcPct val="100000"/>
            </a:lnSpc>
            <a:defRPr cap="all"/>
          </a:pPr>
          <a:r>
            <a:rPr lang="en-GB" dirty="0"/>
            <a:t> Threat Intelligence and Threat Intelligence Platforms</a:t>
          </a:r>
          <a:endParaRPr lang="en-US" dirty="0"/>
        </a:p>
      </dgm:t>
    </dgm:pt>
    <dgm:pt modelId="{00F00BCF-E1AD-4DC3-A509-794B2E4434CB}" type="parTrans" cxnId="{9CABC66B-CD68-7947-AEB3-ABF390C35AA0}">
      <dgm:prSet/>
      <dgm:spPr/>
      <dgm:t>
        <a:bodyPr/>
        <a:lstStyle/>
        <a:p>
          <a:endParaRPr lang="en-US"/>
        </a:p>
      </dgm:t>
    </dgm:pt>
    <dgm:pt modelId="{59E19797-1647-4D0A-919E-46C97EACA4CE}" type="sibTrans" cxnId="{9CABC66B-CD68-7947-AEB3-ABF390C35AA0}">
      <dgm:prSet/>
      <dgm:spPr/>
      <dgm:t>
        <a:bodyPr/>
        <a:lstStyle/>
        <a:p>
          <a:endParaRPr lang="en-US"/>
        </a:p>
      </dgm:t>
    </dgm:pt>
    <dgm:pt modelId="{F8E19929-3378-4A62-9A7C-812E3762CACA}" type="pres">
      <dgm:prSet presAssocID="{E9A98D82-E331-4E7C-939F-39EE1F3AEAA7}" presName="root" presStyleCnt="0">
        <dgm:presLayoutVars>
          <dgm:dir/>
          <dgm:resizeHandles val="exact"/>
        </dgm:presLayoutVars>
      </dgm:prSet>
      <dgm:spPr/>
    </dgm:pt>
    <dgm:pt modelId="{AB64529F-9C16-48AF-A5AD-8FF85A9E1696}" type="pres">
      <dgm:prSet presAssocID="{1FFD181D-5707-4D7B-99B0-38CE0AF1CDCC}" presName="compNode" presStyleCnt="0"/>
      <dgm:spPr/>
    </dgm:pt>
    <dgm:pt modelId="{D6548F27-8851-4CB2-B084-1800F584B87E}" type="pres">
      <dgm:prSet presAssocID="{1FFD181D-5707-4D7B-99B0-38CE0AF1CDCC}" presName="iconBgRect" presStyleLbl="bgShp" presStyleIdx="0" presStyleCnt="4"/>
      <dgm:spPr/>
    </dgm:pt>
    <dgm:pt modelId="{61B2BDB5-90C6-436A-8F1C-F19431F7051B}" type="pres">
      <dgm:prSet presAssocID="{1FFD181D-5707-4D7B-99B0-38CE0AF1CDC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6160EA84-CB8B-49FB-82DD-72F0EDB90EB9}" type="pres">
      <dgm:prSet presAssocID="{1FFD181D-5707-4D7B-99B0-38CE0AF1CDCC}" presName="spaceRect" presStyleCnt="0"/>
      <dgm:spPr/>
    </dgm:pt>
    <dgm:pt modelId="{51B4E368-8098-4E15-9E3A-F3C435CDF6B9}" type="pres">
      <dgm:prSet presAssocID="{1FFD181D-5707-4D7B-99B0-38CE0AF1CDCC}" presName="textRect" presStyleLbl="revTx" presStyleIdx="0" presStyleCnt="4">
        <dgm:presLayoutVars>
          <dgm:chMax val="1"/>
          <dgm:chPref val="1"/>
        </dgm:presLayoutVars>
      </dgm:prSet>
      <dgm:spPr/>
    </dgm:pt>
    <dgm:pt modelId="{C2CDBE73-A3E4-4D11-8722-1E311DCC5F41}" type="pres">
      <dgm:prSet presAssocID="{AEE5BBFD-6909-42E8-A6EF-BF6E00FB2E2E}" presName="sibTrans" presStyleCnt="0"/>
      <dgm:spPr/>
    </dgm:pt>
    <dgm:pt modelId="{935F6DFA-BA5F-4231-B79A-D360B07CFB16}" type="pres">
      <dgm:prSet presAssocID="{3BDCE87E-8BF6-4AB8-AA52-68563E01EF99}" presName="compNode" presStyleCnt="0"/>
      <dgm:spPr/>
    </dgm:pt>
    <dgm:pt modelId="{BD5D0974-180E-4F6A-BE41-D37ED9C1F766}" type="pres">
      <dgm:prSet presAssocID="{3BDCE87E-8BF6-4AB8-AA52-68563E01EF99}" presName="iconBgRect" presStyleLbl="bgShp" presStyleIdx="1" presStyleCnt="4"/>
      <dgm:spPr/>
    </dgm:pt>
    <dgm:pt modelId="{E2D75F02-DBDD-438F-B012-B238914483A0}" type="pres">
      <dgm:prSet presAssocID="{3BDCE87E-8BF6-4AB8-AA52-68563E01EF9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CFBF3324-FB6B-4B80-8FC2-D252E6B29F27}" type="pres">
      <dgm:prSet presAssocID="{3BDCE87E-8BF6-4AB8-AA52-68563E01EF99}" presName="spaceRect" presStyleCnt="0"/>
      <dgm:spPr/>
    </dgm:pt>
    <dgm:pt modelId="{57B5668B-B1C3-4D30-AFC5-8A3207535621}" type="pres">
      <dgm:prSet presAssocID="{3BDCE87E-8BF6-4AB8-AA52-68563E01EF99}" presName="textRect" presStyleLbl="revTx" presStyleIdx="1" presStyleCnt="4">
        <dgm:presLayoutVars>
          <dgm:chMax val="1"/>
          <dgm:chPref val="1"/>
        </dgm:presLayoutVars>
      </dgm:prSet>
      <dgm:spPr/>
    </dgm:pt>
    <dgm:pt modelId="{5CCD5FB5-F327-4883-8E1C-B3866EC800C8}" type="pres">
      <dgm:prSet presAssocID="{D618285B-D9AE-4D56-99EE-317662EB91FC}" presName="sibTrans" presStyleCnt="0"/>
      <dgm:spPr/>
    </dgm:pt>
    <dgm:pt modelId="{E72E0D56-E5B2-493B-B439-9217A8CD6286}" type="pres">
      <dgm:prSet presAssocID="{DD5AE2FD-DAE2-459E-A908-BDF085BA0686}" presName="compNode" presStyleCnt="0"/>
      <dgm:spPr/>
    </dgm:pt>
    <dgm:pt modelId="{0AEFF30A-802B-4956-8EF5-E1C7EAA8403A}" type="pres">
      <dgm:prSet presAssocID="{DD5AE2FD-DAE2-459E-A908-BDF085BA0686}" presName="iconBgRect" presStyleLbl="bgShp" presStyleIdx="2" presStyleCnt="4"/>
      <dgm:spPr/>
    </dgm:pt>
    <dgm:pt modelId="{9236CF93-6CBC-4FE3-B6D1-B5300CBFFCE1}" type="pres">
      <dgm:prSet presAssocID="{DD5AE2FD-DAE2-459E-A908-BDF085BA068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Question Mark with solid fill"/>
        </a:ext>
      </dgm:extLst>
    </dgm:pt>
    <dgm:pt modelId="{A4721390-7736-4797-93FD-4E91D5D07A23}" type="pres">
      <dgm:prSet presAssocID="{DD5AE2FD-DAE2-459E-A908-BDF085BA0686}" presName="spaceRect" presStyleCnt="0"/>
      <dgm:spPr/>
    </dgm:pt>
    <dgm:pt modelId="{0A58B544-4C30-4F20-9306-3B7F196CB619}" type="pres">
      <dgm:prSet presAssocID="{DD5AE2FD-DAE2-459E-A908-BDF085BA0686}" presName="textRect" presStyleLbl="revTx" presStyleIdx="2" presStyleCnt="4">
        <dgm:presLayoutVars>
          <dgm:chMax val="1"/>
          <dgm:chPref val="1"/>
        </dgm:presLayoutVars>
      </dgm:prSet>
      <dgm:spPr/>
    </dgm:pt>
    <dgm:pt modelId="{0C438214-F9F3-4585-8937-2A2818DA01D5}" type="pres">
      <dgm:prSet presAssocID="{59E19797-1647-4D0A-919E-46C97EACA4CE}" presName="sibTrans" presStyleCnt="0"/>
      <dgm:spPr/>
    </dgm:pt>
    <dgm:pt modelId="{A29CF035-F88D-4F63-9519-B46D107A4C99}" type="pres">
      <dgm:prSet presAssocID="{195DDE09-222F-4688-BD0F-7242C1E1C05E}" presName="compNode" presStyleCnt="0"/>
      <dgm:spPr/>
    </dgm:pt>
    <dgm:pt modelId="{48607A8C-6E39-4773-AEAE-2BC3E58FC53F}" type="pres">
      <dgm:prSet presAssocID="{195DDE09-222F-4688-BD0F-7242C1E1C05E}" presName="iconBgRect" presStyleLbl="bgShp" presStyleIdx="3" presStyleCnt="4"/>
      <dgm:spPr/>
    </dgm:pt>
    <dgm:pt modelId="{647D4F00-1076-4601-BD8D-9155B8BD319C}" type="pres">
      <dgm:prSet presAssocID="{195DDE09-222F-4688-BD0F-7242C1E1C05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Medieval Armor with solid fill"/>
        </a:ext>
      </dgm:extLst>
    </dgm:pt>
    <dgm:pt modelId="{3CDC0481-3F24-48C9-840A-0BED99B67711}" type="pres">
      <dgm:prSet presAssocID="{195DDE09-222F-4688-BD0F-7242C1E1C05E}" presName="spaceRect" presStyleCnt="0"/>
      <dgm:spPr/>
    </dgm:pt>
    <dgm:pt modelId="{854D9E59-EA31-4F8A-ABBA-F413167DA4FE}" type="pres">
      <dgm:prSet presAssocID="{195DDE09-222F-4688-BD0F-7242C1E1C05E}" presName="textRect" presStyleLbl="revTx" presStyleIdx="3" presStyleCnt="4">
        <dgm:presLayoutVars>
          <dgm:chMax val="1"/>
          <dgm:chPref val="1"/>
        </dgm:presLayoutVars>
      </dgm:prSet>
      <dgm:spPr/>
    </dgm:pt>
  </dgm:ptLst>
  <dgm:cxnLst>
    <dgm:cxn modelId="{F5B4D001-1D7F-42F2-AEEB-F36EF3F3B223}" srcId="{E9A98D82-E331-4E7C-939F-39EE1F3AEAA7}" destId="{1FFD181D-5707-4D7B-99B0-38CE0AF1CDCC}" srcOrd="0" destOrd="0" parTransId="{303B4500-6800-4807-880D-83E287B84F71}" sibTransId="{AEE5BBFD-6909-42E8-A6EF-BF6E00FB2E2E}"/>
    <dgm:cxn modelId="{9CABC66B-CD68-7947-AEB3-ABF390C35AA0}" srcId="{E9A98D82-E331-4E7C-939F-39EE1F3AEAA7}" destId="{DD5AE2FD-DAE2-459E-A908-BDF085BA0686}" srcOrd="2" destOrd="0" parTransId="{00F00BCF-E1AD-4DC3-A509-794B2E4434CB}" sibTransId="{59E19797-1647-4D0A-919E-46C97EACA4CE}"/>
    <dgm:cxn modelId="{2BCBA671-CA90-4E0C-A18B-F6080B781C3F}" srcId="{E9A98D82-E331-4E7C-939F-39EE1F3AEAA7}" destId="{3BDCE87E-8BF6-4AB8-AA52-68563E01EF99}" srcOrd="1" destOrd="0" parTransId="{DF8A8BB5-C791-4388-9E6B-A0742FD2EC9C}" sibTransId="{D618285B-D9AE-4D56-99EE-317662EB91FC}"/>
    <dgm:cxn modelId="{FD854C7F-AD87-4F5D-AFBB-2A84A09B79A8}" type="presOf" srcId="{1FFD181D-5707-4D7B-99B0-38CE0AF1CDCC}" destId="{51B4E368-8098-4E15-9E3A-F3C435CDF6B9}" srcOrd="0" destOrd="0" presId="urn:microsoft.com/office/officeart/2018/5/layout/IconCircleLabelList"/>
    <dgm:cxn modelId="{CFCB1982-944C-49FA-BC24-23086E21C8EC}" type="presOf" srcId="{195DDE09-222F-4688-BD0F-7242C1E1C05E}" destId="{854D9E59-EA31-4F8A-ABBA-F413167DA4FE}" srcOrd="0" destOrd="0" presId="urn:microsoft.com/office/officeart/2018/5/layout/IconCircleLabelList"/>
    <dgm:cxn modelId="{929BB685-639C-4B02-A006-F2F2EF063DFD}" srcId="{E9A98D82-E331-4E7C-939F-39EE1F3AEAA7}" destId="{195DDE09-222F-4688-BD0F-7242C1E1C05E}" srcOrd="3" destOrd="0" parTransId="{4F06F4B1-7788-4B6C-BFAE-BCA520E405C6}" sibTransId="{7D3A538D-194A-413E-9FB5-47AF6F04980D}"/>
    <dgm:cxn modelId="{81A60BE3-CD70-EA4F-95F1-E7FF5C4A51BB}" type="presOf" srcId="{DD5AE2FD-DAE2-459E-A908-BDF085BA0686}" destId="{0A58B544-4C30-4F20-9306-3B7F196CB619}" srcOrd="0" destOrd="0" presId="urn:microsoft.com/office/officeart/2018/5/layout/IconCircleLabelList"/>
    <dgm:cxn modelId="{3FE29BF4-88BF-4E59-BF83-8B7F18F77FF9}" type="presOf" srcId="{E9A98D82-E331-4E7C-939F-39EE1F3AEAA7}" destId="{F8E19929-3378-4A62-9A7C-812E3762CACA}" srcOrd="0" destOrd="0" presId="urn:microsoft.com/office/officeart/2018/5/layout/IconCircleLabelList"/>
    <dgm:cxn modelId="{66327AFE-64A4-4966-B5F2-3CCA726AB7B0}" type="presOf" srcId="{3BDCE87E-8BF6-4AB8-AA52-68563E01EF99}" destId="{57B5668B-B1C3-4D30-AFC5-8A3207535621}" srcOrd="0" destOrd="0" presId="urn:microsoft.com/office/officeart/2018/5/layout/IconCircleLabelList"/>
    <dgm:cxn modelId="{C26F7DB9-B07C-48F8-B1B4-CC230130F169}" type="presParOf" srcId="{F8E19929-3378-4A62-9A7C-812E3762CACA}" destId="{AB64529F-9C16-48AF-A5AD-8FF85A9E1696}" srcOrd="0" destOrd="0" presId="urn:microsoft.com/office/officeart/2018/5/layout/IconCircleLabelList"/>
    <dgm:cxn modelId="{124E314F-58C7-4D0F-9926-70190D69B106}" type="presParOf" srcId="{AB64529F-9C16-48AF-A5AD-8FF85A9E1696}" destId="{D6548F27-8851-4CB2-B084-1800F584B87E}" srcOrd="0" destOrd="0" presId="urn:microsoft.com/office/officeart/2018/5/layout/IconCircleLabelList"/>
    <dgm:cxn modelId="{322CBC2B-C511-40CC-B6C6-2D0E71949BF7}" type="presParOf" srcId="{AB64529F-9C16-48AF-A5AD-8FF85A9E1696}" destId="{61B2BDB5-90C6-436A-8F1C-F19431F7051B}" srcOrd="1" destOrd="0" presId="urn:microsoft.com/office/officeart/2018/5/layout/IconCircleLabelList"/>
    <dgm:cxn modelId="{8A2ABDBD-601E-433A-858F-0169096867F2}" type="presParOf" srcId="{AB64529F-9C16-48AF-A5AD-8FF85A9E1696}" destId="{6160EA84-CB8B-49FB-82DD-72F0EDB90EB9}" srcOrd="2" destOrd="0" presId="urn:microsoft.com/office/officeart/2018/5/layout/IconCircleLabelList"/>
    <dgm:cxn modelId="{D491E0F7-AF74-40A5-9C37-8BCD692AE793}" type="presParOf" srcId="{AB64529F-9C16-48AF-A5AD-8FF85A9E1696}" destId="{51B4E368-8098-4E15-9E3A-F3C435CDF6B9}" srcOrd="3" destOrd="0" presId="urn:microsoft.com/office/officeart/2018/5/layout/IconCircleLabelList"/>
    <dgm:cxn modelId="{1E028177-851B-4DB1-979B-82AD89D6BB83}" type="presParOf" srcId="{F8E19929-3378-4A62-9A7C-812E3762CACA}" destId="{C2CDBE73-A3E4-4D11-8722-1E311DCC5F41}" srcOrd="1" destOrd="0" presId="urn:microsoft.com/office/officeart/2018/5/layout/IconCircleLabelList"/>
    <dgm:cxn modelId="{272E6EA2-84FB-4198-868F-AA2629A35A67}" type="presParOf" srcId="{F8E19929-3378-4A62-9A7C-812E3762CACA}" destId="{935F6DFA-BA5F-4231-B79A-D360B07CFB16}" srcOrd="2" destOrd="0" presId="urn:microsoft.com/office/officeart/2018/5/layout/IconCircleLabelList"/>
    <dgm:cxn modelId="{FC686CF7-FEF4-4E79-953E-FE0F502F44DB}" type="presParOf" srcId="{935F6DFA-BA5F-4231-B79A-D360B07CFB16}" destId="{BD5D0974-180E-4F6A-BE41-D37ED9C1F766}" srcOrd="0" destOrd="0" presId="urn:microsoft.com/office/officeart/2018/5/layout/IconCircleLabelList"/>
    <dgm:cxn modelId="{99916705-53EC-4E42-B382-7B9A17706724}" type="presParOf" srcId="{935F6DFA-BA5F-4231-B79A-D360B07CFB16}" destId="{E2D75F02-DBDD-438F-B012-B238914483A0}" srcOrd="1" destOrd="0" presId="urn:microsoft.com/office/officeart/2018/5/layout/IconCircleLabelList"/>
    <dgm:cxn modelId="{721B772C-2394-46FE-B998-94BC17278355}" type="presParOf" srcId="{935F6DFA-BA5F-4231-B79A-D360B07CFB16}" destId="{CFBF3324-FB6B-4B80-8FC2-D252E6B29F27}" srcOrd="2" destOrd="0" presId="urn:microsoft.com/office/officeart/2018/5/layout/IconCircleLabelList"/>
    <dgm:cxn modelId="{036DCFD7-7AB5-46E6-9969-E100CF2E1CE4}" type="presParOf" srcId="{935F6DFA-BA5F-4231-B79A-D360B07CFB16}" destId="{57B5668B-B1C3-4D30-AFC5-8A3207535621}" srcOrd="3" destOrd="0" presId="urn:microsoft.com/office/officeart/2018/5/layout/IconCircleLabelList"/>
    <dgm:cxn modelId="{82259E03-01B5-46B9-B7FF-898AA1E167D0}" type="presParOf" srcId="{F8E19929-3378-4A62-9A7C-812E3762CACA}" destId="{5CCD5FB5-F327-4883-8E1C-B3866EC800C8}" srcOrd="3" destOrd="0" presId="urn:microsoft.com/office/officeart/2018/5/layout/IconCircleLabelList"/>
    <dgm:cxn modelId="{B88E413A-F19B-A546-9F2D-8C0EEFC809E4}" type="presParOf" srcId="{F8E19929-3378-4A62-9A7C-812E3762CACA}" destId="{E72E0D56-E5B2-493B-B439-9217A8CD6286}" srcOrd="4" destOrd="0" presId="urn:microsoft.com/office/officeart/2018/5/layout/IconCircleLabelList"/>
    <dgm:cxn modelId="{4871408C-01C1-BF4C-96DB-1C79F718F352}" type="presParOf" srcId="{E72E0D56-E5B2-493B-B439-9217A8CD6286}" destId="{0AEFF30A-802B-4956-8EF5-E1C7EAA8403A}" srcOrd="0" destOrd="0" presId="urn:microsoft.com/office/officeart/2018/5/layout/IconCircleLabelList"/>
    <dgm:cxn modelId="{3C790790-A762-BA49-8804-53356F2411E4}" type="presParOf" srcId="{E72E0D56-E5B2-493B-B439-9217A8CD6286}" destId="{9236CF93-6CBC-4FE3-B6D1-B5300CBFFCE1}" srcOrd="1" destOrd="0" presId="urn:microsoft.com/office/officeart/2018/5/layout/IconCircleLabelList"/>
    <dgm:cxn modelId="{B1D98A68-765A-1B4D-8326-E4ADC7ED5868}" type="presParOf" srcId="{E72E0D56-E5B2-493B-B439-9217A8CD6286}" destId="{A4721390-7736-4797-93FD-4E91D5D07A23}" srcOrd="2" destOrd="0" presId="urn:microsoft.com/office/officeart/2018/5/layout/IconCircleLabelList"/>
    <dgm:cxn modelId="{BF07B0BB-6B63-8445-9919-AE170D982A94}" type="presParOf" srcId="{E72E0D56-E5B2-493B-B439-9217A8CD6286}" destId="{0A58B544-4C30-4F20-9306-3B7F196CB619}" srcOrd="3" destOrd="0" presId="urn:microsoft.com/office/officeart/2018/5/layout/IconCircleLabelList"/>
    <dgm:cxn modelId="{8F9E01FE-7A0B-1E4E-9C6E-2F10D840E283}" type="presParOf" srcId="{F8E19929-3378-4A62-9A7C-812E3762CACA}" destId="{0C438214-F9F3-4585-8937-2A2818DA01D5}" srcOrd="5" destOrd="0" presId="urn:microsoft.com/office/officeart/2018/5/layout/IconCircleLabelList"/>
    <dgm:cxn modelId="{865F6D84-E9B6-47FD-8702-F819DE680950}" type="presParOf" srcId="{F8E19929-3378-4A62-9A7C-812E3762CACA}" destId="{A29CF035-F88D-4F63-9519-B46D107A4C99}" srcOrd="6" destOrd="0" presId="urn:microsoft.com/office/officeart/2018/5/layout/IconCircleLabelList"/>
    <dgm:cxn modelId="{D4AF5DAD-68FD-49B0-B432-C9ACC1A12160}" type="presParOf" srcId="{A29CF035-F88D-4F63-9519-B46D107A4C99}" destId="{48607A8C-6E39-4773-AEAE-2BC3E58FC53F}" srcOrd="0" destOrd="0" presId="urn:microsoft.com/office/officeart/2018/5/layout/IconCircleLabelList"/>
    <dgm:cxn modelId="{1ADDEB40-4A9D-4F95-AB77-CDACD750DDD9}" type="presParOf" srcId="{A29CF035-F88D-4F63-9519-B46D107A4C99}" destId="{647D4F00-1076-4601-BD8D-9155B8BD319C}" srcOrd="1" destOrd="0" presId="urn:microsoft.com/office/officeart/2018/5/layout/IconCircleLabelList"/>
    <dgm:cxn modelId="{7308C300-EC7C-483C-9719-20DF187580A5}" type="presParOf" srcId="{A29CF035-F88D-4F63-9519-B46D107A4C99}" destId="{3CDC0481-3F24-48C9-840A-0BED99B67711}" srcOrd="2" destOrd="0" presId="urn:microsoft.com/office/officeart/2018/5/layout/IconCircleLabelList"/>
    <dgm:cxn modelId="{DFA098BD-C087-4F4C-9126-6829F3159F7F}" type="presParOf" srcId="{A29CF035-F88D-4F63-9519-B46D107A4C99}" destId="{854D9E59-EA31-4F8A-ABBA-F413167DA4F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48F27-8851-4CB2-B084-1800F584B87E}">
      <dsp:nvSpPr>
        <dsp:cNvPr id="0" name=""/>
        <dsp:cNvSpPr/>
      </dsp:nvSpPr>
      <dsp:spPr>
        <a:xfrm>
          <a:off x="542185" y="878265"/>
          <a:ext cx="1245270" cy="12452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B2BDB5-90C6-436A-8F1C-F19431F7051B}">
      <dsp:nvSpPr>
        <dsp:cNvPr id="0" name=""/>
        <dsp:cNvSpPr/>
      </dsp:nvSpPr>
      <dsp:spPr>
        <a:xfrm>
          <a:off x="807570" y="1143651"/>
          <a:ext cx="714499" cy="7144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B4E368-8098-4E15-9E3A-F3C435CDF6B9}">
      <dsp:nvSpPr>
        <dsp:cNvPr id="0" name=""/>
        <dsp:cNvSpPr/>
      </dsp:nvSpPr>
      <dsp:spPr>
        <a:xfrm>
          <a:off x="144106" y="2511407"/>
          <a:ext cx="204142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dirty="0"/>
            <a:t>Critical National Infrastructure</a:t>
          </a:r>
          <a:endParaRPr lang="en-US" sz="1300" kern="1200" dirty="0"/>
        </a:p>
      </dsp:txBody>
      <dsp:txXfrm>
        <a:off x="144106" y="2511407"/>
        <a:ext cx="2041427" cy="720000"/>
      </dsp:txXfrm>
    </dsp:sp>
    <dsp:sp modelId="{BD5D0974-180E-4F6A-BE41-D37ED9C1F766}">
      <dsp:nvSpPr>
        <dsp:cNvPr id="0" name=""/>
        <dsp:cNvSpPr/>
      </dsp:nvSpPr>
      <dsp:spPr>
        <a:xfrm>
          <a:off x="2940862" y="878265"/>
          <a:ext cx="1245270" cy="12452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75F02-DBDD-438F-B012-B238914483A0}">
      <dsp:nvSpPr>
        <dsp:cNvPr id="0" name=""/>
        <dsp:cNvSpPr/>
      </dsp:nvSpPr>
      <dsp:spPr>
        <a:xfrm>
          <a:off x="3206247" y="1143651"/>
          <a:ext cx="714499" cy="7144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B5668B-B1C3-4D30-AFC5-8A3207535621}">
      <dsp:nvSpPr>
        <dsp:cNvPr id="0" name=""/>
        <dsp:cNvSpPr/>
      </dsp:nvSpPr>
      <dsp:spPr>
        <a:xfrm>
          <a:off x="2542783" y="2511407"/>
          <a:ext cx="204142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dirty="0"/>
            <a:t>Cyber </a:t>
          </a:r>
          <a:r>
            <a:rPr lang="en-GB" sz="1300" kern="1200"/>
            <a:t>Threat Intelligence</a:t>
          </a:r>
          <a:endParaRPr lang="en-US" sz="1300" kern="1200" dirty="0"/>
        </a:p>
      </dsp:txBody>
      <dsp:txXfrm>
        <a:off x="2542783" y="2511407"/>
        <a:ext cx="2041427" cy="720000"/>
      </dsp:txXfrm>
    </dsp:sp>
    <dsp:sp modelId="{0AEFF30A-802B-4956-8EF5-E1C7EAA8403A}">
      <dsp:nvSpPr>
        <dsp:cNvPr id="0" name=""/>
        <dsp:cNvSpPr/>
      </dsp:nvSpPr>
      <dsp:spPr>
        <a:xfrm>
          <a:off x="5339539" y="878265"/>
          <a:ext cx="1245270" cy="12452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6CF93-6CBC-4FE3-B6D1-B5300CBFFCE1}">
      <dsp:nvSpPr>
        <dsp:cNvPr id="0" name=""/>
        <dsp:cNvSpPr/>
      </dsp:nvSpPr>
      <dsp:spPr>
        <a:xfrm>
          <a:off x="5604924" y="1143651"/>
          <a:ext cx="714499" cy="7144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58B544-4C30-4F20-9306-3B7F196CB619}">
      <dsp:nvSpPr>
        <dsp:cNvPr id="0" name=""/>
        <dsp:cNvSpPr/>
      </dsp:nvSpPr>
      <dsp:spPr>
        <a:xfrm>
          <a:off x="4941460" y="2511407"/>
          <a:ext cx="204142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dirty="0"/>
            <a:t> Threat Intelligence and Threat Intelligence Platforms</a:t>
          </a:r>
          <a:endParaRPr lang="en-US" sz="1300" kern="1200" dirty="0"/>
        </a:p>
      </dsp:txBody>
      <dsp:txXfrm>
        <a:off x="4941460" y="2511407"/>
        <a:ext cx="2041427" cy="720000"/>
      </dsp:txXfrm>
    </dsp:sp>
    <dsp:sp modelId="{48607A8C-6E39-4773-AEAE-2BC3E58FC53F}">
      <dsp:nvSpPr>
        <dsp:cNvPr id="0" name=""/>
        <dsp:cNvSpPr/>
      </dsp:nvSpPr>
      <dsp:spPr>
        <a:xfrm>
          <a:off x="7738216" y="878265"/>
          <a:ext cx="1245270" cy="12452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7D4F00-1076-4601-BD8D-9155B8BD319C}">
      <dsp:nvSpPr>
        <dsp:cNvPr id="0" name=""/>
        <dsp:cNvSpPr/>
      </dsp:nvSpPr>
      <dsp:spPr>
        <a:xfrm>
          <a:off x="8003601" y="1143651"/>
          <a:ext cx="714499" cy="7144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4D9E59-EA31-4F8A-ABBA-F413167DA4FE}">
      <dsp:nvSpPr>
        <dsp:cNvPr id="0" name=""/>
        <dsp:cNvSpPr/>
      </dsp:nvSpPr>
      <dsp:spPr>
        <a:xfrm>
          <a:off x="7340137" y="2511407"/>
          <a:ext cx="204142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dirty="0"/>
            <a:t>Threat Intelligence </a:t>
          </a:r>
          <a:r>
            <a:rPr lang="en-GB" sz="1300" kern="1200" dirty="0"/>
            <a:t>uses to </a:t>
          </a:r>
          <a:r>
            <a:rPr lang="en-US" sz="1300" kern="1200" dirty="0"/>
            <a:t>protect businesses</a:t>
          </a:r>
        </a:p>
      </dsp:txBody>
      <dsp:txXfrm>
        <a:off x="7340137" y="2511407"/>
        <a:ext cx="2041427"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26C568-F5DD-4AD3-AF6E-4CB720E84AFA}" type="datetimeFigureOut">
              <a:t>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500E5D-0710-4229-9CD6-36B6D548D7AC}" type="slidenum">
              <a:t>‹#›</a:t>
            </a:fld>
            <a:endParaRPr lang="en-GB"/>
          </a:p>
        </p:txBody>
      </p:sp>
    </p:spTree>
    <p:extLst>
      <p:ext uri="{BB962C8B-B14F-4D97-AF65-F5344CB8AC3E}">
        <p14:creationId xmlns:p14="http://schemas.microsoft.com/office/powerpoint/2010/main" val="3285946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csc.gov.uk/collection/caf/cni-introduction"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www.npsa.gov.uk/critical-national-infrastructure-0" TargetMode="External"/><Relationship Id="rId4" Type="http://schemas.openxmlformats.org/officeDocument/2006/relationships/hyperlink" Target="https://www.cisa.gov/topics/critical-infrastructure-security-and-resilience/critical-infrastructure-sector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Pretty Neat" pitchFamily="2" charset="77"/>
              </a:rPr>
              <a:t>Welcome to my presentation about cyber threat intelligence and critical national infrastructure. My industrial based research project will focus on how good CTI can minimise the risks to the water industry.</a:t>
            </a:r>
            <a:endParaRPr lang="en-GB" dirty="0">
              <a:solidFill>
                <a:srgbClr val="000000"/>
              </a:solidFill>
              <a:effectLst/>
              <a:latin typeface="Pretty Neat" pitchFamily="2" charset="77"/>
            </a:endParaRPr>
          </a:p>
          <a:p>
            <a:endParaRPr lang="en-GB" dirty="0"/>
          </a:p>
        </p:txBody>
      </p:sp>
      <p:sp>
        <p:nvSpPr>
          <p:cNvPr id="4" name="Slide Number Placeholder 3"/>
          <p:cNvSpPr>
            <a:spLocks noGrp="1"/>
          </p:cNvSpPr>
          <p:nvPr>
            <p:ph type="sldNum" sz="quarter" idx="5"/>
          </p:nvPr>
        </p:nvSpPr>
        <p:spPr/>
        <p:txBody>
          <a:bodyPr/>
          <a:lstStyle/>
          <a:p>
            <a:fld id="{BE500E5D-0710-4229-9CD6-36B6D548D7AC}" type="slidenum">
              <a:rPr lang="en-GB" smtClean="0"/>
              <a:t>1</a:t>
            </a:fld>
            <a:endParaRPr lang="en-GB"/>
          </a:p>
        </p:txBody>
      </p:sp>
    </p:spTree>
    <p:extLst>
      <p:ext uri="{BB962C8B-B14F-4D97-AF65-F5344CB8AC3E}">
        <p14:creationId xmlns:p14="http://schemas.microsoft.com/office/powerpoint/2010/main" val="3894901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identify: what critical national infrastructure is; what cyber threat intelligence is; the differences between threat intelligence and threat intelligence platforms; then dive deeper into how threat intelligence can protect businesses and how it can be better utilised.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000000"/>
              </a:solidFill>
              <a:effectLst/>
              <a:latin typeface="Pretty Neat" pitchFamily="2" charset="77"/>
            </a:endParaRPr>
          </a:p>
        </p:txBody>
      </p:sp>
      <p:sp>
        <p:nvSpPr>
          <p:cNvPr id="4" name="Slide Number Placeholder 3"/>
          <p:cNvSpPr>
            <a:spLocks noGrp="1"/>
          </p:cNvSpPr>
          <p:nvPr>
            <p:ph type="sldNum" sz="quarter" idx="5"/>
          </p:nvPr>
        </p:nvSpPr>
        <p:spPr/>
        <p:txBody>
          <a:bodyPr/>
          <a:lstStyle/>
          <a:p>
            <a:fld id="{BE500E5D-0710-4229-9CD6-36B6D548D7AC}" type="slidenum">
              <a:rPr lang="en-GB" smtClean="0"/>
              <a:t>2</a:t>
            </a:fld>
            <a:endParaRPr lang="en-GB"/>
          </a:p>
        </p:txBody>
      </p:sp>
    </p:spTree>
    <p:extLst>
      <p:ext uri="{BB962C8B-B14F-4D97-AF65-F5344CB8AC3E}">
        <p14:creationId xmlns:p14="http://schemas.microsoft.com/office/powerpoint/2010/main" val="3370967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Pretty Neat" pitchFamily="2" charset="77"/>
              </a:rPr>
              <a:t>There are 13 sectors in the uk that are classified as CNI. Examples of these are: water industries, health sectors, energy companies and governmental. Without these industries there could be an impact on national security, national defence or the functioning of the state.</a:t>
            </a:r>
            <a:endParaRPr lang="en-GB" dirty="0">
              <a:solidFill>
                <a:srgbClr val="000000"/>
              </a:solidFill>
              <a:effectLst/>
              <a:latin typeface="Pretty Neat" pitchFamily="2" charset="77"/>
            </a:endParaRPr>
          </a:p>
          <a:p>
            <a:r>
              <a:rPr lang="en-GB" b="0" i="0" dirty="0">
                <a:solidFill>
                  <a:srgbClr val="000000"/>
                </a:solidFill>
                <a:effectLst/>
                <a:latin typeface="Pretty Neat" pitchFamily="2" charset="77"/>
              </a:rPr>
              <a:t>These 13 sectors are considered critical as they result in the loss of life or an increase in casualties.</a:t>
            </a:r>
            <a:endParaRPr lang="en-GB" dirty="0">
              <a:solidFill>
                <a:srgbClr val="000000"/>
              </a:solidFill>
              <a:effectLst/>
              <a:latin typeface="Pretty Neat" pitchFamily="2" charset="77"/>
            </a:endParaRPr>
          </a:p>
          <a:p>
            <a:r>
              <a:rPr lang="en-GB" b="0" i="0" dirty="0">
                <a:solidFill>
                  <a:srgbClr val="000000"/>
                </a:solidFill>
                <a:effectLst/>
                <a:latin typeface="Pretty Neat" pitchFamily="2" charset="77"/>
              </a:rPr>
              <a:t>These sectors often have dedicated technologies such as SCADA or PLC’s to control systems however there is a likelihood that they may contain older versions which can cause compatibility issues and can be costly to upgrade.  Such systems are often air-gapped and are costly to upgrade due to the criticality of the systems.</a:t>
            </a:r>
            <a:endParaRPr lang="en-GB" dirty="0">
              <a:cs typeface="Calibri"/>
            </a:endParaRPr>
          </a:p>
          <a:p>
            <a:endParaRPr lang="en-GB" dirty="0">
              <a:cs typeface="Calibri"/>
            </a:endParaRPr>
          </a:p>
          <a:p>
            <a:r>
              <a:rPr lang="en-US" dirty="0">
                <a:hlinkClick r:id="rId3"/>
              </a:rPr>
              <a:t>https://www.ncsc.gov.uk/collection/caf/cni-introduction</a:t>
            </a:r>
            <a:endParaRPr lang="en-US" dirty="0">
              <a:cs typeface="Calibri"/>
              <a:hlinkClick r:id="rId3"/>
            </a:endParaRPr>
          </a:p>
          <a:p>
            <a:r>
              <a:rPr lang="en-US" dirty="0">
                <a:hlinkClick r:id="rId4"/>
              </a:rPr>
              <a:t>https://www.cisa.gov/topics/critical-infrastructure-security-and-resilience/critical-infrastructure-sectors</a:t>
            </a:r>
            <a:endParaRPr lang="en-US" dirty="0">
              <a:cs typeface="Calibri"/>
              <a:hlinkClick r:id="rId4"/>
            </a:endParaRPr>
          </a:p>
          <a:p>
            <a:endParaRPr lang="en-US" dirty="0">
              <a:cs typeface="Calibri"/>
            </a:endParaRPr>
          </a:p>
          <a:p>
            <a:r>
              <a:rPr lang="en-US" dirty="0">
                <a:hlinkClick r:id="rId5"/>
              </a:rPr>
              <a:t>https://www.npsa.gov.uk/critical-national-infrastructure-0</a:t>
            </a:r>
            <a:endParaRPr lang="en-US" dirty="0">
              <a:cs typeface="Calibri"/>
              <a:hlinkClick r:id="rId5"/>
            </a:endParaRPr>
          </a:p>
          <a:p>
            <a:endParaRPr lang="en-US" dirty="0">
              <a:cs typeface="Calibri"/>
            </a:endParaRPr>
          </a:p>
          <a:p>
            <a:r>
              <a:rPr lang="en-US" dirty="0"/>
              <a:t>In the UK, there are 13 national infrastructure sectors:</a:t>
            </a:r>
          </a:p>
          <a:p>
            <a:r>
              <a:rPr lang="en-US" dirty="0"/>
              <a:t>Chemicals </a:t>
            </a:r>
          </a:p>
          <a:p>
            <a:r>
              <a:rPr lang="en-US" dirty="0"/>
              <a:t>Civil Nuclear</a:t>
            </a:r>
          </a:p>
          <a:p>
            <a:r>
              <a:rPr lang="en-US" dirty="0"/>
              <a:t>Communications</a:t>
            </a:r>
          </a:p>
          <a:p>
            <a:r>
              <a:rPr lang="en-US" dirty="0" err="1"/>
              <a:t>Defence</a:t>
            </a:r>
            <a:endParaRPr lang="en-US" dirty="0">
              <a:cs typeface="Calibri"/>
            </a:endParaRPr>
          </a:p>
          <a:p>
            <a:r>
              <a:rPr lang="en-US" dirty="0"/>
              <a:t>Emergency Services</a:t>
            </a:r>
          </a:p>
          <a:p>
            <a:r>
              <a:rPr lang="en-US" dirty="0"/>
              <a:t>Energy</a:t>
            </a:r>
          </a:p>
          <a:p>
            <a:r>
              <a:rPr lang="en-US" dirty="0"/>
              <a:t>Finance</a:t>
            </a:r>
          </a:p>
          <a:p>
            <a:r>
              <a:rPr lang="en-US" dirty="0"/>
              <a:t>Food</a:t>
            </a:r>
            <a:endParaRPr lang="en-US" dirty="0">
              <a:cs typeface="Calibri"/>
            </a:endParaRPr>
          </a:p>
          <a:p>
            <a:r>
              <a:rPr lang="en-US" dirty="0"/>
              <a:t>Government</a:t>
            </a:r>
            <a:endParaRPr lang="en-US" dirty="0">
              <a:cs typeface="Calibri"/>
            </a:endParaRPr>
          </a:p>
          <a:p>
            <a:r>
              <a:rPr lang="en-US" dirty="0"/>
              <a:t>Health</a:t>
            </a:r>
            <a:endParaRPr lang="en-US" dirty="0">
              <a:cs typeface="Calibri"/>
            </a:endParaRPr>
          </a:p>
          <a:p>
            <a:r>
              <a:rPr lang="en-US" dirty="0"/>
              <a:t>Space</a:t>
            </a:r>
            <a:endParaRPr lang="en-US" dirty="0">
              <a:cs typeface="Calibri"/>
            </a:endParaRPr>
          </a:p>
          <a:p>
            <a:r>
              <a:rPr lang="en-US" dirty="0"/>
              <a:t>Transport</a:t>
            </a:r>
            <a:endParaRPr lang="en-US" dirty="0">
              <a:cs typeface="Calibri"/>
            </a:endParaRPr>
          </a:p>
          <a:p>
            <a:r>
              <a:rPr lang="en-US" dirty="0"/>
              <a:t>Water</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E500E5D-0710-4229-9CD6-36B6D548D7AC}" type="slidenum">
              <a:t>3</a:t>
            </a:fld>
            <a:endParaRPr lang="en-GB"/>
          </a:p>
        </p:txBody>
      </p:sp>
    </p:spTree>
    <p:extLst>
      <p:ext uri="{BB962C8B-B14F-4D97-AF65-F5344CB8AC3E}">
        <p14:creationId xmlns:p14="http://schemas.microsoft.com/office/powerpoint/2010/main" val="2418972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Pretty Neat" pitchFamily="2" charset="77"/>
              </a:rPr>
              <a:t>There are many cyber threats that have occurred over the years that have affected CNI industries, either by being indirectly affected or by being specifically targeted.</a:t>
            </a:r>
          </a:p>
          <a:p>
            <a:r>
              <a:rPr lang="en-GB" b="0" i="0" dirty="0">
                <a:solidFill>
                  <a:srgbClr val="000000"/>
                </a:solidFill>
                <a:effectLst/>
                <a:latin typeface="Pretty Neat" pitchFamily="2" charset="77"/>
              </a:rPr>
              <a:t>Two of the more notable cyber threats are </a:t>
            </a:r>
            <a:r>
              <a:rPr lang="en-GB" b="0" i="0" dirty="0" err="1">
                <a:solidFill>
                  <a:srgbClr val="000000"/>
                </a:solidFill>
                <a:effectLst/>
                <a:latin typeface="Pretty Neat" pitchFamily="2" charset="77"/>
              </a:rPr>
              <a:t>Stuxnet</a:t>
            </a:r>
            <a:r>
              <a:rPr lang="en-GB" b="0" i="0" dirty="0">
                <a:solidFill>
                  <a:srgbClr val="000000"/>
                </a:solidFill>
                <a:effectLst/>
                <a:latin typeface="Pretty Neat" pitchFamily="2" charset="77"/>
              </a:rPr>
              <a:t> and </a:t>
            </a:r>
            <a:r>
              <a:rPr lang="en-GB" b="0" i="0" dirty="0" err="1">
                <a:solidFill>
                  <a:srgbClr val="000000"/>
                </a:solidFill>
                <a:effectLst/>
                <a:latin typeface="Pretty Neat" pitchFamily="2" charset="77"/>
              </a:rPr>
              <a:t>wannacry</a:t>
            </a:r>
            <a:r>
              <a:rPr lang="en-GB" b="0" i="0" dirty="0">
                <a:solidFill>
                  <a:srgbClr val="000000"/>
                </a:solidFill>
                <a:effectLst/>
                <a:latin typeface="Pretty Neat" pitchFamily="2" charset="77"/>
              </a:rPr>
              <a:t>.</a:t>
            </a:r>
            <a:br>
              <a:rPr lang="en-GB" dirty="0">
                <a:solidFill>
                  <a:srgbClr val="000000"/>
                </a:solidFill>
                <a:effectLst/>
                <a:latin typeface="Pretty Neat" pitchFamily="2" charset="77"/>
              </a:rPr>
            </a:br>
            <a:endParaRPr lang="en-GB" dirty="0">
              <a:solidFill>
                <a:srgbClr val="000000"/>
              </a:solidFill>
              <a:effectLst/>
              <a:latin typeface="Pretty Neat" pitchFamily="2" charset="77"/>
            </a:endParaRPr>
          </a:p>
          <a:p>
            <a:r>
              <a:rPr lang="en-GB" b="0" i="0" dirty="0">
                <a:solidFill>
                  <a:srgbClr val="000000"/>
                </a:solidFill>
                <a:effectLst/>
                <a:latin typeface="Pretty Neat" pitchFamily="2" charset="77"/>
              </a:rPr>
              <a:t>Firstly we shall look at </a:t>
            </a:r>
            <a:r>
              <a:rPr lang="en-GB" b="0" i="0" dirty="0" err="1">
                <a:solidFill>
                  <a:srgbClr val="000000"/>
                </a:solidFill>
                <a:effectLst/>
                <a:latin typeface="Pretty Neat" pitchFamily="2" charset="77"/>
              </a:rPr>
              <a:t>Stuxnet</a:t>
            </a:r>
            <a:r>
              <a:rPr lang="en-GB" b="0" i="0" dirty="0">
                <a:solidFill>
                  <a:srgbClr val="000000"/>
                </a:solidFill>
                <a:effectLst/>
                <a:latin typeface="Pretty Neat" pitchFamily="2" charset="77"/>
              </a:rPr>
              <a:t>, which is often considered as the first weaponised malware and was discovered in 2010</a:t>
            </a:r>
            <a:endParaRPr lang="en-GB" dirty="0">
              <a:solidFill>
                <a:srgbClr val="000000"/>
              </a:solidFill>
              <a:effectLst/>
              <a:latin typeface="Pretty Neat" pitchFamily="2" charset="77"/>
            </a:endParaRPr>
          </a:p>
          <a:p>
            <a:r>
              <a:rPr lang="en-GB" b="0" i="0" dirty="0">
                <a:solidFill>
                  <a:srgbClr val="000000"/>
                </a:solidFill>
                <a:effectLst/>
                <a:latin typeface="Pretty Neat" pitchFamily="2" charset="77"/>
              </a:rPr>
              <a:t>It was made specifically to target the centrifuges at Iranian nuclear facilities and targeted the PLC’s that controlled and monitored the centrifuges. Despite causing faster wear and tear the worm was not detected for several months and infected patient zero by usb which then exploited zero-day vulnerabilities in an air gapped system.</a:t>
            </a:r>
            <a:endParaRPr lang="en-GB" dirty="0">
              <a:solidFill>
                <a:srgbClr val="000000"/>
              </a:solidFill>
              <a:effectLst/>
              <a:latin typeface="Pretty Neat" pitchFamily="2" charset="77"/>
            </a:endParaRPr>
          </a:p>
          <a:p>
            <a:endParaRPr lang="en-GB" dirty="0">
              <a:solidFill>
                <a:srgbClr val="000000"/>
              </a:solidFill>
              <a:effectLst/>
              <a:latin typeface="Pretty Neat" pitchFamily="2" charset="77"/>
            </a:endParaRPr>
          </a:p>
          <a:p>
            <a:r>
              <a:rPr lang="en-GB" b="0" i="0" dirty="0">
                <a:solidFill>
                  <a:srgbClr val="000000"/>
                </a:solidFill>
                <a:effectLst/>
                <a:latin typeface="Pretty Neat" pitchFamily="2" charset="77"/>
              </a:rPr>
              <a:t>Wanna cry on the other hand did not specifically target CNI however it did affect many CNI sectors. This was ransomware that had worm components which exploited the EternalBlue vulnerability through public facing SMB ports. Which affected many older systems that were unpatched. Whilst this malware was not created to specifically target CNI, some CNI were affected this is mainly due to having equipment that either relied on the port, used an outdated version or specific operating system.</a:t>
            </a:r>
            <a:endParaRPr lang="en-GB" dirty="0">
              <a:solidFill>
                <a:srgbClr val="000000"/>
              </a:solidFill>
              <a:effectLst/>
              <a:latin typeface="Pretty Neat" pitchFamily="2" charset="77"/>
            </a:endParaRPr>
          </a:p>
          <a:p>
            <a:endParaRPr lang="en-GB" dirty="0"/>
          </a:p>
          <a:p>
            <a:r>
              <a:rPr lang="en-GB" dirty="0"/>
              <a:t>https://www.malwarebytes.com/Stuxnet</a:t>
            </a:r>
          </a:p>
          <a:p>
            <a:endParaRPr lang="en-GB" dirty="0"/>
          </a:p>
          <a:p>
            <a:endParaRPr lang="en-GB" dirty="0"/>
          </a:p>
          <a:p>
            <a:r>
              <a:rPr lang="en-GB" dirty="0"/>
              <a:t>https://www.malwarebytes.com/wannacry</a:t>
            </a:r>
          </a:p>
        </p:txBody>
      </p:sp>
      <p:sp>
        <p:nvSpPr>
          <p:cNvPr id="4" name="Slide Number Placeholder 3"/>
          <p:cNvSpPr>
            <a:spLocks noGrp="1"/>
          </p:cNvSpPr>
          <p:nvPr>
            <p:ph type="sldNum" sz="quarter" idx="5"/>
          </p:nvPr>
        </p:nvSpPr>
        <p:spPr/>
        <p:txBody>
          <a:bodyPr/>
          <a:lstStyle/>
          <a:p>
            <a:fld id="{BE500E5D-0710-4229-9CD6-36B6D548D7AC}" type="slidenum">
              <a:rPr lang="en-GB" smtClean="0"/>
              <a:t>4</a:t>
            </a:fld>
            <a:endParaRPr lang="en-GB"/>
          </a:p>
        </p:txBody>
      </p:sp>
    </p:spTree>
    <p:extLst>
      <p:ext uri="{BB962C8B-B14F-4D97-AF65-F5344CB8AC3E}">
        <p14:creationId xmlns:p14="http://schemas.microsoft.com/office/powerpoint/2010/main" val="6562003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have looked at some of the more notable cyber threats, the next question is What is Cyber Threat Intelligence?</a:t>
            </a:r>
          </a:p>
          <a:p>
            <a:endParaRPr lang="en-GB" dirty="0"/>
          </a:p>
          <a:p>
            <a:r>
              <a:rPr lang="en-GB" dirty="0"/>
              <a:t>Cyber threat intelligence consists of many different aspects in relation to a threat or vulnerability.</a:t>
            </a:r>
          </a:p>
          <a:p>
            <a:endParaRPr lang="en-GB" dirty="0"/>
          </a:p>
          <a:p>
            <a:r>
              <a:rPr lang="en-GB" dirty="0"/>
              <a:t>For vulnerabilities it will show a common vulnerabilities and Exposures (CVE) score which can be used to provide a criticality score relating to the vulnerability. These scores are held in a National Vulnerabilities Database (NVD).</a:t>
            </a:r>
          </a:p>
          <a:p>
            <a:endParaRPr lang="en-GB" dirty="0"/>
          </a:p>
          <a:p>
            <a:r>
              <a:rPr lang="en-GB" dirty="0"/>
              <a:t>For Threats there are known threats as well as threats that are in the wild and being actively exploited. Threats that are in the wild are on computers rather than being in a testing and development environment.</a:t>
            </a:r>
          </a:p>
          <a:p>
            <a:endParaRPr lang="en-GB" dirty="0"/>
          </a:p>
          <a:p>
            <a:r>
              <a:rPr lang="en-GB" dirty="0"/>
              <a:t>Threat Actors CTI can provide insight into their targets as well as the Tactics, Techniques and Procedures that they use (TTP).  This can help businesses understand which threat actors might target them and the TTP’s  that they could use to identify any related IoC’s.</a:t>
            </a:r>
          </a:p>
        </p:txBody>
      </p:sp>
      <p:sp>
        <p:nvSpPr>
          <p:cNvPr id="4" name="Slide Number Placeholder 3"/>
          <p:cNvSpPr>
            <a:spLocks noGrp="1"/>
          </p:cNvSpPr>
          <p:nvPr>
            <p:ph type="sldNum" sz="quarter" idx="5"/>
          </p:nvPr>
        </p:nvSpPr>
        <p:spPr/>
        <p:txBody>
          <a:bodyPr/>
          <a:lstStyle/>
          <a:p>
            <a:fld id="{BE500E5D-0710-4229-9CD6-36B6D548D7AC}" type="slidenum">
              <a:rPr lang="en-GB" smtClean="0"/>
              <a:t>5</a:t>
            </a:fld>
            <a:endParaRPr lang="en-GB"/>
          </a:p>
        </p:txBody>
      </p:sp>
    </p:spTree>
    <p:extLst>
      <p:ext uri="{BB962C8B-B14F-4D97-AF65-F5344CB8AC3E}">
        <p14:creationId xmlns:p14="http://schemas.microsoft.com/office/powerpoint/2010/main" val="129708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https://www.recordedfuture.com/threat-intelligence-platform</a:t>
            </a:r>
            <a:endParaRPr lang="en-GB" dirty="0"/>
          </a:p>
          <a:p>
            <a:endParaRPr lang="en-GB" dirty="0"/>
          </a:p>
          <a:p>
            <a:r>
              <a:rPr lang="en-GB" dirty="0"/>
              <a:t>Whilst there are many similarities between CTI and TIP such as using open source intelligence and having a high rate of False positives a TIP such as Recorded Future or CrowdStrike can collate and analyse the data by both manual and automated methods to reduce the amount of False Positives. TIP also offer the ability to ingest premium feeds along side the </a:t>
            </a:r>
            <a:r>
              <a:rPr lang="en-GB" dirty="0" err="1"/>
              <a:t>Osint</a:t>
            </a:r>
            <a:r>
              <a:rPr lang="en-GB" dirty="0"/>
              <a:t>, which can provide organisations with additional monitoring such as on the dark web.</a:t>
            </a:r>
          </a:p>
          <a:p>
            <a:endParaRPr lang="en-GB" dirty="0"/>
          </a:p>
          <a:p>
            <a:r>
              <a:rPr lang="en-GB" dirty="0"/>
              <a:t>Cost is one of the main differences, whilst most organisations will utilise </a:t>
            </a:r>
            <a:r>
              <a:rPr lang="en-GB" dirty="0" err="1"/>
              <a:t>osint</a:t>
            </a:r>
            <a:r>
              <a:rPr lang="en-GB" dirty="0"/>
              <a:t> and free monitoring tools such as the </a:t>
            </a:r>
            <a:r>
              <a:rPr lang="en-GB" dirty="0" err="1"/>
              <a:t>tweetdeck</a:t>
            </a:r>
            <a:r>
              <a:rPr lang="en-GB" dirty="0"/>
              <a:t> to monitor several # through twitter, this often requires a dedicated CTI analyst to provide details around the threats as well as the threat actors and relay any relevant alerts.  A TIP is a platform provided by a company therefore has a cost implication which not all organisations can afford however for some industries this cost is reasoned and necessary.</a:t>
            </a:r>
          </a:p>
          <a:p>
            <a:endParaRPr lang="en-US" dirty="0"/>
          </a:p>
        </p:txBody>
      </p:sp>
      <p:sp>
        <p:nvSpPr>
          <p:cNvPr id="4" name="Slide Number Placeholder 3"/>
          <p:cNvSpPr>
            <a:spLocks noGrp="1"/>
          </p:cNvSpPr>
          <p:nvPr>
            <p:ph type="sldNum" sz="quarter" idx="5"/>
          </p:nvPr>
        </p:nvSpPr>
        <p:spPr/>
        <p:txBody>
          <a:bodyPr/>
          <a:lstStyle/>
          <a:p>
            <a:fld id="{BE500E5D-0710-4229-9CD6-36B6D548D7AC}" type="slidenum">
              <a:t>6</a:t>
            </a:fld>
            <a:endParaRPr lang="en-GB"/>
          </a:p>
        </p:txBody>
      </p:sp>
    </p:spTree>
    <p:extLst>
      <p:ext uri="{BB962C8B-B14F-4D97-AF65-F5344CB8AC3E}">
        <p14:creationId xmlns:p14="http://schemas.microsoft.com/office/powerpoint/2010/main" val="3342597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https://www.crowdstrike.com/cybersecurity-101/threat-intelligence/</a:t>
            </a:r>
          </a:p>
          <a:p>
            <a:endParaRPr lang="en-GB" dirty="0"/>
          </a:p>
          <a:p>
            <a:r>
              <a:rPr lang="en-GB" dirty="0"/>
              <a:t>The threat intelligence lifecycle, like many others, starts with identifying the requirements for both the intelligence operation and the analyst. Whilst they will have similar requirements there will be a difference between the operational requirements to keep the business running versus the information required in reports for directors and board members.</a:t>
            </a:r>
          </a:p>
          <a:p>
            <a:endParaRPr lang="en-GB" dirty="0"/>
          </a:p>
          <a:p>
            <a:r>
              <a:rPr lang="en-GB" dirty="0"/>
              <a:t>The collection phase ensures that the sources are relevant, reliable and concise to ensure that appropriate sources are used and so the analyst is not drowning in alerts and data.</a:t>
            </a:r>
          </a:p>
          <a:p>
            <a:endParaRPr lang="en-GB" dirty="0"/>
          </a:p>
          <a:p>
            <a:r>
              <a:rPr lang="en-GB" dirty="0"/>
              <a:t>The processing phase is where the analyst or any applied automation will sift through the information provided to ensure that there are no parsing errors or issues with the collected data.</a:t>
            </a:r>
          </a:p>
          <a:p>
            <a:endParaRPr lang="en-GB" dirty="0"/>
          </a:p>
          <a:p>
            <a:r>
              <a:rPr lang="en-GB" dirty="0"/>
              <a:t>The analysis phase is where the data is analysed to meet the aims and objectives in the requirements phase.</a:t>
            </a:r>
          </a:p>
          <a:p>
            <a:endParaRPr lang="en-GB" dirty="0"/>
          </a:p>
          <a:p>
            <a:r>
              <a:rPr lang="en-GB" dirty="0"/>
              <a:t>The dissemination phase is where the data that has been analysed is translated into a format that the board members can understand.</a:t>
            </a:r>
          </a:p>
          <a:p>
            <a:endParaRPr lang="en-GB" dirty="0"/>
          </a:p>
          <a:p>
            <a:r>
              <a:rPr lang="en-GB" dirty="0"/>
              <a:t>The final phase before the cyclical process begins again is the feedback phase. This is where any stakeholder and board member is reviewed and the results provide adjustments for the next cycle.</a:t>
            </a:r>
          </a:p>
        </p:txBody>
      </p:sp>
      <p:sp>
        <p:nvSpPr>
          <p:cNvPr id="4" name="Slide Number Placeholder 3"/>
          <p:cNvSpPr>
            <a:spLocks noGrp="1"/>
          </p:cNvSpPr>
          <p:nvPr>
            <p:ph type="sldNum" sz="quarter" idx="5"/>
          </p:nvPr>
        </p:nvSpPr>
        <p:spPr/>
        <p:txBody>
          <a:bodyPr/>
          <a:lstStyle/>
          <a:p>
            <a:fld id="{BE500E5D-0710-4229-9CD6-36B6D548D7AC}" type="slidenum">
              <a:rPr lang="en-GB" smtClean="0"/>
              <a:t>7</a:t>
            </a:fld>
            <a:endParaRPr lang="en-GB"/>
          </a:p>
        </p:txBody>
      </p:sp>
    </p:spTree>
    <p:extLst>
      <p:ext uri="{BB962C8B-B14F-4D97-AF65-F5344CB8AC3E}">
        <p14:creationId xmlns:p14="http://schemas.microsoft.com/office/powerpoint/2010/main" val="198549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Ahttps</a:t>
            </a:r>
            <a:r>
              <a:rPr lang="en-GB" dirty="0"/>
              <a:t>://www.crowdstrike.com/cybersecurity-101/threat-intelligence/</a:t>
            </a:r>
          </a:p>
          <a:p>
            <a:endParaRPr lang="en-GB" dirty="0"/>
          </a:p>
          <a:p>
            <a:r>
              <a:rPr lang="en-GB" dirty="0"/>
              <a:t>Whilst this image aligns more with a TIP, it still highlights the benefits that </a:t>
            </a:r>
            <a:r>
              <a:rPr lang="en-GB" dirty="0" err="1"/>
              <a:t>OSint</a:t>
            </a:r>
            <a:r>
              <a:rPr lang="en-GB" dirty="0"/>
              <a:t> can bring to an organisation. As mentioned before a TIP will be able to offer this as part of its platform however for CTI via </a:t>
            </a:r>
            <a:r>
              <a:rPr lang="en-GB" dirty="0" err="1"/>
              <a:t>OSint</a:t>
            </a:r>
            <a:r>
              <a:rPr lang="en-GB" dirty="0"/>
              <a:t> without the analysis platform can still provide similar information for an organisation to ingest.</a:t>
            </a:r>
          </a:p>
          <a:p>
            <a:endParaRPr lang="en-GB" dirty="0"/>
          </a:p>
          <a:p>
            <a:r>
              <a:rPr lang="en-GB" dirty="0"/>
              <a:t>Crowdstrike itself does offer </a:t>
            </a:r>
            <a:r>
              <a:rPr lang="en-GB" dirty="0" err="1"/>
              <a:t>OSint</a:t>
            </a:r>
            <a:r>
              <a:rPr lang="en-GB" dirty="0"/>
              <a:t> as well as a paid TIP, some of the analysis that is performed for free can have longer processing times than those who pay for the service.</a:t>
            </a:r>
          </a:p>
          <a:p>
            <a:endParaRPr lang="en-GB" dirty="0"/>
          </a:p>
          <a:p>
            <a:r>
              <a:rPr lang="en-GB" dirty="0"/>
              <a:t>Having a CTI data ingestion and analysis done within a security operations team, hybrid SOC or by a threat intelligence analyst regardless of the amount ingested will provide an organisation with better insight, situational awareness and can also be used to improve an organisations security posture. </a:t>
            </a:r>
          </a:p>
          <a:p>
            <a:endParaRPr lang="en-GB" dirty="0"/>
          </a:p>
          <a:p>
            <a:r>
              <a:rPr lang="en-GB" dirty="0"/>
              <a:t>Having board members and stakeholders briefed ensures that there is communication channels across the business. Whilst theses can take longer to produce without using a TIP, it is still possible for a CTI Analyst to provide the reports.</a:t>
            </a:r>
          </a:p>
          <a:p>
            <a:endParaRPr lang="en-GB" dirty="0"/>
          </a:p>
          <a:p>
            <a:r>
              <a:rPr lang="en-GB" dirty="0"/>
              <a:t>This image also shows how CTI can be input in an organisation such as alerting for IOC’s in the SIEM and in the next generation firewalls. The CTI can also provide tailored intelligence that can increase an organisation’s situational awareness. </a:t>
            </a:r>
          </a:p>
        </p:txBody>
      </p:sp>
      <p:sp>
        <p:nvSpPr>
          <p:cNvPr id="4" name="Slide Number Placeholder 3"/>
          <p:cNvSpPr>
            <a:spLocks noGrp="1"/>
          </p:cNvSpPr>
          <p:nvPr>
            <p:ph type="sldNum" sz="quarter" idx="5"/>
          </p:nvPr>
        </p:nvSpPr>
        <p:spPr/>
        <p:txBody>
          <a:bodyPr/>
          <a:lstStyle/>
          <a:p>
            <a:fld id="{BE500E5D-0710-4229-9CD6-36B6D548D7AC}" type="slidenum">
              <a:rPr lang="en-GB" smtClean="0"/>
              <a:t>8</a:t>
            </a:fld>
            <a:endParaRPr lang="en-GB"/>
          </a:p>
        </p:txBody>
      </p:sp>
    </p:spTree>
    <p:extLst>
      <p:ext uri="{BB962C8B-B14F-4D97-AF65-F5344CB8AC3E}">
        <p14:creationId xmlns:p14="http://schemas.microsoft.com/office/powerpoint/2010/main" val="3206453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most organisations the answer will be yes, however they may not have the security maturity or funds available to purchase a full TIP. This is where </a:t>
            </a:r>
            <a:r>
              <a:rPr lang="en-GB" dirty="0" err="1"/>
              <a:t>OSint</a:t>
            </a:r>
            <a:r>
              <a:rPr lang="en-GB" dirty="0"/>
              <a:t> can be beneficial, especially if communications can be formed between similar industries as internal information sharing can be highly beneficial especially when it comes to root cause analysis and identifying indicators of compromise.</a:t>
            </a:r>
          </a:p>
          <a:p>
            <a:endParaRPr lang="en-GB" dirty="0"/>
          </a:p>
          <a:p>
            <a:r>
              <a:rPr lang="en-GB" dirty="0"/>
              <a:t>Due to the constraints of CNI, there will always be some form of barrier between organisations as what can be shared is limited depending on the industry itself. This conveys that good networking can boost the CTI findings by gaining access to information that may not be available on the public web.</a:t>
            </a:r>
          </a:p>
        </p:txBody>
      </p:sp>
      <p:sp>
        <p:nvSpPr>
          <p:cNvPr id="4" name="Slide Number Placeholder 3"/>
          <p:cNvSpPr>
            <a:spLocks noGrp="1"/>
          </p:cNvSpPr>
          <p:nvPr>
            <p:ph type="sldNum" sz="quarter" idx="5"/>
          </p:nvPr>
        </p:nvSpPr>
        <p:spPr/>
        <p:txBody>
          <a:bodyPr/>
          <a:lstStyle/>
          <a:p>
            <a:fld id="{BE500E5D-0710-4229-9CD6-36B6D548D7AC}" type="slidenum">
              <a:rPr lang="en-GB" smtClean="0"/>
              <a:t>9</a:t>
            </a:fld>
            <a:endParaRPr lang="en-GB"/>
          </a:p>
        </p:txBody>
      </p:sp>
    </p:spTree>
    <p:extLst>
      <p:ext uri="{BB962C8B-B14F-4D97-AF65-F5344CB8AC3E}">
        <p14:creationId xmlns:p14="http://schemas.microsoft.com/office/powerpoint/2010/main" val="3977585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project focuses on creating an appropriate alerting system that can be tuned to our software and hardware requirements to enable us as a business to have greater visibility and awareness of threats that are being use and vulnerabilities that are being exploited.</a:t>
            </a:r>
          </a:p>
          <a:p>
            <a:r>
              <a:rPr lang="en-GB" dirty="0"/>
              <a:t>By enabling greater visibility and awareness we can in turn increase the monitoring, detection and remediation timeframes by utilising the CTI gathered.</a:t>
            </a:r>
          </a:p>
          <a:p>
            <a:endParaRPr lang="en-GB" dirty="0"/>
          </a:p>
          <a:p>
            <a:r>
              <a:rPr lang="en-GB" dirty="0"/>
              <a:t>Whilst initially there is likely to be a lot of noise from ingesting data from multiple sources over time this will be tuneable either by removing unnecessary sources or by applying additional tuning.</a:t>
            </a:r>
          </a:p>
          <a:p>
            <a:endParaRPr lang="en-GB" dirty="0"/>
          </a:p>
          <a:p>
            <a:r>
              <a:rPr lang="en-GB" dirty="0"/>
              <a:t>Therefore this project will have an increased start-up impact both financially and employee-time required however once it is out of its development phase and into a live environment there will be many benefits that can be reaped. As this project will belong to DCWW there is the potential for us to work with other water companies to enable them to build out a similar platform based on the findings.</a:t>
            </a:r>
          </a:p>
          <a:p>
            <a:endParaRPr lang="en-GB" dirty="0"/>
          </a:p>
        </p:txBody>
      </p:sp>
      <p:sp>
        <p:nvSpPr>
          <p:cNvPr id="4" name="Slide Number Placeholder 3"/>
          <p:cNvSpPr>
            <a:spLocks noGrp="1"/>
          </p:cNvSpPr>
          <p:nvPr>
            <p:ph type="sldNum" sz="quarter" idx="5"/>
          </p:nvPr>
        </p:nvSpPr>
        <p:spPr/>
        <p:txBody>
          <a:bodyPr/>
          <a:lstStyle/>
          <a:p>
            <a:fld id="{BE500E5D-0710-4229-9CD6-36B6D548D7AC}" type="slidenum">
              <a:rPr lang="en-GB" smtClean="0"/>
              <a:t>10</a:t>
            </a:fld>
            <a:endParaRPr lang="en-GB"/>
          </a:p>
        </p:txBody>
      </p:sp>
    </p:spTree>
    <p:extLst>
      <p:ext uri="{BB962C8B-B14F-4D97-AF65-F5344CB8AC3E}">
        <p14:creationId xmlns:p14="http://schemas.microsoft.com/office/powerpoint/2010/main" val="450857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255023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157535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869022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D41BCC-AD73-4203-A5A6-E62EB28B0FE6}" type="datetimeFigureOut">
              <a:rPr lang="en-US" smtClean="0"/>
              <a:t>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178114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D41BCC-AD73-4203-A5A6-E62EB28B0FE6}" type="datetimeFigureOut">
              <a:rPr lang="en-US" smtClean="0"/>
              <a:t>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242181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D41BCC-AD73-4203-A5A6-E62EB28B0FE6}" type="datetimeFigureOut">
              <a:rPr lang="en-US" smtClean="0"/>
              <a:t>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405514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D41BCC-AD73-4203-A5A6-E62EB28B0FE6}" type="datetimeFigureOut">
              <a:rPr lang="en-US" smtClean="0"/>
              <a:t>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390300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D41BCC-AD73-4203-A5A6-E62EB28B0FE6}" type="datetimeFigureOut">
              <a:rPr lang="en-US" smtClean="0"/>
              <a:t>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454910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37F8FC-4B86-4690-8888-22AB2F781BEF}" type="slidenum">
              <a:rPr lang="en-US" smtClean="0"/>
              <a:pPr/>
              <a:t>‹#›</a:t>
            </a:fld>
            <a:endParaRPr lang="en-US"/>
          </a:p>
        </p:txBody>
      </p:sp>
      <p:sp>
        <p:nvSpPr>
          <p:cNvPr id="5" name="Date Placeholder 4"/>
          <p:cNvSpPr>
            <a:spLocks noGrp="1"/>
          </p:cNvSpPr>
          <p:nvPr>
            <p:ph type="dt" sz="half" idx="10"/>
          </p:nvPr>
        </p:nvSpPr>
        <p:spPr/>
        <p:txBody>
          <a:bodyPr/>
          <a:lstStyle/>
          <a:p>
            <a:fld id="{B6D41BCC-AD73-4203-A5A6-E62EB28B0FE6}" type="datetimeFigureOut">
              <a:rPr lang="en-US" smtClean="0"/>
              <a:pPr/>
              <a:t>9/20/23</a:t>
            </a:fld>
            <a:endParaRPr lang="en-US"/>
          </a:p>
        </p:txBody>
      </p:sp>
    </p:spTree>
    <p:extLst>
      <p:ext uri="{BB962C8B-B14F-4D97-AF65-F5344CB8AC3E}">
        <p14:creationId xmlns:p14="http://schemas.microsoft.com/office/powerpoint/2010/main" val="4029596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pPr/>
              <a:t>9/20/23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3948546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pPr/>
              <a:t>9/20/23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7F8FC-4B86-4690-8888-22AB2F781BEF}"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285429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pPr/>
              <a:t>9/20/23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30635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pPr/>
              <a:t>9/20/23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7F8FC-4B86-4690-8888-22AB2F781BEF}"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57037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pPr/>
              <a:t>9/20/23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3851156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6796626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013698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D41BCC-AD73-4203-A5A6-E62EB28B0FE6}" type="datetimeFigureOut">
              <a:rPr lang="en-US" smtClean="0"/>
              <a:pPr/>
              <a:t>9/20/23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4191275909"/>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mailto:2014825@student.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10EA4-3CFF-C567-0E7B-2C209548AC9B}"/>
              </a:ext>
            </a:extLst>
          </p:cNvPr>
          <p:cNvSpPr>
            <a:spLocks noGrp="1"/>
          </p:cNvSpPr>
          <p:nvPr>
            <p:ph type="ctrTitle"/>
          </p:nvPr>
        </p:nvSpPr>
        <p:spPr/>
        <p:txBody>
          <a:bodyPr/>
          <a:lstStyle/>
          <a:p>
            <a:r>
              <a:rPr lang="en-GB" sz="4400" dirty="0"/>
              <a:t>Cyber Threat Intelligence and Critical National Infrastructure</a:t>
            </a:r>
            <a:endParaRPr lang="en-GB" dirty="0"/>
          </a:p>
        </p:txBody>
      </p:sp>
      <p:sp>
        <p:nvSpPr>
          <p:cNvPr id="3" name="Subtitle 2">
            <a:extLst>
              <a:ext uri="{FF2B5EF4-FFF2-40B4-BE49-F238E27FC236}">
                <a16:creationId xmlns:a16="http://schemas.microsoft.com/office/drawing/2014/main" id="{E161F1E2-4795-2744-9BCF-F677B7DE3794}"/>
              </a:ext>
            </a:extLst>
          </p:cNvPr>
          <p:cNvSpPr>
            <a:spLocks noGrp="1"/>
          </p:cNvSpPr>
          <p:nvPr>
            <p:ph type="subTitle" idx="1"/>
          </p:nvPr>
        </p:nvSpPr>
        <p:spPr>
          <a:xfrm>
            <a:off x="1507067" y="4259341"/>
            <a:ext cx="7766936" cy="1096899"/>
          </a:xfrm>
        </p:spPr>
        <p:txBody>
          <a:bodyPr/>
          <a:lstStyle/>
          <a:p>
            <a:r>
              <a:rPr lang="en-GB" dirty="0"/>
              <a:t>How good Cyber Threat Intelligence (CTI) can minimise the risks to Threats to the Water Industry</a:t>
            </a:r>
          </a:p>
        </p:txBody>
      </p:sp>
    </p:spTree>
    <p:extLst>
      <p:ext uri="{BB962C8B-B14F-4D97-AF65-F5344CB8AC3E}">
        <p14:creationId xmlns:p14="http://schemas.microsoft.com/office/powerpoint/2010/main" val="4115868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113F3-63CA-7249-1D6E-78E219464B9B}"/>
              </a:ext>
            </a:extLst>
          </p:cNvPr>
          <p:cNvSpPr>
            <a:spLocks noGrp="1"/>
          </p:cNvSpPr>
          <p:nvPr>
            <p:ph type="title"/>
          </p:nvPr>
        </p:nvSpPr>
        <p:spPr/>
        <p:txBody>
          <a:bodyPr/>
          <a:lstStyle/>
          <a:p>
            <a:r>
              <a:rPr lang="en-GB" dirty="0"/>
              <a:t>What this presentation covers</a:t>
            </a:r>
          </a:p>
        </p:txBody>
      </p:sp>
      <p:graphicFrame>
        <p:nvGraphicFramePr>
          <p:cNvPr id="6" name="Content Placeholder 2">
            <a:extLst>
              <a:ext uri="{FF2B5EF4-FFF2-40B4-BE49-F238E27FC236}">
                <a16:creationId xmlns:a16="http://schemas.microsoft.com/office/drawing/2014/main" id="{2B2CE04F-6AE3-34F3-E3F9-82DCB28D6590}"/>
              </a:ext>
            </a:extLst>
          </p:cNvPr>
          <p:cNvGraphicFramePr>
            <a:graphicFrameLocks noGrp="1"/>
          </p:cNvGraphicFramePr>
          <p:nvPr>
            <p:ph idx="1"/>
            <p:extLst>
              <p:ext uri="{D42A27DB-BD31-4B8C-83A1-F6EECF244321}">
                <p14:modId xmlns:p14="http://schemas.microsoft.com/office/powerpoint/2010/main" val="1236340508"/>
              </p:ext>
            </p:extLst>
          </p:nvPr>
        </p:nvGraphicFramePr>
        <p:xfrm>
          <a:off x="251669" y="1897776"/>
          <a:ext cx="9525672" cy="410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2576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03F52-01E1-012F-9992-3E487C847F1F}"/>
              </a:ext>
            </a:extLst>
          </p:cNvPr>
          <p:cNvSpPr>
            <a:spLocks noGrp="1"/>
          </p:cNvSpPr>
          <p:nvPr>
            <p:ph type="title"/>
          </p:nvPr>
        </p:nvSpPr>
        <p:spPr/>
        <p:txBody>
          <a:bodyPr/>
          <a:lstStyle/>
          <a:p>
            <a:r>
              <a:rPr lang="en-GB" dirty="0"/>
              <a:t>Critical National Infrastructure – Why is it Critical</a:t>
            </a:r>
          </a:p>
        </p:txBody>
      </p:sp>
      <p:sp>
        <p:nvSpPr>
          <p:cNvPr id="3" name="Content Placeholder 2">
            <a:extLst>
              <a:ext uri="{FF2B5EF4-FFF2-40B4-BE49-F238E27FC236}">
                <a16:creationId xmlns:a16="http://schemas.microsoft.com/office/drawing/2014/main" id="{85B02F99-5176-2AC0-7C17-6DB385E3D95C}"/>
              </a:ext>
            </a:extLst>
          </p:cNvPr>
          <p:cNvSpPr>
            <a:spLocks noGrp="1"/>
          </p:cNvSpPr>
          <p:nvPr>
            <p:ph idx="1"/>
          </p:nvPr>
        </p:nvSpPr>
        <p:spPr/>
        <p:txBody>
          <a:bodyPr vert="horz" lIns="91440" tIns="45720" rIns="91440" bIns="45720" rtlCol="0" anchor="t">
            <a:normAutofit/>
          </a:bodyPr>
          <a:lstStyle/>
          <a:p>
            <a:r>
              <a:rPr lang="en-GB" dirty="0"/>
              <a:t>There are 13 sectors are considered critical</a:t>
            </a:r>
          </a:p>
          <a:p>
            <a:r>
              <a:rPr lang="en-GB" dirty="0"/>
              <a:t>CNI is defined as</a:t>
            </a:r>
          </a:p>
          <a:p>
            <a:pPr lvl="1"/>
            <a:r>
              <a:rPr lang="en-GB" dirty="0">
                <a:solidFill>
                  <a:srgbClr val="000000"/>
                </a:solidFill>
              </a:rPr>
              <a:t>The critical elements of infrastructure (namely assets, facilities, systems, networks or processes and the essential workers that operate and facilitate them), the loss or compromise of which could result in:</a:t>
            </a:r>
            <a:endParaRPr lang="en-GB" dirty="0">
              <a:latin typeface="Trebuchet MS" panose="020B0603020202020204"/>
            </a:endParaRPr>
          </a:p>
          <a:p>
            <a:pPr lvl="2"/>
            <a:r>
              <a:rPr lang="en-GB" dirty="0">
                <a:solidFill>
                  <a:srgbClr val="000000"/>
                </a:solidFill>
              </a:rPr>
              <a:t>a)    Major detrimental impact on the availability, integrity or delivery of essential services - including those services whose integrity, if compromised, could result in significant loss of life or casualties - taking into account significant economic or social impacts; and/or</a:t>
            </a:r>
            <a:endParaRPr lang="en-GB" dirty="0"/>
          </a:p>
          <a:p>
            <a:pPr lvl="2"/>
            <a:r>
              <a:rPr lang="en-GB" dirty="0">
                <a:solidFill>
                  <a:srgbClr val="000000"/>
                </a:solidFill>
              </a:rPr>
              <a:t>b)    Significant impact on national security, national defence, or the functioning of the state.’</a:t>
            </a:r>
            <a:endParaRPr lang="en-GB" dirty="0"/>
          </a:p>
          <a:p>
            <a:pPr lvl="2"/>
            <a:endParaRPr lang="en-GB" dirty="0"/>
          </a:p>
        </p:txBody>
      </p:sp>
    </p:spTree>
    <p:extLst>
      <p:ext uri="{BB962C8B-B14F-4D97-AF65-F5344CB8AC3E}">
        <p14:creationId xmlns:p14="http://schemas.microsoft.com/office/powerpoint/2010/main" val="738043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8EF11-BD92-8C98-A8A8-E2127962FBA4}"/>
              </a:ext>
            </a:extLst>
          </p:cNvPr>
          <p:cNvSpPr>
            <a:spLocks noGrp="1"/>
          </p:cNvSpPr>
          <p:nvPr>
            <p:ph type="title"/>
          </p:nvPr>
        </p:nvSpPr>
        <p:spPr/>
        <p:txBody>
          <a:bodyPr/>
          <a:lstStyle/>
          <a:p>
            <a:r>
              <a:rPr lang="en-GB" dirty="0"/>
              <a:t>Notable Cyber Threats affecting CNI</a:t>
            </a:r>
          </a:p>
        </p:txBody>
      </p:sp>
      <p:sp>
        <p:nvSpPr>
          <p:cNvPr id="5" name="Text Placeholder 4">
            <a:extLst>
              <a:ext uri="{FF2B5EF4-FFF2-40B4-BE49-F238E27FC236}">
                <a16:creationId xmlns:a16="http://schemas.microsoft.com/office/drawing/2014/main" id="{3E337DAB-EBA7-0421-F2E3-C8010E7EFDB1}"/>
              </a:ext>
            </a:extLst>
          </p:cNvPr>
          <p:cNvSpPr>
            <a:spLocks noGrp="1"/>
          </p:cNvSpPr>
          <p:nvPr>
            <p:ph type="body" idx="1"/>
          </p:nvPr>
        </p:nvSpPr>
        <p:spPr/>
        <p:txBody>
          <a:bodyPr/>
          <a:lstStyle/>
          <a:p>
            <a:r>
              <a:rPr lang="en-GB" dirty="0"/>
              <a:t>Stuxnet</a:t>
            </a:r>
          </a:p>
        </p:txBody>
      </p:sp>
      <p:sp>
        <p:nvSpPr>
          <p:cNvPr id="3" name="Content Placeholder 2">
            <a:extLst>
              <a:ext uri="{FF2B5EF4-FFF2-40B4-BE49-F238E27FC236}">
                <a16:creationId xmlns:a16="http://schemas.microsoft.com/office/drawing/2014/main" id="{937AC479-2E4A-7E75-E8EC-A0EBD4A54335}"/>
              </a:ext>
            </a:extLst>
          </p:cNvPr>
          <p:cNvSpPr>
            <a:spLocks noGrp="1"/>
          </p:cNvSpPr>
          <p:nvPr>
            <p:ph sz="half" idx="2"/>
          </p:nvPr>
        </p:nvSpPr>
        <p:spPr/>
        <p:txBody>
          <a:bodyPr>
            <a:normAutofit/>
          </a:bodyPr>
          <a:lstStyle/>
          <a:p>
            <a:r>
              <a:rPr lang="en-GB" dirty="0"/>
              <a:t>Worm</a:t>
            </a:r>
          </a:p>
          <a:p>
            <a:r>
              <a:rPr lang="en-GB" dirty="0"/>
              <a:t>Discovered in 2010</a:t>
            </a:r>
          </a:p>
          <a:p>
            <a:r>
              <a:rPr lang="en-GB" dirty="0"/>
              <a:t>Air-gapped system</a:t>
            </a:r>
          </a:p>
          <a:p>
            <a:r>
              <a:rPr lang="en-GB" dirty="0"/>
              <a:t>Targeted SCADA</a:t>
            </a:r>
          </a:p>
          <a:p>
            <a:pPr lvl="1"/>
            <a:r>
              <a:rPr lang="en-GB" dirty="0"/>
              <a:t>Targeted the centrifuges at Iranian nuclear facilities</a:t>
            </a:r>
          </a:p>
          <a:p>
            <a:r>
              <a:rPr lang="en-GB" dirty="0"/>
              <a:t>Exploitation of zero-day windows vulnerability</a:t>
            </a:r>
          </a:p>
          <a:p>
            <a:r>
              <a:rPr lang="en-GB" dirty="0"/>
              <a:t>Delivered by USB </a:t>
            </a:r>
          </a:p>
        </p:txBody>
      </p:sp>
      <p:sp>
        <p:nvSpPr>
          <p:cNvPr id="6" name="Text Placeholder 5">
            <a:extLst>
              <a:ext uri="{FF2B5EF4-FFF2-40B4-BE49-F238E27FC236}">
                <a16:creationId xmlns:a16="http://schemas.microsoft.com/office/drawing/2014/main" id="{6FB3841E-241F-9475-E10B-63A08315BAD5}"/>
              </a:ext>
            </a:extLst>
          </p:cNvPr>
          <p:cNvSpPr>
            <a:spLocks noGrp="1"/>
          </p:cNvSpPr>
          <p:nvPr>
            <p:ph type="body" sz="quarter" idx="3"/>
          </p:nvPr>
        </p:nvSpPr>
        <p:spPr/>
        <p:txBody>
          <a:bodyPr/>
          <a:lstStyle/>
          <a:p>
            <a:r>
              <a:rPr lang="en-GB" dirty="0" err="1"/>
              <a:t>Wannacry</a:t>
            </a:r>
            <a:endParaRPr lang="en-GB" dirty="0"/>
          </a:p>
        </p:txBody>
      </p:sp>
      <p:sp>
        <p:nvSpPr>
          <p:cNvPr id="4" name="Content Placeholder 3">
            <a:extLst>
              <a:ext uri="{FF2B5EF4-FFF2-40B4-BE49-F238E27FC236}">
                <a16:creationId xmlns:a16="http://schemas.microsoft.com/office/drawing/2014/main" id="{99A17F9E-4CB2-DBE6-62F8-E2BACFFC10AD}"/>
              </a:ext>
            </a:extLst>
          </p:cNvPr>
          <p:cNvSpPr>
            <a:spLocks noGrp="1"/>
          </p:cNvSpPr>
          <p:nvPr>
            <p:ph sz="quarter" idx="4"/>
          </p:nvPr>
        </p:nvSpPr>
        <p:spPr/>
        <p:txBody>
          <a:bodyPr>
            <a:normAutofit/>
          </a:bodyPr>
          <a:lstStyle/>
          <a:p>
            <a:r>
              <a:rPr lang="en-GB" dirty="0"/>
              <a:t>Ransomware</a:t>
            </a:r>
          </a:p>
          <a:p>
            <a:pPr lvl="1"/>
            <a:r>
              <a:rPr lang="en-GB" dirty="0"/>
              <a:t>Worm components</a:t>
            </a:r>
          </a:p>
          <a:p>
            <a:r>
              <a:rPr lang="en-GB" dirty="0"/>
              <a:t>Attack occurred in 2017</a:t>
            </a:r>
          </a:p>
          <a:p>
            <a:r>
              <a:rPr lang="en-GB" dirty="0"/>
              <a:t>Exploit of </a:t>
            </a:r>
            <a:r>
              <a:rPr lang="en-GB" dirty="0" err="1"/>
              <a:t>EternalBlue</a:t>
            </a:r>
            <a:endParaRPr lang="en-GB" dirty="0"/>
          </a:p>
          <a:p>
            <a:pPr lvl="1"/>
            <a:r>
              <a:rPr lang="en-GB" dirty="0"/>
              <a:t>Via vulnerable public facing Server Message Block (SMB) ports</a:t>
            </a:r>
          </a:p>
          <a:p>
            <a:r>
              <a:rPr lang="en-GB" dirty="0"/>
              <a:t>Not designed to target CNI</a:t>
            </a:r>
          </a:p>
          <a:p>
            <a:r>
              <a:rPr lang="en-GB" dirty="0"/>
              <a:t>Affected many worldwide industries</a:t>
            </a:r>
          </a:p>
        </p:txBody>
      </p:sp>
    </p:spTree>
    <p:extLst>
      <p:ext uri="{BB962C8B-B14F-4D97-AF65-F5344CB8AC3E}">
        <p14:creationId xmlns:p14="http://schemas.microsoft.com/office/powerpoint/2010/main" val="3027256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2077-4FE7-E6CC-A561-A006D74264FC}"/>
              </a:ext>
            </a:extLst>
          </p:cNvPr>
          <p:cNvSpPr>
            <a:spLocks noGrp="1"/>
          </p:cNvSpPr>
          <p:nvPr>
            <p:ph type="title"/>
          </p:nvPr>
        </p:nvSpPr>
        <p:spPr/>
        <p:txBody>
          <a:bodyPr/>
          <a:lstStyle/>
          <a:p>
            <a:r>
              <a:rPr lang="en-GB" dirty="0"/>
              <a:t>What is Cyber Threat Intelligence?</a:t>
            </a:r>
          </a:p>
        </p:txBody>
      </p:sp>
      <p:sp>
        <p:nvSpPr>
          <p:cNvPr id="3" name="Content Placeholder 2">
            <a:extLst>
              <a:ext uri="{FF2B5EF4-FFF2-40B4-BE49-F238E27FC236}">
                <a16:creationId xmlns:a16="http://schemas.microsoft.com/office/drawing/2014/main" id="{56D1590D-4F86-98A2-E7BD-08DFD07D8EB8}"/>
              </a:ext>
            </a:extLst>
          </p:cNvPr>
          <p:cNvSpPr>
            <a:spLocks noGrp="1"/>
          </p:cNvSpPr>
          <p:nvPr>
            <p:ph idx="1"/>
          </p:nvPr>
        </p:nvSpPr>
        <p:spPr>
          <a:xfrm>
            <a:off x="677334" y="2967038"/>
            <a:ext cx="8596668" cy="3074324"/>
          </a:xfrm>
        </p:spPr>
        <p:txBody>
          <a:bodyPr>
            <a:normAutofit fontScale="85000" lnSpcReduction="20000"/>
          </a:bodyPr>
          <a:lstStyle/>
          <a:p>
            <a:r>
              <a:rPr lang="en-GB" dirty="0"/>
              <a:t>Vulnerabilities</a:t>
            </a:r>
          </a:p>
          <a:p>
            <a:r>
              <a:rPr lang="en-GB" dirty="0"/>
              <a:t>Threats</a:t>
            </a:r>
          </a:p>
          <a:p>
            <a:pPr lvl="1"/>
            <a:r>
              <a:rPr lang="en-GB" dirty="0"/>
              <a:t>In the wild</a:t>
            </a:r>
          </a:p>
          <a:p>
            <a:pPr lvl="1"/>
            <a:r>
              <a:rPr lang="en-GB" dirty="0"/>
              <a:t>Actively exploited</a:t>
            </a:r>
          </a:p>
          <a:p>
            <a:r>
              <a:rPr lang="en-GB" dirty="0"/>
              <a:t>Indicators of Compromise (IoC)</a:t>
            </a:r>
          </a:p>
          <a:p>
            <a:r>
              <a:rPr lang="en-GB" dirty="0"/>
              <a:t>Threat Actors</a:t>
            </a:r>
          </a:p>
          <a:p>
            <a:pPr marL="742950" marR="0" lvl="1" indent="-285750" algn="l" defTabSz="457200" rtl="0" eaLnBrk="1" fontAlgn="auto" latinLnBrk="0" hangingPunct="1">
              <a:lnSpc>
                <a:spcPct val="100000"/>
              </a:lnSpc>
              <a:spcBef>
                <a:spcPts val="1000"/>
              </a:spcBef>
              <a:spcAft>
                <a:spcPts val="0"/>
              </a:spcAft>
              <a:buClr>
                <a:srgbClr val="1CADE4"/>
              </a:buClr>
              <a:buSzPct val="80000"/>
              <a:buFont typeface="Wingdings 3" charset="2"/>
              <a:buChar char=""/>
              <a:tabLst/>
              <a:defRPr/>
            </a:pPr>
            <a:r>
              <a:rPr lang="en-GB" dirty="0">
                <a:solidFill>
                  <a:prstClr val="black">
                    <a:lumMod val="75000"/>
                    <a:lumOff val="25000"/>
                  </a:prstClr>
                </a:solidFill>
                <a:latin typeface="Trebuchet MS" panose="020B0603020202020204"/>
              </a:rPr>
              <a:t>Targets</a:t>
            </a:r>
            <a:endParaRPr kumimoji="0" lang="en-GB" sz="16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endParaRPr>
          </a:p>
          <a:p>
            <a:pPr marL="742950" marR="0" lvl="1" indent="-285750" algn="l" defTabSz="457200" rtl="0" eaLnBrk="1" fontAlgn="auto" latinLnBrk="0" hangingPunct="1">
              <a:lnSpc>
                <a:spcPct val="100000"/>
              </a:lnSpc>
              <a:spcBef>
                <a:spcPts val="1000"/>
              </a:spcBef>
              <a:spcAft>
                <a:spcPts val="0"/>
              </a:spcAft>
              <a:buClr>
                <a:srgbClr val="1CADE4"/>
              </a:buClr>
              <a:buSzPct val="80000"/>
              <a:buFont typeface="Wingdings 3" charset="2"/>
              <a:buChar char=""/>
              <a:tabLst/>
              <a:defRPr/>
            </a:pPr>
            <a:r>
              <a:rPr lang="en-GB" dirty="0">
                <a:solidFill>
                  <a:prstClr val="black">
                    <a:lumMod val="75000"/>
                    <a:lumOff val="25000"/>
                  </a:prstClr>
                </a:solidFill>
                <a:latin typeface="Trebuchet MS" panose="020B0603020202020204"/>
              </a:rPr>
              <a:t>Tactics</a:t>
            </a:r>
          </a:p>
          <a:p>
            <a:pPr marL="742950" marR="0" lvl="1" indent="-285750" algn="l" defTabSz="457200" rtl="0" eaLnBrk="1" fontAlgn="auto" latinLnBrk="0" hangingPunct="1">
              <a:lnSpc>
                <a:spcPct val="100000"/>
              </a:lnSpc>
              <a:spcBef>
                <a:spcPts val="1000"/>
              </a:spcBef>
              <a:spcAft>
                <a:spcPts val="0"/>
              </a:spcAft>
              <a:buClr>
                <a:srgbClr val="1CADE4"/>
              </a:buClr>
              <a:buSzPct val="80000"/>
              <a:buFont typeface="Wingdings 3" charset="2"/>
              <a:buChar char=""/>
              <a:tabLst/>
              <a:defRPr/>
            </a:pPr>
            <a:r>
              <a:rPr lang="en-GB" dirty="0"/>
              <a:t>Techniques</a:t>
            </a:r>
          </a:p>
          <a:p>
            <a:pPr marL="742950" marR="0" lvl="1" indent="-285750" algn="l" defTabSz="457200" rtl="0" eaLnBrk="1" fontAlgn="auto" latinLnBrk="0" hangingPunct="1">
              <a:lnSpc>
                <a:spcPct val="100000"/>
              </a:lnSpc>
              <a:spcBef>
                <a:spcPts val="1000"/>
              </a:spcBef>
              <a:spcAft>
                <a:spcPts val="0"/>
              </a:spcAft>
              <a:buClr>
                <a:srgbClr val="1CADE4"/>
              </a:buClr>
              <a:buSzPct val="80000"/>
              <a:buFont typeface="Wingdings 3" charset="2"/>
              <a:buChar char=""/>
              <a:tabLst/>
              <a:defRPr/>
            </a:pPr>
            <a:r>
              <a:rPr lang="en-GB" dirty="0"/>
              <a:t>Procedures</a:t>
            </a:r>
          </a:p>
          <a:p>
            <a:endParaRPr lang="en-GB" dirty="0"/>
          </a:p>
        </p:txBody>
      </p:sp>
      <p:sp>
        <p:nvSpPr>
          <p:cNvPr id="5" name="Text Placeholder 4">
            <a:extLst>
              <a:ext uri="{FF2B5EF4-FFF2-40B4-BE49-F238E27FC236}">
                <a16:creationId xmlns:a16="http://schemas.microsoft.com/office/drawing/2014/main" id="{2B6E94EC-857A-365B-A4F9-76D1936EA73A}"/>
              </a:ext>
            </a:extLst>
          </p:cNvPr>
          <p:cNvSpPr>
            <a:spLocks noGrp="1"/>
          </p:cNvSpPr>
          <p:nvPr>
            <p:ph type="body" idx="4294967295"/>
          </p:nvPr>
        </p:nvSpPr>
        <p:spPr>
          <a:xfrm>
            <a:off x="0" y="2160588"/>
            <a:ext cx="4184650" cy="576262"/>
          </a:xfrm>
        </p:spPr>
        <p:txBody>
          <a:bodyPr/>
          <a:lstStyle/>
          <a:p>
            <a:r>
              <a:rPr lang="en-GB" dirty="0"/>
              <a:t>Intelligence about</a:t>
            </a:r>
          </a:p>
        </p:txBody>
      </p:sp>
    </p:spTree>
    <p:extLst>
      <p:ext uri="{BB962C8B-B14F-4D97-AF65-F5344CB8AC3E}">
        <p14:creationId xmlns:p14="http://schemas.microsoft.com/office/powerpoint/2010/main" val="3425929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FFBD8-BDA9-EA2B-2856-6BC67D7FF30C}"/>
              </a:ext>
            </a:extLst>
          </p:cNvPr>
          <p:cNvSpPr>
            <a:spLocks noGrp="1"/>
          </p:cNvSpPr>
          <p:nvPr>
            <p:ph type="title"/>
          </p:nvPr>
        </p:nvSpPr>
        <p:spPr>
          <a:xfrm>
            <a:off x="677333" y="584433"/>
            <a:ext cx="8596668" cy="1320800"/>
          </a:xfrm>
        </p:spPr>
        <p:txBody>
          <a:bodyPr/>
          <a:lstStyle/>
          <a:p>
            <a:r>
              <a:rPr lang="en-GB" dirty="0"/>
              <a:t>The Difference between CTI and TIP</a:t>
            </a:r>
          </a:p>
        </p:txBody>
      </p:sp>
      <p:sp>
        <p:nvSpPr>
          <p:cNvPr id="3" name="Text Placeholder 2">
            <a:extLst>
              <a:ext uri="{FF2B5EF4-FFF2-40B4-BE49-F238E27FC236}">
                <a16:creationId xmlns:a16="http://schemas.microsoft.com/office/drawing/2014/main" id="{867751B5-D532-D10E-C25C-0E41EDA7114E}"/>
              </a:ext>
            </a:extLst>
          </p:cNvPr>
          <p:cNvSpPr>
            <a:spLocks noGrp="1"/>
          </p:cNvSpPr>
          <p:nvPr>
            <p:ph type="body" idx="1"/>
          </p:nvPr>
        </p:nvSpPr>
        <p:spPr/>
        <p:txBody>
          <a:bodyPr/>
          <a:lstStyle/>
          <a:p>
            <a:r>
              <a:rPr lang="en-GB" dirty="0"/>
              <a:t>Threat Intelligence</a:t>
            </a:r>
          </a:p>
        </p:txBody>
      </p:sp>
      <p:sp>
        <p:nvSpPr>
          <p:cNvPr id="4" name="Content Placeholder 3">
            <a:extLst>
              <a:ext uri="{FF2B5EF4-FFF2-40B4-BE49-F238E27FC236}">
                <a16:creationId xmlns:a16="http://schemas.microsoft.com/office/drawing/2014/main" id="{303C9A1B-0125-3817-A465-101AC2F81389}"/>
              </a:ext>
            </a:extLst>
          </p:cNvPr>
          <p:cNvSpPr>
            <a:spLocks noGrp="1"/>
          </p:cNvSpPr>
          <p:nvPr>
            <p:ph sz="half" idx="2"/>
          </p:nvPr>
        </p:nvSpPr>
        <p:spPr/>
        <p:txBody>
          <a:bodyPr vert="horz" lIns="91440" tIns="45720" rIns="91440" bIns="45720" rtlCol="0" anchor="t">
            <a:normAutofit/>
          </a:bodyPr>
          <a:lstStyle/>
          <a:p>
            <a:r>
              <a:rPr lang="en-GB" dirty="0"/>
              <a:t>A Source</a:t>
            </a:r>
            <a:endParaRPr lang="en-US" dirty="0"/>
          </a:p>
          <a:p>
            <a:pPr lvl="1"/>
            <a:r>
              <a:rPr lang="en-GB" dirty="0"/>
              <a:t>Open Source Intelligence</a:t>
            </a:r>
          </a:p>
          <a:p>
            <a:r>
              <a:rPr lang="en-GB" dirty="0"/>
              <a:t>Open Source Feed</a:t>
            </a:r>
          </a:p>
          <a:p>
            <a:pPr lvl="1"/>
            <a:r>
              <a:rPr lang="en-GB" dirty="0"/>
              <a:t>Collection of multiple feeds</a:t>
            </a:r>
          </a:p>
          <a:p>
            <a:r>
              <a:rPr lang="en-GB" dirty="0"/>
              <a:t>High False Positive Rates</a:t>
            </a:r>
          </a:p>
          <a:p>
            <a:r>
              <a:rPr lang="en-GB" dirty="0"/>
              <a:t>Example: </a:t>
            </a:r>
            <a:r>
              <a:rPr lang="en-GB" dirty="0" err="1"/>
              <a:t>Tweetdeck</a:t>
            </a:r>
          </a:p>
          <a:p>
            <a:endParaRPr lang="en-GB" dirty="0"/>
          </a:p>
        </p:txBody>
      </p:sp>
      <p:sp>
        <p:nvSpPr>
          <p:cNvPr id="5" name="Text Placeholder 4">
            <a:extLst>
              <a:ext uri="{FF2B5EF4-FFF2-40B4-BE49-F238E27FC236}">
                <a16:creationId xmlns:a16="http://schemas.microsoft.com/office/drawing/2014/main" id="{1FD8F6A0-DC63-016F-3E94-D7D312357444}"/>
              </a:ext>
            </a:extLst>
          </p:cNvPr>
          <p:cNvSpPr>
            <a:spLocks noGrp="1"/>
          </p:cNvSpPr>
          <p:nvPr>
            <p:ph type="body" sz="quarter" idx="3"/>
          </p:nvPr>
        </p:nvSpPr>
        <p:spPr/>
        <p:txBody>
          <a:bodyPr/>
          <a:lstStyle/>
          <a:p>
            <a:r>
              <a:rPr lang="en-GB" dirty="0"/>
              <a:t>Threat Platforms</a:t>
            </a:r>
          </a:p>
        </p:txBody>
      </p:sp>
      <p:sp>
        <p:nvSpPr>
          <p:cNvPr id="6" name="Content Placeholder 5">
            <a:extLst>
              <a:ext uri="{FF2B5EF4-FFF2-40B4-BE49-F238E27FC236}">
                <a16:creationId xmlns:a16="http://schemas.microsoft.com/office/drawing/2014/main" id="{1AC77FD6-B889-C010-FF14-67247A220DCC}"/>
              </a:ext>
            </a:extLst>
          </p:cNvPr>
          <p:cNvSpPr>
            <a:spLocks noGrp="1"/>
          </p:cNvSpPr>
          <p:nvPr>
            <p:ph sz="quarter" idx="4"/>
          </p:nvPr>
        </p:nvSpPr>
        <p:spPr/>
        <p:txBody>
          <a:bodyPr vert="horz" lIns="91440" tIns="45720" rIns="91440" bIns="45720" rtlCol="0" anchor="t">
            <a:normAutofit/>
          </a:bodyPr>
          <a:lstStyle/>
          <a:p>
            <a:r>
              <a:rPr lang="en-GB" dirty="0"/>
              <a:t>Software</a:t>
            </a:r>
          </a:p>
          <a:p>
            <a:pPr lvl="1"/>
            <a:r>
              <a:rPr lang="en-GB" dirty="0"/>
              <a:t>Collates multiple feeds to a single stream</a:t>
            </a:r>
          </a:p>
          <a:p>
            <a:pPr lvl="1"/>
            <a:r>
              <a:rPr lang="en-GB" dirty="0"/>
              <a:t>Open Source Feeds</a:t>
            </a:r>
          </a:p>
          <a:p>
            <a:pPr lvl="1"/>
            <a:r>
              <a:rPr lang="en-GB" dirty="0"/>
              <a:t>Ingestion of "Premium" STIX/TAXII feeds</a:t>
            </a:r>
          </a:p>
          <a:p>
            <a:r>
              <a:rPr lang="en-GB" dirty="0"/>
              <a:t>Has human and Automated Elements</a:t>
            </a:r>
          </a:p>
          <a:p>
            <a:r>
              <a:rPr lang="en-GB" dirty="0"/>
              <a:t>Example Recorded Future</a:t>
            </a:r>
          </a:p>
          <a:p>
            <a:pPr marL="0" indent="0">
              <a:buNone/>
            </a:pPr>
            <a:endParaRPr lang="en-GB" dirty="0"/>
          </a:p>
        </p:txBody>
      </p:sp>
    </p:spTree>
    <p:extLst>
      <p:ext uri="{BB962C8B-B14F-4D97-AF65-F5344CB8AC3E}">
        <p14:creationId xmlns:p14="http://schemas.microsoft.com/office/powerpoint/2010/main" val="2762401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7D545-BB8B-933D-572A-3C8FA5F80192}"/>
              </a:ext>
            </a:extLst>
          </p:cNvPr>
          <p:cNvSpPr>
            <a:spLocks noGrp="1"/>
          </p:cNvSpPr>
          <p:nvPr>
            <p:ph type="title"/>
          </p:nvPr>
        </p:nvSpPr>
        <p:spPr/>
        <p:txBody>
          <a:bodyPr/>
          <a:lstStyle/>
          <a:p>
            <a:r>
              <a:rPr lang="en-GB" dirty="0"/>
              <a:t>Cyber Threat Lifecycle</a:t>
            </a:r>
          </a:p>
        </p:txBody>
      </p:sp>
      <p:pic>
        <p:nvPicPr>
          <p:cNvPr id="5" name="Content Placeholder 4" descr="A diagram of a threat intelligence lifecycle&#10;&#10;Description automatically generated">
            <a:extLst>
              <a:ext uri="{FF2B5EF4-FFF2-40B4-BE49-F238E27FC236}">
                <a16:creationId xmlns:a16="http://schemas.microsoft.com/office/drawing/2014/main" id="{A7D813ED-7B79-6316-19F2-FF3E93B2FDE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27558" y="1784253"/>
            <a:ext cx="6696220" cy="4464147"/>
          </a:xfrm>
        </p:spPr>
      </p:pic>
    </p:spTree>
    <p:extLst>
      <p:ext uri="{BB962C8B-B14F-4D97-AF65-F5344CB8AC3E}">
        <p14:creationId xmlns:p14="http://schemas.microsoft.com/office/powerpoint/2010/main" val="2857684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63300-6898-2CD8-C578-355676B09A72}"/>
              </a:ext>
            </a:extLst>
          </p:cNvPr>
          <p:cNvSpPr>
            <a:spLocks noGrp="1"/>
          </p:cNvSpPr>
          <p:nvPr>
            <p:ph type="title"/>
          </p:nvPr>
        </p:nvSpPr>
        <p:spPr/>
        <p:txBody>
          <a:bodyPr/>
          <a:lstStyle/>
          <a:p>
            <a:r>
              <a:rPr lang="en-GB" dirty="0"/>
              <a:t>How businesses can utilise CTI</a:t>
            </a:r>
          </a:p>
        </p:txBody>
      </p:sp>
      <p:pic>
        <p:nvPicPr>
          <p:cNvPr id="7" name="Content Placeholder 6" descr="A black and orange graphic with white text&#10;&#10;Description automatically generated">
            <a:extLst>
              <a:ext uri="{FF2B5EF4-FFF2-40B4-BE49-F238E27FC236}">
                <a16:creationId xmlns:a16="http://schemas.microsoft.com/office/drawing/2014/main" id="{3E6A6BF5-7E90-6F14-B944-9B69935C148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89851" y="1555706"/>
            <a:ext cx="8371634" cy="4692694"/>
          </a:xfrm>
        </p:spPr>
      </p:pic>
    </p:spTree>
    <p:extLst>
      <p:ext uri="{BB962C8B-B14F-4D97-AF65-F5344CB8AC3E}">
        <p14:creationId xmlns:p14="http://schemas.microsoft.com/office/powerpoint/2010/main" val="3278318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6EDBF-AA06-EF3B-B38D-B067EF5DD4AA}"/>
              </a:ext>
            </a:extLst>
          </p:cNvPr>
          <p:cNvSpPr>
            <a:spLocks noGrp="1"/>
          </p:cNvSpPr>
          <p:nvPr>
            <p:ph type="title"/>
          </p:nvPr>
        </p:nvSpPr>
        <p:spPr/>
        <p:txBody>
          <a:bodyPr/>
          <a:lstStyle/>
          <a:p>
            <a:r>
              <a:rPr lang="en-GB" dirty="0"/>
              <a:t>Can CTI be better utilised?</a:t>
            </a:r>
          </a:p>
        </p:txBody>
      </p:sp>
      <p:sp>
        <p:nvSpPr>
          <p:cNvPr id="5" name="Content Placeholder 4">
            <a:extLst>
              <a:ext uri="{FF2B5EF4-FFF2-40B4-BE49-F238E27FC236}">
                <a16:creationId xmlns:a16="http://schemas.microsoft.com/office/drawing/2014/main" id="{7A0FEC5D-3C33-2F42-CC33-0BEEC0CD6424}"/>
              </a:ext>
            </a:extLst>
          </p:cNvPr>
          <p:cNvSpPr>
            <a:spLocks noGrp="1"/>
          </p:cNvSpPr>
          <p:nvPr>
            <p:ph idx="1"/>
          </p:nvPr>
        </p:nvSpPr>
        <p:spPr/>
        <p:txBody>
          <a:bodyPr/>
          <a:lstStyle/>
          <a:p>
            <a:r>
              <a:rPr lang="en-GB" dirty="0"/>
              <a:t>Depends on the organisation</a:t>
            </a:r>
          </a:p>
          <a:p>
            <a:r>
              <a:rPr lang="en-GB" dirty="0"/>
              <a:t>Improves an organisations Security Posture</a:t>
            </a:r>
          </a:p>
          <a:p>
            <a:r>
              <a:rPr lang="en-GB" dirty="0"/>
              <a:t>Sharing information with similar industries</a:t>
            </a:r>
          </a:p>
          <a:p>
            <a:endParaRPr lang="en-GB" dirty="0"/>
          </a:p>
        </p:txBody>
      </p:sp>
    </p:spTree>
    <p:extLst>
      <p:ext uri="{BB962C8B-B14F-4D97-AF65-F5344CB8AC3E}">
        <p14:creationId xmlns:p14="http://schemas.microsoft.com/office/powerpoint/2010/main" val="60015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30C68-3598-E321-0658-A283D3AF9B4C}"/>
              </a:ext>
            </a:extLst>
          </p:cNvPr>
          <p:cNvSpPr>
            <a:spLocks noGrp="1"/>
          </p:cNvSpPr>
          <p:nvPr>
            <p:ph type="title"/>
          </p:nvPr>
        </p:nvSpPr>
        <p:spPr/>
        <p:txBody>
          <a:bodyPr/>
          <a:lstStyle/>
          <a:p>
            <a:r>
              <a:rPr lang="en-GB" dirty="0"/>
              <a:t>Project Proposal</a:t>
            </a:r>
          </a:p>
        </p:txBody>
      </p:sp>
      <p:sp>
        <p:nvSpPr>
          <p:cNvPr id="3" name="Content Placeholder 2">
            <a:extLst>
              <a:ext uri="{FF2B5EF4-FFF2-40B4-BE49-F238E27FC236}">
                <a16:creationId xmlns:a16="http://schemas.microsoft.com/office/drawing/2014/main" id="{A12293CC-22C6-BA11-A5D2-C8BB8F478641}"/>
              </a:ext>
            </a:extLst>
          </p:cNvPr>
          <p:cNvSpPr>
            <a:spLocks noGrp="1"/>
          </p:cNvSpPr>
          <p:nvPr>
            <p:ph idx="1"/>
          </p:nvPr>
        </p:nvSpPr>
        <p:spPr/>
        <p:txBody>
          <a:bodyPr/>
          <a:lstStyle/>
          <a:p>
            <a:r>
              <a:rPr lang="en-GB" dirty="0"/>
              <a:t>An alerting system</a:t>
            </a:r>
          </a:p>
          <a:p>
            <a:pPr lvl="1"/>
            <a:r>
              <a:rPr lang="en-GB" dirty="0"/>
              <a:t>Increasing visibility</a:t>
            </a:r>
          </a:p>
          <a:p>
            <a:pPr lvl="1"/>
            <a:r>
              <a:rPr lang="en-GB" dirty="0"/>
              <a:t>Increase reaction and remediation timeframes</a:t>
            </a:r>
          </a:p>
          <a:p>
            <a:r>
              <a:rPr lang="en-GB" dirty="0"/>
              <a:t>CVE and Details</a:t>
            </a:r>
          </a:p>
          <a:p>
            <a:pPr lvl="1"/>
            <a:r>
              <a:rPr lang="en-GB" dirty="0"/>
              <a:t>IoC tracking</a:t>
            </a:r>
          </a:p>
          <a:p>
            <a:r>
              <a:rPr lang="en-GB" dirty="0"/>
              <a:t>Report Generation</a:t>
            </a:r>
          </a:p>
          <a:p>
            <a:r>
              <a:rPr lang="en-GB" dirty="0"/>
              <a:t>Potential to share Intelligence</a:t>
            </a:r>
          </a:p>
          <a:p>
            <a:pPr lvl="1"/>
            <a:r>
              <a:rPr lang="en-GB" dirty="0"/>
              <a:t>Possibility to share with other water companies</a:t>
            </a:r>
          </a:p>
          <a:p>
            <a:pPr lvl="1"/>
            <a:r>
              <a:rPr lang="en-GB" dirty="0"/>
              <a:t>Tuneable to reduce false positives</a:t>
            </a:r>
          </a:p>
          <a:p>
            <a:pPr lvl="1"/>
            <a:r>
              <a:rPr lang="en-GB" dirty="0"/>
              <a:t>Open-source so minimal cost implications</a:t>
            </a:r>
          </a:p>
          <a:p>
            <a:endParaRPr lang="en-GB" dirty="0"/>
          </a:p>
        </p:txBody>
      </p:sp>
    </p:spTree>
    <p:extLst>
      <p:ext uri="{BB962C8B-B14F-4D97-AF65-F5344CB8AC3E}">
        <p14:creationId xmlns:p14="http://schemas.microsoft.com/office/powerpoint/2010/main" val="3818137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A643C-EBF2-F839-2728-2D7A9CB2DC46}"/>
              </a:ext>
            </a:extLst>
          </p:cNvPr>
          <p:cNvSpPr>
            <a:spLocks noGrp="1"/>
          </p:cNvSpPr>
          <p:nvPr>
            <p:ph type="title"/>
          </p:nvPr>
        </p:nvSpPr>
        <p:spPr/>
        <p:txBody>
          <a:bodyPr/>
          <a:lstStyle/>
          <a:p>
            <a:r>
              <a:rPr lang="en-GB" dirty="0"/>
              <a:t>Questions</a:t>
            </a:r>
            <a:endParaRPr lang="en-US" dirty="0"/>
          </a:p>
        </p:txBody>
      </p:sp>
      <p:sp>
        <p:nvSpPr>
          <p:cNvPr id="3" name="Content Placeholder 2">
            <a:extLst>
              <a:ext uri="{FF2B5EF4-FFF2-40B4-BE49-F238E27FC236}">
                <a16:creationId xmlns:a16="http://schemas.microsoft.com/office/drawing/2014/main" id="{95921338-3952-0F72-7819-24BCCC19164C}"/>
              </a:ext>
            </a:extLst>
          </p:cNvPr>
          <p:cNvSpPr>
            <a:spLocks noGrp="1"/>
          </p:cNvSpPr>
          <p:nvPr>
            <p:ph idx="1"/>
          </p:nvPr>
        </p:nvSpPr>
        <p:spPr/>
        <p:txBody>
          <a:bodyPr/>
          <a:lstStyle/>
          <a:p>
            <a:r>
              <a:rPr lang="en-GB" dirty="0"/>
              <a:t>Should you have any questions please contact me on </a:t>
            </a:r>
            <a:r>
              <a:rPr lang="en-GB" dirty="0">
                <a:hlinkClick r:id="rId2"/>
              </a:rPr>
              <a:t>2014825@student.UWTSD.ac.uk</a:t>
            </a:r>
            <a:endParaRPr lang="en-GB" dirty="0"/>
          </a:p>
          <a:p>
            <a:endParaRPr lang="en-GB"/>
          </a:p>
          <a:p>
            <a:endParaRPr lang="en-US"/>
          </a:p>
        </p:txBody>
      </p:sp>
    </p:spTree>
    <p:extLst>
      <p:ext uri="{BB962C8B-B14F-4D97-AF65-F5344CB8AC3E}">
        <p14:creationId xmlns:p14="http://schemas.microsoft.com/office/powerpoint/2010/main" val="637604675"/>
      </p:ext>
    </p:extLst>
  </p:cSld>
  <p:clrMapOvr>
    <a:masterClrMapping/>
  </p:clrMapOvr>
</p:sld>
</file>

<file path=ppt/theme/theme1.xml><?xml version="1.0" encoding="utf-8"?>
<a:theme xmlns:a="http://schemas.openxmlformats.org/drawingml/2006/main" name="Face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1117</TotalTime>
  <Words>545</Words>
  <Application>Microsoft Office PowerPoint</Application>
  <PresentationFormat>Widescreen</PresentationFormat>
  <Paragraphs>113</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Cyber Threat Intelligence and Critical National Infrastructure</vt:lpstr>
      <vt:lpstr>What this presentation covers</vt:lpstr>
      <vt:lpstr>Critical National Infrastructure – Why is it Critical</vt:lpstr>
      <vt:lpstr>Notable Cyber Threats affecting CNI</vt:lpstr>
      <vt:lpstr>What is Cyber Threat Intelligence?</vt:lpstr>
      <vt:lpstr>The Difference between CTI and TIP</vt:lpstr>
      <vt:lpstr>Cyber Threat Lifecycle</vt:lpstr>
      <vt:lpstr>How businesses can utilise CTI</vt:lpstr>
      <vt:lpstr>Can CTI be better utilised?</vt:lpstr>
      <vt:lpstr>Project Proposal</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 Threat Intelligence and Critical National Infrastructure</dc:title>
  <dc:creator>Carys Newing (2014825)</dc:creator>
  <cp:lastModifiedBy>Carys Newing (2014825)</cp:lastModifiedBy>
  <cp:revision>99</cp:revision>
  <dcterms:created xsi:type="dcterms:W3CDTF">2023-08-08T13:39:21Z</dcterms:created>
  <dcterms:modified xsi:type="dcterms:W3CDTF">2023-09-21T19:55:28Z</dcterms:modified>
</cp:coreProperties>
</file>