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07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68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26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61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20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07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688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132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269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23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A5960-CDF1-4064-9ADD-B9878AEFF4FB}" type="datetimeFigureOut">
              <a:rPr lang="en-GB" smtClean="0"/>
              <a:t>16/02/2017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9DBE17-5AFB-465B-B548-2B5A16ED84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45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iltuk.org.uk/News/LatestNews/TabId/235/ArtMID/6887/ArticleID/10918/Waitrose-launches-Europe%E2%80%99s-first-fleet-of-renewable-biomethane-CNG-fuelled-trucks.aspx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://ciltuk.org.uk/News/LatestNews/TabId/235/ArtMID/6887/ArticleID/10918/Waitrose-launches-Europe%E2%80%99s-first-fleet-of-renewable-biomethane-CNG-fuelled-trucks.aspx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1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https://ciltuk.org.uk/News/LatestNews/TabId/235/ArtMID/6887/ArticleID/10918/Waitrose-launches-Europe%E2%80%99s-first-fleet-of-renewable-biomethane-CNG-fuelled-trucks.aspx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https://ciltuk.org.uk/News/LatestNews/TabId/235/ArtMID/6887/ArticleID/10918/Waitrose-launches-Europe%E2%80%99s-first-fleet-of-renewable-biomethane-CNG-fuelled-trucks.aspx </dc:title>
  <dc:creator>Edwards, Ged</dc:creator>
  <cp:lastModifiedBy>Edwards, Ged</cp:lastModifiedBy>
  <cp:revision>1</cp:revision>
  <dcterms:created xsi:type="dcterms:W3CDTF">2017-02-16T11:55:57Z</dcterms:created>
  <dcterms:modified xsi:type="dcterms:W3CDTF">2017-02-16T11:56:45Z</dcterms:modified>
</cp:coreProperties>
</file>