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4" r:id="rId6"/>
    <p:sldId id="262" r:id="rId7"/>
    <p:sldId id="259" r:id="rId8"/>
    <p:sldId id="270" r:id="rId9"/>
    <p:sldId id="265" r:id="rId10"/>
    <p:sldId id="266" r:id="rId11"/>
    <p:sldId id="269" r:id="rId12"/>
    <p:sldId id="267" r:id="rId13"/>
    <p:sldId id="268" r:id="rId14"/>
    <p:sldId id="271" r:id="rId15"/>
    <p:sldId id="275" r:id="rId16"/>
    <p:sldId id="263" r:id="rId17"/>
    <p:sldId id="272" r:id="rId18"/>
    <p:sldId id="277" r:id="rId19"/>
    <p:sldId id="273" r:id="rId20"/>
    <p:sldId id="276" r:id="rId21"/>
    <p:sldId id="274" r:id="rId22"/>
    <p:sldId id="278" r:id="rId23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8F8F8"/>
    <a:srgbClr val="9966FF"/>
    <a:srgbClr val="D60093"/>
    <a:srgbClr val="66FF33"/>
    <a:srgbClr val="FF0000"/>
    <a:srgbClr val="FFCC66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51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175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DB2508-FFB9-4B17-AC3B-DA1715DD4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7BB8F-19EE-49FE-9A33-0545CE3FD7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BF965F-6DCF-4CCC-B56F-C43B7B4382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6F865F-DD01-4CAB-8AA3-DA6C82618A4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9B6F54-0F76-4F52-8987-C9FD09504E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401B3B-C414-4BC8-A976-8EA2CA57EDE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8541CB-50E5-4473-9DF3-43F6A062D9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F190C-9811-468B-8EC4-3A5A6CB579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A5F525-0819-49C6-B389-4EFF94FCA7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F57CD-D29D-437E-87D1-E0BA06AF297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12D22-D4CB-4B1E-98D8-116A4AC46D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CAE5DA-9235-48AD-8DC1-95083AFC06D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54902160-5905-42BB-9F9F-733B53B57A1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47688" y="549275"/>
            <a:ext cx="8047037" cy="2011363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FFFF00"/>
                </a:solidFill>
                <a:latin typeface="Comic Sans MS" pitchFamily="66" charset="0"/>
              </a:rPr>
              <a:t>+ and – Fractions</a:t>
            </a:r>
          </a:p>
          <a:p>
            <a:pPr algn="ctr"/>
            <a:endParaRPr lang="en-US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547688" y="3429000"/>
            <a:ext cx="8047037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Give the answer to these fraction calculations as a mixed number</a:t>
            </a:r>
          </a:p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where possible.</a:t>
            </a:r>
            <a:endParaRPr lang="en-US" sz="3000" b="1">
              <a:solidFill>
                <a:srgbClr val="D60093"/>
              </a:solidFill>
              <a:latin typeface="Comic Sans MS" pitchFamily="66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325438" y="6253163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6</a:t>
            </a:r>
            <a:endParaRPr lang="en-US" sz="140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5" name="AutoShape 59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33" name="AutoShape 37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34" name="Text Box 38"/>
          <p:cNvSpPr txBox="1">
            <a:spLocks noChangeArrowheads="1"/>
          </p:cNvSpPr>
          <p:nvPr/>
        </p:nvSpPr>
        <p:spPr bwMode="auto">
          <a:xfrm>
            <a:off x="817563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135" name="Line 39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136" name="Text Box 40"/>
          <p:cNvSpPr txBox="1">
            <a:spLocks noChangeArrowheads="1"/>
          </p:cNvSpPr>
          <p:nvPr/>
        </p:nvSpPr>
        <p:spPr bwMode="auto">
          <a:xfrm>
            <a:off x="817563" y="34178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137" name="Text Box 41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138" name="AutoShape 42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42" name="Text Box 46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143" name="Text Box 47"/>
          <p:cNvSpPr txBox="1">
            <a:spLocks noChangeArrowheads="1"/>
          </p:cNvSpPr>
          <p:nvPr/>
        </p:nvSpPr>
        <p:spPr bwMode="auto">
          <a:xfrm>
            <a:off x="3684588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144" name="Line 48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145" name="Text Box 49"/>
          <p:cNvSpPr txBox="1">
            <a:spLocks noChangeArrowheads="1"/>
          </p:cNvSpPr>
          <p:nvPr/>
        </p:nvSpPr>
        <p:spPr bwMode="auto">
          <a:xfrm>
            <a:off x="3684588" y="34178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4154" name="Group 58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4149" name="Text Box 53"/>
            <p:cNvSpPr txBox="1">
              <a:spLocks noChangeArrowheads="1"/>
            </p:cNvSpPr>
            <p:nvPr/>
          </p:nvSpPr>
          <p:spPr bwMode="auto">
            <a:xfrm>
              <a:off x="4466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2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150" name="Line 54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51" name="Text Box 55"/>
            <p:cNvSpPr txBox="1">
              <a:spLocks noChangeArrowheads="1"/>
            </p:cNvSpPr>
            <p:nvPr/>
          </p:nvSpPr>
          <p:spPr bwMode="auto">
            <a:xfrm>
              <a:off x="4466" y="215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3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6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2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817563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0724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817563" y="34178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0727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3684588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0730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3684588" y="34178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0735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30732" name="Text Box 12"/>
            <p:cNvSpPr txBox="1">
              <a:spLocks noChangeArrowheads="1"/>
            </p:cNvSpPr>
            <p:nvPr/>
          </p:nvSpPr>
          <p:spPr bwMode="auto">
            <a:xfrm>
              <a:off x="4466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4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0733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4" name="Text Box 14"/>
            <p:cNvSpPr txBox="1">
              <a:spLocks noChangeArrowheads="1"/>
            </p:cNvSpPr>
            <p:nvPr/>
          </p:nvSpPr>
          <p:spPr bwMode="auto">
            <a:xfrm>
              <a:off x="4466" y="215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5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0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6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817563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6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1748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1751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3684588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1754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1759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31756" name="Text Box 12"/>
            <p:cNvSpPr txBox="1">
              <a:spLocks noChangeArrowheads="1"/>
            </p:cNvSpPr>
            <p:nvPr/>
          </p:nvSpPr>
          <p:spPr bwMode="auto">
            <a:xfrm>
              <a:off x="4271" y="123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11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1757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8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13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2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18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817563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4820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817563" y="34178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4823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3684588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4826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3684588" y="34178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4831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34828" name="Text Box 12"/>
            <p:cNvSpPr txBox="1">
              <a:spLocks noChangeArrowheads="1"/>
            </p:cNvSpPr>
            <p:nvPr/>
          </p:nvSpPr>
          <p:spPr bwMode="auto">
            <a:xfrm>
              <a:off x="4466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2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4829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0" name="Text Box 14"/>
            <p:cNvSpPr txBox="1">
              <a:spLocks noChangeArrowheads="1"/>
            </p:cNvSpPr>
            <p:nvPr/>
          </p:nvSpPr>
          <p:spPr bwMode="auto">
            <a:xfrm>
              <a:off x="4466" y="215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9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4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0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2772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3684588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2778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2783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32780" name="Text Box 12"/>
            <p:cNvSpPr txBox="1">
              <a:spLocks noChangeArrowheads="1"/>
            </p:cNvSpPr>
            <p:nvPr/>
          </p:nvSpPr>
          <p:spPr bwMode="auto">
            <a:xfrm>
              <a:off x="4466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8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2781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2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17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13" name="AutoShape 1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698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817563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817563" y="34178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29703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3684588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6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29706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3684588" y="34178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29712" name="Group 16"/>
          <p:cNvGrpSpPr>
            <a:grpSpLocks/>
          </p:cNvGrpSpPr>
          <p:nvPr/>
        </p:nvGrpSpPr>
        <p:grpSpPr bwMode="auto">
          <a:xfrm>
            <a:off x="5943600" y="1957388"/>
            <a:ext cx="2755900" cy="2771775"/>
            <a:chOff x="3799" y="1233"/>
            <a:chExt cx="1736" cy="1746"/>
          </a:xfrm>
        </p:grpSpPr>
        <p:sp>
          <p:nvSpPr>
            <p:cNvPr id="29708" name="Text Box 12"/>
            <p:cNvSpPr txBox="1">
              <a:spLocks noChangeArrowheads="1"/>
            </p:cNvSpPr>
            <p:nvPr/>
          </p:nvSpPr>
          <p:spPr bwMode="auto">
            <a:xfrm>
              <a:off x="4813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2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29709" name="Line 13"/>
            <p:cNvSpPr>
              <a:spLocks noChangeShapeType="1"/>
            </p:cNvSpPr>
            <p:nvPr/>
          </p:nvSpPr>
          <p:spPr bwMode="auto">
            <a:xfrm>
              <a:off x="4597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0" name="Text Box 14"/>
            <p:cNvSpPr txBox="1">
              <a:spLocks noChangeArrowheads="1"/>
            </p:cNvSpPr>
            <p:nvPr/>
          </p:nvSpPr>
          <p:spPr bwMode="auto">
            <a:xfrm>
              <a:off x="4813" y="215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7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29711" name="Text Box 15"/>
            <p:cNvSpPr txBox="1">
              <a:spLocks noChangeArrowheads="1"/>
            </p:cNvSpPr>
            <p:nvPr/>
          </p:nvSpPr>
          <p:spPr bwMode="auto">
            <a:xfrm>
              <a:off x="3799" y="1555"/>
              <a:ext cx="796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2000" b="1">
                  <a:solidFill>
                    <a:srgbClr val="FF0000"/>
                  </a:solidFill>
                  <a:latin typeface="Comic Sans MS" pitchFamily="66" charset="0"/>
                </a:rPr>
                <a:t>1</a:t>
              </a:r>
              <a:endParaRPr lang="en-US" sz="12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8" name="AutoShape 1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62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0964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0967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0970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grpSp>
        <p:nvGrpSpPr>
          <p:cNvPr id="40977" name="Group 17"/>
          <p:cNvGrpSpPr>
            <a:grpSpLocks/>
          </p:cNvGrpSpPr>
          <p:nvPr/>
        </p:nvGrpSpPr>
        <p:grpSpPr bwMode="auto">
          <a:xfrm>
            <a:off x="5943600" y="1957388"/>
            <a:ext cx="2755900" cy="2771775"/>
            <a:chOff x="3799" y="1233"/>
            <a:chExt cx="1736" cy="1746"/>
          </a:xfrm>
        </p:grpSpPr>
        <p:sp>
          <p:nvSpPr>
            <p:cNvPr id="40972" name="Text Box 12"/>
            <p:cNvSpPr txBox="1">
              <a:spLocks noChangeArrowheads="1"/>
            </p:cNvSpPr>
            <p:nvPr/>
          </p:nvSpPr>
          <p:spPr bwMode="auto">
            <a:xfrm>
              <a:off x="4813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0973" name="Line 13"/>
            <p:cNvSpPr>
              <a:spLocks noChangeShapeType="1"/>
            </p:cNvSpPr>
            <p:nvPr/>
          </p:nvSpPr>
          <p:spPr bwMode="auto">
            <a:xfrm>
              <a:off x="4597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4" name="Text Box 14"/>
            <p:cNvSpPr txBox="1">
              <a:spLocks noChangeArrowheads="1"/>
            </p:cNvSpPr>
            <p:nvPr/>
          </p:nvSpPr>
          <p:spPr bwMode="auto">
            <a:xfrm>
              <a:off x="4618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23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0975" name="Text Box 15"/>
            <p:cNvSpPr txBox="1">
              <a:spLocks noChangeArrowheads="1"/>
            </p:cNvSpPr>
            <p:nvPr/>
          </p:nvSpPr>
          <p:spPr bwMode="auto">
            <a:xfrm>
              <a:off x="3799" y="1555"/>
              <a:ext cx="796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2000" b="1">
                  <a:solidFill>
                    <a:srgbClr val="FF0000"/>
                  </a:solidFill>
                  <a:latin typeface="Comic Sans MS" pitchFamily="66" charset="0"/>
                </a:rPr>
                <a:t>1</a:t>
              </a:r>
              <a:endParaRPr lang="en-US" sz="12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6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842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5844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16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3684588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8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5850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16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5855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35852" name="Text Box 12"/>
            <p:cNvSpPr txBox="1">
              <a:spLocks noChangeArrowheads="1"/>
            </p:cNvSpPr>
            <p:nvPr/>
          </p:nvSpPr>
          <p:spPr bwMode="auto">
            <a:xfrm>
              <a:off x="4466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7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5853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4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16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0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866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45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6868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51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6871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6874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51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6879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36876" name="Text Box 12"/>
            <p:cNvSpPr txBox="1">
              <a:spLocks noChangeArrowheads="1"/>
            </p:cNvSpPr>
            <p:nvPr/>
          </p:nvSpPr>
          <p:spPr bwMode="auto">
            <a:xfrm>
              <a:off x="4271" y="123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26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6877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8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51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4" name="AutoShape 1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38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817563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8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9940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9943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3684588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8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9946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9953" name="Group 17"/>
          <p:cNvGrpSpPr>
            <a:grpSpLocks/>
          </p:cNvGrpSpPr>
          <p:nvPr/>
        </p:nvGrpSpPr>
        <p:grpSpPr bwMode="auto">
          <a:xfrm>
            <a:off x="5943600" y="1957388"/>
            <a:ext cx="2755900" cy="2771775"/>
            <a:chOff x="3799" y="1233"/>
            <a:chExt cx="1736" cy="1746"/>
          </a:xfrm>
        </p:grpSpPr>
        <p:sp>
          <p:nvSpPr>
            <p:cNvPr id="39948" name="Text Box 12"/>
            <p:cNvSpPr txBox="1">
              <a:spLocks noChangeArrowheads="1"/>
            </p:cNvSpPr>
            <p:nvPr/>
          </p:nvSpPr>
          <p:spPr bwMode="auto">
            <a:xfrm>
              <a:off x="4813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5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9949" name="Line 13"/>
            <p:cNvSpPr>
              <a:spLocks noChangeShapeType="1"/>
            </p:cNvSpPr>
            <p:nvPr/>
          </p:nvSpPr>
          <p:spPr bwMode="auto">
            <a:xfrm>
              <a:off x="4597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0" name="Text Box 14"/>
            <p:cNvSpPr txBox="1">
              <a:spLocks noChangeArrowheads="1"/>
            </p:cNvSpPr>
            <p:nvPr/>
          </p:nvSpPr>
          <p:spPr bwMode="auto">
            <a:xfrm>
              <a:off x="4619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11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9951" name="Text Box 15"/>
            <p:cNvSpPr txBox="1">
              <a:spLocks noChangeArrowheads="1"/>
            </p:cNvSpPr>
            <p:nvPr/>
          </p:nvSpPr>
          <p:spPr bwMode="auto">
            <a:xfrm>
              <a:off x="3799" y="1555"/>
              <a:ext cx="796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2000" b="1">
                  <a:solidFill>
                    <a:srgbClr val="FF0000"/>
                  </a:solidFill>
                  <a:latin typeface="Comic Sans MS" pitchFamily="66" charset="0"/>
                </a:rPr>
                <a:t>1</a:t>
              </a:r>
              <a:endParaRPr lang="en-US" sz="12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04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890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7892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40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7895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3684588" y="1957388"/>
            <a:ext cx="80486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8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7898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40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7903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37900" name="Text Box 12"/>
            <p:cNvSpPr txBox="1">
              <a:spLocks noChangeArrowheads="1"/>
            </p:cNvSpPr>
            <p:nvPr/>
          </p:nvSpPr>
          <p:spPr bwMode="auto">
            <a:xfrm>
              <a:off x="4466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9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7901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2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40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8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14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35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8916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99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13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8922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99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8927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38924" name="Text Box 12"/>
            <p:cNvSpPr txBox="1">
              <a:spLocks noChangeArrowheads="1"/>
            </p:cNvSpPr>
            <p:nvPr/>
          </p:nvSpPr>
          <p:spPr bwMode="auto">
            <a:xfrm>
              <a:off x="4271" y="123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22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8925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6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99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01" name="AutoShape 1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86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1988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1991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1994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42000" name="Group 16"/>
          <p:cNvGrpSpPr>
            <a:grpSpLocks/>
          </p:cNvGrpSpPr>
          <p:nvPr/>
        </p:nvGrpSpPr>
        <p:grpSpPr bwMode="auto">
          <a:xfrm>
            <a:off x="5943600" y="1957388"/>
            <a:ext cx="2755900" cy="2771775"/>
            <a:chOff x="3799" y="1233"/>
            <a:chExt cx="1736" cy="1746"/>
          </a:xfrm>
        </p:grpSpPr>
        <p:sp>
          <p:nvSpPr>
            <p:cNvPr id="41996" name="Text Box 12"/>
            <p:cNvSpPr txBox="1">
              <a:spLocks noChangeArrowheads="1"/>
            </p:cNvSpPr>
            <p:nvPr/>
          </p:nvSpPr>
          <p:spPr bwMode="auto">
            <a:xfrm>
              <a:off x="4813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7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1997" name="Line 13"/>
            <p:cNvSpPr>
              <a:spLocks noChangeShapeType="1"/>
            </p:cNvSpPr>
            <p:nvPr/>
          </p:nvSpPr>
          <p:spPr bwMode="auto">
            <a:xfrm>
              <a:off x="4597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8" name="Text Box 14"/>
            <p:cNvSpPr txBox="1">
              <a:spLocks noChangeArrowheads="1"/>
            </p:cNvSpPr>
            <p:nvPr/>
          </p:nvSpPr>
          <p:spPr bwMode="auto">
            <a:xfrm>
              <a:off x="4618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15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1999" name="Text Box 15"/>
            <p:cNvSpPr txBox="1">
              <a:spLocks noChangeArrowheads="1"/>
            </p:cNvSpPr>
            <p:nvPr/>
          </p:nvSpPr>
          <p:spPr bwMode="auto">
            <a:xfrm>
              <a:off x="3799" y="1555"/>
              <a:ext cx="796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2000" b="1">
                  <a:solidFill>
                    <a:srgbClr val="FF0000"/>
                  </a:solidFill>
                  <a:latin typeface="Comic Sans MS" pitchFamily="66" charset="0"/>
                </a:rPr>
                <a:t>1</a:t>
              </a:r>
              <a:endParaRPr lang="en-US" sz="12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97" name="AutoShape 1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6082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16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6084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6087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6090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46096" name="Group 16"/>
          <p:cNvGrpSpPr>
            <a:grpSpLocks/>
          </p:cNvGrpSpPr>
          <p:nvPr/>
        </p:nvGrpSpPr>
        <p:grpSpPr bwMode="auto">
          <a:xfrm>
            <a:off x="5943600" y="1957388"/>
            <a:ext cx="2755900" cy="2771775"/>
            <a:chOff x="3799" y="1233"/>
            <a:chExt cx="1736" cy="1746"/>
          </a:xfrm>
        </p:grpSpPr>
        <p:sp>
          <p:nvSpPr>
            <p:cNvPr id="46092" name="Text Box 12"/>
            <p:cNvSpPr txBox="1">
              <a:spLocks noChangeArrowheads="1"/>
            </p:cNvSpPr>
            <p:nvPr/>
          </p:nvSpPr>
          <p:spPr bwMode="auto">
            <a:xfrm>
              <a:off x="4813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6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6093" name="Line 13"/>
            <p:cNvSpPr>
              <a:spLocks noChangeShapeType="1"/>
            </p:cNvSpPr>
            <p:nvPr/>
          </p:nvSpPr>
          <p:spPr bwMode="auto">
            <a:xfrm>
              <a:off x="4597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4" name="Text Box 14"/>
            <p:cNvSpPr txBox="1">
              <a:spLocks noChangeArrowheads="1"/>
            </p:cNvSpPr>
            <p:nvPr/>
          </p:nvSpPr>
          <p:spPr bwMode="auto">
            <a:xfrm>
              <a:off x="4618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27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6095" name="Text Box 15"/>
            <p:cNvSpPr txBox="1">
              <a:spLocks noChangeArrowheads="1"/>
            </p:cNvSpPr>
            <p:nvPr/>
          </p:nvSpPr>
          <p:spPr bwMode="auto">
            <a:xfrm>
              <a:off x="3799" y="1555"/>
              <a:ext cx="796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2000" b="1">
                  <a:solidFill>
                    <a:srgbClr val="FF0000"/>
                  </a:solidFill>
                  <a:latin typeface="Comic Sans MS" pitchFamily="66" charset="0"/>
                </a:rPr>
                <a:t>1</a:t>
              </a:r>
              <a:endParaRPr lang="en-US" sz="12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8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56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3796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81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33799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37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3802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81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33807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33804" name="Text Box 12"/>
            <p:cNvSpPr txBox="1">
              <a:spLocks noChangeArrowheads="1"/>
            </p:cNvSpPr>
            <p:nvPr/>
          </p:nvSpPr>
          <p:spPr bwMode="auto">
            <a:xfrm>
              <a:off x="4271" y="123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19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33805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6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81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4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010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78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3012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79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3015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46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3018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79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43023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43020" name="Text Box 12"/>
            <p:cNvSpPr txBox="1">
              <a:spLocks noChangeArrowheads="1"/>
            </p:cNvSpPr>
            <p:nvPr/>
          </p:nvSpPr>
          <p:spPr bwMode="auto">
            <a:xfrm>
              <a:off x="4271" y="123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32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3021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2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79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45" name="AutoShape 1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8130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15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8132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8135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22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8138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48144" name="Group 16"/>
          <p:cNvGrpSpPr>
            <a:grpSpLocks/>
          </p:cNvGrpSpPr>
          <p:nvPr/>
        </p:nvGrpSpPr>
        <p:grpSpPr bwMode="auto">
          <a:xfrm>
            <a:off x="5943600" y="1957388"/>
            <a:ext cx="2755900" cy="2771775"/>
            <a:chOff x="3799" y="1233"/>
            <a:chExt cx="1736" cy="1746"/>
          </a:xfrm>
        </p:grpSpPr>
        <p:sp>
          <p:nvSpPr>
            <p:cNvPr id="48140" name="Text Box 12"/>
            <p:cNvSpPr txBox="1">
              <a:spLocks noChangeArrowheads="1"/>
            </p:cNvSpPr>
            <p:nvPr/>
          </p:nvSpPr>
          <p:spPr bwMode="auto">
            <a:xfrm>
              <a:off x="4813" y="1233"/>
              <a:ext cx="507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8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8141" name="Line 13"/>
            <p:cNvSpPr>
              <a:spLocks noChangeShapeType="1"/>
            </p:cNvSpPr>
            <p:nvPr/>
          </p:nvSpPr>
          <p:spPr bwMode="auto">
            <a:xfrm>
              <a:off x="4597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2" name="Text Box 14"/>
            <p:cNvSpPr txBox="1">
              <a:spLocks noChangeArrowheads="1"/>
            </p:cNvSpPr>
            <p:nvPr/>
          </p:nvSpPr>
          <p:spPr bwMode="auto">
            <a:xfrm>
              <a:off x="4618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29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8143" name="Text Box 15"/>
            <p:cNvSpPr txBox="1">
              <a:spLocks noChangeArrowheads="1"/>
            </p:cNvSpPr>
            <p:nvPr/>
          </p:nvSpPr>
          <p:spPr bwMode="auto">
            <a:xfrm>
              <a:off x="3799" y="1555"/>
              <a:ext cx="796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2000" b="1">
                  <a:solidFill>
                    <a:srgbClr val="FF0000"/>
                  </a:solidFill>
                  <a:latin typeface="Comic Sans MS" pitchFamily="66" charset="0"/>
                </a:rPr>
                <a:t>1</a:t>
              </a:r>
              <a:endParaRPr lang="en-US" sz="12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8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4034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39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4036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41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4042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41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44047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44044" name="Text Box 12"/>
            <p:cNvSpPr txBox="1">
              <a:spLocks noChangeArrowheads="1"/>
            </p:cNvSpPr>
            <p:nvPr/>
          </p:nvSpPr>
          <p:spPr bwMode="auto">
            <a:xfrm>
              <a:off x="4271" y="123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18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4045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6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41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20" name="AutoShape 1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7106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80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7108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89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7111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-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57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7114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89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47119" name="Group 15"/>
          <p:cNvGrpSpPr>
            <a:grpSpLocks/>
          </p:cNvGrpSpPr>
          <p:nvPr/>
        </p:nvGrpSpPr>
        <p:grpSpPr bwMode="auto">
          <a:xfrm>
            <a:off x="6659563" y="1957388"/>
            <a:ext cx="1489075" cy="2771775"/>
            <a:chOff x="4250" y="1233"/>
            <a:chExt cx="938" cy="1746"/>
          </a:xfrm>
        </p:grpSpPr>
        <p:sp>
          <p:nvSpPr>
            <p:cNvPr id="47116" name="Text Box 12"/>
            <p:cNvSpPr txBox="1">
              <a:spLocks noChangeArrowheads="1"/>
            </p:cNvSpPr>
            <p:nvPr/>
          </p:nvSpPr>
          <p:spPr bwMode="auto">
            <a:xfrm>
              <a:off x="4271" y="123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23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7117" name="Line 13"/>
            <p:cNvSpPr>
              <a:spLocks noChangeShapeType="1"/>
            </p:cNvSpPr>
            <p:nvPr/>
          </p:nvSpPr>
          <p:spPr bwMode="auto">
            <a:xfrm>
              <a:off x="4250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8" name="Text Box 14"/>
            <p:cNvSpPr txBox="1">
              <a:spLocks noChangeArrowheads="1"/>
            </p:cNvSpPr>
            <p:nvPr/>
          </p:nvSpPr>
          <p:spPr bwMode="auto">
            <a:xfrm>
              <a:off x="4271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89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73" name="AutoShape 1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gradFill rotWithShape="1">
            <a:gsLst>
              <a:gs pos="0">
                <a:srgbClr val="FFFF00"/>
              </a:gs>
              <a:gs pos="100000">
                <a:srgbClr val="F8F8F8"/>
              </a:gs>
            </a:gsLst>
            <a:lin ang="2700000" scaled="1"/>
          </a:gra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5058" name="AutoShape 2"/>
          <p:cNvSpPr>
            <a:spLocks noChangeArrowheads="1"/>
          </p:cNvSpPr>
          <p:nvPr/>
        </p:nvSpPr>
        <p:spPr bwMode="auto">
          <a:xfrm>
            <a:off x="230188" y="1189038"/>
            <a:ext cx="4760912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508000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5060" name="Line 4"/>
          <p:cNvSpPr>
            <a:spLocks noChangeShapeType="1"/>
          </p:cNvSpPr>
          <p:nvPr/>
        </p:nvSpPr>
        <p:spPr bwMode="auto">
          <a:xfrm>
            <a:off x="473075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508000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31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4962525" y="2532063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0000" b="1">
                <a:solidFill>
                  <a:schemeClr val="accent2"/>
                </a:solidFill>
                <a:latin typeface="Comic Sans MS" pitchFamily="66" charset="0"/>
              </a:rPr>
              <a:t>=</a:t>
            </a:r>
            <a:endParaRPr lang="en-US" sz="10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45063" name="AutoShape 7"/>
          <p:cNvSpPr>
            <a:spLocks noChangeArrowheads="1"/>
          </p:cNvSpPr>
          <p:nvPr/>
        </p:nvSpPr>
        <p:spPr bwMode="auto">
          <a:xfrm>
            <a:off x="5861050" y="1189038"/>
            <a:ext cx="3070225" cy="44783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200"/>
              </a:gs>
              <a:gs pos="50000">
                <a:srgbClr val="FFFF00"/>
              </a:gs>
              <a:gs pos="100000">
                <a:srgbClr val="FF82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2235200" y="2473325"/>
            <a:ext cx="9588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10000" b="1">
                <a:solidFill>
                  <a:srgbClr val="FFFF00"/>
                </a:solidFill>
                <a:latin typeface="Comic Sans MS" pitchFamily="66" charset="0"/>
              </a:rPr>
              <a:t>+</a:t>
            </a:r>
            <a:endParaRPr lang="en-US" sz="10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3375025" y="19573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25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45066" name="Line 10"/>
          <p:cNvSpPr>
            <a:spLocks noChangeShapeType="1"/>
          </p:cNvSpPr>
          <p:nvPr/>
        </p:nvSpPr>
        <p:spPr bwMode="auto">
          <a:xfrm>
            <a:off x="3340100" y="3413125"/>
            <a:ext cx="14890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3375025" y="3417888"/>
            <a:ext cx="1425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8000" b="1">
                <a:solidFill>
                  <a:srgbClr val="FFFF00"/>
                </a:solidFill>
                <a:latin typeface="Comic Sans MS" pitchFamily="66" charset="0"/>
              </a:rPr>
              <a:t>31</a:t>
            </a:r>
            <a:endParaRPr lang="en-US" sz="8000" b="1">
              <a:solidFill>
                <a:srgbClr val="FFFF00"/>
              </a:solidFill>
              <a:latin typeface="Comic Sans MS" pitchFamily="66" charset="0"/>
            </a:endParaRPr>
          </a:p>
        </p:txBody>
      </p:sp>
      <p:grpSp>
        <p:nvGrpSpPr>
          <p:cNvPr id="45072" name="Group 16"/>
          <p:cNvGrpSpPr>
            <a:grpSpLocks/>
          </p:cNvGrpSpPr>
          <p:nvPr/>
        </p:nvGrpSpPr>
        <p:grpSpPr bwMode="auto">
          <a:xfrm>
            <a:off x="5943600" y="1957388"/>
            <a:ext cx="2755900" cy="2771775"/>
            <a:chOff x="3799" y="1233"/>
            <a:chExt cx="1736" cy="1746"/>
          </a:xfrm>
        </p:grpSpPr>
        <p:sp>
          <p:nvSpPr>
            <p:cNvPr id="45068" name="Text Box 12"/>
            <p:cNvSpPr txBox="1">
              <a:spLocks noChangeArrowheads="1"/>
            </p:cNvSpPr>
            <p:nvPr/>
          </p:nvSpPr>
          <p:spPr bwMode="auto">
            <a:xfrm>
              <a:off x="4618" y="123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19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5069" name="Line 13"/>
            <p:cNvSpPr>
              <a:spLocks noChangeShapeType="1"/>
            </p:cNvSpPr>
            <p:nvPr/>
          </p:nvSpPr>
          <p:spPr bwMode="auto">
            <a:xfrm>
              <a:off x="4597" y="2150"/>
              <a:ext cx="938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0" name="Text Box 14"/>
            <p:cNvSpPr txBox="1">
              <a:spLocks noChangeArrowheads="1"/>
            </p:cNvSpPr>
            <p:nvPr/>
          </p:nvSpPr>
          <p:spPr bwMode="auto">
            <a:xfrm>
              <a:off x="4618" y="2153"/>
              <a:ext cx="898" cy="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8000" b="1">
                  <a:solidFill>
                    <a:srgbClr val="FF0000"/>
                  </a:solidFill>
                  <a:latin typeface="Comic Sans MS" pitchFamily="66" charset="0"/>
                </a:rPr>
                <a:t>31</a:t>
              </a:r>
              <a:endParaRPr lang="en-US" sz="8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  <p:sp>
          <p:nvSpPr>
            <p:cNvPr id="45071" name="Text Box 15"/>
            <p:cNvSpPr txBox="1">
              <a:spLocks noChangeArrowheads="1"/>
            </p:cNvSpPr>
            <p:nvPr/>
          </p:nvSpPr>
          <p:spPr bwMode="auto">
            <a:xfrm>
              <a:off x="3799" y="1555"/>
              <a:ext cx="796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2000" b="1">
                  <a:solidFill>
                    <a:srgbClr val="FF0000"/>
                  </a:solidFill>
                  <a:latin typeface="Comic Sans MS" pitchFamily="66" charset="0"/>
                </a:rPr>
                <a:t>1</a:t>
              </a:r>
              <a:endParaRPr lang="en-US" sz="120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192</Words>
  <Application>Microsoft Office PowerPoint</Application>
  <PresentationFormat>On-screen Show (4:3)</PresentationFormat>
  <Paragraphs>173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26</cp:revision>
  <dcterms:created xsi:type="dcterms:W3CDTF">2006-03-03T16:34:11Z</dcterms:created>
  <dcterms:modified xsi:type="dcterms:W3CDTF">2011-11-25T20:24:08Z</dcterms:modified>
</cp:coreProperties>
</file>