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8" r:id="rId1"/>
  </p:sldMasterIdLst>
  <p:sldIdLst>
    <p:sldId id="257" r:id="rId2"/>
    <p:sldId id="258" r:id="rId3"/>
    <p:sldId id="259" r:id="rId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F1C62F-41A8-6180-481F-F593101E9DF1}" v="1694" dt="2023-03-05T20:32:56.400"/>
    <p1510:client id="{2AAC40B5-4085-88F8-08E3-893A95EF2379}" v="35" dt="2023-03-05T20:36:38.695"/>
    <p1510:client id="{341158F7-5C03-F09D-3BAE-B0BF676AD129}" v="7" dt="2023-02-27T20:20:29.165"/>
    <p1510:client id="{41F40D4D-AED6-FA11-0265-7C28BFC5F95B}" v="30" dt="2023-03-04T18:26:19.277"/>
    <p1510:client id="{C2327074-6BC3-5BC9-8A72-5BC95CC4FB44}" v="844" dt="2023-03-04T18:18:25.6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mmu Griffiths-Johns (2115602)" userId="S::2115602@student.uwtsd.ac.uk::e0e64719-638c-4541-9147-dcf2c1ecb66c" providerId="AD" clId="Web-{341158F7-5C03-F09D-3BAE-B0BF676AD129}"/>
    <pc:docChg chg="addSld delSld modSld addMainMaster delMainMaster">
      <pc:chgData name="Nammu Griffiths-Johns (2115602)" userId="S::2115602@student.uwtsd.ac.uk::e0e64719-638c-4541-9147-dcf2c1ecb66c" providerId="AD" clId="Web-{341158F7-5C03-F09D-3BAE-B0BF676AD129}" dt="2023-02-27T20:20:29.165" v="11"/>
      <pc:docMkLst>
        <pc:docMk/>
      </pc:docMkLst>
      <pc:sldChg chg="addSp delSp modSp del mod setBg modClrScheme chgLayout">
        <pc:chgData name="Nammu Griffiths-Johns (2115602)" userId="S::2115602@student.uwtsd.ac.uk::e0e64719-638c-4541-9147-dcf2c1ecb66c" providerId="AD" clId="Web-{341158F7-5C03-F09D-3BAE-B0BF676AD129}" dt="2023-02-27T20:18:59.740" v="5"/>
        <pc:sldMkLst>
          <pc:docMk/>
          <pc:sldMk cId="109857222" sldId="256"/>
        </pc:sldMkLst>
        <pc:spChg chg="mod">
          <ac:chgData name="Nammu Griffiths-Johns (2115602)" userId="S::2115602@student.uwtsd.ac.uk::e0e64719-638c-4541-9147-dcf2c1ecb66c" providerId="AD" clId="Web-{341158F7-5C03-F09D-3BAE-B0BF676AD129}" dt="2023-02-27T20:18:42.287" v="4"/>
          <ac:spMkLst>
            <pc:docMk/>
            <pc:sldMk cId="109857222" sldId="256"/>
            <ac:spMk id="2" creationId="{00000000-0000-0000-0000-000000000000}"/>
          </ac:spMkLst>
        </pc:spChg>
        <pc:spChg chg="mod">
          <ac:chgData name="Nammu Griffiths-Johns (2115602)" userId="S::2115602@student.uwtsd.ac.uk::e0e64719-638c-4541-9147-dcf2c1ecb66c" providerId="AD" clId="Web-{341158F7-5C03-F09D-3BAE-B0BF676AD129}" dt="2023-02-27T20:18:42.287" v="4"/>
          <ac:spMkLst>
            <pc:docMk/>
            <pc:sldMk cId="109857222" sldId="256"/>
            <ac:spMk id="3" creationId="{00000000-0000-0000-0000-000000000000}"/>
          </ac:spMkLst>
        </pc:spChg>
        <pc:spChg chg="add del">
          <ac:chgData name="Nammu Griffiths-Johns (2115602)" userId="S::2115602@student.uwtsd.ac.uk::e0e64719-638c-4541-9147-dcf2c1ecb66c" providerId="AD" clId="Web-{341158F7-5C03-F09D-3BAE-B0BF676AD129}" dt="2023-02-27T20:18:42.224" v="3"/>
          <ac:spMkLst>
            <pc:docMk/>
            <pc:sldMk cId="109857222" sldId="256"/>
            <ac:spMk id="8" creationId="{F3B3B6C5-748F-437C-AE76-DB11FEA99E16}"/>
          </ac:spMkLst>
        </pc:spChg>
        <pc:spChg chg="add del">
          <ac:chgData name="Nammu Griffiths-Johns (2115602)" userId="S::2115602@student.uwtsd.ac.uk::e0e64719-638c-4541-9147-dcf2c1ecb66c" providerId="AD" clId="Web-{341158F7-5C03-F09D-3BAE-B0BF676AD129}" dt="2023-02-27T20:18:12.348" v="1"/>
          <ac:spMkLst>
            <pc:docMk/>
            <pc:sldMk cId="109857222" sldId="256"/>
            <ac:spMk id="9" creationId="{4AA13AD3-0A4F-475A-BEBB-DEEFF5C096C3}"/>
          </ac:spMkLst>
        </pc:spChg>
        <pc:spChg chg="add del">
          <ac:chgData name="Nammu Griffiths-Johns (2115602)" userId="S::2115602@student.uwtsd.ac.uk::e0e64719-638c-4541-9147-dcf2c1ecb66c" providerId="AD" clId="Web-{341158F7-5C03-F09D-3BAE-B0BF676AD129}" dt="2023-02-27T20:18:42.224" v="3"/>
          <ac:spMkLst>
            <pc:docMk/>
            <pc:sldMk cId="109857222" sldId="256"/>
            <ac:spMk id="10" creationId="{197CEB5D-9BB2-475C-BA8D-AC88BB8C976E}"/>
          </ac:spMkLst>
        </pc:spChg>
        <pc:spChg chg="add del">
          <ac:chgData name="Nammu Griffiths-Johns (2115602)" userId="S::2115602@student.uwtsd.ac.uk::e0e64719-638c-4541-9147-dcf2c1ecb66c" providerId="AD" clId="Web-{341158F7-5C03-F09D-3BAE-B0BF676AD129}" dt="2023-02-27T20:18:12.348" v="1"/>
          <ac:spMkLst>
            <pc:docMk/>
            <pc:sldMk cId="109857222" sldId="256"/>
            <ac:spMk id="11" creationId="{5C60DF7C-88F0-40A5-96EC-BABE7A4A39AA}"/>
          </ac:spMkLst>
        </pc:spChg>
        <pc:spChg chg="add">
          <ac:chgData name="Nammu Griffiths-Johns (2115602)" userId="S::2115602@student.uwtsd.ac.uk::e0e64719-638c-4541-9147-dcf2c1ecb66c" providerId="AD" clId="Web-{341158F7-5C03-F09D-3BAE-B0BF676AD129}" dt="2023-02-27T20:18:42.287" v="4"/>
          <ac:spMkLst>
            <pc:docMk/>
            <pc:sldMk cId="109857222" sldId="256"/>
            <ac:spMk id="14" creationId="{1DB043B4-68C6-45B9-82AC-A5800EADB8DB}"/>
          </ac:spMkLst>
        </pc:spChg>
        <pc:spChg chg="add">
          <ac:chgData name="Nammu Griffiths-Johns (2115602)" userId="S::2115602@student.uwtsd.ac.uk::e0e64719-638c-4541-9147-dcf2c1ecb66c" providerId="AD" clId="Web-{341158F7-5C03-F09D-3BAE-B0BF676AD129}" dt="2023-02-27T20:18:42.287" v="4"/>
          <ac:spMkLst>
            <pc:docMk/>
            <pc:sldMk cId="109857222" sldId="256"/>
            <ac:spMk id="16" creationId="{5337EA23-6703-4C96-9EEB-A408CBDD67BD}"/>
          </ac:spMkLst>
        </pc:spChg>
        <pc:picChg chg="add del">
          <ac:chgData name="Nammu Griffiths-Johns (2115602)" userId="S::2115602@student.uwtsd.ac.uk::e0e64719-638c-4541-9147-dcf2c1ecb66c" providerId="AD" clId="Web-{341158F7-5C03-F09D-3BAE-B0BF676AD129}" dt="2023-02-27T20:18:12.348" v="1"/>
          <ac:picMkLst>
            <pc:docMk/>
            <pc:sldMk cId="109857222" sldId="256"/>
            <ac:picMk id="4" creationId="{228C25DC-21C6-C7EA-AC7B-CE2835740DD6}"/>
          </ac:picMkLst>
        </pc:picChg>
        <pc:picChg chg="add">
          <ac:chgData name="Nammu Griffiths-Johns (2115602)" userId="S::2115602@student.uwtsd.ac.uk::e0e64719-638c-4541-9147-dcf2c1ecb66c" providerId="AD" clId="Web-{341158F7-5C03-F09D-3BAE-B0BF676AD129}" dt="2023-02-27T20:18:42.287" v="4"/>
          <ac:picMkLst>
            <pc:docMk/>
            <pc:sldMk cId="109857222" sldId="256"/>
            <ac:picMk id="15" creationId="{7ECF6572-B729-BAAE-87F6-633BA7EB7A17}"/>
          </ac:picMkLst>
        </pc:picChg>
        <pc:cxnChg chg="add del">
          <ac:chgData name="Nammu Griffiths-Johns (2115602)" userId="S::2115602@student.uwtsd.ac.uk::e0e64719-638c-4541-9147-dcf2c1ecb66c" providerId="AD" clId="Web-{341158F7-5C03-F09D-3BAE-B0BF676AD129}" dt="2023-02-27T20:18:42.224" v="3"/>
          <ac:cxnSpMkLst>
            <pc:docMk/>
            <pc:sldMk cId="109857222" sldId="256"/>
            <ac:cxnSpMk id="12" creationId="{BB14AD1F-ADD5-46E7-966F-4C0290232FF9}"/>
          </ac:cxnSpMkLst>
        </pc:cxnChg>
      </pc:sldChg>
      <pc:sldChg chg="new del">
        <pc:chgData name="Nammu Griffiths-Johns (2115602)" userId="S::2115602@student.uwtsd.ac.uk::e0e64719-638c-4541-9147-dcf2c1ecb66c" providerId="AD" clId="Web-{341158F7-5C03-F09D-3BAE-B0BF676AD129}" dt="2023-02-27T20:19:47.460" v="7"/>
        <pc:sldMkLst>
          <pc:docMk/>
          <pc:sldMk cId="3783690339" sldId="256"/>
        </pc:sldMkLst>
      </pc:sldChg>
      <pc:sldChg chg="new del">
        <pc:chgData name="Nammu Griffiths-Johns (2115602)" userId="S::2115602@student.uwtsd.ac.uk::e0e64719-638c-4541-9147-dcf2c1ecb66c" providerId="AD" clId="Web-{341158F7-5C03-F09D-3BAE-B0BF676AD129}" dt="2023-02-27T20:20:27.446" v="10"/>
        <pc:sldMkLst>
          <pc:docMk/>
          <pc:sldMk cId="4259382117" sldId="256"/>
        </pc:sldMkLst>
      </pc:sldChg>
      <pc:sldChg chg="new del">
        <pc:chgData name="Nammu Griffiths-Johns (2115602)" userId="S::2115602@student.uwtsd.ac.uk::e0e64719-638c-4541-9147-dcf2c1ecb66c" providerId="AD" clId="Web-{341158F7-5C03-F09D-3BAE-B0BF676AD129}" dt="2023-02-27T20:20:29.165" v="11"/>
        <pc:sldMkLst>
          <pc:docMk/>
          <pc:sldMk cId="2030292381" sldId="257"/>
        </pc:sldMkLst>
      </pc:sldChg>
      <pc:sldMasterChg chg="add del addSldLayout delSldLayout">
        <pc:chgData name="Nammu Griffiths-Johns (2115602)" userId="S::2115602@student.uwtsd.ac.uk::e0e64719-638c-4541-9147-dcf2c1ecb66c" providerId="AD" clId="Web-{341158F7-5C03-F09D-3BAE-B0BF676AD129}" dt="2023-02-27T20:18:42.287" v="4"/>
        <pc:sldMasterMkLst>
          <pc:docMk/>
          <pc:sldMasterMk cId="2460954070" sldId="2147483660"/>
        </pc:sldMasterMkLst>
        <pc:sldLayoutChg chg="add del">
          <pc:chgData name="Nammu Griffiths-Johns (2115602)" userId="S::2115602@student.uwtsd.ac.uk::e0e64719-638c-4541-9147-dcf2c1ecb66c" providerId="AD" clId="Web-{341158F7-5C03-F09D-3BAE-B0BF676AD129}" dt="2023-02-27T20:18:42.287" v="4"/>
          <pc:sldLayoutMkLst>
            <pc:docMk/>
            <pc:sldMasterMk cId="2460954070" sldId="2147483660"/>
            <pc:sldLayoutMk cId="2385387890" sldId="2147483661"/>
          </pc:sldLayoutMkLst>
        </pc:sldLayoutChg>
        <pc:sldLayoutChg chg="add del">
          <pc:chgData name="Nammu Griffiths-Johns (2115602)" userId="S::2115602@student.uwtsd.ac.uk::e0e64719-638c-4541-9147-dcf2c1ecb66c" providerId="AD" clId="Web-{341158F7-5C03-F09D-3BAE-B0BF676AD129}" dt="2023-02-27T20:18:42.287" v="4"/>
          <pc:sldLayoutMkLst>
            <pc:docMk/>
            <pc:sldMasterMk cId="2460954070" sldId="2147483660"/>
            <pc:sldLayoutMk cId="949138452" sldId="2147483662"/>
          </pc:sldLayoutMkLst>
        </pc:sldLayoutChg>
        <pc:sldLayoutChg chg="add del">
          <pc:chgData name="Nammu Griffiths-Johns (2115602)" userId="S::2115602@student.uwtsd.ac.uk::e0e64719-638c-4541-9147-dcf2c1ecb66c" providerId="AD" clId="Web-{341158F7-5C03-F09D-3BAE-B0BF676AD129}" dt="2023-02-27T20:18:42.287" v="4"/>
          <pc:sldLayoutMkLst>
            <pc:docMk/>
            <pc:sldMasterMk cId="2460954070" sldId="2147483660"/>
            <pc:sldLayoutMk cId="2591524520" sldId="2147483663"/>
          </pc:sldLayoutMkLst>
        </pc:sldLayoutChg>
        <pc:sldLayoutChg chg="add del">
          <pc:chgData name="Nammu Griffiths-Johns (2115602)" userId="S::2115602@student.uwtsd.ac.uk::e0e64719-638c-4541-9147-dcf2c1ecb66c" providerId="AD" clId="Web-{341158F7-5C03-F09D-3BAE-B0BF676AD129}" dt="2023-02-27T20:18:42.287" v="4"/>
          <pc:sldLayoutMkLst>
            <pc:docMk/>
            <pc:sldMasterMk cId="2460954070" sldId="2147483660"/>
            <pc:sldLayoutMk cId="1203092039" sldId="2147483664"/>
          </pc:sldLayoutMkLst>
        </pc:sldLayoutChg>
        <pc:sldLayoutChg chg="add del">
          <pc:chgData name="Nammu Griffiths-Johns (2115602)" userId="S::2115602@student.uwtsd.ac.uk::e0e64719-638c-4541-9147-dcf2c1ecb66c" providerId="AD" clId="Web-{341158F7-5C03-F09D-3BAE-B0BF676AD129}" dt="2023-02-27T20:18:42.287" v="4"/>
          <pc:sldLayoutMkLst>
            <pc:docMk/>
            <pc:sldMasterMk cId="2460954070" sldId="2147483660"/>
            <pc:sldLayoutMk cId="3733172339" sldId="2147483665"/>
          </pc:sldLayoutMkLst>
        </pc:sldLayoutChg>
        <pc:sldLayoutChg chg="add del">
          <pc:chgData name="Nammu Griffiths-Johns (2115602)" userId="S::2115602@student.uwtsd.ac.uk::e0e64719-638c-4541-9147-dcf2c1ecb66c" providerId="AD" clId="Web-{341158F7-5C03-F09D-3BAE-B0BF676AD129}" dt="2023-02-27T20:18:42.287" v="4"/>
          <pc:sldLayoutMkLst>
            <pc:docMk/>
            <pc:sldMasterMk cId="2460954070" sldId="2147483660"/>
            <pc:sldLayoutMk cId="3210312558" sldId="2147483666"/>
          </pc:sldLayoutMkLst>
        </pc:sldLayoutChg>
        <pc:sldLayoutChg chg="add del">
          <pc:chgData name="Nammu Griffiths-Johns (2115602)" userId="S::2115602@student.uwtsd.ac.uk::e0e64719-638c-4541-9147-dcf2c1ecb66c" providerId="AD" clId="Web-{341158F7-5C03-F09D-3BAE-B0BF676AD129}" dt="2023-02-27T20:18:42.287" v="4"/>
          <pc:sldLayoutMkLst>
            <pc:docMk/>
            <pc:sldMasterMk cId="2460954070" sldId="2147483660"/>
            <pc:sldLayoutMk cId="3146388984" sldId="2147483667"/>
          </pc:sldLayoutMkLst>
        </pc:sldLayoutChg>
        <pc:sldLayoutChg chg="add del">
          <pc:chgData name="Nammu Griffiths-Johns (2115602)" userId="S::2115602@student.uwtsd.ac.uk::e0e64719-638c-4541-9147-dcf2c1ecb66c" providerId="AD" clId="Web-{341158F7-5C03-F09D-3BAE-B0BF676AD129}" dt="2023-02-27T20:18:42.287" v="4"/>
          <pc:sldLayoutMkLst>
            <pc:docMk/>
            <pc:sldMasterMk cId="2460954070" sldId="2147483660"/>
            <pc:sldLayoutMk cId="3171841454" sldId="2147483668"/>
          </pc:sldLayoutMkLst>
        </pc:sldLayoutChg>
        <pc:sldLayoutChg chg="add del">
          <pc:chgData name="Nammu Griffiths-Johns (2115602)" userId="S::2115602@student.uwtsd.ac.uk::e0e64719-638c-4541-9147-dcf2c1ecb66c" providerId="AD" clId="Web-{341158F7-5C03-F09D-3BAE-B0BF676AD129}" dt="2023-02-27T20:18:42.287" v="4"/>
          <pc:sldLayoutMkLst>
            <pc:docMk/>
            <pc:sldMasterMk cId="2460954070" sldId="2147483660"/>
            <pc:sldLayoutMk cId="1718958274" sldId="2147483669"/>
          </pc:sldLayoutMkLst>
        </pc:sldLayoutChg>
        <pc:sldLayoutChg chg="add del">
          <pc:chgData name="Nammu Griffiths-Johns (2115602)" userId="S::2115602@student.uwtsd.ac.uk::e0e64719-638c-4541-9147-dcf2c1ecb66c" providerId="AD" clId="Web-{341158F7-5C03-F09D-3BAE-B0BF676AD129}" dt="2023-02-27T20:18:42.287" v="4"/>
          <pc:sldLayoutMkLst>
            <pc:docMk/>
            <pc:sldMasterMk cId="2460954070" sldId="2147483660"/>
            <pc:sldLayoutMk cId="2202905451" sldId="2147483670"/>
          </pc:sldLayoutMkLst>
        </pc:sldLayoutChg>
        <pc:sldLayoutChg chg="add del">
          <pc:chgData name="Nammu Griffiths-Johns (2115602)" userId="S::2115602@student.uwtsd.ac.uk::e0e64719-638c-4541-9147-dcf2c1ecb66c" providerId="AD" clId="Web-{341158F7-5C03-F09D-3BAE-B0BF676AD129}" dt="2023-02-27T20:18:42.287" v="4"/>
          <pc:sldLayoutMkLst>
            <pc:docMk/>
            <pc:sldMasterMk cId="2460954070" sldId="2147483660"/>
            <pc:sldLayoutMk cId="3479445657" sldId="2147483671"/>
          </pc:sldLayoutMkLst>
        </pc:sldLayoutChg>
      </pc:sldMasterChg>
      <pc:sldMasterChg chg="add del addSldLayout delSldLayout">
        <pc:chgData name="Nammu Griffiths-Johns (2115602)" userId="S::2115602@student.uwtsd.ac.uk::e0e64719-638c-4541-9147-dcf2c1ecb66c" providerId="AD" clId="Web-{341158F7-5C03-F09D-3BAE-B0BF676AD129}" dt="2023-02-27T20:18:42.224" v="3"/>
        <pc:sldMasterMkLst>
          <pc:docMk/>
          <pc:sldMasterMk cId="974195061" sldId="2147483685"/>
        </pc:sldMasterMkLst>
        <pc:sldLayoutChg chg="add del">
          <pc:chgData name="Nammu Griffiths-Johns (2115602)" userId="S::2115602@student.uwtsd.ac.uk::e0e64719-638c-4541-9147-dcf2c1ecb66c" providerId="AD" clId="Web-{341158F7-5C03-F09D-3BAE-B0BF676AD129}" dt="2023-02-27T20:18:42.224" v="3"/>
          <pc:sldLayoutMkLst>
            <pc:docMk/>
            <pc:sldMasterMk cId="974195061" sldId="2147483685"/>
            <pc:sldLayoutMk cId="861165192" sldId="2147483674"/>
          </pc:sldLayoutMkLst>
        </pc:sldLayoutChg>
        <pc:sldLayoutChg chg="add del">
          <pc:chgData name="Nammu Griffiths-Johns (2115602)" userId="S::2115602@student.uwtsd.ac.uk::e0e64719-638c-4541-9147-dcf2c1ecb66c" providerId="AD" clId="Web-{341158F7-5C03-F09D-3BAE-B0BF676AD129}" dt="2023-02-27T20:18:42.224" v="3"/>
          <pc:sldLayoutMkLst>
            <pc:docMk/>
            <pc:sldMasterMk cId="974195061" sldId="2147483685"/>
            <pc:sldLayoutMk cId="94131267" sldId="2147483675"/>
          </pc:sldLayoutMkLst>
        </pc:sldLayoutChg>
        <pc:sldLayoutChg chg="add del">
          <pc:chgData name="Nammu Griffiths-Johns (2115602)" userId="S::2115602@student.uwtsd.ac.uk::e0e64719-638c-4541-9147-dcf2c1ecb66c" providerId="AD" clId="Web-{341158F7-5C03-F09D-3BAE-B0BF676AD129}" dt="2023-02-27T20:18:42.224" v="3"/>
          <pc:sldLayoutMkLst>
            <pc:docMk/>
            <pc:sldMasterMk cId="974195061" sldId="2147483685"/>
            <pc:sldLayoutMk cId="2311553637" sldId="2147483676"/>
          </pc:sldLayoutMkLst>
        </pc:sldLayoutChg>
        <pc:sldLayoutChg chg="add del">
          <pc:chgData name="Nammu Griffiths-Johns (2115602)" userId="S::2115602@student.uwtsd.ac.uk::e0e64719-638c-4541-9147-dcf2c1ecb66c" providerId="AD" clId="Web-{341158F7-5C03-F09D-3BAE-B0BF676AD129}" dt="2023-02-27T20:18:42.224" v="3"/>
          <pc:sldLayoutMkLst>
            <pc:docMk/>
            <pc:sldMasterMk cId="974195061" sldId="2147483685"/>
            <pc:sldLayoutMk cId="3397185088" sldId="2147483677"/>
          </pc:sldLayoutMkLst>
        </pc:sldLayoutChg>
        <pc:sldLayoutChg chg="add del">
          <pc:chgData name="Nammu Griffiths-Johns (2115602)" userId="S::2115602@student.uwtsd.ac.uk::e0e64719-638c-4541-9147-dcf2c1ecb66c" providerId="AD" clId="Web-{341158F7-5C03-F09D-3BAE-B0BF676AD129}" dt="2023-02-27T20:18:42.224" v="3"/>
          <pc:sldLayoutMkLst>
            <pc:docMk/>
            <pc:sldMasterMk cId="974195061" sldId="2147483685"/>
            <pc:sldLayoutMk cId="279215475" sldId="2147483678"/>
          </pc:sldLayoutMkLst>
        </pc:sldLayoutChg>
        <pc:sldLayoutChg chg="add del">
          <pc:chgData name="Nammu Griffiths-Johns (2115602)" userId="S::2115602@student.uwtsd.ac.uk::e0e64719-638c-4541-9147-dcf2c1ecb66c" providerId="AD" clId="Web-{341158F7-5C03-F09D-3BAE-B0BF676AD129}" dt="2023-02-27T20:18:42.224" v="3"/>
          <pc:sldLayoutMkLst>
            <pc:docMk/>
            <pc:sldMasterMk cId="974195061" sldId="2147483685"/>
            <pc:sldLayoutMk cId="758735173" sldId="2147483679"/>
          </pc:sldLayoutMkLst>
        </pc:sldLayoutChg>
        <pc:sldLayoutChg chg="add del">
          <pc:chgData name="Nammu Griffiths-Johns (2115602)" userId="S::2115602@student.uwtsd.ac.uk::e0e64719-638c-4541-9147-dcf2c1ecb66c" providerId="AD" clId="Web-{341158F7-5C03-F09D-3BAE-B0BF676AD129}" dt="2023-02-27T20:18:42.224" v="3"/>
          <pc:sldLayoutMkLst>
            <pc:docMk/>
            <pc:sldMasterMk cId="974195061" sldId="2147483685"/>
            <pc:sldLayoutMk cId="1895781380" sldId="2147483680"/>
          </pc:sldLayoutMkLst>
        </pc:sldLayoutChg>
        <pc:sldLayoutChg chg="add del">
          <pc:chgData name="Nammu Griffiths-Johns (2115602)" userId="S::2115602@student.uwtsd.ac.uk::e0e64719-638c-4541-9147-dcf2c1ecb66c" providerId="AD" clId="Web-{341158F7-5C03-F09D-3BAE-B0BF676AD129}" dt="2023-02-27T20:18:42.224" v="3"/>
          <pc:sldLayoutMkLst>
            <pc:docMk/>
            <pc:sldMasterMk cId="974195061" sldId="2147483685"/>
            <pc:sldLayoutMk cId="1115301985" sldId="2147483681"/>
          </pc:sldLayoutMkLst>
        </pc:sldLayoutChg>
        <pc:sldLayoutChg chg="add del">
          <pc:chgData name="Nammu Griffiths-Johns (2115602)" userId="S::2115602@student.uwtsd.ac.uk::e0e64719-638c-4541-9147-dcf2c1ecb66c" providerId="AD" clId="Web-{341158F7-5C03-F09D-3BAE-B0BF676AD129}" dt="2023-02-27T20:18:42.224" v="3"/>
          <pc:sldLayoutMkLst>
            <pc:docMk/>
            <pc:sldMasterMk cId="974195061" sldId="2147483685"/>
            <pc:sldLayoutMk cId="59185197" sldId="2147483682"/>
          </pc:sldLayoutMkLst>
        </pc:sldLayoutChg>
        <pc:sldLayoutChg chg="add del">
          <pc:chgData name="Nammu Griffiths-Johns (2115602)" userId="S::2115602@student.uwtsd.ac.uk::e0e64719-638c-4541-9147-dcf2c1ecb66c" providerId="AD" clId="Web-{341158F7-5C03-F09D-3BAE-B0BF676AD129}" dt="2023-02-27T20:18:42.224" v="3"/>
          <pc:sldLayoutMkLst>
            <pc:docMk/>
            <pc:sldMasterMk cId="974195061" sldId="2147483685"/>
            <pc:sldLayoutMk cId="1681584424" sldId="2147483683"/>
          </pc:sldLayoutMkLst>
        </pc:sldLayoutChg>
        <pc:sldLayoutChg chg="add del">
          <pc:chgData name="Nammu Griffiths-Johns (2115602)" userId="S::2115602@student.uwtsd.ac.uk::e0e64719-638c-4541-9147-dcf2c1ecb66c" providerId="AD" clId="Web-{341158F7-5C03-F09D-3BAE-B0BF676AD129}" dt="2023-02-27T20:18:42.224" v="3"/>
          <pc:sldLayoutMkLst>
            <pc:docMk/>
            <pc:sldMasterMk cId="974195061" sldId="2147483685"/>
            <pc:sldLayoutMk cId="1944724896" sldId="2147483684"/>
          </pc:sldLayoutMkLst>
        </pc:sldLayoutChg>
      </pc:sldMasterChg>
      <pc:sldMasterChg chg="add del addSldLayout delSldLayout">
        <pc:chgData name="Nammu Griffiths-Johns (2115602)" userId="S::2115602@student.uwtsd.ac.uk::e0e64719-638c-4541-9147-dcf2c1ecb66c" providerId="AD" clId="Web-{341158F7-5C03-F09D-3BAE-B0BF676AD129}" dt="2023-02-27T20:18:12.348" v="1"/>
        <pc:sldMasterMkLst>
          <pc:docMk/>
          <pc:sldMasterMk cId="857319125" sldId="2147483698"/>
        </pc:sldMasterMkLst>
        <pc:sldLayoutChg chg="add del">
          <pc:chgData name="Nammu Griffiths-Johns (2115602)" userId="S::2115602@student.uwtsd.ac.uk::e0e64719-638c-4541-9147-dcf2c1ecb66c" providerId="AD" clId="Web-{341158F7-5C03-F09D-3BAE-B0BF676AD129}" dt="2023-02-27T20:18:12.348" v="1"/>
          <pc:sldLayoutMkLst>
            <pc:docMk/>
            <pc:sldMasterMk cId="857319125" sldId="2147483698"/>
            <pc:sldLayoutMk cId="2683979539" sldId="2147483687"/>
          </pc:sldLayoutMkLst>
        </pc:sldLayoutChg>
        <pc:sldLayoutChg chg="add del">
          <pc:chgData name="Nammu Griffiths-Johns (2115602)" userId="S::2115602@student.uwtsd.ac.uk::e0e64719-638c-4541-9147-dcf2c1ecb66c" providerId="AD" clId="Web-{341158F7-5C03-F09D-3BAE-B0BF676AD129}" dt="2023-02-27T20:18:12.348" v="1"/>
          <pc:sldLayoutMkLst>
            <pc:docMk/>
            <pc:sldMasterMk cId="857319125" sldId="2147483698"/>
            <pc:sldLayoutMk cId="667481735" sldId="2147483688"/>
          </pc:sldLayoutMkLst>
        </pc:sldLayoutChg>
        <pc:sldLayoutChg chg="add del">
          <pc:chgData name="Nammu Griffiths-Johns (2115602)" userId="S::2115602@student.uwtsd.ac.uk::e0e64719-638c-4541-9147-dcf2c1ecb66c" providerId="AD" clId="Web-{341158F7-5C03-F09D-3BAE-B0BF676AD129}" dt="2023-02-27T20:18:12.348" v="1"/>
          <pc:sldLayoutMkLst>
            <pc:docMk/>
            <pc:sldMasterMk cId="857319125" sldId="2147483698"/>
            <pc:sldLayoutMk cId="3364980278" sldId="2147483689"/>
          </pc:sldLayoutMkLst>
        </pc:sldLayoutChg>
        <pc:sldLayoutChg chg="add del">
          <pc:chgData name="Nammu Griffiths-Johns (2115602)" userId="S::2115602@student.uwtsd.ac.uk::e0e64719-638c-4541-9147-dcf2c1ecb66c" providerId="AD" clId="Web-{341158F7-5C03-F09D-3BAE-B0BF676AD129}" dt="2023-02-27T20:18:12.348" v="1"/>
          <pc:sldLayoutMkLst>
            <pc:docMk/>
            <pc:sldMasterMk cId="857319125" sldId="2147483698"/>
            <pc:sldLayoutMk cId="1360515010" sldId="2147483690"/>
          </pc:sldLayoutMkLst>
        </pc:sldLayoutChg>
        <pc:sldLayoutChg chg="add del">
          <pc:chgData name="Nammu Griffiths-Johns (2115602)" userId="S::2115602@student.uwtsd.ac.uk::e0e64719-638c-4541-9147-dcf2c1ecb66c" providerId="AD" clId="Web-{341158F7-5C03-F09D-3BAE-B0BF676AD129}" dt="2023-02-27T20:18:12.348" v="1"/>
          <pc:sldLayoutMkLst>
            <pc:docMk/>
            <pc:sldMasterMk cId="857319125" sldId="2147483698"/>
            <pc:sldLayoutMk cId="3382844144" sldId="2147483691"/>
          </pc:sldLayoutMkLst>
        </pc:sldLayoutChg>
        <pc:sldLayoutChg chg="add del">
          <pc:chgData name="Nammu Griffiths-Johns (2115602)" userId="S::2115602@student.uwtsd.ac.uk::e0e64719-638c-4541-9147-dcf2c1ecb66c" providerId="AD" clId="Web-{341158F7-5C03-F09D-3BAE-B0BF676AD129}" dt="2023-02-27T20:18:12.348" v="1"/>
          <pc:sldLayoutMkLst>
            <pc:docMk/>
            <pc:sldMasterMk cId="857319125" sldId="2147483698"/>
            <pc:sldLayoutMk cId="1753296778" sldId="2147483692"/>
          </pc:sldLayoutMkLst>
        </pc:sldLayoutChg>
        <pc:sldLayoutChg chg="add del">
          <pc:chgData name="Nammu Griffiths-Johns (2115602)" userId="S::2115602@student.uwtsd.ac.uk::e0e64719-638c-4541-9147-dcf2c1ecb66c" providerId="AD" clId="Web-{341158F7-5C03-F09D-3BAE-B0BF676AD129}" dt="2023-02-27T20:18:12.348" v="1"/>
          <pc:sldLayoutMkLst>
            <pc:docMk/>
            <pc:sldMasterMk cId="857319125" sldId="2147483698"/>
            <pc:sldLayoutMk cId="3785794685" sldId="2147483693"/>
          </pc:sldLayoutMkLst>
        </pc:sldLayoutChg>
        <pc:sldLayoutChg chg="add del">
          <pc:chgData name="Nammu Griffiths-Johns (2115602)" userId="S::2115602@student.uwtsd.ac.uk::e0e64719-638c-4541-9147-dcf2c1ecb66c" providerId="AD" clId="Web-{341158F7-5C03-F09D-3BAE-B0BF676AD129}" dt="2023-02-27T20:18:12.348" v="1"/>
          <pc:sldLayoutMkLst>
            <pc:docMk/>
            <pc:sldMasterMk cId="857319125" sldId="2147483698"/>
            <pc:sldLayoutMk cId="905383658" sldId="2147483694"/>
          </pc:sldLayoutMkLst>
        </pc:sldLayoutChg>
        <pc:sldLayoutChg chg="add del">
          <pc:chgData name="Nammu Griffiths-Johns (2115602)" userId="S::2115602@student.uwtsd.ac.uk::e0e64719-638c-4541-9147-dcf2c1ecb66c" providerId="AD" clId="Web-{341158F7-5C03-F09D-3BAE-B0BF676AD129}" dt="2023-02-27T20:18:12.348" v="1"/>
          <pc:sldLayoutMkLst>
            <pc:docMk/>
            <pc:sldMasterMk cId="857319125" sldId="2147483698"/>
            <pc:sldLayoutMk cId="1990881764" sldId="2147483695"/>
          </pc:sldLayoutMkLst>
        </pc:sldLayoutChg>
        <pc:sldLayoutChg chg="add del">
          <pc:chgData name="Nammu Griffiths-Johns (2115602)" userId="S::2115602@student.uwtsd.ac.uk::e0e64719-638c-4541-9147-dcf2c1ecb66c" providerId="AD" clId="Web-{341158F7-5C03-F09D-3BAE-B0BF676AD129}" dt="2023-02-27T20:18:12.348" v="1"/>
          <pc:sldLayoutMkLst>
            <pc:docMk/>
            <pc:sldMasterMk cId="857319125" sldId="2147483698"/>
            <pc:sldLayoutMk cId="1725095002" sldId="2147483696"/>
          </pc:sldLayoutMkLst>
        </pc:sldLayoutChg>
        <pc:sldLayoutChg chg="add del">
          <pc:chgData name="Nammu Griffiths-Johns (2115602)" userId="S::2115602@student.uwtsd.ac.uk::e0e64719-638c-4541-9147-dcf2c1ecb66c" providerId="AD" clId="Web-{341158F7-5C03-F09D-3BAE-B0BF676AD129}" dt="2023-02-27T20:18:12.348" v="1"/>
          <pc:sldLayoutMkLst>
            <pc:docMk/>
            <pc:sldMasterMk cId="857319125" sldId="2147483698"/>
            <pc:sldLayoutMk cId="509491235" sldId="2147483697"/>
          </pc:sldLayoutMkLst>
        </pc:sldLayoutChg>
      </pc:sldMasterChg>
      <pc:sldMasterChg chg="add addSldLayout">
        <pc:chgData name="Nammu Griffiths-Johns (2115602)" userId="S::2115602@student.uwtsd.ac.uk::e0e64719-638c-4541-9147-dcf2c1ecb66c" providerId="AD" clId="Web-{341158F7-5C03-F09D-3BAE-B0BF676AD129}" dt="2023-02-27T20:18:42.287" v="4"/>
        <pc:sldMasterMkLst>
          <pc:docMk/>
          <pc:sldMasterMk cId="1552269625" sldId="2147483763"/>
        </pc:sldMasterMkLst>
        <pc:sldLayoutChg chg="add">
          <pc:chgData name="Nammu Griffiths-Johns (2115602)" userId="S::2115602@student.uwtsd.ac.uk::e0e64719-638c-4541-9147-dcf2c1ecb66c" providerId="AD" clId="Web-{341158F7-5C03-F09D-3BAE-B0BF676AD129}" dt="2023-02-27T20:18:42.287" v="4"/>
          <pc:sldLayoutMkLst>
            <pc:docMk/>
            <pc:sldMasterMk cId="1552269625" sldId="2147483763"/>
            <pc:sldLayoutMk cId="166922270" sldId="2147483752"/>
          </pc:sldLayoutMkLst>
        </pc:sldLayoutChg>
        <pc:sldLayoutChg chg="add">
          <pc:chgData name="Nammu Griffiths-Johns (2115602)" userId="S::2115602@student.uwtsd.ac.uk::e0e64719-638c-4541-9147-dcf2c1ecb66c" providerId="AD" clId="Web-{341158F7-5C03-F09D-3BAE-B0BF676AD129}" dt="2023-02-27T20:18:42.287" v="4"/>
          <pc:sldLayoutMkLst>
            <pc:docMk/>
            <pc:sldMasterMk cId="1552269625" sldId="2147483763"/>
            <pc:sldLayoutMk cId="1509250614" sldId="2147483753"/>
          </pc:sldLayoutMkLst>
        </pc:sldLayoutChg>
        <pc:sldLayoutChg chg="add">
          <pc:chgData name="Nammu Griffiths-Johns (2115602)" userId="S::2115602@student.uwtsd.ac.uk::e0e64719-638c-4541-9147-dcf2c1ecb66c" providerId="AD" clId="Web-{341158F7-5C03-F09D-3BAE-B0BF676AD129}" dt="2023-02-27T20:18:42.287" v="4"/>
          <pc:sldLayoutMkLst>
            <pc:docMk/>
            <pc:sldMasterMk cId="1552269625" sldId="2147483763"/>
            <pc:sldLayoutMk cId="2406005976" sldId="2147483754"/>
          </pc:sldLayoutMkLst>
        </pc:sldLayoutChg>
        <pc:sldLayoutChg chg="add">
          <pc:chgData name="Nammu Griffiths-Johns (2115602)" userId="S::2115602@student.uwtsd.ac.uk::e0e64719-638c-4541-9147-dcf2c1ecb66c" providerId="AD" clId="Web-{341158F7-5C03-F09D-3BAE-B0BF676AD129}" dt="2023-02-27T20:18:42.287" v="4"/>
          <pc:sldLayoutMkLst>
            <pc:docMk/>
            <pc:sldMasterMk cId="1552269625" sldId="2147483763"/>
            <pc:sldLayoutMk cId="66342023" sldId="2147483755"/>
          </pc:sldLayoutMkLst>
        </pc:sldLayoutChg>
        <pc:sldLayoutChg chg="add">
          <pc:chgData name="Nammu Griffiths-Johns (2115602)" userId="S::2115602@student.uwtsd.ac.uk::e0e64719-638c-4541-9147-dcf2c1ecb66c" providerId="AD" clId="Web-{341158F7-5C03-F09D-3BAE-B0BF676AD129}" dt="2023-02-27T20:18:42.287" v="4"/>
          <pc:sldLayoutMkLst>
            <pc:docMk/>
            <pc:sldMasterMk cId="1552269625" sldId="2147483763"/>
            <pc:sldLayoutMk cId="2379531820" sldId="2147483756"/>
          </pc:sldLayoutMkLst>
        </pc:sldLayoutChg>
        <pc:sldLayoutChg chg="add">
          <pc:chgData name="Nammu Griffiths-Johns (2115602)" userId="S::2115602@student.uwtsd.ac.uk::e0e64719-638c-4541-9147-dcf2c1ecb66c" providerId="AD" clId="Web-{341158F7-5C03-F09D-3BAE-B0BF676AD129}" dt="2023-02-27T20:18:42.287" v="4"/>
          <pc:sldLayoutMkLst>
            <pc:docMk/>
            <pc:sldMasterMk cId="1552269625" sldId="2147483763"/>
            <pc:sldLayoutMk cId="2849806378" sldId="2147483757"/>
          </pc:sldLayoutMkLst>
        </pc:sldLayoutChg>
        <pc:sldLayoutChg chg="add">
          <pc:chgData name="Nammu Griffiths-Johns (2115602)" userId="S::2115602@student.uwtsd.ac.uk::e0e64719-638c-4541-9147-dcf2c1ecb66c" providerId="AD" clId="Web-{341158F7-5C03-F09D-3BAE-B0BF676AD129}" dt="2023-02-27T20:18:42.287" v="4"/>
          <pc:sldLayoutMkLst>
            <pc:docMk/>
            <pc:sldMasterMk cId="1552269625" sldId="2147483763"/>
            <pc:sldLayoutMk cId="1076065804" sldId="2147483758"/>
          </pc:sldLayoutMkLst>
        </pc:sldLayoutChg>
        <pc:sldLayoutChg chg="add">
          <pc:chgData name="Nammu Griffiths-Johns (2115602)" userId="S::2115602@student.uwtsd.ac.uk::e0e64719-638c-4541-9147-dcf2c1ecb66c" providerId="AD" clId="Web-{341158F7-5C03-F09D-3BAE-B0BF676AD129}" dt="2023-02-27T20:18:42.287" v="4"/>
          <pc:sldLayoutMkLst>
            <pc:docMk/>
            <pc:sldMasterMk cId="1552269625" sldId="2147483763"/>
            <pc:sldLayoutMk cId="2180380660" sldId="2147483759"/>
          </pc:sldLayoutMkLst>
        </pc:sldLayoutChg>
        <pc:sldLayoutChg chg="add">
          <pc:chgData name="Nammu Griffiths-Johns (2115602)" userId="S::2115602@student.uwtsd.ac.uk::e0e64719-638c-4541-9147-dcf2c1ecb66c" providerId="AD" clId="Web-{341158F7-5C03-F09D-3BAE-B0BF676AD129}" dt="2023-02-27T20:18:42.287" v="4"/>
          <pc:sldLayoutMkLst>
            <pc:docMk/>
            <pc:sldMasterMk cId="1552269625" sldId="2147483763"/>
            <pc:sldLayoutMk cId="1926662149" sldId="2147483760"/>
          </pc:sldLayoutMkLst>
        </pc:sldLayoutChg>
        <pc:sldLayoutChg chg="add">
          <pc:chgData name="Nammu Griffiths-Johns (2115602)" userId="S::2115602@student.uwtsd.ac.uk::e0e64719-638c-4541-9147-dcf2c1ecb66c" providerId="AD" clId="Web-{341158F7-5C03-F09D-3BAE-B0BF676AD129}" dt="2023-02-27T20:18:42.287" v="4"/>
          <pc:sldLayoutMkLst>
            <pc:docMk/>
            <pc:sldMasterMk cId="1552269625" sldId="2147483763"/>
            <pc:sldLayoutMk cId="2841609089" sldId="2147483761"/>
          </pc:sldLayoutMkLst>
        </pc:sldLayoutChg>
        <pc:sldLayoutChg chg="add">
          <pc:chgData name="Nammu Griffiths-Johns (2115602)" userId="S::2115602@student.uwtsd.ac.uk::e0e64719-638c-4541-9147-dcf2c1ecb66c" providerId="AD" clId="Web-{341158F7-5C03-F09D-3BAE-B0BF676AD129}" dt="2023-02-27T20:18:42.287" v="4"/>
          <pc:sldLayoutMkLst>
            <pc:docMk/>
            <pc:sldMasterMk cId="1552269625" sldId="2147483763"/>
            <pc:sldLayoutMk cId="2452359611" sldId="2147483762"/>
          </pc:sldLayoutMkLst>
        </pc:sldLayoutChg>
      </pc:sldMasterChg>
    </pc:docChg>
  </pc:docChgLst>
  <pc:docChgLst>
    <pc:chgData name="Nammu Griffiths-Johns (2115602)" userId="S::2115602@student.uwtsd.ac.uk::e0e64719-638c-4541-9147-dcf2c1ecb66c" providerId="AD" clId="Web-{41F40D4D-AED6-FA11-0265-7C28BFC5F95B}"/>
    <pc:docChg chg="modSld">
      <pc:chgData name="Nammu Griffiths-Johns (2115602)" userId="S::2115602@student.uwtsd.ac.uk::e0e64719-638c-4541-9147-dcf2c1ecb66c" providerId="AD" clId="Web-{41F40D4D-AED6-FA11-0265-7C28BFC5F95B}" dt="2023-03-04T18:26:19.277" v="12" actId="20577"/>
      <pc:docMkLst>
        <pc:docMk/>
      </pc:docMkLst>
      <pc:sldChg chg="modSp">
        <pc:chgData name="Nammu Griffiths-Johns (2115602)" userId="S::2115602@student.uwtsd.ac.uk::e0e64719-638c-4541-9147-dcf2c1ecb66c" providerId="AD" clId="Web-{41F40D4D-AED6-FA11-0265-7C28BFC5F95B}" dt="2023-03-04T18:26:19.277" v="12" actId="20577"/>
        <pc:sldMkLst>
          <pc:docMk/>
          <pc:sldMk cId="3936050110" sldId="257"/>
        </pc:sldMkLst>
        <pc:spChg chg="mod">
          <ac:chgData name="Nammu Griffiths-Johns (2115602)" userId="S::2115602@student.uwtsd.ac.uk::e0e64719-638c-4541-9147-dcf2c1ecb66c" providerId="AD" clId="Web-{41F40D4D-AED6-FA11-0265-7C28BFC5F95B}" dt="2023-03-04T18:23:05.829" v="1" actId="1076"/>
          <ac:spMkLst>
            <pc:docMk/>
            <pc:sldMk cId="3936050110" sldId="257"/>
            <ac:spMk id="156" creationId="{244372C1-085A-CE86-8BAF-C0101089900F}"/>
          </ac:spMkLst>
        </pc:spChg>
        <pc:spChg chg="mod">
          <ac:chgData name="Nammu Griffiths-Johns (2115602)" userId="S::2115602@student.uwtsd.ac.uk::e0e64719-638c-4541-9147-dcf2c1ecb66c" providerId="AD" clId="Web-{41F40D4D-AED6-FA11-0265-7C28BFC5F95B}" dt="2023-03-04T18:22:57.266" v="0" actId="1076"/>
          <ac:spMkLst>
            <pc:docMk/>
            <pc:sldMk cId="3936050110" sldId="257"/>
            <ac:spMk id="157" creationId="{CCD7BCE3-88EF-18EC-AB6F-337158375862}"/>
          </ac:spMkLst>
        </pc:spChg>
        <pc:spChg chg="mod">
          <ac:chgData name="Nammu Griffiths-Johns (2115602)" userId="S::2115602@student.uwtsd.ac.uk::e0e64719-638c-4541-9147-dcf2c1ecb66c" providerId="AD" clId="Web-{41F40D4D-AED6-FA11-0265-7C28BFC5F95B}" dt="2023-03-04T18:25:32.291" v="4" actId="20577"/>
          <ac:spMkLst>
            <pc:docMk/>
            <pc:sldMk cId="3936050110" sldId="257"/>
            <ac:spMk id="158" creationId="{163EFF46-6631-142F-414C-89B6B3460D85}"/>
          </ac:spMkLst>
        </pc:spChg>
        <pc:spChg chg="mod">
          <ac:chgData name="Nammu Griffiths-Johns (2115602)" userId="S::2115602@student.uwtsd.ac.uk::e0e64719-638c-4541-9147-dcf2c1ecb66c" providerId="AD" clId="Web-{41F40D4D-AED6-FA11-0265-7C28BFC5F95B}" dt="2023-03-04T18:25:42.525" v="6" actId="20577"/>
          <ac:spMkLst>
            <pc:docMk/>
            <pc:sldMk cId="3936050110" sldId="257"/>
            <ac:spMk id="159" creationId="{BA93EF3A-ADA8-9C6E-1A2B-9269F773D288}"/>
          </ac:spMkLst>
        </pc:spChg>
        <pc:spChg chg="mod">
          <ac:chgData name="Nammu Griffiths-Johns (2115602)" userId="S::2115602@student.uwtsd.ac.uk::e0e64719-638c-4541-9147-dcf2c1ecb66c" providerId="AD" clId="Web-{41F40D4D-AED6-FA11-0265-7C28BFC5F95B}" dt="2023-03-04T18:25:38.306" v="5" actId="20577"/>
          <ac:spMkLst>
            <pc:docMk/>
            <pc:sldMk cId="3936050110" sldId="257"/>
            <ac:spMk id="160" creationId="{CC01458F-E5D0-10C8-98E6-B38D4E44182B}"/>
          </ac:spMkLst>
        </pc:spChg>
        <pc:spChg chg="mod">
          <ac:chgData name="Nammu Griffiths-Johns (2115602)" userId="S::2115602@student.uwtsd.ac.uk::e0e64719-638c-4541-9147-dcf2c1ecb66c" providerId="AD" clId="Web-{41F40D4D-AED6-FA11-0265-7C28BFC5F95B}" dt="2023-03-04T18:25:47.713" v="7" actId="20577"/>
          <ac:spMkLst>
            <pc:docMk/>
            <pc:sldMk cId="3936050110" sldId="257"/>
            <ac:spMk id="161" creationId="{7BC5FCB1-3B53-DEB8-1F53-E9084E0E3E5A}"/>
          </ac:spMkLst>
        </pc:spChg>
        <pc:spChg chg="mod">
          <ac:chgData name="Nammu Griffiths-Johns (2115602)" userId="S::2115602@student.uwtsd.ac.uk::e0e64719-638c-4541-9147-dcf2c1ecb66c" providerId="AD" clId="Web-{41F40D4D-AED6-FA11-0265-7C28BFC5F95B}" dt="2023-03-04T18:25:57.182" v="9" actId="20577"/>
          <ac:spMkLst>
            <pc:docMk/>
            <pc:sldMk cId="3936050110" sldId="257"/>
            <ac:spMk id="162" creationId="{D63A8BF6-5508-B44E-929C-6A96FEABC370}"/>
          </ac:spMkLst>
        </pc:spChg>
        <pc:spChg chg="mod">
          <ac:chgData name="Nammu Griffiths-Johns (2115602)" userId="S::2115602@student.uwtsd.ac.uk::e0e64719-638c-4541-9147-dcf2c1ecb66c" providerId="AD" clId="Web-{41F40D4D-AED6-FA11-0265-7C28BFC5F95B}" dt="2023-03-04T18:26:19.277" v="12" actId="20577"/>
          <ac:spMkLst>
            <pc:docMk/>
            <pc:sldMk cId="3936050110" sldId="257"/>
            <ac:spMk id="163" creationId="{64B842B3-1B73-4DAE-1A39-795FFE57FBB2}"/>
          </ac:spMkLst>
        </pc:spChg>
        <pc:spChg chg="mod">
          <ac:chgData name="Nammu Griffiths-Johns (2115602)" userId="S::2115602@student.uwtsd.ac.uk::e0e64719-638c-4541-9147-dcf2c1ecb66c" providerId="AD" clId="Web-{41F40D4D-AED6-FA11-0265-7C28BFC5F95B}" dt="2023-03-04T18:24:15.662" v="3" actId="688"/>
          <ac:spMkLst>
            <pc:docMk/>
            <pc:sldMk cId="3936050110" sldId="257"/>
            <ac:spMk id="166" creationId="{55FDA381-7A68-81C5-3DC7-4681656DA87E}"/>
          </ac:spMkLst>
        </pc:spChg>
      </pc:sldChg>
    </pc:docChg>
  </pc:docChgLst>
  <pc:docChgLst>
    <pc:chgData name="Nammu Griffiths-Johns (2115602)" userId="S::2115602@student.uwtsd.ac.uk::e0e64719-638c-4541-9147-dcf2c1ecb66c" providerId="AD" clId="Web-{2AAC40B5-4085-88F8-08E3-893A95EF2379}"/>
    <pc:docChg chg="modSld modMainMaster">
      <pc:chgData name="Nammu Griffiths-Johns (2115602)" userId="S::2115602@student.uwtsd.ac.uk::e0e64719-638c-4541-9147-dcf2c1ecb66c" providerId="AD" clId="Web-{2AAC40B5-4085-88F8-08E3-893A95EF2379}" dt="2023-03-05T20:36:38.695" v="34"/>
      <pc:docMkLst>
        <pc:docMk/>
      </pc:docMkLst>
      <pc:sldChg chg="addSp modSp">
        <pc:chgData name="Nammu Griffiths-Johns (2115602)" userId="S::2115602@student.uwtsd.ac.uk::e0e64719-638c-4541-9147-dcf2c1ecb66c" providerId="AD" clId="Web-{2AAC40B5-4085-88F8-08E3-893A95EF2379}" dt="2023-03-05T20:36:27.851" v="32"/>
        <pc:sldMkLst>
          <pc:docMk/>
          <pc:sldMk cId="3936050110" sldId="257"/>
        </pc:sldMkLst>
        <pc:spChg chg="add mod">
          <ac:chgData name="Nammu Griffiths-Johns (2115602)" userId="S::2115602@student.uwtsd.ac.uk::e0e64719-638c-4541-9147-dcf2c1ecb66c" providerId="AD" clId="Web-{2AAC40B5-4085-88F8-08E3-893A95EF2379}" dt="2023-03-05T20:36:27.851" v="32"/>
          <ac:spMkLst>
            <pc:docMk/>
            <pc:sldMk cId="3936050110" sldId="257"/>
            <ac:spMk id="8" creationId="{03B5F0E6-2539-EB23-5BB0-4DADCABD18A5}"/>
          </ac:spMkLst>
        </pc:spChg>
      </pc:sldChg>
      <pc:sldChg chg="addSp modSp">
        <pc:chgData name="Nammu Griffiths-Johns (2115602)" userId="S::2115602@student.uwtsd.ac.uk::e0e64719-638c-4541-9147-dcf2c1ecb66c" providerId="AD" clId="Web-{2AAC40B5-4085-88F8-08E3-893A95EF2379}" dt="2023-03-05T20:36:33.851" v="33"/>
        <pc:sldMkLst>
          <pc:docMk/>
          <pc:sldMk cId="361362943" sldId="258"/>
        </pc:sldMkLst>
        <pc:spChg chg="add mod">
          <ac:chgData name="Nammu Griffiths-Johns (2115602)" userId="S::2115602@student.uwtsd.ac.uk::e0e64719-638c-4541-9147-dcf2c1ecb66c" providerId="AD" clId="Web-{2AAC40B5-4085-88F8-08E3-893A95EF2379}" dt="2023-03-05T20:36:33.851" v="33"/>
          <ac:spMkLst>
            <pc:docMk/>
            <pc:sldMk cId="361362943" sldId="258"/>
            <ac:spMk id="2" creationId="{A7933A17-6C9A-4228-F055-9C9117A9ACBB}"/>
          </ac:spMkLst>
        </pc:spChg>
      </pc:sldChg>
      <pc:sldChg chg="addSp modSp">
        <pc:chgData name="Nammu Griffiths-Johns (2115602)" userId="S::2115602@student.uwtsd.ac.uk::e0e64719-638c-4541-9147-dcf2c1ecb66c" providerId="AD" clId="Web-{2AAC40B5-4085-88F8-08E3-893A95EF2379}" dt="2023-03-05T20:36:33.851" v="33"/>
        <pc:sldMkLst>
          <pc:docMk/>
          <pc:sldMk cId="3991654713" sldId="259"/>
        </pc:sldMkLst>
        <pc:spChg chg="add mod">
          <ac:chgData name="Nammu Griffiths-Johns (2115602)" userId="S::2115602@student.uwtsd.ac.uk::e0e64719-638c-4541-9147-dcf2c1ecb66c" providerId="AD" clId="Web-{2AAC40B5-4085-88F8-08E3-893A95EF2379}" dt="2023-03-05T20:36:33.851" v="33"/>
          <ac:spMkLst>
            <pc:docMk/>
            <pc:sldMk cId="3991654713" sldId="259"/>
            <ac:spMk id="5" creationId="{262D6C85-D37A-A770-B9AC-A9543A0B808A}"/>
          </ac:spMkLst>
        </pc:spChg>
      </pc:sldChg>
      <pc:sldMasterChg chg="modSp mod modSldLayout">
        <pc:chgData name="Nammu Griffiths-Johns (2115602)" userId="S::2115602@student.uwtsd.ac.uk::e0e64719-638c-4541-9147-dcf2c1ecb66c" providerId="AD" clId="Web-{2AAC40B5-4085-88F8-08E3-893A95EF2379}" dt="2023-03-05T20:36:38.695" v="34"/>
        <pc:sldMasterMkLst>
          <pc:docMk/>
          <pc:sldMasterMk cId="757834265" sldId="2147483938"/>
        </pc:sldMasterMkLst>
        <pc:spChg chg="mod">
          <ac:chgData name="Nammu Griffiths-Johns (2115602)" userId="S::2115602@student.uwtsd.ac.uk::e0e64719-638c-4541-9147-dcf2c1ecb66c" providerId="AD" clId="Web-{2AAC40B5-4085-88F8-08E3-893A95EF2379}" dt="2023-03-05T20:36:33.851" v="33"/>
          <ac:spMkLst>
            <pc:docMk/>
            <pc:sldMasterMk cId="757834265" sldId="2147483938"/>
            <ac:spMk id="5" creationId="{00000000-0000-0000-0000-000000000000}"/>
          </ac:spMkLst>
        </pc:spChg>
        <pc:sldLayoutChg chg="modSp mod">
          <pc:chgData name="Nammu Griffiths-Johns (2115602)" userId="S::2115602@student.uwtsd.ac.uk::e0e64719-638c-4541-9147-dcf2c1ecb66c" providerId="AD" clId="Web-{2AAC40B5-4085-88F8-08E3-893A95EF2379}" dt="2023-03-05T20:36:38.695" v="34"/>
          <pc:sldLayoutMkLst>
            <pc:docMk/>
            <pc:sldMasterMk cId="757834265" sldId="2147483938"/>
            <pc:sldLayoutMk cId="2639902500" sldId="2147483939"/>
          </pc:sldLayoutMkLst>
          <pc:spChg chg="mod">
            <ac:chgData name="Nammu Griffiths-Johns (2115602)" userId="S::2115602@student.uwtsd.ac.uk::e0e64719-638c-4541-9147-dcf2c1ecb66c" providerId="AD" clId="Web-{2AAC40B5-4085-88F8-08E3-893A95EF2379}" dt="2023-03-05T20:36:33.851" v="33"/>
            <ac:spMkLst>
              <pc:docMk/>
              <pc:sldMasterMk cId="757834265" sldId="2147483938"/>
              <pc:sldLayoutMk cId="2639902500" sldId="2147483939"/>
              <ac:spMk id="8" creationId="{00000000-0000-0000-0000-000000000000}"/>
            </ac:spMkLst>
          </pc:spChg>
        </pc:sldLayoutChg>
        <pc:sldLayoutChg chg="modSp mod">
          <pc:chgData name="Nammu Griffiths-Johns (2115602)" userId="S::2115602@student.uwtsd.ac.uk::e0e64719-638c-4541-9147-dcf2c1ecb66c" providerId="AD" clId="Web-{2AAC40B5-4085-88F8-08E3-893A95EF2379}" dt="2023-03-05T20:36:38.695" v="34"/>
          <pc:sldLayoutMkLst>
            <pc:docMk/>
            <pc:sldMasterMk cId="757834265" sldId="2147483938"/>
            <pc:sldLayoutMk cId="343412908" sldId="2147483940"/>
          </pc:sldLayoutMkLst>
          <pc:spChg chg="mod">
            <ac:chgData name="Nammu Griffiths-Johns (2115602)" userId="S::2115602@student.uwtsd.ac.uk::e0e64719-638c-4541-9147-dcf2c1ecb66c" providerId="AD" clId="Web-{2AAC40B5-4085-88F8-08E3-893A95EF2379}" dt="2023-03-05T20:36:33.851" v="33"/>
            <ac:spMkLst>
              <pc:docMk/>
              <pc:sldMasterMk cId="757834265" sldId="2147483938"/>
              <pc:sldLayoutMk cId="343412908" sldId="2147483940"/>
              <ac:spMk id="5" creationId="{00000000-0000-0000-0000-000000000000}"/>
            </ac:spMkLst>
          </pc:spChg>
        </pc:sldLayoutChg>
        <pc:sldLayoutChg chg="modSp mod">
          <pc:chgData name="Nammu Griffiths-Johns (2115602)" userId="S::2115602@student.uwtsd.ac.uk::e0e64719-638c-4541-9147-dcf2c1ecb66c" providerId="AD" clId="Web-{2AAC40B5-4085-88F8-08E3-893A95EF2379}" dt="2023-03-05T20:36:38.695" v="34"/>
          <pc:sldLayoutMkLst>
            <pc:docMk/>
            <pc:sldMasterMk cId="757834265" sldId="2147483938"/>
            <pc:sldLayoutMk cId="2945575916" sldId="2147483941"/>
          </pc:sldLayoutMkLst>
          <pc:spChg chg="mod">
            <ac:chgData name="Nammu Griffiths-Johns (2115602)" userId="S::2115602@student.uwtsd.ac.uk::e0e64719-638c-4541-9147-dcf2c1ecb66c" providerId="AD" clId="Web-{2AAC40B5-4085-88F8-08E3-893A95EF2379}" dt="2023-03-05T20:36:33.851" v="33"/>
            <ac:spMkLst>
              <pc:docMk/>
              <pc:sldMasterMk cId="757834265" sldId="2147483938"/>
              <pc:sldLayoutMk cId="2945575916" sldId="2147483941"/>
              <ac:spMk id="5" creationId="{00000000-0000-0000-0000-000000000000}"/>
            </ac:spMkLst>
          </pc:spChg>
        </pc:sldLayoutChg>
        <pc:sldLayoutChg chg="modSp mod">
          <pc:chgData name="Nammu Griffiths-Johns (2115602)" userId="S::2115602@student.uwtsd.ac.uk::e0e64719-638c-4541-9147-dcf2c1ecb66c" providerId="AD" clId="Web-{2AAC40B5-4085-88F8-08E3-893A95EF2379}" dt="2023-03-05T20:36:38.695" v="34"/>
          <pc:sldLayoutMkLst>
            <pc:docMk/>
            <pc:sldMasterMk cId="757834265" sldId="2147483938"/>
            <pc:sldLayoutMk cId="2597525674" sldId="2147483942"/>
          </pc:sldLayoutMkLst>
          <pc:spChg chg="mod">
            <ac:chgData name="Nammu Griffiths-Johns (2115602)" userId="S::2115602@student.uwtsd.ac.uk::e0e64719-638c-4541-9147-dcf2c1ecb66c" providerId="AD" clId="Web-{2AAC40B5-4085-88F8-08E3-893A95EF2379}" dt="2023-03-05T20:36:33.851" v="33"/>
            <ac:spMkLst>
              <pc:docMk/>
              <pc:sldMasterMk cId="757834265" sldId="2147483938"/>
              <pc:sldLayoutMk cId="2597525674" sldId="2147483942"/>
              <ac:spMk id="6" creationId="{00000000-0000-0000-0000-000000000000}"/>
            </ac:spMkLst>
          </pc:spChg>
        </pc:sldLayoutChg>
        <pc:sldLayoutChg chg="modSp mod">
          <pc:chgData name="Nammu Griffiths-Johns (2115602)" userId="S::2115602@student.uwtsd.ac.uk::e0e64719-638c-4541-9147-dcf2c1ecb66c" providerId="AD" clId="Web-{2AAC40B5-4085-88F8-08E3-893A95EF2379}" dt="2023-03-05T20:36:38.695" v="34"/>
          <pc:sldLayoutMkLst>
            <pc:docMk/>
            <pc:sldMasterMk cId="757834265" sldId="2147483938"/>
            <pc:sldLayoutMk cId="2540639452" sldId="2147483943"/>
          </pc:sldLayoutMkLst>
          <pc:spChg chg="mod">
            <ac:chgData name="Nammu Griffiths-Johns (2115602)" userId="S::2115602@student.uwtsd.ac.uk::e0e64719-638c-4541-9147-dcf2c1ecb66c" providerId="AD" clId="Web-{2AAC40B5-4085-88F8-08E3-893A95EF2379}" dt="2023-03-05T20:36:33.851" v="33"/>
            <ac:spMkLst>
              <pc:docMk/>
              <pc:sldMasterMk cId="757834265" sldId="2147483938"/>
              <pc:sldLayoutMk cId="2540639452" sldId="2147483943"/>
              <ac:spMk id="8" creationId="{00000000-0000-0000-0000-000000000000}"/>
            </ac:spMkLst>
          </pc:spChg>
        </pc:sldLayoutChg>
        <pc:sldLayoutChg chg="modSp mod">
          <pc:chgData name="Nammu Griffiths-Johns (2115602)" userId="S::2115602@student.uwtsd.ac.uk::e0e64719-638c-4541-9147-dcf2c1ecb66c" providerId="AD" clId="Web-{2AAC40B5-4085-88F8-08E3-893A95EF2379}" dt="2023-03-05T20:36:38.695" v="34"/>
          <pc:sldLayoutMkLst>
            <pc:docMk/>
            <pc:sldMasterMk cId="757834265" sldId="2147483938"/>
            <pc:sldLayoutMk cId="2468378875" sldId="2147483944"/>
          </pc:sldLayoutMkLst>
          <pc:spChg chg="mod">
            <ac:chgData name="Nammu Griffiths-Johns (2115602)" userId="S::2115602@student.uwtsd.ac.uk::e0e64719-638c-4541-9147-dcf2c1ecb66c" providerId="AD" clId="Web-{2AAC40B5-4085-88F8-08E3-893A95EF2379}" dt="2023-03-05T20:36:33.851" v="33"/>
            <ac:spMkLst>
              <pc:docMk/>
              <pc:sldMasterMk cId="757834265" sldId="2147483938"/>
              <pc:sldLayoutMk cId="2468378875" sldId="2147483944"/>
              <ac:spMk id="4" creationId="{00000000-0000-0000-0000-000000000000}"/>
            </ac:spMkLst>
          </pc:spChg>
        </pc:sldLayoutChg>
        <pc:sldLayoutChg chg="modSp mod">
          <pc:chgData name="Nammu Griffiths-Johns (2115602)" userId="S::2115602@student.uwtsd.ac.uk::e0e64719-638c-4541-9147-dcf2c1ecb66c" providerId="AD" clId="Web-{2AAC40B5-4085-88F8-08E3-893A95EF2379}" dt="2023-03-05T20:36:38.695" v="34"/>
          <pc:sldLayoutMkLst>
            <pc:docMk/>
            <pc:sldMasterMk cId="757834265" sldId="2147483938"/>
            <pc:sldLayoutMk cId="24425003" sldId="2147483945"/>
          </pc:sldLayoutMkLst>
          <pc:spChg chg="mod">
            <ac:chgData name="Nammu Griffiths-Johns (2115602)" userId="S::2115602@student.uwtsd.ac.uk::e0e64719-638c-4541-9147-dcf2c1ecb66c" providerId="AD" clId="Web-{2AAC40B5-4085-88F8-08E3-893A95EF2379}" dt="2023-03-05T20:36:33.851" v="33"/>
            <ac:spMkLst>
              <pc:docMk/>
              <pc:sldMasterMk cId="757834265" sldId="2147483938"/>
              <pc:sldLayoutMk cId="24425003" sldId="2147483945"/>
              <ac:spMk id="3" creationId="{00000000-0000-0000-0000-000000000000}"/>
            </ac:spMkLst>
          </pc:spChg>
        </pc:sldLayoutChg>
        <pc:sldLayoutChg chg="modSp mod">
          <pc:chgData name="Nammu Griffiths-Johns (2115602)" userId="S::2115602@student.uwtsd.ac.uk::e0e64719-638c-4541-9147-dcf2c1ecb66c" providerId="AD" clId="Web-{2AAC40B5-4085-88F8-08E3-893A95EF2379}" dt="2023-03-05T20:36:38.695" v="34"/>
          <pc:sldLayoutMkLst>
            <pc:docMk/>
            <pc:sldMasterMk cId="757834265" sldId="2147483938"/>
            <pc:sldLayoutMk cId="4116470526" sldId="2147483946"/>
          </pc:sldLayoutMkLst>
          <pc:spChg chg="mod">
            <ac:chgData name="Nammu Griffiths-Johns (2115602)" userId="S::2115602@student.uwtsd.ac.uk::e0e64719-638c-4541-9147-dcf2c1ecb66c" providerId="AD" clId="Web-{2AAC40B5-4085-88F8-08E3-893A95EF2379}" dt="2023-03-05T20:36:33.851" v="33"/>
            <ac:spMkLst>
              <pc:docMk/>
              <pc:sldMasterMk cId="757834265" sldId="2147483938"/>
              <pc:sldLayoutMk cId="4116470526" sldId="2147483946"/>
              <ac:spMk id="6" creationId="{00000000-0000-0000-0000-000000000000}"/>
            </ac:spMkLst>
          </pc:spChg>
        </pc:sldLayoutChg>
        <pc:sldLayoutChg chg="modSp mod">
          <pc:chgData name="Nammu Griffiths-Johns (2115602)" userId="S::2115602@student.uwtsd.ac.uk::e0e64719-638c-4541-9147-dcf2c1ecb66c" providerId="AD" clId="Web-{2AAC40B5-4085-88F8-08E3-893A95EF2379}" dt="2023-03-05T20:36:38.695" v="34"/>
          <pc:sldLayoutMkLst>
            <pc:docMk/>
            <pc:sldMasterMk cId="757834265" sldId="2147483938"/>
            <pc:sldLayoutMk cId="780384664" sldId="2147483947"/>
          </pc:sldLayoutMkLst>
          <pc:spChg chg="mod">
            <ac:chgData name="Nammu Griffiths-Johns (2115602)" userId="S::2115602@student.uwtsd.ac.uk::e0e64719-638c-4541-9147-dcf2c1ecb66c" providerId="AD" clId="Web-{2AAC40B5-4085-88F8-08E3-893A95EF2379}" dt="2023-03-05T20:36:33.851" v="33"/>
            <ac:spMkLst>
              <pc:docMk/>
              <pc:sldMasterMk cId="757834265" sldId="2147483938"/>
              <pc:sldLayoutMk cId="780384664" sldId="2147483947"/>
              <ac:spMk id="13" creationId="{00000000-0000-0000-0000-000000000000}"/>
            </ac:spMkLst>
          </pc:spChg>
        </pc:sldLayoutChg>
        <pc:sldLayoutChg chg="modSp mod">
          <pc:chgData name="Nammu Griffiths-Johns (2115602)" userId="S::2115602@student.uwtsd.ac.uk::e0e64719-638c-4541-9147-dcf2c1ecb66c" providerId="AD" clId="Web-{2AAC40B5-4085-88F8-08E3-893A95EF2379}" dt="2023-03-05T20:36:38.695" v="34"/>
          <pc:sldLayoutMkLst>
            <pc:docMk/>
            <pc:sldMasterMk cId="757834265" sldId="2147483938"/>
            <pc:sldLayoutMk cId="42826616" sldId="2147483948"/>
          </pc:sldLayoutMkLst>
          <pc:spChg chg="mod">
            <ac:chgData name="Nammu Griffiths-Johns (2115602)" userId="S::2115602@student.uwtsd.ac.uk::e0e64719-638c-4541-9147-dcf2c1ecb66c" providerId="AD" clId="Web-{2AAC40B5-4085-88F8-08E3-893A95EF2379}" dt="2023-03-05T20:36:33.851" v="33"/>
            <ac:spMkLst>
              <pc:docMk/>
              <pc:sldMasterMk cId="757834265" sldId="2147483938"/>
              <pc:sldLayoutMk cId="42826616" sldId="2147483948"/>
              <ac:spMk id="5" creationId="{00000000-0000-0000-0000-000000000000}"/>
            </ac:spMkLst>
          </pc:spChg>
        </pc:sldLayoutChg>
        <pc:sldLayoutChg chg="modSp mod">
          <pc:chgData name="Nammu Griffiths-Johns (2115602)" userId="S::2115602@student.uwtsd.ac.uk::e0e64719-638c-4541-9147-dcf2c1ecb66c" providerId="AD" clId="Web-{2AAC40B5-4085-88F8-08E3-893A95EF2379}" dt="2023-03-05T20:36:38.695" v="34"/>
          <pc:sldLayoutMkLst>
            <pc:docMk/>
            <pc:sldMasterMk cId="757834265" sldId="2147483938"/>
            <pc:sldLayoutMk cId="3036210423" sldId="2147483949"/>
          </pc:sldLayoutMkLst>
          <pc:spChg chg="mod">
            <ac:chgData name="Nammu Griffiths-Johns (2115602)" userId="S::2115602@student.uwtsd.ac.uk::e0e64719-638c-4541-9147-dcf2c1ecb66c" providerId="AD" clId="Web-{2AAC40B5-4085-88F8-08E3-893A95EF2379}" dt="2023-03-05T20:36:33.851" v="33"/>
            <ac:spMkLst>
              <pc:docMk/>
              <pc:sldMasterMk cId="757834265" sldId="2147483938"/>
              <pc:sldLayoutMk cId="3036210423" sldId="2147483949"/>
              <ac:spMk id="5" creationId="{00000000-0000-0000-0000-000000000000}"/>
            </ac:spMkLst>
          </pc:spChg>
        </pc:sldLayoutChg>
      </pc:sldMasterChg>
    </pc:docChg>
  </pc:docChgLst>
  <pc:docChgLst>
    <pc:chgData clId="Web-{C2327074-6BC3-5BC9-8A72-5BC95CC4FB44}"/>
    <pc:docChg chg="addSld">
      <pc:chgData name="" userId="" providerId="" clId="Web-{C2327074-6BC3-5BC9-8A72-5BC95CC4FB44}" dt="2023-03-04T15:54:58.927" v="0"/>
      <pc:docMkLst>
        <pc:docMk/>
      </pc:docMkLst>
      <pc:sldChg chg="new">
        <pc:chgData name="" userId="" providerId="" clId="Web-{C2327074-6BC3-5BC9-8A72-5BC95CC4FB44}" dt="2023-03-04T15:54:58.927" v="0"/>
        <pc:sldMkLst>
          <pc:docMk/>
          <pc:sldMk cId="1902661693" sldId="256"/>
        </pc:sldMkLst>
      </pc:sldChg>
    </pc:docChg>
  </pc:docChgLst>
  <pc:docChgLst>
    <pc:chgData name="Nammu Griffiths-Johns (2115602)" userId="S::2115602@student.uwtsd.ac.uk::e0e64719-638c-4541-9147-dcf2c1ecb66c" providerId="AD" clId="Web-{1FF1C62F-41A8-6180-481F-F593101E9DF1}"/>
    <pc:docChg chg="addSld modSld">
      <pc:chgData name="Nammu Griffiths-Johns (2115602)" userId="S::2115602@student.uwtsd.ac.uk::e0e64719-638c-4541-9147-dcf2c1ecb66c" providerId="AD" clId="Web-{1FF1C62F-41A8-6180-481F-F593101E9DF1}" dt="2023-03-05T20:32:56.400" v="1009" actId="1076"/>
      <pc:docMkLst>
        <pc:docMk/>
      </pc:docMkLst>
      <pc:sldChg chg="addSp delSp modSp">
        <pc:chgData name="Nammu Griffiths-Johns (2115602)" userId="S::2115602@student.uwtsd.ac.uk::e0e64719-638c-4541-9147-dcf2c1ecb66c" providerId="AD" clId="Web-{1FF1C62F-41A8-6180-481F-F593101E9DF1}" dt="2023-03-05T20:32:56.400" v="1009" actId="1076"/>
        <pc:sldMkLst>
          <pc:docMk/>
          <pc:sldMk cId="3936050110" sldId="257"/>
        </pc:sldMkLst>
        <pc:spChg chg="mod">
          <ac:chgData name="Nammu Griffiths-Johns (2115602)" userId="S::2115602@student.uwtsd.ac.uk::e0e64719-638c-4541-9147-dcf2c1ecb66c" providerId="AD" clId="Web-{1FF1C62F-41A8-6180-481F-F593101E9DF1}" dt="2023-03-05T10:28:21.795" v="198" actId="1076"/>
          <ac:spMkLst>
            <pc:docMk/>
            <pc:sldMk cId="3936050110" sldId="257"/>
            <ac:spMk id="2" creationId="{6EF3E92F-2177-23A9-006B-43C6BB3A9753}"/>
          </ac:spMkLst>
        </pc:spChg>
        <pc:spChg chg="add mod ord">
          <ac:chgData name="Nammu Griffiths-Johns (2115602)" userId="S::2115602@student.uwtsd.ac.uk::e0e64719-638c-4541-9147-dcf2c1ecb66c" providerId="AD" clId="Web-{1FF1C62F-41A8-6180-481F-F593101E9DF1}" dt="2023-03-05T20:30:29.896" v="995" actId="20577"/>
          <ac:spMkLst>
            <pc:docMk/>
            <pc:sldMk cId="3936050110" sldId="257"/>
            <ac:spMk id="4" creationId="{E7C847AE-24ED-527A-5F8B-B978DB9572C5}"/>
          </ac:spMkLst>
        </pc:spChg>
        <pc:spChg chg="add del">
          <ac:chgData name="Nammu Griffiths-Johns (2115602)" userId="S::2115602@student.uwtsd.ac.uk::e0e64719-638c-4541-9147-dcf2c1ecb66c" providerId="AD" clId="Web-{1FF1C62F-41A8-6180-481F-F593101E9DF1}" dt="2023-03-04T19:15:00.761" v="134"/>
          <ac:spMkLst>
            <pc:docMk/>
            <pc:sldMk cId="3936050110" sldId="257"/>
            <ac:spMk id="5" creationId="{0C9EEC32-8656-E886-A671-C3B901E0625B}"/>
          </ac:spMkLst>
        </pc:spChg>
        <pc:spChg chg="add mod ord">
          <ac:chgData name="Nammu Griffiths-Johns (2115602)" userId="S::2115602@student.uwtsd.ac.uk::e0e64719-638c-4541-9147-dcf2c1ecb66c" providerId="AD" clId="Web-{1FF1C62F-41A8-6180-481F-F593101E9DF1}" dt="2023-03-05T19:34:18.076" v="682" actId="1076"/>
          <ac:spMkLst>
            <pc:docMk/>
            <pc:sldMk cId="3936050110" sldId="257"/>
            <ac:spMk id="5" creationId="{E225F4B9-4FB7-D6AE-58AA-57D249C89F50}"/>
          </ac:spMkLst>
        </pc:spChg>
        <pc:spChg chg="add mod">
          <ac:chgData name="Nammu Griffiths-Johns (2115602)" userId="S::2115602@student.uwtsd.ac.uk::e0e64719-638c-4541-9147-dcf2c1ecb66c" providerId="AD" clId="Web-{1FF1C62F-41A8-6180-481F-F593101E9DF1}" dt="2023-03-04T19:27:38.383" v="177" actId="688"/>
          <ac:spMkLst>
            <pc:docMk/>
            <pc:sldMk cId="3936050110" sldId="257"/>
            <ac:spMk id="6" creationId="{06E3B9C6-7F5F-4BAC-2B20-E472CB0F4C31}"/>
          </ac:spMkLst>
        </pc:spChg>
        <pc:spChg chg="add mod">
          <ac:chgData name="Nammu Griffiths-Johns (2115602)" userId="S::2115602@student.uwtsd.ac.uk::e0e64719-638c-4541-9147-dcf2c1ecb66c" providerId="AD" clId="Web-{1FF1C62F-41A8-6180-481F-F593101E9DF1}" dt="2023-03-05T19:33:05.324" v="676" actId="1076"/>
          <ac:spMkLst>
            <pc:docMk/>
            <pc:sldMk cId="3936050110" sldId="257"/>
            <ac:spMk id="7" creationId="{168FF137-70A0-3A62-963D-113875B13D1A}"/>
          </ac:spMkLst>
        </pc:spChg>
        <pc:spChg chg="add del mod">
          <ac:chgData name="Nammu Griffiths-Johns (2115602)" userId="S::2115602@student.uwtsd.ac.uk::e0e64719-638c-4541-9147-dcf2c1ecb66c" providerId="AD" clId="Web-{1FF1C62F-41A8-6180-481F-F593101E9DF1}" dt="2023-03-05T20:09:33.791" v="775"/>
          <ac:spMkLst>
            <pc:docMk/>
            <pc:sldMk cId="3936050110" sldId="257"/>
            <ac:spMk id="8" creationId="{DE306757-4A59-5EA7-9F5C-848CE3455B00}"/>
          </ac:spMkLst>
        </pc:spChg>
        <pc:spChg chg="add mod">
          <ac:chgData name="Nammu Griffiths-Johns (2115602)" userId="S::2115602@student.uwtsd.ac.uk::e0e64719-638c-4541-9147-dcf2c1ecb66c" providerId="AD" clId="Web-{1FF1C62F-41A8-6180-481F-F593101E9DF1}" dt="2023-03-05T20:32:56.400" v="1009" actId="1076"/>
          <ac:spMkLst>
            <pc:docMk/>
            <pc:sldMk cId="3936050110" sldId="257"/>
            <ac:spMk id="9" creationId="{0EC92FCC-BCF1-B03E-6FD0-7D1B944E4555}"/>
          </ac:spMkLst>
        </pc:spChg>
        <pc:spChg chg="del">
          <ac:chgData name="Nammu Griffiths-Johns (2115602)" userId="S::2115602@student.uwtsd.ac.uk::e0e64719-638c-4541-9147-dcf2c1ecb66c" providerId="AD" clId="Web-{1FF1C62F-41A8-6180-481F-F593101E9DF1}" dt="2023-03-04T18:51:25.275" v="0"/>
          <ac:spMkLst>
            <pc:docMk/>
            <pc:sldMk cId="3936050110" sldId="257"/>
            <ac:spMk id="151" creationId="{0EC3D4EC-2418-0245-AA85-0DF21B8B528E}"/>
          </ac:spMkLst>
        </pc:spChg>
        <pc:spChg chg="mod">
          <ac:chgData name="Nammu Griffiths-Johns (2115602)" userId="S::2115602@student.uwtsd.ac.uk::e0e64719-638c-4541-9147-dcf2c1ecb66c" providerId="AD" clId="Web-{1FF1C62F-41A8-6180-481F-F593101E9DF1}" dt="2023-03-04T18:57:19.706" v="11" actId="1076"/>
          <ac:spMkLst>
            <pc:docMk/>
            <pc:sldMk cId="3936050110" sldId="257"/>
            <ac:spMk id="154" creationId="{B5587B55-81F9-02D6-33CF-DAB6A5085225}"/>
          </ac:spMkLst>
        </pc:spChg>
        <pc:spChg chg="mod">
          <ac:chgData name="Nammu Griffiths-Johns (2115602)" userId="S::2115602@student.uwtsd.ac.uk::e0e64719-638c-4541-9147-dcf2c1ecb66c" providerId="AD" clId="Web-{1FF1C62F-41A8-6180-481F-F593101E9DF1}" dt="2023-03-04T18:57:35.566" v="12" actId="1076"/>
          <ac:spMkLst>
            <pc:docMk/>
            <pc:sldMk cId="3936050110" sldId="257"/>
            <ac:spMk id="156" creationId="{244372C1-085A-CE86-8BAF-C0101089900F}"/>
          </ac:spMkLst>
        </pc:spChg>
        <pc:spChg chg="mod">
          <ac:chgData name="Nammu Griffiths-Johns (2115602)" userId="S::2115602@student.uwtsd.ac.uk::e0e64719-638c-4541-9147-dcf2c1ecb66c" providerId="AD" clId="Web-{1FF1C62F-41A8-6180-481F-F593101E9DF1}" dt="2023-03-04T18:58:41.040" v="17" actId="1076"/>
          <ac:spMkLst>
            <pc:docMk/>
            <pc:sldMk cId="3936050110" sldId="257"/>
            <ac:spMk id="157" creationId="{CCD7BCE3-88EF-18EC-AB6F-337158375862}"/>
          </ac:spMkLst>
        </pc:spChg>
        <pc:spChg chg="mod">
          <ac:chgData name="Nammu Griffiths-Johns (2115602)" userId="S::2115602@student.uwtsd.ac.uk::e0e64719-638c-4541-9147-dcf2c1ecb66c" providerId="AD" clId="Web-{1FF1C62F-41A8-6180-481F-F593101E9DF1}" dt="2023-03-04T19:16:07.062" v="139" actId="1076"/>
          <ac:spMkLst>
            <pc:docMk/>
            <pc:sldMk cId="3936050110" sldId="257"/>
            <ac:spMk id="158" creationId="{163EFF46-6631-142F-414C-89B6B3460D85}"/>
          </ac:spMkLst>
        </pc:spChg>
        <pc:spChg chg="mod ord">
          <ac:chgData name="Nammu Griffiths-Johns (2115602)" userId="S::2115602@student.uwtsd.ac.uk::e0e64719-638c-4541-9147-dcf2c1ecb66c" providerId="AD" clId="Web-{1FF1C62F-41A8-6180-481F-F593101E9DF1}" dt="2023-03-05T20:12:03.381" v="791" actId="20577"/>
          <ac:spMkLst>
            <pc:docMk/>
            <pc:sldMk cId="3936050110" sldId="257"/>
            <ac:spMk id="159" creationId="{BA93EF3A-ADA8-9C6E-1A2B-9269F773D288}"/>
          </ac:spMkLst>
        </pc:spChg>
        <pc:spChg chg="mod ord">
          <ac:chgData name="Nammu Griffiths-Johns (2115602)" userId="S::2115602@student.uwtsd.ac.uk::e0e64719-638c-4541-9147-dcf2c1ecb66c" providerId="AD" clId="Web-{1FF1C62F-41A8-6180-481F-F593101E9DF1}" dt="2023-03-05T10:31:38.441" v="239" actId="14100"/>
          <ac:spMkLst>
            <pc:docMk/>
            <pc:sldMk cId="3936050110" sldId="257"/>
            <ac:spMk id="160" creationId="{CC01458F-E5D0-10C8-98E6-B38D4E44182B}"/>
          </ac:spMkLst>
        </pc:spChg>
        <pc:spChg chg="mod ord">
          <ac:chgData name="Nammu Griffiths-Johns (2115602)" userId="S::2115602@student.uwtsd.ac.uk::e0e64719-638c-4541-9147-dcf2c1ecb66c" providerId="AD" clId="Web-{1FF1C62F-41A8-6180-481F-F593101E9DF1}" dt="2023-03-05T10:30:27.377" v="238" actId="20577"/>
          <ac:spMkLst>
            <pc:docMk/>
            <pc:sldMk cId="3936050110" sldId="257"/>
            <ac:spMk id="161" creationId="{7BC5FCB1-3B53-DEB8-1F53-E9084E0E3E5A}"/>
          </ac:spMkLst>
        </pc:spChg>
        <pc:spChg chg="mod">
          <ac:chgData name="Nammu Griffiths-Johns (2115602)" userId="S::2115602@student.uwtsd.ac.uk::e0e64719-638c-4541-9147-dcf2c1ecb66c" providerId="AD" clId="Web-{1FF1C62F-41A8-6180-481F-F593101E9DF1}" dt="2023-03-04T19:34:21.849" v="179" actId="20577"/>
          <ac:spMkLst>
            <pc:docMk/>
            <pc:sldMk cId="3936050110" sldId="257"/>
            <ac:spMk id="162" creationId="{D63A8BF6-5508-B44E-929C-6A96FEABC370}"/>
          </ac:spMkLst>
        </pc:spChg>
        <pc:spChg chg="mod ord">
          <ac:chgData name="Nammu Griffiths-Johns (2115602)" userId="S::2115602@student.uwtsd.ac.uk::e0e64719-638c-4541-9147-dcf2c1ecb66c" providerId="AD" clId="Web-{1FF1C62F-41A8-6180-481F-F593101E9DF1}" dt="2023-03-05T20:15:31.606" v="802" actId="20577"/>
          <ac:spMkLst>
            <pc:docMk/>
            <pc:sldMk cId="3936050110" sldId="257"/>
            <ac:spMk id="163" creationId="{64B842B3-1B73-4DAE-1A39-795FFE57FBB2}"/>
          </ac:spMkLst>
        </pc:spChg>
        <pc:spChg chg="mod">
          <ac:chgData name="Nammu Griffiths-Johns (2115602)" userId="S::2115602@student.uwtsd.ac.uk::e0e64719-638c-4541-9147-dcf2c1ecb66c" providerId="AD" clId="Web-{1FF1C62F-41A8-6180-481F-F593101E9DF1}" dt="2023-03-05T19:32:18.354" v="671" actId="1076"/>
          <ac:spMkLst>
            <pc:docMk/>
            <pc:sldMk cId="3936050110" sldId="257"/>
            <ac:spMk id="166" creationId="{55FDA381-7A68-81C5-3DC7-4681656DA87E}"/>
          </ac:spMkLst>
        </pc:spChg>
        <pc:spChg chg="mod">
          <ac:chgData name="Nammu Griffiths-Johns (2115602)" userId="S::2115602@student.uwtsd.ac.uk::e0e64719-638c-4541-9147-dcf2c1ecb66c" providerId="AD" clId="Web-{1FF1C62F-41A8-6180-481F-F593101E9DF1}" dt="2023-03-04T18:59:41.671" v="20" actId="1076"/>
          <ac:spMkLst>
            <pc:docMk/>
            <pc:sldMk cId="3936050110" sldId="257"/>
            <ac:spMk id="167" creationId="{D3DEF160-9793-9F3D-7C23-8F269273CEAC}"/>
          </ac:spMkLst>
        </pc:spChg>
        <pc:spChg chg="mod ord">
          <ac:chgData name="Nammu Griffiths-Johns (2115602)" userId="S::2115602@student.uwtsd.ac.uk::e0e64719-638c-4541-9147-dcf2c1ecb66c" providerId="AD" clId="Web-{1FF1C62F-41A8-6180-481F-F593101E9DF1}" dt="2023-03-04T19:14:47.807" v="132"/>
          <ac:spMkLst>
            <pc:docMk/>
            <pc:sldMk cId="3936050110" sldId="257"/>
            <ac:spMk id="168" creationId="{D3AD3E81-DFFA-A516-B1ED-AF1EF66A3AD3}"/>
          </ac:spMkLst>
        </pc:spChg>
        <pc:spChg chg="mod ord">
          <ac:chgData name="Nammu Griffiths-Johns (2115602)" userId="S::2115602@student.uwtsd.ac.uk::e0e64719-638c-4541-9147-dcf2c1ecb66c" providerId="AD" clId="Web-{1FF1C62F-41A8-6180-481F-F593101E9DF1}" dt="2023-03-04T19:34:49.836" v="181" actId="1076"/>
          <ac:spMkLst>
            <pc:docMk/>
            <pc:sldMk cId="3936050110" sldId="257"/>
            <ac:spMk id="169" creationId="{7A757972-1D7F-8FDD-5439-1802FCE1B33D}"/>
          </ac:spMkLst>
        </pc:spChg>
        <pc:spChg chg="mod ord">
          <ac:chgData name="Nammu Griffiths-Johns (2115602)" userId="S::2115602@student.uwtsd.ac.uk::e0e64719-638c-4541-9147-dcf2c1ecb66c" providerId="AD" clId="Web-{1FF1C62F-41A8-6180-481F-F593101E9DF1}" dt="2023-03-04T19:27:18.303" v="174" actId="688"/>
          <ac:spMkLst>
            <pc:docMk/>
            <pc:sldMk cId="3936050110" sldId="257"/>
            <ac:spMk id="170" creationId="{8BD72259-B1F5-4C4C-65FE-E68DAD0424C2}"/>
          </ac:spMkLst>
        </pc:spChg>
        <pc:spChg chg="mod">
          <ac:chgData name="Nammu Griffiths-Johns (2115602)" userId="S::2115602@student.uwtsd.ac.uk::e0e64719-638c-4541-9147-dcf2c1ecb66c" providerId="AD" clId="Web-{1FF1C62F-41A8-6180-481F-F593101E9DF1}" dt="2023-03-05T20:10:45.684" v="785" actId="1076"/>
          <ac:spMkLst>
            <pc:docMk/>
            <pc:sldMk cId="3936050110" sldId="257"/>
            <ac:spMk id="171" creationId="{9F42D540-BFED-2BCE-2CC0-E3BBEA4A28C6}"/>
          </ac:spMkLst>
        </pc:spChg>
        <pc:spChg chg="mod">
          <ac:chgData name="Nammu Griffiths-Johns (2115602)" userId="S::2115602@student.uwtsd.ac.uk::e0e64719-638c-4541-9147-dcf2c1ecb66c" providerId="AD" clId="Web-{1FF1C62F-41A8-6180-481F-F593101E9DF1}" dt="2023-03-04T19:22:55.098" v="166" actId="1076"/>
          <ac:spMkLst>
            <pc:docMk/>
            <pc:sldMk cId="3936050110" sldId="257"/>
            <ac:spMk id="172" creationId="{A832F11C-8230-8952-49DA-EAA37FC46731}"/>
          </ac:spMkLst>
        </pc:spChg>
        <pc:spChg chg="mod">
          <ac:chgData name="Nammu Griffiths-Johns (2115602)" userId="S::2115602@student.uwtsd.ac.uk::e0e64719-638c-4541-9147-dcf2c1ecb66c" providerId="AD" clId="Web-{1FF1C62F-41A8-6180-481F-F593101E9DF1}" dt="2023-03-04T19:22:33.549" v="164" actId="1076"/>
          <ac:spMkLst>
            <pc:docMk/>
            <pc:sldMk cId="3936050110" sldId="257"/>
            <ac:spMk id="173" creationId="{962F31E4-7994-45BE-7ACC-7B03DFC96DDC}"/>
          </ac:spMkLst>
        </pc:spChg>
        <pc:picChg chg="add mod ord">
          <ac:chgData name="Nammu Griffiths-Johns (2115602)" userId="S::2115602@student.uwtsd.ac.uk::e0e64719-638c-4541-9147-dcf2c1ecb66c" providerId="AD" clId="Web-{1FF1C62F-41A8-6180-481F-F593101E9DF1}" dt="2023-03-04T18:56:41.234" v="9" actId="1076"/>
          <ac:picMkLst>
            <pc:docMk/>
            <pc:sldMk cId="3936050110" sldId="257"/>
            <ac:picMk id="3" creationId="{A9C3D384-86DF-7EB0-199A-3E327DA38192}"/>
          </ac:picMkLst>
        </pc:picChg>
        <pc:picChg chg="add del mod">
          <ac:chgData name="Nammu Griffiths-Johns (2115602)" userId="S::2115602@student.uwtsd.ac.uk::e0e64719-638c-4541-9147-dcf2c1ecb66c" providerId="AD" clId="Web-{1FF1C62F-41A8-6180-481F-F593101E9DF1}" dt="2023-03-05T10:23:47.364" v="189"/>
          <ac:picMkLst>
            <pc:docMk/>
            <pc:sldMk cId="3936050110" sldId="257"/>
            <ac:picMk id="5" creationId="{B04F062E-ADA3-A563-5985-6838D91BBC66}"/>
          </ac:picMkLst>
        </pc:picChg>
        <pc:picChg chg="mod">
          <ac:chgData name="Nammu Griffiths-Johns (2115602)" userId="S::2115602@student.uwtsd.ac.uk::e0e64719-638c-4541-9147-dcf2c1ecb66c" providerId="AD" clId="Web-{1FF1C62F-41A8-6180-481F-F593101E9DF1}" dt="2023-03-04T19:10:21.796" v="109" actId="1076"/>
          <ac:picMkLst>
            <pc:docMk/>
            <pc:sldMk cId="3936050110" sldId="257"/>
            <ac:picMk id="150" creationId="{367F734F-B0BB-0ADF-3F8E-378B9ADF37A1}"/>
          </ac:picMkLst>
        </pc:picChg>
        <pc:cxnChg chg="del">
          <ac:chgData name="Nammu Griffiths-Johns (2115602)" userId="S::2115602@student.uwtsd.ac.uk::e0e64719-638c-4541-9147-dcf2c1ecb66c" providerId="AD" clId="Web-{1FF1C62F-41A8-6180-481F-F593101E9DF1}" dt="2023-03-04T19:19:49.835" v="147"/>
          <ac:cxnSpMkLst>
            <pc:docMk/>
            <pc:sldMk cId="3936050110" sldId="257"/>
            <ac:cxnSpMk id="165" creationId="{07C55862-ECB9-FF6D-EEF5-8FD52D30349B}"/>
          </ac:cxnSpMkLst>
        </pc:cxnChg>
      </pc:sldChg>
      <pc:sldChg chg="addSp delSp modSp new">
        <pc:chgData name="Nammu Griffiths-Johns (2115602)" userId="S::2115602@student.uwtsd.ac.uk::e0e64719-638c-4541-9147-dcf2c1ecb66c" providerId="AD" clId="Web-{1FF1C62F-41A8-6180-481F-F593101E9DF1}" dt="2023-03-05T20:29:49.238" v="986" actId="20577"/>
        <pc:sldMkLst>
          <pc:docMk/>
          <pc:sldMk cId="361362943" sldId="258"/>
        </pc:sldMkLst>
        <pc:spChg chg="add del mod">
          <ac:chgData name="Nammu Griffiths-Johns (2115602)" userId="S::2115602@student.uwtsd.ac.uk::e0e64719-638c-4541-9147-dcf2c1ecb66c" providerId="AD" clId="Web-{1FF1C62F-41A8-6180-481F-F593101E9DF1}" dt="2023-03-05T19:17:46.784" v="564"/>
          <ac:spMkLst>
            <pc:docMk/>
            <pc:sldMk cId="361362943" sldId="258"/>
            <ac:spMk id="2" creationId="{602CF091-BD1F-D60E-68EB-3CA091977550}"/>
          </ac:spMkLst>
        </pc:spChg>
        <pc:spChg chg="add del mod">
          <ac:chgData name="Nammu Griffiths-Johns (2115602)" userId="S::2115602@student.uwtsd.ac.uk::e0e64719-638c-4541-9147-dcf2c1ecb66c" providerId="AD" clId="Web-{1FF1C62F-41A8-6180-481F-F593101E9DF1}" dt="2023-03-05T19:18:09.550" v="567"/>
          <ac:spMkLst>
            <pc:docMk/>
            <pc:sldMk cId="361362943" sldId="258"/>
            <ac:spMk id="3" creationId="{E2D92461-601C-935C-9F97-0BDF983E7E72}"/>
          </ac:spMkLst>
        </pc:spChg>
        <pc:spChg chg="add mod">
          <ac:chgData name="Nammu Griffiths-Johns (2115602)" userId="S::2115602@student.uwtsd.ac.uk::e0e64719-638c-4541-9147-dcf2c1ecb66c" providerId="AD" clId="Web-{1FF1C62F-41A8-6180-481F-F593101E9DF1}" dt="2023-03-05T19:18:42.395" v="570" actId="1076"/>
          <ac:spMkLst>
            <pc:docMk/>
            <pc:sldMk cId="361362943" sldId="258"/>
            <ac:spMk id="4" creationId="{46ADD27E-4BB0-6B0D-E1F5-2BC43D008FAE}"/>
          </ac:spMkLst>
        </pc:spChg>
        <pc:spChg chg="add mod">
          <ac:chgData name="Nammu Griffiths-Johns (2115602)" userId="S::2115602@student.uwtsd.ac.uk::e0e64719-638c-4541-9147-dcf2c1ecb66c" providerId="AD" clId="Web-{1FF1C62F-41A8-6180-481F-F593101E9DF1}" dt="2023-03-05T20:29:49.238" v="986" actId="20577"/>
          <ac:spMkLst>
            <pc:docMk/>
            <pc:sldMk cId="361362943" sldId="258"/>
            <ac:spMk id="5" creationId="{224B2E44-E6F3-F8A7-9403-5F290CB8AABB}"/>
          </ac:spMkLst>
        </pc:spChg>
      </pc:sldChg>
      <pc:sldChg chg="addSp modSp new">
        <pc:chgData name="Nammu Griffiths-Johns (2115602)" userId="S::2115602@student.uwtsd.ac.uk::e0e64719-638c-4541-9147-dcf2c1ecb66c" providerId="AD" clId="Web-{1FF1C62F-41A8-6180-481F-F593101E9DF1}" dt="2023-03-05T19:59:49.913" v="768" actId="20577"/>
        <pc:sldMkLst>
          <pc:docMk/>
          <pc:sldMk cId="3991654713" sldId="259"/>
        </pc:sldMkLst>
        <pc:spChg chg="add mod">
          <ac:chgData name="Nammu Griffiths-Johns (2115602)" userId="S::2115602@student.uwtsd.ac.uk::e0e64719-638c-4541-9147-dcf2c1ecb66c" providerId="AD" clId="Web-{1FF1C62F-41A8-6180-481F-F593101E9DF1}" dt="2023-03-05T19:58:52.662" v="762" actId="1076"/>
          <ac:spMkLst>
            <pc:docMk/>
            <pc:sldMk cId="3991654713" sldId="259"/>
            <ac:spMk id="2" creationId="{F6AD146C-6BD5-B70B-349B-3314962CF19C}"/>
          </ac:spMkLst>
        </pc:spChg>
        <pc:spChg chg="add mod">
          <ac:chgData name="Nammu Griffiths-Johns (2115602)" userId="S::2115602@student.uwtsd.ac.uk::e0e64719-638c-4541-9147-dcf2c1ecb66c" providerId="AD" clId="Web-{1FF1C62F-41A8-6180-481F-F593101E9DF1}" dt="2023-03-05T19:59:26.834" v="764" actId="20577"/>
          <ac:spMkLst>
            <pc:docMk/>
            <pc:sldMk cId="3991654713" sldId="259"/>
            <ac:spMk id="3" creationId="{305AFE4F-80BF-26E7-5C8E-7B30F9185334}"/>
          </ac:spMkLst>
        </pc:spChg>
        <pc:spChg chg="add mod">
          <ac:chgData name="Nammu Griffiths-Johns (2115602)" userId="S::2115602@student.uwtsd.ac.uk::e0e64719-638c-4541-9147-dcf2c1ecb66c" providerId="AD" clId="Web-{1FF1C62F-41A8-6180-481F-F593101E9DF1}" dt="2023-03-05T19:59:49.913" v="768" actId="20577"/>
          <ac:spMkLst>
            <pc:docMk/>
            <pc:sldMk cId="3991654713" sldId="259"/>
            <ac:spMk id="4" creationId="{075DD1C5-B564-8135-87C4-29036B103C53}"/>
          </ac:spMkLst>
        </pc:spChg>
      </pc:sldChg>
    </pc:docChg>
  </pc:docChgLst>
  <pc:docChgLst>
    <pc:chgData name="Nammu Griffiths-Johns (2115602)" userId="S::2115602@student.uwtsd.ac.uk::e0e64719-638c-4541-9147-dcf2c1ecb66c" providerId="AD" clId="Web-{C2327074-6BC3-5BC9-8A72-5BC95CC4FB44}"/>
    <pc:docChg chg="addSld delSld modSld addMainMaster delMainMaster">
      <pc:chgData name="Nammu Griffiths-Johns (2115602)" userId="S::2115602@student.uwtsd.ac.uk::e0e64719-638c-4541-9147-dcf2c1ecb66c" providerId="AD" clId="Web-{C2327074-6BC3-5BC9-8A72-5BC95CC4FB44}" dt="2023-03-04T18:18:25.688" v="599"/>
      <pc:docMkLst>
        <pc:docMk/>
      </pc:docMkLst>
      <pc:sldChg chg="del">
        <pc:chgData name="Nammu Griffiths-Johns (2115602)" userId="S::2115602@student.uwtsd.ac.uk::e0e64719-638c-4541-9147-dcf2c1ecb66c" providerId="AD" clId="Web-{C2327074-6BC3-5BC9-8A72-5BC95CC4FB44}" dt="2023-03-04T15:56:28.085" v="1"/>
        <pc:sldMkLst>
          <pc:docMk/>
          <pc:sldMk cId="1902661693" sldId="256"/>
        </pc:sldMkLst>
      </pc:sldChg>
      <pc:sldChg chg="addSp delSp modSp new mod setBg modClrScheme chgLayout">
        <pc:chgData name="Nammu Griffiths-Johns (2115602)" userId="S::2115602@student.uwtsd.ac.uk::e0e64719-638c-4541-9147-dcf2c1ecb66c" providerId="AD" clId="Web-{C2327074-6BC3-5BC9-8A72-5BC95CC4FB44}" dt="2023-03-04T18:18:25.688" v="599"/>
        <pc:sldMkLst>
          <pc:docMk/>
          <pc:sldMk cId="3936050110" sldId="257"/>
        </pc:sldMkLst>
        <pc:spChg chg="add mod ord">
          <ac:chgData name="Nammu Griffiths-Johns (2115602)" userId="S::2115602@student.uwtsd.ac.uk::e0e64719-638c-4541-9147-dcf2c1ecb66c" providerId="AD" clId="Web-{C2327074-6BC3-5BC9-8A72-5BC95CC4FB44}" dt="2023-03-04T18:01:11.834" v="511"/>
          <ac:spMkLst>
            <pc:docMk/>
            <pc:sldMk cId="3936050110" sldId="257"/>
            <ac:spMk id="2" creationId="{6EF3E92F-2177-23A9-006B-43C6BB3A9753}"/>
          </ac:spMkLst>
        </pc:spChg>
        <pc:spChg chg="add del">
          <ac:chgData name="Nammu Griffiths-Johns (2115602)" userId="S::2115602@student.uwtsd.ac.uk::e0e64719-638c-4541-9147-dcf2c1ecb66c" providerId="AD" clId="Web-{C2327074-6BC3-5BC9-8A72-5BC95CC4FB44}" dt="2023-03-04T16:10:18.892" v="63"/>
          <ac:spMkLst>
            <pc:docMk/>
            <pc:sldMk cId="3936050110" sldId="257"/>
            <ac:spMk id="148" creationId="{43272A75-6303-DB55-81FC-FD26A564CAAA}"/>
          </ac:spMkLst>
        </pc:spChg>
        <pc:spChg chg="add mod ord">
          <ac:chgData name="Nammu Griffiths-Johns (2115602)" userId="S::2115602@student.uwtsd.ac.uk::e0e64719-638c-4541-9147-dcf2c1ecb66c" providerId="AD" clId="Web-{C2327074-6BC3-5BC9-8A72-5BC95CC4FB44}" dt="2023-03-04T18:17:53.172" v="596" actId="20577"/>
          <ac:spMkLst>
            <pc:docMk/>
            <pc:sldMk cId="3936050110" sldId="257"/>
            <ac:spMk id="151" creationId="{0EC3D4EC-2418-0245-AA85-0DF21B8B528E}"/>
          </ac:spMkLst>
        </pc:spChg>
        <pc:spChg chg="add del mod">
          <ac:chgData name="Nammu Griffiths-Johns (2115602)" userId="S::2115602@student.uwtsd.ac.uk::e0e64719-638c-4541-9147-dcf2c1ecb66c" providerId="AD" clId="Web-{C2327074-6BC3-5BC9-8A72-5BC95CC4FB44}" dt="2023-03-04T16:56:00.802" v="111"/>
          <ac:spMkLst>
            <pc:docMk/>
            <pc:sldMk cId="3936050110" sldId="257"/>
            <ac:spMk id="152" creationId="{74429D74-61AA-6882-C8AF-8184AB8F58CA}"/>
          </ac:spMkLst>
        </pc:spChg>
        <pc:spChg chg="add del mod">
          <ac:chgData name="Nammu Griffiths-Johns (2115602)" userId="S::2115602@student.uwtsd.ac.uk::e0e64719-638c-4541-9147-dcf2c1ecb66c" providerId="AD" clId="Web-{C2327074-6BC3-5BC9-8A72-5BC95CC4FB44}" dt="2023-03-04T16:56:03.177" v="112"/>
          <ac:spMkLst>
            <pc:docMk/>
            <pc:sldMk cId="3936050110" sldId="257"/>
            <ac:spMk id="153" creationId="{BA3EA3F7-2FE9-DE34-54DA-CB4D506D16DE}"/>
          </ac:spMkLst>
        </pc:spChg>
        <pc:spChg chg="add mod ord">
          <ac:chgData name="Nammu Griffiths-Johns (2115602)" userId="S::2115602@student.uwtsd.ac.uk::e0e64719-638c-4541-9147-dcf2c1ecb66c" providerId="AD" clId="Web-{C2327074-6BC3-5BC9-8A72-5BC95CC4FB44}" dt="2023-03-04T18:03:13.573" v="522" actId="1076"/>
          <ac:spMkLst>
            <pc:docMk/>
            <pc:sldMk cId="3936050110" sldId="257"/>
            <ac:spMk id="154" creationId="{B5587B55-81F9-02D6-33CF-DAB6A5085225}"/>
          </ac:spMkLst>
        </pc:spChg>
        <pc:spChg chg="add del mod">
          <ac:chgData name="Nammu Griffiths-Johns (2115602)" userId="S::2115602@student.uwtsd.ac.uk::e0e64719-638c-4541-9147-dcf2c1ecb66c" providerId="AD" clId="Web-{C2327074-6BC3-5BC9-8A72-5BC95CC4FB44}" dt="2023-03-04T17:08:49.899" v="198"/>
          <ac:spMkLst>
            <pc:docMk/>
            <pc:sldMk cId="3936050110" sldId="257"/>
            <ac:spMk id="155" creationId="{6CB07F5D-6CD4-7CCF-A15E-B58FCD6249B3}"/>
          </ac:spMkLst>
        </pc:spChg>
        <pc:spChg chg="add mod ord">
          <ac:chgData name="Nammu Griffiths-Johns (2115602)" userId="S::2115602@student.uwtsd.ac.uk::e0e64719-638c-4541-9147-dcf2c1ecb66c" providerId="AD" clId="Web-{C2327074-6BC3-5BC9-8A72-5BC95CC4FB44}" dt="2023-03-04T18:16:11.373" v="584" actId="1076"/>
          <ac:spMkLst>
            <pc:docMk/>
            <pc:sldMk cId="3936050110" sldId="257"/>
            <ac:spMk id="156" creationId="{244372C1-085A-CE86-8BAF-C0101089900F}"/>
          </ac:spMkLst>
        </pc:spChg>
        <pc:spChg chg="add mod ord">
          <ac:chgData name="Nammu Griffiths-Johns (2115602)" userId="S::2115602@student.uwtsd.ac.uk::e0e64719-638c-4541-9147-dcf2c1ecb66c" providerId="AD" clId="Web-{C2327074-6BC3-5BC9-8A72-5BC95CC4FB44}" dt="2023-03-04T18:15:49.144" v="581" actId="20577"/>
          <ac:spMkLst>
            <pc:docMk/>
            <pc:sldMk cId="3936050110" sldId="257"/>
            <ac:spMk id="157" creationId="{CCD7BCE3-88EF-18EC-AB6F-337158375862}"/>
          </ac:spMkLst>
        </pc:spChg>
        <pc:spChg chg="add mod ord">
          <ac:chgData name="Nammu Griffiths-Johns (2115602)" userId="S::2115602@student.uwtsd.ac.uk::e0e64719-638c-4541-9147-dcf2c1ecb66c" providerId="AD" clId="Web-{C2327074-6BC3-5BC9-8A72-5BC95CC4FB44}" dt="2023-03-04T18:04:31.637" v="527" actId="1076"/>
          <ac:spMkLst>
            <pc:docMk/>
            <pc:sldMk cId="3936050110" sldId="257"/>
            <ac:spMk id="158" creationId="{163EFF46-6631-142F-414C-89B6B3460D85}"/>
          </ac:spMkLst>
        </pc:spChg>
        <pc:spChg chg="add mod ord">
          <ac:chgData name="Nammu Griffiths-Johns (2115602)" userId="S::2115602@student.uwtsd.ac.uk::e0e64719-638c-4541-9147-dcf2c1ecb66c" providerId="AD" clId="Web-{C2327074-6BC3-5BC9-8A72-5BC95CC4FB44}" dt="2023-03-04T18:03:57.871" v="524" actId="1076"/>
          <ac:spMkLst>
            <pc:docMk/>
            <pc:sldMk cId="3936050110" sldId="257"/>
            <ac:spMk id="159" creationId="{BA93EF3A-ADA8-9C6E-1A2B-9269F773D288}"/>
          </ac:spMkLst>
        </pc:spChg>
        <pc:spChg chg="add mod ord">
          <ac:chgData name="Nammu Griffiths-Johns (2115602)" userId="S::2115602@student.uwtsd.ac.uk::e0e64719-638c-4541-9147-dcf2c1ecb66c" providerId="AD" clId="Web-{C2327074-6BC3-5BC9-8A72-5BC95CC4FB44}" dt="2023-03-04T18:04:06.699" v="525" actId="1076"/>
          <ac:spMkLst>
            <pc:docMk/>
            <pc:sldMk cId="3936050110" sldId="257"/>
            <ac:spMk id="160" creationId="{CC01458F-E5D0-10C8-98E6-B38D4E44182B}"/>
          </ac:spMkLst>
        </pc:spChg>
        <pc:spChg chg="add mod ord">
          <ac:chgData name="Nammu Griffiths-Johns (2115602)" userId="S::2115602@student.uwtsd.ac.uk::e0e64719-638c-4541-9147-dcf2c1ecb66c" providerId="AD" clId="Web-{C2327074-6BC3-5BC9-8A72-5BC95CC4FB44}" dt="2023-03-04T18:02:04.180" v="516" actId="1076"/>
          <ac:spMkLst>
            <pc:docMk/>
            <pc:sldMk cId="3936050110" sldId="257"/>
            <ac:spMk id="161" creationId="{7BC5FCB1-3B53-DEB8-1F53-E9084E0E3E5A}"/>
          </ac:spMkLst>
        </pc:spChg>
        <pc:spChg chg="add mod ord">
          <ac:chgData name="Nammu Griffiths-Johns (2115602)" userId="S::2115602@student.uwtsd.ac.uk::e0e64719-638c-4541-9147-dcf2c1ecb66c" providerId="AD" clId="Web-{C2327074-6BC3-5BC9-8A72-5BC95CC4FB44}" dt="2023-03-04T18:01:40.570" v="514" actId="1076"/>
          <ac:spMkLst>
            <pc:docMk/>
            <pc:sldMk cId="3936050110" sldId="257"/>
            <ac:spMk id="162" creationId="{D63A8BF6-5508-B44E-929C-6A96FEABC370}"/>
          </ac:spMkLst>
        </pc:spChg>
        <pc:spChg chg="add mod">
          <ac:chgData name="Nammu Griffiths-Johns (2115602)" userId="S::2115602@student.uwtsd.ac.uk::e0e64719-638c-4541-9147-dcf2c1ecb66c" providerId="AD" clId="Web-{C2327074-6BC3-5BC9-8A72-5BC95CC4FB44}" dt="2023-03-04T18:01:27.163" v="513" actId="1076"/>
          <ac:spMkLst>
            <pc:docMk/>
            <pc:sldMk cId="3936050110" sldId="257"/>
            <ac:spMk id="163" creationId="{64B842B3-1B73-4DAE-1A39-795FFE57FBB2}"/>
          </ac:spMkLst>
        </pc:spChg>
        <pc:spChg chg="add del">
          <ac:chgData name="Nammu Griffiths-Johns (2115602)" userId="S::2115602@student.uwtsd.ac.uk::e0e64719-638c-4541-9147-dcf2c1ecb66c" providerId="AD" clId="Web-{C2327074-6BC3-5BC9-8A72-5BC95CC4FB44}" dt="2023-03-04T17:10:05.479" v="209"/>
          <ac:spMkLst>
            <pc:docMk/>
            <pc:sldMk cId="3936050110" sldId="257"/>
            <ac:spMk id="164" creationId="{A67E9647-7094-133B-2DB9-362779B1886D}"/>
          </ac:spMkLst>
        </pc:spChg>
        <pc:spChg chg="add mod">
          <ac:chgData name="Nammu Griffiths-Johns (2115602)" userId="S::2115602@student.uwtsd.ac.uk::e0e64719-638c-4541-9147-dcf2c1ecb66c" providerId="AD" clId="Web-{C2327074-6BC3-5BC9-8A72-5BC95CC4FB44}" dt="2023-03-04T18:08:48.674" v="535" actId="1076"/>
          <ac:spMkLst>
            <pc:docMk/>
            <pc:sldMk cId="3936050110" sldId="257"/>
            <ac:spMk id="166" creationId="{55FDA381-7A68-81C5-3DC7-4681656DA87E}"/>
          </ac:spMkLst>
        </pc:spChg>
        <pc:spChg chg="add mod">
          <ac:chgData name="Nammu Griffiths-Johns (2115602)" userId="S::2115602@student.uwtsd.ac.uk::e0e64719-638c-4541-9147-dcf2c1ecb66c" providerId="AD" clId="Web-{C2327074-6BC3-5BC9-8A72-5BC95CC4FB44}" dt="2023-03-04T18:09:18.238" v="537" actId="1076"/>
          <ac:spMkLst>
            <pc:docMk/>
            <pc:sldMk cId="3936050110" sldId="257"/>
            <ac:spMk id="167" creationId="{D3DEF160-9793-9F3D-7C23-8F269273CEAC}"/>
          </ac:spMkLst>
        </pc:spChg>
        <pc:spChg chg="add mod">
          <ac:chgData name="Nammu Griffiths-Johns (2115602)" userId="S::2115602@student.uwtsd.ac.uk::e0e64719-638c-4541-9147-dcf2c1ecb66c" providerId="AD" clId="Web-{C2327074-6BC3-5BC9-8A72-5BC95CC4FB44}" dt="2023-03-04T18:09:43.754" v="541" actId="688"/>
          <ac:spMkLst>
            <pc:docMk/>
            <pc:sldMk cId="3936050110" sldId="257"/>
            <ac:spMk id="168" creationId="{D3AD3E81-DFFA-A516-B1ED-AF1EF66A3AD3}"/>
          </ac:spMkLst>
        </pc:spChg>
        <pc:spChg chg="add mod">
          <ac:chgData name="Nammu Griffiths-Johns (2115602)" userId="S::2115602@student.uwtsd.ac.uk::e0e64719-638c-4541-9147-dcf2c1ecb66c" providerId="AD" clId="Web-{C2327074-6BC3-5BC9-8A72-5BC95CC4FB44}" dt="2023-03-04T18:09:59.723" v="543" actId="1076"/>
          <ac:spMkLst>
            <pc:docMk/>
            <pc:sldMk cId="3936050110" sldId="257"/>
            <ac:spMk id="169" creationId="{7A757972-1D7F-8FDD-5439-1802FCE1B33D}"/>
          </ac:spMkLst>
        </pc:spChg>
        <pc:spChg chg="add mod">
          <ac:chgData name="Nammu Griffiths-Johns (2115602)" userId="S::2115602@student.uwtsd.ac.uk::e0e64719-638c-4541-9147-dcf2c1ecb66c" providerId="AD" clId="Web-{C2327074-6BC3-5BC9-8A72-5BC95CC4FB44}" dt="2023-03-04T18:10:28.302" v="547" actId="1076"/>
          <ac:spMkLst>
            <pc:docMk/>
            <pc:sldMk cId="3936050110" sldId="257"/>
            <ac:spMk id="170" creationId="{8BD72259-B1F5-4C4C-65FE-E68DAD0424C2}"/>
          </ac:spMkLst>
        </pc:spChg>
        <pc:spChg chg="add mod">
          <ac:chgData name="Nammu Griffiths-Johns (2115602)" userId="S::2115602@student.uwtsd.ac.uk::e0e64719-638c-4541-9147-dcf2c1ecb66c" providerId="AD" clId="Web-{C2327074-6BC3-5BC9-8A72-5BC95CC4FB44}" dt="2023-03-04T18:10:57.646" v="552" actId="1076"/>
          <ac:spMkLst>
            <pc:docMk/>
            <pc:sldMk cId="3936050110" sldId="257"/>
            <ac:spMk id="171" creationId="{9F42D540-BFED-2BCE-2CC0-E3BBEA4A28C6}"/>
          </ac:spMkLst>
        </pc:spChg>
        <pc:spChg chg="add mod">
          <ac:chgData name="Nammu Griffiths-Johns (2115602)" userId="S::2115602@student.uwtsd.ac.uk::e0e64719-638c-4541-9147-dcf2c1ecb66c" providerId="AD" clId="Web-{C2327074-6BC3-5BC9-8A72-5BC95CC4FB44}" dt="2023-03-04T18:11:09.178" v="554" actId="1076"/>
          <ac:spMkLst>
            <pc:docMk/>
            <pc:sldMk cId="3936050110" sldId="257"/>
            <ac:spMk id="172" creationId="{A832F11C-8230-8952-49DA-EAA37FC46731}"/>
          </ac:spMkLst>
        </pc:spChg>
        <pc:spChg chg="add mod">
          <ac:chgData name="Nammu Griffiths-Johns (2115602)" userId="S::2115602@student.uwtsd.ac.uk::e0e64719-638c-4541-9147-dcf2c1ecb66c" providerId="AD" clId="Web-{C2327074-6BC3-5BC9-8A72-5BC95CC4FB44}" dt="2023-03-04T18:11:41.335" v="558" actId="1076"/>
          <ac:spMkLst>
            <pc:docMk/>
            <pc:sldMk cId="3936050110" sldId="257"/>
            <ac:spMk id="173" creationId="{962F31E4-7994-45BE-7ACC-7B03DFC96DDC}"/>
          </ac:spMkLst>
        </pc:spChg>
        <pc:spChg chg="add del mod">
          <ac:chgData name="Nammu Griffiths-Johns (2115602)" userId="S::2115602@student.uwtsd.ac.uk::e0e64719-638c-4541-9147-dcf2c1ecb66c" providerId="AD" clId="Web-{C2327074-6BC3-5BC9-8A72-5BC95CC4FB44}" dt="2023-03-04T18:18:25.688" v="599"/>
          <ac:spMkLst>
            <pc:docMk/>
            <pc:sldMk cId="3936050110" sldId="257"/>
            <ac:spMk id="174" creationId="{653635BB-C305-42BA-78EA-751E84907EA5}"/>
          </ac:spMkLst>
        </pc:spChg>
        <pc:graphicFrameChg chg="add del mod modGraphic">
          <ac:chgData name="Nammu Griffiths-Johns (2115602)" userId="S::2115602@student.uwtsd.ac.uk::e0e64719-638c-4541-9147-dcf2c1ecb66c" providerId="AD" clId="Web-{C2327074-6BC3-5BC9-8A72-5BC95CC4FB44}" dt="2023-03-04T16:09:27.109" v="59"/>
          <ac:graphicFrameMkLst>
            <pc:docMk/>
            <pc:sldMk cId="3936050110" sldId="257"/>
            <ac:graphicFrameMk id="3" creationId="{CA4F036A-1984-75A9-C132-033BAD5E1215}"/>
          </ac:graphicFrameMkLst>
        </pc:graphicFrameChg>
        <pc:picChg chg="add mod ord">
          <ac:chgData name="Nammu Griffiths-Johns (2115602)" userId="S::2115602@student.uwtsd.ac.uk::e0e64719-638c-4541-9147-dcf2c1ecb66c" providerId="AD" clId="Web-{C2327074-6BC3-5BC9-8A72-5BC95CC4FB44}" dt="2023-03-04T17:39:25.928" v="432" actId="1076"/>
          <ac:picMkLst>
            <pc:docMk/>
            <pc:sldMk cId="3936050110" sldId="257"/>
            <ac:picMk id="149" creationId="{9766D889-4CE2-C97C-676D-660E5F73B986}"/>
          </ac:picMkLst>
        </pc:picChg>
        <pc:picChg chg="add mod ord">
          <ac:chgData name="Nammu Griffiths-Johns (2115602)" userId="S::2115602@student.uwtsd.ac.uk::e0e64719-638c-4541-9147-dcf2c1ecb66c" providerId="AD" clId="Web-{C2327074-6BC3-5BC9-8A72-5BC95CC4FB44}" dt="2023-03-04T17:13:16.811" v="231"/>
          <ac:picMkLst>
            <pc:docMk/>
            <pc:sldMk cId="3936050110" sldId="257"/>
            <ac:picMk id="150" creationId="{367F734F-B0BB-0ADF-3F8E-378B9ADF37A1}"/>
          </ac:picMkLst>
        </pc:picChg>
        <pc:cxnChg chg="add">
          <ac:chgData name="Nammu Griffiths-Johns (2115602)" userId="S::2115602@student.uwtsd.ac.uk::e0e64719-638c-4541-9147-dcf2c1ecb66c" providerId="AD" clId="Web-{C2327074-6BC3-5BC9-8A72-5BC95CC4FB44}" dt="2023-03-04T18:08:11.986" v="531"/>
          <ac:cxnSpMkLst>
            <pc:docMk/>
            <pc:sldMk cId="3936050110" sldId="257"/>
            <ac:cxnSpMk id="165" creationId="{07C55862-ECB9-FF6D-EEF5-8FD52D30349B}"/>
          </ac:cxnSpMkLst>
        </pc:cxnChg>
      </pc:sldChg>
      <pc:sldMasterChg chg="del delSldLayout">
        <pc:chgData name="Nammu Griffiths-Johns (2115602)" userId="S::2115602@student.uwtsd.ac.uk::e0e64719-638c-4541-9147-dcf2c1ecb66c" providerId="AD" clId="Web-{C2327074-6BC3-5BC9-8A72-5BC95CC4FB44}" dt="2023-03-04T15:56:39.617" v="2"/>
        <pc:sldMasterMkLst>
          <pc:docMk/>
          <pc:sldMasterMk cId="1552269625" sldId="2147483763"/>
        </pc:sldMasterMkLst>
        <pc:sldLayoutChg chg="del">
          <pc:chgData name="Nammu Griffiths-Johns (2115602)" userId="S::2115602@student.uwtsd.ac.uk::e0e64719-638c-4541-9147-dcf2c1ecb66c" providerId="AD" clId="Web-{C2327074-6BC3-5BC9-8A72-5BC95CC4FB44}" dt="2023-03-04T15:56:39.617" v="2"/>
          <pc:sldLayoutMkLst>
            <pc:docMk/>
            <pc:sldMasterMk cId="1552269625" sldId="2147483763"/>
            <pc:sldLayoutMk cId="166922270" sldId="2147483752"/>
          </pc:sldLayoutMkLst>
        </pc:sldLayoutChg>
        <pc:sldLayoutChg chg="del">
          <pc:chgData name="Nammu Griffiths-Johns (2115602)" userId="S::2115602@student.uwtsd.ac.uk::e0e64719-638c-4541-9147-dcf2c1ecb66c" providerId="AD" clId="Web-{C2327074-6BC3-5BC9-8A72-5BC95CC4FB44}" dt="2023-03-04T15:56:39.617" v="2"/>
          <pc:sldLayoutMkLst>
            <pc:docMk/>
            <pc:sldMasterMk cId="1552269625" sldId="2147483763"/>
            <pc:sldLayoutMk cId="1509250614" sldId="2147483753"/>
          </pc:sldLayoutMkLst>
        </pc:sldLayoutChg>
        <pc:sldLayoutChg chg="del">
          <pc:chgData name="Nammu Griffiths-Johns (2115602)" userId="S::2115602@student.uwtsd.ac.uk::e0e64719-638c-4541-9147-dcf2c1ecb66c" providerId="AD" clId="Web-{C2327074-6BC3-5BC9-8A72-5BC95CC4FB44}" dt="2023-03-04T15:56:39.617" v="2"/>
          <pc:sldLayoutMkLst>
            <pc:docMk/>
            <pc:sldMasterMk cId="1552269625" sldId="2147483763"/>
            <pc:sldLayoutMk cId="2406005976" sldId="2147483754"/>
          </pc:sldLayoutMkLst>
        </pc:sldLayoutChg>
        <pc:sldLayoutChg chg="del">
          <pc:chgData name="Nammu Griffiths-Johns (2115602)" userId="S::2115602@student.uwtsd.ac.uk::e0e64719-638c-4541-9147-dcf2c1ecb66c" providerId="AD" clId="Web-{C2327074-6BC3-5BC9-8A72-5BC95CC4FB44}" dt="2023-03-04T15:56:39.617" v="2"/>
          <pc:sldLayoutMkLst>
            <pc:docMk/>
            <pc:sldMasterMk cId="1552269625" sldId="2147483763"/>
            <pc:sldLayoutMk cId="66342023" sldId="2147483755"/>
          </pc:sldLayoutMkLst>
        </pc:sldLayoutChg>
        <pc:sldLayoutChg chg="del">
          <pc:chgData name="Nammu Griffiths-Johns (2115602)" userId="S::2115602@student.uwtsd.ac.uk::e0e64719-638c-4541-9147-dcf2c1ecb66c" providerId="AD" clId="Web-{C2327074-6BC3-5BC9-8A72-5BC95CC4FB44}" dt="2023-03-04T15:56:39.617" v="2"/>
          <pc:sldLayoutMkLst>
            <pc:docMk/>
            <pc:sldMasterMk cId="1552269625" sldId="2147483763"/>
            <pc:sldLayoutMk cId="2379531820" sldId="2147483756"/>
          </pc:sldLayoutMkLst>
        </pc:sldLayoutChg>
        <pc:sldLayoutChg chg="del">
          <pc:chgData name="Nammu Griffiths-Johns (2115602)" userId="S::2115602@student.uwtsd.ac.uk::e0e64719-638c-4541-9147-dcf2c1ecb66c" providerId="AD" clId="Web-{C2327074-6BC3-5BC9-8A72-5BC95CC4FB44}" dt="2023-03-04T15:56:39.617" v="2"/>
          <pc:sldLayoutMkLst>
            <pc:docMk/>
            <pc:sldMasterMk cId="1552269625" sldId="2147483763"/>
            <pc:sldLayoutMk cId="2849806378" sldId="2147483757"/>
          </pc:sldLayoutMkLst>
        </pc:sldLayoutChg>
        <pc:sldLayoutChg chg="del">
          <pc:chgData name="Nammu Griffiths-Johns (2115602)" userId="S::2115602@student.uwtsd.ac.uk::e0e64719-638c-4541-9147-dcf2c1ecb66c" providerId="AD" clId="Web-{C2327074-6BC3-5BC9-8A72-5BC95CC4FB44}" dt="2023-03-04T15:56:39.617" v="2"/>
          <pc:sldLayoutMkLst>
            <pc:docMk/>
            <pc:sldMasterMk cId="1552269625" sldId="2147483763"/>
            <pc:sldLayoutMk cId="1076065804" sldId="2147483758"/>
          </pc:sldLayoutMkLst>
        </pc:sldLayoutChg>
        <pc:sldLayoutChg chg="del">
          <pc:chgData name="Nammu Griffiths-Johns (2115602)" userId="S::2115602@student.uwtsd.ac.uk::e0e64719-638c-4541-9147-dcf2c1ecb66c" providerId="AD" clId="Web-{C2327074-6BC3-5BC9-8A72-5BC95CC4FB44}" dt="2023-03-04T15:56:39.617" v="2"/>
          <pc:sldLayoutMkLst>
            <pc:docMk/>
            <pc:sldMasterMk cId="1552269625" sldId="2147483763"/>
            <pc:sldLayoutMk cId="2180380660" sldId="2147483759"/>
          </pc:sldLayoutMkLst>
        </pc:sldLayoutChg>
        <pc:sldLayoutChg chg="del">
          <pc:chgData name="Nammu Griffiths-Johns (2115602)" userId="S::2115602@student.uwtsd.ac.uk::e0e64719-638c-4541-9147-dcf2c1ecb66c" providerId="AD" clId="Web-{C2327074-6BC3-5BC9-8A72-5BC95CC4FB44}" dt="2023-03-04T15:56:39.617" v="2"/>
          <pc:sldLayoutMkLst>
            <pc:docMk/>
            <pc:sldMasterMk cId="1552269625" sldId="2147483763"/>
            <pc:sldLayoutMk cId="1926662149" sldId="2147483760"/>
          </pc:sldLayoutMkLst>
        </pc:sldLayoutChg>
        <pc:sldLayoutChg chg="del">
          <pc:chgData name="Nammu Griffiths-Johns (2115602)" userId="S::2115602@student.uwtsd.ac.uk::e0e64719-638c-4541-9147-dcf2c1ecb66c" providerId="AD" clId="Web-{C2327074-6BC3-5BC9-8A72-5BC95CC4FB44}" dt="2023-03-04T15:56:39.617" v="2"/>
          <pc:sldLayoutMkLst>
            <pc:docMk/>
            <pc:sldMasterMk cId="1552269625" sldId="2147483763"/>
            <pc:sldLayoutMk cId="2841609089" sldId="2147483761"/>
          </pc:sldLayoutMkLst>
        </pc:sldLayoutChg>
        <pc:sldLayoutChg chg="del">
          <pc:chgData name="Nammu Griffiths-Johns (2115602)" userId="S::2115602@student.uwtsd.ac.uk::e0e64719-638c-4541-9147-dcf2c1ecb66c" providerId="AD" clId="Web-{C2327074-6BC3-5BC9-8A72-5BC95CC4FB44}" dt="2023-03-04T15:56:39.617" v="2"/>
          <pc:sldLayoutMkLst>
            <pc:docMk/>
            <pc:sldMasterMk cId="1552269625" sldId="2147483763"/>
            <pc:sldLayoutMk cId="2452359611" sldId="2147483762"/>
          </pc:sldLayoutMkLst>
        </pc:sldLayoutChg>
      </pc:sldMasterChg>
      <pc:sldMasterChg chg="add del addSldLayout delSldLayout modSldLayout">
        <pc:chgData name="Nammu Griffiths-Johns (2115602)" userId="S::2115602@student.uwtsd.ac.uk::e0e64719-638c-4541-9147-dcf2c1ecb66c" providerId="AD" clId="Web-{C2327074-6BC3-5BC9-8A72-5BC95CC4FB44}" dt="2023-03-04T15:56:43.414" v="3"/>
        <pc:sldMasterMkLst>
          <pc:docMk/>
          <pc:sldMasterMk cId="2602751015" sldId="2147483764"/>
        </pc:sldMasterMkLst>
        <pc:sldLayoutChg chg="add del mod replId">
          <pc:chgData name="Nammu Griffiths-Johns (2115602)" userId="S::2115602@student.uwtsd.ac.uk::e0e64719-638c-4541-9147-dcf2c1ecb66c" providerId="AD" clId="Web-{C2327074-6BC3-5BC9-8A72-5BC95CC4FB44}" dt="2023-03-04T15:56:43.414" v="3"/>
          <pc:sldLayoutMkLst>
            <pc:docMk/>
            <pc:sldMasterMk cId="2602751015" sldId="2147483764"/>
            <pc:sldLayoutMk cId="2486279770" sldId="2147483765"/>
          </pc:sldLayoutMkLst>
        </pc:sldLayoutChg>
        <pc:sldLayoutChg chg="add del mod replId">
          <pc:chgData name="Nammu Griffiths-Johns (2115602)" userId="S::2115602@student.uwtsd.ac.uk::e0e64719-638c-4541-9147-dcf2c1ecb66c" providerId="AD" clId="Web-{C2327074-6BC3-5BC9-8A72-5BC95CC4FB44}" dt="2023-03-04T15:56:43.414" v="3"/>
          <pc:sldLayoutMkLst>
            <pc:docMk/>
            <pc:sldMasterMk cId="2602751015" sldId="2147483764"/>
            <pc:sldLayoutMk cId="2270279622" sldId="2147483766"/>
          </pc:sldLayoutMkLst>
        </pc:sldLayoutChg>
        <pc:sldLayoutChg chg="add del mod replId">
          <pc:chgData name="Nammu Griffiths-Johns (2115602)" userId="S::2115602@student.uwtsd.ac.uk::e0e64719-638c-4541-9147-dcf2c1ecb66c" providerId="AD" clId="Web-{C2327074-6BC3-5BC9-8A72-5BC95CC4FB44}" dt="2023-03-04T15:56:43.414" v="3"/>
          <pc:sldLayoutMkLst>
            <pc:docMk/>
            <pc:sldMasterMk cId="2602751015" sldId="2147483764"/>
            <pc:sldLayoutMk cId="131759587" sldId="2147483767"/>
          </pc:sldLayoutMkLst>
        </pc:sldLayoutChg>
        <pc:sldLayoutChg chg="add del mod replId">
          <pc:chgData name="Nammu Griffiths-Johns (2115602)" userId="S::2115602@student.uwtsd.ac.uk::e0e64719-638c-4541-9147-dcf2c1ecb66c" providerId="AD" clId="Web-{C2327074-6BC3-5BC9-8A72-5BC95CC4FB44}" dt="2023-03-04T15:56:43.414" v="3"/>
          <pc:sldLayoutMkLst>
            <pc:docMk/>
            <pc:sldMasterMk cId="2602751015" sldId="2147483764"/>
            <pc:sldLayoutMk cId="4055653897" sldId="2147483768"/>
          </pc:sldLayoutMkLst>
        </pc:sldLayoutChg>
        <pc:sldLayoutChg chg="add del mod replId">
          <pc:chgData name="Nammu Griffiths-Johns (2115602)" userId="S::2115602@student.uwtsd.ac.uk::e0e64719-638c-4541-9147-dcf2c1ecb66c" providerId="AD" clId="Web-{C2327074-6BC3-5BC9-8A72-5BC95CC4FB44}" dt="2023-03-04T15:56:43.414" v="3"/>
          <pc:sldLayoutMkLst>
            <pc:docMk/>
            <pc:sldMasterMk cId="2602751015" sldId="2147483764"/>
            <pc:sldLayoutMk cId="3015420360" sldId="2147483769"/>
          </pc:sldLayoutMkLst>
        </pc:sldLayoutChg>
        <pc:sldLayoutChg chg="add del mod replId">
          <pc:chgData name="Nammu Griffiths-Johns (2115602)" userId="S::2115602@student.uwtsd.ac.uk::e0e64719-638c-4541-9147-dcf2c1ecb66c" providerId="AD" clId="Web-{C2327074-6BC3-5BC9-8A72-5BC95CC4FB44}" dt="2023-03-04T15:56:43.414" v="3"/>
          <pc:sldLayoutMkLst>
            <pc:docMk/>
            <pc:sldMasterMk cId="2602751015" sldId="2147483764"/>
            <pc:sldLayoutMk cId="2292961135" sldId="2147483770"/>
          </pc:sldLayoutMkLst>
        </pc:sldLayoutChg>
        <pc:sldLayoutChg chg="add del mod replId">
          <pc:chgData name="Nammu Griffiths-Johns (2115602)" userId="S::2115602@student.uwtsd.ac.uk::e0e64719-638c-4541-9147-dcf2c1ecb66c" providerId="AD" clId="Web-{C2327074-6BC3-5BC9-8A72-5BC95CC4FB44}" dt="2023-03-04T15:56:43.414" v="3"/>
          <pc:sldLayoutMkLst>
            <pc:docMk/>
            <pc:sldMasterMk cId="2602751015" sldId="2147483764"/>
            <pc:sldLayoutMk cId="2214525370" sldId="2147483771"/>
          </pc:sldLayoutMkLst>
        </pc:sldLayoutChg>
        <pc:sldLayoutChg chg="add del mod replId">
          <pc:chgData name="Nammu Griffiths-Johns (2115602)" userId="S::2115602@student.uwtsd.ac.uk::e0e64719-638c-4541-9147-dcf2c1ecb66c" providerId="AD" clId="Web-{C2327074-6BC3-5BC9-8A72-5BC95CC4FB44}" dt="2023-03-04T15:56:43.414" v="3"/>
          <pc:sldLayoutMkLst>
            <pc:docMk/>
            <pc:sldMasterMk cId="2602751015" sldId="2147483764"/>
            <pc:sldLayoutMk cId="675464106" sldId="2147483772"/>
          </pc:sldLayoutMkLst>
        </pc:sldLayoutChg>
        <pc:sldLayoutChg chg="add del mod replId">
          <pc:chgData name="Nammu Griffiths-Johns (2115602)" userId="S::2115602@student.uwtsd.ac.uk::e0e64719-638c-4541-9147-dcf2c1ecb66c" providerId="AD" clId="Web-{C2327074-6BC3-5BC9-8A72-5BC95CC4FB44}" dt="2023-03-04T15:56:43.414" v="3"/>
          <pc:sldLayoutMkLst>
            <pc:docMk/>
            <pc:sldMasterMk cId="2602751015" sldId="2147483764"/>
            <pc:sldLayoutMk cId="2837534785" sldId="2147483773"/>
          </pc:sldLayoutMkLst>
        </pc:sldLayoutChg>
        <pc:sldLayoutChg chg="add del mod replId">
          <pc:chgData name="Nammu Griffiths-Johns (2115602)" userId="S::2115602@student.uwtsd.ac.uk::e0e64719-638c-4541-9147-dcf2c1ecb66c" providerId="AD" clId="Web-{C2327074-6BC3-5BC9-8A72-5BC95CC4FB44}" dt="2023-03-04T15:56:43.414" v="3"/>
          <pc:sldLayoutMkLst>
            <pc:docMk/>
            <pc:sldMasterMk cId="2602751015" sldId="2147483764"/>
            <pc:sldLayoutMk cId="1741005480" sldId="2147483774"/>
          </pc:sldLayoutMkLst>
        </pc:sldLayoutChg>
        <pc:sldLayoutChg chg="add del mod replId">
          <pc:chgData name="Nammu Griffiths-Johns (2115602)" userId="S::2115602@student.uwtsd.ac.uk::e0e64719-638c-4541-9147-dcf2c1ecb66c" providerId="AD" clId="Web-{C2327074-6BC3-5BC9-8A72-5BC95CC4FB44}" dt="2023-03-04T15:56:43.414" v="3"/>
          <pc:sldLayoutMkLst>
            <pc:docMk/>
            <pc:sldMasterMk cId="2602751015" sldId="2147483764"/>
            <pc:sldLayoutMk cId="3352357649" sldId="2147483775"/>
          </pc:sldLayoutMkLst>
        </pc:sldLayoutChg>
        <pc:sldLayoutChg chg="add del mod replId">
          <pc:chgData name="Nammu Griffiths-Johns (2115602)" userId="S::2115602@student.uwtsd.ac.uk::e0e64719-638c-4541-9147-dcf2c1ecb66c" providerId="AD" clId="Web-{C2327074-6BC3-5BC9-8A72-5BC95CC4FB44}" dt="2023-03-04T15:56:43.414" v="3"/>
          <pc:sldLayoutMkLst>
            <pc:docMk/>
            <pc:sldMasterMk cId="2602751015" sldId="2147483764"/>
            <pc:sldLayoutMk cId="608227748" sldId="2147483776"/>
          </pc:sldLayoutMkLst>
        </pc:sldLayoutChg>
        <pc:sldLayoutChg chg="add del mod replId">
          <pc:chgData name="Nammu Griffiths-Johns (2115602)" userId="S::2115602@student.uwtsd.ac.uk::e0e64719-638c-4541-9147-dcf2c1ecb66c" providerId="AD" clId="Web-{C2327074-6BC3-5BC9-8A72-5BC95CC4FB44}" dt="2023-03-04T15:56:43.414" v="3"/>
          <pc:sldLayoutMkLst>
            <pc:docMk/>
            <pc:sldMasterMk cId="2602751015" sldId="2147483764"/>
            <pc:sldLayoutMk cId="2195166261" sldId="2147483777"/>
          </pc:sldLayoutMkLst>
        </pc:sldLayoutChg>
        <pc:sldLayoutChg chg="add del mod replId">
          <pc:chgData name="Nammu Griffiths-Johns (2115602)" userId="S::2115602@student.uwtsd.ac.uk::e0e64719-638c-4541-9147-dcf2c1ecb66c" providerId="AD" clId="Web-{C2327074-6BC3-5BC9-8A72-5BC95CC4FB44}" dt="2023-03-04T15:56:43.414" v="3"/>
          <pc:sldLayoutMkLst>
            <pc:docMk/>
            <pc:sldMasterMk cId="2602751015" sldId="2147483764"/>
            <pc:sldLayoutMk cId="2622524416" sldId="2147483778"/>
          </pc:sldLayoutMkLst>
        </pc:sldLayoutChg>
        <pc:sldLayoutChg chg="add del mod replId">
          <pc:chgData name="Nammu Griffiths-Johns (2115602)" userId="S::2115602@student.uwtsd.ac.uk::e0e64719-638c-4541-9147-dcf2c1ecb66c" providerId="AD" clId="Web-{C2327074-6BC3-5BC9-8A72-5BC95CC4FB44}" dt="2023-03-04T15:56:43.414" v="3"/>
          <pc:sldLayoutMkLst>
            <pc:docMk/>
            <pc:sldMasterMk cId="2602751015" sldId="2147483764"/>
            <pc:sldLayoutMk cId="1078457337" sldId="2147483779"/>
          </pc:sldLayoutMkLst>
        </pc:sldLayoutChg>
        <pc:sldLayoutChg chg="add del mod replId">
          <pc:chgData name="Nammu Griffiths-Johns (2115602)" userId="S::2115602@student.uwtsd.ac.uk::e0e64719-638c-4541-9147-dcf2c1ecb66c" providerId="AD" clId="Web-{C2327074-6BC3-5BC9-8A72-5BC95CC4FB44}" dt="2023-03-04T15:56:43.414" v="3"/>
          <pc:sldLayoutMkLst>
            <pc:docMk/>
            <pc:sldMasterMk cId="2602751015" sldId="2147483764"/>
            <pc:sldLayoutMk cId="752108974" sldId="2147483780"/>
          </pc:sldLayoutMkLst>
        </pc:sldLayoutChg>
        <pc:sldLayoutChg chg="add del mod replId">
          <pc:chgData name="Nammu Griffiths-Johns (2115602)" userId="S::2115602@student.uwtsd.ac.uk::e0e64719-638c-4541-9147-dcf2c1ecb66c" providerId="AD" clId="Web-{C2327074-6BC3-5BC9-8A72-5BC95CC4FB44}" dt="2023-03-04T15:56:43.414" v="3"/>
          <pc:sldLayoutMkLst>
            <pc:docMk/>
            <pc:sldMasterMk cId="2602751015" sldId="2147483764"/>
            <pc:sldLayoutMk cId="3724801805" sldId="2147483781"/>
          </pc:sldLayoutMkLst>
        </pc:sldLayoutChg>
      </pc:sldMasterChg>
      <pc:sldMasterChg chg="add del addSldLayout delSldLayout modSldLayout">
        <pc:chgData name="Nammu Griffiths-Johns (2115602)" userId="S::2115602@student.uwtsd.ac.uk::e0e64719-638c-4541-9147-dcf2c1ecb66c" providerId="AD" clId="Web-{C2327074-6BC3-5BC9-8A72-5BC95CC4FB44}" dt="2023-03-04T15:56:46.836" v="4"/>
        <pc:sldMasterMkLst>
          <pc:docMk/>
          <pc:sldMasterMk cId="513478662" sldId="2147483782"/>
        </pc:sldMasterMkLst>
        <pc:sldLayoutChg chg="add del mod replId">
          <pc:chgData name="Nammu Griffiths-Johns (2115602)" userId="S::2115602@student.uwtsd.ac.uk::e0e64719-638c-4541-9147-dcf2c1ecb66c" providerId="AD" clId="Web-{C2327074-6BC3-5BC9-8A72-5BC95CC4FB44}" dt="2023-03-04T15:56:46.836" v="4"/>
          <pc:sldLayoutMkLst>
            <pc:docMk/>
            <pc:sldMasterMk cId="513478662" sldId="2147483782"/>
            <pc:sldLayoutMk cId="3752012705" sldId="2147483783"/>
          </pc:sldLayoutMkLst>
        </pc:sldLayoutChg>
        <pc:sldLayoutChg chg="add del mod replId">
          <pc:chgData name="Nammu Griffiths-Johns (2115602)" userId="S::2115602@student.uwtsd.ac.uk::e0e64719-638c-4541-9147-dcf2c1ecb66c" providerId="AD" clId="Web-{C2327074-6BC3-5BC9-8A72-5BC95CC4FB44}" dt="2023-03-04T15:56:46.836" v="4"/>
          <pc:sldLayoutMkLst>
            <pc:docMk/>
            <pc:sldMasterMk cId="513478662" sldId="2147483782"/>
            <pc:sldLayoutMk cId="4060390609" sldId="2147483784"/>
          </pc:sldLayoutMkLst>
        </pc:sldLayoutChg>
        <pc:sldLayoutChg chg="add del mod replId">
          <pc:chgData name="Nammu Griffiths-Johns (2115602)" userId="S::2115602@student.uwtsd.ac.uk::e0e64719-638c-4541-9147-dcf2c1ecb66c" providerId="AD" clId="Web-{C2327074-6BC3-5BC9-8A72-5BC95CC4FB44}" dt="2023-03-04T15:56:46.836" v="4"/>
          <pc:sldLayoutMkLst>
            <pc:docMk/>
            <pc:sldMasterMk cId="513478662" sldId="2147483782"/>
            <pc:sldLayoutMk cId="1564767021" sldId="2147483785"/>
          </pc:sldLayoutMkLst>
        </pc:sldLayoutChg>
        <pc:sldLayoutChg chg="add del mod replId">
          <pc:chgData name="Nammu Griffiths-Johns (2115602)" userId="S::2115602@student.uwtsd.ac.uk::e0e64719-638c-4541-9147-dcf2c1ecb66c" providerId="AD" clId="Web-{C2327074-6BC3-5BC9-8A72-5BC95CC4FB44}" dt="2023-03-04T15:56:46.836" v="4"/>
          <pc:sldLayoutMkLst>
            <pc:docMk/>
            <pc:sldMasterMk cId="513478662" sldId="2147483782"/>
            <pc:sldLayoutMk cId="3305921400" sldId="2147483786"/>
          </pc:sldLayoutMkLst>
        </pc:sldLayoutChg>
        <pc:sldLayoutChg chg="add del mod replId">
          <pc:chgData name="Nammu Griffiths-Johns (2115602)" userId="S::2115602@student.uwtsd.ac.uk::e0e64719-638c-4541-9147-dcf2c1ecb66c" providerId="AD" clId="Web-{C2327074-6BC3-5BC9-8A72-5BC95CC4FB44}" dt="2023-03-04T15:56:46.836" v="4"/>
          <pc:sldLayoutMkLst>
            <pc:docMk/>
            <pc:sldMasterMk cId="513478662" sldId="2147483782"/>
            <pc:sldLayoutMk cId="802139394" sldId="2147483787"/>
          </pc:sldLayoutMkLst>
        </pc:sldLayoutChg>
        <pc:sldLayoutChg chg="add del mod replId">
          <pc:chgData name="Nammu Griffiths-Johns (2115602)" userId="S::2115602@student.uwtsd.ac.uk::e0e64719-638c-4541-9147-dcf2c1ecb66c" providerId="AD" clId="Web-{C2327074-6BC3-5BC9-8A72-5BC95CC4FB44}" dt="2023-03-04T15:56:46.836" v="4"/>
          <pc:sldLayoutMkLst>
            <pc:docMk/>
            <pc:sldMasterMk cId="513478662" sldId="2147483782"/>
            <pc:sldLayoutMk cId="1832327922" sldId="2147483788"/>
          </pc:sldLayoutMkLst>
        </pc:sldLayoutChg>
        <pc:sldLayoutChg chg="add del mod replId">
          <pc:chgData name="Nammu Griffiths-Johns (2115602)" userId="S::2115602@student.uwtsd.ac.uk::e0e64719-638c-4541-9147-dcf2c1ecb66c" providerId="AD" clId="Web-{C2327074-6BC3-5BC9-8A72-5BC95CC4FB44}" dt="2023-03-04T15:56:46.836" v="4"/>
          <pc:sldLayoutMkLst>
            <pc:docMk/>
            <pc:sldMasterMk cId="513478662" sldId="2147483782"/>
            <pc:sldLayoutMk cId="1073989093" sldId="2147483789"/>
          </pc:sldLayoutMkLst>
        </pc:sldLayoutChg>
        <pc:sldLayoutChg chg="add del mod replId">
          <pc:chgData name="Nammu Griffiths-Johns (2115602)" userId="S::2115602@student.uwtsd.ac.uk::e0e64719-638c-4541-9147-dcf2c1ecb66c" providerId="AD" clId="Web-{C2327074-6BC3-5BC9-8A72-5BC95CC4FB44}" dt="2023-03-04T15:56:46.836" v="4"/>
          <pc:sldLayoutMkLst>
            <pc:docMk/>
            <pc:sldMasterMk cId="513478662" sldId="2147483782"/>
            <pc:sldLayoutMk cId="671196533" sldId="2147483790"/>
          </pc:sldLayoutMkLst>
        </pc:sldLayoutChg>
        <pc:sldLayoutChg chg="add del mod replId">
          <pc:chgData name="Nammu Griffiths-Johns (2115602)" userId="S::2115602@student.uwtsd.ac.uk::e0e64719-638c-4541-9147-dcf2c1ecb66c" providerId="AD" clId="Web-{C2327074-6BC3-5BC9-8A72-5BC95CC4FB44}" dt="2023-03-04T15:56:46.836" v="4"/>
          <pc:sldLayoutMkLst>
            <pc:docMk/>
            <pc:sldMasterMk cId="513478662" sldId="2147483782"/>
            <pc:sldLayoutMk cId="1189703277" sldId="2147483791"/>
          </pc:sldLayoutMkLst>
        </pc:sldLayoutChg>
        <pc:sldLayoutChg chg="add del mod replId">
          <pc:chgData name="Nammu Griffiths-Johns (2115602)" userId="S::2115602@student.uwtsd.ac.uk::e0e64719-638c-4541-9147-dcf2c1ecb66c" providerId="AD" clId="Web-{C2327074-6BC3-5BC9-8A72-5BC95CC4FB44}" dt="2023-03-04T15:56:46.836" v="4"/>
          <pc:sldLayoutMkLst>
            <pc:docMk/>
            <pc:sldMasterMk cId="513478662" sldId="2147483782"/>
            <pc:sldLayoutMk cId="1063343308" sldId="2147483792"/>
          </pc:sldLayoutMkLst>
        </pc:sldLayoutChg>
        <pc:sldLayoutChg chg="add del mod replId">
          <pc:chgData name="Nammu Griffiths-Johns (2115602)" userId="S::2115602@student.uwtsd.ac.uk::e0e64719-638c-4541-9147-dcf2c1ecb66c" providerId="AD" clId="Web-{C2327074-6BC3-5BC9-8A72-5BC95CC4FB44}" dt="2023-03-04T15:56:46.836" v="4"/>
          <pc:sldLayoutMkLst>
            <pc:docMk/>
            <pc:sldMasterMk cId="513478662" sldId="2147483782"/>
            <pc:sldLayoutMk cId="593144188" sldId="2147483793"/>
          </pc:sldLayoutMkLst>
        </pc:sldLayoutChg>
      </pc:sldMasterChg>
      <pc:sldMasterChg chg="add del addSldLayout delSldLayout modSldLayout">
        <pc:chgData name="Nammu Griffiths-Johns (2115602)" userId="S::2115602@student.uwtsd.ac.uk::e0e64719-638c-4541-9147-dcf2c1ecb66c" providerId="AD" clId="Web-{C2327074-6BC3-5BC9-8A72-5BC95CC4FB44}" dt="2023-03-04T15:56:50.476" v="5"/>
        <pc:sldMasterMkLst>
          <pc:docMk/>
          <pc:sldMasterMk cId="1608014710" sldId="2147483794"/>
        </pc:sldMasterMkLst>
        <pc:sldLayoutChg chg="add del mod replId">
          <pc:chgData name="Nammu Griffiths-Johns (2115602)" userId="S::2115602@student.uwtsd.ac.uk::e0e64719-638c-4541-9147-dcf2c1ecb66c" providerId="AD" clId="Web-{C2327074-6BC3-5BC9-8A72-5BC95CC4FB44}" dt="2023-03-04T15:56:50.476" v="5"/>
          <pc:sldLayoutMkLst>
            <pc:docMk/>
            <pc:sldMasterMk cId="1608014710" sldId="2147483794"/>
            <pc:sldLayoutMk cId="3861810258" sldId="2147483795"/>
          </pc:sldLayoutMkLst>
        </pc:sldLayoutChg>
        <pc:sldLayoutChg chg="add del mod replId">
          <pc:chgData name="Nammu Griffiths-Johns (2115602)" userId="S::2115602@student.uwtsd.ac.uk::e0e64719-638c-4541-9147-dcf2c1ecb66c" providerId="AD" clId="Web-{C2327074-6BC3-5BC9-8A72-5BC95CC4FB44}" dt="2023-03-04T15:56:50.476" v="5"/>
          <pc:sldLayoutMkLst>
            <pc:docMk/>
            <pc:sldMasterMk cId="1608014710" sldId="2147483794"/>
            <pc:sldLayoutMk cId="1953014441" sldId="2147483796"/>
          </pc:sldLayoutMkLst>
        </pc:sldLayoutChg>
        <pc:sldLayoutChg chg="add del mod replId">
          <pc:chgData name="Nammu Griffiths-Johns (2115602)" userId="S::2115602@student.uwtsd.ac.uk::e0e64719-638c-4541-9147-dcf2c1ecb66c" providerId="AD" clId="Web-{C2327074-6BC3-5BC9-8A72-5BC95CC4FB44}" dt="2023-03-04T15:56:50.476" v="5"/>
          <pc:sldLayoutMkLst>
            <pc:docMk/>
            <pc:sldMasterMk cId="1608014710" sldId="2147483794"/>
            <pc:sldLayoutMk cId="496937008" sldId="2147483797"/>
          </pc:sldLayoutMkLst>
        </pc:sldLayoutChg>
        <pc:sldLayoutChg chg="add del mod replId">
          <pc:chgData name="Nammu Griffiths-Johns (2115602)" userId="S::2115602@student.uwtsd.ac.uk::e0e64719-638c-4541-9147-dcf2c1ecb66c" providerId="AD" clId="Web-{C2327074-6BC3-5BC9-8A72-5BC95CC4FB44}" dt="2023-03-04T15:56:50.476" v="5"/>
          <pc:sldLayoutMkLst>
            <pc:docMk/>
            <pc:sldMasterMk cId="1608014710" sldId="2147483794"/>
            <pc:sldLayoutMk cId="4181576293" sldId="2147483798"/>
          </pc:sldLayoutMkLst>
        </pc:sldLayoutChg>
        <pc:sldLayoutChg chg="add del mod replId">
          <pc:chgData name="Nammu Griffiths-Johns (2115602)" userId="S::2115602@student.uwtsd.ac.uk::e0e64719-638c-4541-9147-dcf2c1ecb66c" providerId="AD" clId="Web-{C2327074-6BC3-5BC9-8A72-5BC95CC4FB44}" dt="2023-03-04T15:56:50.476" v="5"/>
          <pc:sldLayoutMkLst>
            <pc:docMk/>
            <pc:sldMasterMk cId="1608014710" sldId="2147483794"/>
            <pc:sldLayoutMk cId="1930168739" sldId="2147483799"/>
          </pc:sldLayoutMkLst>
        </pc:sldLayoutChg>
        <pc:sldLayoutChg chg="add del mod replId">
          <pc:chgData name="Nammu Griffiths-Johns (2115602)" userId="S::2115602@student.uwtsd.ac.uk::e0e64719-638c-4541-9147-dcf2c1ecb66c" providerId="AD" clId="Web-{C2327074-6BC3-5BC9-8A72-5BC95CC4FB44}" dt="2023-03-04T15:56:50.476" v="5"/>
          <pc:sldLayoutMkLst>
            <pc:docMk/>
            <pc:sldMasterMk cId="1608014710" sldId="2147483794"/>
            <pc:sldLayoutMk cId="3779107079" sldId="2147483800"/>
          </pc:sldLayoutMkLst>
        </pc:sldLayoutChg>
        <pc:sldLayoutChg chg="add del mod replId">
          <pc:chgData name="Nammu Griffiths-Johns (2115602)" userId="S::2115602@student.uwtsd.ac.uk::e0e64719-638c-4541-9147-dcf2c1ecb66c" providerId="AD" clId="Web-{C2327074-6BC3-5BC9-8A72-5BC95CC4FB44}" dt="2023-03-04T15:56:50.476" v="5"/>
          <pc:sldLayoutMkLst>
            <pc:docMk/>
            <pc:sldMasterMk cId="1608014710" sldId="2147483794"/>
            <pc:sldLayoutMk cId="1772683822" sldId="2147483801"/>
          </pc:sldLayoutMkLst>
        </pc:sldLayoutChg>
        <pc:sldLayoutChg chg="add del mod replId">
          <pc:chgData name="Nammu Griffiths-Johns (2115602)" userId="S::2115602@student.uwtsd.ac.uk::e0e64719-638c-4541-9147-dcf2c1ecb66c" providerId="AD" clId="Web-{C2327074-6BC3-5BC9-8A72-5BC95CC4FB44}" dt="2023-03-04T15:56:50.476" v="5"/>
          <pc:sldLayoutMkLst>
            <pc:docMk/>
            <pc:sldMasterMk cId="1608014710" sldId="2147483794"/>
            <pc:sldLayoutMk cId="42811142" sldId="2147483802"/>
          </pc:sldLayoutMkLst>
        </pc:sldLayoutChg>
        <pc:sldLayoutChg chg="add del mod replId">
          <pc:chgData name="Nammu Griffiths-Johns (2115602)" userId="S::2115602@student.uwtsd.ac.uk::e0e64719-638c-4541-9147-dcf2c1ecb66c" providerId="AD" clId="Web-{C2327074-6BC3-5BC9-8A72-5BC95CC4FB44}" dt="2023-03-04T15:56:50.476" v="5"/>
          <pc:sldLayoutMkLst>
            <pc:docMk/>
            <pc:sldMasterMk cId="1608014710" sldId="2147483794"/>
            <pc:sldLayoutMk cId="2703470078" sldId="2147483803"/>
          </pc:sldLayoutMkLst>
        </pc:sldLayoutChg>
        <pc:sldLayoutChg chg="add del mod replId">
          <pc:chgData name="Nammu Griffiths-Johns (2115602)" userId="S::2115602@student.uwtsd.ac.uk::e0e64719-638c-4541-9147-dcf2c1ecb66c" providerId="AD" clId="Web-{C2327074-6BC3-5BC9-8A72-5BC95CC4FB44}" dt="2023-03-04T15:56:50.476" v="5"/>
          <pc:sldLayoutMkLst>
            <pc:docMk/>
            <pc:sldMasterMk cId="1608014710" sldId="2147483794"/>
            <pc:sldLayoutMk cId="3543169367" sldId="2147483804"/>
          </pc:sldLayoutMkLst>
        </pc:sldLayoutChg>
        <pc:sldLayoutChg chg="add del mod replId">
          <pc:chgData name="Nammu Griffiths-Johns (2115602)" userId="S::2115602@student.uwtsd.ac.uk::e0e64719-638c-4541-9147-dcf2c1ecb66c" providerId="AD" clId="Web-{C2327074-6BC3-5BC9-8A72-5BC95CC4FB44}" dt="2023-03-04T15:56:50.476" v="5"/>
          <pc:sldLayoutMkLst>
            <pc:docMk/>
            <pc:sldMasterMk cId="1608014710" sldId="2147483794"/>
            <pc:sldLayoutMk cId="1670751406" sldId="2147483805"/>
          </pc:sldLayoutMkLst>
        </pc:sldLayoutChg>
      </pc:sldMasterChg>
      <pc:sldMasterChg chg="add del addSldLayout delSldLayout modSldLayout">
        <pc:chgData name="Nammu Griffiths-Johns (2115602)" userId="S::2115602@student.uwtsd.ac.uk::e0e64719-638c-4541-9147-dcf2c1ecb66c" providerId="AD" clId="Web-{C2327074-6BC3-5BC9-8A72-5BC95CC4FB44}" dt="2023-03-04T15:56:55.555" v="6"/>
        <pc:sldMasterMkLst>
          <pc:docMk/>
          <pc:sldMasterMk cId="3474555056" sldId="2147483806"/>
        </pc:sldMasterMkLst>
        <pc:sldLayoutChg chg="add del mod replId">
          <pc:chgData name="Nammu Griffiths-Johns (2115602)" userId="S::2115602@student.uwtsd.ac.uk::e0e64719-638c-4541-9147-dcf2c1ecb66c" providerId="AD" clId="Web-{C2327074-6BC3-5BC9-8A72-5BC95CC4FB44}" dt="2023-03-04T15:56:55.555" v="6"/>
          <pc:sldLayoutMkLst>
            <pc:docMk/>
            <pc:sldMasterMk cId="3474555056" sldId="2147483806"/>
            <pc:sldLayoutMk cId="3731220214" sldId="2147483807"/>
          </pc:sldLayoutMkLst>
        </pc:sldLayoutChg>
        <pc:sldLayoutChg chg="add del mod replId">
          <pc:chgData name="Nammu Griffiths-Johns (2115602)" userId="S::2115602@student.uwtsd.ac.uk::e0e64719-638c-4541-9147-dcf2c1ecb66c" providerId="AD" clId="Web-{C2327074-6BC3-5BC9-8A72-5BC95CC4FB44}" dt="2023-03-04T15:56:55.555" v="6"/>
          <pc:sldLayoutMkLst>
            <pc:docMk/>
            <pc:sldMasterMk cId="3474555056" sldId="2147483806"/>
            <pc:sldLayoutMk cId="3984595808" sldId="2147483808"/>
          </pc:sldLayoutMkLst>
        </pc:sldLayoutChg>
        <pc:sldLayoutChg chg="add del mod replId">
          <pc:chgData name="Nammu Griffiths-Johns (2115602)" userId="S::2115602@student.uwtsd.ac.uk::e0e64719-638c-4541-9147-dcf2c1ecb66c" providerId="AD" clId="Web-{C2327074-6BC3-5BC9-8A72-5BC95CC4FB44}" dt="2023-03-04T15:56:55.555" v="6"/>
          <pc:sldLayoutMkLst>
            <pc:docMk/>
            <pc:sldMasterMk cId="3474555056" sldId="2147483806"/>
            <pc:sldLayoutMk cId="1708345310" sldId="2147483809"/>
          </pc:sldLayoutMkLst>
        </pc:sldLayoutChg>
        <pc:sldLayoutChg chg="add del mod replId">
          <pc:chgData name="Nammu Griffiths-Johns (2115602)" userId="S::2115602@student.uwtsd.ac.uk::e0e64719-638c-4541-9147-dcf2c1ecb66c" providerId="AD" clId="Web-{C2327074-6BC3-5BC9-8A72-5BC95CC4FB44}" dt="2023-03-04T15:56:55.555" v="6"/>
          <pc:sldLayoutMkLst>
            <pc:docMk/>
            <pc:sldMasterMk cId="3474555056" sldId="2147483806"/>
            <pc:sldLayoutMk cId="2286204357" sldId="2147483810"/>
          </pc:sldLayoutMkLst>
        </pc:sldLayoutChg>
        <pc:sldLayoutChg chg="add del mod replId">
          <pc:chgData name="Nammu Griffiths-Johns (2115602)" userId="S::2115602@student.uwtsd.ac.uk::e0e64719-638c-4541-9147-dcf2c1ecb66c" providerId="AD" clId="Web-{C2327074-6BC3-5BC9-8A72-5BC95CC4FB44}" dt="2023-03-04T15:56:55.555" v="6"/>
          <pc:sldLayoutMkLst>
            <pc:docMk/>
            <pc:sldMasterMk cId="3474555056" sldId="2147483806"/>
            <pc:sldLayoutMk cId="1387055985" sldId="2147483811"/>
          </pc:sldLayoutMkLst>
        </pc:sldLayoutChg>
        <pc:sldLayoutChg chg="add del mod replId">
          <pc:chgData name="Nammu Griffiths-Johns (2115602)" userId="S::2115602@student.uwtsd.ac.uk::e0e64719-638c-4541-9147-dcf2c1ecb66c" providerId="AD" clId="Web-{C2327074-6BC3-5BC9-8A72-5BC95CC4FB44}" dt="2023-03-04T15:56:55.555" v="6"/>
          <pc:sldLayoutMkLst>
            <pc:docMk/>
            <pc:sldMasterMk cId="3474555056" sldId="2147483806"/>
            <pc:sldLayoutMk cId="3376026405" sldId="2147483812"/>
          </pc:sldLayoutMkLst>
        </pc:sldLayoutChg>
        <pc:sldLayoutChg chg="add del mod replId">
          <pc:chgData name="Nammu Griffiths-Johns (2115602)" userId="S::2115602@student.uwtsd.ac.uk::e0e64719-638c-4541-9147-dcf2c1ecb66c" providerId="AD" clId="Web-{C2327074-6BC3-5BC9-8A72-5BC95CC4FB44}" dt="2023-03-04T15:56:55.555" v="6"/>
          <pc:sldLayoutMkLst>
            <pc:docMk/>
            <pc:sldMasterMk cId="3474555056" sldId="2147483806"/>
            <pc:sldLayoutMk cId="3918563072" sldId="2147483813"/>
          </pc:sldLayoutMkLst>
        </pc:sldLayoutChg>
        <pc:sldLayoutChg chg="add del mod replId">
          <pc:chgData name="Nammu Griffiths-Johns (2115602)" userId="S::2115602@student.uwtsd.ac.uk::e0e64719-638c-4541-9147-dcf2c1ecb66c" providerId="AD" clId="Web-{C2327074-6BC3-5BC9-8A72-5BC95CC4FB44}" dt="2023-03-04T15:56:55.555" v="6"/>
          <pc:sldLayoutMkLst>
            <pc:docMk/>
            <pc:sldMasterMk cId="3474555056" sldId="2147483806"/>
            <pc:sldLayoutMk cId="1878982540" sldId="2147483814"/>
          </pc:sldLayoutMkLst>
        </pc:sldLayoutChg>
        <pc:sldLayoutChg chg="add del mod replId">
          <pc:chgData name="Nammu Griffiths-Johns (2115602)" userId="S::2115602@student.uwtsd.ac.uk::e0e64719-638c-4541-9147-dcf2c1ecb66c" providerId="AD" clId="Web-{C2327074-6BC3-5BC9-8A72-5BC95CC4FB44}" dt="2023-03-04T15:56:55.555" v="6"/>
          <pc:sldLayoutMkLst>
            <pc:docMk/>
            <pc:sldMasterMk cId="3474555056" sldId="2147483806"/>
            <pc:sldLayoutMk cId="3500717739" sldId="2147483815"/>
          </pc:sldLayoutMkLst>
        </pc:sldLayoutChg>
        <pc:sldLayoutChg chg="add del mod replId">
          <pc:chgData name="Nammu Griffiths-Johns (2115602)" userId="S::2115602@student.uwtsd.ac.uk::e0e64719-638c-4541-9147-dcf2c1ecb66c" providerId="AD" clId="Web-{C2327074-6BC3-5BC9-8A72-5BC95CC4FB44}" dt="2023-03-04T15:56:55.555" v="6"/>
          <pc:sldLayoutMkLst>
            <pc:docMk/>
            <pc:sldMasterMk cId="3474555056" sldId="2147483806"/>
            <pc:sldLayoutMk cId="2833071234" sldId="2147483816"/>
          </pc:sldLayoutMkLst>
        </pc:sldLayoutChg>
        <pc:sldLayoutChg chg="add del mod replId">
          <pc:chgData name="Nammu Griffiths-Johns (2115602)" userId="S::2115602@student.uwtsd.ac.uk::e0e64719-638c-4541-9147-dcf2c1ecb66c" providerId="AD" clId="Web-{C2327074-6BC3-5BC9-8A72-5BC95CC4FB44}" dt="2023-03-04T15:56:55.555" v="6"/>
          <pc:sldLayoutMkLst>
            <pc:docMk/>
            <pc:sldMasterMk cId="3474555056" sldId="2147483806"/>
            <pc:sldLayoutMk cId="2876014055" sldId="2147483817"/>
          </pc:sldLayoutMkLst>
        </pc:sldLayoutChg>
      </pc:sldMasterChg>
      <pc:sldMasterChg chg="add del addSldLayout delSldLayout modSldLayout">
        <pc:chgData name="Nammu Griffiths-Johns (2115602)" userId="S::2115602@student.uwtsd.ac.uk::e0e64719-638c-4541-9147-dcf2c1ecb66c" providerId="AD" clId="Web-{C2327074-6BC3-5BC9-8A72-5BC95CC4FB44}" dt="2023-03-04T15:57:04.133" v="7"/>
        <pc:sldMasterMkLst>
          <pc:docMk/>
          <pc:sldMasterMk cId="2322278256" sldId="2147483818"/>
        </pc:sldMasterMkLst>
        <pc:sldLayoutChg chg="add del mod replId">
          <pc:chgData name="Nammu Griffiths-Johns (2115602)" userId="S::2115602@student.uwtsd.ac.uk::e0e64719-638c-4541-9147-dcf2c1ecb66c" providerId="AD" clId="Web-{C2327074-6BC3-5BC9-8A72-5BC95CC4FB44}" dt="2023-03-04T15:57:04.133" v="7"/>
          <pc:sldLayoutMkLst>
            <pc:docMk/>
            <pc:sldMasterMk cId="2322278256" sldId="2147483818"/>
            <pc:sldLayoutMk cId="4232899699" sldId="2147483819"/>
          </pc:sldLayoutMkLst>
        </pc:sldLayoutChg>
        <pc:sldLayoutChg chg="add del mod replId">
          <pc:chgData name="Nammu Griffiths-Johns (2115602)" userId="S::2115602@student.uwtsd.ac.uk::e0e64719-638c-4541-9147-dcf2c1ecb66c" providerId="AD" clId="Web-{C2327074-6BC3-5BC9-8A72-5BC95CC4FB44}" dt="2023-03-04T15:57:04.133" v="7"/>
          <pc:sldLayoutMkLst>
            <pc:docMk/>
            <pc:sldMasterMk cId="2322278256" sldId="2147483818"/>
            <pc:sldLayoutMk cId="1855034347" sldId="2147483820"/>
          </pc:sldLayoutMkLst>
        </pc:sldLayoutChg>
        <pc:sldLayoutChg chg="add del mod replId">
          <pc:chgData name="Nammu Griffiths-Johns (2115602)" userId="S::2115602@student.uwtsd.ac.uk::e0e64719-638c-4541-9147-dcf2c1ecb66c" providerId="AD" clId="Web-{C2327074-6BC3-5BC9-8A72-5BC95CC4FB44}" dt="2023-03-04T15:57:04.133" v="7"/>
          <pc:sldLayoutMkLst>
            <pc:docMk/>
            <pc:sldMasterMk cId="2322278256" sldId="2147483818"/>
            <pc:sldLayoutMk cId="3730292385" sldId="2147483821"/>
          </pc:sldLayoutMkLst>
        </pc:sldLayoutChg>
        <pc:sldLayoutChg chg="add del mod replId">
          <pc:chgData name="Nammu Griffiths-Johns (2115602)" userId="S::2115602@student.uwtsd.ac.uk::e0e64719-638c-4541-9147-dcf2c1ecb66c" providerId="AD" clId="Web-{C2327074-6BC3-5BC9-8A72-5BC95CC4FB44}" dt="2023-03-04T15:57:04.133" v="7"/>
          <pc:sldLayoutMkLst>
            <pc:docMk/>
            <pc:sldMasterMk cId="2322278256" sldId="2147483818"/>
            <pc:sldLayoutMk cId="381144338" sldId="2147483822"/>
          </pc:sldLayoutMkLst>
        </pc:sldLayoutChg>
        <pc:sldLayoutChg chg="add del mod replId">
          <pc:chgData name="Nammu Griffiths-Johns (2115602)" userId="S::2115602@student.uwtsd.ac.uk::e0e64719-638c-4541-9147-dcf2c1ecb66c" providerId="AD" clId="Web-{C2327074-6BC3-5BC9-8A72-5BC95CC4FB44}" dt="2023-03-04T15:57:04.133" v="7"/>
          <pc:sldLayoutMkLst>
            <pc:docMk/>
            <pc:sldMasterMk cId="2322278256" sldId="2147483818"/>
            <pc:sldLayoutMk cId="4174862445" sldId="2147483823"/>
          </pc:sldLayoutMkLst>
        </pc:sldLayoutChg>
        <pc:sldLayoutChg chg="add del mod replId">
          <pc:chgData name="Nammu Griffiths-Johns (2115602)" userId="S::2115602@student.uwtsd.ac.uk::e0e64719-638c-4541-9147-dcf2c1ecb66c" providerId="AD" clId="Web-{C2327074-6BC3-5BC9-8A72-5BC95CC4FB44}" dt="2023-03-04T15:57:04.133" v="7"/>
          <pc:sldLayoutMkLst>
            <pc:docMk/>
            <pc:sldMasterMk cId="2322278256" sldId="2147483818"/>
            <pc:sldLayoutMk cId="872186502" sldId="2147483824"/>
          </pc:sldLayoutMkLst>
        </pc:sldLayoutChg>
        <pc:sldLayoutChg chg="add del mod replId">
          <pc:chgData name="Nammu Griffiths-Johns (2115602)" userId="S::2115602@student.uwtsd.ac.uk::e0e64719-638c-4541-9147-dcf2c1ecb66c" providerId="AD" clId="Web-{C2327074-6BC3-5BC9-8A72-5BC95CC4FB44}" dt="2023-03-04T15:57:04.133" v="7"/>
          <pc:sldLayoutMkLst>
            <pc:docMk/>
            <pc:sldMasterMk cId="2322278256" sldId="2147483818"/>
            <pc:sldLayoutMk cId="4028564313" sldId="2147483825"/>
          </pc:sldLayoutMkLst>
        </pc:sldLayoutChg>
        <pc:sldLayoutChg chg="add del mod replId">
          <pc:chgData name="Nammu Griffiths-Johns (2115602)" userId="S::2115602@student.uwtsd.ac.uk::e0e64719-638c-4541-9147-dcf2c1ecb66c" providerId="AD" clId="Web-{C2327074-6BC3-5BC9-8A72-5BC95CC4FB44}" dt="2023-03-04T15:57:04.133" v="7"/>
          <pc:sldLayoutMkLst>
            <pc:docMk/>
            <pc:sldMasterMk cId="2322278256" sldId="2147483818"/>
            <pc:sldLayoutMk cId="1043741830" sldId="2147483826"/>
          </pc:sldLayoutMkLst>
        </pc:sldLayoutChg>
        <pc:sldLayoutChg chg="add del mod replId">
          <pc:chgData name="Nammu Griffiths-Johns (2115602)" userId="S::2115602@student.uwtsd.ac.uk::e0e64719-638c-4541-9147-dcf2c1ecb66c" providerId="AD" clId="Web-{C2327074-6BC3-5BC9-8A72-5BC95CC4FB44}" dt="2023-03-04T15:57:04.133" v="7"/>
          <pc:sldLayoutMkLst>
            <pc:docMk/>
            <pc:sldMasterMk cId="2322278256" sldId="2147483818"/>
            <pc:sldLayoutMk cId="998448253" sldId="2147483827"/>
          </pc:sldLayoutMkLst>
        </pc:sldLayoutChg>
        <pc:sldLayoutChg chg="add del mod replId">
          <pc:chgData name="Nammu Griffiths-Johns (2115602)" userId="S::2115602@student.uwtsd.ac.uk::e0e64719-638c-4541-9147-dcf2c1ecb66c" providerId="AD" clId="Web-{C2327074-6BC3-5BC9-8A72-5BC95CC4FB44}" dt="2023-03-04T15:57:04.133" v="7"/>
          <pc:sldLayoutMkLst>
            <pc:docMk/>
            <pc:sldMasterMk cId="2322278256" sldId="2147483818"/>
            <pc:sldLayoutMk cId="2604148981" sldId="2147483828"/>
          </pc:sldLayoutMkLst>
        </pc:sldLayoutChg>
        <pc:sldLayoutChg chg="add del mod replId">
          <pc:chgData name="Nammu Griffiths-Johns (2115602)" userId="S::2115602@student.uwtsd.ac.uk::e0e64719-638c-4541-9147-dcf2c1ecb66c" providerId="AD" clId="Web-{C2327074-6BC3-5BC9-8A72-5BC95CC4FB44}" dt="2023-03-04T15:57:04.133" v="7"/>
          <pc:sldLayoutMkLst>
            <pc:docMk/>
            <pc:sldMasterMk cId="2322278256" sldId="2147483818"/>
            <pc:sldLayoutMk cId="2726349256" sldId="2147483829"/>
          </pc:sldLayoutMkLst>
        </pc:sldLayoutChg>
      </pc:sldMasterChg>
      <pc:sldMasterChg chg="add del addSldLayout delSldLayout modSldLayout">
        <pc:chgData name="Nammu Griffiths-Johns (2115602)" userId="S::2115602@student.uwtsd.ac.uk::e0e64719-638c-4541-9147-dcf2c1ecb66c" providerId="AD" clId="Web-{C2327074-6BC3-5BC9-8A72-5BC95CC4FB44}" dt="2023-03-04T15:57:18.946" v="8"/>
        <pc:sldMasterMkLst>
          <pc:docMk/>
          <pc:sldMasterMk cId="1450124336" sldId="2147483830"/>
        </pc:sldMasterMkLst>
        <pc:sldLayoutChg chg="add del mod replId">
          <pc:chgData name="Nammu Griffiths-Johns (2115602)" userId="S::2115602@student.uwtsd.ac.uk::e0e64719-638c-4541-9147-dcf2c1ecb66c" providerId="AD" clId="Web-{C2327074-6BC3-5BC9-8A72-5BC95CC4FB44}" dt="2023-03-04T15:57:18.946" v="8"/>
          <pc:sldLayoutMkLst>
            <pc:docMk/>
            <pc:sldMasterMk cId="1450124336" sldId="2147483830"/>
            <pc:sldLayoutMk cId="2138817829" sldId="2147483831"/>
          </pc:sldLayoutMkLst>
        </pc:sldLayoutChg>
        <pc:sldLayoutChg chg="add del mod replId">
          <pc:chgData name="Nammu Griffiths-Johns (2115602)" userId="S::2115602@student.uwtsd.ac.uk::e0e64719-638c-4541-9147-dcf2c1ecb66c" providerId="AD" clId="Web-{C2327074-6BC3-5BC9-8A72-5BC95CC4FB44}" dt="2023-03-04T15:57:18.946" v="8"/>
          <pc:sldLayoutMkLst>
            <pc:docMk/>
            <pc:sldMasterMk cId="1450124336" sldId="2147483830"/>
            <pc:sldLayoutMk cId="3214678370" sldId="2147483832"/>
          </pc:sldLayoutMkLst>
        </pc:sldLayoutChg>
        <pc:sldLayoutChg chg="add del mod replId">
          <pc:chgData name="Nammu Griffiths-Johns (2115602)" userId="S::2115602@student.uwtsd.ac.uk::e0e64719-638c-4541-9147-dcf2c1ecb66c" providerId="AD" clId="Web-{C2327074-6BC3-5BC9-8A72-5BC95CC4FB44}" dt="2023-03-04T15:57:18.946" v="8"/>
          <pc:sldLayoutMkLst>
            <pc:docMk/>
            <pc:sldMasterMk cId="1450124336" sldId="2147483830"/>
            <pc:sldLayoutMk cId="4104624417" sldId="2147483833"/>
          </pc:sldLayoutMkLst>
        </pc:sldLayoutChg>
        <pc:sldLayoutChg chg="add del mod replId">
          <pc:chgData name="Nammu Griffiths-Johns (2115602)" userId="S::2115602@student.uwtsd.ac.uk::e0e64719-638c-4541-9147-dcf2c1ecb66c" providerId="AD" clId="Web-{C2327074-6BC3-5BC9-8A72-5BC95CC4FB44}" dt="2023-03-04T15:57:18.946" v="8"/>
          <pc:sldLayoutMkLst>
            <pc:docMk/>
            <pc:sldMasterMk cId="1450124336" sldId="2147483830"/>
            <pc:sldLayoutMk cId="4018503181" sldId="2147483834"/>
          </pc:sldLayoutMkLst>
        </pc:sldLayoutChg>
        <pc:sldLayoutChg chg="add del mod replId">
          <pc:chgData name="Nammu Griffiths-Johns (2115602)" userId="S::2115602@student.uwtsd.ac.uk::e0e64719-638c-4541-9147-dcf2c1ecb66c" providerId="AD" clId="Web-{C2327074-6BC3-5BC9-8A72-5BC95CC4FB44}" dt="2023-03-04T15:57:18.946" v="8"/>
          <pc:sldLayoutMkLst>
            <pc:docMk/>
            <pc:sldMasterMk cId="1450124336" sldId="2147483830"/>
            <pc:sldLayoutMk cId="2867074704" sldId="2147483835"/>
          </pc:sldLayoutMkLst>
        </pc:sldLayoutChg>
        <pc:sldLayoutChg chg="add del mod replId">
          <pc:chgData name="Nammu Griffiths-Johns (2115602)" userId="S::2115602@student.uwtsd.ac.uk::e0e64719-638c-4541-9147-dcf2c1ecb66c" providerId="AD" clId="Web-{C2327074-6BC3-5BC9-8A72-5BC95CC4FB44}" dt="2023-03-04T15:57:18.946" v="8"/>
          <pc:sldLayoutMkLst>
            <pc:docMk/>
            <pc:sldMasterMk cId="1450124336" sldId="2147483830"/>
            <pc:sldLayoutMk cId="3630589828" sldId="2147483836"/>
          </pc:sldLayoutMkLst>
        </pc:sldLayoutChg>
        <pc:sldLayoutChg chg="add del mod replId">
          <pc:chgData name="Nammu Griffiths-Johns (2115602)" userId="S::2115602@student.uwtsd.ac.uk::e0e64719-638c-4541-9147-dcf2c1ecb66c" providerId="AD" clId="Web-{C2327074-6BC3-5BC9-8A72-5BC95CC4FB44}" dt="2023-03-04T15:57:18.946" v="8"/>
          <pc:sldLayoutMkLst>
            <pc:docMk/>
            <pc:sldMasterMk cId="1450124336" sldId="2147483830"/>
            <pc:sldLayoutMk cId="832911014" sldId="2147483837"/>
          </pc:sldLayoutMkLst>
        </pc:sldLayoutChg>
        <pc:sldLayoutChg chg="add del mod replId">
          <pc:chgData name="Nammu Griffiths-Johns (2115602)" userId="S::2115602@student.uwtsd.ac.uk::e0e64719-638c-4541-9147-dcf2c1ecb66c" providerId="AD" clId="Web-{C2327074-6BC3-5BC9-8A72-5BC95CC4FB44}" dt="2023-03-04T15:57:18.946" v="8"/>
          <pc:sldLayoutMkLst>
            <pc:docMk/>
            <pc:sldMasterMk cId="1450124336" sldId="2147483830"/>
            <pc:sldLayoutMk cId="3888644060" sldId="2147483838"/>
          </pc:sldLayoutMkLst>
        </pc:sldLayoutChg>
        <pc:sldLayoutChg chg="add del mod replId">
          <pc:chgData name="Nammu Griffiths-Johns (2115602)" userId="S::2115602@student.uwtsd.ac.uk::e0e64719-638c-4541-9147-dcf2c1ecb66c" providerId="AD" clId="Web-{C2327074-6BC3-5BC9-8A72-5BC95CC4FB44}" dt="2023-03-04T15:57:18.946" v="8"/>
          <pc:sldLayoutMkLst>
            <pc:docMk/>
            <pc:sldMasterMk cId="1450124336" sldId="2147483830"/>
            <pc:sldLayoutMk cId="6817880" sldId="2147483839"/>
          </pc:sldLayoutMkLst>
        </pc:sldLayoutChg>
        <pc:sldLayoutChg chg="add del mod replId">
          <pc:chgData name="Nammu Griffiths-Johns (2115602)" userId="S::2115602@student.uwtsd.ac.uk::e0e64719-638c-4541-9147-dcf2c1ecb66c" providerId="AD" clId="Web-{C2327074-6BC3-5BC9-8A72-5BC95CC4FB44}" dt="2023-03-04T15:57:18.946" v="8"/>
          <pc:sldLayoutMkLst>
            <pc:docMk/>
            <pc:sldMasterMk cId="1450124336" sldId="2147483830"/>
            <pc:sldLayoutMk cId="769057845" sldId="2147483840"/>
          </pc:sldLayoutMkLst>
        </pc:sldLayoutChg>
        <pc:sldLayoutChg chg="add del mod replId">
          <pc:chgData name="Nammu Griffiths-Johns (2115602)" userId="S::2115602@student.uwtsd.ac.uk::e0e64719-638c-4541-9147-dcf2c1ecb66c" providerId="AD" clId="Web-{C2327074-6BC3-5BC9-8A72-5BC95CC4FB44}" dt="2023-03-04T15:57:18.946" v="8"/>
          <pc:sldLayoutMkLst>
            <pc:docMk/>
            <pc:sldMasterMk cId="1450124336" sldId="2147483830"/>
            <pc:sldLayoutMk cId="1756221047" sldId="2147483841"/>
          </pc:sldLayoutMkLst>
        </pc:sldLayoutChg>
        <pc:sldLayoutChg chg="add del mod replId">
          <pc:chgData name="Nammu Griffiths-Johns (2115602)" userId="S::2115602@student.uwtsd.ac.uk::e0e64719-638c-4541-9147-dcf2c1ecb66c" providerId="AD" clId="Web-{C2327074-6BC3-5BC9-8A72-5BC95CC4FB44}" dt="2023-03-04T15:57:18.946" v="8"/>
          <pc:sldLayoutMkLst>
            <pc:docMk/>
            <pc:sldMasterMk cId="1450124336" sldId="2147483830"/>
            <pc:sldLayoutMk cId="1472566125" sldId="2147483842"/>
          </pc:sldLayoutMkLst>
        </pc:sldLayoutChg>
        <pc:sldLayoutChg chg="add del mod replId">
          <pc:chgData name="Nammu Griffiths-Johns (2115602)" userId="S::2115602@student.uwtsd.ac.uk::e0e64719-638c-4541-9147-dcf2c1ecb66c" providerId="AD" clId="Web-{C2327074-6BC3-5BC9-8A72-5BC95CC4FB44}" dt="2023-03-04T15:57:18.946" v="8"/>
          <pc:sldLayoutMkLst>
            <pc:docMk/>
            <pc:sldMasterMk cId="1450124336" sldId="2147483830"/>
            <pc:sldLayoutMk cId="2014443712" sldId="2147483843"/>
          </pc:sldLayoutMkLst>
        </pc:sldLayoutChg>
        <pc:sldLayoutChg chg="add del mod replId">
          <pc:chgData name="Nammu Griffiths-Johns (2115602)" userId="S::2115602@student.uwtsd.ac.uk::e0e64719-638c-4541-9147-dcf2c1ecb66c" providerId="AD" clId="Web-{C2327074-6BC3-5BC9-8A72-5BC95CC4FB44}" dt="2023-03-04T15:57:18.946" v="8"/>
          <pc:sldLayoutMkLst>
            <pc:docMk/>
            <pc:sldMasterMk cId="1450124336" sldId="2147483830"/>
            <pc:sldLayoutMk cId="4215256265" sldId="2147483844"/>
          </pc:sldLayoutMkLst>
        </pc:sldLayoutChg>
        <pc:sldLayoutChg chg="add del mod replId">
          <pc:chgData name="Nammu Griffiths-Johns (2115602)" userId="S::2115602@student.uwtsd.ac.uk::e0e64719-638c-4541-9147-dcf2c1ecb66c" providerId="AD" clId="Web-{C2327074-6BC3-5BC9-8A72-5BC95CC4FB44}" dt="2023-03-04T15:57:18.946" v="8"/>
          <pc:sldLayoutMkLst>
            <pc:docMk/>
            <pc:sldMasterMk cId="1450124336" sldId="2147483830"/>
            <pc:sldLayoutMk cId="2336535450" sldId="2147483845"/>
          </pc:sldLayoutMkLst>
        </pc:sldLayoutChg>
        <pc:sldLayoutChg chg="add del mod replId">
          <pc:chgData name="Nammu Griffiths-Johns (2115602)" userId="S::2115602@student.uwtsd.ac.uk::e0e64719-638c-4541-9147-dcf2c1ecb66c" providerId="AD" clId="Web-{C2327074-6BC3-5BC9-8A72-5BC95CC4FB44}" dt="2023-03-04T15:57:18.946" v="8"/>
          <pc:sldLayoutMkLst>
            <pc:docMk/>
            <pc:sldMasterMk cId="1450124336" sldId="2147483830"/>
            <pc:sldLayoutMk cId="3047685959" sldId="2147483846"/>
          </pc:sldLayoutMkLst>
        </pc:sldLayoutChg>
        <pc:sldLayoutChg chg="add del mod replId">
          <pc:chgData name="Nammu Griffiths-Johns (2115602)" userId="S::2115602@student.uwtsd.ac.uk::e0e64719-638c-4541-9147-dcf2c1ecb66c" providerId="AD" clId="Web-{C2327074-6BC3-5BC9-8A72-5BC95CC4FB44}" dt="2023-03-04T15:57:18.946" v="8"/>
          <pc:sldLayoutMkLst>
            <pc:docMk/>
            <pc:sldMasterMk cId="1450124336" sldId="2147483830"/>
            <pc:sldLayoutMk cId="16936308" sldId="2147483847"/>
          </pc:sldLayoutMkLst>
        </pc:sldLayoutChg>
      </pc:sldMasterChg>
      <pc:sldMasterChg chg="add del addSldLayout delSldLayout modSldLayout">
        <pc:chgData name="Nammu Griffiths-Johns (2115602)" userId="S::2115602@student.uwtsd.ac.uk::e0e64719-638c-4541-9147-dcf2c1ecb66c" providerId="AD" clId="Web-{C2327074-6BC3-5BC9-8A72-5BC95CC4FB44}" dt="2023-03-04T15:57:23.946" v="9"/>
        <pc:sldMasterMkLst>
          <pc:docMk/>
          <pc:sldMasterMk cId="1298692883" sldId="2147483848"/>
        </pc:sldMasterMkLst>
        <pc:sldLayoutChg chg="add del mod replId">
          <pc:chgData name="Nammu Griffiths-Johns (2115602)" userId="S::2115602@student.uwtsd.ac.uk::e0e64719-638c-4541-9147-dcf2c1ecb66c" providerId="AD" clId="Web-{C2327074-6BC3-5BC9-8A72-5BC95CC4FB44}" dt="2023-03-04T15:57:23.946" v="9"/>
          <pc:sldLayoutMkLst>
            <pc:docMk/>
            <pc:sldMasterMk cId="1298692883" sldId="2147483848"/>
            <pc:sldLayoutMk cId="3978658837" sldId="2147483849"/>
          </pc:sldLayoutMkLst>
        </pc:sldLayoutChg>
        <pc:sldLayoutChg chg="add del mod replId">
          <pc:chgData name="Nammu Griffiths-Johns (2115602)" userId="S::2115602@student.uwtsd.ac.uk::e0e64719-638c-4541-9147-dcf2c1ecb66c" providerId="AD" clId="Web-{C2327074-6BC3-5BC9-8A72-5BC95CC4FB44}" dt="2023-03-04T15:57:23.946" v="9"/>
          <pc:sldLayoutMkLst>
            <pc:docMk/>
            <pc:sldMasterMk cId="1298692883" sldId="2147483848"/>
            <pc:sldLayoutMk cId="2742330535" sldId="2147483850"/>
          </pc:sldLayoutMkLst>
        </pc:sldLayoutChg>
        <pc:sldLayoutChg chg="add del mod replId">
          <pc:chgData name="Nammu Griffiths-Johns (2115602)" userId="S::2115602@student.uwtsd.ac.uk::e0e64719-638c-4541-9147-dcf2c1ecb66c" providerId="AD" clId="Web-{C2327074-6BC3-5BC9-8A72-5BC95CC4FB44}" dt="2023-03-04T15:57:23.946" v="9"/>
          <pc:sldLayoutMkLst>
            <pc:docMk/>
            <pc:sldMasterMk cId="1298692883" sldId="2147483848"/>
            <pc:sldLayoutMk cId="3132296774" sldId="2147483851"/>
          </pc:sldLayoutMkLst>
        </pc:sldLayoutChg>
        <pc:sldLayoutChg chg="add del mod replId">
          <pc:chgData name="Nammu Griffiths-Johns (2115602)" userId="S::2115602@student.uwtsd.ac.uk::e0e64719-638c-4541-9147-dcf2c1ecb66c" providerId="AD" clId="Web-{C2327074-6BC3-5BC9-8A72-5BC95CC4FB44}" dt="2023-03-04T15:57:23.946" v="9"/>
          <pc:sldLayoutMkLst>
            <pc:docMk/>
            <pc:sldMasterMk cId="1298692883" sldId="2147483848"/>
            <pc:sldLayoutMk cId="2972362147" sldId="2147483852"/>
          </pc:sldLayoutMkLst>
        </pc:sldLayoutChg>
        <pc:sldLayoutChg chg="add del mod replId">
          <pc:chgData name="Nammu Griffiths-Johns (2115602)" userId="S::2115602@student.uwtsd.ac.uk::e0e64719-638c-4541-9147-dcf2c1ecb66c" providerId="AD" clId="Web-{C2327074-6BC3-5BC9-8A72-5BC95CC4FB44}" dt="2023-03-04T15:57:23.946" v="9"/>
          <pc:sldLayoutMkLst>
            <pc:docMk/>
            <pc:sldMasterMk cId="1298692883" sldId="2147483848"/>
            <pc:sldLayoutMk cId="150950808" sldId="2147483853"/>
          </pc:sldLayoutMkLst>
        </pc:sldLayoutChg>
        <pc:sldLayoutChg chg="add del mod replId">
          <pc:chgData name="Nammu Griffiths-Johns (2115602)" userId="S::2115602@student.uwtsd.ac.uk::e0e64719-638c-4541-9147-dcf2c1ecb66c" providerId="AD" clId="Web-{C2327074-6BC3-5BC9-8A72-5BC95CC4FB44}" dt="2023-03-04T15:57:23.946" v="9"/>
          <pc:sldLayoutMkLst>
            <pc:docMk/>
            <pc:sldMasterMk cId="1298692883" sldId="2147483848"/>
            <pc:sldLayoutMk cId="1472338038" sldId="2147483854"/>
          </pc:sldLayoutMkLst>
        </pc:sldLayoutChg>
        <pc:sldLayoutChg chg="add del mod replId">
          <pc:chgData name="Nammu Griffiths-Johns (2115602)" userId="S::2115602@student.uwtsd.ac.uk::e0e64719-638c-4541-9147-dcf2c1ecb66c" providerId="AD" clId="Web-{C2327074-6BC3-5BC9-8A72-5BC95CC4FB44}" dt="2023-03-04T15:57:23.946" v="9"/>
          <pc:sldLayoutMkLst>
            <pc:docMk/>
            <pc:sldMasterMk cId="1298692883" sldId="2147483848"/>
            <pc:sldLayoutMk cId="4105523578" sldId="2147483855"/>
          </pc:sldLayoutMkLst>
        </pc:sldLayoutChg>
        <pc:sldLayoutChg chg="add del mod replId">
          <pc:chgData name="Nammu Griffiths-Johns (2115602)" userId="S::2115602@student.uwtsd.ac.uk::e0e64719-638c-4541-9147-dcf2c1ecb66c" providerId="AD" clId="Web-{C2327074-6BC3-5BC9-8A72-5BC95CC4FB44}" dt="2023-03-04T15:57:23.946" v="9"/>
          <pc:sldLayoutMkLst>
            <pc:docMk/>
            <pc:sldMasterMk cId="1298692883" sldId="2147483848"/>
            <pc:sldLayoutMk cId="3587570622" sldId="2147483856"/>
          </pc:sldLayoutMkLst>
        </pc:sldLayoutChg>
        <pc:sldLayoutChg chg="add del mod replId">
          <pc:chgData name="Nammu Griffiths-Johns (2115602)" userId="S::2115602@student.uwtsd.ac.uk::e0e64719-638c-4541-9147-dcf2c1ecb66c" providerId="AD" clId="Web-{C2327074-6BC3-5BC9-8A72-5BC95CC4FB44}" dt="2023-03-04T15:57:23.946" v="9"/>
          <pc:sldLayoutMkLst>
            <pc:docMk/>
            <pc:sldMasterMk cId="1298692883" sldId="2147483848"/>
            <pc:sldLayoutMk cId="1461875951" sldId="2147483857"/>
          </pc:sldLayoutMkLst>
        </pc:sldLayoutChg>
        <pc:sldLayoutChg chg="add del mod replId">
          <pc:chgData name="Nammu Griffiths-Johns (2115602)" userId="S::2115602@student.uwtsd.ac.uk::e0e64719-638c-4541-9147-dcf2c1ecb66c" providerId="AD" clId="Web-{C2327074-6BC3-5BC9-8A72-5BC95CC4FB44}" dt="2023-03-04T15:57:23.946" v="9"/>
          <pc:sldLayoutMkLst>
            <pc:docMk/>
            <pc:sldMasterMk cId="1298692883" sldId="2147483848"/>
            <pc:sldLayoutMk cId="2717903430" sldId="2147483858"/>
          </pc:sldLayoutMkLst>
        </pc:sldLayoutChg>
        <pc:sldLayoutChg chg="add del mod replId">
          <pc:chgData name="Nammu Griffiths-Johns (2115602)" userId="S::2115602@student.uwtsd.ac.uk::e0e64719-638c-4541-9147-dcf2c1ecb66c" providerId="AD" clId="Web-{C2327074-6BC3-5BC9-8A72-5BC95CC4FB44}" dt="2023-03-04T15:57:23.946" v="9"/>
          <pc:sldLayoutMkLst>
            <pc:docMk/>
            <pc:sldMasterMk cId="1298692883" sldId="2147483848"/>
            <pc:sldLayoutMk cId="1680144598" sldId="2147483859"/>
          </pc:sldLayoutMkLst>
        </pc:sldLayoutChg>
      </pc:sldMasterChg>
      <pc:sldMasterChg chg="add del addSldLayout delSldLayout modSldLayout">
        <pc:chgData name="Nammu Griffiths-Johns (2115602)" userId="S::2115602@student.uwtsd.ac.uk::e0e64719-638c-4541-9147-dcf2c1ecb66c" providerId="AD" clId="Web-{C2327074-6BC3-5BC9-8A72-5BC95CC4FB44}" dt="2023-03-04T15:57:25.915" v="10"/>
        <pc:sldMasterMkLst>
          <pc:docMk/>
          <pc:sldMasterMk cId="506642453" sldId="2147483860"/>
        </pc:sldMasterMkLst>
        <pc:sldLayoutChg chg="add del mod replId">
          <pc:chgData name="Nammu Griffiths-Johns (2115602)" userId="S::2115602@student.uwtsd.ac.uk::e0e64719-638c-4541-9147-dcf2c1ecb66c" providerId="AD" clId="Web-{C2327074-6BC3-5BC9-8A72-5BC95CC4FB44}" dt="2023-03-04T15:57:25.915" v="10"/>
          <pc:sldLayoutMkLst>
            <pc:docMk/>
            <pc:sldMasterMk cId="506642453" sldId="2147483860"/>
            <pc:sldLayoutMk cId="3692143297" sldId="2147483861"/>
          </pc:sldLayoutMkLst>
        </pc:sldLayoutChg>
        <pc:sldLayoutChg chg="add del mod replId">
          <pc:chgData name="Nammu Griffiths-Johns (2115602)" userId="S::2115602@student.uwtsd.ac.uk::e0e64719-638c-4541-9147-dcf2c1ecb66c" providerId="AD" clId="Web-{C2327074-6BC3-5BC9-8A72-5BC95CC4FB44}" dt="2023-03-04T15:57:25.915" v="10"/>
          <pc:sldLayoutMkLst>
            <pc:docMk/>
            <pc:sldMasterMk cId="506642453" sldId="2147483860"/>
            <pc:sldLayoutMk cId="529047852" sldId="2147483862"/>
          </pc:sldLayoutMkLst>
        </pc:sldLayoutChg>
        <pc:sldLayoutChg chg="add del mod replId">
          <pc:chgData name="Nammu Griffiths-Johns (2115602)" userId="S::2115602@student.uwtsd.ac.uk::e0e64719-638c-4541-9147-dcf2c1ecb66c" providerId="AD" clId="Web-{C2327074-6BC3-5BC9-8A72-5BC95CC4FB44}" dt="2023-03-04T15:57:25.915" v="10"/>
          <pc:sldLayoutMkLst>
            <pc:docMk/>
            <pc:sldMasterMk cId="506642453" sldId="2147483860"/>
            <pc:sldLayoutMk cId="2665319816" sldId="2147483863"/>
          </pc:sldLayoutMkLst>
        </pc:sldLayoutChg>
        <pc:sldLayoutChg chg="add del mod replId">
          <pc:chgData name="Nammu Griffiths-Johns (2115602)" userId="S::2115602@student.uwtsd.ac.uk::e0e64719-638c-4541-9147-dcf2c1ecb66c" providerId="AD" clId="Web-{C2327074-6BC3-5BC9-8A72-5BC95CC4FB44}" dt="2023-03-04T15:57:25.915" v="10"/>
          <pc:sldLayoutMkLst>
            <pc:docMk/>
            <pc:sldMasterMk cId="506642453" sldId="2147483860"/>
            <pc:sldLayoutMk cId="3990222203" sldId="2147483864"/>
          </pc:sldLayoutMkLst>
        </pc:sldLayoutChg>
        <pc:sldLayoutChg chg="add del mod replId">
          <pc:chgData name="Nammu Griffiths-Johns (2115602)" userId="S::2115602@student.uwtsd.ac.uk::e0e64719-638c-4541-9147-dcf2c1ecb66c" providerId="AD" clId="Web-{C2327074-6BC3-5BC9-8A72-5BC95CC4FB44}" dt="2023-03-04T15:57:25.915" v="10"/>
          <pc:sldLayoutMkLst>
            <pc:docMk/>
            <pc:sldMasterMk cId="506642453" sldId="2147483860"/>
            <pc:sldLayoutMk cId="1224323608" sldId="2147483865"/>
          </pc:sldLayoutMkLst>
        </pc:sldLayoutChg>
        <pc:sldLayoutChg chg="add del mod replId">
          <pc:chgData name="Nammu Griffiths-Johns (2115602)" userId="S::2115602@student.uwtsd.ac.uk::e0e64719-638c-4541-9147-dcf2c1ecb66c" providerId="AD" clId="Web-{C2327074-6BC3-5BC9-8A72-5BC95CC4FB44}" dt="2023-03-04T15:57:25.915" v="10"/>
          <pc:sldLayoutMkLst>
            <pc:docMk/>
            <pc:sldMasterMk cId="506642453" sldId="2147483860"/>
            <pc:sldLayoutMk cId="3091334442" sldId="2147483866"/>
          </pc:sldLayoutMkLst>
        </pc:sldLayoutChg>
        <pc:sldLayoutChg chg="add del mod replId">
          <pc:chgData name="Nammu Griffiths-Johns (2115602)" userId="S::2115602@student.uwtsd.ac.uk::e0e64719-638c-4541-9147-dcf2c1ecb66c" providerId="AD" clId="Web-{C2327074-6BC3-5BC9-8A72-5BC95CC4FB44}" dt="2023-03-04T15:57:25.915" v="10"/>
          <pc:sldLayoutMkLst>
            <pc:docMk/>
            <pc:sldMasterMk cId="506642453" sldId="2147483860"/>
            <pc:sldLayoutMk cId="1226808322" sldId="2147483867"/>
          </pc:sldLayoutMkLst>
        </pc:sldLayoutChg>
        <pc:sldLayoutChg chg="add del mod replId">
          <pc:chgData name="Nammu Griffiths-Johns (2115602)" userId="S::2115602@student.uwtsd.ac.uk::e0e64719-638c-4541-9147-dcf2c1ecb66c" providerId="AD" clId="Web-{C2327074-6BC3-5BC9-8A72-5BC95CC4FB44}" dt="2023-03-04T15:57:25.915" v="10"/>
          <pc:sldLayoutMkLst>
            <pc:docMk/>
            <pc:sldMasterMk cId="506642453" sldId="2147483860"/>
            <pc:sldLayoutMk cId="3492719073" sldId="2147483868"/>
          </pc:sldLayoutMkLst>
        </pc:sldLayoutChg>
        <pc:sldLayoutChg chg="add del mod replId">
          <pc:chgData name="Nammu Griffiths-Johns (2115602)" userId="S::2115602@student.uwtsd.ac.uk::e0e64719-638c-4541-9147-dcf2c1ecb66c" providerId="AD" clId="Web-{C2327074-6BC3-5BC9-8A72-5BC95CC4FB44}" dt="2023-03-04T15:57:25.915" v="10"/>
          <pc:sldLayoutMkLst>
            <pc:docMk/>
            <pc:sldMasterMk cId="506642453" sldId="2147483860"/>
            <pc:sldLayoutMk cId="3881981306" sldId="2147483869"/>
          </pc:sldLayoutMkLst>
        </pc:sldLayoutChg>
        <pc:sldLayoutChg chg="add del mod replId">
          <pc:chgData name="Nammu Griffiths-Johns (2115602)" userId="S::2115602@student.uwtsd.ac.uk::e0e64719-638c-4541-9147-dcf2c1ecb66c" providerId="AD" clId="Web-{C2327074-6BC3-5BC9-8A72-5BC95CC4FB44}" dt="2023-03-04T15:57:25.915" v="10"/>
          <pc:sldLayoutMkLst>
            <pc:docMk/>
            <pc:sldMasterMk cId="506642453" sldId="2147483860"/>
            <pc:sldLayoutMk cId="3314343747" sldId="2147483870"/>
          </pc:sldLayoutMkLst>
        </pc:sldLayoutChg>
        <pc:sldLayoutChg chg="add del mod replId">
          <pc:chgData name="Nammu Griffiths-Johns (2115602)" userId="S::2115602@student.uwtsd.ac.uk::e0e64719-638c-4541-9147-dcf2c1ecb66c" providerId="AD" clId="Web-{C2327074-6BC3-5BC9-8A72-5BC95CC4FB44}" dt="2023-03-04T15:57:25.915" v="10"/>
          <pc:sldLayoutMkLst>
            <pc:docMk/>
            <pc:sldMasterMk cId="506642453" sldId="2147483860"/>
            <pc:sldLayoutMk cId="3484451844" sldId="2147483871"/>
          </pc:sldLayoutMkLst>
        </pc:sldLayoutChg>
      </pc:sldMasterChg>
      <pc:sldMasterChg chg="add del addSldLayout delSldLayout modSldLayout">
        <pc:chgData name="Nammu Griffiths-Johns (2115602)" userId="S::2115602@student.uwtsd.ac.uk::e0e64719-638c-4541-9147-dcf2c1ecb66c" providerId="AD" clId="Web-{C2327074-6BC3-5BC9-8A72-5BC95CC4FB44}" dt="2023-03-04T15:57:27.337" v="11"/>
        <pc:sldMasterMkLst>
          <pc:docMk/>
          <pc:sldMasterMk cId="815422359" sldId="2147483872"/>
        </pc:sldMasterMkLst>
        <pc:sldLayoutChg chg="add del mod replId">
          <pc:chgData name="Nammu Griffiths-Johns (2115602)" userId="S::2115602@student.uwtsd.ac.uk::e0e64719-638c-4541-9147-dcf2c1ecb66c" providerId="AD" clId="Web-{C2327074-6BC3-5BC9-8A72-5BC95CC4FB44}" dt="2023-03-04T15:57:27.337" v="11"/>
          <pc:sldLayoutMkLst>
            <pc:docMk/>
            <pc:sldMasterMk cId="815422359" sldId="2147483872"/>
            <pc:sldLayoutMk cId="2294883184" sldId="2147483873"/>
          </pc:sldLayoutMkLst>
        </pc:sldLayoutChg>
        <pc:sldLayoutChg chg="add del mod replId">
          <pc:chgData name="Nammu Griffiths-Johns (2115602)" userId="S::2115602@student.uwtsd.ac.uk::e0e64719-638c-4541-9147-dcf2c1ecb66c" providerId="AD" clId="Web-{C2327074-6BC3-5BC9-8A72-5BC95CC4FB44}" dt="2023-03-04T15:57:27.337" v="11"/>
          <pc:sldLayoutMkLst>
            <pc:docMk/>
            <pc:sldMasterMk cId="815422359" sldId="2147483872"/>
            <pc:sldLayoutMk cId="2835348472" sldId="2147483874"/>
          </pc:sldLayoutMkLst>
        </pc:sldLayoutChg>
        <pc:sldLayoutChg chg="add del mod replId">
          <pc:chgData name="Nammu Griffiths-Johns (2115602)" userId="S::2115602@student.uwtsd.ac.uk::e0e64719-638c-4541-9147-dcf2c1ecb66c" providerId="AD" clId="Web-{C2327074-6BC3-5BC9-8A72-5BC95CC4FB44}" dt="2023-03-04T15:57:27.337" v="11"/>
          <pc:sldLayoutMkLst>
            <pc:docMk/>
            <pc:sldMasterMk cId="815422359" sldId="2147483872"/>
            <pc:sldLayoutMk cId="1894143167" sldId="2147483875"/>
          </pc:sldLayoutMkLst>
        </pc:sldLayoutChg>
        <pc:sldLayoutChg chg="add del mod replId">
          <pc:chgData name="Nammu Griffiths-Johns (2115602)" userId="S::2115602@student.uwtsd.ac.uk::e0e64719-638c-4541-9147-dcf2c1ecb66c" providerId="AD" clId="Web-{C2327074-6BC3-5BC9-8A72-5BC95CC4FB44}" dt="2023-03-04T15:57:27.337" v="11"/>
          <pc:sldLayoutMkLst>
            <pc:docMk/>
            <pc:sldMasterMk cId="815422359" sldId="2147483872"/>
            <pc:sldLayoutMk cId="1217318186" sldId="2147483876"/>
          </pc:sldLayoutMkLst>
        </pc:sldLayoutChg>
        <pc:sldLayoutChg chg="add del mod replId">
          <pc:chgData name="Nammu Griffiths-Johns (2115602)" userId="S::2115602@student.uwtsd.ac.uk::e0e64719-638c-4541-9147-dcf2c1ecb66c" providerId="AD" clId="Web-{C2327074-6BC3-5BC9-8A72-5BC95CC4FB44}" dt="2023-03-04T15:57:27.337" v="11"/>
          <pc:sldLayoutMkLst>
            <pc:docMk/>
            <pc:sldMasterMk cId="815422359" sldId="2147483872"/>
            <pc:sldLayoutMk cId="1293349473" sldId="2147483877"/>
          </pc:sldLayoutMkLst>
        </pc:sldLayoutChg>
        <pc:sldLayoutChg chg="add del mod replId">
          <pc:chgData name="Nammu Griffiths-Johns (2115602)" userId="S::2115602@student.uwtsd.ac.uk::e0e64719-638c-4541-9147-dcf2c1ecb66c" providerId="AD" clId="Web-{C2327074-6BC3-5BC9-8A72-5BC95CC4FB44}" dt="2023-03-04T15:57:27.337" v="11"/>
          <pc:sldLayoutMkLst>
            <pc:docMk/>
            <pc:sldMasterMk cId="815422359" sldId="2147483872"/>
            <pc:sldLayoutMk cId="9162815" sldId="2147483878"/>
          </pc:sldLayoutMkLst>
        </pc:sldLayoutChg>
        <pc:sldLayoutChg chg="add del mod replId">
          <pc:chgData name="Nammu Griffiths-Johns (2115602)" userId="S::2115602@student.uwtsd.ac.uk::e0e64719-638c-4541-9147-dcf2c1ecb66c" providerId="AD" clId="Web-{C2327074-6BC3-5BC9-8A72-5BC95CC4FB44}" dt="2023-03-04T15:57:27.337" v="11"/>
          <pc:sldLayoutMkLst>
            <pc:docMk/>
            <pc:sldMasterMk cId="815422359" sldId="2147483872"/>
            <pc:sldLayoutMk cId="1527954569" sldId="2147483879"/>
          </pc:sldLayoutMkLst>
        </pc:sldLayoutChg>
        <pc:sldLayoutChg chg="add del mod replId">
          <pc:chgData name="Nammu Griffiths-Johns (2115602)" userId="S::2115602@student.uwtsd.ac.uk::e0e64719-638c-4541-9147-dcf2c1ecb66c" providerId="AD" clId="Web-{C2327074-6BC3-5BC9-8A72-5BC95CC4FB44}" dt="2023-03-04T15:57:27.337" v="11"/>
          <pc:sldLayoutMkLst>
            <pc:docMk/>
            <pc:sldMasterMk cId="815422359" sldId="2147483872"/>
            <pc:sldLayoutMk cId="1307906123" sldId="2147483880"/>
          </pc:sldLayoutMkLst>
        </pc:sldLayoutChg>
        <pc:sldLayoutChg chg="add del mod replId">
          <pc:chgData name="Nammu Griffiths-Johns (2115602)" userId="S::2115602@student.uwtsd.ac.uk::e0e64719-638c-4541-9147-dcf2c1ecb66c" providerId="AD" clId="Web-{C2327074-6BC3-5BC9-8A72-5BC95CC4FB44}" dt="2023-03-04T15:57:27.337" v="11"/>
          <pc:sldLayoutMkLst>
            <pc:docMk/>
            <pc:sldMasterMk cId="815422359" sldId="2147483872"/>
            <pc:sldLayoutMk cId="461690188" sldId="2147483881"/>
          </pc:sldLayoutMkLst>
        </pc:sldLayoutChg>
        <pc:sldLayoutChg chg="add del mod replId">
          <pc:chgData name="Nammu Griffiths-Johns (2115602)" userId="S::2115602@student.uwtsd.ac.uk::e0e64719-638c-4541-9147-dcf2c1ecb66c" providerId="AD" clId="Web-{C2327074-6BC3-5BC9-8A72-5BC95CC4FB44}" dt="2023-03-04T15:57:27.337" v="11"/>
          <pc:sldLayoutMkLst>
            <pc:docMk/>
            <pc:sldMasterMk cId="815422359" sldId="2147483872"/>
            <pc:sldLayoutMk cId="416663116" sldId="2147483882"/>
          </pc:sldLayoutMkLst>
        </pc:sldLayoutChg>
        <pc:sldLayoutChg chg="add del mod replId">
          <pc:chgData name="Nammu Griffiths-Johns (2115602)" userId="S::2115602@student.uwtsd.ac.uk::e0e64719-638c-4541-9147-dcf2c1ecb66c" providerId="AD" clId="Web-{C2327074-6BC3-5BC9-8A72-5BC95CC4FB44}" dt="2023-03-04T15:57:27.337" v="11"/>
          <pc:sldLayoutMkLst>
            <pc:docMk/>
            <pc:sldMasterMk cId="815422359" sldId="2147483872"/>
            <pc:sldLayoutMk cId="818616062" sldId="2147483883"/>
          </pc:sldLayoutMkLst>
        </pc:sldLayoutChg>
      </pc:sldMasterChg>
      <pc:sldMasterChg chg="add del addSldLayout delSldLayout modSldLayout">
        <pc:chgData name="Nammu Griffiths-Johns (2115602)" userId="S::2115602@student.uwtsd.ac.uk::e0e64719-638c-4541-9147-dcf2c1ecb66c" providerId="AD" clId="Web-{C2327074-6BC3-5BC9-8A72-5BC95CC4FB44}" dt="2023-03-04T15:57:29.899" v="12"/>
        <pc:sldMasterMkLst>
          <pc:docMk/>
          <pc:sldMasterMk cId="1807580236" sldId="2147483884"/>
        </pc:sldMasterMkLst>
        <pc:sldLayoutChg chg="add del mod replId">
          <pc:chgData name="Nammu Griffiths-Johns (2115602)" userId="S::2115602@student.uwtsd.ac.uk::e0e64719-638c-4541-9147-dcf2c1ecb66c" providerId="AD" clId="Web-{C2327074-6BC3-5BC9-8A72-5BC95CC4FB44}" dt="2023-03-04T15:57:29.899" v="12"/>
          <pc:sldLayoutMkLst>
            <pc:docMk/>
            <pc:sldMasterMk cId="1807580236" sldId="2147483884"/>
            <pc:sldLayoutMk cId="3638750665" sldId="2147483885"/>
          </pc:sldLayoutMkLst>
        </pc:sldLayoutChg>
        <pc:sldLayoutChg chg="add del mod replId">
          <pc:chgData name="Nammu Griffiths-Johns (2115602)" userId="S::2115602@student.uwtsd.ac.uk::e0e64719-638c-4541-9147-dcf2c1ecb66c" providerId="AD" clId="Web-{C2327074-6BC3-5BC9-8A72-5BC95CC4FB44}" dt="2023-03-04T15:57:29.899" v="12"/>
          <pc:sldLayoutMkLst>
            <pc:docMk/>
            <pc:sldMasterMk cId="1807580236" sldId="2147483884"/>
            <pc:sldLayoutMk cId="609812494" sldId="2147483886"/>
          </pc:sldLayoutMkLst>
        </pc:sldLayoutChg>
        <pc:sldLayoutChg chg="add del mod replId">
          <pc:chgData name="Nammu Griffiths-Johns (2115602)" userId="S::2115602@student.uwtsd.ac.uk::e0e64719-638c-4541-9147-dcf2c1ecb66c" providerId="AD" clId="Web-{C2327074-6BC3-5BC9-8A72-5BC95CC4FB44}" dt="2023-03-04T15:57:29.899" v="12"/>
          <pc:sldLayoutMkLst>
            <pc:docMk/>
            <pc:sldMasterMk cId="1807580236" sldId="2147483884"/>
            <pc:sldLayoutMk cId="1062757903" sldId="2147483887"/>
          </pc:sldLayoutMkLst>
        </pc:sldLayoutChg>
        <pc:sldLayoutChg chg="add del mod replId">
          <pc:chgData name="Nammu Griffiths-Johns (2115602)" userId="S::2115602@student.uwtsd.ac.uk::e0e64719-638c-4541-9147-dcf2c1ecb66c" providerId="AD" clId="Web-{C2327074-6BC3-5BC9-8A72-5BC95CC4FB44}" dt="2023-03-04T15:57:29.899" v="12"/>
          <pc:sldLayoutMkLst>
            <pc:docMk/>
            <pc:sldMasterMk cId="1807580236" sldId="2147483884"/>
            <pc:sldLayoutMk cId="2093616984" sldId="2147483888"/>
          </pc:sldLayoutMkLst>
        </pc:sldLayoutChg>
        <pc:sldLayoutChg chg="add del mod replId">
          <pc:chgData name="Nammu Griffiths-Johns (2115602)" userId="S::2115602@student.uwtsd.ac.uk::e0e64719-638c-4541-9147-dcf2c1ecb66c" providerId="AD" clId="Web-{C2327074-6BC3-5BC9-8A72-5BC95CC4FB44}" dt="2023-03-04T15:57:29.899" v="12"/>
          <pc:sldLayoutMkLst>
            <pc:docMk/>
            <pc:sldMasterMk cId="1807580236" sldId="2147483884"/>
            <pc:sldLayoutMk cId="2098047104" sldId="2147483889"/>
          </pc:sldLayoutMkLst>
        </pc:sldLayoutChg>
        <pc:sldLayoutChg chg="add del mod replId">
          <pc:chgData name="Nammu Griffiths-Johns (2115602)" userId="S::2115602@student.uwtsd.ac.uk::e0e64719-638c-4541-9147-dcf2c1ecb66c" providerId="AD" clId="Web-{C2327074-6BC3-5BC9-8A72-5BC95CC4FB44}" dt="2023-03-04T15:57:29.899" v="12"/>
          <pc:sldLayoutMkLst>
            <pc:docMk/>
            <pc:sldMasterMk cId="1807580236" sldId="2147483884"/>
            <pc:sldLayoutMk cId="2531202126" sldId="2147483890"/>
          </pc:sldLayoutMkLst>
        </pc:sldLayoutChg>
        <pc:sldLayoutChg chg="add del mod replId">
          <pc:chgData name="Nammu Griffiths-Johns (2115602)" userId="S::2115602@student.uwtsd.ac.uk::e0e64719-638c-4541-9147-dcf2c1ecb66c" providerId="AD" clId="Web-{C2327074-6BC3-5BC9-8A72-5BC95CC4FB44}" dt="2023-03-04T15:57:29.899" v="12"/>
          <pc:sldLayoutMkLst>
            <pc:docMk/>
            <pc:sldMasterMk cId="1807580236" sldId="2147483884"/>
            <pc:sldLayoutMk cId="3024259644" sldId="2147483891"/>
          </pc:sldLayoutMkLst>
        </pc:sldLayoutChg>
        <pc:sldLayoutChg chg="add del mod replId">
          <pc:chgData name="Nammu Griffiths-Johns (2115602)" userId="S::2115602@student.uwtsd.ac.uk::e0e64719-638c-4541-9147-dcf2c1ecb66c" providerId="AD" clId="Web-{C2327074-6BC3-5BC9-8A72-5BC95CC4FB44}" dt="2023-03-04T15:57:29.899" v="12"/>
          <pc:sldLayoutMkLst>
            <pc:docMk/>
            <pc:sldMasterMk cId="1807580236" sldId="2147483884"/>
            <pc:sldLayoutMk cId="4110207488" sldId="2147483892"/>
          </pc:sldLayoutMkLst>
        </pc:sldLayoutChg>
        <pc:sldLayoutChg chg="add del mod replId">
          <pc:chgData name="Nammu Griffiths-Johns (2115602)" userId="S::2115602@student.uwtsd.ac.uk::e0e64719-638c-4541-9147-dcf2c1ecb66c" providerId="AD" clId="Web-{C2327074-6BC3-5BC9-8A72-5BC95CC4FB44}" dt="2023-03-04T15:57:29.899" v="12"/>
          <pc:sldLayoutMkLst>
            <pc:docMk/>
            <pc:sldMasterMk cId="1807580236" sldId="2147483884"/>
            <pc:sldLayoutMk cId="15590027" sldId="2147483893"/>
          </pc:sldLayoutMkLst>
        </pc:sldLayoutChg>
        <pc:sldLayoutChg chg="add del mod replId">
          <pc:chgData name="Nammu Griffiths-Johns (2115602)" userId="S::2115602@student.uwtsd.ac.uk::e0e64719-638c-4541-9147-dcf2c1ecb66c" providerId="AD" clId="Web-{C2327074-6BC3-5BC9-8A72-5BC95CC4FB44}" dt="2023-03-04T15:57:29.899" v="12"/>
          <pc:sldLayoutMkLst>
            <pc:docMk/>
            <pc:sldMasterMk cId="1807580236" sldId="2147483884"/>
            <pc:sldLayoutMk cId="991870925" sldId="2147483894"/>
          </pc:sldLayoutMkLst>
        </pc:sldLayoutChg>
        <pc:sldLayoutChg chg="add del mod replId">
          <pc:chgData name="Nammu Griffiths-Johns (2115602)" userId="S::2115602@student.uwtsd.ac.uk::e0e64719-638c-4541-9147-dcf2c1ecb66c" providerId="AD" clId="Web-{C2327074-6BC3-5BC9-8A72-5BC95CC4FB44}" dt="2023-03-04T15:57:29.899" v="12"/>
          <pc:sldLayoutMkLst>
            <pc:docMk/>
            <pc:sldMasterMk cId="1807580236" sldId="2147483884"/>
            <pc:sldLayoutMk cId="606123494" sldId="2147483895"/>
          </pc:sldLayoutMkLst>
        </pc:sldLayoutChg>
      </pc:sldMasterChg>
      <pc:sldMasterChg chg="add del addSldLayout delSldLayout modSldLayout">
        <pc:chgData name="Nammu Griffiths-Johns (2115602)" userId="S::2115602@student.uwtsd.ac.uk::e0e64719-638c-4541-9147-dcf2c1ecb66c" providerId="AD" clId="Web-{C2327074-6BC3-5BC9-8A72-5BC95CC4FB44}" dt="2023-03-04T15:57:36.306" v="13"/>
        <pc:sldMasterMkLst>
          <pc:docMk/>
          <pc:sldMasterMk cId="4238581936" sldId="2147483896"/>
        </pc:sldMasterMkLst>
        <pc:sldLayoutChg chg="add del mod replId">
          <pc:chgData name="Nammu Griffiths-Johns (2115602)" userId="S::2115602@student.uwtsd.ac.uk::e0e64719-638c-4541-9147-dcf2c1ecb66c" providerId="AD" clId="Web-{C2327074-6BC3-5BC9-8A72-5BC95CC4FB44}" dt="2023-03-04T15:57:36.306" v="13"/>
          <pc:sldLayoutMkLst>
            <pc:docMk/>
            <pc:sldMasterMk cId="4238581936" sldId="2147483896"/>
            <pc:sldLayoutMk cId="819166220" sldId="2147483897"/>
          </pc:sldLayoutMkLst>
        </pc:sldLayoutChg>
        <pc:sldLayoutChg chg="add del mod replId">
          <pc:chgData name="Nammu Griffiths-Johns (2115602)" userId="S::2115602@student.uwtsd.ac.uk::e0e64719-638c-4541-9147-dcf2c1ecb66c" providerId="AD" clId="Web-{C2327074-6BC3-5BC9-8A72-5BC95CC4FB44}" dt="2023-03-04T15:57:36.306" v="13"/>
          <pc:sldLayoutMkLst>
            <pc:docMk/>
            <pc:sldMasterMk cId="4238581936" sldId="2147483896"/>
            <pc:sldLayoutMk cId="19429494" sldId="2147483898"/>
          </pc:sldLayoutMkLst>
        </pc:sldLayoutChg>
        <pc:sldLayoutChg chg="add del mod replId">
          <pc:chgData name="Nammu Griffiths-Johns (2115602)" userId="S::2115602@student.uwtsd.ac.uk::e0e64719-638c-4541-9147-dcf2c1ecb66c" providerId="AD" clId="Web-{C2327074-6BC3-5BC9-8A72-5BC95CC4FB44}" dt="2023-03-04T15:57:36.306" v="13"/>
          <pc:sldLayoutMkLst>
            <pc:docMk/>
            <pc:sldMasterMk cId="4238581936" sldId="2147483896"/>
            <pc:sldLayoutMk cId="68625280" sldId="2147483899"/>
          </pc:sldLayoutMkLst>
        </pc:sldLayoutChg>
        <pc:sldLayoutChg chg="add del mod replId">
          <pc:chgData name="Nammu Griffiths-Johns (2115602)" userId="S::2115602@student.uwtsd.ac.uk::e0e64719-638c-4541-9147-dcf2c1ecb66c" providerId="AD" clId="Web-{C2327074-6BC3-5BC9-8A72-5BC95CC4FB44}" dt="2023-03-04T15:57:36.306" v="13"/>
          <pc:sldLayoutMkLst>
            <pc:docMk/>
            <pc:sldMasterMk cId="4238581936" sldId="2147483896"/>
            <pc:sldLayoutMk cId="1668320839" sldId="2147483900"/>
          </pc:sldLayoutMkLst>
        </pc:sldLayoutChg>
        <pc:sldLayoutChg chg="add del mod replId">
          <pc:chgData name="Nammu Griffiths-Johns (2115602)" userId="S::2115602@student.uwtsd.ac.uk::e0e64719-638c-4541-9147-dcf2c1ecb66c" providerId="AD" clId="Web-{C2327074-6BC3-5BC9-8A72-5BC95CC4FB44}" dt="2023-03-04T15:57:36.306" v="13"/>
          <pc:sldLayoutMkLst>
            <pc:docMk/>
            <pc:sldMasterMk cId="4238581936" sldId="2147483896"/>
            <pc:sldLayoutMk cId="1604945602" sldId="2147483901"/>
          </pc:sldLayoutMkLst>
        </pc:sldLayoutChg>
        <pc:sldLayoutChg chg="add del mod replId">
          <pc:chgData name="Nammu Griffiths-Johns (2115602)" userId="S::2115602@student.uwtsd.ac.uk::e0e64719-638c-4541-9147-dcf2c1ecb66c" providerId="AD" clId="Web-{C2327074-6BC3-5BC9-8A72-5BC95CC4FB44}" dt="2023-03-04T15:57:36.306" v="13"/>
          <pc:sldLayoutMkLst>
            <pc:docMk/>
            <pc:sldMasterMk cId="4238581936" sldId="2147483896"/>
            <pc:sldLayoutMk cId="2426771511" sldId="2147483902"/>
          </pc:sldLayoutMkLst>
        </pc:sldLayoutChg>
        <pc:sldLayoutChg chg="add del mod replId">
          <pc:chgData name="Nammu Griffiths-Johns (2115602)" userId="S::2115602@student.uwtsd.ac.uk::e0e64719-638c-4541-9147-dcf2c1ecb66c" providerId="AD" clId="Web-{C2327074-6BC3-5BC9-8A72-5BC95CC4FB44}" dt="2023-03-04T15:57:36.306" v="13"/>
          <pc:sldLayoutMkLst>
            <pc:docMk/>
            <pc:sldMasterMk cId="4238581936" sldId="2147483896"/>
            <pc:sldLayoutMk cId="2091000200" sldId="2147483903"/>
          </pc:sldLayoutMkLst>
        </pc:sldLayoutChg>
        <pc:sldLayoutChg chg="add del mod replId">
          <pc:chgData name="Nammu Griffiths-Johns (2115602)" userId="S::2115602@student.uwtsd.ac.uk::e0e64719-638c-4541-9147-dcf2c1ecb66c" providerId="AD" clId="Web-{C2327074-6BC3-5BC9-8A72-5BC95CC4FB44}" dt="2023-03-04T15:57:36.306" v="13"/>
          <pc:sldLayoutMkLst>
            <pc:docMk/>
            <pc:sldMasterMk cId="4238581936" sldId="2147483896"/>
            <pc:sldLayoutMk cId="3299644885" sldId="2147483904"/>
          </pc:sldLayoutMkLst>
        </pc:sldLayoutChg>
        <pc:sldLayoutChg chg="add del mod replId">
          <pc:chgData name="Nammu Griffiths-Johns (2115602)" userId="S::2115602@student.uwtsd.ac.uk::e0e64719-638c-4541-9147-dcf2c1ecb66c" providerId="AD" clId="Web-{C2327074-6BC3-5BC9-8A72-5BC95CC4FB44}" dt="2023-03-04T15:57:36.306" v="13"/>
          <pc:sldLayoutMkLst>
            <pc:docMk/>
            <pc:sldMasterMk cId="4238581936" sldId="2147483896"/>
            <pc:sldLayoutMk cId="613035810" sldId="2147483905"/>
          </pc:sldLayoutMkLst>
        </pc:sldLayoutChg>
        <pc:sldLayoutChg chg="add del mod replId">
          <pc:chgData name="Nammu Griffiths-Johns (2115602)" userId="S::2115602@student.uwtsd.ac.uk::e0e64719-638c-4541-9147-dcf2c1ecb66c" providerId="AD" clId="Web-{C2327074-6BC3-5BC9-8A72-5BC95CC4FB44}" dt="2023-03-04T15:57:36.306" v="13"/>
          <pc:sldLayoutMkLst>
            <pc:docMk/>
            <pc:sldMasterMk cId="4238581936" sldId="2147483896"/>
            <pc:sldLayoutMk cId="2772098427" sldId="2147483906"/>
          </pc:sldLayoutMkLst>
        </pc:sldLayoutChg>
        <pc:sldLayoutChg chg="add del mod replId">
          <pc:chgData name="Nammu Griffiths-Johns (2115602)" userId="S::2115602@student.uwtsd.ac.uk::e0e64719-638c-4541-9147-dcf2c1ecb66c" providerId="AD" clId="Web-{C2327074-6BC3-5BC9-8A72-5BC95CC4FB44}" dt="2023-03-04T15:57:36.306" v="13"/>
          <pc:sldLayoutMkLst>
            <pc:docMk/>
            <pc:sldMasterMk cId="4238581936" sldId="2147483896"/>
            <pc:sldLayoutMk cId="1829919525" sldId="2147483907"/>
          </pc:sldLayoutMkLst>
        </pc:sldLayoutChg>
      </pc:sldMasterChg>
      <pc:sldMasterChg chg="add del addSldLayout delSldLayout modSldLayout">
        <pc:chgData name="Nammu Griffiths-Johns (2115602)" userId="S::2115602@student.uwtsd.ac.uk::e0e64719-638c-4541-9147-dcf2c1ecb66c" providerId="AD" clId="Web-{C2327074-6BC3-5BC9-8A72-5BC95CC4FB44}" dt="2023-03-04T15:57:44.196" v="14"/>
        <pc:sldMasterMkLst>
          <pc:docMk/>
          <pc:sldMasterMk cId="1691933950" sldId="2147483908"/>
        </pc:sldMasterMkLst>
        <pc:sldLayoutChg chg="add del mod replId">
          <pc:chgData name="Nammu Griffiths-Johns (2115602)" userId="S::2115602@student.uwtsd.ac.uk::e0e64719-638c-4541-9147-dcf2c1ecb66c" providerId="AD" clId="Web-{C2327074-6BC3-5BC9-8A72-5BC95CC4FB44}" dt="2023-03-04T15:57:44.196" v="14"/>
          <pc:sldLayoutMkLst>
            <pc:docMk/>
            <pc:sldMasterMk cId="1691933950" sldId="2147483908"/>
            <pc:sldLayoutMk cId="230000127" sldId="2147483909"/>
          </pc:sldLayoutMkLst>
        </pc:sldLayoutChg>
        <pc:sldLayoutChg chg="add del mod replId">
          <pc:chgData name="Nammu Griffiths-Johns (2115602)" userId="S::2115602@student.uwtsd.ac.uk::e0e64719-638c-4541-9147-dcf2c1ecb66c" providerId="AD" clId="Web-{C2327074-6BC3-5BC9-8A72-5BC95CC4FB44}" dt="2023-03-04T15:57:44.196" v="14"/>
          <pc:sldLayoutMkLst>
            <pc:docMk/>
            <pc:sldMasterMk cId="1691933950" sldId="2147483908"/>
            <pc:sldLayoutMk cId="1594767125" sldId="2147483910"/>
          </pc:sldLayoutMkLst>
        </pc:sldLayoutChg>
        <pc:sldLayoutChg chg="add del mod replId">
          <pc:chgData name="Nammu Griffiths-Johns (2115602)" userId="S::2115602@student.uwtsd.ac.uk::e0e64719-638c-4541-9147-dcf2c1ecb66c" providerId="AD" clId="Web-{C2327074-6BC3-5BC9-8A72-5BC95CC4FB44}" dt="2023-03-04T15:57:44.196" v="14"/>
          <pc:sldLayoutMkLst>
            <pc:docMk/>
            <pc:sldMasterMk cId="1691933950" sldId="2147483908"/>
            <pc:sldLayoutMk cId="1754518925" sldId="2147483911"/>
          </pc:sldLayoutMkLst>
        </pc:sldLayoutChg>
        <pc:sldLayoutChg chg="add del mod replId">
          <pc:chgData name="Nammu Griffiths-Johns (2115602)" userId="S::2115602@student.uwtsd.ac.uk::e0e64719-638c-4541-9147-dcf2c1ecb66c" providerId="AD" clId="Web-{C2327074-6BC3-5BC9-8A72-5BC95CC4FB44}" dt="2023-03-04T15:57:44.196" v="14"/>
          <pc:sldLayoutMkLst>
            <pc:docMk/>
            <pc:sldMasterMk cId="1691933950" sldId="2147483908"/>
            <pc:sldLayoutMk cId="2484753062" sldId="2147483912"/>
          </pc:sldLayoutMkLst>
        </pc:sldLayoutChg>
        <pc:sldLayoutChg chg="add del mod replId">
          <pc:chgData name="Nammu Griffiths-Johns (2115602)" userId="S::2115602@student.uwtsd.ac.uk::e0e64719-638c-4541-9147-dcf2c1ecb66c" providerId="AD" clId="Web-{C2327074-6BC3-5BC9-8A72-5BC95CC4FB44}" dt="2023-03-04T15:57:44.196" v="14"/>
          <pc:sldLayoutMkLst>
            <pc:docMk/>
            <pc:sldMasterMk cId="1691933950" sldId="2147483908"/>
            <pc:sldLayoutMk cId="2695544340" sldId="2147483913"/>
          </pc:sldLayoutMkLst>
        </pc:sldLayoutChg>
        <pc:sldLayoutChg chg="add del mod replId">
          <pc:chgData name="Nammu Griffiths-Johns (2115602)" userId="S::2115602@student.uwtsd.ac.uk::e0e64719-638c-4541-9147-dcf2c1ecb66c" providerId="AD" clId="Web-{C2327074-6BC3-5BC9-8A72-5BC95CC4FB44}" dt="2023-03-04T15:57:44.196" v="14"/>
          <pc:sldLayoutMkLst>
            <pc:docMk/>
            <pc:sldMasterMk cId="1691933950" sldId="2147483908"/>
            <pc:sldLayoutMk cId="2617902121" sldId="2147483914"/>
          </pc:sldLayoutMkLst>
        </pc:sldLayoutChg>
        <pc:sldLayoutChg chg="add del mod replId">
          <pc:chgData name="Nammu Griffiths-Johns (2115602)" userId="S::2115602@student.uwtsd.ac.uk::e0e64719-638c-4541-9147-dcf2c1ecb66c" providerId="AD" clId="Web-{C2327074-6BC3-5BC9-8A72-5BC95CC4FB44}" dt="2023-03-04T15:57:44.196" v="14"/>
          <pc:sldLayoutMkLst>
            <pc:docMk/>
            <pc:sldMasterMk cId="1691933950" sldId="2147483908"/>
            <pc:sldLayoutMk cId="3376423942" sldId="2147483915"/>
          </pc:sldLayoutMkLst>
        </pc:sldLayoutChg>
        <pc:sldLayoutChg chg="add del mod replId">
          <pc:chgData name="Nammu Griffiths-Johns (2115602)" userId="S::2115602@student.uwtsd.ac.uk::e0e64719-638c-4541-9147-dcf2c1ecb66c" providerId="AD" clId="Web-{C2327074-6BC3-5BC9-8A72-5BC95CC4FB44}" dt="2023-03-04T15:57:44.196" v="14"/>
          <pc:sldLayoutMkLst>
            <pc:docMk/>
            <pc:sldMasterMk cId="1691933950" sldId="2147483908"/>
            <pc:sldLayoutMk cId="1012278921" sldId="2147483916"/>
          </pc:sldLayoutMkLst>
        </pc:sldLayoutChg>
        <pc:sldLayoutChg chg="add del mod replId">
          <pc:chgData name="Nammu Griffiths-Johns (2115602)" userId="S::2115602@student.uwtsd.ac.uk::e0e64719-638c-4541-9147-dcf2c1ecb66c" providerId="AD" clId="Web-{C2327074-6BC3-5BC9-8A72-5BC95CC4FB44}" dt="2023-03-04T15:57:44.196" v="14"/>
          <pc:sldLayoutMkLst>
            <pc:docMk/>
            <pc:sldMasterMk cId="1691933950" sldId="2147483908"/>
            <pc:sldLayoutMk cId="488317105" sldId="2147483917"/>
          </pc:sldLayoutMkLst>
        </pc:sldLayoutChg>
        <pc:sldLayoutChg chg="add del mod replId">
          <pc:chgData name="Nammu Griffiths-Johns (2115602)" userId="S::2115602@student.uwtsd.ac.uk::e0e64719-638c-4541-9147-dcf2c1ecb66c" providerId="AD" clId="Web-{C2327074-6BC3-5BC9-8A72-5BC95CC4FB44}" dt="2023-03-04T15:57:44.196" v="14"/>
          <pc:sldLayoutMkLst>
            <pc:docMk/>
            <pc:sldMasterMk cId="1691933950" sldId="2147483908"/>
            <pc:sldLayoutMk cId="1889221133" sldId="2147483918"/>
          </pc:sldLayoutMkLst>
        </pc:sldLayoutChg>
        <pc:sldLayoutChg chg="add del mod replId">
          <pc:chgData name="Nammu Griffiths-Johns (2115602)" userId="S::2115602@student.uwtsd.ac.uk::e0e64719-638c-4541-9147-dcf2c1ecb66c" providerId="AD" clId="Web-{C2327074-6BC3-5BC9-8A72-5BC95CC4FB44}" dt="2023-03-04T15:57:44.196" v="14"/>
          <pc:sldLayoutMkLst>
            <pc:docMk/>
            <pc:sldMasterMk cId="1691933950" sldId="2147483908"/>
            <pc:sldLayoutMk cId="3197073890" sldId="2147483919"/>
          </pc:sldLayoutMkLst>
        </pc:sldLayoutChg>
        <pc:sldLayoutChg chg="add del mod replId">
          <pc:chgData name="Nammu Griffiths-Johns (2115602)" userId="S::2115602@student.uwtsd.ac.uk::e0e64719-638c-4541-9147-dcf2c1ecb66c" providerId="AD" clId="Web-{C2327074-6BC3-5BC9-8A72-5BC95CC4FB44}" dt="2023-03-04T15:57:44.196" v="14"/>
          <pc:sldLayoutMkLst>
            <pc:docMk/>
            <pc:sldMasterMk cId="1691933950" sldId="2147483908"/>
            <pc:sldLayoutMk cId="1647694498" sldId="2147483920"/>
          </pc:sldLayoutMkLst>
        </pc:sldLayoutChg>
        <pc:sldLayoutChg chg="add del mod replId">
          <pc:chgData name="Nammu Griffiths-Johns (2115602)" userId="S::2115602@student.uwtsd.ac.uk::e0e64719-638c-4541-9147-dcf2c1ecb66c" providerId="AD" clId="Web-{C2327074-6BC3-5BC9-8A72-5BC95CC4FB44}" dt="2023-03-04T15:57:44.196" v="14"/>
          <pc:sldLayoutMkLst>
            <pc:docMk/>
            <pc:sldMasterMk cId="1691933950" sldId="2147483908"/>
            <pc:sldLayoutMk cId="234394247" sldId="2147483921"/>
          </pc:sldLayoutMkLst>
        </pc:sldLayoutChg>
        <pc:sldLayoutChg chg="add del mod replId">
          <pc:chgData name="Nammu Griffiths-Johns (2115602)" userId="S::2115602@student.uwtsd.ac.uk::e0e64719-638c-4541-9147-dcf2c1ecb66c" providerId="AD" clId="Web-{C2327074-6BC3-5BC9-8A72-5BC95CC4FB44}" dt="2023-03-04T15:57:44.196" v="14"/>
          <pc:sldLayoutMkLst>
            <pc:docMk/>
            <pc:sldMasterMk cId="1691933950" sldId="2147483908"/>
            <pc:sldLayoutMk cId="3814725359" sldId="2147483922"/>
          </pc:sldLayoutMkLst>
        </pc:sldLayoutChg>
        <pc:sldLayoutChg chg="add del mod replId">
          <pc:chgData name="Nammu Griffiths-Johns (2115602)" userId="S::2115602@student.uwtsd.ac.uk::e0e64719-638c-4541-9147-dcf2c1ecb66c" providerId="AD" clId="Web-{C2327074-6BC3-5BC9-8A72-5BC95CC4FB44}" dt="2023-03-04T15:57:44.196" v="14"/>
          <pc:sldLayoutMkLst>
            <pc:docMk/>
            <pc:sldMasterMk cId="1691933950" sldId="2147483908"/>
            <pc:sldLayoutMk cId="2583217036" sldId="2147483923"/>
          </pc:sldLayoutMkLst>
        </pc:sldLayoutChg>
        <pc:sldLayoutChg chg="add del mod replId">
          <pc:chgData name="Nammu Griffiths-Johns (2115602)" userId="S::2115602@student.uwtsd.ac.uk::e0e64719-638c-4541-9147-dcf2c1ecb66c" providerId="AD" clId="Web-{C2327074-6BC3-5BC9-8A72-5BC95CC4FB44}" dt="2023-03-04T15:57:44.196" v="14"/>
          <pc:sldLayoutMkLst>
            <pc:docMk/>
            <pc:sldMasterMk cId="1691933950" sldId="2147483908"/>
            <pc:sldLayoutMk cId="1887609450" sldId="2147483924"/>
          </pc:sldLayoutMkLst>
        </pc:sldLayoutChg>
        <pc:sldLayoutChg chg="add del mod replId">
          <pc:chgData name="Nammu Griffiths-Johns (2115602)" userId="S::2115602@student.uwtsd.ac.uk::e0e64719-638c-4541-9147-dcf2c1ecb66c" providerId="AD" clId="Web-{C2327074-6BC3-5BC9-8A72-5BC95CC4FB44}" dt="2023-03-04T15:57:44.196" v="14"/>
          <pc:sldLayoutMkLst>
            <pc:docMk/>
            <pc:sldMasterMk cId="1691933950" sldId="2147483908"/>
            <pc:sldLayoutMk cId="1149951940" sldId="2147483925"/>
          </pc:sldLayoutMkLst>
        </pc:sldLayoutChg>
      </pc:sldMasterChg>
      <pc:sldMasterChg chg="add del addSldLayout delSldLayout modSldLayout">
        <pc:chgData name="Nammu Griffiths-Johns (2115602)" userId="S::2115602@student.uwtsd.ac.uk::e0e64719-638c-4541-9147-dcf2c1ecb66c" providerId="AD" clId="Web-{C2327074-6BC3-5BC9-8A72-5BC95CC4FB44}" dt="2023-03-04T15:57:56.525" v="15"/>
        <pc:sldMasterMkLst>
          <pc:docMk/>
          <pc:sldMasterMk cId="2932842704" sldId="2147483926"/>
        </pc:sldMasterMkLst>
        <pc:sldLayoutChg chg="add del mod replId">
          <pc:chgData name="Nammu Griffiths-Johns (2115602)" userId="S::2115602@student.uwtsd.ac.uk::e0e64719-638c-4541-9147-dcf2c1ecb66c" providerId="AD" clId="Web-{C2327074-6BC3-5BC9-8A72-5BC95CC4FB44}" dt="2023-03-04T15:57:56.525" v="15"/>
          <pc:sldLayoutMkLst>
            <pc:docMk/>
            <pc:sldMasterMk cId="2932842704" sldId="2147483926"/>
            <pc:sldLayoutMk cId="3010573659" sldId="2147483927"/>
          </pc:sldLayoutMkLst>
        </pc:sldLayoutChg>
        <pc:sldLayoutChg chg="add del mod replId">
          <pc:chgData name="Nammu Griffiths-Johns (2115602)" userId="S::2115602@student.uwtsd.ac.uk::e0e64719-638c-4541-9147-dcf2c1ecb66c" providerId="AD" clId="Web-{C2327074-6BC3-5BC9-8A72-5BC95CC4FB44}" dt="2023-03-04T15:57:56.525" v="15"/>
          <pc:sldLayoutMkLst>
            <pc:docMk/>
            <pc:sldMasterMk cId="2932842704" sldId="2147483926"/>
            <pc:sldLayoutMk cId="910641588" sldId="2147483928"/>
          </pc:sldLayoutMkLst>
        </pc:sldLayoutChg>
        <pc:sldLayoutChg chg="add del mod replId">
          <pc:chgData name="Nammu Griffiths-Johns (2115602)" userId="S::2115602@student.uwtsd.ac.uk::e0e64719-638c-4541-9147-dcf2c1ecb66c" providerId="AD" clId="Web-{C2327074-6BC3-5BC9-8A72-5BC95CC4FB44}" dt="2023-03-04T15:57:56.525" v="15"/>
          <pc:sldLayoutMkLst>
            <pc:docMk/>
            <pc:sldMasterMk cId="2932842704" sldId="2147483926"/>
            <pc:sldLayoutMk cId="3353235265" sldId="2147483929"/>
          </pc:sldLayoutMkLst>
        </pc:sldLayoutChg>
        <pc:sldLayoutChg chg="add del mod replId">
          <pc:chgData name="Nammu Griffiths-Johns (2115602)" userId="S::2115602@student.uwtsd.ac.uk::e0e64719-638c-4541-9147-dcf2c1ecb66c" providerId="AD" clId="Web-{C2327074-6BC3-5BC9-8A72-5BC95CC4FB44}" dt="2023-03-04T15:57:56.525" v="15"/>
          <pc:sldLayoutMkLst>
            <pc:docMk/>
            <pc:sldMasterMk cId="2932842704" sldId="2147483926"/>
            <pc:sldLayoutMk cId="587839342" sldId="2147483930"/>
          </pc:sldLayoutMkLst>
        </pc:sldLayoutChg>
        <pc:sldLayoutChg chg="add del mod replId">
          <pc:chgData name="Nammu Griffiths-Johns (2115602)" userId="S::2115602@student.uwtsd.ac.uk::e0e64719-638c-4541-9147-dcf2c1ecb66c" providerId="AD" clId="Web-{C2327074-6BC3-5BC9-8A72-5BC95CC4FB44}" dt="2023-03-04T15:57:56.525" v="15"/>
          <pc:sldLayoutMkLst>
            <pc:docMk/>
            <pc:sldMasterMk cId="2932842704" sldId="2147483926"/>
            <pc:sldLayoutMk cId="2374268520" sldId="2147483931"/>
          </pc:sldLayoutMkLst>
        </pc:sldLayoutChg>
        <pc:sldLayoutChg chg="add del mod replId">
          <pc:chgData name="Nammu Griffiths-Johns (2115602)" userId="S::2115602@student.uwtsd.ac.uk::e0e64719-638c-4541-9147-dcf2c1ecb66c" providerId="AD" clId="Web-{C2327074-6BC3-5BC9-8A72-5BC95CC4FB44}" dt="2023-03-04T15:57:56.525" v="15"/>
          <pc:sldLayoutMkLst>
            <pc:docMk/>
            <pc:sldMasterMk cId="2932842704" sldId="2147483926"/>
            <pc:sldLayoutMk cId="2815807089" sldId="2147483932"/>
          </pc:sldLayoutMkLst>
        </pc:sldLayoutChg>
        <pc:sldLayoutChg chg="add del mod replId">
          <pc:chgData name="Nammu Griffiths-Johns (2115602)" userId="S::2115602@student.uwtsd.ac.uk::e0e64719-638c-4541-9147-dcf2c1ecb66c" providerId="AD" clId="Web-{C2327074-6BC3-5BC9-8A72-5BC95CC4FB44}" dt="2023-03-04T15:57:56.525" v="15"/>
          <pc:sldLayoutMkLst>
            <pc:docMk/>
            <pc:sldMasterMk cId="2932842704" sldId="2147483926"/>
            <pc:sldLayoutMk cId="541249960" sldId="2147483933"/>
          </pc:sldLayoutMkLst>
        </pc:sldLayoutChg>
        <pc:sldLayoutChg chg="add del mod replId">
          <pc:chgData name="Nammu Griffiths-Johns (2115602)" userId="S::2115602@student.uwtsd.ac.uk::e0e64719-638c-4541-9147-dcf2c1ecb66c" providerId="AD" clId="Web-{C2327074-6BC3-5BC9-8A72-5BC95CC4FB44}" dt="2023-03-04T15:57:56.525" v="15"/>
          <pc:sldLayoutMkLst>
            <pc:docMk/>
            <pc:sldMasterMk cId="2932842704" sldId="2147483926"/>
            <pc:sldLayoutMk cId="561745921" sldId="2147483934"/>
          </pc:sldLayoutMkLst>
        </pc:sldLayoutChg>
        <pc:sldLayoutChg chg="add del mod replId">
          <pc:chgData name="Nammu Griffiths-Johns (2115602)" userId="S::2115602@student.uwtsd.ac.uk::e0e64719-638c-4541-9147-dcf2c1ecb66c" providerId="AD" clId="Web-{C2327074-6BC3-5BC9-8A72-5BC95CC4FB44}" dt="2023-03-04T15:57:56.525" v="15"/>
          <pc:sldLayoutMkLst>
            <pc:docMk/>
            <pc:sldMasterMk cId="2932842704" sldId="2147483926"/>
            <pc:sldLayoutMk cId="889660000" sldId="2147483935"/>
          </pc:sldLayoutMkLst>
        </pc:sldLayoutChg>
        <pc:sldLayoutChg chg="add del mod replId">
          <pc:chgData name="Nammu Griffiths-Johns (2115602)" userId="S::2115602@student.uwtsd.ac.uk::e0e64719-638c-4541-9147-dcf2c1ecb66c" providerId="AD" clId="Web-{C2327074-6BC3-5BC9-8A72-5BC95CC4FB44}" dt="2023-03-04T15:57:56.525" v="15"/>
          <pc:sldLayoutMkLst>
            <pc:docMk/>
            <pc:sldMasterMk cId="2932842704" sldId="2147483926"/>
            <pc:sldLayoutMk cId="1410682273" sldId="2147483936"/>
          </pc:sldLayoutMkLst>
        </pc:sldLayoutChg>
        <pc:sldLayoutChg chg="add del mod replId">
          <pc:chgData name="Nammu Griffiths-Johns (2115602)" userId="S::2115602@student.uwtsd.ac.uk::e0e64719-638c-4541-9147-dcf2c1ecb66c" providerId="AD" clId="Web-{C2327074-6BC3-5BC9-8A72-5BC95CC4FB44}" dt="2023-03-04T15:57:56.525" v="15"/>
          <pc:sldLayoutMkLst>
            <pc:docMk/>
            <pc:sldMasterMk cId="2932842704" sldId="2147483926"/>
            <pc:sldLayoutMk cId="4252747222" sldId="2147483937"/>
          </pc:sldLayoutMkLst>
        </pc:sldLayoutChg>
      </pc:sldMasterChg>
      <pc:sldMasterChg chg="add addSldLayout modSldLayout">
        <pc:chgData name="Nammu Griffiths-Johns (2115602)" userId="S::2115602@student.uwtsd.ac.uk::e0e64719-638c-4541-9147-dcf2c1ecb66c" providerId="AD" clId="Web-{C2327074-6BC3-5BC9-8A72-5BC95CC4FB44}" dt="2023-03-04T15:57:56.525" v="15"/>
        <pc:sldMasterMkLst>
          <pc:docMk/>
          <pc:sldMasterMk cId="757834265" sldId="2147483938"/>
        </pc:sldMasterMkLst>
        <pc:sldLayoutChg chg="add mod replId">
          <pc:chgData name="Nammu Griffiths-Johns (2115602)" userId="S::2115602@student.uwtsd.ac.uk::e0e64719-638c-4541-9147-dcf2c1ecb66c" providerId="AD" clId="Web-{C2327074-6BC3-5BC9-8A72-5BC95CC4FB44}" dt="2023-03-04T15:57:56.525" v="15"/>
          <pc:sldLayoutMkLst>
            <pc:docMk/>
            <pc:sldMasterMk cId="757834265" sldId="2147483938"/>
            <pc:sldLayoutMk cId="2639902500" sldId="2147483939"/>
          </pc:sldLayoutMkLst>
        </pc:sldLayoutChg>
        <pc:sldLayoutChg chg="add mod replId">
          <pc:chgData name="Nammu Griffiths-Johns (2115602)" userId="S::2115602@student.uwtsd.ac.uk::e0e64719-638c-4541-9147-dcf2c1ecb66c" providerId="AD" clId="Web-{C2327074-6BC3-5BC9-8A72-5BC95CC4FB44}" dt="2023-03-04T15:57:56.525" v="15"/>
          <pc:sldLayoutMkLst>
            <pc:docMk/>
            <pc:sldMasterMk cId="757834265" sldId="2147483938"/>
            <pc:sldLayoutMk cId="343412908" sldId="2147483940"/>
          </pc:sldLayoutMkLst>
        </pc:sldLayoutChg>
        <pc:sldLayoutChg chg="add mod replId">
          <pc:chgData name="Nammu Griffiths-Johns (2115602)" userId="S::2115602@student.uwtsd.ac.uk::e0e64719-638c-4541-9147-dcf2c1ecb66c" providerId="AD" clId="Web-{C2327074-6BC3-5BC9-8A72-5BC95CC4FB44}" dt="2023-03-04T15:57:56.525" v="15"/>
          <pc:sldLayoutMkLst>
            <pc:docMk/>
            <pc:sldMasterMk cId="757834265" sldId="2147483938"/>
            <pc:sldLayoutMk cId="2945575916" sldId="2147483941"/>
          </pc:sldLayoutMkLst>
        </pc:sldLayoutChg>
        <pc:sldLayoutChg chg="add mod replId">
          <pc:chgData name="Nammu Griffiths-Johns (2115602)" userId="S::2115602@student.uwtsd.ac.uk::e0e64719-638c-4541-9147-dcf2c1ecb66c" providerId="AD" clId="Web-{C2327074-6BC3-5BC9-8A72-5BC95CC4FB44}" dt="2023-03-04T15:57:56.525" v="15"/>
          <pc:sldLayoutMkLst>
            <pc:docMk/>
            <pc:sldMasterMk cId="757834265" sldId="2147483938"/>
            <pc:sldLayoutMk cId="2597525674" sldId="2147483942"/>
          </pc:sldLayoutMkLst>
        </pc:sldLayoutChg>
        <pc:sldLayoutChg chg="add mod replId">
          <pc:chgData name="Nammu Griffiths-Johns (2115602)" userId="S::2115602@student.uwtsd.ac.uk::e0e64719-638c-4541-9147-dcf2c1ecb66c" providerId="AD" clId="Web-{C2327074-6BC3-5BC9-8A72-5BC95CC4FB44}" dt="2023-03-04T15:57:56.525" v="15"/>
          <pc:sldLayoutMkLst>
            <pc:docMk/>
            <pc:sldMasterMk cId="757834265" sldId="2147483938"/>
            <pc:sldLayoutMk cId="2540639452" sldId="2147483943"/>
          </pc:sldLayoutMkLst>
        </pc:sldLayoutChg>
        <pc:sldLayoutChg chg="add mod replId">
          <pc:chgData name="Nammu Griffiths-Johns (2115602)" userId="S::2115602@student.uwtsd.ac.uk::e0e64719-638c-4541-9147-dcf2c1ecb66c" providerId="AD" clId="Web-{C2327074-6BC3-5BC9-8A72-5BC95CC4FB44}" dt="2023-03-04T15:57:56.525" v="15"/>
          <pc:sldLayoutMkLst>
            <pc:docMk/>
            <pc:sldMasterMk cId="757834265" sldId="2147483938"/>
            <pc:sldLayoutMk cId="2468378875" sldId="2147483944"/>
          </pc:sldLayoutMkLst>
        </pc:sldLayoutChg>
        <pc:sldLayoutChg chg="add mod replId">
          <pc:chgData name="Nammu Griffiths-Johns (2115602)" userId="S::2115602@student.uwtsd.ac.uk::e0e64719-638c-4541-9147-dcf2c1ecb66c" providerId="AD" clId="Web-{C2327074-6BC3-5BC9-8A72-5BC95CC4FB44}" dt="2023-03-04T15:57:56.525" v="15"/>
          <pc:sldLayoutMkLst>
            <pc:docMk/>
            <pc:sldMasterMk cId="757834265" sldId="2147483938"/>
            <pc:sldLayoutMk cId="24425003" sldId="2147483945"/>
          </pc:sldLayoutMkLst>
        </pc:sldLayoutChg>
        <pc:sldLayoutChg chg="add mod replId">
          <pc:chgData name="Nammu Griffiths-Johns (2115602)" userId="S::2115602@student.uwtsd.ac.uk::e0e64719-638c-4541-9147-dcf2c1ecb66c" providerId="AD" clId="Web-{C2327074-6BC3-5BC9-8A72-5BC95CC4FB44}" dt="2023-03-04T15:57:56.525" v="15"/>
          <pc:sldLayoutMkLst>
            <pc:docMk/>
            <pc:sldMasterMk cId="757834265" sldId="2147483938"/>
            <pc:sldLayoutMk cId="4116470526" sldId="2147483946"/>
          </pc:sldLayoutMkLst>
        </pc:sldLayoutChg>
        <pc:sldLayoutChg chg="add mod replId">
          <pc:chgData name="Nammu Griffiths-Johns (2115602)" userId="S::2115602@student.uwtsd.ac.uk::e0e64719-638c-4541-9147-dcf2c1ecb66c" providerId="AD" clId="Web-{C2327074-6BC3-5BC9-8A72-5BC95CC4FB44}" dt="2023-03-04T15:57:56.525" v="15"/>
          <pc:sldLayoutMkLst>
            <pc:docMk/>
            <pc:sldMasterMk cId="757834265" sldId="2147483938"/>
            <pc:sldLayoutMk cId="780384664" sldId="2147483947"/>
          </pc:sldLayoutMkLst>
        </pc:sldLayoutChg>
        <pc:sldLayoutChg chg="add mod replId">
          <pc:chgData name="Nammu Griffiths-Johns (2115602)" userId="S::2115602@student.uwtsd.ac.uk::e0e64719-638c-4541-9147-dcf2c1ecb66c" providerId="AD" clId="Web-{C2327074-6BC3-5BC9-8A72-5BC95CC4FB44}" dt="2023-03-04T15:57:56.525" v="15"/>
          <pc:sldLayoutMkLst>
            <pc:docMk/>
            <pc:sldMasterMk cId="757834265" sldId="2147483938"/>
            <pc:sldLayoutMk cId="42826616" sldId="2147483948"/>
          </pc:sldLayoutMkLst>
        </pc:sldLayoutChg>
        <pc:sldLayoutChg chg="add mod replId">
          <pc:chgData name="Nammu Griffiths-Johns (2115602)" userId="S::2115602@student.uwtsd.ac.uk::e0e64719-638c-4541-9147-dcf2c1ecb66c" providerId="AD" clId="Web-{C2327074-6BC3-5BC9-8A72-5BC95CC4FB44}" dt="2023-03-04T15:57:56.525" v="15"/>
          <pc:sldLayoutMkLst>
            <pc:docMk/>
            <pc:sldMasterMk cId="757834265" sldId="2147483938"/>
            <pc:sldLayoutMk cId="3036210423" sldId="214748394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3/5/2023</a:t>
            </a:fld>
            <a:endParaRPr lang="en-US"/>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r>
              <a:rPr lang="en-US"/>
              <a:t>By Nammu Griffiths Johns</a:t>
            </a:r>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639902500"/>
      </p:ext>
    </p:extLst>
  </p:cSld>
  <p:clrMapOvr>
    <a:masterClrMapping/>
  </p:clrMapOvr>
  <p:hf sldNum="0"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2D3E9E-A95C-48F2-B4BF-A71542E0BE9A}" type="datetimeFigureOut">
              <a:rPr lang="en-US" dirty="0"/>
              <a:t>3/5/2023</a:t>
            </a:fld>
            <a:endParaRPr lang="en-US"/>
          </a:p>
        </p:txBody>
      </p:sp>
      <p:sp>
        <p:nvSpPr>
          <p:cNvPr id="5" name="Footer Placeholder 4"/>
          <p:cNvSpPr>
            <a:spLocks noGrp="1"/>
          </p:cNvSpPr>
          <p:nvPr>
            <p:ph type="ftr" sz="quarter" idx="11"/>
          </p:nvPr>
        </p:nvSpPr>
        <p:spPr/>
        <p:txBody>
          <a:bodyPr/>
          <a:lstStyle/>
          <a:p>
            <a:r>
              <a:rPr lang="en-US"/>
              <a:t>By Nammu Griffiths Johns</a:t>
            </a:r>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43412908"/>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3/5/2023</a:t>
            </a:fld>
            <a:endParaRPr lang="en-US"/>
          </a:p>
        </p:txBody>
      </p:sp>
      <p:sp>
        <p:nvSpPr>
          <p:cNvPr id="5" name="Footer Placeholder 4"/>
          <p:cNvSpPr>
            <a:spLocks noGrp="1"/>
          </p:cNvSpPr>
          <p:nvPr>
            <p:ph type="ftr" sz="quarter" idx="11"/>
          </p:nvPr>
        </p:nvSpPr>
        <p:spPr/>
        <p:txBody>
          <a:bodyPr/>
          <a:lstStyle/>
          <a:p>
            <a:r>
              <a:rPr lang="en-US"/>
              <a:t>By Nammu Griffiths Johns</a:t>
            </a:r>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945575916"/>
      </p:ext>
    </p:extLst>
  </p:cSld>
  <p:clrMapOvr>
    <a:masterClrMapping/>
  </p:clrMapOvr>
  <p:hf sldNum="0"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12952B5-7A2F-4CC8-B7CE-9234E21C2837}" type="datetimeFigureOut">
              <a:rPr lang="en-US" dirty="0"/>
              <a:t>3/5/2023</a:t>
            </a:fld>
            <a:endParaRPr lang="en-US"/>
          </a:p>
        </p:txBody>
      </p:sp>
      <p:sp>
        <p:nvSpPr>
          <p:cNvPr id="6" name="Footer Placeholder 5"/>
          <p:cNvSpPr>
            <a:spLocks noGrp="1"/>
          </p:cNvSpPr>
          <p:nvPr>
            <p:ph type="ftr" sz="quarter" idx="11"/>
          </p:nvPr>
        </p:nvSpPr>
        <p:spPr/>
        <p:txBody>
          <a:bodyPr/>
          <a:lstStyle/>
          <a:p>
            <a:r>
              <a:rPr lang="en-US"/>
              <a:t>By Nammu Griffiths Johns</a:t>
            </a:r>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597525674"/>
      </p:ext>
    </p:extLst>
  </p:cSld>
  <p:clrMapOvr>
    <a:masterClrMapping/>
  </p:clrMapOvr>
  <p:hf sldNum="0"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E1DA07A-9201-4B4B-BAF2-015AFA30F520}" type="datetimeFigureOut">
              <a:rPr lang="en-US" dirty="0"/>
              <a:t>3/5/2023</a:t>
            </a:fld>
            <a:endParaRPr lang="en-US"/>
          </a:p>
        </p:txBody>
      </p:sp>
      <p:sp>
        <p:nvSpPr>
          <p:cNvPr id="8" name="Footer Placeholder 7"/>
          <p:cNvSpPr>
            <a:spLocks noGrp="1"/>
          </p:cNvSpPr>
          <p:nvPr>
            <p:ph type="ftr" sz="quarter" idx="11"/>
          </p:nvPr>
        </p:nvSpPr>
        <p:spPr/>
        <p:txBody>
          <a:bodyPr/>
          <a:lstStyle/>
          <a:p>
            <a:r>
              <a:rPr lang="en-US"/>
              <a:t>By Nammu Griffiths Johns</a:t>
            </a:r>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540639452"/>
      </p:ext>
    </p:extLst>
  </p:cSld>
  <p:clrMapOvr>
    <a:masterClrMapping/>
  </p:clrMapOvr>
  <p:hf sldNum="0"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3D7E00A-486F-4252-8B1D-E32645521F49}" type="datetimeFigureOut">
              <a:rPr lang="en-US" dirty="0"/>
              <a:t>3/5/2023</a:t>
            </a:fld>
            <a:endParaRPr lang="en-US"/>
          </a:p>
        </p:txBody>
      </p:sp>
      <p:sp>
        <p:nvSpPr>
          <p:cNvPr id="4" name="Footer Placeholder 3"/>
          <p:cNvSpPr>
            <a:spLocks noGrp="1"/>
          </p:cNvSpPr>
          <p:nvPr>
            <p:ph type="ftr" sz="quarter" idx="11"/>
          </p:nvPr>
        </p:nvSpPr>
        <p:spPr/>
        <p:txBody>
          <a:bodyPr/>
          <a:lstStyle/>
          <a:p>
            <a:r>
              <a:rPr lang="en-US"/>
              <a:t>By Nammu Griffiths Johns</a:t>
            </a:r>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468378875"/>
      </p:ext>
    </p:extLst>
  </p:cSld>
  <p:clrMapOvr>
    <a:masterClrMapping/>
  </p:clrMapOvr>
  <p:hf sldNum="0"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3/5/2023</a:t>
            </a:fld>
            <a:endParaRPr lang="en-US"/>
          </a:p>
        </p:txBody>
      </p:sp>
      <p:sp>
        <p:nvSpPr>
          <p:cNvPr id="3" name="Footer Placeholder 2"/>
          <p:cNvSpPr>
            <a:spLocks noGrp="1"/>
          </p:cNvSpPr>
          <p:nvPr>
            <p:ph type="ftr" sz="quarter" idx="11"/>
          </p:nvPr>
        </p:nvSpPr>
        <p:spPr/>
        <p:txBody>
          <a:bodyPr/>
          <a:lstStyle/>
          <a:p>
            <a:r>
              <a:rPr lang="en-US"/>
              <a:t>By Nammu Griffiths Johns</a:t>
            </a:r>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4425003"/>
      </p:ext>
    </p:extLst>
  </p:cSld>
  <p:clrMapOvr>
    <a:masterClrMapping/>
  </p:clrMapOvr>
  <p:hf sldNum="0"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3/5/2023</a:t>
            </a:fld>
            <a:endParaRPr lang="en-US"/>
          </a:p>
        </p:txBody>
      </p:sp>
      <p:sp>
        <p:nvSpPr>
          <p:cNvPr id="6" name="Footer Placeholder 5"/>
          <p:cNvSpPr>
            <a:spLocks noGrp="1"/>
          </p:cNvSpPr>
          <p:nvPr>
            <p:ph type="ftr" sz="quarter" idx="11"/>
          </p:nvPr>
        </p:nvSpPr>
        <p:spPr/>
        <p:txBody>
          <a:bodyPr/>
          <a:lstStyle/>
          <a:p>
            <a:r>
              <a:rPr lang="en-US"/>
              <a:t>By Nammu Griffiths Johns</a:t>
            </a:r>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4116470526"/>
      </p:ext>
    </p:extLst>
  </p:cSld>
  <p:clrMapOvr>
    <a:masterClrMapping/>
  </p:clrMapOvr>
  <p:hf sldNum="0"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2192000" cy="5330952"/>
          </a:xfrm>
          <a:blipFill>
            <a:blip r:embed="rId2"/>
            <a:stretch>
              <a:fillRect/>
            </a:stretch>
          </a:blip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3/5/2023</a:t>
            </a:fld>
            <a:endParaRPr lang="en-US"/>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r>
              <a:rPr lang="en-US"/>
              <a:t>By Nammu Griffiths Johns</a:t>
            </a:r>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780384664"/>
      </p:ext>
    </p:extLst>
  </p:cSld>
  <p:clrMapOvr>
    <a:overrideClrMapping bg1="lt1" tx1="dk1" bg2="lt2" tx2="dk2" accent1="accent1" accent2="accent2" accent3="accent3" accent4="accent4" accent5="accent5" accent6="accent6" hlink="hlink" folHlink="folHlink"/>
  </p:clrMapOvr>
  <p:hf sldNum="0"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F4E5243-F52A-4D37-9694-EB26C6C31910}" type="datetimeFigureOut">
              <a:rPr lang="en-US" dirty="0"/>
              <a:t>3/5/2023</a:t>
            </a:fld>
            <a:endParaRPr lang="en-US"/>
          </a:p>
        </p:txBody>
      </p:sp>
      <p:sp>
        <p:nvSpPr>
          <p:cNvPr id="5" name="Footer Placeholder 4"/>
          <p:cNvSpPr>
            <a:spLocks noGrp="1"/>
          </p:cNvSpPr>
          <p:nvPr>
            <p:ph type="ftr" sz="quarter" idx="11"/>
          </p:nvPr>
        </p:nvSpPr>
        <p:spPr/>
        <p:txBody>
          <a:bodyPr/>
          <a:lstStyle/>
          <a:p>
            <a:r>
              <a:rPr lang="en-US"/>
              <a:t>By Nammu Griffiths Johns</a:t>
            </a:r>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2826616"/>
      </p:ext>
    </p:extLst>
  </p:cSld>
  <p:clrMapOvr>
    <a:masterClrMapping/>
  </p:clrMapOvr>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A77B6E1-634A-48DC-9E8B-D894023267EF}" type="datetimeFigureOut">
              <a:rPr lang="en-US" dirty="0"/>
              <a:t>3/5/2023</a:t>
            </a:fld>
            <a:endParaRPr lang="en-US"/>
          </a:p>
        </p:txBody>
      </p:sp>
      <p:sp>
        <p:nvSpPr>
          <p:cNvPr id="5" name="Footer Placeholder 4"/>
          <p:cNvSpPr>
            <a:spLocks noGrp="1"/>
          </p:cNvSpPr>
          <p:nvPr>
            <p:ph type="ftr" sz="quarter" idx="11"/>
          </p:nvPr>
        </p:nvSpPr>
        <p:spPr/>
        <p:txBody>
          <a:bodyPr/>
          <a:lstStyle/>
          <a:p>
            <a:r>
              <a:rPr lang="en-US"/>
              <a:t>By Nammu Griffiths Johns</a:t>
            </a:r>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036210423"/>
      </p:ext>
    </p:extLst>
  </p:cSld>
  <p:clrMapOvr>
    <a:masterClrMapping/>
  </p:clrMapOvr>
  <p:hf sldNum="0"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3/5/2023</a:t>
            </a:fld>
            <a:endParaRPr lang="en-US"/>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r>
              <a:rPr lang="en-US"/>
              <a:t>By Nammu Griffiths Johns</a:t>
            </a:r>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757834265"/>
      </p:ext>
    </p:extLst>
  </p:cSld>
  <p:clrMap bg1="lt1" tx1="dk1" bg2="lt2" tx2="dk2" accent1="accent1" accent2="accent2" accent3="accent3" accent4="accent4" accent5="accent5" accent6="accent6" hlink="hlink" folHlink="folHlink"/>
  <p:sldLayoutIdLst>
    <p:sldLayoutId id="2147483939" r:id="rId1"/>
    <p:sldLayoutId id="2147483940" r:id="rId2"/>
    <p:sldLayoutId id="2147483941" r:id="rId3"/>
    <p:sldLayoutId id="2147483942" r:id="rId4"/>
    <p:sldLayoutId id="2147483943" r:id="rId5"/>
    <p:sldLayoutId id="2147483944" r:id="rId6"/>
    <p:sldLayoutId id="2147483945" r:id="rId7"/>
    <p:sldLayoutId id="2147483946" r:id="rId8"/>
    <p:sldLayoutId id="2147483947" r:id="rId9"/>
    <p:sldLayoutId id="2147483948" r:id="rId10"/>
    <p:sldLayoutId id="2147483949" r:id="rId11"/>
  </p:sldLayoutIdLst>
  <p:hf sldNum="0" hd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150" name="Picture 150" descr="Close-up of hand-woven basket">
            <a:extLst>
              <a:ext uri="{FF2B5EF4-FFF2-40B4-BE49-F238E27FC236}">
                <a16:creationId xmlns:a16="http://schemas.microsoft.com/office/drawing/2014/main" id="{367F734F-B0BB-0ADF-3F8E-378B9ADF37A1}"/>
              </a:ext>
            </a:extLst>
          </p:cNvPr>
          <p:cNvPicPr>
            <a:picLocks noChangeAspect="1"/>
          </p:cNvPicPr>
          <p:nvPr/>
        </p:nvPicPr>
        <p:blipFill>
          <a:blip r:embed="rId2"/>
          <a:stretch>
            <a:fillRect/>
          </a:stretch>
        </p:blipFill>
        <p:spPr>
          <a:xfrm>
            <a:off x="-695864" y="-634041"/>
            <a:ext cx="13296180" cy="8859327"/>
          </a:xfrm>
          <a:prstGeom prst="rect">
            <a:avLst/>
          </a:prstGeom>
        </p:spPr>
      </p:pic>
      <p:pic>
        <p:nvPicPr>
          <p:cNvPr id="149" name="Picture 149">
            <a:extLst>
              <a:ext uri="{FF2B5EF4-FFF2-40B4-BE49-F238E27FC236}">
                <a16:creationId xmlns:a16="http://schemas.microsoft.com/office/drawing/2014/main" id="{9766D889-4CE2-C97C-676D-660E5F73B986}"/>
              </a:ext>
            </a:extLst>
          </p:cNvPr>
          <p:cNvPicPr>
            <a:picLocks noChangeAspect="1"/>
          </p:cNvPicPr>
          <p:nvPr/>
        </p:nvPicPr>
        <p:blipFill>
          <a:blip r:embed="rId3"/>
          <a:stretch>
            <a:fillRect/>
          </a:stretch>
        </p:blipFill>
        <p:spPr>
          <a:xfrm>
            <a:off x="3531080" y="1077871"/>
            <a:ext cx="5129840" cy="5723052"/>
          </a:xfrm>
          <a:prstGeom prst="ellipse">
            <a:avLst/>
          </a:prstGeom>
          <a:ln>
            <a:noFill/>
          </a:ln>
          <a:effectLst>
            <a:softEdge rad="112500"/>
          </a:effectLst>
        </p:spPr>
      </p:pic>
      <p:sp>
        <p:nvSpPr>
          <p:cNvPr id="156" name="TextBox 155">
            <a:extLst>
              <a:ext uri="{FF2B5EF4-FFF2-40B4-BE49-F238E27FC236}">
                <a16:creationId xmlns:a16="http://schemas.microsoft.com/office/drawing/2014/main" id="{244372C1-085A-CE86-8BAF-C0101089900F}"/>
              </a:ext>
            </a:extLst>
          </p:cNvPr>
          <p:cNvSpPr txBox="1"/>
          <p:nvPr/>
        </p:nvSpPr>
        <p:spPr>
          <a:xfrm>
            <a:off x="4652514" y="756248"/>
            <a:ext cx="3160143" cy="1323439"/>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1600">
              <a:cs typeface="Arial"/>
            </a:endParaRPr>
          </a:p>
          <a:p>
            <a:pPr algn="ctr"/>
            <a:r>
              <a:rPr lang="en-US" sz="1600" b="1">
                <a:cs typeface="Arial"/>
              </a:rPr>
              <a:t>Junior school: semi out of body walking home. Heard voice saw a being. Felt scared.</a:t>
            </a:r>
          </a:p>
          <a:p>
            <a:pPr algn="ctr"/>
            <a:endParaRPr lang="en-US" sz="1600">
              <a:cs typeface="Arial"/>
            </a:endParaRPr>
          </a:p>
        </p:txBody>
      </p:sp>
      <p:sp>
        <p:nvSpPr>
          <p:cNvPr id="158" name="TextBox 157">
            <a:extLst>
              <a:ext uri="{FF2B5EF4-FFF2-40B4-BE49-F238E27FC236}">
                <a16:creationId xmlns:a16="http://schemas.microsoft.com/office/drawing/2014/main" id="{163EFF46-6631-142F-414C-89B6B3460D85}"/>
              </a:ext>
            </a:extLst>
          </p:cNvPr>
          <p:cNvSpPr txBox="1"/>
          <p:nvPr/>
        </p:nvSpPr>
        <p:spPr>
          <a:xfrm>
            <a:off x="7603826" y="2249337"/>
            <a:ext cx="2096219" cy="1169551"/>
          </a:xfrm>
          <a:prstGeom prst="rect">
            <a:avLst/>
          </a:prstGeom>
          <a:solidFill>
            <a:schemeClr val="accent6">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1400">
              <a:ea typeface="+mn-lt"/>
              <a:cs typeface="+mn-lt"/>
            </a:endParaRPr>
          </a:p>
          <a:p>
            <a:pPr algn="ctr"/>
            <a:r>
              <a:rPr lang="en-US" sz="1400">
                <a:ea typeface="+mn-lt"/>
                <a:cs typeface="+mn-lt"/>
              </a:rPr>
              <a:t>Leaves army. PTSD undiagnosed for many years.</a:t>
            </a:r>
          </a:p>
          <a:p>
            <a:pPr algn="ctr"/>
            <a:endParaRPr lang="en-US" sz="1400">
              <a:cs typeface="Calibri Light" panose="020F0302020204030204"/>
            </a:endParaRPr>
          </a:p>
        </p:txBody>
      </p:sp>
      <p:sp>
        <p:nvSpPr>
          <p:cNvPr id="157" name="TextBox 156">
            <a:extLst>
              <a:ext uri="{FF2B5EF4-FFF2-40B4-BE49-F238E27FC236}">
                <a16:creationId xmlns:a16="http://schemas.microsoft.com/office/drawing/2014/main" id="{CCD7BCE3-88EF-18EC-AB6F-337158375862}"/>
              </a:ext>
            </a:extLst>
          </p:cNvPr>
          <p:cNvSpPr txBox="1"/>
          <p:nvPr/>
        </p:nvSpPr>
        <p:spPr>
          <a:xfrm>
            <a:off x="8155197" y="405082"/>
            <a:ext cx="3045124" cy="2031325"/>
          </a:xfrm>
          <a:prstGeom prst="rect">
            <a:avLst/>
          </a:prstGeom>
          <a:solidFill>
            <a:schemeClr val="accent6"/>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a:ea typeface="+mn-lt"/>
              <a:cs typeface="+mn-lt"/>
            </a:endParaRPr>
          </a:p>
          <a:p>
            <a:pPr algn="ctr"/>
            <a:r>
              <a:rPr lang="en-US" b="1">
                <a:ea typeface="+mn-lt"/>
                <a:cs typeface="+mn-lt"/>
              </a:rPr>
              <a:t>In Germany with army: Christian attempts religious conversion. Kneels, top of head opens filled with light. feels peace.</a:t>
            </a:r>
            <a:endParaRPr lang="en-US" b="1">
              <a:cs typeface="Calibri Light" panose="020F0302020204030204"/>
            </a:endParaRPr>
          </a:p>
          <a:p>
            <a:pPr algn="l"/>
            <a:endParaRPr lang="en-GB">
              <a:cs typeface="Calibri Light"/>
            </a:endParaRPr>
          </a:p>
        </p:txBody>
      </p:sp>
      <p:sp>
        <p:nvSpPr>
          <p:cNvPr id="159" name="TextBox 158">
            <a:extLst>
              <a:ext uri="{FF2B5EF4-FFF2-40B4-BE49-F238E27FC236}">
                <a16:creationId xmlns:a16="http://schemas.microsoft.com/office/drawing/2014/main" id="{BA93EF3A-ADA8-9C6E-1A2B-9269F773D288}"/>
              </a:ext>
            </a:extLst>
          </p:cNvPr>
          <p:cNvSpPr txBox="1"/>
          <p:nvPr/>
        </p:nvSpPr>
        <p:spPr>
          <a:xfrm>
            <a:off x="8241102" y="5224370"/>
            <a:ext cx="3404559" cy="1491705"/>
          </a:xfrm>
          <a:prstGeom prst="rect">
            <a:avLst/>
          </a:prstGeom>
          <a:solidFill>
            <a:schemeClr val="accent3">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a:ea typeface="+mn-lt"/>
              <a:cs typeface="+mn-lt"/>
            </a:endParaRPr>
          </a:p>
          <a:p>
            <a:pPr algn="ctr"/>
            <a:r>
              <a:rPr lang="en-US">
                <a:ea typeface="+mn-lt"/>
                <a:cs typeface="+mn-lt"/>
              </a:rPr>
              <a:t>Actively searches out spirituality. Becomes a New Age Traveler.</a:t>
            </a:r>
          </a:p>
          <a:p>
            <a:pPr algn="ctr"/>
            <a:endParaRPr lang="en-US">
              <a:cs typeface="Calibri Light" panose="020F0302020204030204"/>
            </a:endParaRPr>
          </a:p>
        </p:txBody>
      </p:sp>
      <p:sp>
        <p:nvSpPr>
          <p:cNvPr id="161" name="TextBox 160">
            <a:extLst>
              <a:ext uri="{FF2B5EF4-FFF2-40B4-BE49-F238E27FC236}">
                <a16:creationId xmlns:a16="http://schemas.microsoft.com/office/drawing/2014/main" id="{7BC5FCB1-3B53-DEB8-1F53-E9084E0E3E5A}"/>
              </a:ext>
            </a:extLst>
          </p:cNvPr>
          <p:cNvSpPr txBox="1"/>
          <p:nvPr/>
        </p:nvSpPr>
        <p:spPr>
          <a:xfrm>
            <a:off x="5396542" y="5532767"/>
            <a:ext cx="2757577" cy="1200329"/>
          </a:xfrm>
          <a:prstGeom prst="rect">
            <a:avLst/>
          </a:prstGeom>
          <a:solidFill>
            <a:schemeClr val="accent4">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a:ea typeface="+mn-lt"/>
              <a:cs typeface="+mn-lt"/>
            </a:endParaRPr>
          </a:p>
          <a:p>
            <a:pPr algn="ctr"/>
            <a:r>
              <a:rPr lang="en-US" b="1">
                <a:ea typeface="+mn-lt"/>
                <a:cs typeface="+mn-lt"/>
              </a:rPr>
              <a:t>Has an experience with light being.</a:t>
            </a:r>
            <a:endParaRPr lang="en-US" b="1">
              <a:cs typeface="Calibri Light" panose="020F0302020204030204"/>
            </a:endParaRPr>
          </a:p>
          <a:p>
            <a:pPr algn="ctr"/>
            <a:endParaRPr lang="en-GB">
              <a:cs typeface="Calibri Light"/>
            </a:endParaRPr>
          </a:p>
        </p:txBody>
      </p:sp>
      <p:sp>
        <p:nvSpPr>
          <p:cNvPr id="154" name="TextBox 153">
            <a:extLst>
              <a:ext uri="{FF2B5EF4-FFF2-40B4-BE49-F238E27FC236}">
                <a16:creationId xmlns:a16="http://schemas.microsoft.com/office/drawing/2014/main" id="{B5587B55-81F9-02D6-33CF-DAB6A5085225}"/>
              </a:ext>
            </a:extLst>
          </p:cNvPr>
          <p:cNvSpPr txBox="1"/>
          <p:nvPr/>
        </p:nvSpPr>
        <p:spPr>
          <a:xfrm>
            <a:off x="1410059" y="479485"/>
            <a:ext cx="2915728" cy="1200329"/>
          </a:xfrm>
          <a:prstGeom prst="rect">
            <a:avLst/>
          </a:prstGeom>
          <a:solidFill>
            <a:schemeClr val="accent2">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a:ea typeface="+mn-lt"/>
              <a:cs typeface="+mn-lt"/>
            </a:endParaRPr>
          </a:p>
          <a:p>
            <a:pPr algn="ctr"/>
            <a:r>
              <a:rPr lang="en-US">
                <a:ea typeface="+mn-lt"/>
                <a:cs typeface="+mn-lt"/>
              </a:rPr>
              <a:t>Earliest experience: infants school out of body. felt fun.</a:t>
            </a:r>
            <a:endParaRPr lang="en-US">
              <a:cs typeface="Calibri Light"/>
            </a:endParaRPr>
          </a:p>
          <a:p>
            <a:pPr algn="ctr"/>
            <a:endParaRPr lang="en-GB">
              <a:cs typeface="Calibri Light"/>
            </a:endParaRPr>
          </a:p>
        </p:txBody>
      </p:sp>
      <p:sp>
        <p:nvSpPr>
          <p:cNvPr id="162" name="TextBox 161">
            <a:extLst>
              <a:ext uri="{FF2B5EF4-FFF2-40B4-BE49-F238E27FC236}">
                <a16:creationId xmlns:a16="http://schemas.microsoft.com/office/drawing/2014/main" id="{D63A8BF6-5508-B44E-929C-6A96FEABC370}"/>
              </a:ext>
            </a:extLst>
          </p:cNvPr>
          <p:cNvSpPr txBox="1"/>
          <p:nvPr/>
        </p:nvSpPr>
        <p:spPr>
          <a:xfrm>
            <a:off x="2518914" y="5376773"/>
            <a:ext cx="2743200" cy="1477328"/>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a:ea typeface="+mn-lt"/>
              <a:cs typeface="+mn-lt"/>
            </a:endParaRPr>
          </a:p>
          <a:p>
            <a:pPr algn="ctr"/>
            <a:r>
              <a:rPr lang="en-US">
                <a:ea typeface="+mn-lt"/>
                <a:cs typeface="+mn-lt"/>
              </a:rPr>
              <a:t>Tarot readings on medicine shield  using magic and spirits.</a:t>
            </a:r>
          </a:p>
          <a:p>
            <a:pPr algn="ctr"/>
            <a:endParaRPr lang="en-US">
              <a:cs typeface="Calibri Light" panose="020F0302020204030204"/>
            </a:endParaRPr>
          </a:p>
        </p:txBody>
      </p:sp>
      <p:sp>
        <p:nvSpPr>
          <p:cNvPr id="2" name="TextBox 1">
            <a:extLst>
              <a:ext uri="{FF2B5EF4-FFF2-40B4-BE49-F238E27FC236}">
                <a16:creationId xmlns:a16="http://schemas.microsoft.com/office/drawing/2014/main" id="{6EF3E92F-2177-23A9-006B-43C6BB3A9753}"/>
              </a:ext>
            </a:extLst>
          </p:cNvPr>
          <p:cNvSpPr txBox="1"/>
          <p:nvPr/>
        </p:nvSpPr>
        <p:spPr>
          <a:xfrm>
            <a:off x="2767642" y="136125"/>
            <a:ext cx="6366294" cy="52322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a:latin typeface="Calibri Light"/>
                <a:cs typeface="Calibri Light"/>
              </a:rPr>
              <a:t>Spiritual Journey the making of a Shaman</a:t>
            </a:r>
            <a:endParaRPr lang="en-US" sz="2800" b="1">
              <a:latin typeface="Calibri Light"/>
              <a:cs typeface="Calibri Light"/>
            </a:endParaRPr>
          </a:p>
        </p:txBody>
      </p:sp>
      <p:sp>
        <p:nvSpPr>
          <p:cNvPr id="166" name="Arrow: Right 165">
            <a:extLst>
              <a:ext uri="{FF2B5EF4-FFF2-40B4-BE49-F238E27FC236}">
                <a16:creationId xmlns:a16="http://schemas.microsoft.com/office/drawing/2014/main" id="{55FDA381-7A68-81C5-3DC7-4681656DA87E}"/>
              </a:ext>
            </a:extLst>
          </p:cNvPr>
          <p:cNvSpPr/>
          <p:nvPr/>
        </p:nvSpPr>
        <p:spPr>
          <a:xfrm rot="1800000">
            <a:off x="4040757" y="1460739"/>
            <a:ext cx="762000" cy="31630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7" name="Arrow: Right 166">
            <a:extLst>
              <a:ext uri="{FF2B5EF4-FFF2-40B4-BE49-F238E27FC236}">
                <a16:creationId xmlns:a16="http://schemas.microsoft.com/office/drawing/2014/main" id="{D3DEF160-9793-9F3D-7C23-8F269273CEAC}"/>
              </a:ext>
            </a:extLst>
          </p:cNvPr>
          <p:cNvSpPr/>
          <p:nvPr/>
        </p:nvSpPr>
        <p:spPr>
          <a:xfrm>
            <a:off x="7548832" y="1791418"/>
            <a:ext cx="762000" cy="31630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1" name="Arrow: Right 170">
            <a:extLst>
              <a:ext uri="{FF2B5EF4-FFF2-40B4-BE49-F238E27FC236}">
                <a16:creationId xmlns:a16="http://schemas.microsoft.com/office/drawing/2014/main" id="{9F42D540-BFED-2BCE-2CC0-E3BBEA4A28C6}"/>
              </a:ext>
            </a:extLst>
          </p:cNvPr>
          <p:cNvSpPr/>
          <p:nvPr/>
        </p:nvSpPr>
        <p:spPr>
          <a:xfrm rot="10500000">
            <a:off x="7678226" y="6277152"/>
            <a:ext cx="762000" cy="31630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2" name="Arrow: Right 171">
            <a:extLst>
              <a:ext uri="{FF2B5EF4-FFF2-40B4-BE49-F238E27FC236}">
                <a16:creationId xmlns:a16="http://schemas.microsoft.com/office/drawing/2014/main" id="{A832F11C-8230-8952-49DA-EAA37FC46731}"/>
              </a:ext>
            </a:extLst>
          </p:cNvPr>
          <p:cNvSpPr/>
          <p:nvPr/>
        </p:nvSpPr>
        <p:spPr>
          <a:xfrm rot="10800000">
            <a:off x="4831508" y="6277151"/>
            <a:ext cx="762000" cy="31630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3">
            <a:extLst>
              <a:ext uri="{FF2B5EF4-FFF2-40B4-BE49-F238E27FC236}">
                <a16:creationId xmlns:a16="http://schemas.microsoft.com/office/drawing/2014/main" id="{A9C3D384-86DF-7EB0-199A-3E327DA38192}"/>
              </a:ext>
            </a:extLst>
          </p:cNvPr>
          <p:cNvPicPr>
            <a:picLocks noChangeAspect="1"/>
          </p:cNvPicPr>
          <p:nvPr/>
        </p:nvPicPr>
        <p:blipFill>
          <a:blip r:embed="rId4"/>
          <a:stretch>
            <a:fillRect/>
          </a:stretch>
        </p:blipFill>
        <p:spPr>
          <a:xfrm>
            <a:off x="352336" y="1472241"/>
            <a:ext cx="2530235" cy="4100423"/>
          </a:xfrm>
          <a:prstGeom prst="rect">
            <a:avLst/>
          </a:prstGeom>
        </p:spPr>
      </p:pic>
      <p:sp>
        <p:nvSpPr>
          <p:cNvPr id="4" name="TextBox 3">
            <a:extLst>
              <a:ext uri="{FF2B5EF4-FFF2-40B4-BE49-F238E27FC236}">
                <a16:creationId xmlns:a16="http://schemas.microsoft.com/office/drawing/2014/main" id="{E7C847AE-24ED-527A-5F8B-B978DB9572C5}"/>
              </a:ext>
            </a:extLst>
          </p:cNvPr>
          <p:cNvSpPr txBox="1"/>
          <p:nvPr/>
        </p:nvSpPr>
        <p:spPr>
          <a:xfrm>
            <a:off x="9275554" y="2893803"/>
            <a:ext cx="2743200" cy="1477328"/>
          </a:xfrm>
          <a:prstGeom prst="rect">
            <a:avLst/>
          </a:prstGeom>
          <a:solidFill>
            <a:schemeClr val="accent1">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a:cs typeface="Calibri Light"/>
            </a:endParaRPr>
          </a:p>
          <a:p>
            <a:pPr algn="ctr"/>
            <a:r>
              <a:rPr lang="en-GB" b="1">
                <a:cs typeface="Calibri Light"/>
              </a:rPr>
              <a:t>Has an experience with negative spirit possession in ex Nazi SS base. Terrified.</a:t>
            </a:r>
          </a:p>
          <a:p>
            <a:pPr algn="ctr"/>
            <a:endParaRPr lang="en-GB">
              <a:cs typeface="Calibri Light"/>
            </a:endParaRPr>
          </a:p>
        </p:txBody>
      </p:sp>
      <p:sp>
        <p:nvSpPr>
          <p:cNvPr id="163" name="TextBox 162">
            <a:extLst>
              <a:ext uri="{FF2B5EF4-FFF2-40B4-BE49-F238E27FC236}">
                <a16:creationId xmlns:a16="http://schemas.microsoft.com/office/drawing/2014/main" id="{64B842B3-1B73-4DAE-1A39-795FFE57FBB2}"/>
              </a:ext>
            </a:extLst>
          </p:cNvPr>
          <p:cNvSpPr txBox="1"/>
          <p:nvPr/>
        </p:nvSpPr>
        <p:spPr>
          <a:xfrm>
            <a:off x="-6468" y="5008713"/>
            <a:ext cx="2139350" cy="1323439"/>
          </a:xfrm>
          <a:prstGeom prst="rect">
            <a:avLst/>
          </a:prstGeom>
          <a:solidFill>
            <a:schemeClr val="tx2">
              <a:lumMod val="75000"/>
              <a:lumOff val="2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1600">
              <a:solidFill>
                <a:srgbClr val="FFFFFF"/>
              </a:solidFill>
              <a:ea typeface="+mn-lt"/>
              <a:cs typeface="+mn-lt"/>
            </a:endParaRPr>
          </a:p>
          <a:p>
            <a:pPr algn="ctr"/>
            <a:r>
              <a:rPr lang="en-US" sz="1600">
                <a:solidFill>
                  <a:srgbClr val="FFFFFF"/>
                </a:solidFill>
                <a:ea typeface="+mn-lt"/>
                <a:cs typeface="+mn-lt"/>
              </a:rPr>
              <a:t>Fell into spiritualism in  Brighton taught to  channel Medium gift.</a:t>
            </a:r>
            <a:endParaRPr lang="en-US" sz="1600">
              <a:solidFill>
                <a:srgbClr val="FFFFFF"/>
              </a:solidFill>
              <a:cs typeface="Calibri Light"/>
            </a:endParaRPr>
          </a:p>
          <a:p>
            <a:pPr algn="ctr"/>
            <a:endParaRPr lang="en-GB" sz="1600">
              <a:solidFill>
                <a:srgbClr val="FFFFFF"/>
              </a:solidFill>
              <a:cs typeface="Calibri Light"/>
            </a:endParaRPr>
          </a:p>
        </p:txBody>
      </p:sp>
      <p:sp>
        <p:nvSpPr>
          <p:cNvPr id="173" name="Arrow: Right 172">
            <a:extLst>
              <a:ext uri="{FF2B5EF4-FFF2-40B4-BE49-F238E27FC236}">
                <a16:creationId xmlns:a16="http://schemas.microsoft.com/office/drawing/2014/main" id="{962F31E4-7994-45BE-7ACC-7B03DFC96DDC}"/>
              </a:ext>
            </a:extLst>
          </p:cNvPr>
          <p:cNvSpPr/>
          <p:nvPr/>
        </p:nvSpPr>
        <p:spPr>
          <a:xfrm rot="11880000">
            <a:off x="1912904" y="6277150"/>
            <a:ext cx="762000" cy="31630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0" name="TextBox 159">
            <a:extLst>
              <a:ext uri="{FF2B5EF4-FFF2-40B4-BE49-F238E27FC236}">
                <a16:creationId xmlns:a16="http://schemas.microsoft.com/office/drawing/2014/main" id="{CC01458F-E5D0-10C8-98E6-B38D4E44182B}"/>
              </a:ext>
            </a:extLst>
          </p:cNvPr>
          <p:cNvSpPr txBox="1"/>
          <p:nvPr/>
        </p:nvSpPr>
        <p:spPr>
          <a:xfrm>
            <a:off x="9443409" y="4456261"/>
            <a:ext cx="2268747" cy="1091595"/>
          </a:xfrm>
          <a:prstGeom prst="rect">
            <a:avLst/>
          </a:prstGeom>
          <a:solidFill>
            <a:schemeClr val="accent5">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1600">
              <a:solidFill>
                <a:srgbClr val="FFFFFF"/>
              </a:solidFill>
              <a:ea typeface="+mn-lt"/>
              <a:cs typeface="+mn-lt"/>
            </a:endParaRPr>
          </a:p>
          <a:p>
            <a:pPr algn="ctr"/>
            <a:r>
              <a:rPr lang="en-US" sz="1600">
                <a:solidFill>
                  <a:srgbClr val="FFFFFF"/>
                </a:solidFill>
                <a:ea typeface="+mn-lt"/>
                <a:cs typeface="+mn-lt"/>
              </a:rPr>
              <a:t>Reads "Black Elk Speaks" feels connection. </a:t>
            </a:r>
            <a:endParaRPr lang="en-US" sz="1600">
              <a:solidFill>
                <a:srgbClr val="FFFFFF"/>
              </a:solidFill>
              <a:cs typeface="Calibri Light" panose="020F0302020204030204"/>
            </a:endParaRPr>
          </a:p>
          <a:p>
            <a:pPr algn="ctr"/>
            <a:endParaRPr lang="en-GB" sz="1600">
              <a:solidFill>
                <a:srgbClr val="FFFFFF"/>
              </a:solidFill>
              <a:cs typeface="Calibri Light"/>
            </a:endParaRPr>
          </a:p>
        </p:txBody>
      </p:sp>
      <p:sp>
        <p:nvSpPr>
          <p:cNvPr id="169" name="Arrow: Right 168">
            <a:extLst>
              <a:ext uri="{FF2B5EF4-FFF2-40B4-BE49-F238E27FC236}">
                <a16:creationId xmlns:a16="http://schemas.microsoft.com/office/drawing/2014/main" id="{7A757972-1D7F-8FDD-5439-1802FCE1B33D}"/>
              </a:ext>
            </a:extLst>
          </p:cNvPr>
          <p:cNvSpPr/>
          <p:nvPr/>
        </p:nvSpPr>
        <p:spPr>
          <a:xfrm rot="13140000">
            <a:off x="8670266" y="3416059"/>
            <a:ext cx="762000" cy="31630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E225F4B9-4FB7-D6AE-58AA-57D249C89F50}"/>
              </a:ext>
            </a:extLst>
          </p:cNvPr>
          <p:cNvSpPr txBox="1"/>
          <p:nvPr/>
        </p:nvSpPr>
        <p:spPr>
          <a:xfrm>
            <a:off x="-136226" y="4313"/>
            <a:ext cx="1621767" cy="1323439"/>
          </a:xfrm>
          <a:prstGeom prst="rect">
            <a:avLst/>
          </a:prstGeom>
          <a:solidFill>
            <a:schemeClr val="accent6">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1600">
              <a:solidFill>
                <a:srgbClr val="FFFFFF"/>
              </a:solidFill>
            </a:endParaRPr>
          </a:p>
          <a:p>
            <a:pPr algn="ctr"/>
            <a:r>
              <a:rPr lang="en-GB" sz="1600">
                <a:solidFill>
                  <a:srgbClr val="FFFFFF"/>
                </a:solidFill>
                <a:cs typeface="Calibri Light"/>
              </a:rPr>
              <a:t>Family not particularly religious </a:t>
            </a:r>
          </a:p>
          <a:p>
            <a:pPr algn="ctr"/>
            <a:endParaRPr lang="en-GB" sz="1600">
              <a:solidFill>
                <a:srgbClr val="FFFFFF"/>
              </a:solidFill>
              <a:cs typeface="Calibri Light"/>
            </a:endParaRPr>
          </a:p>
        </p:txBody>
      </p:sp>
      <p:sp>
        <p:nvSpPr>
          <p:cNvPr id="168" name="Arrow: Right 167">
            <a:extLst>
              <a:ext uri="{FF2B5EF4-FFF2-40B4-BE49-F238E27FC236}">
                <a16:creationId xmlns:a16="http://schemas.microsoft.com/office/drawing/2014/main" id="{D3AD3E81-DFFA-A516-B1ED-AF1EF66A3AD3}"/>
              </a:ext>
            </a:extLst>
          </p:cNvPr>
          <p:cNvSpPr/>
          <p:nvPr/>
        </p:nvSpPr>
        <p:spPr>
          <a:xfrm rot="4080000">
            <a:off x="10223020" y="2539040"/>
            <a:ext cx="762000" cy="31630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0" name="Arrow: Right 169">
            <a:extLst>
              <a:ext uri="{FF2B5EF4-FFF2-40B4-BE49-F238E27FC236}">
                <a16:creationId xmlns:a16="http://schemas.microsoft.com/office/drawing/2014/main" id="{8BD72259-B1F5-4C4C-65FE-E68DAD0424C2}"/>
              </a:ext>
            </a:extLst>
          </p:cNvPr>
          <p:cNvSpPr/>
          <p:nvPr/>
        </p:nvSpPr>
        <p:spPr>
          <a:xfrm rot="7980000">
            <a:off x="10151132" y="4221189"/>
            <a:ext cx="762000" cy="31630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06E3B9C6-7F5F-4BAC-2B20-E472CB0F4C31}"/>
              </a:ext>
            </a:extLst>
          </p:cNvPr>
          <p:cNvSpPr/>
          <p:nvPr/>
        </p:nvSpPr>
        <p:spPr>
          <a:xfrm rot="9780000">
            <a:off x="8972188" y="5126962"/>
            <a:ext cx="762000" cy="31630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168FF137-70A0-3A62-963D-113875B13D1A}"/>
              </a:ext>
            </a:extLst>
          </p:cNvPr>
          <p:cNvSpPr/>
          <p:nvPr/>
        </p:nvSpPr>
        <p:spPr>
          <a:xfrm rot="5400000">
            <a:off x="115738" y="1302587"/>
            <a:ext cx="762000" cy="31630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0EC92FCC-BCF1-B03E-6FD0-7D1B944E4555}"/>
              </a:ext>
            </a:extLst>
          </p:cNvPr>
          <p:cNvSpPr txBox="1"/>
          <p:nvPr/>
        </p:nvSpPr>
        <p:spPr>
          <a:xfrm>
            <a:off x="930934" y="3573133"/>
            <a:ext cx="1190446" cy="307777"/>
          </a:xfrm>
          <a:prstGeom prst="rect">
            <a:avLst/>
          </a:prstGeom>
          <a:solidFill>
            <a:schemeClr val="bg2">
              <a:lumMod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a:cs typeface="Calibri Light"/>
              </a:rPr>
              <a:t>Huw Griffiths</a:t>
            </a:r>
          </a:p>
        </p:txBody>
      </p:sp>
      <p:sp>
        <p:nvSpPr>
          <p:cNvPr id="8" name="Footer Placeholder 7">
            <a:extLst>
              <a:ext uri="{FF2B5EF4-FFF2-40B4-BE49-F238E27FC236}">
                <a16:creationId xmlns:a16="http://schemas.microsoft.com/office/drawing/2014/main" id="{03B5F0E6-2539-EB23-5BB0-4DADCABD18A5}"/>
              </a:ext>
            </a:extLst>
          </p:cNvPr>
          <p:cNvSpPr>
            <a:spLocks noGrp="1"/>
          </p:cNvSpPr>
          <p:nvPr>
            <p:ph type="ftr" sz="quarter" idx="11"/>
          </p:nvPr>
        </p:nvSpPr>
        <p:spPr/>
        <p:txBody>
          <a:bodyPr/>
          <a:lstStyle/>
          <a:p>
            <a:r>
              <a:rPr lang="en-GB"/>
              <a:t>By Nammu Griffiths Johns</a:t>
            </a:r>
          </a:p>
        </p:txBody>
      </p:sp>
    </p:spTree>
    <p:extLst>
      <p:ext uri="{BB962C8B-B14F-4D97-AF65-F5344CB8AC3E}">
        <p14:creationId xmlns:p14="http://schemas.microsoft.com/office/powerpoint/2010/main" val="39360501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6ADD27E-4BB0-6B0D-E1F5-2BC43D008FAE}"/>
              </a:ext>
            </a:extLst>
          </p:cNvPr>
          <p:cNvSpPr txBox="1"/>
          <p:nvPr/>
        </p:nvSpPr>
        <p:spPr>
          <a:xfrm>
            <a:off x="3860680" y="225365"/>
            <a:ext cx="4468483" cy="461665"/>
          </a:xfrm>
          <a:prstGeom prst="rect">
            <a:avLst/>
          </a:prstGeom>
          <a:solidFill>
            <a:schemeClr val="accent1">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cs typeface="Calibri Light"/>
              </a:rPr>
              <a:t>Presentation Speach</a:t>
            </a:r>
            <a:endParaRPr lang="en-GB" sz="2400" err="1"/>
          </a:p>
        </p:txBody>
      </p:sp>
      <p:sp>
        <p:nvSpPr>
          <p:cNvPr id="5" name="TextBox 4">
            <a:extLst>
              <a:ext uri="{FF2B5EF4-FFF2-40B4-BE49-F238E27FC236}">
                <a16:creationId xmlns:a16="http://schemas.microsoft.com/office/drawing/2014/main" id="{224B2E44-E6F3-F8A7-9403-5F290CB8AABB}"/>
              </a:ext>
            </a:extLst>
          </p:cNvPr>
          <p:cNvSpPr txBox="1"/>
          <p:nvPr/>
        </p:nvSpPr>
        <p:spPr>
          <a:xfrm>
            <a:off x="235070" y="787880"/>
            <a:ext cx="11815311" cy="64940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ea typeface="+mn-lt"/>
                <a:cs typeface="+mn-lt"/>
              </a:rPr>
              <a:t>I was inspired by Fiona Bowies Ocassion paper title,</a:t>
            </a:r>
            <a:r>
              <a:rPr lang="en-GB" sz="1600" i="1">
                <a:ea typeface="+mn-lt"/>
                <a:cs typeface="+mn-lt"/>
              </a:rPr>
              <a:t> Belief or Experience? the Anthropologists Dielma,</a:t>
            </a:r>
            <a:r>
              <a:rPr lang="en-GB" sz="1600">
                <a:ea typeface="+mn-lt"/>
                <a:cs typeface="+mn-lt"/>
              </a:rPr>
              <a:t> to investigate the idea behind belief in spiritual realms being set by cultural surroundings, or whether  life experiences are responsible. Can you believe without experience? How do those experiences or beliefs shape a person. </a:t>
            </a:r>
          </a:p>
          <a:p>
            <a:r>
              <a:rPr lang="en-GB" sz="1600">
                <a:ea typeface="+mn-lt"/>
                <a:cs typeface="+mn-lt"/>
              </a:rPr>
              <a:t>I am also interested in the way theses' encounters are told what sticks out what emotions they felt. The more detail I can attain from a source the better I can paint it in my writing.</a:t>
            </a:r>
          </a:p>
          <a:p>
            <a:r>
              <a:rPr lang="en-GB" sz="1600">
                <a:ea typeface="+mn-lt"/>
                <a:cs typeface="+mn-lt"/>
              </a:rPr>
              <a:t>Due to confidentiality, I am unable to approach a person from the Alister Hardy Society data base to ask questions about their encounters and any ritual practises. I decided to find someone locally that was willing to talk about their spiritual journey so I could get a good understanding on the subject matter, in order to write about it authentically in my final piece of work for the module portfolio.</a:t>
            </a:r>
          </a:p>
          <a:p>
            <a:r>
              <a:rPr lang="en-GB" sz="1600">
                <a:ea typeface="+mn-lt"/>
                <a:cs typeface="+mn-lt"/>
              </a:rPr>
              <a:t>Through my connections I found Huw Griffiths a local artist that has deep connections to the New Age traveller community, has training in spiritual mediumship from Brighton National Spiritualist Church and has had several spiritual experiences throughout his life. </a:t>
            </a:r>
          </a:p>
          <a:p>
            <a:r>
              <a:rPr lang="en-GB" sz="1600">
                <a:ea typeface="+mn-lt"/>
                <a:cs typeface="+mn-lt"/>
              </a:rPr>
              <a:t>Starting in infant school where he recalls having an out of body experience after overexerting in the playground. Resting his head on the table and ending up on top of the art cupboard where he witnessed himself trying to be roused by the teacher, who called his mum.</a:t>
            </a:r>
          </a:p>
          <a:p>
            <a:r>
              <a:rPr lang="en-GB" sz="1600">
                <a:ea typeface="+mn-lt"/>
                <a:cs typeface="+mn-lt"/>
              </a:rPr>
              <a:t>Second experience was when he was in junior school and walking home, he felt as though his toes were bumping along the ground in a semi suspended state, he heard and saw a being. He describes the being as looking like what he has been told God looks like. This being spoke of a collective a group of spirits or deities. </a:t>
            </a:r>
          </a:p>
          <a:p>
            <a:r>
              <a:rPr lang="en-GB" sz="1600">
                <a:ea typeface="+mn-lt"/>
                <a:cs typeface="+mn-lt"/>
              </a:rPr>
              <a:t>Third encounter happened in a widely reported haunted ex Nazi ss base where his army regiment were stationed in the 70s. He reports feeling a presence whilst on patrol and jokingly says</a:t>
            </a:r>
          </a:p>
          <a:p>
            <a:r>
              <a:rPr lang="en-GB" sz="1600">
                <a:ea typeface="+mn-lt"/>
                <a:cs typeface="+mn-lt"/>
              </a:rPr>
              <a:t> “Well come on then, if you have something to say come into me, I'm not scared.” </a:t>
            </a:r>
          </a:p>
          <a:p>
            <a:r>
              <a:rPr lang="en-GB" sz="1600">
                <a:ea typeface="+mn-lt"/>
                <a:cs typeface="+mn-lt"/>
              </a:rPr>
              <a:t>he says he instantly regretted saying that as an ice-cold entity forcefully entered him, he says it felt evil and does not remember much until he came to hugging an industrial boiler.</a:t>
            </a:r>
          </a:p>
          <a:p>
            <a:r>
              <a:rPr lang="en-GB" sz="1600">
                <a:ea typeface="+mn-lt"/>
                <a:cs typeface="+mn-lt"/>
              </a:rPr>
              <a:t>Fourth experience was with a light being he thought was delirium from the flu but his girlfriend at the time also experienced seeing the light being and she was not ill or intoxicated.</a:t>
            </a:r>
          </a:p>
          <a:p>
            <a:r>
              <a:rPr lang="en-GB" sz="1600">
                <a:ea typeface="+mn-lt"/>
                <a:cs typeface="+mn-lt"/>
              </a:rPr>
              <a:t>Has always had a talent to talk with people who have passed but did not fully acknowledge it until his training with the Brighton Spiritualist Church.</a:t>
            </a:r>
          </a:p>
          <a:p>
            <a:endParaRPr lang="en-GB" sz="1600">
              <a:cs typeface="Calibri Light"/>
            </a:endParaRPr>
          </a:p>
        </p:txBody>
      </p:sp>
      <p:sp>
        <p:nvSpPr>
          <p:cNvPr id="2" name="Footer Placeholder 1">
            <a:extLst>
              <a:ext uri="{FF2B5EF4-FFF2-40B4-BE49-F238E27FC236}">
                <a16:creationId xmlns:a16="http://schemas.microsoft.com/office/drawing/2014/main" id="{A7933A17-6C9A-4228-F055-9C9117A9ACBB}"/>
              </a:ext>
            </a:extLst>
          </p:cNvPr>
          <p:cNvSpPr>
            <a:spLocks noGrp="1"/>
          </p:cNvSpPr>
          <p:nvPr>
            <p:ph type="ftr" sz="quarter" idx="11"/>
          </p:nvPr>
        </p:nvSpPr>
        <p:spPr/>
        <p:txBody>
          <a:bodyPr/>
          <a:lstStyle/>
          <a:p>
            <a:r>
              <a:rPr lang="en-GB"/>
              <a:t>By Nammu Griffiths Johns</a:t>
            </a:r>
          </a:p>
        </p:txBody>
      </p:sp>
    </p:spTree>
    <p:extLst>
      <p:ext uri="{BB962C8B-B14F-4D97-AF65-F5344CB8AC3E}">
        <p14:creationId xmlns:p14="http://schemas.microsoft.com/office/powerpoint/2010/main" val="361362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AD146C-6BD5-B70B-349B-3314962CF19C}"/>
              </a:ext>
            </a:extLst>
          </p:cNvPr>
          <p:cNvSpPr txBox="1"/>
          <p:nvPr/>
        </p:nvSpPr>
        <p:spPr>
          <a:xfrm>
            <a:off x="5023449" y="287189"/>
            <a:ext cx="5331124" cy="461665"/>
          </a:xfrm>
          <a:prstGeom prst="rect">
            <a:avLst/>
          </a:prstGeom>
          <a:solidFill>
            <a:schemeClr val="accent1">
              <a:lumMod val="75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a:cs typeface="Calibri Light"/>
              </a:rPr>
              <a:t>Bibliography</a:t>
            </a:r>
            <a:endParaRPr lang="en-GB" sz="2400"/>
          </a:p>
        </p:txBody>
      </p:sp>
      <p:sp>
        <p:nvSpPr>
          <p:cNvPr id="3" name="TextBox 1">
            <a:extLst>
              <a:ext uri="{FF2B5EF4-FFF2-40B4-BE49-F238E27FC236}">
                <a16:creationId xmlns:a16="http://schemas.microsoft.com/office/drawing/2014/main" id="{305AFE4F-80BF-26E7-5C8E-7B30F9185334}"/>
              </a:ext>
            </a:extLst>
          </p:cNvPr>
          <p:cNvSpPr txBox="1"/>
          <p:nvPr/>
        </p:nvSpPr>
        <p:spPr>
          <a:xfrm>
            <a:off x="3401684" y="747264"/>
            <a:ext cx="8580407" cy="5035353"/>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endParaRPr lang="en-GB">
              <a:cs typeface="Calibri Light"/>
            </a:endParaRPr>
          </a:p>
          <a:p>
            <a:pPr algn="ctr">
              <a:lnSpc>
                <a:spcPct val="150000"/>
              </a:lnSpc>
            </a:pPr>
            <a:r>
              <a:rPr lang="en-GB">
                <a:ea typeface="+mn-lt"/>
                <a:cs typeface="+mn-lt"/>
              </a:rPr>
              <a:t>Bowie Fiona: </a:t>
            </a:r>
            <a:r>
              <a:rPr lang="en-GB" i="1">
                <a:ea typeface="+mn-lt"/>
                <a:cs typeface="+mn-lt"/>
              </a:rPr>
              <a:t>Belief or Experience? The Anthropologists' Dilemma </a:t>
            </a:r>
            <a:r>
              <a:rPr lang="en-GB">
                <a:ea typeface="+mn-lt"/>
                <a:cs typeface="+mn-lt"/>
              </a:rPr>
              <a:t>(May 2002)</a:t>
            </a:r>
          </a:p>
          <a:p>
            <a:pPr algn="ctr">
              <a:lnSpc>
                <a:spcPct val="150000"/>
              </a:lnSpc>
            </a:pPr>
            <a:r>
              <a:rPr lang="en-GB">
                <a:ea typeface="+mn-lt"/>
                <a:cs typeface="+mn-lt"/>
              </a:rPr>
              <a:t>Griffiths Huw, Spiritual journey Interview, Nammu Griffiths Johns (February 2023)</a:t>
            </a:r>
            <a:endParaRPr lang="en-US">
              <a:ea typeface="+mn-lt"/>
              <a:cs typeface="+mn-lt"/>
            </a:endParaRPr>
          </a:p>
          <a:p>
            <a:pPr algn="ctr">
              <a:lnSpc>
                <a:spcPct val="150000"/>
              </a:lnSpc>
            </a:pPr>
            <a:r>
              <a:rPr lang="en-GB">
                <a:ea typeface="+mn-lt"/>
                <a:cs typeface="+mn-lt"/>
              </a:rPr>
              <a:t>Griffiths Huw, Pathways</a:t>
            </a:r>
            <a:endParaRPr lang="en-GB">
              <a:cs typeface="Calibri Light" panose="020F0302020204030204"/>
            </a:endParaRPr>
          </a:p>
          <a:p>
            <a:pPr algn="ctr">
              <a:lnSpc>
                <a:spcPct val="150000"/>
              </a:lnSpc>
            </a:pPr>
            <a:r>
              <a:rPr lang="en-GB">
                <a:ea typeface="+mn-lt"/>
                <a:cs typeface="+mn-lt"/>
              </a:rPr>
              <a:t>Neihardt, John G. 2014. </a:t>
            </a:r>
            <a:r>
              <a:rPr lang="en-GB" i="1">
                <a:ea typeface="+mn-lt"/>
                <a:cs typeface="+mn-lt"/>
              </a:rPr>
              <a:t>Black Elk Speaks: The Complete Edition</a:t>
            </a:r>
            <a:r>
              <a:rPr lang="en-GB">
                <a:ea typeface="+mn-lt"/>
                <a:cs typeface="+mn-lt"/>
              </a:rPr>
              <a:t> (Lincoln, NE: Bison Books)</a:t>
            </a:r>
          </a:p>
          <a:p>
            <a:pPr algn="ctr">
              <a:lnSpc>
                <a:spcPct val="150000"/>
              </a:lnSpc>
            </a:pPr>
            <a:r>
              <a:rPr lang="en-GB">
                <a:ea typeface="+mn-lt"/>
                <a:cs typeface="+mn-lt"/>
              </a:rPr>
              <a:t>Sutcliffe, Steven J., and Ingvild </a:t>
            </a:r>
            <a:r>
              <a:rPr lang="en-GB" err="1">
                <a:ea typeface="+mn-lt"/>
                <a:cs typeface="+mn-lt"/>
              </a:rPr>
              <a:t>Saelid</a:t>
            </a:r>
            <a:r>
              <a:rPr lang="en-GB">
                <a:ea typeface="+mn-lt"/>
                <a:cs typeface="+mn-lt"/>
              </a:rPr>
              <a:t> </a:t>
            </a:r>
            <a:r>
              <a:rPr lang="en-GB" err="1">
                <a:ea typeface="+mn-lt"/>
                <a:cs typeface="+mn-lt"/>
              </a:rPr>
              <a:t>Gilhus</a:t>
            </a:r>
            <a:r>
              <a:rPr lang="en-GB">
                <a:ea typeface="+mn-lt"/>
                <a:cs typeface="+mn-lt"/>
              </a:rPr>
              <a:t>. 2014. </a:t>
            </a:r>
            <a:r>
              <a:rPr lang="en-GB" i="1">
                <a:ea typeface="+mn-lt"/>
                <a:cs typeface="+mn-lt"/>
              </a:rPr>
              <a:t>New Age Spirituality: Rethinking Religion</a:t>
            </a:r>
            <a:r>
              <a:rPr lang="en-GB">
                <a:ea typeface="+mn-lt"/>
                <a:cs typeface="+mn-lt"/>
              </a:rPr>
              <a:t> (London, England: Routledge) &lt;https://doi.org/10.4324/9781315729541&gt;</a:t>
            </a:r>
            <a:endParaRPr lang="en-GB">
              <a:cs typeface="Calibri Light"/>
            </a:endParaRPr>
          </a:p>
          <a:p>
            <a:pPr algn="ctr">
              <a:lnSpc>
                <a:spcPct val="150000"/>
              </a:lnSpc>
            </a:pPr>
            <a:br>
              <a:rPr lang="en-US"/>
            </a:br>
            <a:endParaRPr lang="en-US">
              <a:cs typeface="Calibri Light" panose="020F0302020204030204"/>
            </a:endParaRPr>
          </a:p>
          <a:p>
            <a:pPr algn="ctr">
              <a:lnSpc>
                <a:spcPct val="150000"/>
              </a:lnSpc>
            </a:pPr>
            <a:endParaRPr lang="en-GB">
              <a:cs typeface="Calibri Light"/>
            </a:endParaRPr>
          </a:p>
          <a:p>
            <a:pPr algn="ctr">
              <a:lnSpc>
                <a:spcPct val="150000"/>
              </a:lnSpc>
            </a:pPr>
            <a:endParaRPr lang="en-GB">
              <a:cs typeface="Calibri Light"/>
            </a:endParaRPr>
          </a:p>
          <a:p>
            <a:pPr algn="ctr">
              <a:lnSpc>
                <a:spcPct val="150000"/>
              </a:lnSpc>
            </a:pPr>
            <a:endParaRPr lang="en-GB">
              <a:cs typeface="Calibri Light"/>
            </a:endParaRPr>
          </a:p>
        </p:txBody>
      </p:sp>
      <p:sp>
        <p:nvSpPr>
          <p:cNvPr id="4" name="TextBox 3">
            <a:extLst>
              <a:ext uri="{FF2B5EF4-FFF2-40B4-BE49-F238E27FC236}">
                <a16:creationId xmlns:a16="http://schemas.microsoft.com/office/drawing/2014/main" id="{075DD1C5-B564-8135-87C4-29036B103C53}"/>
              </a:ext>
            </a:extLst>
          </p:cNvPr>
          <p:cNvSpPr txBox="1"/>
          <p:nvPr/>
        </p:nvSpPr>
        <p:spPr>
          <a:xfrm>
            <a:off x="213503" y="190501"/>
            <a:ext cx="4324709"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Pathways</a:t>
            </a:r>
            <a:endParaRPr lang="en-US">
              <a:cs typeface="Calibri Light" panose="020F0302020204030204"/>
            </a:endParaRPr>
          </a:p>
          <a:p>
            <a:r>
              <a:rPr lang="en-GB">
                <a:ea typeface="+mn-lt"/>
                <a:cs typeface="+mn-lt"/>
              </a:rPr>
              <a:t>I have filled myself with Jesus</a:t>
            </a:r>
          </a:p>
          <a:p>
            <a:r>
              <a:rPr lang="en-GB">
                <a:ea typeface="+mn-lt"/>
                <a:cs typeface="+mn-lt"/>
              </a:rPr>
              <a:t> I have bathed in Buddhas light</a:t>
            </a:r>
          </a:p>
          <a:p>
            <a:r>
              <a:rPr lang="en-GB">
                <a:ea typeface="+mn-lt"/>
                <a:cs typeface="+mn-lt"/>
              </a:rPr>
              <a:t>Walked the sacred pathways</a:t>
            </a:r>
          </a:p>
          <a:p>
            <a:r>
              <a:rPr lang="en-GB">
                <a:ea typeface="+mn-lt"/>
                <a:cs typeface="+mn-lt"/>
              </a:rPr>
              <a:t>Of the wild wood late at night</a:t>
            </a:r>
          </a:p>
          <a:p>
            <a:r>
              <a:rPr lang="en-GB">
                <a:ea typeface="+mn-lt"/>
                <a:cs typeface="+mn-lt"/>
              </a:rPr>
              <a:t>I have soaked myself in Acid </a:t>
            </a:r>
          </a:p>
          <a:p>
            <a:r>
              <a:rPr lang="en-GB">
                <a:ea typeface="+mn-lt"/>
                <a:cs typeface="+mn-lt"/>
              </a:rPr>
              <a:t>I have danced the all night dance</a:t>
            </a:r>
          </a:p>
          <a:p>
            <a:r>
              <a:rPr lang="en-GB">
                <a:ea typeface="+mn-lt"/>
                <a:cs typeface="+mn-lt"/>
              </a:rPr>
              <a:t>Walked the hills in summertime</a:t>
            </a:r>
          </a:p>
          <a:p>
            <a:r>
              <a:rPr lang="en-GB">
                <a:ea typeface="+mn-lt"/>
                <a:cs typeface="+mn-lt"/>
              </a:rPr>
              <a:t>Seen the Faries dance</a:t>
            </a:r>
          </a:p>
          <a:p>
            <a:r>
              <a:rPr lang="en-GB">
                <a:ea typeface="+mn-lt"/>
                <a:cs typeface="+mn-lt"/>
              </a:rPr>
              <a:t>I have sung to </a:t>
            </a:r>
            <a:r>
              <a:rPr lang="en-GB" err="1">
                <a:ea typeface="+mn-lt"/>
                <a:cs typeface="+mn-lt"/>
              </a:rPr>
              <a:t>Wakantanka</a:t>
            </a:r>
          </a:p>
          <a:p>
            <a:r>
              <a:rPr lang="en-GB">
                <a:ea typeface="+mn-lt"/>
                <a:cs typeface="+mn-lt"/>
              </a:rPr>
              <a:t>Chanted Khrisna most devout</a:t>
            </a:r>
          </a:p>
          <a:p>
            <a:r>
              <a:rPr lang="en-GB">
                <a:ea typeface="+mn-lt"/>
                <a:cs typeface="+mn-lt"/>
              </a:rPr>
              <a:t>Walked the path of warrior</a:t>
            </a:r>
          </a:p>
          <a:p>
            <a:r>
              <a:rPr lang="en-GB">
                <a:ea typeface="+mn-lt"/>
                <a:cs typeface="+mn-lt"/>
              </a:rPr>
              <a:t>With sword and without</a:t>
            </a:r>
          </a:p>
          <a:p>
            <a:r>
              <a:rPr lang="en-GB">
                <a:ea typeface="+mn-lt"/>
                <a:cs typeface="+mn-lt"/>
              </a:rPr>
              <a:t>I have practised as a Shamen</a:t>
            </a:r>
          </a:p>
          <a:p>
            <a:r>
              <a:rPr lang="en-GB">
                <a:ea typeface="+mn-lt"/>
                <a:cs typeface="+mn-lt"/>
              </a:rPr>
              <a:t>Flown with spirits in the night</a:t>
            </a:r>
          </a:p>
          <a:p>
            <a:r>
              <a:rPr lang="en-GB">
                <a:ea typeface="+mn-lt"/>
                <a:cs typeface="+mn-lt"/>
              </a:rPr>
              <a:t>Lived life to the limit</a:t>
            </a:r>
          </a:p>
          <a:p>
            <a:r>
              <a:rPr lang="en-GB">
                <a:ea typeface="+mn-lt"/>
                <a:cs typeface="+mn-lt"/>
              </a:rPr>
              <a:t>Avoided death with second sight </a:t>
            </a:r>
          </a:p>
          <a:p>
            <a:r>
              <a:rPr lang="en-GB">
                <a:ea typeface="+mn-lt"/>
                <a:cs typeface="+mn-lt"/>
              </a:rPr>
              <a:t>I have walked down many pathways </a:t>
            </a:r>
          </a:p>
          <a:p>
            <a:r>
              <a:rPr lang="en-GB">
                <a:ea typeface="+mn-lt"/>
                <a:cs typeface="+mn-lt"/>
              </a:rPr>
              <a:t>And this I know is true</a:t>
            </a:r>
          </a:p>
          <a:p>
            <a:r>
              <a:rPr lang="en-GB">
                <a:ea typeface="+mn-lt"/>
                <a:cs typeface="+mn-lt"/>
              </a:rPr>
              <a:t>The only path to follow</a:t>
            </a:r>
          </a:p>
          <a:p>
            <a:r>
              <a:rPr lang="en-GB">
                <a:ea typeface="+mn-lt"/>
                <a:cs typeface="+mn-lt"/>
              </a:rPr>
              <a:t>Is the path that’s meant for you  </a:t>
            </a:r>
          </a:p>
          <a:p>
            <a:pPr algn="l"/>
            <a:endParaRPr lang="en-GB">
              <a:cs typeface="Calibri Light"/>
            </a:endParaRPr>
          </a:p>
        </p:txBody>
      </p:sp>
      <p:sp>
        <p:nvSpPr>
          <p:cNvPr id="5" name="Footer Placeholder 4">
            <a:extLst>
              <a:ext uri="{FF2B5EF4-FFF2-40B4-BE49-F238E27FC236}">
                <a16:creationId xmlns:a16="http://schemas.microsoft.com/office/drawing/2014/main" id="{262D6C85-D37A-A770-B9AC-A9543A0B808A}"/>
              </a:ext>
            </a:extLst>
          </p:cNvPr>
          <p:cNvSpPr>
            <a:spLocks noGrp="1"/>
          </p:cNvSpPr>
          <p:nvPr>
            <p:ph type="ftr" sz="quarter" idx="11"/>
          </p:nvPr>
        </p:nvSpPr>
        <p:spPr/>
        <p:txBody>
          <a:bodyPr/>
          <a:lstStyle/>
          <a:p>
            <a:r>
              <a:rPr lang="en-GB"/>
              <a:t>By Nammu Griffiths Johns</a:t>
            </a:r>
          </a:p>
        </p:txBody>
      </p:sp>
    </p:spTree>
    <p:extLst>
      <p:ext uri="{BB962C8B-B14F-4D97-AF65-F5344CB8AC3E}">
        <p14:creationId xmlns:p14="http://schemas.microsoft.com/office/powerpoint/2010/main" val="3991654713"/>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Slides>
  <Notes>0</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Metropolitan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2023-02-27T20:17:10Z</dcterms:created>
  <dcterms:modified xsi:type="dcterms:W3CDTF">2023-03-05T20:36:55Z</dcterms:modified>
</cp:coreProperties>
</file>