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0698163" cy="150876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13"/>
    <p:restoredTop sz="94710"/>
  </p:normalViewPr>
  <p:slideViewPr>
    <p:cSldViewPr snapToGrid="0" snapToObjects="1">
      <p:cViewPr>
        <p:scale>
          <a:sx n="81" d="100"/>
          <a:sy n="81" d="100"/>
        </p:scale>
        <p:origin x="3112" y="-9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7/19/25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7/19/25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7/19/25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7/19/25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4320" y="182880"/>
            <a:ext cx="10149840" cy="1198322"/>
          </a:xfrm>
          <a:prstGeom prst="rect">
            <a:avLst/>
          </a:prstGeom>
          <a:solidFill>
            <a:srgbClr val="00467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4000" b="1">
                <a:solidFill>
                  <a:srgbClr val="FFFFFF"/>
                </a:solidFill>
              </a:defRPr>
            </a:pPr>
            <a:r>
              <a:rPr dirty="0"/>
              <a:t>📎 How to Insert a Hyperlink in a Word Document</a:t>
            </a:r>
          </a:p>
        </p:txBody>
      </p:sp>
      <p:sp>
        <p:nvSpPr>
          <p:cNvPr id="3" name="Rectangle 2"/>
          <p:cNvSpPr/>
          <p:nvPr/>
        </p:nvSpPr>
        <p:spPr>
          <a:xfrm>
            <a:off x="906462" y="1488598"/>
            <a:ext cx="4442619" cy="1622148"/>
          </a:xfrm>
          <a:prstGeom prst="rect">
            <a:avLst/>
          </a:prstGeom>
          <a:solidFill>
            <a:srgbClr val="E0F2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 sz="1600">
                <a:solidFill>
                  <a:srgbClr val="000000"/>
                </a:solidFill>
              </a:defRPr>
            </a:pPr>
            <a:r>
              <a:rPr dirty="0"/>
              <a:t>Step 1: Select Text or Object</a:t>
            </a:r>
            <a:br>
              <a:rPr dirty="0"/>
            </a:br>
            <a:r>
              <a:rPr dirty="0"/>
              <a:t>Highlight the text or image you want to hyperlink.</a:t>
            </a:r>
          </a:p>
        </p:txBody>
      </p:sp>
      <p:sp>
        <p:nvSpPr>
          <p:cNvPr id="4" name="Rectangle 3"/>
          <p:cNvSpPr/>
          <p:nvPr/>
        </p:nvSpPr>
        <p:spPr>
          <a:xfrm>
            <a:off x="4971203" y="5355982"/>
            <a:ext cx="5156464" cy="914400"/>
          </a:xfrm>
          <a:prstGeom prst="rect">
            <a:avLst/>
          </a:prstGeom>
          <a:solidFill>
            <a:srgbClr val="E0F2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 sz="1600">
                <a:solidFill>
                  <a:srgbClr val="000000"/>
                </a:solidFill>
              </a:defRPr>
            </a:pPr>
            <a:r>
              <a:rPr dirty="0"/>
              <a:t>Step 2: Open the Hyperlink Dialog</a:t>
            </a:r>
            <a:br>
              <a:rPr dirty="0"/>
            </a:br>
            <a:r>
              <a:rPr dirty="0"/>
              <a:t>Go to the Insert tab → Click 'Link' or press Ctrl + K.</a:t>
            </a:r>
          </a:p>
        </p:txBody>
      </p:sp>
      <p:sp>
        <p:nvSpPr>
          <p:cNvPr id="5" name="Rectangle 4"/>
          <p:cNvSpPr/>
          <p:nvPr/>
        </p:nvSpPr>
        <p:spPr>
          <a:xfrm>
            <a:off x="155970" y="6411665"/>
            <a:ext cx="5665391" cy="1097280"/>
          </a:xfrm>
          <a:prstGeom prst="rect">
            <a:avLst/>
          </a:prstGeom>
          <a:solidFill>
            <a:srgbClr val="E0F2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 sz="1600">
                <a:solidFill>
                  <a:srgbClr val="000000"/>
                </a:solidFill>
              </a:defRPr>
            </a:pPr>
            <a:r>
              <a:rPr dirty="0"/>
              <a:t>Step 3: Enter the Hyperlink</a:t>
            </a:r>
            <a:br>
              <a:rPr dirty="0"/>
            </a:br>
            <a:r>
              <a:rPr dirty="0"/>
              <a:t>Paste or type the URL in the Address field.</a:t>
            </a:r>
          </a:p>
        </p:txBody>
      </p:sp>
      <p:sp>
        <p:nvSpPr>
          <p:cNvPr id="6" name="Rectangle 5"/>
          <p:cNvSpPr/>
          <p:nvPr/>
        </p:nvSpPr>
        <p:spPr>
          <a:xfrm>
            <a:off x="33485" y="8136977"/>
            <a:ext cx="4432168" cy="914400"/>
          </a:xfrm>
          <a:prstGeom prst="rect">
            <a:avLst/>
          </a:prstGeom>
          <a:solidFill>
            <a:srgbClr val="E0F2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 sz="1600">
                <a:solidFill>
                  <a:srgbClr val="000000"/>
                </a:solidFill>
              </a:defRPr>
            </a:pPr>
            <a:r>
              <a:rPr dirty="0"/>
              <a:t>Step 4: Click OK and Test</a:t>
            </a:r>
            <a:br>
              <a:rPr dirty="0"/>
            </a:br>
            <a:r>
              <a:rPr dirty="0"/>
              <a:t>Click OK. Use Ctrl + Click to test the link.</a:t>
            </a:r>
          </a:p>
        </p:txBody>
      </p:sp>
      <p:sp>
        <p:nvSpPr>
          <p:cNvPr id="7" name="Rectangle 6"/>
          <p:cNvSpPr/>
          <p:nvPr/>
        </p:nvSpPr>
        <p:spPr>
          <a:xfrm>
            <a:off x="327923" y="11201436"/>
            <a:ext cx="10149840" cy="914400"/>
          </a:xfrm>
          <a:prstGeom prst="rect">
            <a:avLst/>
          </a:prstGeom>
          <a:solidFill>
            <a:srgbClr val="C6EFCE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  <a:defRPr sz="1800">
                <a:solidFill>
                  <a:srgbClr val="006100"/>
                </a:solidFill>
              </a:defRPr>
            </a:pPr>
            <a:r>
              <a:rPr dirty="0"/>
              <a:t>📘 Summary: Select Text → Insert Tab → Link → Enter URL → OK → </a:t>
            </a:r>
            <a:r>
              <a:rPr dirty="0" err="1"/>
              <a:t>Ctrl+Click</a:t>
            </a:r>
            <a:r>
              <a:rPr dirty="0"/>
              <a:t> to Test</a:t>
            </a:r>
          </a:p>
        </p:txBody>
      </p:sp>
      <p:sp>
        <p:nvSpPr>
          <p:cNvPr id="8" name="Rectangle 7"/>
          <p:cNvSpPr/>
          <p:nvPr/>
        </p:nvSpPr>
        <p:spPr>
          <a:xfrm>
            <a:off x="350361" y="12365836"/>
            <a:ext cx="10149840" cy="2286000"/>
          </a:xfrm>
          <a:prstGeom prst="rect">
            <a:avLst/>
          </a:prstGeom>
          <a:solidFill>
            <a:srgbClr val="FFF2C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40000"/>
              </a:lnSpc>
              <a:defRPr sz="1600">
                <a:solidFill>
                  <a:srgbClr val="663C00"/>
                </a:solidFill>
              </a:defRPr>
            </a:pPr>
            <a:r>
              <a:rPr dirty="0"/>
              <a:t>💡 Tips:</a:t>
            </a:r>
            <a:br>
              <a:rPr dirty="0"/>
            </a:br>
            <a:r>
              <a:rPr dirty="0"/>
              <a:t>• Link to websites, emails, bookmarks, or files.</a:t>
            </a:r>
            <a:br>
              <a:rPr dirty="0"/>
            </a:br>
            <a:r>
              <a:rPr dirty="0"/>
              <a:t>• Example Email Link: </a:t>
            </a:r>
            <a:r>
              <a:rPr dirty="0" err="1"/>
              <a:t>mailto:yourname@example.com</a:t>
            </a:r>
            <a:endParaRPr dirty="0"/>
          </a:p>
        </p:txBody>
      </p:sp>
      <p:pic>
        <p:nvPicPr>
          <p:cNvPr id="10" name="Picture 9" descr="A screenshot of a computer&#10;&#10;Description automatically generated">
            <a:extLst>
              <a:ext uri="{FF2B5EF4-FFF2-40B4-BE49-F238E27FC236}">
                <a16:creationId xmlns:a16="http://schemas.microsoft.com/office/drawing/2014/main" id="{E2FB547E-30B0-5897-7425-9A36B5952A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9081" y="1935275"/>
            <a:ext cx="4778586" cy="3090711"/>
          </a:xfrm>
          <a:prstGeom prst="rect">
            <a:avLst/>
          </a:prstGeom>
        </p:spPr>
      </p:pic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B7A47F4F-17B4-3D13-1777-7C493EE7D2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949" y="3515128"/>
            <a:ext cx="4917939" cy="2917203"/>
          </a:xfrm>
          <a:prstGeom prst="rect">
            <a:avLst/>
          </a:prstGeom>
        </p:spPr>
      </p:pic>
      <p:pic>
        <p:nvPicPr>
          <p:cNvPr id="14" name="Picture 13" descr="A screenshot of a computer&#10;&#10;Description automatically generated">
            <a:extLst>
              <a:ext uri="{FF2B5EF4-FFF2-40B4-BE49-F238E27FC236}">
                <a16:creationId xmlns:a16="http://schemas.microsoft.com/office/drawing/2014/main" id="{26C74EEA-57CD-95C0-3F9E-EEE1C62F88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7085" y="6661954"/>
            <a:ext cx="4432168" cy="2186137"/>
          </a:xfrm>
          <a:prstGeom prst="rect">
            <a:avLst/>
          </a:prstGeom>
        </p:spPr>
      </p:pic>
      <p:pic>
        <p:nvPicPr>
          <p:cNvPr id="16" name="Picture 15" descr="A screenshot of a computer&#10;&#10;Description automatically generated">
            <a:extLst>
              <a:ext uri="{FF2B5EF4-FFF2-40B4-BE49-F238E27FC236}">
                <a16:creationId xmlns:a16="http://schemas.microsoft.com/office/drawing/2014/main" id="{ACE55ACC-A9E2-BF9B-41DD-DDF53CD4EB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7468" y="9301377"/>
            <a:ext cx="3785375" cy="177505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2A5F30E-EC26-BFDB-6906-027270081F75}"/>
              </a:ext>
            </a:extLst>
          </p:cNvPr>
          <p:cNvSpPr/>
          <p:nvPr/>
        </p:nvSpPr>
        <p:spPr>
          <a:xfrm>
            <a:off x="5695499" y="9567562"/>
            <a:ext cx="4432168" cy="1242301"/>
          </a:xfrm>
          <a:prstGeom prst="rect">
            <a:avLst/>
          </a:prstGeom>
          <a:solidFill>
            <a:srgbClr val="E0F2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 sz="1600">
                <a:solidFill>
                  <a:srgbClr val="000000"/>
                </a:solidFill>
              </a:defRPr>
            </a:pPr>
            <a:r>
              <a:rPr lang="en-US" dirty="0"/>
              <a:t>Text with hyperlink should turn blue and be underlined to show the link has been successfully added</a:t>
            </a:r>
          </a:p>
          <a:p>
            <a:pPr algn="ctr">
              <a:lnSpc>
                <a:spcPct val="120000"/>
              </a:lnSpc>
              <a:defRPr sz="1600">
                <a:solidFill>
                  <a:srgbClr val="000000"/>
                </a:solidFill>
              </a:defRPr>
            </a:pPr>
            <a:r>
              <a:rPr dirty="0"/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156</Words>
  <Application>Microsoft Macintosh PowerPoint</Application>
  <PresentationFormat>Custom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/>
  <cp:keywords/>
  <dc:description>generated using python-pptx</dc:description>
  <cp:lastModifiedBy>Nelu Moldoveanu</cp:lastModifiedBy>
  <cp:revision>3</cp:revision>
  <dcterms:created xsi:type="dcterms:W3CDTF">2013-01-27T09:14:16Z</dcterms:created>
  <dcterms:modified xsi:type="dcterms:W3CDTF">2025-07-19T15:10:22Z</dcterms:modified>
  <cp:category/>
</cp:coreProperties>
</file>