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vuramona@yahoo.com" userId="51532cbd7e5d538b" providerId="LiveId" clId="{94D8D96B-B8A3-47A9-B450-4D475B014FCB}"/>
    <pc:docChg chg="modSld">
      <pc:chgData name="chivuramona@yahoo.com" userId="51532cbd7e5d538b" providerId="LiveId" clId="{94D8D96B-B8A3-47A9-B450-4D475B014FCB}" dt="2023-05-25T12:13:30.567" v="55" actId="1076"/>
      <pc:docMkLst>
        <pc:docMk/>
      </pc:docMkLst>
      <pc:sldChg chg="modSp mod">
        <pc:chgData name="chivuramona@yahoo.com" userId="51532cbd7e5d538b" providerId="LiveId" clId="{94D8D96B-B8A3-47A9-B450-4D475B014FCB}" dt="2023-05-25T12:13:30.567" v="55" actId="1076"/>
        <pc:sldMkLst>
          <pc:docMk/>
          <pc:sldMk cId="3810878717" sldId="257"/>
        </pc:sldMkLst>
        <pc:spChg chg="mod">
          <ac:chgData name="chivuramona@yahoo.com" userId="51532cbd7e5d538b" providerId="LiveId" clId="{94D8D96B-B8A3-47A9-B450-4D475B014FCB}" dt="2023-05-25T12:12:50.594" v="54" actId="20577"/>
          <ac:spMkLst>
            <pc:docMk/>
            <pc:sldMk cId="3810878717" sldId="257"/>
            <ac:spMk id="3" creationId="{21F8274D-CF6D-B355-77DF-57D8701B8E26}"/>
          </ac:spMkLst>
        </pc:spChg>
        <pc:picChg chg="mod">
          <ac:chgData name="chivuramona@yahoo.com" userId="51532cbd7e5d538b" providerId="LiveId" clId="{94D8D96B-B8A3-47A9-B450-4D475B014FCB}" dt="2023-05-25T12:13:30.567" v="55" actId="1076"/>
          <ac:picMkLst>
            <pc:docMk/>
            <pc:sldMk cId="3810878717" sldId="257"/>
            <ac:picMk id="9" creationId="{247BD10D-D54A-EFEF-0573-924A084E84E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DAB3-17DB-4EE3-FFCF-07C755C9D9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804C07-5FC5-C919-3633-6AEF490B58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A57FD-4C79-25F1-AA2B-2B989BD87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4D0EA-BAAB-565B-7C83-AA313A56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15BFD-8054-FC53-2124-C0635145E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869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9E191-099A-34D8-A7FC-371489A9B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D2D32-2AC2-800A-BAEB-C38416129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E46A0-099E-1879-4331-63E47A05B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90439-AEAF-3A61-BEE1-57A33D26F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B5FEF-8B6A-5C17-7639-D6D3DC793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6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F47C-D2F6-9FBF-7E62-DE9C02D78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31E48C-53E2-8D16-1C81-18749AF41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4FCBD-D5FD-EC9C-2232-D7196CC11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1D5ED-1E78-5346-39DA-FD8ACD0A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EA6BE-BB2D-9C45-A665-8A459392D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726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CB000-4D3E-6F4D-761A-2E0D028E6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B5641-CFB4-F177-16D6-D23981C3AB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494387-64E9-8E09-50BF-270CA54466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B5B45-9317-B228-4AF7-C06355662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CC7D68-1E62-BF9A-B350-C54FF7B42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6B571E-5220-7EFC-A43A-45CD57E8B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75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A85F0-7E01-3293-D982-0E46D7C59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C7A4E4-9AE8-4477-36F0-D95BF59A3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45C0E9-1678-F6F4-C3A8-79F5209476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BA4D65-79C1-75CC-5827-1A01465FE6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8C96F4-073B-541C-59D4-186FB89D6A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7CAF7F-3800-FAB5-85C6-8748C832C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A3F8B2-FF07-11E0-39E3-5519140B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0230F0-25B0-B0D9-C66C-CDFCE9AFC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65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CF728-AACD-7EE0-73EC-690DB1083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A36FD1-1A06-136F-E672-BD8CF3BF1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165D75-541A-B509-047A-E950BAF97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73C28C-84B1-28FD-487D-D6AC619FA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574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08006E-648E-11C6-82DD-E6785FBD3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AB93B5-5E2C-5AAB-6403-EF941CA8B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263F3-C39F-2D9D-D70C-971582673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50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BBC92-C016-079B-1A4D-EA39A1BA6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96BE4-1F2A-86AC-6FD1-FC2393E39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EB461D-8B13-D072-6693-7555C32B9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9DA3F-EEC9-8C68-F491-F728A009B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3A4BC1-27F2-A3DA-24BB-CA58E21F1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A642C3-539B-FD7B-4BF9-DBA6F3E21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47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FCCEA-D2B8-728C-BF91-23EACFEFA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80922B-C704-D02C-758A-2820397E94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EDDB9-809C-C001-D131-6E44AD6A0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1953C-60E6-D4A4-C11A-0C8D154FF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BD4B4B-0A50-663F-BE1C-E4F21A523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0EBBEE-8196-5583-004D-95731B6B8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87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C3263-C8DD-C050-A046-7DC649738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AD8FB9-16B3-CED2-F403-8C35AF2E3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4202D-87F1-C379-3B40-B9D5E6222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28CB8-8EDD-F70D-D056-43D285DF4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72429-48A9-3B6B-2ECD-B49BD1A98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448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29432A-902C-4BD7-FCD7-7B5E2B81A0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8813B-259C-A11F-181C-16F363F78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B8569-A8A0-B2B2-3F7C-FDF3F9137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B5808-7AAE-3948-95F4-22792AFEF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539D3-02F1-7870-95C9-2BEA9EF1B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422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66B2D6-2CB9-3600-81B1-A7423DA05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D9EE5B-2496-40A2-2BCC-8299FC05C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C9D08-8843-2EA4-E002-53750FF05A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ABA1CB-D254-4E7A-A17A-F7E0DA00D63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5F953-CDBA-1703-099A-7AFF42DFE4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955BF-36A7-DB1C-3E62-FD03AC89B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DC1B0A-19F3-412F-8867-121E4497D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179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E1972-872F-46D2-C66B-ED8BE54D2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82132"/>
          </a:xfrm>
        </p:spPr>
        <p:txBody>
          <a:bodyPr/>
          <a:lstStyle/>
          <a:p>
            <a:pPr algn="ctr"/>
            <a:r>
              <a:rPr lang="en-GB" dirty="0"/>
              <a:t>Foreign Languages</a:t>
            </a:r>
            <a:br>
              <a:rPr lang="en-GB" dirty="0"/>
            </a:br>
            <a:r>
              <a:rPr lang="en-GB" dirty="0"/>
              <a:t>Room Reservation Recording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4A0-AA26-FFCE-85CC-EB58D901A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32245"/>
            <a:ext cx="10515600" cy="24447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Student No: 2132458</a:t>
            </a:r>
          </a:p>
          <a:p>
            <a:pPr marL="0" indent="0">
              <a:buNone/>
            </a:pPr>
            <a:r>
              <a:rPr lang="en-GB" dirty="0"/>
              <a:t>Student Name: Rica Ramona Chivu</a:t>
            </a:r>
          </a:p>
          <a:p>
            <a:pPr marL="0" indent="0">
              <a:buNone/>
            </a:pPr>
            <a:r>
              <a:rPr lang="en-GB" dirty="0"/>
              <a:t>Module Title: Foreign Languages</a:t>
            </a:r>
          </a:p>
          <a:p>
            <a:pPr marL="0" indent="0">
              <a:buNone/>
            </a:pPr>
            <a:r>
              <a:rPr lang="en-GB" dirty="0"/>
              <a:t>Module Code: BMIH5003</a:t>
            </a:r>
          </a:p>
          <a:p>
            <a:pPr marL="0" indent="0">
              <a:buNone/>
            </a:pPr>
            <a:r>
              <a:rPr lang="en-GB" dirty="0"/>
              <a:t>Lecturer: Rodrigo F. Aguilera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523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8274D-CF6D-B355-77DF-57D8701B8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7200"/>
            <a:ext cx="10629122" cy="6204857"/>
          </a:xfrm>
        </p:spPr>
        <p:txBody>
          <a:bodyPr>
            <a:noAutofit/>
          </a:bodyPr>
          <a:lstStyle/>
          <a:p>
            <a:r>
              <a:rPr lang="fr-FR" sz="1600" dirty="0"/>
              <a:t>A: Bonjour ! Hôtel Vega. Comment puis-je vous aider ? (How </a:t>
            </a:r>
            <a:r>
              <a:rPr lang="fr-FR" sz="1600" dirty="0" err="1"/>
              <a:t>may</a:t>
            </a:r>
            <a:r>
              <a:rPr lang="fr-FR" sz="1600" dirty="0"/>
              <a:t> I help </a:t>
            </a:r>
            <a:r>
              <a:rPr lang="fr-FR" sz="1600" dirty="0" err="1"/>
              <a:t>you</a:t>
            </a:r>
            <a:r>
              <a:rPr lang="fr-FR" sz="1600" dirty="0"/>
              <a:t>?)</a:t>
            </a:r>
          </a:p>
          <a:p>
            <a:r>
              <a:rPr lang="fr-FR" sz="1600" dirty="0"/>
              <a:t> B: Bonjour ! Je voudrais réserver deux chambres à l'hôtel. </a:t>
            </a:r>
          </a:p>
          <a:p>
            <a:r>
              <a:rPr lang="fr-FR" sz="1600" dirty="0"/>
              <a:t>A: Très bien. Comment vous appelez-vous ? </a:t>
            </a:r>
          </a:p>
          <a:p>
            <a:r>
              <a:rPr lang="fr-FR" sz="1600" dirty="0"/>
              <a:t>B: Je m'appelle Ramona </a:t>
            </a:r>
            <a:r>
              <a:rPr lang="fr-FR" sz="1600" dirty="0" err="1"/>
              <a:t>Chivu</a:t>
            </a:r>
            <a:r>
              <a:rPr lang="fr-FR" sz="1600" dirty="0"/>
              <a:t>.</a:t>
            </a:r>
          </a:p>
          <a:p>
            <a:r>
              <a:rPr lang="fr-FR" sz="1600" dirty="0"/>
              <a:t> A: Très bien, Madame </a:t>
            </a:r>
            <a:r>
              <a:rPr lang="fr-FR" sz="1600" dirty="0" err="1"/>
              <a:t>Chivu</a:t>
            </a:r>
            <a:r>
              <a:rPr lang="fr-FR" sz="1600" dirty="0"/>
              <a:t>. Pour combien de personnes ? (For)</a:t>
            </a:r>
          </a:p>
          <a:p>
            <a:r>
              <a:rPr lang="fr-FR" sz="1600" dirty="0"/>
              <a:t> B: Pour trois personnes. </a:t>
            </a:r>
          </a:p>
          <a:p>
            <a:r>
              <a:rPr lang="fr-FR" sz="1600" dirty="0"/>
              <a:t>A: Deux ou trois chambres ? (or)</a:t>
            </a:r>
          </a:p>
          <a:p>
            <a:r>
              <a:rPr lang="fr-FR" sz="1600" dirty="0"/>
              <a:t> B: Deux chambres. </a:t>
            </a:r>
          </a:p>
          <a:p>
            <a:r>
              <a:rPr lang="fr-FR" sz="1600" dirty="0"/>
              <a:t>A: Lits doubles ou trois lits simples ? (single)</a:t>
            </a:r>
          </a:p>
          <a:p>
            <a:r>
              <a:rPr lang="fr-FR" sz="1600" dirty="0"/>
              <a:t> B: Deux lits doubles.</a:t>
            </a:r>
          </a:p>
          <a:p>
            <a:r>
              <a:rPr lang="fr-FR" sz="1600" dirty="0"/>
              <a:t> A: Pour quelle date ?</a:t>
            </a:r>
          </a:p>
          <a:p>
            <a:r>
              <a:rPr lang="fr-FR" sz="1600" dirty="0"/>
              <a:t> B: Pour le 4 Juillet 2023.</a:t>
            </a:r>
          </a:p>
          <a:p>
            <a:r>
              <a:rPr lang="fr-FR" sz="1600" dirty="0"/>
              <a:t> A: Pour combien de nuits ? (</a:t>
            </a:r>
            <a:r>
              <a:rPr lang="fr-FR" sz="1600" dirty="0" err="1"/>
              <a:t>nights</a:t>
            </a:r>
            <a:r>
              <a:rPr lang="fr-FR" sz="1600" dirty="0"/>
              <a:t>)</a:t>
            </a:r>
          </a:p>
          <a:p>
            <a:r>
              <a:rPr lang="fr-FR" sz="1600" dirty="0"/>
              <a:t> B: Pour 4 nuits.</a:t>
            </a:r>
          </a:p>
          <a:p>
            <a:r>
              <a:rPr lang="fr-FR" sz="1600" dirty="0"/>
              <a:t> A: Très bien. Tout est réservé. Puis-je avoir votre numéro de téléphone, s'il vous plaît ? (Can I have..) </a:t>
            </a:r>
          </a:p>
          <a:p>
            <a:r>
              <a:rPr lang="fr-FR" sz="1600" dirty="0"/>
              <a:t>B: Bien sûr, mon numéro de téléphone est le 247813956. (Of course..)</a:t>
            </a:r>
          </a:p>
          <a:p>
            <a:r>
              <a:rPr lang="fr-FR" sz="1600" dirty="0"/>
              <a:t> A: Parfait. Tout est en ordre. Merci beaucoup. Au revoir. (</a:t>
            </a:r>
            <a:r>
              <a:rPr lang="fr-FR" sz="1600" dirty="0" err="1"/>
              <a:t>Everything</a:t>
            </a:r>
            <a:r>
              <a:rPr lang="fr-FR" sz="1600" dirty="0"/>
              <a:t> </a:t>
            </a:r>
            <a:r>
              <a:rPr lang="fr-FR" sz="1600" dirty="0" err="1"/>
              <a:t>is</a:t>
            </a:r>
            <a:r>
              <a:rPr lang="fr-FR" sz="1600" dirty="0"/>
              <a:t> in </a:t>
            </a:r>
            <a:r>
              <a:rPr lang="fr-FR" sz="1600" dirty="0" err="1"/>
              <a:t>order</a:t>
            </a:r>
            <a:r>
              <a:rPr lang="fr-FR" sz="1600" dirty="0"/>
              <a:t>) </a:t>
            </a:r>
          </a:p>
          <a:p>
            <a:r>
              <a:rPr lang="fr-FR" sz="1600" dirty="0"/>
              <a:t>B: Merci beaucoup. Au revoir.</a:t>
            </a:r>
            <a:endParaRPr lang="en-GB" sz="1600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7BD10D-D54A-EFEF-0573-924A084E84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9385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78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2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245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Room Reservation Recording</dc:title>
  <dc:creator>chivuramona@yahoo.com</dc:creator>
  <cp:lastModifiedBy>chivuramona@yahoo.com</cp:lastModifiedBy>
  <cp:revision>1</cp:revision>
  <dcterms:created xsi:type="dcterms:W3CDTF">2023-05-25T11:21:59Z</dcterms:created>
  <dcterms:modified xsi:type="dcterms:W3CDTF">2023-05-25T12:13:39Z</dcterms:modified>
</cp:coreProperties>
</file>