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18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DA82D3-105D-495F-A57C-FDA98923EED7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A4EA8A-F2FE-4667-94D9-84FF0DF29F6C}">
      <dgm:prSet/>
      <dgm:spPr/>
      <dgm:t>
        <a:bodyPr/>
        <a:lstStyle/>
        <a:p>
          <a:r>
            <a:rPr lang="en-US" b="1" i="0" baseline="0"/>
            <a:t>Definition:</a:t>
          </a:r>
          <a:r>
            <a:rPr lang="en-US" b="0" i="0" baseline="0"/>
            <a:t> Aims to convince the reader of a particular point of view.</a:t>
          </a:r>
          <a:endParaRPr lang="en-US"/>
        </a:p>
      </dgm:t>
    </dgm:pt>
    <dgm:pt modelId="{3B34C339-4D10-496F-AF52-C86AC5205BC1}" type="parTrans" cxnId="{768A0AC1-548E-4B96-8322-D796A7F180FA}">
      <dgm:prSet/>
      <dgm:spPr/>
      <dgm:t>
        <a:bodyPr/>
        <a:lstStyle/>
        <a:p>
          <a:endParaRPr lang="en-US"/>
        </a:p>
      </dgm:t>
    </dgm:pt>
    <dgm:pt modelId="{0F4754F9-12F0-4543-ADA6-4E570570AB35}" type="sibTrans" cxnId="{768A0AC1-548E-4B96-8322-D796A7F180FA}">
      <dgm:prSet/>
      <dgm:spPr/>
      <dgm:t>
        <a:bodyPr/>
        <a:lstStyle/>
        <a:p>
          <a:endParaRPr lang="en-US"/>
        </a:p>
      </dgm:t>
    </dgm:pt>
    <dgm:pt modelId="{505F5ABD-9412-4B0F-912B-8CDAA6E1FA6D}">
      <dgm:prSet/>
      <dgm:spPr/>
      <dgm:t>
        <a:bodyPr/>
        <a:lstStyle/>
        <a:p>
          <a:r>
            <a:rPr lang="en-US" b="1" i="0" baseline="0"/>
            <a:t>Purpose:</a:t>
          </a:r>
          <a:r>
            <a:rPr lang="en-US" b="0" i="0" baseline="0"/>
            <a:t> To argue or persuade.</a:t>
          </a:r>
          <a:endParaRPr lang="en-US"/>
        </a:p>
      </dgm:t>
    </dgm:pt>
    <dgm:pt modelId="{CF084EC6-E472-402C-B78B-5CF85951F3D8}" type="parTrans" cxnId="{B455F41C-C617-4775-BBDD-019469E24561}">
      <dgm:prSet/>
      <dgm:spPr/>
      <dgm:t>
        <a:bodyPr/>
        <a:lstStyle/>
        <a:p>
          <a:endParaRPr lang="en-US"/>
        </a:p>
      </dgm:t>
    </dgm:pt>
    <dgm:pt modelId="{976F5F64-E789-43F7-A8F6-A9B8FECF26CB}" type="sibTrans" cxnId="{B455F41C-C617-4775-BBDD-019469E24561}">
      <dgm:prSet/>
      <dgm:spPr/>
      <dgm:t>
        <a:bodyPr/>
        <a:lstStyle/>
        <a:p>
          <a:endParaRPr lang="en-US"/>
        </a:p>
      </dgm:t>
    </dgm:pt>
    <dgm:pt modelId="{D74CF4E4-D4F4-4D63-AB14-046ED08066C9}">
      <dgm:prSet/>
      <dgm:spPr/>
      <dgm:t>
        <a:bodyPr/>
        <a:lstStyle/>
        <a:p>
          <a:r>
            <a:rPr lang="en-US" b="1" i="0" baseline="0"/>
            <a:t>Examples:</a:t>
          </a:r>
          <a:r>
            <a:rPr lang="en-US" b="0" i="0" baseline="0"/>
            <a:t> Argumentative essays, opinion pieces, critical reviews. </a:t>
          </a:r>
          <a:endParaRPr lang="en-US"/>
        </a:p>
      </dgm:t>
    </dgm:pt>
    <dgm:pt modelId="{89B992B9-6D9C-4918-8131-5366F9E91EE7}" type="parTrans" cxnId="{8043CEE3-EA6B-4A16-BAB7-73004FF3B7EA}">
      <dgm:prSet/>
      <dgm:spPr/>
      <dgm:t>
        <a:bodyPr/>
        <a:lstStyle/>
        <a:p>
          <a:endParaRPr lang="en-US"/>
        </a:p>
      </dgm:t>
    </dgm:pt>
    <dgm:pt modelId="{5F1AC6BF-9E9A-4F25-9486-F9E86D373EF8}" type="sibTrans" cxnId="{8043CEE3-EA6B-4A16-BAB7-73004FF3B7EA}">
      <dgm:prSet/>
      <dgm:spPr/>
      <dgm:t>
        <a:bodyPr/>
        <a:lstStyle/>
        <a:p>
          <a:endParaRPr lang="en-US"/>
        </a:p>
      </dgm:t>
    </dgm:pt>
    <dgm:pt modelId="{50D798FC-6FAD-4314-AA63-3941F59853C5}" type="pres">
      <dgm:prSet presAssocID="{42DA82D3-105D-495F-A57C-FDA98923EE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0440B5-3627-48E9-8D39-29B88226DCDB}" type="pres">
      <dgm:prSet presAssocID="{99A4EA8A-F2FE-4667-94D9-84FF0DF29F6C}" presName="hierRoot1" presStyleCnt="0"/>
      <dgm:spPr/>
    </dgm:pt>
    <dgm:pt modelId="{BC510B6E-2D0D-4E46-B2ED-D9089F2A9267}" type="pres">
      <dgm:prSet presAssocID="{99A4EA8A-F2FE-4667-94D9-84FF0DF29F6C}" presName="composite" presStyleCnt="0"/>
      <dgm:spPr/>
    </dgm:pt>
    <dgm:pt modelId="{F3516C9C-A34B-45AA-B632-A714D79B2950}" type="pres">
      <dgm:prSet presAssocID="{99A4EA8A-F2FE-4667-94D9-84FF0DF29F6C}" presName="background" presStyleLbl="node0" presStyleIdx="0" presStyleCnt="3"/>
      <dgm:spPr/>
    </dgm:pt>
    <dgm:pt modelId="{ECC9CA43-F975-4FDD-8FDF-935059047AB5}" type="pres">
      <dgm:prSet presAssocID="{99A4EA8A-F2FE-4667-94D9-84FF0DF29F6C}" presName="text" presStyleLbl="fgAcc0" presStyleIdx="0" presStyleCnt="3">
        <dgm:presLayoutVars>
          <dgm:chPref val="3"/>
        </dgm:presLayoutVars>
      </dgm:prSet>
      <dgm:spPr/>
    </dgm:pt>
    <dgm:pt modelId="{BA7F7D6B-0BA8-48AA-B9F7-1F1DB35C1F0C}" type="pres">
      <dgm:prSet presAssocID="{99A4EA8A-F2FE-4667-94D9-84FF0DF29F6C}" presName="hierChild2" presStyleCnt="0"/>
      <dgm:spPr/>
    </dgm:pt>
    <dgm:pt modelId="{5D35EEDF-F758-47BD-B27F-56430EE576D6}" type="pres">
      <dgm:prSet presAssocID="{505F5ABD-9412-4B0F-912B-8CDAA6E1FA6D}" presName="hierRoot1" presStyleCnt="0"/>
      <dgm:spPr/>
    </dgm:pt>
    <dgm:pt modelId="{E91A721C-8AB6-4696-91DE-9601E1671EB8}" type="pres">
      <dgm:prSet presAssocID="{505F5ABD-9412-4B0F-912B-8CDAA6E1FA6D}" presName="composite" presStyleCnt="0"/>
      <dgm:spPr/>
    </dgm:pt>
    <dgm:pt modelId="{0AA85FDC-CAA7-44F7-A4D9-5EFB5433DC7E}" type="pres">
      <dgm:prSet presAssocID="{505F5ABD-9412-4B0F-912B-8CDAA6E1FA6D}" presName="background" presStyleLbl="node0" presStyleIdx="1" presStyleCnt="3"/>
      <dgm:spPr/>
    </dgm:pt>
    <dgm:pt modelId="{FB0AD8ED-3A4E-4A33-A8D8-5DC041724CCE}" type="pres">
      <dgm:prSet presAssocID="{505F5ABD-9412-4B0F-912B-8CDAA6E1FA6D}" presName="text" presStyleLbl="fgAcc0" presStyleIdx="1" presStyleCnt="3">
        <dgm:presLayoutVars>
          <dgm:chPref val="3"/>
        </dgm:presLayoutVars>
      </dgm:prSet>
      <dgm:spPr/>
    </dgm:pt>
    <dgm:pt modelId="{F0C78923-7B60-4ADC-B446-51BF61818D70}" type="pres">
      <dgm:prSet presAssocID="{505F5ABD-9412-4B0F-912B-8CDAA6E1FA6D}" presName="hierChild2" presStyleCnt="0"/>
      <dgm:spPr/>
    </dgm:pt>
    <dgm:pt modelId="{902D0632-0B4F-4E10-857B-F1AAFEAB8306}" type="pres">
      <dgm:prSet presAssocID="{D74CF4E4-D4F4-4D63-AB14-046ED08066C9}" presName="hierRoot1" presStyleCnt="0"/>
      <dgm:spPr/>
    </dgm:pt>
    <dgm:pt modelId="{BAFCA61F-6A29-41EC-A368-DC31F6F56921}" type="pres">
      <dgm:prSet presAssocID="{D74CF4E4-D4F4-4D63-AB14-046ED08066C9}" presName="composite" presStyleCnt="0"/>
      <dgm:spPr/>
    </dgm:pt>
    <dgm:pt modelId="{50499EC9-16BE-4287-9BC5-BA9ADCA4F119}" type="pres">
      <dgm:prSet presAssocID="{D74CF4E4-D4F4-4D63-AB14-046ED08066C9}" presName="background" presStyleLbl="node0" presStyleIdx="2" presStyleCnt="3"/>
      <dgm:spPr/>
    </dgm:pt>
    <dgm:pt modelId="{02EFBEBE-A012-4790-A5E9-86E3EC859C32}" type="pres">
      <dgm:prSet presAssocID="{D74CF4E4-D4F4-4D63-AB14-046ED08066C9}" presName="text" presStyleLbl="fgAcc0" presStyleIdx="2" presStyleCnt="3">
        <dgm:presLayoutVars>
          <dgm:chPref val="3"/>
        </dgm:presLayoutVars>
      </dgm:prSet>
      <dgm:spPr/>
    </dgm:pt>
    <dgm:pt modelId="{043E78FF-E976-4D96-AAA3-A0E5C5BB9220}" type="pres">
      <dgm:prSet presAssocID="{D74CF4E4-D4F4-4D63-AB14-046ED08066C9}" presName="hierChild2" presStyleCnt="0"/>
      <dgm:spPr/>
    </dgm:pt>
  </dgm:ptLst>
  <dgm:cxnLst>
    <dgm:cxn modelId="{B455F41C-C617-4775-BBDD-019469E24561}" srcId="{42DA82D3-105D-495F-A57C-FDA98923EED7}" destId="{505F5ABD-9412-4B0F-912B-8CDAA6E1FA6D}" srcOrd="1" destOrd="0" parTransId="{CF084EC6-E472-402C-B78B-5CF85951F3D8}" sibTransId="{976F5F64-E789-43F7-A8F6-A9B8FECF26CB}"/>
    <dgm:cxn modelId="{1BD8443E-0183-46E7-9BED-796CAD626F7E}" type="presOf" srcId="{99A4EA8A-F2FE-4667-94D9-84FF0DF29F6C}" destId="{ECC9CA43-F975-4FDD-8FDF-935059047AB5}" srcOrd="0" destOrd="0" presId="urn:microsoft.com/office/officeart/2005/8/layout/hierarchy1"/>
    <dgm:cxn modelId="{6D538E4B-C5C6-4DA2-874E-5FCD67F85B33}" type="presOf" srcId="{505F5ABD-9412-4B0F-912B-8CDAA6E1FA6D}" destId="{FB0AD8ED-3A4E-4A33-A8D8-5DC041724CCE}" srcOrd="0" destOrd="0" presId="urn:microsoft.com/office/officeart/2005/8/layout/hierarchy1"/>
    <dgm:cxn modelId="{AF9A716B-0D50-41FD-8D1F-B68820F64043}" type="presOf" srcId="{D74CF4E4-D4F4-4D63-AB14-046ED08066C9}" destId="{02EFBEBE-A012-4790-A5E9-86E3EC859C32}" srcOrd="0" destOrd="0" presId="urn:microsoft.com/office/officeart/2005/8/layout/hierarchy1"/>
    <dgm:cxn modelId="{21365C74-A413-4B93-BFAF-9C5B1D353220}" type="presOf" srcId="{42DA82D3-105D-495F-A57C-FDA98923EED7}" destId="{50D798FC-6FAD-4314-AA63-3941F59853C5}" srcOrd="0" destOrd="0" presId="urn:microsoft.com/office/officeart/2005/8/layout/hierarchy1"/>
    <dgm:cxn modelId="{768A0AC1-548E-4B96-8322-D796A7F180FA}" srcId="{42DA82D3-105D-495F-A57C-FDA98923EED7}" destId="{99A4EA8A-F2FE-4667-94D9-84FF0DF29F6C}" srcOrd="0" destOrd="0" parTransId="{3B34C339-4D10-496F-AF52-C86AC5205BC1}" sibTransId="{0F4754F9-12F0-4543-ADA6-4E570570AB35}"/>
    <dgm:cxn modelId="{8043CEE3-EA6B-4A16-BAB7-73004FF3B7EA}" srcId="{42DA82D3-105D-495F-A57C-FDA98923EED7}" destId="{D74CF4E4-D4F4-4D63-AB14-046ED08066C9}" srcOrd="2" destOrd="0" parTransId="{89B992B9-6D9C-4918-8131-5366F9E91EE7}" sibTransId="{5F1AC6BF-9E9A-4F25-9486-F9E86D373EF8}"/>
    <dgm:cxn modelId="{CAE1F548-1BD0-4139-A626-F88DC59F2AB7}" type="presParOf" srcId="{50D798FC-6FAD-4314-AA63-3941F59853C5}" destId="{B40440B5-3627-48E9-8D39-29B88226DCDB}" srcOrd="0" destOrd="0" presId="urn:microsoft.com/office/officeart/2005/8/layout/hierarchy1"/>
    <dgm:cxn modelId="{B7524F1B-55EB-40A8-BCA7-F1731070D8F2}" type="presParOf" srcId="{B40440B5-3627-48E9-8D39-29B88226DCDB}" destId="{BC510B6E-2D0D-4E46-B2ED-D9089F2A9267}" srcOrd="0" destOrd="0" presId="urn:microsoft.com/office/officeart/2005/8/layout/hierarchy1"/>
    <dgm:cxn modelId="{B578C38A-986B-4362-ABD9-76B2831066B8}" type="presParOf" srcId="{BC510B6E-2D0D-4E46-B2ED-D9089F2A9267}" destId="{F3516C9C-A34B-45AA-B632-A714D79B2950}" srcOrd="0" destOrd="0" presId="urn:microsoft.com/office/officeart/2005/8/layout/hierarchy1"/>
    <dgm:cxn modelId="{E78FB263-F662-4D25-88E8-75039B8BDFBF}" type="presParOf" srcId="{BC510B6E-2D0D-4E46-B2ED-D9089F2A9267}" destId="{ECC9CA43-F975-4FDD-8FDF-935059047AB5}" srcOrd="1" destOrd="0" presId="urn:microsoft.com/office/officeart/2005/8/layout/hierarchy1"/>
    <dgm:cxn modelId="{12342DA4-6E00-4111-A6D1-62AC72D5B381}" type="presParOf" srcId="{B40440B5-3627-48E9-8D39-29B88226DCDB}" destId="{BA7F7D6B-0BA8-48AA-B9F7-1F1DB35C1F0C}" srcOrd="1" destOrd="0" presId="urn:microsoft.com/office/officeart/2005/8/layout/hierarchy1"/>
    <dgm:cxn modelId="{998AC005-88F9-4060-B412-792E7ABF16BA}" type="presParOf" srcId="{50D798FC-6FAD-4314-AA63-3941F59853C5}" destId="{5D35EEDF-F758-47BD-B27F-56430EE576D6}" srcOrd="1" destOrd="0" presId="urn:microsoft.com/office/officeart/2005/8/layout/hierarchy1"/>
    <dgm:cxn modelId="{720957AF-1D70-4D83-B65F-0DBADE4A385C}" type="presParOf" srcId="{5D35EEDF-F758-47BD-B27F-56430EE576D6}" destId="{E91A721C-8AB6-4696-91DE-9601E1671EB8}" srcOrd="0" destOrd="0" presId="urn:microsoft.com/office/officeart/2005/8/layout/hierarchy1"/>
    <dgm:cxn modelId="{D4E1B777-0723-4CF7-A9FE-888D34DE1480}" type="presParOf" srcId="{E91A721C-8AB6-4696-91DE-9601E1671EB8}" destId="{0AA85FDC-CAA7-44F7-A4D9-5EFB5433DC7E}" srcOrd="0" destOrd="0" presId="urn:microsoft.com/office/officeart/2005/8/layout/hierarchy1"/>
    <dgm:cxn modelId="{7C016661-C371-45CA-A7AD-1416C1F0164F}" type="presParOf" srcId="{E91A721C-8AB6-4696-91DE-9601E1671EB8}" destId="{FB0AD8ED-3A4E-4A33-A8D8-5DC041724CCE}" srcOrd="1" destOrd="0" presId="urn:microsoft.com/office/officeart/2005/8/layout/hierarchy1"/>
    <dgm:cxn modelId="{036C35BC-696D-4529-9734-3902A5A32DFC}" type="presParOf" srcId="{5D35EEDF-F758-47BD-B27F-56430EE576D6}" destId="{F0C78923-7B60-4ADC-B446-51BF61818D70}" srcOrd="1" destOrd="0" presId="urn:microsoft.com/office/officeart/2005/8/layout/hierarchy1"/>
    <dgm:cxn modelId="{9EAD42EA-C643-4435-821C-6D1EEAE69BAD}" type="presParOf" srcId="{50D798FC-6FAD-4314-AA63-3941F59853C5}" destId="{902D0632-0B4F-4E10-857B-F1AAFEAB8306}" srcOrd="2" destOrd="0" presId="urn:microsoft.com/office/officeart/2005/8/layout/hierarchy1"/>
    <dgm:cxn modelId="{CD2EAE9A-2A3F-47F6-8C4C-0EF7E4C4605A}" type="presParOf" srcId="{902D0632-0B4F-4E10-857B-F1AAFEAB8306}" destId="{BAFCA61F-6A29-41EC-A368-DC31F6F56921}" srcOrd="0" destOrd="0" presId="urn:microsoft.com/office/officeart/2005/8/layout/hierarchy1"/>
    <dgm:cxn modelId="{EF92097D-8B48-4BA9-9425-FD1503D57225}" type="presParOf" srcId="{BAFCA61F-6A29-41EC-A368-DC31F6F56921}" destId="{50499EC9-16BE-4287-9BC5-BA9ADCA4F119}" srcOrd="0" destOrd="0" presId="urn:microsoft.com/office/officeart/2005/8/layout/hierarchy1"/>
    <dgm:cxn modelId="{2B4B1582-00E2-4504-BDCB-E97568F885E6}" type="presParOf" srcId="{BAFCA61F-6A29-41EC-A368-DC31F6F56921}" destId="{02EFBEBE-A012-4790-A5E9-86E3EC859C32}" srcOrd="1" destOrd="0" presId="urn:microsoft.com/office/officeart/2005/8/layout/hierarchy1"/>
    <dgm:cxn modelId="{F0EC97F5-B939-4B86-9F52-DCB06AB09E04}" type="presParOf" srcId="{902D0632-0B4F-4E10-857B-F1AAFEAB8306}" destId="{043E78FF-E976-4D96-AAA3-A0E5C5BB922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33D876-3336-4243-B80A-931364C8648D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197EBFC-BD96-42C0-90C9-6B0D52F97892}">
      <dgm:prSet/>
      <dgm:spPr/>
      <dgm:t>
        <a:bodyPr/>
        <a:lstStyle/>
        <a:p>
          <a:r>
            <a:rPr lang="en-GB" b="1"/>
            <a:t>Definition:</a:t>
          </a:r>
          <a:r>
            <a:rPr lang="en-GB"/>
            <a:t> Combines analysis with critique; often evaluates others' work.</a:t>
          </a:r>
          <a:endParaRPr lang="en-US"/>
        </a:p>
      </dgm:t>
    </dgm:pt>
    <dgm:pt modelId="{2C6CCCFC-B030-42C0-8747-46A68D207033}" type="parTrans" cxnId="{884B47BC-F26D-405D-841E-89F1F12D1A21}">
      <dgm:prSet/>
      <dgm:spPr/>
      <dgm:t>
        <a:bodyPr/>
        <a:lstStyle/>
        <a:p>
          <a:endParaRPr lang="en-US"/>
        </a:p>
      </dgm:t>
    </dgm:pt>
    <dgm:pt modelId="{F7E6CC1B-9611-4D12-88ED-26C678D94E2F}" type="sibTrans" cxnId="{884B47BC-F26D-405D-841E-89F1F12D1A21}">
      <dgm:prSet/>
      <dgm:spPr/>
      <dgm:t>
        <a:bodyPr/>
        <a:lstStyle/>
        <a:p>
          <a:endParaRPr lang="en-US"/>
        </a:p>
      </dgm:t>
    </dgm:pt>
    <dgm:pt modelId="{F0711273-C743-4039-9E3E-2E35A51F2118}">
      <dgm:prSet/>
      <dgm:spPr/>
      <dgm:t>
        <a:bodyPr/>
        <a:lstStyle/>
        <a:p>
          <a:r>
            <a:rPr lang="en-GB" b="1"/>
            <a:t>Purpose:</a:t>
          </a:r>
          <a:r>
            <a:rPr lang="en-GB"/>
            <a:t> To assess and critique existing research or theories.</a:t>
          </a:r>
          <a:endParaRPr lang="en-US"/>
        </a:p>
      </dgm:t>
    </dgm:pt>
    <dgm:pt modelId="{7A384263-A1BE-4840-A9DE-E5B9EF019D7D}" type="parTrans" cxnId="{AB79FAC9-CE15-4BCF-86AC-1FA35D505895}">
      <dgm:prSet/>
      <dgm:spPr/>
      <dgm:t>
        <a:bodyPr/>
        <a:lstStyle/>
        <a:p>
          <a:endParaRPr lang="en-US"/>
        </a:p>
      </dgm:t>
    </dgm:pt>
    <dgm:pt modelId="{A51963DE-4437-43B3-8F54-0DCBD142296E}" type="sibTrans" cxnId="{AB79FAC9-CE15-4BCF-86AC-1FA35D505895}">
      <dgm:prSet/>
      <dgm:spPr/>
      <dgm:t>
        <a:bodyPr/>
        <a:lstStyle/>
        <a:p>
          <a:endParaRPr lang="en-US"/>
        </a:p>
      </dgm:t>
    </dgm:pt>
    <dgm:pt modelId="{7EC76656-F3A0-4130-9A2C-5656FCC9DBAE}">
      <dgm:prSet/>
      <dgm:spPr/>
      <dgm:t>
        <a:bodyPr/>
        <a:lstStyle/>
        <a:p>
          <a:r>
            <a:rPr lang="en-GB" b="1"/>
            <a:t>Examples:</a:t>
          </a:r>
          <a:r>
            <a:rPr lang="en-GB"/>
            <a:t> Critical essays, critique sections of research papers.</a:t>
          </a:r>
          <a:endParaRPr lang="en-US"/>
        </a:p>
      </dgm:t>
    </dgm:pt>
    <dgm:pt modelId="{486F471B-5F24-4B01-A157-C4CDD246C5E1}" type="parTrans" cxnId="{0B574493-2B6B-4E1D-B9EC-8D7625CEB422}">
      <dgm:prSet/>
      <dgm:spPr/>
      <dgm:t>
        <a:bodyPr/>
        <a:lstStyle/>
        <a:p>
          <a:endParaRPr lang="en-US"/>
        </a:p>
      </dgm:t>
    </dgm:pt>
    <dgm:pt modelId="{835ECDB7-5C79-4F91-A11E-8835E8DDAD9E}" type="sibTrans" cxnId="{0B574493-2B6B-4E1D-B9EC-8D7625CEB422}">
      <dgm:prSet/>
      <dgm:spPr/>
      <dgm:t>
        <a:bodyPr/>
        <a:lstStyle/>
        <a:p>
          <a:endParaRPr lang="en-US"/>
        </a:p>
      </dgm:t>
    </dgm:pt>
    <dgm:pt modelId="{7D7EBB58-3DBE-41AF-AEE5-07A2F065A575}" type="pres">
      <dgm:prSet presAssocID="{4F33D876-3336-4243-B80A-931364C8648D}" presName="vert0" presStyleCnt="0">
        <dgm:presLayoutVars>
          <dgm:dir/>
          <dgm:animOne val="branch"/>
          <dgm:animLvl val="lvl"/>
        </dgm:presLayoutVars>
      </dgm:prSet>
      <dgm:spPr/>
    </dgm:pt>
    <dgm:pt modelId="{23233691-8DAC-4CC6-BD8F-AAF4D92EFAF0}" type="pres">
      <dgm:prSet presAssocID="{9197EBFC-BD96-42C0-90C9-6B0D52F97892}" presName="thickLine" presStyleLbl="alignNode1" presStyleIdx="0" presStyleCnt="3"/>
      <dgm:spPr/>
    </dgm:pt>
    <dgm:pt modelId="{04181593-FE14-47E4-BF88-302B1CB36E12}" type="pres">
      <dgm:prSet presAssocID="{9197EBFC-BD96-42C0-90C9-6B0D52F97892}" presName="horz1" presStyleCnt="0"/>
      <dgm:spPr/>
    </dgm:pt>
    <dgm:pt modelId="{D6042972-A62C-45BA-9E88-6438603C19C3}" type="pres">
      <dgm:prSet presAssocID="{9197EBFC-BD96-42C0-90C9-6B0D52F97892}" presName="tx1" presStyleLbl="revTx" presStyleIdx="0" presStyleCnt="3"/>
      <dgm:spPr/>
    </dgm:pt>
    <dgm:pt modelId="{5B0A9799-C522-418D-AED5-DDE3D3881C61}" type="pres">
      <dgm:prSet presAssocID="{9197EBFC-BD96-42C0-90C9-6B0D52F97892}" presName="vert1" presStyleCnt="0"/>
      <dgm:spPr/>
    </dgm:pt>
    <dgm:pt modelId="{1F560701-E635-46EF-8CED-A60EB53EEF92}" type="pres">
      <dgm:prSet presAssocID="{F0711273-C743-4039-9E3E-2E35A51F2118}" presName="thickLine" presStyleLbl="alignNode1" presStyleIdx="1" presStyleCnt="3"/>
      <dgm:spPr/>
    </dgm:pt>
    <dgm:pt modelId="{E8320B60-1124-4791-8DC6-0C8E0A3BCC6B}" type="pres">
      <dgm:prSet presAssocID="{F0711273-C743-4039-9E3E-2E35A51F2118}" presName="horz1" presStyleCnt="0"/>
      <dgm:spPr/>
    </dgm:pt>
    <dgm:pt modelId="{6080414A-6060-425C-8FED-0C9B52AA5993}" type="pres">
      <dgm:prSet presAssocID="{F0711273-C743-4039-9E3E-2E35A51F2118}" presName="tx1" presStyleLbl="revTx" presStyleIdx="1" presStyleCnt="3"/>
      <dgm:spPr/>
    </dgm:pt>
    <dgm:pt modelId="{FAFD76E6-2004-4ABA-886F-E2E9061EAB2E}" type="pres">
      <dgm:prSet presAssocID="{F0711273-C743-4039-9E3E-2E35A51F2118}" presName="vert1" presStyleCnt="0"/>
      <dgm:spPr/>
    </dgm:pt>
    <dgm:pt modelId="{EC5344E8-49AB-43DD-A530-FF9FE8328BF5}" type="pres">
      <dgm:prSet presAssocID="{7EC76656-F3A0-4130-9A2C-5656FCC9DBAE}" presName="thickLine" presStyleLbl="alignNode1" presStyleIdx="2" presStyleCnt="3"/>
      <dgm:spPr/>
    </dgm:pt>
    <dgm:pt modelId="{CF58173B-5D57-4130-89FC-26B56631FDBA}" type="pres">
      <dgm:prSet presAssocID="{7EC76656-F3A0-4130-9A2C-5656FCC9DBAE}" presName="horz1" presStyleCnt="0"/>
      <dgm:spPr/>
    </dgm:pt>
    <dgm:pt modelId="{BC516008-4830-45C6-BC59-08DCBDAC5C8F}" type="pres">
      <dgm:prSet presAssocID="{7EC76656-F3A0-4130-9A2C-5656FCC9DBAE}" presName="tx1" presStyleLbl="revTx" presStyleIdx="2" presStyleCnt="3"/>
      <dgm:spPr/>
    </dgm:pt>
    <dgm:pt modelId="{D01B2EEB-785B-4321-8389-28BA702B1809}" type="pres">
      <dgm:prSet presAssocID="{7EC76656-F3A0-4130-9A2C-5656FCC9DBAE}" presName="vert1" presStyleCnt="0"/>
      <dgm:spPr/>
    </dgm:pt>
  </dgm:ptLst>
  <dgm:cxnLst>
    <dgm:cxn modelId="{6C746D3E-916A-4A1D-9FDF-A60324699414}" type="presOf" srcId="{F0711273-C743-4039-9E3E-2E35A51F2118}" destId="{6080414A-6060-425C-8FED-0C9B52AA5993}" srcOrd="0" destOrd="0" presId="urn:microsoft.com/office/officeart/2008/layout/LinedList"/>
    <dgm:cxn modelId="{A8E57885-A283-4953-A455-F6201B450D71}" type="presOf" srcId="{4F33D876-3336-4243-B80A-931364C8648D}" destId="{7D7EBB58-3DBE-41AF-AEE5-07A2F065A575}" srcOrd="0" destOrd="0" presId="urn:microsoft.com/office/officeart/2008/layout/LinedList"/>
    <dgm:cxn modelId="{85526C88-20B0-45F3-8182-B34DC02395A4}" type="presOf" srcId="{7EC76656-F3A0-4130-9A2C-5656FCC9DBAE}" destId="{BC516008-4830-45C6-BC59-08DCBDAC5C8F}" srcOrd="0" destOrd="0" presId="urn:microsoft.com/office/officeart/2008/layout/LinedList"/>
    <dgm:cxn modelId="{0B574493-2B6B-4E1D-B9EC-8D7625CEB422}" srcId="{4F33D876-3336-4243-B80A-931364C8648D}" destId="{7EC76656-F3A0-4130-9A2C-5656FCC9DBAE}" srcOrd="2" destOrd="0" parTransId="{486F471B-5F24-4B01-A157-C4CDD246C5E1}" sibTransId="{835ECDB7-5C79-4F91-A11E-8835E8DDAD9E}"/>
    <dgm:cxn modelId="{884B47BC-F26D-405D-841E-89F1F12D1A21}" srcId="{4F33D876-3336-4243-B80A-931364C8648D}" destId="{9197EBFC-BD96-42C0-90C9-6B0D52F97892}" srcOrd="0" destOrd="0" parTransId="{2C6CCCFC-B030-42C0-8747-46A68D207033}" sibTransId="{F7E6CC1B-9611-4D12-88ED-26C678D94E2F}"/>
    <dgm:cxn modelId="{F4FA1BC5-5D9D-4D3D-8F8A-620B62B4CE9E}" type="presOf" srcId="{9197EBFC-BD96-42C0-90C9-6B0D52F97892}" destId="{D6042972-A62C-45BA-9E88-6438603C19C3}" srcOrd="0" destOrd="0" presId="urn:microsoft.com/office/officeart/2008/layout/LinedList"/>
    <dgm:cxn modelId="{AB79FAC9-CE15-4BCF-86AC-1FA35D505895}" srcId="{4F33D876-3336-4243-B80A-931364C8648D}" destId="{F0711273-C743-4039-9E3E-2E35A51F2118}" srcOrd="1" destOrd="0" parTransId="{7A384263-A1BE-4840-A9DE-E5B9EF019D7D}" sibTransId="{A51963DE-4437-43B3-8F54-0DCBD142296E}"/>
    <dgm:cxn modelId="{241DDF6A-7725-413C-BEB8-2516D31FCA0E}" type="presParOf" srcId="{7D7EBB58-3DBE-41AF-AEE5-07A2F065A575}" destId="{23233691-8DAC-4CC6-BD8F-AAF4D92EFAF0}" srcOrd="0" destOrd="0" presId="urn:microsoft.com/office/officeart/2008/layout/LinedList"/>
    <dgm:cxn modelId="{E107FFB9-47A1-4846-A857-E9CE92B4BFE7}" type="presParOf" srcId="{7D7EBB58-3DBE-41AF-AEE5-07A2F065A575}" destId="{04181593-FE14-47E4-BF88-302B1CB36E12}" srcOrd="1" destOrd="0" presId="urn:microsoft.com/office/officeart/2008/layout/LinedList"/>
    <dgm:cxn modelId="{E891649F-CE32-4A21-ABD7-EA09611A0100}" type="presParOf" srcId="{04181593-FE14-47E4-BF88-302B1CB36E12}" destId="{D6042972-A62C-45BA-9E88-6438603C19C3}" srcOrd="0" destOrd="0" presId="urn:microsoft.com/office/officeart/2008/layout/LinedList"/>
    <dgm:cxn modelId="{50BCD636-24EC-4783-9FB9-94B4FE62A843}" type="presParOf" srcId="{04181593-FE14-47E4-BF88-302B1CB36E12}" destId="{5B0A9799-C522-418D-AED5-DDE3D3881C61}" srcOrd="1" destOrd="0" presId="urn:microsoft.com/office/officeart/2008/layout/LinedList"/>
    <dgm:cxn modelId="{4E8021B9-39AA-4342-A408-D486652CC253}" type="presParOf" srcId="{7D7EBB58-3DBE-41AF-AEE5-07A2F065A575}" destId="{1F560701-E635-46EF-8CED-A60EB53EEF92}" srcOrd="2" destOrd="0" presId="urn:microsoft.com/office/officeart/2008/layout/LinedList"/>
    <dgm:cxn modelId="{FA655473-F192-44D2-A28A-C36A2DE82970}" type="presParOf" srcId="{7D7EBB58-3DBE-41AF-AEE5-07A2F065A575}" destId="{E8320B60-1124-4791-8DC6-0C8E0A3BCC6B}" srcOrd="3" destOrd="0" presId="urn:microsoft.com/office/officeart/2008/layout/LinedList"/>
    <dgm:cxn modelId="{0C695B07-A5BA-4163-AFDE-1D5F40F48082}" type="presParOf" srcId="{E8320B60-1124-4791-8DC6-0C8E0A3BCC6B}" destId="{6080414A-6060-425C-8FED-0C9B52AA5993}" srcOrd="0" destOrd="0" presId="urn:microsoft.com/office/officeart/2008/layout/LinedList"/>
    <dgm:cxn modelId="{E47B9E3C-9DEC-4990-B63A-6C9D8B663E39}" type="presParOf" srcId="{E8320B60-1124-4791-8DC6-0C8E0A3BCC6B}" destId="{FAFD76E6-2004-4ABA-886F-E2E9061EAB2E}" srcOrd="1" destOrd="0" presId="urn:microsoft.com/office/officeart/2008/layout/LinedList"/>
    <dgm:cxn modelId="{FB6B2E71-785B-49F8-8E18-01E5BBA033C2}" type="presParOf" srcId="{7D7EBB58-3DBE-41AF-AEE5-07A2F065A575}" destId="{EC5344E8-49AB-43DD-A530-FF9FE8328BF5}" srcOrd="4" destOrd="0" presId="urn:microsoft.com/office/officeart/2008/layout/LinedList"/>
    <dgm:cxn modelId="{07047783-A09B-4B66-ADE3-E35E8EF9C78B}" type="presParOf" srcId="{7D7EBB58-3DBE-41AF-AEE5-07A2F065A575}" destId="{CF58173B-5D57-4130-89FC-26B56631FDBA}" srcOrd="5" destOrd="0" presId="urn:microsoft.com/office/officeart/2008/layout/LinedList"/>
    <dgm:cxn modelId="{DC7BAB0D-8C33-4D5D-A4DA-D8405AD193A5}" type="presParOf" srcId="{CF58173B-5D57-4130-89FC-26B56631FDBA}" destId="{BC516008-4830-45C6-BC59-08DCBDAC5C8F}" srcOrd="0" destOrd="0" presId="urn:microsoft.com/office/officeart/2008/layout/LinedList"/>
    <dgm:cxn modelId="{DD0AFA19-5928-4CA8-A1A2-F1C8569A2231}" type="presParOf" srcId="{CF58173B-5D57-4130-89FC-26B56631FDBA}" destId="{D01B2EEB-785B-4321-8389-28BA702B18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94180A-B85F-4256-8A93-E8CB42CB8568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E5D3AC6-DB6C-4D0E-839B-6553BC4A4A00}">
      <dgm:prSet/>
      <dgm:spPr/>
      <dgm:t>
        <a:bodyPr/>
        <a:lstStyle/>
        <a:p>
          <a:r>
            <a:rPr lang="en-US" b="1" i="0" baseline="0"/>
            <a:t>Definition:</a:t>
          </a:r>
          <a:r>
            <a:rPr lang="en-US" b="0" i="0" baseline="0"/>
            <a:t> A structured form of writing that presents information systematically.</a:t>
          </a:r>
          <a:endParaRPr lang="en-US"/>
        </a:p>
      </dgm:t>
    </dgm:pt>
    <dgm:pt modelId="{EC53E896-055C-4686-8348-28C760A9B1A4}" type="parTrans" cxnId="{0D9C114A-70FB-4975-B38A-4BB0C800CA69}">
      <dgm:prSet/>
      <dgm:spPr/>
      <dgm:t>
        <a:bodyPr/>
        <a:lstStyle/>
        <a:p>
          <a:endParaRPr lang="en-US"/>
        </a:p>
      </dgm:t>
    </dgm:pt>
    <dgm:pt modelId="{BCC3B8EC-D3E2-4C60-8E30-382F83FDA753}" type="sibTrans" cxnId="{0D9C114A-70FB-4975-B38A-4BB0C800CA69}">
      <dgm:prSet/>
      <dgm:spPr/>
      <dgm:t>
        <a:bodyPr/>
        <a:lstStyle/>
        <a:p>
          <a:endParaRPr lang="en-US"/>
        </a:p>
      </dgm:t>
    </dgm:pt>
    <dgm:pt modelId="{9B9C41B7-D73E-4414-9216-31213C2F4157}">
      <dgm:prSet/>
      <dgm:spPr/>
      <dgm:t>
        <a:bodyPr/>
        <a:lstStyle/>
        <a:p>
          <a:r>
            <a:rPr lang="en-US" b="1" i="0" baseline="0"/>
            <a:t>Purpose:</a:t>
          </a:r>
          <a:r>
            <a:rPr lang="en-US" b="0" i="0" baseline="0"/>
            <a:t> To inform or document findings.</a:t>
          </a:r>
          <a:endParaRPr lang="en-US"/>
        </a:p>
      </dgm:t>
    </dgm:pt>
    <dgm:pt modelId="{0384C004-34FC-4DAA-8232-B3EEE18FC08C}" type="parTrans" cxnId="{A82B1ABB-F237-4CA8-8EB3-C513D04B174B}">
      <dgm:prSet/>
      <dgm:spPr/>
      <dgm:t>
        <a:bodyPr/>
        <a:lstStyle/>
        <a:p>
          <a:endParaRPr lang="en-US"/>
        </a:p>
      </dgm:t>
    </dgm:pt>
    <dgm:pt modelId="{9D1A0127-5DC9-444F-B17E-F2B436C532DD}" type="sibTrans" cxnId="{A82B1ABB-F237-4CA8-8EB3-C513D04B174B}">
      <dgm:prSet/>
      <dgm:spPr/>
      <dgm:t>
        <a:bodyPr/>
        <a:lstStyle/>
        <a:p>
          <a:endParaRPr lang="en-US"/>
        </a:p>
      </dgm:t>
    </dgm:pt>
    <dgm:pt modelId="{482510DB-2C5B-4C05-846A-9A91D8A2A561}">
      <dgm:prSet/>
      <dgm:spPr/>
      <dgm:t>
        <a:bodyPr/>
        <a:lstStyle/>
        <a:p>
          <a:r>
            <a:rPr lang="en-US" b="1" i="0" baseline="0"/>
            <a:t>Examples:</a:t>
          </a:r>
          <a:r>
            <a:rPr lang="en-US" b="0" i="0" baseline="0"/>
            <a:t> Lab reports, case studies, business reports. </a:t>
          </a:r>
          <a:endParaRPr lang="en-US"/>
        </a:p>
      </dgm:t>
    </dgm:pt>
    <dgm:pt modelId="{4C0AC718-AF0C-43D3-97BD-ADE4FB9EF4AD}" type="parTrans" cxnId="{E65A5A5C-A8F7-4BF9-9AFB-E676FCE1CE0B}">
      <dgm:prSet/>
      <dgm:spPr/>
      <dgm:t>
        <a:bodyPr/>
        <a:lstStyle/>
        <a:p>
          <a:endParaRPr lang="en-US"/>
        </a:p>
      </dgm:t>
    </dgm:pt>
    <dgm:pt modelId="{901BF902-3472-4025-B994-3D26665AB649}" type="sibTrans" cxnId="{E65A5A5C-A8F7-4BF9-9AFB-E676FCE1CE0B}">
      <dgm:prSet/>
      <dgm:spPr/>
      <dgm:t>
        <a:bodyPr/>
        <a:lstStyle/>
        <a:p>
          <a:endParaRPr lang="en-US"/>
        </a:p>
      </dgm:t>
    </dgm:pt>
    <dgm:pt modelId="{A800932E-DF19-453E-8778-D78A9CDFFD77}" type="pres">
      <dgm:prSet presAssocID="{F394180A-B85F-4256-8A93-E8CB42CB8568}" presName="vert0" presStyleCnt="0">
        <dgm:presLayoutVars>
          <dgm:dir/>
          <dgm:animOne val="branch"/>
          <dgm:animLvl val="lvl"/>
        </dgm:presLayoutVars>
      </dgm:prSet>
      <dgm:spPr/>
    </dgm:pt>
    <dgm:pt modelId="{4A495BC0-1644-4266-BDF5-11A4CE8F3DA4}" type="pres">
      <dgm:prSet presAssocID="{DE5D3AC6-DB6C-4D0E-839B-6553BC4A4A00}" presName="thickLine" presStyleLbl="alignNode1" presStyleIdx="0" presStyleCnt="3"/>
      <dgm:spPr/>
    </dgm:pt>
    <dgm:pt modelId="{A9E6BE49-C0F4-4492-A8AA-B776A3E6F899}" type="pres">
      <dgm:prSet presAssocID="{DE5D3AC6-DB6C-4D0E-839B-6553BC4A4A00}" presName="horz1" presStyleCnt="0"/>
      <dgm:spPr/>
    </dgm:pt>
    <dgm:pt modelId="{CBA492C9-2D64-4C05-B239-8EEC25D48B67}" type="pres">
      <dgm:prSet presAssocID="{DE5D3AC6-DB6C-4D0E-839B-6553BC4A4A00}" presName="tx1" presStyleLbl="revTx" presStyleIdx="0" presStyleCnt="3"/>
      <dgm:spPr/>
    </dgm:pt>
    <dgm:pt modelId="{DC732E40-6AC0-4DFD-933D-254A781421C3}" type="pres">
      <dgm:prSet presAssocID="{DE5D3AC6-DB6C-4D0E-839B-6553BC4A4A00}" presName="vert1" presStyleCnt="0"/>
      <dgm:spPr/>
    </dgm:pt>
    <dgm:pt modelId="{DC167812-2CF7-4AF5-A710-CD8A38C77ECE}" type="pres">
      <dgm:prSet presAssocID="{9B9C41B7-D73E-4414-9216-31213C2F4157}" presName="thickLine" presStyleLbl="alignNode1" presStyleIdx="1" presStyleCnt="3"/>
      <dgm:spPr/>
    </dgm:pt>
    <dgm:pt modelId="{FB8772F0-7159-4274-88A4-EDB185F9E41A}" type="pres">
      <dgm:prSet presAssocID="{9B9C41B7-D73E-4414-9216-31213C2F4157}" presName="horz1" presStyleCnt="0"/>
      <dgm:spPr/>
    </dgm:pt>
    <dgm:pt modelId="{9D684761-5613-4E3B-9852-EC535B2EE5E8}" type="pres">
      <dgm:prSet presAssocID="{9B9C41B7-D73E-4414-9216-31213C2F4157}" presName="tx1" presStyleLbl="revTx" presStyleIdx="1" presStyleCnt="3"/>
      <dgm:spPr/>
    </dgm:pt>
    <dgm:pt modelId="{4DD99DE4-41E4-46A4-8E8E-30E91ED46E2B}" type="pres">
      <dgm:prSet presAssocID="{9B9C41B7-D73E-4414-9216-31213C2F4157}" presName="vert1" presStyleCnt="0"/>
      <dgm:spPr/>
    </dgm:pt>
    <dgm:pt modelId="{FF5802A3-6605-458A-BA82-93F76E4B1AF3}" type="pres">
      <dgm:prSet presAssocID="{482510DB-2C5B-4C05-846A-9A91D8A2A561}" presName="thickLine" presStyleLbl="alignNode1" presStyleIdx="2" presStyleCnt="3"/>
      <dgm:spPr/>
    </dgm:pt>
    <dgm:pt modelId="{BBA2A3CC-5256-415D-9B36-A926BCC83DDB}" type="pres">
      <dgm:prSet presAssocID="{482510DB-2C5B-4C05-846A-9A91D8A2A561}" presName="horz1" presStyleCnt="0"/>
      <dgm:spPr/>
    </dgm:pt>
    <dgm:pt modelId="{8D9D532F-C90F-40BE-9245-6A027392FADC}" type="pres">
      <dgm:prSet presAssocID="{482510DB-2C5B-4C05-846A-9A91D8A2A561}" presName="tx1" presStyleLbl="revTx" presStyleIdx="2" presStyleCnt="3"/>
      <dgm:spPr/>
    </dgm:pt>
    <dgm:pt modelId="{FD456FF3-C9B2-45E9-B3A3-CD68F8A393A3}" type="pres">
      <dgm:prSet presAssocID="{482510DB-2C5B-4C05-846A-9A91D8A2A561}" presName="vert1" presStyleCnt="0"/>
      <dgm:spPr/>
    </dgm:pt>
  </dgm:ptLst>
  <dgm:cxnLst>
    <dgm:cxn modelId="{6D519D41-AED8-4378-BE79-407A212C5A26}" type="presOf" srcId="{F394180A-B85F-4256-8A93-E8CB42CB8568}" destId="{A800932E-DF19-453E-8778-D78A9CDFFD77}" srcOrd="0" destOrd="0" presId="urn:microsoft.com/office/officeart/2008/layout/LinedList"/>
    <dgm:cxn modelId="{0D9C114A-70FB-4975-B38A-4BB0C800CA69}" srcId="{F394180A-B85F-4256-8A93-E8CB42CB8568}" destId="{DE5D3AC6-DB6C-4D0E-839B-6553BC4A4A00}" srcOrd="0" destOrd="0" parTransId="{EC53E896-055C-4686-8348-28C760A9B1A4}" sibTransId="{BCC3B8EC-D3E2-4C60-8E30-382F83FDA753}"/>
    <dgm:cxn modelId="{E65A5A5C-A8F7-4BF9-9AFB-E676FCE1CE0B}" srcId="{F394180A-B85F-4256-8A93-E8CB42CB8568}" destId="{482510DB-2C5B-4C05-846A-9A91D8A2A561}" srcOrd="2" destOrd="0" parTransId="{4C0AC718-AF0C-43D3-97BD-ADE4FB9EF4AD}" sibTransId="{901BF902-3472-4025-B994-3D26665AB649}"/>
    <dgm:cxn modelId="{576AE95F-F616-4C92-940B-76640E8F637B}" type="presOf" srcId="{482510DB-2C5B-4C05-846A-9A91D8A2A561}" destId="{8D9D532F-C90F-40BE-9245-6A027392FADC}" srcOrd="0" destOrd="0" presId="urn:microsoft.com/office/officeart/2008/layout/LinedList"/>
    <dgm:cxn modelId="{A9E6B8B2-389A-4098-BF65-9E606F9D7FF8}" type="presOf" srcId="{9B9C41B7-D73E-4414-9216-31213C2F4157}" destId="{9D684761-5613-4E3B-9852-EC535B2EE5E8}" srcOrd="0" destOrd="0" presId="urn:microsoft.com/office/officeart/2008/layout/LinedList"/>
    <dgm:cxn modelId="{A82B1ABB-F237-4CA8-8EB3-C513D04B174B}" srcId="{F394180A-B85F-4256-8A93-E8CB42CB8568}" destId="{9B9C41B7-D73E-4414-9216-31213C2F4157}" srcOrd="1" destOrd="0" parTransId="{0384C004-34FC-4DAA-8232-B3EEE18FC08C}" sibTransId="{9D1A0127-5DC9-444F-B17E-F2B436C532DD}"/>
    <dgm:cxn modelId="{3A5207C5-5F69-4687-999D-D08F3EE7E70F}" type="presOf" srcId="{DE5D3AC6-DB6C-4D0E-839B-6553BC4A4A00}" destId="{CBA492C9-2D64-4C05-B239-8EEC25D48B67}" srcOrd="0" destOrd="0" presId="urn:microsoft.com/office/officeart/2008/layout/LinedList"/>
    <dgm:cxn modelId="{FCE44EC6-4E75-4A16-BECE-48F47845DE10}" type="presParOf" srcId="{A800932E-DF19-453E-8778-D78A9CDFFD77}" destId="{4A495BC0-1644-4266-BDF5-11A4CE8F3DA4}" srcOrd="0" destOrd="0" presId="urn:microsoft.com/office/officeart/2008/layout/LinedList"/>
    <dgm:cxn modelId="{6D9D1E61-66C6-49F8-8728-B0A084CAEBF5}" type="presParOf" srcId="{A800932E-DF19-453E-8778-D78A9CDFFD77}" destId="{A9E6BE49-C0F4-4492-A8AA-B776A3E6F899}" srcOrd="1" destOrd="0" presId="urn:microsoft.com/office/officeart/2008/layout/LinedList"/>
    <dgm:cxn modelId="{37332D6A-E54E-4C37-AF7C-967DC5AFFA18}" type="presParOf" srcId="{A9E6BE49-C0F4-4492-A8AA-B776A3E6F899}" destId="{CBA492C9-2D64-4C05-B239-8EEC25D48B67}" srcOrd="0" destOrd="0" presId="urn:microsoft.com/office/officeart/2008/layout/LinedList"/>
    <dgm:cxn modelId="{0D23D3F9-B465-4D34-A9ED-550A09264E9A}" type="presParOf" srcId="{A9E6BE49-C0F4-4492-A8AA-B776A3E6F899}" destId="{DC732E40-6AC0-4DFD-933D-254A781421C3}" srcOrd="1" destOrd="0" presId="urn:microsoft.com/office/officeart/2008/layout/LinedList"/>
    <dgm:cxn modelId="{7AD791E8-65EB-4185-9922-CFC73D8A5017}" type="presParOf" srcId="{A800932E-DF19-453E-8778-D78A9CDFFD77}" destId="{DC167812-2CF7-4AF5-A710-CD8A38C77ECE}" srcOrd="2" destOrd="0" presId="urn:microsoft.com/office/officeart/2008/layout/LinedList"/>
    <dgm:cxn modelId="{7688D2A2-CD32-47BE-9D11-F66C8F71BF45}" type="presParOf" srcId="{A800932E-DF19-453E-8778-D78A9CDFFD77}" destId="{FB8772F0-7159-4274-88A4-EDB185F9E41A}" srcOrd="3" destOrd="0" presId="urn:microsoft.com/office/officeart/2008/layout/LinedList"/>
    <dgm:cxn modelId="{22BB5E58-FC4D-45EE-8D21-AA30566B325E}" type="presParOf" srcId="{FB8772F0-7159-4274-88A4-EDB185F9E41A}" destId="{9D684761-5613-4E3B-9852-EC535B2EE5E8}" srcOrd="0" destOrd="0" presId="urn:microsoft.com/office/officeart/2008/layout/LinedList"/>
    <dgm:cxn modelId="{53008BB3-A54A-40E2-884D-0A501B345A0E}" type="presParOf" srcId="{FB8772F0-7159-4274-88A4-EDB185F9E41A}" destId="{4DD99DE4-41E4-46A4-8E8E-30E91ED46E2B}" srcOrd="1" destOrd="0" presId="urn:microsoft.com/office/officeart/2008/layout/LinedList"/>
    <dgm:cxn modelId="{9848EE50-86D6-4F3A-85FA-3119D009519D}" type="presParOf" srcId="{A800932E-DF19-453E-8778-D78A9CDFFD77}" destId="{FF5802A3-6605-458A-BA82-93F76E4B1AF3}" srcOrd="4" destOrd="0" presId="urn:microsoft.com/office/officeart/2008/layout/LinedList"/>
    <dgm:cxn modelId="{328F20AA-7FFB-4FDA-ABF3-6EA821C81A69}" type="presParOf" srcId="{A800932E-DF19-453E-8778-D78A9CDFFD77}" destId="{BBA2A3CC-5256-415D-9B36-A926BCC83DDB}" srcOrd="5" destOrd="0" presId="urn:microsoft.com/office/officeart/2008/layout/LinedList"/>
    <dgm:cxn modelId="{278732AA-4EF2-4ADA-9902-D4E6D6184F34}" type="presParOf" srcId="{BBA2A3CC-5256-415D-9B36-A926BCC83DDB}" destId="{8D9D532F-C90F-40BE-9245-6A027392FADC}" srcOrd="0" destOrd="0" presId="urn:microsoft.com/office/officeart/2008/layout/LinedList"/>
    <dgm:cxn modelId="{0680ABFF-B0E8-4073-B17C-AAC0A47266E5}" type="presParOf" srcId="{BBA2A3CC-5256-415D-9B36-A926BCC83DDB}" destId="{FD456FF3-C9B2-45E9-B3A3-CD68F8A393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BEA46D-E207-4901-9B94-EBD140282206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0E0D43-BFFE-46C5-A57F-0026B200D768}">
      <dgm:prSet/>
      <dgm:spPr/>
      <dgm:t>
        <a:bodyPr/>
        <a:lstStyle/>
        <a:p>
          <a:r>
            <a:rPr lang="en-GB" b="1"/>
            <a:t>Summary of Types:</a:t>
          </a:r>
          <a:endParaRPr lang="en-US"/>
        </a:p>
      </dgm:t>
    </dgm:pt>
    <dgm:pt modelId="{7000225F-F416-4B30-8A83-D19B7620B657}" type="parTrans" cxnId="{EB90F563-D093-416F-91BF-0686F7DA59A3}">
      <dgm:prSet/>
      <dgm:spPr/>
      <dgm:t>
        <a:bodyPr/>
        <a:lstStyle/>
        <a:p>
          <a:endParaRPr lang="en-US"/>
        </a:p>
      </dgm:t>
    </dgm:pt>
    <dgm:pt modelId="{07B9B587-67B7-458C-AA1D-051EBAF146C1}" type="sibTrans" cxnId="{EB90F563-D093-416F-91BF-0686F7DA59A3}">
      <dgm:prSet/>
      <dgm:spPr/>
      <dgm:t>
        <a:bodyPr/>
        <a:lstStyle/>
        <a:p>
          <a:endParaRPr lang="en-US"/>
        </a:p>
      </dgm:t>
    </dgm:pt>
    <dgm:pt modelId="{6BF53FA2-4E35-483E-89B9-8812F534A562}">
      <dgm:prSet/>
      <dgm:spPr/>
      <dgm:t>
        <a:bodyPr/>
        <a:lstStyle/>
        <a:p>
          <a:r>
            <a:rPr lang="en-GB"/>
            <a:t>Descriptive, Analytical, Persuasive, Critical, Reflective, Report Writing.</a:t>
          </a:r>
          <a:endParaRPr lang="en-US"/>
        </a:p>
      </dgm:t>
    </dgm:pt>
    <dgm:pt modelId="{0664BB9A-8C3E-4391-B3CF-C8C3538A27C7}" type="parTrans" cxnId="{26352A68-B886-447B-8533-5EE46D9DA973}">
      <dgm:prSet/>
      <dgm:spPr/>
      <dgm:t>
        <a:bodyPr/>
        <a:lstStyle/>
        <a:p>
          <a:endParaRPr lang="en-US"/>
        </a:p>
      </dgm:t>
    </dgm:pt>
    <dgm:pt modelId="{CE95AAAF-5CC7-4FCB-BE06-95E4A73F6CAE}" type="sibTrans" cxnId="{26352A68-B886-447B-8533-5EE46D9DA973}">
      <dgm:prSet/>
      <dgm:spPr/>
      <dgm:t>
        <a:bodyPr/>
        <a:lstStyle/>
        <a:p>
          <a:endParaRPr lang="en-US"/>
        </a:p>
      </dgm:t>
    </dgm:pt>
    <dgm:pt modelId="{2EA2818C-4CC1-4A97-84DE-C38F3F4BF386}">
      <dgm:prSet/>
      <dgm:spPr/>
      <dgm:t>
        <a:bodyPr/>
        <a:lstStyle/>
        <a:p>
          <a:r>
            <a:rPr lang="en-GB" b="1"/>
            <a:t>Key Takeaway:</a:t>
          </a:r>
          <a:endParaRPr lang="en-US"/>
        </a:p>
      </dgm:t>
    </dgm:pt>
    <dgm:pt modelId="{9BA0AFC9-DD58-42D7-A723-8C1F6177B880}" type="parTrans" cxnId="{2B496989-8F95-4529-856C-9F92EEFC7529}">
      <dgm:prSet/>
      <dgm:spPr/>
      <dgm:t>
        <a:bodyPr/>
        <a:lstStyle/>
        <a:p>
          <a:endParaRPr lang="en-US"/>
        </a:p>
      </dgm:t>
    </dgm:pt>
    <dgm:pt modelId="{9CD0ED73-3606-4195-94D8-5BB5C5DB4925}" type="sibTrans" cxnId="{2B496989-8F95-4529-856C-9F92EEFC7529}">
      <dgm:prSet/>
      <dgm:spPr/>
      <dgm:t>
        <a:bodyPr/>
        <a:lstStyle/>
        <a:p>
          <a:endParaRPr lang="en-US"/>
        </a:p>
      </dgm:t>
    </dgm:pt>
    <dgm:pt modelId="{1BF35169-2AD2-4B4D-B85A-398C6AB12215}">
      <dgm:prSet/>
      <dgm:spPr/>
      <dgm:t>
        <a:bodyPr/>
        <a:lstStyle/>
        <a:p>
          <a:r>
            <a:rPr lang="en-GB"/>
            <a:t>Understanding different types helps in choosing the appropriate style for academic tasks.</a:t>
          </a:r>
          <a:endParaRPr lang="en-US"/>
        </a:p>
      </dgm:t>
    </dgm:pt>
    <dgm:pt modelId="{DD020BE6-E05E-473B-8655-C8B0B5D49058}" type="parTrans" cxnId="{B8EA89D3-8CE7-4220-BC19-621C1F22166A}">
      <dgm:prSet/>
      <dgm:spPr/>
      <dgm:t>
        <a:bodyPr/>
        <a:lstStyle/>
        <a:p>
          <a:endParaRPr lang="en-US"/>
        </a:p>
      </dgm:t>
    </dgm:pt>
    <dgm:pt modelId="{C1050773-C7D5-44BB-A7CD-0D3240F74E62}" type="sibTrans" cxnId="{B8EA89D3-8CE7-4220-BC19-621C1F22166A}">
      <dgm:prSet/>
      <dgm:spPr/>
      <dgm:t>
        <a:bodyPr/>
        <a:lstStyle/>
        <a:p>
          <a:endParaRPr lang="en-US"/>
        </a:p>
      </dgm:t>
    </dgm:pt>
    <dgm:pt modelId="{378A9A75-B4E3-4BE1-8D8C-422B36E68C4F}" type="pres">
      <dgm:prSet presAssocID="{D7BEA46D-E207-4901-9B94-EBD140282206}" presName="Name0" presStyleCnt="0">
        <dgm:presLayoutVars>
          <dgm:dir/>
          <dgm:animLvl val="lvl"/>
          <dgm:resizeHandles val="exact"/>
        </dgm:presLayoutVars>
      </dgm:prSet>
      <dgm:spPr/>
    </dgm:pt>
    <dgm:pt modelId="{D2DDF0A5-9B76-4634-BCDB-C93C6B4DF295}" type="pres">
      <dgm:prSet presAssocID="{420E0D43-BFFE-46C5-A57F-0026B200D768}" presName="composite" presStyleCnt="0"/>
      <dgm:spPr/>
    </dgm:pt>
    <dgm:pt modelId="{1881888B-2EA2-438B-A8FB-1EE298CD4397}" type="pres">
      <dgm:prSet presAssocID="{420E0D43-BFFE-46C5-A57F-0026B200D768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4ED1292-6C70-4E67-8621-2EADFF0FCB47}" type="pres">
      <dgm:prSet presAssocID="{420E0D43-BFFE-46C5-A57F-0026B200D768}" presName="desTx" presStyleLbl="alignAccFollowNode1" presStyleIdx="0" presStyleCnt="2">
        <dgm:presLayoutVars>
          <dgm:bulletEnabled val="1"/>
        </dgm:presLayoutVars>
      </dgm:prSet>
      <dgm:spPr/>
    </dgm:pt>
    <dgm:pt modelId="{35A5736A-3F68-49EC-B8EA-1D40E105A240}" type="pres">
      <dgm:prSet presAssocID="{07B9B587-67B7-458C-AA1D-051EBAF146C1}" presName="space" presStyleCnt="0"/>
      <dgm:spPr/>
    </dgm:pt>
    <dgm:pt modelId="{15E41378-A7EF-45B8-AD6F-F690FBCEC4BF}" type="pres">
      <dgm:prSet presAssocID="{2EA2818C-4CC1-4A97-84DE-C38F3F4BF386}" presName="composite" presStyleCnt="0"/>
      <dgm:spPr/>
    </dgm:pt>
    <dgm:pt modelId="{0D35C1BD-9858-4943-A071-7CFD8C4B5735}" type="pres">
      <dgm:prSet presAssocID="{2EA2818C-4CC1-4A97-84DE-C38F3F4BF38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906E2ECA-F9B7-4ABC-9CFC-E97F58CA2B4F}" type="pres">
      <dgm:prSet presAssocID="{2EA2818C-4CC1-4A97-84DE-C38F3F4BF386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2975D27-596A-40F2-A614-A6FF4E582BC7}" type="presOf" srcId="{1BF35169-2AD2-4B4D-B85A-398C6AB12215}" destId="{906E2ECA-F9B7-4ABC-9CFC-E97F58CA2B4F}" srcOrd="0" destOrd="0" presId="urn:microsoft.com/office/officeart/2005/8/layout/hList1"/>
    <dgm:cxn modelId="{4180AB2C-4D0B-4FD9-8156-DFE52B84A401}" type="presOf" srcId="{6BF53FA2-4E35-483E-89B9-8812F534A562}" destId="{14ED1292-6C70-4E67-8621-2EADFF0FCB47}" srcOrd="0" destOrd="0" presId="urn:microsoft.com/office/officeart/2005/8/layout/hList1"/>
    <dgm:cxn modelId="{FF6B5F35-0D02-4E49-885C-0190F56337CB}" type="presOf" srcId="{2EA2818C-4CC1-4A97-84DE-C38F3F4BF386}" destId="{0D35C1BD-9858-4943-A071-7CFD8C4B5735}" srcOrd="0" destOrd="0" presId="urn:microsoft.com/office/officeart/2005/8/layout/hList1"/>
    <dgm:cxn modelId="{EB90F563-D093-416F-91BF-0686F7DA59A3}" srcId="{D7BEA46D-E207-4901-9B94-EBD140282206}" destId="{420E0D43-BFFE-46C5-A57F-0026B200D768}" srcOrd="0" destOrd="0" parTransId="{7000225F-F416-4B30-8A83-D19B7620B657}" sibTransId="{07B9B587-67B7-458C-AA1D-051EBAF146C1}"/>
    <dgm:cxn modelId="{26352A68-B886-447B-8533-5EE46D9DA973}" srcId="{420E0D43-BFFE-46C5-A57F-0026B200D768}" destId="{6BF53FA2-4E35-483E-89B9-8812F534A562}" srcOrd="0" destOrd="0" parTransId="{0664BB9A-8C3E-4391-B3CF-C8C3538A27C7}" sibTransId="{CE95AAAF-5CC7-4FCB-BE06-95E4A73F6CAE}"/>
    <dgm:cxn modelId="{2B496989-8F95-4529-856C-9F92EEFC7529}" srcId="{D7BEA46D-E207-4901-9B94-EBD140282206}" destId="{2EA2818C-4CC1-4A97-84DE-C38F3F4BF386}" srcOrd="1" destOrd="0" parTransId="{9BA0AFC9-DD58-42D7-A723-8C1F6177B880}" sibTransId="{9CD0ED73-3606-4195-94D8-5BB5C5DB4925}"/>
    <dgm:cxn modelId="{144302A4-8FA6-4D76-9805-E145190D8229}" type="presOf" srcId="{420E0D43-BFFE-46C5-A57F-0026B200D768}" destId="{1881888B-2EA2-438B-A8FB-1EE298CD4397}" srcOrd="0" destOrd="0" presId="urn:microsoft.com/office/officeart/2005/8/layout/hList1"/>
    <dgm:cxn modelId="{B8EA89D3-8CE7-4220-BC19-621C1F22166A}" srcId="{2EA2818C-4CC1-4A97-84DE-C38F3F4BF386}" destId="{1BF35169-2AD2-4B4D-B85A-398C6AB12215}" srcOrd="0" destOrd="0" parTransId="{DD020BE6-E05E-473B-8655-C8B0B5D49058}" sibTransId="{C1050773-C7D5-44BB-A7CD-0D3240F74E62}"/>
    <dgm:cxn modelId="{DF7B0AE9-84A6-4562-80E6-0B1F46F08954}" type="presOf" srcId="{D7BEA46D-E207-4901-9B94-EBD140282206}" destId="{378A9A75-B4E3-4BE1-8D8C-422B36E68C4F}" srcOrd="0" destOrd="0" presId="urn:microsoft.com/office/officeart/2005/8/layout/hList1"/>
    <dgm:cxn modelId="{33FF62A3-A3CD-4DEC-BD3C-8E7117CDCFA4}" type="presParOf" srcId="{378A9A75-B4E3-4BE1-8D8C-422B36E68C4F}" destId="{D2DDF0A5-9B76-4634-BCDB-C93C6B4DF295}" srcOrd="0" destOrd="0" presId="urn:microsoft.com/office/officeart/2005/8/layout/hList1"/>
    <dgm:cxn modelId="{F8A80E01-21F6-4045-8183-DC74553F9F2A}" type="presParOf" srcId="{D2DDF0A5-9B76-4634-BCDB-C93C6B4DF295}" destId="{1881888B-2EA2-438B-A8FB-1EE298CD4397}" srcOrd="0" destOrd="0" presId="urn:microsoft.com/office/officeart/2005/8/layout/hList1"/>
    <dgm:cxn modelId="{DB5C6F09-3762-4BBE-86FB-6BC8B5858C69}" type="presParOf" srcId="{D2DDF0A5-9B76-4634-BCDB-C93C6B4DF295}" destId="{14ED1292-6C70-4E67-8621-2EADFF0FCB47}" srcOrd="1" destOrd="0" presId="urn:microsoft.com/office/officeart/2005/8/layout/hList1"/>
    <dgm:cxn modelId="{84E1A165-3465-4BF6-90B7-966184AD094E}" type="presParOf" srcId="{378A9A75-B4E3-4BE1-8D8C-422B36E68C4F}" destId="{35A5736A-3F68-49EC-B8EA-1D40E105A240}" srcOrd="1" destOrd="0" presId="urn:microsoft.com/office/officeart/2005/8/layout/hList1"/>
    <dgm:cxn modelId="{AB6A3BB8-2549-4A87-A6F1-FF37B049BB92}" type="presParOf" srcId="{378A9A75-B4E3-4BE1-8D8C-422B36E68C4F}" destId="{15E41378-A7EF-45B8-AD6F-F690FBCEC4BF}" srcOrd="2" destOrd="0" presId="urn:microsoft.com/office/officeart/2005/8/layout/hList1"/>
    <dgm:cxn modelId="{15DFEFAC-5108-4243-A4FF-1F55AC008E7D}" type="presParOf" srcId="{15E41378-A7EF-45B8-AD6F-F690FBCEC4BF}" destId="{0D35C1BD-9858-4943-A071-7CFD8C4B5735}" srcOrd="0" destOrd="0" presId="urn:microsoft.com/office/officeart/2005/8/layout/hList1"/>
    <dgm:cxn modelId="{B508180B-47A3-4756-A631-BC4250D4068F}" type="presParOf" srcId="{15E41378-A7EF-45B8-AD6F-F690FBCEC4BF}" destId="{906E2ECA-F9B7-4ABC-9CFC-E97F58CA2B4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516C9C-A34B-45AA-B632-A714D79B2950}">
      <dsp:nvSpPr>
        <dsp:cNvPr id="0" name=""/>
        <dsp:cNvSpPr/>
      </dsp:nvSpPr>
      <dsp:spPr>
        <a:xfrm>
          <a:off x="0" y="1614611"/>
          <a:ext cx="1515234" cy="9621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C9CA43-F975-4FDD-8FDF-935059047AB5}">
      <dsp:nvSpPr>
        <dsp:cNvPr id="0" name=""/>
        <dsp:cNvSpPr/>
      </dsp:nvSpPr>
      <dsp:spPr>
        <a:xfrm>
          <a:off x="168359" y="1774552"/>
          <a:ext cx="1515234" cy="9621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Definition:</a:t>
          </a:r>
          <a:r>
            <a:rPr lang="en-US" sz="1100" b="0" i="0" kern="1200" baseline="0"/>
            <a:t> Aims to convince the reader of a particular point of view.</a:t>
          </a:r>
          <a:endParaRPr lang="en-US" sz="1100" kern="1200"/>
        </a:p>
      </dsp:txBody>
      <dsp:txXfrm>
        <a:off x="196540" y="1802733"/>
        <a:ext cx="1458872" cy="905812"/>
      </dsp:txXfrm>
    </dsp:sp>
    <dsp:sp modelId="{0AA85FDC-CAA7-44F7-A4D9-5EFB5433DC7E}">
      <dsp:nvSpPr>
        <dsp:cNvPr id="0" name=""/>
        <dsp:cNvSpPr/>
      </dsp:nvSpPr>
      <dsp:spPr>
        <a:xfrm>
          <a:off x="1851953" y="1614611"/>
          <a:ext cx="1515234" cy="9621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0AD8ED-3A4E-4A33-A8D8-5DC041724CCE}">
      <dsp:nvSpPr>
        <dsp:cNvPr id="0" name=""/>
        <dsp:cNvSpPr/>
      </dsp:nvSpPr>
      <dsp:spPr>
        <a:xfrm>
          <a:off x="2020313" y="1774552"/>
          <a:ext cx="1515234" cy="9621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Purpose:</a:t>
          </a:r>
          <a:r>
            <a:rPr lang="en-US" sz="1100" b="0" i="0" kern="1200" baseline="0"/>
            <a:t> To argue or persuade.</a:t>
          </a:r>
          <a:endParaRPr lang="en-US" sz="1100" kern="1200"/>
        </a:p>
      </dsp:txBody>
      <dsp:txXfrm>
        <a:off x="2048494" y="1802733"/>
        <a:ext cx="1458872" cy="905812"/>
      </dsp:txXfrm>
    </dsp:sp>
    <dsp:sp modelId="{50499EC9-16BE-4287-9BC5-BA9ADCA4F119}">
      <dsp:nvSpPr>
        <dsp:cNvPr id="0" name=""/>
        <dsp:cNvSpPr/>
      </dsp:nvSpPr>
      <dsp:spPr>
        <a:xfrm>
          <a:off x="3703907" y="1614611"/>
          <a:ext cx="1515234" cy="96217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EFBEBE-A012-4790-A5E9-86E3EC859C32}">
      <dsp:nvSpPr>
        <dsp:cNvPr id="0" name=""/>
        <dsp:cNvSpPr/>
      </dsp:nvSpPr>
      <dsp:spPr>
        <a:xfrm>
          <a:off x="3872267" y="1774552"/>
          <a:ext cx="1515234" cy="9621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Examples:</a:t>
          </a:r>
          <a:r>
            <a:rPr lang="en-US" sz="1100" b="0" i="0" kern="1200" baseline="0"/>
            <a:t> Argumentative essays, opinion pieces, critical reviews. </a:t>
          </a:r>
          <a:endParaRPr lang="en-US" sz="1100" kern="1200"/>
        </a:p>
      </dsp:txBody>
      <dsp:txXfrm>
        <a:off x="3900448" y="1802733"/>
        <a:ext cx="1458872" cy="905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33691-8DAC-4CC6-BD8F-AAF4D92EFAF0}">
      <dsp:nvSpPr>
        <dsp:cNvPr id="0" name=""/>
        <dsp:cNvSpPr/>
      </dsp:nvSpPr>
      <dsp:spPr>
        <a:xfrm>
          <a:off x="0" y="2124"/>
          <a:ext cx="53875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42972-A62C-45BA-9E88-6438603C19C3}">
      <dsp:nvSpPr>
        <dsp:cNvPr id="0" name=""/>
        <dsp:cNvSpPr/>
      </dsp:nvSpPr>
      <dsp:spPr>
        <a:xfrm>
          <a:off x="0" y="2124"/>
          <a:ext cx="538750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Definition:</a:t>
          </a:r>
          <a:r>
            <a:rPr lang="en-GB" sz="2900" kern="1200"/>
            <a:t> Combines analysis with critique; often evaluates others' work.</a:t>
          </a:r>
          <a:endParaRPr lang="en-US" sz="2900" kern="1200"/>
        </a:p>
      </dsp:txBody>
      <dsp:txXfrm>
        <a:off x="0" y="2124"/>
        <a:ext cx="5387501" cy="1449029"/>
      </dsp:txXfrm>
    </dsp:sp>
    <dsp:sp modelId="{1F560701-E635-46EF-8CED-A60EB53EEF92}">
      <dsp:nvSpPr>
        <dsp:cNvPr id="0" name=""/>
        <dsp:cNvSpPr/>
      </dsp:nvSpPr>
      <dsp:spPr>
        <a:xfrm>
          <a:off x="0" y="1451154"/>
          <a:ext cx="53875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0414A-6060-425C-8FED-0C9B52AA5993}">
      <dsp:nvSpPr>
        <dsp:cNvPr id="0" name=""/>
        <dsp:cNvSpPr/>
      </dsp:nvSpPr>
      <dsp:spPr>
        <a:xfrm>
          <a:off x="0" y="1451154"/>
          <a:ext cx="538750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Purpose:</a:t>
          </a:r>
          <a:r>
            <a:rPr lang="en-GB" sz="2900" kern="1200"/>
            <a:t> To assess and critique existing research or theories.</a:t>
          </a:r>
          <a:endParaRPr lang="en-US" sz="2900" kern="1200"/>
        </a:p>
      </dsp:txBody>
      <dsp:txXfrm>
        <a:off x="0" y="1451154"/>
        <a:ext cx="5387501" cy="1449029"/>
      </dsp:txXfrm>
    </dsp:sp>
    <dsp:sp modelId="{EC5344E8-49AB-43DD-A530-FF9FE8328BF5}">
      <dsp:nvSpPr>
        <dsp:cNvPr id="0" name=""/>
        <dsp:cNvSpPr/>
      </dsp:nvSpPr>
      <dsp:spPr>
        <a:xfrm>
          <a:off x="0" y="2900183"/>
          <a:ext cx="53875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16008-4830-45C6-BC59-08DCBDAC5C8F}">
      <dsp:nvSpPr>
        <dsp:cNvPr id="0" name=""/>
        <dsp:cNvSpPr/>
      </dsp:nvSpPr>
      <dsp:spPr>
        <a:xfrm>
          <a:off x="0" y="2900183"/>
          <a:ext cx="538750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Examples:</a:t>
          </a:r>
          <a:r>
            <a:rPr lang="en-GB" sz="2900" kern="1200"/>
            <a:t> Critical essays, critique sections of research papers.</a:t>
          </a:r>
          <a:endParaRPr lang="en-US" sz="2900" kern="1200"/>
        </a:p>
      </dsp:txBody>
      <dsp:txXfrm>
        <a:off x="0" y="2900183"/>
        <a:ext cx="5387501" cy="14490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95BC0-1644-4266-BDF5-11A4CE8F3DA4}">
      <dsp:nvSpPr>
        <dsp:cNvPr id="0" name=""/>
        <dsp:cNvSpPr/>
      </dsp:nvSpPr>
      <dsp:spPr>
        <a:xfrm>
          <a:off x="0" y="1762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BA492C9-2D64-4C05-B239-8EEC25D48B67}">
      <dsp:nvSpPr>
        <dsp:cNvPr id="0" name=""/>
        <dsp:cNvSpPr/>
      </dsp:nvSpPr>
      <dsp:spPr>
        <a:xfrm>
          <a:off x="0" y="1762"/>
          <a:ext cx="5087172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Definition:</a:t>
          </a:r>
          <a:r>
            <a:rPr lang="en-US" sz="2400" b="0" i="0" kern="1200" baseline="0"/>
            <a:t> A structured form of writing that presents information systematically.</a:t>
          </a:r>
          <a:endParaRPr lang="en-US" sz="2400" kern="1200"/>
        </a:p>
      </dsp:txBody>
      <dsp:txXfrm>
        <a:off x="0" y="1762"/>
        <a:ext cx="5087172" cy="1201963"/>
      </dsp:txXfrm>
    </dsp:sp>
    <dsp:sp modelId="{DC167812-2CF7-4AF5-A710-CD8A38C77ECE}">
      <dsp:nvSpPr>
        <dsp:cNvPr id="0" name=""/>
        <dsp:cNvSpPr/>
      </dsp:nvSpPr>
      <dsp:spPr>
        <a:xfrm>
          <a:off x="0" y="1203726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D684761-5613-4E3B-9852-EC535B2EE5E8}">
      <dsp:nvSpPr>
        <dsp:cNvPr id="0" name=""/>
        <dsp:cNvSpPr/>
      </dsp:nvSpPr>
      <dsp:spPr>
        <a:xfrm>
          <a:off x="0" y="1203726"/>
          <a:ext cx="5087172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Purpose:</a:t>
          </a:r>
          <a:r>
            <a:rPr lang="en-US" sz="2400" b="0" i="0" kern="1200" baseline="0"/>
            <a:t> To inform or document findings.</a:t>
          </a:r>
          <a:endParaRPr lang="en-US" sz="2400" kern="1200"/>
        </a:p>
      </dsp:txBody>
      <dsp:txXfrm>
        <a:off x="0" y="1203726"/>
        <a:ext cx="5087172" cy="1201963"/>
      </dsp:txXfrm>
    </dsp:sp>
    <dsp:sp modelId="{FF5802A3-6605-458A-BA82-93F76E4B1AF3}">
      <dsp:nvSpPr>
        <dsp:cNvPr id="0" name=""/>
        <dsp:cNvSpPr/>
      </dsp:nvSpPr>
      <dsp:spPr>
        <a:xfrm>
          <a:off x="0" y="2405689"/>
          <a:ext cx="50871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D9D532F-C90F-40BE-9245-6A027392FADC}">
      <dsp:nvSpPr>
        <dsp:cNvPr id="0" name=""/>
        <dsp:cNvSpPr/>
      </dsp:nvSpPr>
      <dsp:spPr>
        <a:xfrm>
          <a:off x="0" y="2405689"/>
          <a:ext cx="5087172" cy="120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Examples:</a:t>
          </a:r>
          <a:r>
            <a:rPr lang="en-US" sz="2400" b="0" i="0" kern="1200" baseline="0"/>
            <a:t> Lab reports, case studies, business reports. </a:t>
          </a:r>
          <a:endParaRPr lang="en-US" sz="2400" kern="1200"/>
        </a:p>
      </dsp:txBody>
      <dsp:txXfrm>
        <a:off x="0" y="2405689"/>
        <a:ext cx="5087172" cy="12019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1888B-2EA2-438B-A8FB-1EE298CD4397}">
      <dsp:nvSpPr>
        <dsp:cNvPr id="0" name=""/>
        <dsp:cNvSpPr/>
      </dsp:nvSpPr>
      <dsp:spPr>
        <a:xfrm>
          <a:off x="26" y="221892"/>
          <a:ext cx="2517499" cy="8688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Summary of Types:</a:t>
          </a:r>
          <a:endParaRPr lang="en-US" sz="2400" kern="1200"/>
        </a:p>
      </dsp:txBody>
      <dsp:txXfrm>
        <a:off x="26" y="221892"/>
        <a:ext cx="2517499" cy="868837"/>
      </dsp:txXfrm>
    </dsp:sp>
    <dsp:sp modelId="{14ED1292-6C70-4E67-8621-2EADFF0FCB47}">
      <dsp:nvSpPr>
        <dsp:cNvPr id="0" name=""/>
        <dsp:cNvSpPr/>
      </dsp:nvSpPr>
      <dsp:spPr>
        <a:xfrm>
          <a:off x="26" y="1090730"/>
          <a:ext cx="2517499" cy="303871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Descriptive, Analytical, Persuasive, Critical, Reflective, Report Writing.</a:t>
          </a:r>
          <a:endParaRPr lang="en-US" sz="2400" kern="1200"/>
        </a:p>
      </dsp:txBody>
      <dsp:txXfrm>
        <a:off x="26" y="1090730"/>
        <a:ext cx="2517499" cy="3038715"/>
      </dsp:txXfrm>
    </dsp:sp>
    <dsp:sp modelId="{0D35C1BD-9858-4943-A071-7CFD8C4B5735}">
      <dsp:nvSpPr>
        <dsp:cNvPr id="0" name=""/>
        <dsp:cNvSpPr/>
      </dsp:nvSpPr>
      <dsp:spPr>
        <a:xfrm>
          <a:off x="2869975" y="221892"/>
          <a:ext cx="2517499" cy="868837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Key Takeaway:</a:t>
          </a:r>
          <a:endParaRPr lang="en-US" sz="2400" kern="1200"/>
        </a:p>
      </dsp:txBody>
      <dsp:txXfrm>
        <a:off x="2869975" y="221892"/>
        <a:ext cx="2517499" cy="868837"/>
      </dsp:txXfrm>
    </dsp:sp>
    <dsp:sp modelId="{906E2ECA-F9B7-4ABC-9CFC-E97F58CA2B4F}">
      <dsp:nvSpPr>
        <dsp:cNvPr id="0" name=""/>
        <dsp:cNvSpPr/>
      </dsp:nvSpPr>
      <dsp:spPr>
        <a:xfrm>
          <a:off x="2869975" y="1090730"/>
          <a:ext cx="2517499" cy="3038715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Understanding different types helps in choosing the appropriate style for academic tasks.</a:t>
          </a:r>
          <a:endParaRPr lang="en-US" sz="2400" kern="1200"/>
        </a:p>
      </dsp:txBody>
      <dsp:txXfrm>
        <a:off x="2869975" y="1090730"/>
        <a:ext cx="2517499" cy="30387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CAEEA-0F69-32CF-D381-F0CD1204C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F0DA2-29FC-0143-293F-7D54F5ED6A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7BCBF-B740-FB1A-7F80-BDC4C2913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DB2E4-DE96-439B-4E8D-4BE9D05D7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64FB9-2B0B-2E65-9FCC-00E91B62E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995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4E10B-7F9E-C054-902F-87AD97574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45EFC-15F9-6314-BAEB-F3C352744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D07B3-A40C-0B00-A782-B0D9A12C1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168C2-6923-271E-DFB9-A79926A0E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6C1F2-6270-5FBE-A3F3-90A97AB78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43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FCD1-AFE1-D033-DB32-7D3307D74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E04040-337B-4CA3-A49E-4F5FDBC24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57A2A-88C0-5169-BC58-42171D43D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64A59-590A-3106-B0AE-F8352DBD2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8A39E-E947-4DEF-42BC-506C720A5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263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FC21C-B514-70EE-488D-0B1E820C6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DEA1A-6B74-7A6F-0CE5-D678FFEA4D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F4E600-5975-9F22-804A-8ACD014FB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CFB43C-5126-9BBA-AA2F-A964B9C76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55BFC5-397E-5978-47C4-DBEE61911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98F33-9EEA-B1F1-D0BE-99B51F5D3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293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83601-179A-E934-3333-6663B14B8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3DED7-2C71-E620-445F-EA1E5E7A9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8DA63-16AE-221A-8880-AD1AF98026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21B14B-CF85-1BCB-F110-3024713159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0A776A-BB46-3869-678F-49FF4917C0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F9562D-5F23-D551-A364-784C34918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2E933E-61EB-7CFB-C975-3F694914E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1C3636-7187-C757-D793-2A33C1E6A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75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B680-7A91-46E3-012A-4B157B480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D7A31E-888F-84D3-5075-EC07DE16F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D7418C-4E9C-B635-E667-175E9078C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16753C-F8DA-3E6B-E2B9-D90138F67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62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73494A-D60D-02E8-237A-9AF277C6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186ED5-1AE5-521C-A4FA-FA0B83D30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F85E1-113D-B94F-B8C0-C1DEBD758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633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C8528-8FB4-A2D1-B993-7881E057A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65C2F-2A60-BEBC-EF94-A9E9FD01E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ECF54B-2CFD-4832-F006-5D48C6387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0628EF-E796-6F62-BCA1-33D5A8799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825933-A280-7672-E474-A960CAAC3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6FFC2-63ED-5F65-6FBE-711C9E47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306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495AE-C92F-111B-A3BD-E586306AA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2BFDCF-68F3-3EF0-C3ED-866CD5C05F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F274F-2479-0B11-F01D-F0C8807DA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2FD930-98FB-887D-B15D-33EDB18F4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023E82-69BE-992D-E8B6-572B9D211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D03A9-7136-78AC-58BE-CA1652312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225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31A3B-0D06-1830-84D7-158D01464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72C253-4B84-A3E1-5EA0-30C66E4E00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B8413-2639-8EB8-2650-87152724E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42663-5227-60E1-4C29-7DD888DF3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9E5B0-3827-BB75-4BF6-55A520C7A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34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63D50D-3CC5-A050-3EA2-321788104C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EE3CA9-297C-88D8-5C69-EB61705A43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C3429-4DAE-9A19-83EB-EE01F9D08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019B5-92D7-65B6-50B5-9CEF8D57B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C013E-62C2-EFAD-B9AA-A17209D4D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2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22062E-ECE8-6AC0-6F82-76B5A118C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9802D-9AF6-61B2-D268-BF94E6514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43ADA-AE54-0352-E602-CF6BD342F6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D661BB-6186-4CE8-86A0-B2A535966509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D06A2-B9BD-4B50-849A-7B2E64D1E0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B6341-AB6B-4DEB-ED0F-31601B211A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EFF485-D11E-4CD4-A997-ADA8FF710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25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4834E5F9-B1FF-23DC-CB02-39AD7BC09C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1447A-9312-B16B-EEA8-4BB22247C6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GB" sz="5200">
                <a:solidFill>
                  <a:srgbClr val="FFFFFF"/>
                </a:solidFill>
              </a:rPr>
              <a:t>The Presentation</a:t>
            </a:r>
            <a:br>
              <a:rPr lang="en-GB" sz="5200">
                <a:solidFill>
                  <a:srgbClr val="FFFFFF"/>
                </a:solidFill>
              </a:rPr>
            </a:b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AB5A61-242F-F290-9574-8CA33C267A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Types of academic writing </a:t>
            </a:r>
          </a:p>
          <a:p>
            <a:pPr algn="l"/>
            <a:endParaRPr lang="en-GB" sz="2000">
              <a:solidFill>
                <a:srgbClr val="FFFFFF"/>
              </a:solidFill>
            </a:endParaRPr>
          </a:p>
          <a:p>
            <a:pPr algn="l"/>
            <a:r>
              <a:rPr lang="en-GB" sz="2000">
                <a:solidFill>
                  <a:srgbClr val="FFFFFF"/>
                </a:solidFill>
              </a:rPr>
              <a:t>Katerina  Sugarova </a:t>
            </a:r>
          </a:p>
          <a:p>
            <a:pPr algn="l"/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9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CA71E-5005-BEB3-F707-2268C7334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23707-725A-AC60-2A20-C65745C68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What is Academic Writing?</a:t>
            </a:r>
            <a:endParaRPr lang="en-GB" sz="20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/>
              <a:t>Definition: Formal, structured writing used in academic settings.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/>
              <a:t>Purpose: To communicate complex ideas, argue a point, and contribute to scholarly discourse.</a:t>
            </a:r>
          </a:p>
          <a:p>
            <a:endParaRPr lang="en-GB" sz="2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8036A89B-E868-A4FF-6857-5AA594EA8D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-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829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CC31C-A038-939B-CB9A-0E3FB90D6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1. Descriptive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83A59-7672-9697-D88C-1E395ED36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Definition:</a:t>
            </a:r>
            <a:r>
              <a:rPr lang="en-GB" sz="2000"/>
              <a:t> Describes a topic or phenomenon in a clear and detailed manner.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Purpose:</a:t>
            </a:r>
            <a:r>
              <a:rPr lang="en-GB" sz="2000"/>
              <a:t> To inform or explain.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/>
              <a:t>Examples:</a:t>
            </a:r>
            <a:r>
              <a:rPr lang="en-GB" sz="2000"/>
              <a:t> Summaries, literature reviews.</a:t>
            </a:r>
          </a:p>
          <a:p>
            <a:endParaRPr lang="en-GB" sz="2000"/>
          </a:p>
        </p:txBody>
      </p:sp>
      <p:pic>
        <p:nvPicPr>
          <p:cNvPr id="5" name="Picture 4" descr="Blue coloured book">
            <a:extLst>
              <a:ext uri="{FF2B5EF4-FFF2-40B4-BE49-F238E27FC236}">
                <a16:creationId xmlns:a16="http://schemas.microsoft.com/office/drawing/2014/main" id="{CE35A313-87E5-6664-14EB-8267F3AF99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77" r="22402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43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0CAF8-09E0-9F5A-0265-663C6072F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2. Analytical Writing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D6ECF-8AA0-4AD6-C93F-2552243DE8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Definition: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Breaks down information and evaluates it critically.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Purpose: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To analyze, interpret, and present an argument based on evidence.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Research papers, essays. </a:t>
            </a:r>
          </a:p>
        </p:txBody>
      </p:sp>
      <p:pic>
        <p:nvPicPr>
          <p:cNvPr id="8" name="Picture 7" descr="Piles of paper">
            <a:extLst>
              <a:ext uri="{FF2B5EF4-FFF2-40B4-BE49-F238E27FC236}">
                <a16:creationId xmlns:a16="http://schemas.microsoft.com/office/drawing/2014/main" id="{AEA7FA62-C441-72B5-028E-280DC5F68A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32" r="10768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970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10CA2-AD0B-F86E-1A9A-EF8F4A833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dirty="0"/>
              <a:t>3. Persuasive Writing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339813-1905-770E-2BAF-3868CA3FEE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44" r="566" b="-1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3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62462B5-28E1-1954-07B4-E2AAB2527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422160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7876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11C65-D7E7-37AF-952A-527C704F9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b="1" dirty="0"/>
              <a:t>4. Critical Writing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C0D183-512E-AE41-17B9-867CFF2852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9" r="19406" b="-2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7E8ADA-B440-D75E-7F93-793D21F86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142335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0569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DC191-1D11-8A07-F942-9130CBAF8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5. Reflective Writing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2C5C12C-03F3-CA45-668E-C413428AFB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Definition: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Involves personal reflection on a topic or experience.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Purpose: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To explore personal insights and learning experiences.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Reflective essays, journals, portfolios. </a:t>
            </a:r>
          </a:p>
        </p:txBody>
      </p:sp>
      <p:pic>
        <p:nvPicPr>
          <p:cNvPr id="6" name="Picture 5" descr="A closeup photo of an open book">
            <a:extLst>
              <a:ext uri="{FF2B5EF4-FFF2-40B4-BE49-F238E27FC236}">
                <a16:creationId xmlns:a16="http://schemas.microsoft.com/office/drawing/2014/main" id="{204B4EC7-2971-CC8C-42D2-2A2D5FD2C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06" r="20138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43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A5718-E67C-858A-613D-AB70C918B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800"/>
            <a:ext cx="5087172" cy="1692835"/>
          </a:xfrm>
        </p:spPr>
        <p:txBody>
          <a:bodyPr anchor="t">
            <a:normAutofit/>
          </a:bodyPr>
          <a:lstStyle/>
          <a:p>
            <a:r>
              <a:rPr lang="en-GB" sz="5000" b="1"/>
              <a:t>6. Report Writing</a:t>
            </a:r>
            <a:endParaRPr lang="en-GB" sz="5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9A4411-E8DB-F67F-4D5A-8E0B0E3916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78" r="20273" b="2"/>
          <a:stretch/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DCA559B-E3C0-4D1C-64FA-DC58D1686B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430932"/>
              </p:ext>
            </p:extLst>
          </p:nvPr>
        </p:nvGraphicFramePr>
        <p:xfrm>
          <a:off x="1463040" y="2562784"/>
          <a:ext cx="5087172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2782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B1036-F8AB-4609-2112-26ECE1F7B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43730D-1ABE-3623-1762-9DB0BAB11E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65" r="11388" b="2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7FA327-BDF6-853B-E57B-797A25EDE0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592614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5340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BE344-45FE-5F80-4DF2-0156F3FC2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7234D-1282-61EA-FDA5-82F87114E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Books:</a:t>
            </a:r>
            <a:endParaRPr lang="en-GB" sz="16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/>
              <a:t>Cottrell, S. (2019). </a:t>
            </a:r>
            <a:r>
              <a:rPr lang="en-GB" sz="1600" i="1"/>
              <a:t>The Study Skills Handbook</a:t>
            </a:r>
            <a:r>
              <a:rPr lang="en-GB" sz="1600"/>
              <a:t>. Red Globe Press.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/>
              <a:t>Murray, R. (2011). </a:t>
            </a:r>
            <a:r>
              <a:rPr lang="en-GB" sz="1600" i="1"/>
              <a:t>How to Write a Thesis</a:t>
            </a:r>
            <a:r>
              <a:rPr lang="en-GB" sz="1600"/>
              <a:t>. Open University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Articles:</a:t>
            </a:r>
            <a:endParaRPr lang="en-GB" sz="16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/>
              <a:t>Swales, J. M., &amp; Feak, C. B. (2004). </a:t>
            </a:r>
            <a:r>
              <a:rPr lang="en-GB" sz="1600" i="1"/>
              <a:t>Academic Writing for Graduate Students</a:t>
            </a:r>
            <a:r>
              <a:rPr lang="en-GB" sz="1600"/>
              <a:t>. University of Michigan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Websites:</a:t>
            </a:r>
            <a:endParaRPr lang="en-GB" sz="16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/>
              <a:t>Purdue OWL (Online Writing Lab). (n.d.). </a:t>
            </a:r>
            <a:r>
              <a:rPr lang="en-GB" sz="1600" i="1"/>
              <a:t>General Writing Resources</a:t>
            </a:r>
            <a:r>
              <a:rPr lang="en-GB" sz="1600"/>
              <a:t>. https://owl.purdue.edu/</a:t>
            </a:r>
          </a:p>
          <a:p>
            <a:endParaRPr lang="en-GB" sz="1600"/>
          </a:p>
        </p:txBody>
      </p:sp>
      <p:pic>
        <p:nvPicPr>
          <p:cNvPr id="5" name="Picture 4" descr="Close-up of open book against blurred bookshelf background">
            <a:extLst>
              <a:ext uri="{FF2B5EF4-FFF2-40B4-BE49-F238E27FC236}">
                <a16:creationId xmlns:a16="http://schemas.microsoft.com/office/drawing/2014/main" id="{AA5651A6-FE37-7278-CCF2-55F2CE7F1A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21" r="13578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413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Application>Microsoft Office PowerPoint</Application>
  <PresentationFormat>Widescreen</PresentationFormat>
  <Paragraphs>45</Paragraphs>
  <Slides>10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Presentation </vt:lpstr>
      <vt:lpstr>Introduction</vt:lpstr>
      <vt:lpstr>1. Descriptive Writing</vt:lpstr>
      <vt:lpstr>2. Analytical Writing</vt:lpstr>
      <vt:lpstr>3. Persuasive Writing</vt:lpstr>
      <vt:lpstr>4. Critical Writing</vt:lpstr>
      <vt:lpstr>5. Reflective Writing</vt:lpstr>
      <vt:lpstr>6. Report Writing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Presentation </dc:title>
  <dc:creator/>
  <cp:lastModifiedBy>Katerina Sugarova</cp:lastModifiedBy>
  <cp:revision>2</cp:revision>
  <dcterms:created xsi:type="dcterms:W3CDTF">2024-09-22T12:56:59Z</dcterms:created>
  <dcterms:modified xsi:type="dcterms:W3CDTF">2025-05-07T18:11:02Z</dcterms:modified>
</cp:coreProperties>
</file>