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34"/>
  </p:notesMasterIdLst>
  <p:sldIdLst>
    <p:sldId id="719" r:id="rId6"/>
    <p:sldId id="885" r:id="rId7"/>
    <p:sldId id="907" r:id="rId8"/>
    <p:sldId id="908" r:id="rId9"/>
    <p:sldId id="909" r:id="rId10"/>
    <p:sldId id="910" r:id="rId11"/>
    <p:sldId id="896" r:id="rId12"/>
    <p:sldId id="897" r:id="rId13"/>
    <p:sldId id="898" r:id="rId14"/>
    <p:sldId id="899" r:id="rId15"/>
    <p:sldId id="950" r:id="rId16"/>
    <p:sldId id="886" r:id="rId17"/>
    <p:sldId id="887" r:id="rId18"/>
    <p:sldId id="902" r:id="rId19"/>
    <p:sldId id="903" r:id="rId20"/>
    <p:sldId id="901" r:id="rId21"/>
    <p:sldId id="904" r:id="rId22"/>
    <p:sldId id="888" r:id="rId23"/>
    <p:sldId id="937" r:id="rId24"/>
    <p:sldId id="948" r:id="rId25"/>
    <p:sldId id="939" r:id="rId26"/>
    <p:sldId id="949" r:id="rId27"/>
    <p:sldId id="940" r:id="rId28"/>
    <p:sldId id="942" r:id="rId29"/>
    <p:sldId id="943" r:id="rId30"/>
    <p:sldId id="944" r:id="rId31"/>
    <p:sldId id="945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2F528F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B7C420-E0E1-40A4-9E94-FD3DC1816D4F}" v="692" dt="2025-11-04T10:48:14.6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5004" autoAdjust="0"/>
  </p:normalViewPr>
  <p:slideViewPr>
    <p:cSldViewPr snapToGrid="0">
      <p:cViewPr varScale="1">
        <p:scale>
          <a:sx n="59" d="100"/>
          <a:sy n="59" d="100"/>
        </p:scale>
        <p:origin x="1948" y="4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commentAuthors" Target="commentAuthor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5B7C420-E0E1-40A4-9E94-FD3DC1816D4F}"/>
    <pc:docChg chg="undo custSel addSld delSld modSld">
      <pc:chgData name="Jenifer Prince Devaraj" userId="c3fb109c-09d1-42a6-93f4-69472d709861" providerId="ADAL" clId="{25B7C420-E0E1-40A4-9E94-FD3DC1816D4F}" dt="2025-11-04T11:05:47.215" v="1057" actId="20577"/>
      <pc:docMkLst>
        <pc:docMk/>
      </pc:docMkLst>
      <pc:sldChg chg="modSp mod">
        <pc:chgData name="Jenifer Prince Devaraj" userId="c3fb109c-09d1-42a6-93f4-69472d709861" providerId="ADAL" clId="{25B7C420-E0E1-40A4-9E94-FD3DC1816D4F}" dt="2025-11-03T18:48:29.146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5B7C420-E0E1-40A4-9E94-FD3DC1816D4F}" dt="2025-11-03T18:48:29.146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 modNotesTx">
        <pc:chgData name="Jenifer Prince Devaraj" userId="c3fb109c-09d1-42a6-93f4-69472d709861" providerId="ADAL" clId="{25B7C420-E0E1-40A4-9E94-FD3DC1816D4F}" dt="2025-11-04T10:49:26.056" v="1027" actId="20577"/>
        <pc:sldMkLst>
          <pc:docMk/>
          <pc:sldMk cId="2006628464" sldId="885"/>
        </pc:sldMkLst>
        <pc:spChg chg="mod">
          <ac:chgData name="Jenifer Prince Devaraj" userId="c3fb109c-09d1-42a6-93f4-69472d709861" providerId="ADAL" clId="{25B7C420-E0E1-40A4-9E94-FD3DC1816D4F}" dt="2025-11-04T10:49:26.056" v="1027" actId="20577"/>
          <ac:spMkLst>
            <pc:docMk/>
            <pc:sldMk cId="2006628464" sldId="885"/>
            <ac:spMk id="2" creationId="{692AAE7C-DE90-8A6F-5CE9-52DD7C77CDB4}"/>
          </ac:spMkLst>
        </pc:spChg>
        <pc:picChg chg="mod">
          <ac:chgData name="Jenifer Prince Devaraj" userId="c3fb109c-09d1-42a6-93f4-69472d709861" providerId="ADAL" clId="{25B7C420-E0E1-40A4-9E94-FD3DC1816D4F}" dt="2025-11-04T09:23:46.963" v="759" actId="1076"/>
          <ac:picMkLst>
            <pc:docMk/>
            <pc:sldMk cId="2006628464" sldId="885"/>
            <ac:picMk id="7" creationId="{A1EE3B45-1E4F-285C-F483-7F2153FC0EE7}"/>
          </ac:picMkLst>
        </pc:picChg>
      </pc:sldChg>
      <pc:sldChg chg="modSp mod modNotesTx">
        <pc:chgData name="Jenifer Prince Devaraj" userId="c3fb109c-09d1-42a6-93f4-69472d709861" providerId="ADAL" clId="{25B7C420-E0E1-40A4-9E94-FD3DC1816D4F}" dt="2025-11-04T09:28:06.492" v="801" actId="313"/>
        <pc:sldMkLst>
          <pc:docMk/>
          <pc:sldMk cId="1007533363" sldId="896"/>
        </pc:sldMkLst>
        <pc:spChg chg="mod">
          <ac:chgData name="Jenifer Prince Devaraj" userId="c3fb109c-09d1-42a6-93f4-69472d709861" providerId="ADAL" clId="{25B7C420-E0E1-40A4-9E94-FD3DC1816D4F}" dt="2025-11-04T09:28:06.492" v="801" actId="313"/>
          <ac:spMkLst>
            <pc:docMk/>
            <pc:sldMk cId="1007533363" sldId="896"/>
            <ac:spMk id="2" creationId="{692AAE7C-DE90-8A6F-5CE9-52DD7C77CDB4}"/>
          </ac:spMkLst>
        </pc:spChg>
      </pc:sldChg>
      <pc:sldChg chg="modSp mod modNotesTx">
        <pc:chgData name="Jenifer Prince Devaraj" userId="c3fb109c-09d1-42a6-93f4-69472d709861" providerId="ADAL" clId="{25B7C420-E0E1-40A4-9E94-FD3DC1816D4F}" dt="2025-11-04T09:29:05.594" v="808" actId="1076"/>
        <pc:sldMkLst>
          <pc:docMk/>
          <pc:sldMk cId="683323558" sldId="897"/>
        </pc:sldMkLst>
        <pc:spChg chg="mod">
          <ac:chgData name="Jenifer Prince Devaraj" userId="c3fb109c-09d1-42a6-93f4-69472d709861" providerId="ADAL" clId="{25B7C420-E0E1-40A4-9E94-FD3DC1816D4F}" dt="2025-11-04T09:29:05.594" v="808" actId="1076"/>
          <ac:spMkLst>
            <pc:docMk/>
            <pc:sldMk cId="683323558" sldId="897"/>
            <ac:spMk id="2" creationId="{692AAE7C-DE90-8A6F-5CE9-52DD7C77CDB4}"/>
          </ac:spMkLst>
        </pc:spChg>
      </pc:sldChg>
      <pc:sldChg chg="modSp mod modNotesTx">
        <pc:chgData name="Jenifer Prince Devaraj" userId="c3fb109c-09d1-42a6-93f4-69472d709861" providerId="ADAL" clId="{25B7C420-E0E1-40A4-9E94-FD3DC1816D4F}" dt="2025-11-04T09:29:40.768" v="816" actId="1076"/>
        <pc:sldMkLst>
          <pc:docMk/>
          <pc:sldMk cId="1250121478" sldId="898"/>
        </pc:sldMkLst>
        <pc:spChg chg="mod">
          <ac:chgData name="Jenifer Prince Devaraj" userId="c3fb109c-09d1-42a6-93f4-69472d709861" providerId="ADAL" clId="{25B7C420-E0E1-40A4-9E94-FD3DC1816D4F}" dt="2025-11-04T09:29:38.677" v="815" actId="1076"/>
          <ac:spMkLst>
            <pc:docMk/>
            <pc:sldMk cId="1250121478" sldId="898"/>
            <ac:spMk id="2" creationId="{692AAE7C-DE90-8A6F-5CE9-52DD7C77CDB4}"/>
          </ac:spMkLst>
        </pc:spChg>
        <pc:spChg chg="mod">
          <ac:chgData name="Jenifer Prince Devaraj" userId="c3fb109c-09d1-42a6-93f4-69472d709861" providerId="ADAL" clId="{25B7C420-E0E1-40A4-9E94-FD3DC1816D4F}" dt="2025-11-04T09:29:40.768" v="816" actId="1076"/>
          <ac:spMkLst>
            <pc:docMk/>
            <pc:sldMk cId="1250121478" sldId="898"/>
            <ac:spMk id="5" creationId="{A3083621-FE85-65AB-351B-A55C4F8F46FF}"/>
          </ac:spMkLst>
        </pc:spChg>
      </pc:sldChg>
      <pc:sldChg chg="delSp modSp mod">
        <pc:chgData name="Jenifer Prince Devaraj" userId="c3fb109c-09d1-42a6-93f4-69472d709861" providerId="ADAL" clId="{25B7C420-E0E1-40A4-9E94-FD3DC1816D4F}" dt="2025-11-04T09:31:37.727" v="857" actId="1076"/>
        <pc:sldMkLst>
          <pc:docMk/>
          <pc:sldMk cId="2339551050" sldId="899"/>
        </pc:sldMkLst>
        <pc:spChg chg="del mod">
          <ac:chgData name="Jenifer Prince Devaraj" userId="c3fb109c-09d1-42a6-93f4-69472d709861" providerId="ADAL" clId="{25B7C420-E0E1-40A4-9E94-FD3DC1816D4F}" dt="2025-11-04T09:31:10.120" v="845" actId="478"/>
          <ac:spMkLst>
            <pc:docMk/>
            <pc:sldMk cId="2339551050" sldId="899"/>
            <ac:spMk id="2" creationId="{692AAE7C-DE90-8A6F-5CE9-52DD7C77CDB4}"/>
          </ac:spMkLst>
        </pc:spChg>
        <pc:spChg chg="mod">
          <ac:chgData name="Jenifer Prince Devaraj" userId="c3fb109c-09d1-42a6-93f4-69472d709861" providerId="ADAL" clId="{25B7C420-E0E1-40A4-9E94-FD3DC1816D4F}" dt="2025-11-04T09:31:26.052" v="854" actId="1076"/>
          <ac:spMkLst>
            <pc:docMk/>
            <pc:sldMk cId="2339551050" sldId="899"/>
            <ac:spMk id="3" creationId="{7080999C-0AF4-4334-AD5B-2A25B0129793}"/>
          </ac:spMkLst>
        </pc:spChg>
        <pc:spChg chg="del">
          <ac:chgData name="Jenifer Prince Devaraj" userId="c3fb109c-09d1-42a6-93f4-69472d709861" providerId="ADAL" clId="{25B7C420-E0E1-40A4-9E94-FD3DC1816D4F}" dt="2025-11-04T09:31:15.190" v="850" actId="478"/>
          <ac:spMkLst>
            <pc:docMk/>
            <pc:sldMk cId="2339551050" sldId="899"/>
            <ac:spMk id="14" creationId="{128F75A7-0BDC-0CE7-3497-E38170A5B94A}"/>
          </ac:spMkLst>
        </pc:spChg>
        <pc:spChg chg="mod">
          <ac:chgData name="Jenifer Prince Devaraj" userId="c3fb109c-09d1-42a6-93f4-69472d709861" providerId="ADAL" clId="{25B7C420-E0E1-40A4-9E94-FD3DC1816D4F}" dt="2025-11-04T09:31:20.907" v="852" actId="1076"/>
          <ac:spMkLst>
            <pc:docMk/>
            <pc:sldMk cId="2339551050" sldId="899"/>
            <ac:spMk id="17" creationId="{35A02CE4-F30B-04D0-7FE8-0F0A6F849E51}"/>
          </ac:spMkLst>
        </pc:spChg>
        <pc:picChg chg="mod">
          <ac:chgData name="Jenifer Prince Devaraj" userId="c3fb109c-09d1-42a6-93f4-69472d709861" providerId="ADAL" clId="{25B7C420-E0E1-40A4-9E94-FD3DC1816D4F}" dt="2025-11-04T09:31:37.727" v="857" actId="1076"/>
          <ac:picMkLst>
            <pc:docMk/>
            <pc:sldMk cId="2339551050" sldId="899"/>
            <ac:picMk id="6" creationId="{0A3E13A3-EFFB-4205-A584-21EA981242E1}"/>
          </ac:picMkLst>
        </pc:picChg>
        <pc:picChg chg="del mod">
          <ac:chgData name="Jenifer Prince Devaraj" userId="c3fb109c-09d1-42a6-93f4-69472d709861" providerId="ADAL" clId="{25B7C420-E0E1-40A4-9E94-FD3DC1816D4F}" dt="2025-11-04T09:31:12.860" v="849" actId="478"/>
          <ac:picMkLst>
            <pc:docMk/>
            <pc:sldMk cId="2339551050" sldId="899"/>
            <ac:picMk id="7" creationId="{ABB743AD-AF97-DC88-9C96-710C5AD2D5FA}"/>
          </ac:picMkLst>
        </pc:picChg>
        <pc:picChg chg="del mod">
          <ac:chgData name="Jenifer Prince Devaraj" userId="c3fb109c-09d1-42a6-93f4-69472d709861" providerId="ADAL" clId="{25B7C420-E0E1-40A4-9E94-FD3DC1816D4F}" dt="2025-11-04T09:31:11.513" v="847" actId="478"/>
          <ac:picMkLst>
            <pc:docMk/>
            <pc:sldMk cId="2339551050" sldId="899"/>
            <ac:picMk id="10" creationId="{E0BC6B22-5CE0-CC44-2D1A-7E08290274C5}"/>
          </ac:picMkLst>
        </pc:picChg>
        <pc:picChg chg="mod">
          <ac:chgData name="Jenifer Prince Devaraj" userId="c3fb109c-09d1-42a6-93f4-69472d709861" providerId="ADAL" clId="{25B7C420-E0E1-40A4-9E94-FD3DC1816D4F}" dt="2025-11-04T09:31:28.465" v="855" actId="1076"/>
          <ac:picMkLst>
            <pc:docMk/>
            <pc:sldMk cId="2339551050" sldId="899"/>
            <ac:picMk id="13" creationId="{CF126AC5-ED63-4644-A53D-5974017D53D3}"/>
          </ac:picMkLst>
        </pc:picChg>
        <pc:picChg chg="mod">
          <ac:chgData name="Jenifer Prince Devaraj" userId="c3fb109c-09d1-42a6-93f4-69472d709861" providerId="ADAL" clId="{25B7C420-E0E1-40A4-9E94-FD3DC1816D4F}" dt="2025-11-04T09:31:22.438" v="853" actId="1076"/>
          <ac:picMkLst>
            <pc:docMk/>
            <pc:sldMk cId="2339551050" sldId="899"/>
            <ac:picMk id="18" creationId="{B4CA1160-2F27-EAD5-5FDE-BD056876E169}"/>
          </ac:picMkLst>
        </pc:picChg>
        <pc:cxnChg chg="del">
          <ac:chgData name="Jenifer Prince Devaraj" userId="c3fb109c-09d1-42a6-93f4-69472d709861" providerId="ADAL" clId="{25B7C420-E0E1-40A4-9E94-FD3DC1816D4F}" dt="2025-11-04T09:31:07.767" v="844" actId="478"/>
          <ac:cxnSpMkLst>
            <pc:docMk/>
            <pc:sldMk cId="2339551050" sldId="899"/>
            <ac:cxnSpMk id="12" creationId="{D2CEB8B6-826B-DDD0-9D43-003B3D32775E}"/>
          </ac:cxnSpMkLst>
        </pc:cxnChg>
      </pc:sldChg>
      <pc:sldChg chg="modNotesTx">
        <pc:chgData name="Jenifer Prince Devaraj" userId="c3fb109c-09d1-42a6-93f4-69472d709861" providerId="ADAL" clId="{25B7C420-E0E1-40A4-9E94-FD3DC1816D4F}" dt="2025-11-04T11:02:45.503" v="1029" actId="20577"/>
        <pc:sldMkLst>
          <pc:docMk/>
          <pc:sldMk cId="2586013853" sldId="901"/>
        </pc:sldMkLst>
      </pc:sldChg>
      <pc:sldChg chg="modSp mod">
        <pc:chgData name="Jenifer Prince Devaraj" userId="c3fb109c-09d1-42a6-93f4-69472d709861" providerId="ADAL" clId="{25B7C420-E0E1-40A4-9E94-FD3DC1816D4F}" dt="2025-11-04T10:36:34.724" v="893" actId="20577"/>
        <pc:sldMkLst>
          <pc:docMk/>
          <pc:sldMk cId="2601055664" sldId="903"/>
        </pc:sldMkLst>
        <pc:spChg chg="mod">
          <ac:chgData name="Jenifer Prince Devaraj" userId="c3fb109c-09d1-42a6-93f4-69472d709861" providerId="ADAL" clId="{25B7C420-E0E1-40A4-9E94-FD3DC1816D4F}" dt="2025-11-04T10:36:34.724" v="893" actId="20577"/>
          <ac:spMkLst>
            <pc:docMk/>
            <pc:sldMk cId="2601055664" sldId="903"/>
            <ac:spMk id="12" creationId="{ABF79503-299A-DDA3-710C-6CDC1F3FA866}"/>
          </ac:spMkLst>
        </pc:spChg>
      </pc:sldChg>
      <pc:sldChg chg="modNotesTx">
        <pc:chgData name="Jenifer Prince Devaraj" userId="c3fb109c-09d1-42a6-93f4-69472d709861" providerId="ADAL" clId="{25B7C420-E0E1-40A4-9E94-FD3DC1816D4F}" dt="2025-11-04T11:05:47.215" v="1057" actId="20577"/>
        <pc:sldMkLst>
          <pc:docMk/>
          <pc:sldMk cId="1313719480" sldId="904"/>
        </pc:sldMkLst>
      </pc:sldChg>
      <pc:sldChg chg="modSp mod modNotesTx">
        <pc:chgData name="Jenifer Prince Devaraj" userId="c3fb109c-09d1-42a6-93f4-69472d709861" providerId="ADAL" clId="{25B7C420-E0E1-40A4-9E94-FD3DC1816D4F}" dt="2025-11-04T09:24:49.805" v="765" actId="2710"/>
        <pc:sldMkLst>
          <pc:docMk/>
          <pc:sldMk cId="3891224861" sldId="907"/>
        </pc:sldMkLst>
        <pc:spChg chg="mod">
          <ac:chgData name="Jenifer Prince Devaraj" userId="c3fb109c-09d1-42a6-93f4-69472d709861" providerId="ADAL" clId="{25B7C420-E0E1-40A4-9E94-FD3DC1816D4F}" dt="2025-11-04T09:24:49.805" v="765" actId="2710"/>
          <ac:spMkLst>
            <pc:docMk/>
            <pc:sldMk cId="3891224861" sldId="907"/>
            <ac:spMk id="8" creationId="{C9560937-1742-A8D1-7832-E923F16544AC}"/>
          </ac:spMkLst>
        </pc:spChg>
      </pc:sldChg>
      <pc:sldChg chg="modSp mod modNotesTx">
        <pc:chgData name="Jenifer Prince Devaraj" userId="c3fb109c-09d1-42a6-93f4-69472d709861" providerId="ADAL" clId="{25B7C420-E0E1-40A4-9E94-FD3DC1816D4F}" dt="2025-11-04T09:25:49.593" v="776" actId="5793"/>
        <pc:sldMkLst>
          <pc:docMk/>
          <pc:sldMk cId="3631497629" sldId="909"/>
        </pc:sldMkLst>
        <pc:spChg chg="mod">
          <ac:chgData name="Jenifer Prince Devaraj" userId="c3fb109c-09d1-42a6-93f4-69472d709861" providerId="ADAL" clId="{25B7C420-E0E1-40A4-9E94-FD3DC1816D4F}" dt="2025-11-04T09:25:49.593" v="776" actId="5793"/>
          <ac:spMkLst>
            <pc:docMk/>
            <pc:sldMk cId="3631497629" sldId="909"/>
            <ac:spMk id="8" creationId="{C9560937-1742-A8D1-7832-E923F16544AC}"/>
          </ac:spMkLst>
        </pc:spChg>
      </pc:sldChg>
      <pc:sldChg chg="modSp mod modNotesTx">
        <pc:chgData name="Jenifer Prince Devaraj" userId="c3fb109c-09d1-42a6-93f4-69472d709861" providerId="ADAL" clId="{25B7C420-E0E1-40A4-9E94-FD3DC1816D4F}" dt="2025-11-04T09:27:36.759" v="794" actId="14100"/>
        <pc:sldMkLst>
          <pc:docMk/>
          <pc:sldMk cId="789001907" sldId="910"/>
        </pc:sldMkLst>
        <pc:spChg chg="mod">
          <ac:chgData name="Jenifer Prince Devaraj" userId="c3fb109c-09d1-42a6-93f4-69472d709861" providerId="ADAL" clId="{25B7C420-E0E1-40A4-9E94-FD3DC1816D4F}" dt="2025-11-04T09:27:36.759" v="794" actId="14100"/>
          <ac:spMkLst>
            <pc:docMk/>
            <pc:sldMk cId="789001907" sldId="910"/>
            <ac:spMk id="8" creationId="{C9560937-1742-A8D1-7832-E923F16544AC}"/>
          </ac:spMkLst>
        </pc:spChg>
      </pc:sldChg>
      <pc:sldChg chg="addSp modSp mod">
        <pc:chgData name="Jenifer Prince Devaraj" userId="c3fb109c-09d1-42a6-93f4-69472d709861" providerId="ADAL" clId="{25B7C420-E0E1-40A4-9E94-FD3DC1816D4F}" dt="2025-11-04T10:41:13.071" v="942" actId="20577"/>
        <pc:sldMkLst>
          <pc:docMk/>
          <pc:sldMk cId="2021458381" sldId="937"/>
        </pc:sldMkLst>
        <pc:spChg chg="mod">
          <ac:chgData name="Jenifer Prince Devaraj" userId="c3fb109c-09d1-42a6-93f4-69472d709861" providerId="ADAL" clId="{25B7C420-E0E1-40A4-9E94-FD3DC1816D4F}" dt="2025-11-04T10:40:20.632" v="916" actId="1076"/>
          <ac:spMkLst>
            <pc:docMk/>
            <pc:sldMk cId="2021458381" sldId="937"/>
            <ac:spMk id="3" creationId="{5D7666C8-0F37-4EB2-AD6B-AEE33F2BDD54}"/>
          </ac:spMkLst>
        </pc:spChg>
        <pc:spChg chg="mod">
          <ac:chgData name="Jenifer Prince Devaraj" userId="c3fb109c-09d1-42a6-93f4-69472d709861" providerId="ADAL" clId="{25B7C420-E0E1-40A4-9E94-FD3DC1816D4F}" dt="2025-11-04T10:41:13.071" v="942" actId="20577"/>
          <ac:spMkLst>
            <pc:docMk/>
            <pc:sldMk cId="2021458381" sldId="937"/>
            <ac:spMk id="5" creationId="{A3083621-FE85-65AB-351B-A55C4F8F46FF}"/>
          </ac:spMkLst>
        </pc:spChg>
        <pc:cxnChg chg="add mod">
          <ac:chgData name="Jenifer Prince Devaraj" userId="c3fb109c-09d1-42a6-93f4-69472d709861" providerId="ADAL" clId="{25B7C420-E0E1-40A4-9E94-FD3DC1816D4F}" dt="2025-11-03T23:07:04.560" v="629" actId="1076"/>
          <ac:cxnSpMkLst>
            <pc:docMk/>
            <pc:sldMk cId="2021458381" sldId="937"/>
            <ac:cxnSpMk id="4" creationId="{D76270CD-6752-4F59-9543-A122F3C090CE}"/>
          </ac:cxnSpMkLst>
        </pc:cxnChg>
        <pc:cxnChg chg="add mod">
          <ac:chgData name="Jenifer Prince Devaraj" userId="c3fb109c-09d1-42a6-93f4-69472d709861" providerId="ADAL" clId="{25B7C420-E0E1-40A4-9E94-FD3DC1816D4F}" dt="2025-11-03T23:07:02.118" v="628" actId="1076"/>
          <ac:cxnSpMkLst>
            <pc:docMk/>
            <pc:sldMk cId="2021458381" sldId="937"/>
            <ac:cxnSpMk id="9" creationId="{416F7D0B-F985-4E7C-9738-5458705949FC}"/>
          </ac:cxnSpMkLst>
        </pc:cxnChg>
      </pc:sldChg>
      <pc:sldChg chg="addSp delSp modSp mod">
        <pc:chgData name="Jenifer Prince Devaraj" userId="c3fb109c-09d1-42a6-93f4-69472d709861" providerId="ADAL" clId="{25B7C420-E0E1-40A4-9E94-FD3DC1816D4F}" dt="2025-11-04T10:41:33.008" v="944"/>
        <pc:sldMkLst>
          <pc:docMk/>
          <pc:sldMk cId="4038500929" sldId="939"/>
        </pc:sldMkLst>
        <pc:spChg chg="mod">
          <ac:chgData name="Jenifer Prince Devaraj" userId="c3fb109c-09d1-42a6-93f4-69472d709861" providerId="ADAL" clId="{25B7C420-E0E1-40A4-9E94-FD3DC1816D4F}" dt="2025-11-04T10:41:33.008" v="944"/>
          <ac:spMkLst>
            <pc:docMk/>
            <pc:sldMk cId="4038500929" sldId="939"/>
            <ac:spMk id="5" creationId="{A3083621-FE85-65AB-351B-A55C4F8F46FF}"/>
          </ac:spMkLst>
        </pc:spChg>
        <pc:spChg chg="del mod">
          <ac:chgData name="Jenifer Prince Devaraj" userId="c3fb109c-09d1-42a6-93f4-69472d709861" providerId="ADAL" clId="{25B7C420-E0E1-40A4-9E94-FD3DC1816D4F}" dt="2025-11-03T21:24:06.144" v="355" actId="478"/>
          <ac:spMkLst>
            <pc:docMk/>
            <pc:sldMk cId="4038500929" sldId="939"/>
            <ac:spMk id="8" creationId="{104BC29C-5DD2-4EAB-81CD-CC81793BCD0C}"/>
          </ac:spMkLst>
        </pc:spChg>
        <pc:spChg chg="mod">
          <ac:chgData name="Jenifer Prince Devaraj" userId="c3fb109c-09d1-42a6-93f4-69472d709861" providerId="ADAL" clId="{25B7C420-E0E1-40A4-9E94-FD3DC1816D4F}" dt="2025-11-03T23:05:40.700" v="627" actId="20577"/>
          <ac:spMkLst>
            <pc:docMk/>
            <pc:sldMk cId="4038500929" sldId="939"/>
            <ac:spMk id="20" creationId="{C6C07757-E4E2-437D-92DE-EA0CBF28127E}"/>
          </ac:spMkLst>
        </pc:spChg>
        <pc:cxnChg chg="del">
          <ac:chgData name="Jenifer Prince Devaraj" userId="c3fb109c-09d1-42a6-93f4-69472d709861" providerId="ADAL" clId="{25B7C420-E0E1-40A4-9E94-FD3DC1816D4F}" dt="2025-11-03T21:24:01.265" v="353" actId="478"/>
          <ac:cxnSpMkLst>
            <pc:docMk/>
            <pc:sldMk cId="4038500929" sldId="939"/>
            <ac:cxnSpMk id="9" creationId="{FC81C202-60E8-4A43-87D5-B5D04D59948F}"/>
          </ac:cxnSpMkLst>
        </pc:cxnChg>
        <pc:cxnChg chg="add mod">
          <ac:chgData name="Jenifer Prince Devaraj" userId="c3fb109c-09d1-42a6-93f4-69472d709861" providerId="ADAL" clId="{25B7C420-E0E1-40A4-9E94-FD3DC1816D4F}" dt="2025-11-03T21:29:31.297" v="466" actId="1076"/>
          <ac:cxnSpMkLst>
            <pc:docMk/>
            <pc:sldMk cId="4038500929" sldId="939"/>
            <ac:cxnSpMk id="10" creationId="{EB1A9DC0-601F-4974-AE89-6B10E676B15B}"/>
          </ac:cxnSpMkLst>
        </pc:cxnChg>
        <pc:cxnChg chg="add mod">
          <ac:chgData name="Jenifer Prince Devaraj" userId="c3fb109c-09d1-42a6-93f4-69472d709861" providerId="ADAL" clId="{25B7C420-E0E1-40A4-9E94-FD3DC1816D4F}" dt="2025-11-03T21:29:33.675" v="467" actId="1076"/>
          <ac:cxnSpMkLst>
            <pc:docMk/>
            <pc:sldMk cId="4038500929" sldId="939"/>
            <ac:cxnSpMk id="11" creationId="{9FD16C2E-C4F8-4D89-A47A-39CD6815CDE4}"/>
          </ac:cxnSpMkLst>
        </pc:cxnChg>
        <pc:cxnChg chg="add mod">
          <ac:chgData name="Jenifer Prince Devaraj" userId="c3fb109c-09d1-42a6-93f4-69472d709861" providerId="ADAL" clId="{25B7C420-E0E1-40A4-9E94-FD3DC1816D4F}" dt="2025-11-03T21:29:35.678" v="468" actId="1076"/>
          <ac:cxnSpMkLst>
            <pc:docMk/>
            <pc:sldMk cId="4038500929" sldId="939"/>
            <ac:cxnSpMk id="12" creationId="{FCF9A1B4-CBBB-4F7D-8620-46436426BDC2}"/>
          </ac:cxnSpMkLst>
        </pc:cxnChg>
      </pc:sldChg>
      <pc:sldChg chg="delSp modSp mod">
        <pc:chgData name="Jenifer Prince Devaraj" userId="c3fb109c-09d1-42a6-93f4-69472d709861" providerId="ADAL" clId="{25B7C420-E0E1-40A4-9E94-FD3DC1816D4F}" dt="2025-11-04T10:43:05.953" v="970" actId="1076"/>
        <pc:sldMkLst>
          <pc:docMk/>
          <pc:sldMk cId="3098156154" sldId="940"/>
        </pc:sldMkLst>
        <pc:spChg chg="mod">
          <ac:chgData name="Jenifer Prince Devaraj" userId="c3fb109c-09d1-42a6-93f4-69472d709861" providerId="ADAL" clId="{25B7C420-E0E1-40A4-9E94-FD3DC1816D4F}" dt="2025-11-04T10:43:05.953" v="970" actId="1076"/>
          <ac:spMkLst>
            <pc:docMk/>
            <pc:sldMk cId="3098156154" sldId="940"/>
            <ac:spMk id="2" creationId="{1F801C30-2672-4877-8BFB-0D6D4C68A389}"/>
          </ac:spMkLst>
        </pc:spChg>
        <pc:spChg chg="mod">
          <ac:chgData name="Jenifer Prince Devaraj" userId="c3fb109c-09d1-42a6-93f4-69472d709861" providerId="ADAL" clId="{25B7C420-E0E1-40A4-9E94-FD3DC1816D4F}" dt="2025-11-04T10:42:39.092" v="969" actId="1076"/>
          <ac:spMkLst>
            <pc:docMk/>
            <pc:sldMk cId="3098156154" sldId="940"/>
            <ac:spMk id="5" creationId="{A3083621-FE85-65AB-351B-A55C4F8F46FF}"/>
          </ac:spMkLst>
        </pc:spChg>
        <pc:spChg chg="del mod">
          <ac:chgData name="Jenifer Prince Devaraj" userId="c3fb109c-09d1-42a6-93f4-69472d709861" providerId="ADAL" clId="{25B7C420-E0E1-40A4-9E94-FD3DC1816D4F}" dt="2025-11-04T10:42:35.907" v="968" actId="478"/>
          <ac:spMkLst>
            <pc:docMk/>
            <pc:sldMk cId="3098156154" sldId="940"/>
            <ac:spMk id="10" creationId="{6BEEC66C-4FC1-4AFE-A5CE-8945F8F659EA}"/>
          </ac:spMkLst>
        </pc:spChg>
      </pc:sldChg>
      <pc:sldChg chg="delSp modSp mod">
        <pc:chgData name="Jenifer Prince Devaraj" userId="c3fb109c-09d1-42a6-93f4-69472d709861" providerId="ADAL" clId="{25B7C420-E0E1-40A4-9E94-FD3DC1816D4F}" dt="2025-11-04T10:43:46.092" v="975" actId="1076"/>
        <pc:sldMkLst>
          <pc:docMk/>
          <pc:sldMk cId="1942280750" sldId="942"/>
        </pc:sldMkLst>
        <pc:spChg chg="mod">
          <ac:chgData name="Jenifer Prince Devaraj" userId="c3fb109c-09d1-42a6-93f4-69472d709861" providerId="ADAL" clId="{25B7C420-E0E1-40A4-9E94-FD3DC1816D4F}" dt="2025-11-04T10:43:43.782" v="974" actId="1076"/>
          <ac:spMkLst>
            <pc:docMk/>
            <pc:sldMk cId="1942280750" sldId="942"/>
            <ac:spMk id="2" creationId="{1F801C30-2672-4877-8BFB-0D6D4C68A389}"/>
          </ac:spMkLst>
        </pc:spChg>
        <pc:spChg chg="mod">
          <ac:chgData name="Jenifer Prince Devaraj" userId="c3fb109c-09d1-42a6-93f4-69472d709861" providerId="ADAL" clId="{25B7C420-E0E1-40A4-9E94-FD3DC1816D4F}" dt="2025-11-04T10:43:46.092" v="975" actId="1076"/>
          <ac:spMkLst>
            <pc:docMk/>
            <pc:sldMk cId="1942280750" sldId="942"/>
            <ac:spMk id="4" creationId="{EEFFFE32-0E1C-4E66-86E1-38AE91356BA1}"/>
          </ac:spMkLst>
        </pc:spChg>
        <pc:spChg chg="mod">
          <ac:chgData name="Jenifer Prince Devaraj" userId="c3fb109c-09d1-42a6-93f4-69472d709861" providerId="ADAL" clId="{25B7C420-E0E1-40A4-9E94-FD3DC1816D4F}" dt="2025-11-04T10:43:33.904" v="972"/>
          <ac:spMkLst>
            <pc:docMk/>
            <pc:sldMk cId="1942280750" sldId="942"/>
            <ac:spMk id="5" creationId="{A3083621-FE85-65AB-351B-A55C4F8F46FF}"/>
          </ac:spMkLst>
        </pc:spChg>
        <pc:spChg chg="del">
          <ac:chgData name="Jenifer Prince Devaraj" userId="c3fb109c-09d1-42a6-93f4-69472d709861" providerId="ADAL" clId="{25B7C420-E0E1-40A4-9E94-FD3DC1816D4F}" dt="2025-11-04T10:43:38.001" v="973" actId="478"/>
          <ac:spMkLst>
            <pc:docMk/>
            <pc:sldMk cId="1942280750" sldId="942"/>
            <ac:spMk id="10" creationId="{6BEEC66C-4FC1-4AFE-A5CE-8945F8F659EA}"/>
          </ac:spMkLst>
        </pc:spChg>
      </pc:sldChg>
      <pc:sldChg chg="modSp mod">
        <pc:chgData name="Jenifer Prince Devaraj" userId="c3fb109c-09d1-42a6-93f4-69472d709861" providerId="ADAL" clId="{25B7C420-E0E1-40A4-9E94-FD3DC1816D4F}" dt="2025-11-04T10:48:16.697" v="1013" actId="1076"/>
        <pc:sldMkLst>
          <pc:docMk/>
          <pc:sldMk cId="3662196294" sldId="943"/>
        </pc:sldMkLst>
        <pc:spChg chg="mod">
          <ac:chgData name="Jenifer Prince Devaraj" userId="c3fb109c-09d1-42a6-93f4-69472d709861" providerId="ADAL" clId="{25B7C420-E0E1-40A4-9E94-FD3DC1816D4F}" dt="2025-11-04T10:47:09.974" v="1006" actId="20577"/>
          <ac:spMkLst>
            <pc:docMk/>
            <pc:sldMk cId="3662196294" sldId="943"/>
            <ac:spMk id="12" creationId="{52F99F40-BB65-4006-8767-53929BB9B73D}"/>
          </ac:spMkLst>
        </pc:spChg>
        <pc:spChg chg="mod">
          <ac:chgData name="Jenifer Prince Devaraj" userId="c3fb109c-09d1-42a6-93f4-69472d709861" providerId="ADAL" clId="{25B7C420-E0E1-40A4-9E94-FD3DC1816D4F}" dt="2025-11-04T10:48:16.697" v="1013" actId="1076"/>
          <ac:spMkLst>
            <pc:docMk/>
            <pc:sldMk cId="3662196294" sldId="943"/>
            <ac:spMk id="13" creationId="{1279BA71-7B63-449F-8B99-CDFD57F38A5E}"/>
          </ac:spMkLst>
        </pc:spChg>
      </pc:sldChg>
      <pc:sldChg chg="modSp mod">
        <pc:chgData name="Jenifer Prince Devaraj" userId="c3fb109c-09d1-42a6-93f4-69472d709861" providerId="ADAL" clId="{25B7C420-E0E1-40A4-9E94-FD3DC1816D4F}" dt="2025-11-03T23:00:20.846" v="621"/>
        <pc:sldMkLst>
          <pc:docMk/>
          <pc:sldMk cId="448659841" sldId="944"/>
        </pc:sldMkLst>
        <pc:spChg chg="mod">
          <ac:chgData name="Jenifer Prince Devaraj" userId="c3fb109c-09d1-42a6-93f4-69472d709861" providerId="ADAL" clId="{25B7C420-E0E1-40A4-9E94-FD3DC1816D4F}" dt="2025-11-03T22:54:27.598" v="596"/>
          <ac:spMkLst>
            <pc:docMk/>
            <pc:sldMk cId="448659841" sldId="944"/>
            <ac:spMk id="14" creationId="{D7839C41-6777-479C-99C3-91D716FE98F7}"/>
          </ac:spMkLst>
        </pc:spChg>
        <pc:spChg chg="mod">
          <ac:chgData name="Jenifer Prince Devaraj" userId="c3fb109c-09d1-42a6-93f4-69472d709861" providerId="ADAL" clId="{25B7C420-E0E1-40A4-9E94-FD3DC1816D4F}" dt="2025-11-03T22:55:03.271" v="598" actId="20577"/>
          <ac:spMkLst>
            <pc:docMk/>
            <pc:sldMk cId="448659841" sldId="944"/>
            <ac:spMk id="17" creationId="{CC818B09-69CE-40D0-B21C-F2703260367F}"/>
          </ac:spMkLst>
        </pc:spChg>
        <pc:spChg chg="mod">
          <ac:chgData name="Jenifer Prince Devaraj" userId="c3fb109c-09d1-42a6-93f4-69472d709861" providerId="ADAL" clId="{25B7C420-E0E1-40A4-9E94-FD3DC1816D4F}" dt="2025-11-03T23:00:20.846" v="621"/>
          <ac:spMkLst>
            <pc:docMk/>
            <pc:sldMk cId="448659841" sldId="944"/>
            <ac:spMk id="24" creationId="{85020E34-2B27-4ADE-B10F-7940F50165C1}"/>
          </ac:spMkLst>
        </pc:spChg>
      </pc:sldChg>
      <pc:sldChg chg="del">
        <pc:chgData name="Jenifer Prince Devaraj" userId="c3fb109c-09d1-42a6-93f4-69472d709861" providerId="ADAL" clId="{25B7C420-E0E1-40A4-9E94-FD3DC1816D4F}" dt="2025-11-04T09:32:46.180" v="873" actId="47"/>
        <pc:sldMkLst>
          <pc:docMk/>
          <pc:sldMk cId="4083551708" sldId="946"/>
        </pc:sldMkLst>
      </pc:sldChg>
      <pc:sldChg chg="add del">
        <pc:chgData name="Jenifer Prince Devaraj" userId="c3fb109c-09d1-42a6-93f4-69472d709861" providerId="ADAL" clId="{25B7C420-E0E1-40A4-9E94-FD3DC1816D4F}" dt="2025-11-03T21:05:13.221" v="137" actId="47"/>
        <pc:sldMkLst>
          <pc:docMk/>
          <pc:sldMk cId="3110037070" sldId="947"/>
        </pc:sldMkLst>
      </pc:sldChg>
      <pc:sldChg chg="addSp delSp modSp add mod">
        <pc:chgData name="Jenifer Prince Devaraj" userId="c3fb109c-09d1-42a6-93f4-69472d709861" providerId="ADAL" clId="{25B7C420-E0E1-40A4-9E94-FD3DC1816D4F}" dt="2025-11-04T10:41:25.898" v="943"/>
        <pc:sldMkLst>
          <pc:docMk/>
          <pc:sldMk cId="3966970765" sldId="948"/>
        </pc:sldMkLst>
        <pc:spChg chg="mod">
          <ac:chgData name="Jenifer Prince Devaraj" userId="c3fb109c-09d1-42a6-93f4-69472d709861" providerId="ADAL" clId="{25B7C420-E0E1-40A4-9E94-FD3DC1816D4F}" dt="2025-11-03T21:23:03.868" v="346" actId="6549"/>
          <ac:spMkLst>
            <pc:docMk/>
            <pc:sldMk cId="3966970765" sldId="948"/>
            <ac:spMk id="3" creationId="{5D7666C8-0F37-4EB2-AD6B-AEE33F2BDD54}"/>
          </ac:spMkLst>
        </pc:spChg>
        <pc:spChg chg="mod">
          <ac:chgData name="Jenifer Prince Devaraj" userId="c3fb109c-09d1-42a6-93f4-69472d709861" providerId="ADAL" clId="{25B7C420-E0E1-40A4-9E94-FD3DC1816D4F}" dt="2025-11-04T10:41:25.898" v="943"/>
          <ac:spMkLst>
            <pc:docMk/>
            <pc:sldMk cId="3966970765" sldId="948"/>
            <ac:spMk id="5" creationId="{A3083621-FE85-65AB-351B-A55C4F8F46FF}"/>
          </ac:spMkLst>
        </pc:spChg>
        <pc:cxnChg chg="del">
          <ac:chgData name="Jenifer Prince Devaraj" userId="c3fb109c-09d1-42a6-93f4-69472d709861" providerId="ADAL" clId="{25B7C420-E0E1-40A4-9E94-FD3DC1816D4F}" dt="2025-11-03T21:05:30.052" v="139" actId="478"/>
          <ac:cxnSpMkLst>
            <pc:docMk/>
            <pc:sldMk cId="3966970765" sldId="948"/>
            <ac:cxnSpMk id="4" creationId="{D76270CD-6752-4F59-9543-A122F3C090CE}"/>
          </ac:cxnSpMkLst>
        </pc:cxnChg>
        <pc:cxnChg chg="add mod">
          <ac:chgData name="Jenifer Prince Devaraj" userId="c3fb109c-09d1-42a6-93f4-69472d709861" providerId="ADAL" clId="{25B7C420-E0E1-40A4-9E94-FD3DC1816D4F}" dt="2025-11-03T21:11:57.468" v="242" actId="1582"/>
          <ac:cxnSpMkLst>
            <pc:docMk/>
            <pc:sldMk cId="3966970765" sldId="948"/>
            <ac:cxnSpMk id="6" creationId="{19F2C217-5077-4F9A-98E4-E7EB649B15F0}"/>
          </ac:cxnSpMkLst>
        </pc:cxnChg>
        <pc:cxnChg chg="del">
          <ac:chgData name="Jenifer Prince Devaraj" userId="c3fb109c-09d1-42a6-93f4-69472d709861" providerId="ADAL" clId="{25B7C420-E0E1-40A4-9E94-FD3DC1816D4F}" dt="2025-11-03T21:05:28.098" v="138" actId="478"/>
          <ac:cxnSpMkLst>
            <pc:docMk/>
            <pc:sldMk cId="3966970765" sldId="948"/>
            <ac:cxnSpMk id="9" creationId="{416F7D0B-F985-4E7C-9738-5458705949FC}"/>
          </ac:cxnSpMkLst>
        </pc:cxnChg>
        <pc:cxnChg chg="add mod">
          <ac:chgData name="Jenifer Prince Devaraj" userId="c3fb109c-09d1-42a6-93f4-69472d709861" providerId="ADAL" clId="{25B7C420-E0E1-40A4-9E94-FD3DC1816D4F}" dt="2025-11-03T21:12:03.523" v="244" actId="1076"/>
          <ac:cxnSpMkLst>
            <pc:docMk/>
            <pc:sldMk cId="3966970765" sldId="948"/>
            <ac:cxnSpMk id="11" creationId="{F4C823B9-F8BB-4DAD-A4B8-2E6B2EC02B07}"/>
          </ac:cxnSpMkLst>
        </pc:cxnChg>
        <pc:cxnChg chg="add mod">
          <ac:chgData name="Jenifer Prince Devaraj" userId="c3fb109c-09d1-42a6-93f4-69472d709861" providerId="ADAL" clId="{25B7C420-E0E1-40A4-9E94-FD3DC1816D4F}" dt="2025-11-03T21:12:06.698" v="246" actId="1076"/>
          <ac:cxnSpMkLst>
            <pc:docMk/>
            <pc:sldMk cId="3966970765" sldId="948"/>
            <ac:cxnSpMk id="12" creationId="{7D39559A-32F0-4008-958B-FEBEFC92CF3D}"/>
          </ac:cxnSpMkLst>
        </pc:cxnChg>
        <pc:cxnChg chg="add del mod">
          <ac:chgData name="Jenifer Prince Devaraj" userId="c3fb109c-09d1-42a6-93f4-69472d709861" providerId="ADAL" clId="{25B7C420-E0E1-40A4-9E94-FD3DC1816D4F}" dt="2025-11-03T21:22:45.075" v="339" actId="21"/>
          <ac:cxnSpMkLst>
            <pc:docMk/>
            <pc:sldMk cId="3966970765" sldId="948"/>
            <ac:cxnSpMk id="13" creationId="{04907EC0-CD1B-4E72-9556-ED71E99197D6}"/>
          </ac:cxnSpMkLst>
        </pc:cxnChg>
        <pc:cxnChg chg="add del mod">
          <ac:chgData name="Jenifer Prince Devaraj" userId="c3fb109c-09d1-42a6-93f4-69472d709861" providerId="ADAL" clId="{25B7C420-E0E1-40A4-9E94-FD3DC1816D4F}" dt="2025-11-03T21:23:05.755" v="347" actId="478"/>
          <ac:cxnSpMkLst>
            <pc:docMk/>
            <pc:sldMk cId="3966970765" sldId="948"/>
            <ac:cxnSpMk id="15" creationId="{62B15223-FBE9-4E87-A8C2-A721E66ABAA1}"/>
          </ac:cxnSpMkLst>
        </pc:cxnChg>
        <pc:cxnChg chg="add del mod">
          <ac:chgData name="Jenifer Prince Devaraj" userId="c3fb109c-09d1-42a6-93f4-69472d709861" providerId="ADAL" clId="{25B7C420-E0E1-40A4-9E94-FD3DC1816D4F}" dt="2025-11-03T21:23:07.856" v="348" actId="478"/>
          <ac:cxnSpMkLst>
            <pc:docMk/>
            <pc:sldMk cId="3966970765" sldId="948"/>
            <ac:cxnSpMk id="16" creationId="{E8A1BC69-2DA9-4B51-AE61-2CBE89475CA1}"/>
          </ac:cxnSpMkLst>
        </pc:cxnChg>
      </pc:sldChg>
      <pc:sldChg chg="delSp modSp add mod">
        <pc:chgData name="Jenifer Prince Devaraj" userId="c3fb109c-09d1-42a6-93f4-69472d709861" providerId="ADAL" clId="{25B7C420-E0E1-40A4-9E94-FD3DC1816D4F}" dt="2025-11-04T10:41:50.718" v="953" actId="20577"/>
        <pc:sldMkLst>
          <pc:docMk/>
          <pc:sldMk cId="1568734703" sldId="949"/>
        </pc:sldMkLst>
        <pc:spChg chg="mod">
          <ac:chgData name="Jenifer Prince Devaraj" userId="c3fb109c-09d1-42a6-93f4-69472d709861" providerId="ADAL" clId="{25B7C420-E0E1-40A4-9E94-FD3DC1816D4F}" dt="2025-11-04T10:41:50.718" v="953" actId="20577"/>
          <ac:spMkLst>
            <pc:docMk/>
            <pc:sldMk cId="1568734703" sldId="949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25B7C420-E0E1-40A4-9E94-FD3DC1816D4F}" dt="2025-11-03T22:59:36.676" v="620" actId="20577"/>
          <ac:spMkLst>
            <pc:docMk/>
            <pc:sldMk cId="1568734703" sldId="949"/>
            <ac:spMk id="8" creationId="{104BC29C-5DD2-4EAB-81CD-CC81793BCD0C}"/>
          </ac:spMkLst>
        </pc:spChg>
        <pc:spChg chg="del mod">
          <ac:chgData name="Jenifer Prince Devaraj" userId="c3fb109c-09d1-42a6-93f4-69472d709861" providerId="ADAL" clId="{25B7C420-E0E1-40A4-9E94-FD3DC1816D4F}" dt="2025-11-03T21:29:56.731" v="472"/>
          <ac:spMkLst>
            <pc:docMk/>
            <pc:sldMk cId="1568734703" sldId="949"/>
            <ac:spMk id="20" creationId="{C6C07757-E4E2-437D-92DE-EA0CBF28127E}"/>
          </ac:spMkLst>
        </pc:spChg>
        <pc:cxnChg chg="del">
          <ac:chgData name="Jenifer Prince Devaraj" userId="c3fb109c-09d1-42a6-93f4-69472d709861" providerId="ADAL" clId="{25B7C420-E0E1-40A4-9E94-FD3DC1816D4F}" dt="2025-11-03T21:30:01.753" v="475" actId="478"/>
          <ac:cxnSpMkLst>
            <pc:docMk/>
            <pc:sldMk cId="1568734703" sldId="949"/>
            <ac:cxnSpMk id="9" creationId="{FC81C202-60E8-4A43-87D5-B5D04D59948F}"/>
          </ac:cxnSpMkLst>
        </pc:cxnChg>
        <pc:cxnChg chg="del">
          <ac:chgData name="Jenifer Prince Devaraj" userId="c3fb109c-09d1-42a6-93f4-69472d709861" providerId="ADAL" clId="{25B7C420-E0E1-40A4-9E94-FD3DC1816D4F}" dt="2025-11-03T21:29:56.728" v="470" actId="478"/>
          <ac:cxnSpMkLst>
            <pc:docMk/>
            <pc:sldMk cId="1568734703" sldId="949"/>
            <ac:cxnSpMk id="10" creationId="{EB1A9DC0-601F-4974-AE89-6B10E676B15B}"/>
          </ac:cxnSpMkLst>
        </pc:cxnChg>
        <pc:cxnChg chg="del">
          <ac:chgData name="Jenifer Prince Devaraj" userId="c3fb109c-09d1-42a6-93f4-69472d709861" providerId="ADAL" clId="{25B7C420-E0E1-40A4-9E94-FD3DC1816D4F}" dt="2025-11-03T21:29:58.353" v="473" actId="478"/>
          <ac:cxnSpMkLst>
            <pc:docMk/>
            <pc:sldMk cId="1568734703" sldId="949"/>
            <ac:cxnSpMk id="11" creationId="{9FD16C2E-C4F8-4D89-A47A-39CD6815CDE4}"/>
          </ac:cxnSpMkLst>
        </pc:cxnChg>
        <pc:cxnChg chg="del">
          <ac:chgData name="Jenifer Prince Devaraj" userId="c3fb109c-09d1-42a6-93f4-69472d709861" providerId="ADAL" clId="{25B7C420-E0E1-40A4-9E94-FD3DC1816D4F}" dt="2025-11-03T21:30:00.071" v="474" actId="478"/>
          <ac:cxnSpMkLst>
            <pc:docMk/>
            <pc:sldMk cId="1568734703" sldId="949"/>
            <ac:cxnSpMk id="12" creationId="{FCF9A1B4-CBBB-4F7D-8620-46436426BDC2}"/>
          </ac:cxnSpMkLst>
        </pc:cxnChg>
      </pc:sldChg>
      <pc:sldChg chg="delSp modSp add mod">
        <pc:chgData name="Jenifer Prince Devaraj" userId="c3fb109c-09d1-42a6-93f4-69472d709861" providerId="ADAL" clId="{25B7C420-E0E1-40A4-9E94-FD3DC1816D4F}" dt="2025-11-04T09:32:08.281" v="872" actId="1076"/>
        <pc:sldMkLst>
          <pc:docMk/>
          <pc:sldMk cId="2546644710" sldId="950"/>
        </pc:sldMkLst>
        <pc:spChg chg="mod">
          <ac:chgData name="Jenifer Prince Devaraj" userId="c3fb109c-09d1-42a6-93f4-69472d709861" providerId="ADAL" clId="{25B7C420-E0E1-40A4-9E94-FD3DC1816D4F}" dt="2025-11-04T09:31:59.103" v="867" actId="20577"/>
          <ac:spMkLst>
            <pc:docMk/>
            <pc:sldMk cId="2546644710" sldId="950"/>
            <ac:spMk id="2" creationId="{692AAE7C-DE90-8A6F-5CE9-52DD7C77CDB4}"/>
          </ac:spMkLst>
        </pc:spChg>
        <pc:spChg chg="del mod">
          <ac:chgData name="Jenifer Prince Devaraj" userId="c3fb109c-09d1-42a6-93f4-69472d709861" providerId="ADAL" clId="{25B7C420-E0E1-40A4-9E94-FD3DC1816D4F}" dt="2025-11-04T09:31:46.332" v="861" actId="478"/>
          <ac:spMkLst>
            <pc:docMk/>
            <pc:sldMk cId="2546644710" sldId="950"/>
            <ac:spMk id="3" creationId="{7080999C-0AF4-4334-AD5B-2A25B0129793}"/>
          </ac:spMkLst>
        </pc:spChg>
        <pc:spChg chg="del">
          <ac:chgData name="Jenifer Prince Devaraj" userId="c3fb109c-09d1-42a6-93f4-69472d709861" providerId="ADAL" clId="{25B7C420-E0E1-40A4-9E94-FD3DC1816D4F}" dt="2025-11-04T09:31:42.889" v="858" actId="478"/>
          <ac:spMkLst>
            <pc:docMk/>
            <pc:sldMk cId="2546644710" sldId="950"/>
            <ac:spMk id="17" creationId="{35A02CE4-F30B-04D0-7FE8-0F0A6F849E51}"/>
          </ac:spMkLst>
        </pc:spChg>
        <pc:picChg chg="del">
          <ac:chgData name="Jenifer Prince Devaraj" userId="c3fb109c-09d1-42a6-93f4-69472d709861" providerId="ADAL" clId="{25B7C420-E0E1-40A4-9E94-FD3DC1816D4F}" dt="2025-11-04T09:31:49.355" v="863" actId="478"/>
          <ac:picMkLst>
            <pc:docMk/>
            <pc:sldMk cId="2546644710" sldId="950"/>
            <ac:picMk id="6" creationId="{0A3E13A3-EFFB-4205-A584-21EA981242E1}"/>
          </ac:picMkLst>
        </pc:picChg>
        <pc:picChg chg="mod">
          <ac:chgData name="Jenifer Prince Devaraj" userId="c3fb109c-09d1-42a6-93f4-69472d709861" providerId="ADAL" clId="{25B7C420-E0E1-40A4-9E94-FD3DC1816D4F}" dt="2025-11-04T09:31:57.008" v="866" actId="1076"/>
          <ac:picMkLst>
            <pc:docMk/>
            <pc:sldMk cId="2546644710" sldId="950"/>
            <ac:picMk id="7" creationId="{ABB743AD-AF97-DC88-9C96-710C5AD2D5FA}"/>
          </ac:picMkLst>
        </pc:picChg>
        <pc:picChg chg="mod">
          <ac:chgData name="Jenifer Prince Devaraj" userId="c3fb109c-09d1-42a6-93f4-69472d709861" providerId="ADAL" clId="{25B7C420-E0E1-40A4-9E94-FD3DC1816D4F}" dt="2025-11-04T09:32:08.281" v="872" actId="1076"/>
          <ac:picMkLst>
            <pc:docMk/>
            <pc:sldMk cId="2546644710" sldId="950"/>
            <ac:picMk id="10" creationId="{E0BC6B22-5CE0-CC44-2D1A-7E08290274C5}"/>
          </ac:picMkLst>
        </pc:picChg>
        <pc:picChg chg="del">
          <ac:chgData name="Jenifer Prince Devaraj" userId="c3fb109c-09d1-42a6-93f4-69472d709861" providerId="ADAL" clId="{25B7C420-E0E1-40A4-9E94-FD3DC1816D4F}" dt="2025-11-04T09:31:48.088" v="862" actId="478"/>
          <ac:picMkLst>
            <pc:docMk/>
            <pc:sldMk cId="2546644710" sldId="950"/>
            <ac:picMk id="13" creationId="{CF126AC5-ED63-4644-A53D-5974017D53D3}"/>
          </ac:picMkLst>
        </pc:picChg>
        <pc:picChg chg="del">
          <ac:chgData name="Jenifer Prince Devaraj" userId="c3fb109c-09d1-42a6-93f4-69472d709861" providerId="ADAL" clId="{25B7C420-E0E1-40A4-9E94-FD3DC1816D4F}" dt="2025-11-04T09:31:44.074" v="859" actId="478"/>
          <ac:picMkLst>
            <pc:docMk/>
            <pc:sldMk cId="2546644710" sldId="950"/>
            <ac:picMk id="18" creationId="{B4CA1160-2F27-EAD5-5FDE-BD056876E169}"/>
          </ac:picMkLst>
        </pc:picChg>
        <pc:cxnChg chg="del">
          <ac:chgData name="Jenifer Prince Devaraj" userId="c3fb109c-09d1-42a6-93f4-69472d709861" providerId="ADAL" clId="{25B7C420-E0E1-40A4-9E94-FD3DC1816D4F}" dt="2025-11-04T09:31:51.150" v="864" actId="478"/>
          <ac:cxnSpMkLst>
            <pc:docMk/>
            <pc:sldMk cId="2546644710" sldId="950"/>
            <ac:cxnSpMk id="12" creationId="{D2CEB8B6-826B-DDD0-9D43-003B3D32775E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Noise can broadly be defined as any </a:t>
            </a:r>
            <a:r>
              <a:rPr lang="en-GB" sz="1200" b="1" i="1" dirty="0"/>
              <a:t>unknown signal </a:t>
            </a:r>
            <a:r>
              <a:rPr lang="en-GB" sz="1200" dirty="0"/>
              <a:t>that affects the recovery of the desired signal.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The major sources of noise are the </a:t>
            </a:r>
            <a:r>
              <a:rPr lang="en-GB" sz="1200" b="1" i="1" dirty="0"/>
              <a:t>communication devices</a:t>
            </a:r>
            <a:r>
              <a:rPr lang="en-GB" sz="1200" b="1" dirty="0"/>
              <a:t> </a:t>
            </a:r>
            <a:r>
              <a:rPr lang="en-GB" sz="1200" dirty="0"/>
              <a:t>themselves or interference encountered during the course of </a:t>
            </a:r>
            <a:r>
              <a:rPr lang="en-GB" sz="1200" b="1" dirty="0"/>
              <a:t>transmission.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One of the most common ways  that noise can affect the desired signal is as an </a:t>
            </a:r>
            <a:r>
              <a:rPr lang="en-GB" sz="1200" b="1" dirty="0"/>
              <a:t>additive distortion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If the noise is known exactly, then we could subtract it from and recover the transmitted signal exactly. The received signal is modelled as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		Where s(t) is  the transmitted signal and w(t)  is the additive noise. 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Noise is recognized as an irregular signal without any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distinct pattern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or fixed frequency and amplitude.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It is inherently random and unpredictable.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While steps are often taken to minimize noise, complete elimination is typically unachievable.</a:t>
            </a:r>
            <a:endParaRPr lang="en-GB" sz="1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545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12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External Source of noise, often occurs within the communication medium or channel.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It is generally impossible to eliminate entirely. </a:t>
            </a:r>
          </a:p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Examples: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atmospheric noise from lightning during thunderstorms,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extra-terrestrial noise such as solar and cosmic noise, and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industrial noise.</a:t>
            </a: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67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type of noise is generated by the receiver’s components during operation.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Continuous functioning of circuit elements can introduce various kinds of noise. This internal noise is measurable, and a well-designed receiver can help minimize its effects.</a:t>
            </a:r>
          </a:p>
          <a:p>
            <a:pPr algn="just">
              <a:lnSpc>
                <a:spcPct val="150000"/>
              </a:lnSpc>
            </a:pPr>
            <a:r>
              <a:rPr lang="en-GB" sz="12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Thermal agitation noise (Johnson noise or Electrical noise)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Shot noise (due to the random movement of electrons and holes)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Transit-time noise (during transition)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9123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 In General, the noise identified as a random process.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	we may use statistical parameters such as:</a:t>
            </a:r>
          </a:p>
          <a:p>
            <a:pPr marL="17938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mean of the random process.</a:t>
            </a:r>
          </a:p>
          <a:p>
            <a:pPr marL="17938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autocorrelation of the random process. 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810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For noise, the mean value corresponds to the dc offset.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In most communication systems, dc offsets are removed by design since they require power and carry little information.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Consequently, both noise and signal are generally assumed to have zero mean.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444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White noise is often a good mathematical model for receiver noise.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White noise has all the frequency component at equal proportion.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White noise is called as Gaussian White Noise because the </a:t>
            </a:r>
            <a:r>
              <a:rPr lang="en-GB" sz="1200" b="1" dirty="0"/>
              <a:t>Probability Density Function</a:t>
            </a:r>
            <a:r>
              <a:rPr lang="en-GB" sz="1200" dirty="0"/>
              <a:t> follows the </a:t>
            </a:r>
            <a:r>
              <a:rPr lang="en-GB" sz="1200" b="1" dirty="0"/>
              <a:t>Gaussian Distribution</a:t>
            </a:r>
            <a:r>
              <a:rPr lang="en-GB" sz="1200" dirty="0"/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dirty="0"/>
              <a:t>Thermal Noise </a:t>
            </a:r>
            <a:r>
              <a:rPr lang="en-GB" sz="1200" dirty="0"/>
              <a:t>is an example of White Noise.</a:t>
            </a:r>
          </a:p>
          <a:p>
            <a:pPr algn="just">
              <a:lnSpc>
                <a:spcPct val="150000"/>
              </a:lnSpc>
            </a:pPr>
            <a:endParaRPr lang="en-GB" sz="1200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65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2659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4729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5672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5581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7437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687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SNR</a:t>
            </a:r>
            <a:r>
              <a:rPr lang="en-GB" dirty="0"/>
              <a:t> compares the </a:t>
            </a:r>
            <a:r>
              <a:rPr lang="en-GB" b="1" dirty="0"/>
              <a:t>power of the desired signal</a:t>
            </a:r>
            <a:r>
              <a:rPr lang="en-GB" dirty="0"/>
              <a:t> to the </a:t>
            </a:r>
            <a:r>
              <a:rPr lang="en-GB" b="1" dirty="0"/>
              <a:t>power of noise</a:t>
            </a:r>
            <a:r>
              <a:rPr lang="en-GB" dirty="0"/>
              <a:t>:</a:t>
            </a:r>
          </a:p>
          <a:p>
            <a:r>
              <a:rPr lang="en-GB" dirty="0"/>
              <a:t>If the </a:t>
            </a:r>
            <a:r>
              <a:rPr lang="en-GB" b="1" dirty="0"/>
              <a:t>SNR is high</a:t>
            </a:r>
            <a:r>
              <a:rPr lang="en-GB" dirty="0"/>
              <a:t>, it means the signal is </a:t>
            </a:r>
            <a:r>
              <a:rPr lang="en-GB" b="1" dirty="0"/>
              <a:t>much stronger</a:t>
            </a:r>
            <a:r>
              <a:rPr lang="en-GB" dirty="0"/>
              <a:t> than the noise →</a:t>
            </a:r>
            <a:br>
              <a:rPr lang="en-GB" dirty="0"/>
            </a:br>
            <a:r>
              <a:rPr lang="en-GB" dirty="0"/>
              <a:t>➤ Easier to detect and decode the information correctly.</a:t>
            </a:r>
          </a:p>
          <a:p>
            <a:r>
              <a:rPr lang="en-GB" dirty="0"/>
              <a:t>If the </a:t>
            </a:r>
            <a:r>
              <a:rPr lang="en-GB" b="1" dirty="0"/>
              <a:t>SNR is low</a:t>
            </a:r>
            <a:r>
              <a:rPr lang="en-GB" dirty="0"/>
              <a:t>, the noise </a:t>
            </a:r>
            <a:r>
              <a:rPr lang="en-GB" b="1" dirty="0"/>
              <a:t>masks or distorts</a:t>
            </a:r>
            <a:r>
              <a:rPr lang="en-GB" dirty="0"/>
              <a:t> the signal →</a:t>
            </a:r>
            <a:br>
              <a:rPr lang="en-GB" dirty="0"/>
            </a:br>
            <a:r>
              <a:rPr lang="en-GB" dirty="0"/>
              <a:t>➤ Receiver may produce </a:t>
            </a:r>
            <a:r>
              <a:rPr lang="en-GB" b="1" dirty="0"/>
              <a:t>errors</a:t>
            </a:r>
            <a:r>
              <a:rPr lang="en-GB" dirty="0"/>
              <a:t>, or the </a:t>
            </a:r>
            <a:r>
              <a:rPr lang="en-GB" b="1" dirty="0"/>
              <a:t>signal becomes unintelligible</a:t>
            </a:r>
            <a:r>
              <a:rPr lang="en-GB" dirty="0"/>
              <a:t>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436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F:</a:t>
            </a:r>
          </a:p>
          <a:p>
            <a:r>
              <a:rPr lang="en-GB" dirty="0"/>
              <a:t>How much of the input SNR is preserved </a:t>
            </a:r>
          </a:p>
          <a:p>
            <a:r>
              <a:rPr lang="en-GB" b="1" dirty="0"/>
              <a:t>higher F = better</a:t>
            </a:r>
            <a:r>
              <a:rPr lang="en-GB" dirty="0"/>
              <a:t> receiver</a:t>
            </a:r>
          </a:p>
          <a:p>
            <a:endParaRPr lang="en-GB" dirty="0"/>
          </a:p>
          <a:p>
            <a:r>
              <a:rPr lang="en-GB" dirty="0"/>
              <a:t>If F=1 → perfect receiver (no degradation).</a:t>
            </a:r>
          </a:p>
          <a:p>
            <a:r>
              <a:rPr lang="en-GB" dirty="0"/>
              <a:t>If F&lt;1 → receiver output is noisier than input.</a:t>
            </a:r>
          </a:p>
          <a:p>
            <a:r>
              <a:rPr lang="en-GB"/>
              <a:t>If F</a:t>
            </a:r>
            <a:r>
              <a:rPr lang="en-GB" dirty="0"/>
              <a:t>&gt;1 → receiver improves effective SNR (e.g. due to demodulation gain).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6814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4597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6271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6563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3611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456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3282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648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41843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85943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792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6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Noise in Analog Communication Systems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57810" y="10444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Communications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1414867" y="1908375"/>
            <a:ext cx="9199530" cy="4060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Noise → any unwanted/unknown signal affecting reception.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Main sources → communication devices &amp; transmission interference.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Acts as additive distortion on desired signal.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If known, noise can be subtracted to recover signal.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received signal is modelled as:</a:t>
            </a:r>
          </a:p>
          <a:p>
            <a:pPr algn="just">
              <a:lnSpc>
                <a:spcPct val="200000"/>
              </a:lnSpc>
            </a:pPr>
            <a:r>
              <a:rPr lang="en-GB" sz="2200" dirty="0"/>
              <a:t>	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EE3B45-1E4F-285C-F483-7F2153FC0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1157" y="5388806"/>
            <a:ext cx="2192283" cy="38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Example of a Noise Signal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CC08E-4197-4017-5235-5E0FFDD39B9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388861" y="2722880"/>
            <a:ext cx="5389118" cy="30139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347220" y="2267483"/>
            <a:ext cx="5813944" cy="3372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Noise → irregular signal with no fixed pattern, frequency, or amplitude.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It is random and unpredictable by nature.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Can be reduced but not completely eliminated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224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Types of Noise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1747520" y="2352753"/>
            <a:ext cx="5455920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Noise can be produced by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External Source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Internal Source</a:t>
            </a:r>
          </a:p>
        </p:txBody>
      </p:sp>
    </p:spTree>
    <p:extLst>
      <p:ext uri="{BB962C8B-B14F-4D97-AF65-F5344CB8AC3E}">
        <p14:creationId xmlns:p14="http://schemas.microsoft.com/office/powerpoint/2010/main" val="674125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External Source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509364" y="1964098"/>
            <a:ext cx="11402384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External noise → arises in the communication medium or channel.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Cannot be completely eliminated.</a:t>
            </a:r>
          </a:p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Examples: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Atmospheric noise (e.g. lightning, thunderstorms)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Extra-terrestrial noise (solar &amp; cosmic sources)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Industrial noise (from machinery, power lines, etc.)</a:t>
            </a: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497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346752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Internal Source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447907" y="2184987"/>
            <a:ext cx="7485301" cy="358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  <a:ea typeface="Cambria" panose="02040503050406030204" pitchFamily="18" charset="0"/>
              </a:rPr>
              <a:t>Internal noise → generated within receiver components.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  <a:ea typeface="Cambria" panose="02040503050406030204" pitchFamily="18" charset="0"/>
              </a:rPr>
              <a:t>Caused by continuous operation of circuit elements.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  <a:ea typeface="Cambria" panose="02040503050406030204" pitchFamily="18" charset="0"/>
              </a:rPr>
              <a:t>Measurable and can be minimized with good receiver design.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000000"/>
                </a:solidFill>
                <a:latin typeface="Calibri "/>
                <a:ea typeface="Cambria" panose="02040503050406030204" pitchFamily="18" charset="0"/>
              </a:rPr>
              <a:t>Example </a:t>
            </a:r>
          </a:p>
          <a:p>
            <a:pPr marL="9858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  <a:ea typeface="Cambria" panose="02040503050406030204" pitchFamily="18" charset="0"/>
              </a:rPr>
              <a:t>Thermal agitation noise (Johnson or electrical noise)</a:t>
            </a:r>
          </a:p>
          <a:p>
            <a:pPr marL="9858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  <a:ea typeface="Cambria" panose="02040503050406030204" pitchFamily="18" charset="0"/>
              </a:rPr>
              <a:t>Shot noise (random motion of electrons/holes)</a:t>
            </a:r>
          </a:p>
          <a:p>
            <a:pPr marL="9858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  <a:ea typeface="Cambria" panose="02040503050406030204" pitchFamily="18" charset="0"/>
              </a:rPr>
              <a:t>Transit-time noise (during carrier transition)</a:t>
            </a:r>
          </a:p>
        </p:txBody>
      </p:sp>
    </p:spTree>
    <p:extLst>
      <p:ext uri="{BB962C8B-B14F-4D97-AF65-F5344CB8AC3E}">
        <p14:creationId xmlns:p14="http://schemas.microsoft.com/office/powerpoint/2010/main" val="789001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5778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Communications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1262370" y="2819700"/>
            <a:ext cx="1162812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 Noise is treated as a random process.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Analysed using statistical parameters, such as: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Mean of the random process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Autocorrelation of the random process</a:t>
            </a:r>
          </a:p>
        </p:txBody>
      </p:sp>
    </p:spTree>
    <p:extLst>
      <p:ext uri="{BB962C8B-B14F-4D97-AF65-F5344CB8AC3E}">
        <p14:creationId xmlns:p14="http://schemas.microsoft.com/office/powerpoint/2010/main" val="1007533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5778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</a:t>
            </a:r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ean of the random process.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1542043" y="2755509"/>
            <a:ext cx="7873124" cy="2579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Mean value of noise → represents the DC offset.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DC offsets are usually removed by design (they consume power and carry no useful information).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Therefore, in most systems, noise and signal are assumed to have zero mean.</a:t>
            </a:r>
          </a:p>
        </p:txBody>
      </p:sp>
    </p:spTree>
    <p:extLst>
      <p:ext uri="{BB962C8B-B14F-4D97-AF65-F5344CB8AC3E}">
        <p14:creationId xmlns:p14="http://schemas.microsoft.com/office/powerpoint/2010/main" val="683323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670273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White Gaussian Noise</a:t>
            </a:r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1401729" y="2686466"/>
            <a:ext cx="7351286" cy="308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White noise is a common mathematical model for receiver noise.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It has equal power across all frequency components.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Known as Gaussian White Noise because its PDF follows the Gaussian distribution.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Thermal noise is a typical example of white noise.</a:t>
            </a:r>
          </a:p>
        </p:txBody>
      </p:sp>
    </p:spTree>
    <p:extLst>
      <p:ext uri="{BB962C8B-B14F-4D97-AF65-F5344CB8AC3E}">
        <p14:creationId xmlns:p14="http://schemas.microsoft.com/office/powerpoint/2010/main" val="1250121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8" y="1222210"/>
            <a:ext cx="94032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Auto correlation and Power Spectral Density</a:t>
            </a:r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A02CE4-F30B-04D0-7FE8-0F0A6F849E51}"/>
              </a:ext>
            </a:extLst>
          </p:cNvPr>
          <p:cNvSpPr txBox="1"/>
          <p:nvPr/>
        </p:nvSpPr>
        <p:spPr>
          <a:xfrm>
            <a:off x="635743" y="2586740"/>
            <a:ext cx="7228096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autocorrelation of white noise is described by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4CA1160-2F27-EAD5-5FDE-BD056876E1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5000" y="3955283"/>
            <a:ext cx="1809565" cy="5631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F126AC5-ED63-4644-A53D-5974017D53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747"/>
          <a:stretch/>
        </p:blipFill>
        <p:spPr>
          <a:xfrm>
            <a:off x="2578418" y="4914442"/>
            <a:ext cx="529362" cy="5631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80999C-0AF4-4334-AD5B-2A25B0129793}"/>
              </a:ext>
            </a:extLst>
          </p:cNvPr>
          <p:cNvSpPr txBox="1"/>
          <p:nvPr/>
        </p:nvSpPr>
        <p:spPr>
          <a:xfrm>
            <a:off x="3107780" y="4969754"/>
            <a:ext cx="44287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is the Dirac delta function and</a:t>
            </a:r>
          </a:p>
          <a:p>
            <a:r>
              <a:rPr lang="en-GB" sz="2000" dirty="0"/>
              <a:t>is the two-sided power spectral density </a:t>
            </a:r>
          </a:p>
          <a:p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3E13A3-EFFB-4205-A584-21EA981242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18" y="5295022"/>
            <a:ext cx="482487" cy="36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551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8" y="1222210"/>
            <a:ext cx="94032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Auto correlation and Power Spectral Density</a:t>
            </a:r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92AAE7C-DE90-8A6F-5CE9-52DD7C77CDB4}"/>
                  </a:ext>
                </a:extLst>
              </p:cNvPr>
              <p:cNvSpPr txBox="1"/>
              <p:nvPr/>
            </p:nvSpPr>
            <p:spPr>
              <a:xfrm>
                <a:off x="936359" y="2223463"/>
                <a:ext cx="7188200" cy="46103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For Additive Gaussian White Noise (AGWN), the spectrum is flat which is given by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Power Spectral Density (PSD) remains constant across all frequencies.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This indicates equal noise power at every frequency.                                          and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𝑘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𝑒</m:t>
                        </m:r>
                      </m:sub>
                    </m:sSub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  <a:p>
                <a:pPr algn="just">
                  <a:lnSpc>
                    <a:spcPct val="150000"/>
                  </a:lnSpc>
                </a:pPr>
                <a:endParaRPr lang="en-GB" sz="22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92AAE7C-DE90-8A6F-5CE9-52DD7C77CD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6359" y="2223463"/>
                <a:ext cx="7188200" cy="4610365"/>
              </a:xfrm>
              <a:prstGeom prst="rect">
                <a:avLst/>
              </a:prstGeom>
              <a:blipFill>
                <a:blip r:embed="rId3"/>
                <a:stretch>
                  <a:fillRect l="-1018" r="-11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ABB743AD-AF97-DC88-9C96-710C5AD2D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1953" y="2860784"/>
            <a:ext cx="1263465" cy="7960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0BC6B22-5CE0-CC44-2D1A-7E08290274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2296" y="2489512"/>
            <a:ext cx="3557993" cy="1693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28F75A7-0BDC-0CE7-3497-E38170A5B94A}"/>
                  </a:ext>
                </a:extLst>
              </p:cNvPr>
              <p:cNvSpPr txBox="1"/>
              <p:nvPr/>
            </p:nvSpPr>
            <p:spPr>
              <a:xfrm>
                <a:off x="9433559" y="4809418"/>
                <a:ext cx="2799079" cy="147732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Where,</a:t>
                </a:r>
              </a:p>
              <a:p>
                <a:r>
                  <a:rPr lang="en-GB" dirty="0">
                    <a:solidFill>
                      <a:srgbClr val="836967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dirty="0"/>
                  <a:t> is the Equivalent Noise temperature of the system</a:t>
                </a:r>
              </a:p>
              <a:p>
                <a:r>
                  <a:rPr lang="en-GB" i="1" dirty="0"/>
                  <a:t>K</a:t>
                </a:r>
                <a:r>
                  <a:rPr lang="en-GB" dirty="0"/>
                  <a:t> is the Boltzmann's Constant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28F75A7-0BDC-0CE7-3497-E38170A5B9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33559" y="4809418"/>
                <a:ext cx="2799079" cy="1477328"/>
              </a:xfrm>
              <a:prstGeom prst="rect">
                <a:avLst/>
              </a:prstGeom>
              <a:blipFill>
                <a:blip r:embed="rId6"/>
                <a:stretch>
                  <a:fillRect l="-1739" t="-2479" b="-57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6644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9" y="109549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Signal to Noise Ratio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1F1BC26-8E18-46B2-9A64-A3D416EC4C10}"/>
                  </a:ext>
                </a:extLst>
              </p:cNvPr>
              <p:cNvSpPr txBox="1"/>
              <p:nvPr/>
            </p:nvSpPr>
            <p:spPr>
              <a:xfrm>
                <a:off x="553719" y="1626172"/>
                <a:ext cx="10969149" cy="4188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Signal to Noise Ratio is the Ratio of the signal power to the noise power at a same point.		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𝑁𝑅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𝑆𝑖𝑔𝑛𝑎𝑙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𝑃𝑜𝑤𝑒𝑟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𝑁𝑜𝑖𝑠𝑒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𝑃𝑜𝑤𝑒𝑟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type m:val="skw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Sup>
                                  <m:sSub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den>
                            </m:f>
                          </m:num>
                          <m:den>
                            <m:f>
                              <m:fPr>
                                <m:type m:val="skw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Sup>
                                  <m:sSub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den>
                            </m:f>
                          </m:den>
                        </m:f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It is usually expressed in decibel (dB) and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				 </a:t>
                </a: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𝑆𝑁𝑅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d>
                          <m:d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fPr>
                              <m:num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𝑆</m:t>
                                </m:r>
                              </m:num>
                              <m:den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𝑁</m:t>
                                </m:r>
                              </m:den>
                            </m:f>
                          </m:e>
                        </m:d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𝑑𝐵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=10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𝑙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10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𝑃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𝑠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𝑃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𝑁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			SNR=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10 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𝑙</m:t>
                    </m:r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𝑜𝑔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10</m:t>
                        </m:r>
                      </m:sub>
                    </m:sSub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kern="100" dirty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2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0 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𝑙</m:t>
                    </m:r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𝑜𝑔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10</m:t>
                        </m:r>
                      </m:sub>
                    </m:sSub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𝑆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It is always to have a high SNR.</a:t>
                </a: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1F1BC26-8E18-46B2-9A64-A3D416EC4C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719" y="1626172"/>
                <a:ext cx="10969149" cy="4188775"/>
              </a:xfrm>
              <a:prstGeom prst="rect">
                <a:avLst/>
              </a:prstGeom>
              <a:blipFill>
                <a:blip r:embed="rId3"/>
                <a:stretch>
                  <a:fillRect l="-667" r="-723" b="-18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7197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68EDB0B-C500-8C96-80C9-466C8819F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7116" y="2237707"/>
            <a:ext cx="7868922" cy="251079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476250" y="4831834"/>
            <a:ext cx="945007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i="1" dirty="0"/>
              <a:t>w(t) </a:t>
            </a:r>
            <a:r>
              <a:rPr lang="en-GB" sz="2200" dirty="0"/>
              <a:t>is the white Gaussian Noise, and we know the PSD of the Gaussian Noise is 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68F2B46-FB08-B7D7-5A86-8D89F4167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1679" y="4567740"/>
            <a:ext cx="1263465" cy="79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342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154305" y="3751921"/>
            <a:ext cx="6422390" cy="1563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noise input of the BPF is </a:t>
            </a:r>
            <a:r>
              <a:rPr lang="en-GB" sz="2200" i="1" dirty="0">
                <a:latin typeface="Cambria" panose="02040503050406030204" pitchFamily="18" charset="0"/>
                <a:ea typeface="Cambria" panose="02040503050406030204" pitchFamily="18" charset="0"/>
              </a:rPr>
              <a:t>w(t)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dirty="0"/>
              <a:t>is the white Gaussian Noise, and the filtered noise is </a:t>
            </a:r>
            <a:r>
              <a:rPr lang="en-GB" sz="2200" i="1" dirty="0">
                <a:latin typeface="Cambria" panose="02040503050406030204" pitchFamily="18" charset="0"/>
                <a:ea typeface="Cambria" panose="02040503050406030204" pitchFamily="18" charset="0"/>
              </a:rPr>
              <a:t>n(t)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dirty="0"/>
              <a:t>at the output of the BPF.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1C5E6F-6AD9-625C-2E9C-508D2EE752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" y="2229564"/>
            <a:ext cx="4181503" cy="115525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65D862C-9948-5865-26AE-9FE1B7F1B137}"/>
              </a:ext>
            </a:extLst>
          </p:cNvPr>
          <p:cNvCxnSpPr/>
          <p:nvPr/>
        </p:nvCxnSpPr>
        <p:spPr>
          <a:xfrm>
            <a:off x="6609080" y="211836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BF79503-299A-DDA3-710C-6CDC1F3FA866}"/>
              </a:ext>
            </a:extLst>
          </p:cNvPr>
          <p:cNvSpPr txBox="1"/>
          <p:nvPr/>
        </p:nvSpPr>
        <p:spPr>
          <a:xfrm>
            <a:off x="6913879" y="1857822"/>
            <a:ext cx="5035549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Therefore, the total output of the BPF will be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C968C27-E935-4EA6-5B4A-A2D6C72455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5761" y="3124549"/>
            <a:ext cx="5481319" cy="185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8647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-62230" y="111219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139383" y="1574637"/>
            <a:ext cx="6422390" cy="6097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500" b="1" dirty="0"/>
              <a:t>Average Noise Power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65D862C-9948-5865-26AE-9FE1B7F1B137}"/>
              </a:ext>
            </a:extLst>
          </p:cNvPr>
          <p:cNvCxnSpPr/>
          <p:nvPr/>
        </p:nvCxnSpPr>
        <p:spPr>
          <a:xfrm>
            <a:off x="6050280" y="211836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BF79503-299A-DDA3-710C-6CDC1F3FA866}"/>
                  </a:ext>
                </a:extLst>
              </p:cNvPr>
              <p:cNvSpPr txBox="1"/>
              <p:nvPr/>
            </p:nvSpPr>
            <p:spPr>
              <a:xfrm>
                <a:off x="6236349" y="1928630"/>
                <a:ext cx="5724829" cy="53547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bandwidth of the noise is limited to 𝐵𝑇	​ around both +𝑓𝑐 and −𝑓𝑐​.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amplitude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2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 and the width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Average Noise power is just the area of the curve that can be written as </a:t>
                </a:r>
                <a:r>
                  <a:rPr lang="en-GB" sz="22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2X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𝑋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the Average Noise power is 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      </m:t>
                        </m:r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X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BF79503-299A-DDA3-710C-6CDC1F3FA8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6349" y="1928630"/>
                <a:ext cx="5724829" cy="5354799"/>
              </a:xfrm>
              <a:prstGeom prst="rect">
                <a:avLst/>
              </a:prstGeom>
              <a:blipFill>
                <a:blip r:embed="rId3"/>
                <a:stretch>
                  <a:fillRect l="-1171" r="-13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94E92880-F2EE-A308-EB9C-70F05BD2EE14}"/>
              </a:ext>
            </a:extLst>
          </p:cNvPr>
          <p:cNvSpPr txBox="1"/>
          <p:nvPr/>
        </p:nvSpPr>
        <p:spPr>
          <a:xfrm>
            <a:off x="338137" y="2159412"/>
            <a:ext cx="5021263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</a:t>
            </a:r>
            <a:r>
              <a:rPr lang="en-GB" sz="2200" i="1" dirty="0"/>
              <a:t>w(t) </a:t>
            </a:r>
            <a:r>
              <a:rPr lang="en-GB" sz="2200" dirty="0"/>
              <a:t>when passed through the BPF whose  Mid band frequency is fc and Bandwidth will be BT will produce the output </a:t>
            </a:r>
            <a:r>
              <a:rPr lang="en-GB" sz="2200" i="1" dirty="0"/>
              <a:t>n(t).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46AB4C-21B0-D1D1-A777-163BEAD1A4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723" y="4199736"/>
            <a:ext cx="4311021" cy="227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55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SNR – Band Pass Receivers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558EB29-490C-EAB6-8210-2B1DE699FC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1560" y="2123608"/>
            <a:ext cx="9479280" cy="297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138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9" y="1741930"/>
            <a:ext cx="76377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SNR – Band Pass Receivers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E049879-3A2A-CB86-938E-D7547C2D1D0E}"/>
                  </a:ext>
                </a:extLst>
              </p:cNvPr>
              <p:cNvSpPr txBox="1"/>
              <p:nvPr/>
            </p:nvSpPr>
            <p:spPr>
              <a:xfrm>
                <a:off x="106680" y="2121812"/>
                <a:ext cx="7096760" cy="56085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</a:pPr>
                <a:r>
                  <a:rPr lang="en-GB" sz="2200" dirty="0"/>
                  <a:t>There are three measures for calculating the SNR</a:t>
                </a: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 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𝑓𝑖𝑙𝑡𝑒𝑟𝑒𝑑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𝑤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𝑡h𝑒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𝑟𝑒𝑐𝑒𝑖𝑣𝑒𝑟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𝑖𝑛𝑝𝑢𝑡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𝑡h𝑒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𝑟𝑒𝑐𝑒𝑖𝑣𝑒𝑟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𝑖𝑛𝑝𝑢𝑡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00100" lvl="1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E049879-3A2A-CB86-938E-D7547C2D1D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2121812"/>
                <a:ext cx="7096760" cy="5608587"/>
              </a:xfrm>
              <a:prstGeom prst="rect">
                <a:avLst/>
              </a:prstGeom>
              <a:blipFill>
                <a:blip r:embed="rId3"/>
                <a:stretch>
                  <a:fillRect l="-11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3ABFD7-A61F-046B-4EC0-0080B7E28815}"/>
              </a:ext>
            </a:extLst>
          </p:cNvPr>
          <p:cNvCxnSpPr/>
          <p:nvPr/>
        </p:nvCxnSpPr>
        <p:spPr>
          <a:xfrm>
            <a:off x="6685280" y="242824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EEED1D9-EAF6-CBD1-0216-477E209F4142}"/>
              </a:ext>
            </a:extLst>
          </p:cNvPr>
          <p:cNvSpPr txBox="1"/>
          <p:nvPr/>
        </p:nvSpPr>
        <p:spPr>
          <a:xfrm>
            <a:off x="6755130" y="2379603"/>
            <a:ext cx="76377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Figure of Merit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– Band Pass Receivers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EA0742-2320-00E8-B74E-6E61C9BDA30F}"/>
                  </a:ext>
                </a:extLst>
              </p:cNvPr>
              <p:cNvSpPr txBox="1"/>
              <p:nvPr/>
            </p:nvSpPr>
            <p:spPr>
              <a:xfrm>
                <a:off x="5033010" y="3290224"/>
                <a:ext cx="7637780" cy="66864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𝐹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𝑖𝑔𝑢𝑟𝑒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𝑜𝑓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𝑀𝑒𝑟𝑖𝑡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𝑂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EA0742-2320-00E8-B74E-6E61C9BDA3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3010" y="3290224"/>
                <a:ext cx="7637780" cy="66864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37194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CF61E35-4B26-4C2D-8748-75836BF761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211" y="2824458"/>
            <a:ext cx="8873469" cy="223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183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90088" y="1337274"/>
            <a:ext cx="101511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Signal Power in AM Receiver</a:t>
            </a:r>
            <a:endParaRPr lang="en-GB" sz="28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/>
              <p:nvPr/>
            </p:nvSpPr>
            <p:spPr>
              <a:xfrm>
                <a:off x="1543367" y="2163164"/>
                <a:ext cx="9105265" cy="44075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AM Modulated Wave 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b="0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[1+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𝑚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]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r>
                  <a:rPr lang="en-GB" b="0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[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∗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i="1">
                        <a:latin typeface="Cambria Math" panose="02040503050406030204" pitchFamily="18" charset="0"/>
                      </a:rPr>
                      <m:t>]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 marL="1792288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[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i="1">
                        <a:latin typeface="Cambria Math" panose="02040503050406030204" pitchFamily="18" charset="0"/>
                      </a:rPr>
                      <m:t>]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 marL="1792288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 marL="1792288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[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−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)−</m:t>
                        </m:r>
                      </m:e>
                    </m:func>
                    <m:r>
                      <a:rPr lang="en-GB" i="1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𝑜𝑠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)]</m:t>
                    </m:r>
                  </m:oMath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1792288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−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)−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func>
                    <m:r>
                      <a:rPr lang="en-GB" i="1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𝑜𝑠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b="0" dirty="0"/>
              </a:p>
              <a:p>
                <a:pPr marL="1792288"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3367" y="2163164"/>
                <a:ext cx="9105265" cy="4407553"/>
              </a:xfrm>
              <a:prstGeom prst="rect">
                <a:avLst/>
              </a:prstGeom>
              <a:blipFill>
                <a:blip r:embed="rId3"/>
                <a:stretch>
                  <a:fillRect l="-5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76270CD-6752-4F59-9543-A122F3C090CE}"/>
              </a:ext>
            </a:extLst>
          </p:cNvPr>
          <p:cNvCxnSpPr/>
          <p:nvPr/>
        </p:nvCxnSpPr>
        <p:spPr>
          <a:xfrm flipH="1">
            <a:off x="4664676" y="3188041"/>
            <a:ext cx="166816" cy="1544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16F7D0B-F985-4E7C-9738-5458705949FC}"/>
              </a:ext>
            </a:extLst>
          </p:cNvPr>
          <p:cNvCxnSpPr/>
          <p:nvPr/>
        </p:nvCxnSpPr>
        <p:spPr>
          <a:xfrm flipH="1">
            <a:off x="5182235" y="3049029"/>
            <a:ext cx="166816" cy="1544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458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038482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Signal Power in AM Receiver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/>
              <p:nvPr/>
            </p:nvSpPr>
            <p:spPr>
              <a:xfrm>
                <a:off x="1424623" y="1623257"/>
                <a:ext cx="9105265" cy="53647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Instantaneous Power of the Modulated Signal is given by squaring the above equation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sin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𝜋</m:t>
                                    </m:r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fun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𝐴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𝑚</m:t>
                                        </m:r>
                                      </m:sub>
                                    </m:sSub>
                                  </m:num>
                                  <m:den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cos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𝜋</m:t>
                                    </m:r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(</m:t>
                                        </m:r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𝑐</m:t>
                                        </m:r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−</m:t>
                                        </m:r>
                                      </m:sub>
                                    </m:sSub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𝑚</m:t>
                                        </m:r>
                                      </m:sub>
                                    </m:sSub>
                                  </m:e>
                                </m:d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)−</m:t>
                                </m:r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𝐴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𝑚</m:t>
                                        </m:r>
                                      </m:sub>
                                    </m:sSub>
                                  </m:num>
                                  <m:den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fun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𝑐𝑜𝑠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(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+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b="0" dirty="0"/>
              </a:p>
              <a:p>
                <a:pPr marL="1165225">
                  <a:lnSpc>
                    <a:spcPct val="150000"/>
                  </a:lnSpc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𝑠𝑖𝑛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 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𝑐𝑜𝑠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+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	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𝑐𝑜𝑠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+2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r>
                      <m:rPr>
                        <m:nor/>
                      </m:rPr>
                      <a:rPr lang="en-GB" dirty="0"/>
                      <m:t> </m:t>
                    </m:r>
                  </m:oMath>
                </a14:m>
                <a:r>
                  <a:rPr lang="en-GB" dirty="0"/>
                  <a:t>			-2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r>
                      <m:rPr>
                        <m:nor/>
                      </m:rPr>
                      <a:rPr lang="en-GB" dirty="0"/>
                      <m:t>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r>
                      <m:rPr>
                        <m:nor/>
                      </m:rPr>
                      <a:rPr lang="en-GB" dirty="0"/>
                      <m:t> </m:t>
                    </m:r>
                  </m:oMath>
                </a14:m>
                <a:r>
                  <a:rPr lang="en-GB" dirty="0"/>
                  <a:t>				-2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𝑠𝑖𝑛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 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𝑐𝑜𝑠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+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𝑐𝑜𝑠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 marL="1165225"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4623" y="1623257"/>
                <a:ext cx="9105265" cy="5364738"/>
              </a:xfrm>
              <a:prstGeom prst="rect">
                <a:avLst/>
              </a:prstGeom>
              <a:blipFill>
                <a:blip r:embed="rId3"/>
                <a:stretch>
                  <a:fillRect l="-6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9F2C217-5077-4F9A-98E4-E7EB649B15F0}"/>
              </a:ext>
            </a:extLst>
          </p:cNvPr>
          <p:cNvCxnSpPr/>
          <p:nvPr/>
        </p:nvCxnSpPr>
        <p:spPr>
          <a:xfrm flipH="1">
            <a:off x="6499654" y="3472249"/>
            <a:ext cx="1081216" cy="44484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4C823B9-F8BB-4DAD-A4B8-2E6B2EC02B07}"/>
              </a:ext>
            </a:extLst>
          </p:cNvPr>
          <p:cNvCxnSpPr/>
          <p:nvPr/>
        </p:nvCxnSpPr>
        <p:spPr>
          <a:xfrm flipH="1">
            <a:off x="4896039" y="4100384"/>
            <a:ext cx="1081216" cy="44484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D39559A-32F0-4008-958B-FEBEFC92CF3D}"/>
              </a:ext>
            </a:extLst>
          </p:cNvPr>
          <p:cNvCxnSpPr/>
          <p:nvPr/>
        </p:nvCxnSpPr>
        <p:spPr>
          <a:xfrm flipH="1">
            <a:off x="5555392" y="4694585"/>
            <a:ext cx="1081216" cy="44484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69707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038482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Signal Power in AM Receiver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C07757-E4E2-437D-92DE-EA0CBF28127E}"/>
                  </a:ext>
                </a:extLst>
              </p:cNvPr>
              <p:cNvSpPr txBox="1"/>
              <p:nvPr/>
            </p:nvSpPr>
            <p:spPr>
              <a:xfrm>
                <a:off x="160474" y="1575913"/>
                <a:ext cx="11575192" cy="48665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Consider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r>
                  <a:rPr lang="en-GB" b="0" i="1" dirty="0">
                    <a:latin typeface="Cambria Math" panose="02040503050406030204" pitchFamily="18" charset="0"/>
                  </a:rPr>
                  <a:t>, </a:t>
                </a:r>
                <a:r>
                  <a:rPr lang="en-GB" b="0" dirty="0">
                    <a:latin typeface="Cambria Math" panose="02040503050406030204" pitchFamily="18" charset="0"/>
                  </a:rPr>
                  <a:t>then,</a:t>
                </a:r>
              </a:p>
              <a:p>
                <a:pPr marL="450850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m:rPr>
                          <m:nor/>
                        </m:rPr>
                        <a:rPr lang="en-GB" dirty="0"/>
                        <m:t> = </m:t>
                      </m:r>
                      <m:sSubSup>
                        <m:sSub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GB" i="1">
                          <a:latin typeface="Cambria Math" panose="02040503050406030204" pitchFamily="18" charset="0"/>
                        </a:rPr>
                        <m:t>[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𝑐𝑜𝑠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]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 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[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𝑐𝑜𝑠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]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[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𝑐𝑜𝑠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dirty="0" smtClean="0"/>
                        <m:t>T</m:t>
                      </m:r>
                      <m:r>
                        <m:rPr>
                          <m:nor/>
                        </m:rPr>
                        <a:rPr lang="en-GB" dirty="0"/>
                        <m:t>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higher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frequency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components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in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the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above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equations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are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the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components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with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which</m:t>
                      </m:r>
                      <m:r>
                        <m:rPr>
                          <m:nor/>
                        </m:rPr>
                        <a:rPr lang="en-GB" b="0" i="0" dirty="0" smtClean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is</m:t>
                      </m:r>
                      <m:r>
                        <m:rPr>
                          <m:nor/>
                        </m:rPr>
                        <a:rPr lang="en-GB" b="0" i="0" dirty="0" smtClean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neglected</m:t>
                      </m:r>
                      <m:r>
                        <m:rPr>
                          <m:nor/>
                        </m:rPr>
                        <a:rPr lang="en-GB" b="0" i="0" dirty="0" smtClean="0"/>
                        <m:t>. </m:t>
                      </m:r>
                    </m:oMath>
                  </m:oMathPara>
                </a14:m>
                <a:endParaRPr lang="en-GB" b="0" dirty="0"/>
              </a:p>
              <a:p>
                <a:pPr marL="1074738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m:rPr>
                        <m:nor/>
                      </m:rPr>
                      <a:rPr lang="en-GB" dirty="0"/>
                      <m:t> </m:t>
                    </m:r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m:rPr>
                        <m:nor/>
                      </m:rPr>
                      <a:rPr lang="en-GB" dirty="0"/>
                      <m:t> 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 dirty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</m:t>
                        </m:r>
                      </m:den>
                    </m:f>
                  </m:oMath>
                </a14:m>
                <a:r>
                  <a:rPr lang="en-GB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8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+ 2*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8</m:t>
                        </m:r>
                      </m:den>
                    </m:f>
                  </m:oMath>
                </a14:m>
                <a:r>
                  <a:rPr lang="en-GB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+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en-GB" dirty="0"/>
              </a:p>
              <a:p>
                <a:pPr marL="1792288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+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sSubSup>
                          <m:sSub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en-GB" dirty="0"/>
              </a:p>
              <a:p>
                <a:pPr marL="1792288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(1</m:t>
                    </m:r>
                  </m:oMath>
                </a14:m>
                <a:r>
                  <a:rPr lang="en-GB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2+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=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2+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C07757-E4E2-437D-92DE-EA0CBF2812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474" y="1575913"/>
                <a:ext cx="11575192" cy="4866589"/>
              </a:xfrm>
              <a:prstGeom prst="rect">
                <a:avLst/>
              </a:prstGeom>
              <a:blipFill>
                <a:blip r:embed="rId3"/>
                <a:stretch>
                  <a:fillRect l="-4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1A9DC0-601F-4974-AE89-6B10E676B15B}"/>
              </a:ext>
            </a:extLst>
          </p:cNvPr>
          <p:cNvCxnSpPr>
            <a:cxnSpLocks/>
          </p:cNvCxnSpPr>
          <p:nvPr/>
        </p:nvCxnSpPr>
        <p:spPr>
          <a:xfrm flipH="1">
            <a:off x="2964944" y="2217357"/>
            <a:ext cx="295859" cy="22242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D16C2E-C4F8-4D89-A47A-39CD6815CDE4}"/>
              </a:ext>
            </a:extLst>
          </p:cNvPr>
          <p:cNvCxnSpPr>
            <a:cxnSpLocks/>
          </p:cNvCxnSpPr>
          <p:nvPr/>
        </p:nvCxnSpPr>
        <p:spPr>
          <a:xfrm flipH="1">
            <a:off x="6131010" y="2217357"/>
            <a:ext cx="295859" cy="22242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CF9A1B4-CBBB-4F7D-8620-46436426BDC2}"/>
              </a:ext>
            </a:extLst>
          </p:cNvPr>
          <p:cNvCxnSpPr>
            <a:cxnSpLocks/>
          </p:cNvCxnSpPr>
          <p:nvPr/>
        </p:nvCxnSpPr>
        <p:spPr>
          <a:xfrm flipH="1">
            <a:off x="9363882" y="2241389"/>
            <a:ext cx="295859" cy="22242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85009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33451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Power of Noise in AM Receiver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04BC29C-5DD2-4EAB-81CD-CC81793BCD0C}"/>
                  </a:ext>
                </a:extLst>
              </p:cNvPr>
              <p:cNvSpPr txBox="1"/>
              <p:nvPr/>
            </p:nvSpPr>
            <p:spPr>
              <a:xfrm>
                <a:off x="1065663" y="2180258"/>
                <a:ext cx="8770315" cy="40370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1900" dirty="0"/>
                  <a:t>Average Power of Noise with respect to Bandwidth is  </a:t>
                </a:r>
              </a:p>
              <a:p>
                <a:pPr marL="1971675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𝑛𝑜𝑖𝑠𝑒</m:t>
                          </m:r>
                        </m:sub>
                      </m:sSub>
                      <m:r>
                        <a:rPr lang="en-GB" sz="19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i="1">
                          <a:latin typeface="Cambria Math" panose="02040503050406030204" pitchFamily="18" charset="0"/>
                        </a:rPr>
                        <m:t>𝑊</m:t>
                      </m:r>
                      <m:sSub>
                        <m:sSubPr>
                          <m:ctrlPr>
                            <a:rPr lang="en-GB" sz="19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900" dirty="0"/>
              </a:p>
              <a:p>
                <a:pPr>
                  <a:lnSpc>
                    <a:spcPct val="200000"/>
                  </a:lnSpc>
                  <a:tabLst>
                    <a:tab pos="1614488" algn="l"/>
                  </a:tabLst>
                </a:pPr>
                <a:r>
                  <a:rPr lang="en-GB" sz="1900" dirty="0"/>
                  <a:t>	By using Channel SNR, We can write ,</a:t>
                </a:r>
              </a:p>
              <a:p>
                <a:pPr>
                  <a:lnSpc>
                    <a:spcPct val="200000"/>
                  </a:lnSpc>
                  <a:tabLst>
                    <a:tab pos="1614488" algn="l"/>
                  </a:tabLst>
                </a:pPr>
                <a:r>
                  <a:rPr lang="en-GB" sz="1900" dirty="0"/>
                  <a:t>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9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𝑆𝑁𝑅</m:t>
                        </m:r>
                      </m:e>
                      <m:sub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19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9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𝐴𝑀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𝑀𝑜𝑑𝑢𝑙𝑎𝑡𝑒𝑑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𝑆𝑖𝑔𝑛𝑎𝑙</m:t>
                        </m:r>
                      </m:num>
                      <m:den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𝑖𝑛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𝑚𝑒𝑠𝑠𝑎𝑔𝑒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𝐵𝑎𝑛𝑑𝑤𝑖𝑑𝑡h</m:t>
                        </m:r>
                      </m:den>
                    </m:f>
                  </m:oMath>
                </a14:m>
                <a:endParaRPr lang="en-GB" sz="1900" dirty="0"/>
              </a:p>
              <a:p>
                <a:pPr marL="985838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0" i="1" smtClean="0">
                              <a:latin typeface="Cambria Math" panose="02040503050406030204" pitchFamily="18" charset="0"/>
                            </a:rPr>
                            <m:t>𝑆𝑁𝑅</m:t>
                          </m:r>
                        </m:e>
                        <m:sub>
                          <m:r>
                            <a:rPr lang="en-GB" sz="19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19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9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sz="19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2+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m:rPr>
                              <m:nor/>
                            </m:rPr>
                            <a:rPr lang="en-GB" sz="1900" dirty="0"/>
                            <m:t>)</m:t>
                          </m:r>
                        </m:num>
                        <m:den>
                          <m:r>
                            <a:rPr lang="en-GB" sz="1900" b="0" i="1" dirty="0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𝑊</m:t>
                          </m:r>
                          <m:sSub>
                            <m:sSubPr>
                              <m:ctrlPr>
                                <a:rPr lang="en-GB" sz="19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900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04BC29C-5DD2-4EAB-81CD-CC81793BCD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5663" y="2180258"/>
                <a:ext cx="8770315" cy="4037003"/>
              </a:xfrm>
              <a:prstGeom prst="rect">
                <a:avLst/>
              </a:prstGeom>
              <a:blipFill>
                <a:blip r:embed="rId3"/>
                <a:stretch>
                  <a:fillRect l="-6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87347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427860"/>
            <a:ext cx="1015111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Find the output of the Bandpass filter 𝒙(𝒕)</a:t>
            </a:r>
          </a:p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/>
              <p:nvPr/>
            </p:nvSpPr>
            <p:spPr>
              <a:xfrm>
                <a:off x="391074" y="2265442"/>
                <a:ext cx="10917967" cy="32755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𝑠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b="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Substitute the value of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in the above equation,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[1+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𝑚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0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i="1">
                          <a:latin typeface="Cambria Math" panose="02040503050406030204" pitchFamily="18" charset="0"/>
                        </a:rPr>
                        <m:t>]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Noise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dirty="0"/>
                  <a:t> is the sum of In- phase and Quadrature Components.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Therefore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b="0" dirty="0"/>
                  <a:t>	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2000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𝑚</m:t>
                    </m:r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m:rPr>
                            <m:sty m:val="p"/>
                          </m:rPr>
                          <a:rPr lang="en-GB" sz="200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20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sz="2000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074" y="2265442"/>
                <a:ext cx="10917967" cy="3275512"/>
              </a:xfrm>
              <a:prstGeom prst="rect">
                <a:avLst/>
              </a:prstGeom>
              <a:blipFill>
                <a:blip r:embed="rId3"/>
                <a:stretch>
                  <a:fillRect l="-558" b="-9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81561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015152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Find the output of the Bandpass filter 𝒙(𝒕)</a:t>
            </a:r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/>
              <p:nvPr/>
            </p:nvSpPr>
            <p:spPr>
              <a:xfrm>
                <a:off x="547497" y="1771605"/>
                <a:ext cx="10917967" cy="9671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Therefore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b="0" dirty="0"/>
                  <a:t>	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func>
                          <m:func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2000">
                                <a:latin typeface="Cambria Math" panose="02040503050406030204" pitchFamily="18" charset="0"/>
                              </a:rPr>
                              <m:t>sin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func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[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𝑚</m:t>
                    </m:r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m:rPr>
                            <m:sty m:val="p"/>
                          </m:rPr>
                          <a:rPr lang="en-GB" sz="200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20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)]+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sz="2000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497" y="1771605"/>
                <a:ext cx="10917967" cy="967188"/>
              </a:xfrm>
              <a:prstGeom prst="rect">
                <a:avLst/>
              </a:prstGeom>
              <a:blipFill>
                <a:blip r:embed="rId3"/>
                <a:stretch>
                  <a:fillRect l="-614" b="-56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FFFE32-0E1C-4E66-86E1-38AE91356BA1}"/>
                  </a:ext>
                </a:extLst>
              </p:cNvPr>
              <p:cNvSpPr txBox="1"/>
              <p:nvPr/>
            </p:nvSpPr>
            <p:spPr>
              <a:xfrm>
                <a:off x="931028" y="2910471"/>
                <a:ext cx="9497615" cy="3379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When this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passes the demodulator (Envelope Detector) detects only the magnitude/ amplitudes of phase and quadrature components and hence the output signal can be written as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begChr m:val="["/>
                                      <m:endChr m:val="]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𝐴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𝑚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𝐴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𝑤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𝐼</m:t>
                                          </m:r>
                                        </m:sub>
                                      </m:sSub>
                                      <m:d>
                                        <m:d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𝑡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𝑤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sub>
                                  </m:sSub>
                                  <m:d>
                                    <m:d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</m:rad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</m:oMath>
                </a14:m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(t) contributes phase noise that doesn’t pass the envelope to first order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 </a:t>
                </a:r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Since </a:t>
                </a:r>
                <a:r>
                  <a:rPr lang="en-GB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Small‑noise requirement:</a:t>
                </a:r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∣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d>
                      <m:dPr>
                        <m:ctrlPr>
                          <a:rPr lang="en-GB" sz="1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∣,∣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d>
                      <m:d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∣≪</m:t>
                    </m:r>
                    <m:r>
                      <a:rPr lang="en-GB" b="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𝑚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endParaRPr lang="en-GB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The constant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 contains no information</a:t>
                </a: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FFFE32-0E1C-4E66-86E1-38AE91356B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1028" y="2910471"/>
                <a:ext cx="9497615" cy="3379515"/>
              </a:xfrm>
              <a:prstGeom prst="rect">
                <a:avLst/>
              </a:prstGeom>
              <a:blipFill>
                <a:blip r:embed="rId4"/>
                <a:stretch>
                  <a:fillRect l="-578" b="-16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22807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104724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F99F40-BB65-4006-8767-53929BB9B73D}"/>
                  </a:ext>
                </a:extLst>
              </p:cNvPr>
              <p:cNvSpPr txBox="1"/>
              <p:nvPr/>
            </p:nvSpPr>
            <p:spPr>
              <a:xfrm>
                <a:off x="181610" y="2558855"/>
                <a:ext cx="6715601" cy="364343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dirty="0"/>
                  <a:t>Consider </a:t>
                </a:r>
                <a:r>
                  <a:rPr lang="en-GB" dirty="0"/>
                  <a:t>t</a:t>
                </a:r>
                <a:r>
                  <a:rPr lang="en-GB" b="0" dirty="0"/>
                  <a:t>he Signal component to be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𝑚</m:t>
                      </m:r>
                    </m:oMath>
                  </m:oMathPara>
                </a14:m>
                <a:endParaRPr lang="en-GB" b="0" dirty="0"/>
              </a:p>
              <a:p>
                <a:r>
                  <a:rPr lang="en-GB" b="0" dirty="0"/>
                  <a:t>Introduce a scaling factor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we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can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write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the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above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equation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as</m:t>
                    </m:r>
                  </m:oMath>
                </a14:m>
                <a:endParaRPr lang="en-GB" b="0" dirty="0"/>
              </a:p>
              <a:p>
                <a:endParaRPr lang="en-GB" b="0" dirty="0"/>
              </a:p>
              <a:p>
                <a:pPr marL="3051175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The instantons power is calculated by squaring the above equation,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pPr/>
                <a:endParaRPr lang="en-GB" dirty="0"/>
              </a:p>
              <a:p>
                <a:pPr/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F99F40-BB65-4006-8767-53929BB9B7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610" y="2558855"/>
                <a:ext cx="6715601" cy="3643433"/>
              </a:xfrm>
              <a:prstGeom prst="rect">
                <a:avLst/>
              </a:prstGeom>
              <a:blipFill>
                <a:blip r:embed="rId3"/>
                <a:stretch>
                  <a:fillRect l="-817" t="-10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56074260-CD0C-44AC-A7C7-4D9205C941E3}"/>
              </a:ext>
            </a:extLst>
          </p:cNvPr>
          <p:cNvSpPr txBox="1"/>
          <p:nvPr/>
        </p:nvSpPr>
        <p:spPr>
          <a:xfrm>
            <a:off x="106680" y="1845964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Average power of signal component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6BDD62-8D2E-423D-B8E7-B80EFFF7072A}"/>
              </a:ext>
            </a:extLst>
          </p:cNvPr>
          <p:cNvCxnSpPr>
            <a:cxnSpLocks/>
          </p:cNvCxnSpPr>
          <p:nvPr/>
        </p:nvCxnSpPr>
        <p:spPr>
          <a:xfrm>
            <a:off x="6821169" y="1789944"/>
            <a:ext cx="0" cy="48608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279BA71-7B63-449F-8B99-CDFD57F38A5E}"/>
                  </a:ext>
                </a:extLst>
              </p:cNvPr>
              <p:cNvSpPr txBox="1"/>
              <p:nvPr/>
            </p:nvSpPr>
            <p:spPr>
              <a:xfrm flipH="1">
                <a:off x="7007948" y="1845964"/>
                <a:ext cx="4740173" cy="50970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dirty="0"/>
                  <a:t>The Average power of demodulated signal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>
                  <a:lnSpc>
                    <a:spcPct val="200000"/>
                  </a:lnSpc>
                </a:pPr>
                <a:r>
                  <a:rPr lang="en-GB" dirty="0"/>
                  <a:t>The average value of Noise component is </a:t>
                </a:r>
                <a:endParaRPr lang="en-GB" b="0" dirty="0"/>
              </a:p>
              <a:p>
                <a:pPr>
                  <a:lnSpc>
                    <a:spcPct val="200000"/>
                  </a:lnSpc>
                </a:pPr>
                <a:r>
                  <a:rPr lang="en-GB" dirty="0"/>
                  <a:t>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𝑊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279BA71-7B63-449F-8B99-CDFD57F38A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007948" y="1845964"/>
                <a:ext cx="4740173" cy="5097036"/>
              </a:xfrm>
              <a:prstGeom prst="rect">
                <a:avLst/>
              </a:prstGeom>
              <a:blipFill>
                <a:blip r:embed="rId4"/>
                <a:stretch>
                  <a:fillRect l="-11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1962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6253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18007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607BCA-93F5-4C99-8350-8E27E9453E41}"/>
              </a:ext>
            </a:extLst>
          </p:cNvPr>
          <p:cNvSpPr txBox="1"/>
          <p:nvPr/>
        </p:nvSpPr>
        <p:spPr>
          <a:xfrm>
            <a:off x="378619" y="1700213"/>
            <a:ext cx="4279106" cy="97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/>
              <a:t>To find the value of output SNR</a:t>
            </a:r>
            <a:r>
              <a:rPr lang="en-GB" dirty="0"/>
              <a:t> </a:t>
            </a:r>
          </a:p>
          <a:p>
            <a:pPr>
              <a:lnSpc>
                <a:spcPct val="150000"/>
              </a:lnSpc>
            </a:pPr>
            <a:r>
              <a:rPr lang="en-GB" dirty="0"/>
              <a:t>we have,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38799BD-C72E-4ABB-A731-8EF416D67034}"/>
                  </a:ext>
                </a:extLst>
              </p:cNvPr>
              <p:cNvSpPr txBox="1"/>
              <p:nvPr/>
            </p:nvSpPr>
            <p:spPr>
              <a:xfrm>
                <a:off x="782240" y="3249074"/>
                <a:ext cx="7636668" cy="5268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38799BD-C72E-4ABB-A731-8EF416D6703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0" y="3249074"/>
                <a:ext cx="7636668" cy="526876"/>
              </a:xfrm>
              <a:prstGeom prst="rect">
                <a:avLst/>
              </a:prstGeom>
              <a:blipFill>
                <a:blip r:embed="rId3"/>
                <a:stretch>
                  <a:fillRect b="-58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C818B09-69CE-40D0-B21C-F2703260367F}"/>
                  </a:ext>
                </a:extLst>
              </p:cNvPr>
              <p:cNvSpPr txBox="1"/>
              <p:nvPr/>
            </p:nvSpPr>
            <p:spPr>
              <a:xfrm>
                <a:off x="1966991" y="4438620"/>
                <a:ext cx="7636668" cy="5585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C818B09-69CE-40D0-B21C-F270326036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6991" y="4438620"/>
                <a:ext cx="7636668" cy="55855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BABC416-101B-40D6-AE08-CE5160CE5D2D}"/>
              </a:ext>
            </a:extLst>
          </p:cNvPr>
          <p:cNvCxnSpPr>
            <a:cxnSpLocks/>
          </p:cNvCxnSpPr>
          <p:nvPr/>
        </p:nvCxnSpPr>
        <p:spPr>
          <a:xfrm>
            <a:off x="5785325" y="1804231"/>
            <a:ext cx="0" cy="48608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245CA6C-AEFB-4F16-B142-A256AF3B369C}"/>
                  </a:ext>
                </a:extLst>
              </p:cNvPr>
              <p:cNvSpPr txBox="1"/>
              <p:nvPr/>
            </p:nvSpPr>
            <p:spPr>
              <a:xfrm>
                <a:off x="5984673" y="2186563"/>
                <a:ext cx="4009429" cy="12138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Figure of Merit</a:t>
                </a:r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𝑜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245CA6C-AEFB-4F16-B142-A256AF3B36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4673" y="2186563"/>
                <a:ext cx="4009429" cy="1213858"/>
              </a:xfrm>
              <a:prstGeom prst="rect">
                <a:avLst/>
              </a:prstGeom>
              <a:blipFill>
                <a:blip r:embed="rId5"/>
                <a:stretch>
                  <a:fillRect l="-1370" t="-30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5020E34-2B27-4ADE-B10F-7940F50165C1}"/>
                  </a:ext>
                </a:extLst>
              </p:cNvPr>
              <p:cNvSpPr txBox="1"/>
              <p:nvPr/>
            </p:nvSpPr>
            <p:spPr>
              <a:xfrm>
                <a:off x="6612654" y="3566942"/>
                <a:ext cx="3612355" cy="16538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𝑚</m:t>
                                      </m:r>
                                    </m:e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4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2+</m:t>
                                      </m:r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𝑚</m:t>
                                      </m:r>
                                    </m:e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m:rPr>
                                      <m:nor/>
                                    </m:rPr>
                                    <a:rPr lang="en-GB" dirty="0"/>
                                    <m:t>)</m:t>
                                  </m:r>
                                </m:num>
                                <m:den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4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5020E34-2B27-4ADE-B10F-7940F50165C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2654" y="3566942"/>
                <a:ext cx="3612355" cy="1653851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7839C41-6777-479C-99C3-91D716FE98F7}"/>
                  </a:ext>
                </a:extLst>
              </p:cNvPr>
              <p:cNvSpPr txBox="1"/>
              <p:nvPr/>
            </p:nvSpPr>
            <p:spPr>
              <a:xfrm>
                <a:off x="4555332" y="5129713"/>
                <a:ext cx="7636668" cy="68736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2+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7839C41-6777-479C-99C3-91D716FE98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332" y="5129713"/>
                <a:ext cx="7636668" cy="68736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86598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F07D70-5CF3-48F3-8E32-349E2C409F58}"/>
              </a:ext>
            </a:extLst>
          </p:cNvPr>
          <p:cNvSpPr txBox="1"/>
          <p:nvPr/>
        </p:nvSpPr>
        <p:spPr>
          <a:xfrm>
            <a:off x="330200" y="2000250"/>
            <a:ext cx="11398250" cy="2015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References: </a:t>
            </a:r>
          </a:p>
          <a:p>
            <a:pPr>
              <a:lnSpc>
                <a:spcPct val="200000"/>
              </a:lnSpc>
            </a:pPr>
            <a:r>
              <a:rPr lang="en-GB" dirty="0"/>
              <a:t>[1] S. </a:t>
            </a:r>
            <a:r>
              <a:rPr lang="en-GB" dirty="0" err="1"/>
              <a:t>Haykin</a:t>
            </a:r>
            <a:r>
              <a:rPr lang="en-GB" dirty="0"/>
              <a:t> and M. Moher, Introduction to Analog &amp; Digital Communications, 2nd ed. Hoboken, NJ: Wiley, 2007.</a:t>
            </a:r>
          </a:p>
          <a:p>
            <a:pPr>
              <a:lnSpc>
                <a:spcPct val="200000"/>
              </a:lnSpc>
            </a:pPr>
            <a:r>
              <a:rPr lang="en-GB" dirty="0"/>
              <a:t>[2] </a:t>
            </a:r>
            <a:r>
              <a:rPr lang="en-GB" dirty="0" err="1"/>
              <a:t>Tutorialspoint</a:t>
            </a:r>
            <a:r>
              <a:rPr lang="en-GB" dirty="0"/>
              <a:t>, "Angle Modulation - Principles of Communication," Tutorialspoint.com. https://www.tutorialspoint.com/principles_of_communication/principles_of_communication_angle_modulation.htm. </a:t>
            </a:r>
          </a:p>
        </p:txBody>
      </p:sp>
    </p:spTree>
    <p:extLst>
      <p:ext uri="{BB962C8B-B14F-4D97-AF65-F5344CB8AC3E}">
        <p14:creationId xmlns:p14="http://schemas.microsoft.com/office/powerpoint/2010/main" val="23016499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2325</TotalTime>
  <Words>2262</Words>
  <Application>Microsoft Office PowerPoint</Application>
  <PresentationFormat>Widescreen</PresentationFormat>
  <Paragraphs>343</Paragraphs>
  <Slides>28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2025-11-04T11:05:49Z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