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6"/>
  </p:notesMasterIdLst>
  <p:handoutMasterIdLst>
    <p:handoutMasterId r:id="rId17"/>
  </p:handoutMasterIdLst>
  <p:sldIdLst>
    <p:sldId id="257" r:id="rId5"/>
    <p:sldId id="384" r:id="rId6"/>
    <p:sldId id="317" r:id="rId7"/>
    <p:sldId id="279" r:id="rId8"/>
    <p:sldId id="268" r:id="rId9"/>
    <p:sldId id="391" r:id="rId10"/>
    <p:sldId id="393" r:id="rId11"/>
    <p:sldId id="272" r:id="rId12"/>
    <p:sldId id="392" r:id="rId13"/>
    <p:sldId id="281" r:id="rId14"/>
    <p:sldId id="3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E4AA23-A644-4B6C-8361-D2BB1430C36E}" v="216" dt="2022-08-08T16:11:59.3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725" autoAdjust="0"/>
  </p:normalViewPr>
  <p:slideViewPr>
    <p:cSldViewPr snapToGrid="0">
      <p:cViewPr varScale="1">
        <p:scale>
          <a:sx n="77" d="100"/>
          <a:sy n="77" d="100"/>
        </p:scale>
        <p:origin x="268" y="5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Dragoi" userId="decad1078ed5bc81" providerId="LiveId" clId="{75E4AA23-A644-4B6C-8361-D2BB1430C36E}"/>
    <pc:docChg chg="undo custSel addSld delSld modSld sldOrd">
      <pc:chgData name="Ana Maria Dragoi" userId="decad1078ed5bc81" providerId="LiveId" clId="{75E4AA23-A644-4B6C-8361-D2BB1430C36E}" dt="2022-08-08T16:13:54.667" v="1428" actId="20577"/>
      <pc:docMkLst>
        <pc:docMk/>
      </pc:docMkLst>
      <pc:sldChg chg="addSp delSp modSp mod">
        <pc:chgData name="Ana Maria Dragoi" userId="decad1078ed5bc81" providerId="LiveId" clId="{75E4AA23-A644-4B6C-8361-D2BB1430C36E}" dt="2022-08-08T14:21:44.538" v="1347" actId="14100"/>
        <pc:sldMkLst>
          <pc:docMk/>
          <pc:sldMk cId="752814286" sldId="257"/>
        </pc:sldMkLst>
        <pc:spChg chg="del mod">
          <ac:chgData name="Ana Maria Dragoi" userId="decad1078ed5bc81" providerId="LiveId" clId="{75E4AA23-A644-4B6C-8361-D2BB1430C36E}" dt="2022-08-02T08:37:00.542" v="1212" actId="21"/>
          <ac:spMkLst>
            <pc:docMk/>
            <pc:sldMk cId="752814286" sldId="257"/>
            <ac:spMk id="2" creationId="{286E938C-9D94-4B05-979A-D39FFC457291}"/>
          </ac:spMkLst>
        </pc:spChg>
        <pc:spChg chg="mod">
          <ac:chgData name="Ana Maria Dragoi" userId="decad1078ed5bc81" providerId="LiveId" clId="{75E4AA23-A644-4B6C-8361-D2BB1430C36E}" dt="2022-08-08T14:21:44.538" v="1347" actId="14100"/>
          <ac:spMkLst>
            <pc:docMk/>
            <pc:sldMk cId="752814286" sldId="257"/>
            <ac:spMk id="5" creationId="{116A0F5C-303A-CFEE-8F2E-FD1BA3A62031}"/>
          </ac:spMkLst>
        </pc:spChg>
        <pc:picChg chg="add mod">
          <ac:chgData name="Ana Maria Dragoi" userId="decad1078ed5bc81" providerId="LiveId" clId="{75E4AA23-A644-4B6C-8361-D2BB1430C36E}" dt="2022-08-02T08:37:15.813" v="1216" actId="14100"/>
          <ac:picMkLst>
            <pc:docMk/>
            <pc:sldMk cId="752814286" sldId="257"/>
            <ac:picMk id="4" creationId="{9E50A757-59EA-B10E-101D-E6F632132917}"/>
          </ac:picMkLst>
        </pc:picChg>
      </pc:sldChg>
      <pc:sldChg chg="addSp delSp modSp mod">
        <pc:chgData name="Ana Maria Dragoi" userId="decad1078ed5bc81" providerId="LiveId" clId="{75E4AA23-A644-4B6C-8361-D2BB1430C36E}" dt="2022-07-21T14:16:30.440" v="745" actId="1076"/>
        <pc:sldMkLst>
          <pc:docMk/>
          <pc:sldMk cId="2979876663" sldId="268"/>
        </pc:sldMkLst>
        <pc:spChg chg="add del mod">
          <ac:chgData name="Ana Maria Dragoi" userId="decad1078ed5bc81" providerId="LiveId" clId="{75E4AA23-A644-4B6C-8361-D2BB1430C36E}" dt="2022-07-20T15:20:51.622" v="70" actId="21"/>
          <ac:spMkLst>
            <pc:docMk/>
            <pc:sldMk cId="2979876663" sldId="268"/>
            <ac:spMk id="3" creationId="{0A8427E2-4AD8-6400-F94E-73EDD4B7EA94}"/>
          </ac:spMkLst>
        </pc:spChg>
        <pc:spChg chg="del">
          <ac:chgData name="Ana Maria Dragoi" userId="decad1078ed5bc81" providerId="LiveId" clId="{75E4AA23-A644-4B6C-8361-D2BB1430C36E}" dt="2022-07-20T15:05:34.433" v="24" actId="21"/>
          <ac:spMkLst>
            <pc:docMk/>
            <pc:sldMk cId="2979876663" sldId="268"/>
            <ac:spMk id="3" creationId="{B1C6A53C-7538-4FF9-BC09-EFC116FE7054}"/>
          </ac:spMkLst>
        </pc:spChg>
        <pc:spChg chg="add del mod">
          <ac:chgData name="Ana Maria Dragoi" userId="decad1078ed5bc81" providerId="LiveId" clId="{75E4AA23-A644-4B6C-8361-D2BB1430C36E}" dt="2022-07-20T15:01:17.303" v="5" actId="21"/>
          <ac:spMkLst>
            <pc:docMk/>
            <pc:sldMk cId="2979876663" sldId="268"/>
            <ac:spMk id="4" creationId="{15B28AB2-7429-7E4D-0BAA-0DB878D9EFCC}"/>
          </ac:spMkLst>
        </pc:spChg>
        <pc:spChg chg="add del mod">
          <ac:chgData name="Ana Maria Dragoi" userId="decad1078ed5bc81" providerId="LiveId" clId="{75E4AA23-A644-4B6C-8361-D2BB1430C36E}" dt="2022-07-20T15:21:12.464" v="74" actId="21"/>
          <ac:spMkLst>
            <pc:docMk/>
            <pc:sldMk cId="2979876663" sldId="268"/>
            <ac:spMk id="5" creationId="{3C96E7A5-17A5-FB16-C3CB-ED2A4F44C326}"/>
          </ac:spMkLst>
        </pc:spChg>
        <pc:spChg chg="mod">
          <ac:chgData name="Ana Maria Dragoi" userId="decad1078ed5bc81" providerId="LiveId" clId="{75E4AA23-A644-4B6C-8361-D2BB1430C36E}" dt="2022-07-21T13:50:28.062" v="481" actId="20577"/>
          <ac:spMkLst>
            <pc:docMk/>
            <pc:sldMk cId="2979876663" sldId="268"/>
            <ac:spMk id="6" creationId="{ED2A30C0-1BC4-4764-9C0F-5D811CAB8312}"/>
          </ac:spMkLst>
        </pc:spChg>
        <pc:spChg chg="del">
          <ac:chgData name="Ana Maria Dragoi" userId="decad1078ed5bc81" providerId="LiveId" clId="{75E4AA23-A644-4B6C-8361-D2BB1430C36E}" dt="2022-07-20T15:01:03.128" v="3" actId="21"/>
          <ac:spMkLst>
            <pc:docMk/>
            <pc:sldMk cId="2979876663" sldId="268"/>
            <ac:spMk id="7" creationId="{45F69D6A-822D-4DB9-A2CC-D9106F1F2B68}"/>
          </ac:spMkLst>
        </pc:spChg>
        <pc:spChg chg="add del mod">
          <ac:chgData name="Ana Maria Dragoi" userId="decad1078ed5bc81" providerId="LiveId" clId="{75E4AA23-A644-4B6C-8361-D2BB1430C36E}" dt="2022-07-20T15:21:19.243" v="76" actId="21"/>
          <ac:spMkLst>
            <pc:docMk/>
            <pc:sldMk cId="2979876663" sldId="268"/>
            <ac:spMk id="8" creationId="{3FC4E28E-FBEB-AD91-F1F5-6260C3CF5283}"/>
          </ac:spMkLst>
        </pc:spChg>
        <pc:spChg chg="del">
          <ac:chgData name="Ana Maria Dragoi" userId="decad1078ed5bc81" providerId="LiveId" clId="{75E4AA23-A644-4B6C-8361-D2BB1430C36E}" dt="2022-07-20T15:00:58.058" v="2" actId="21"/>
          <ac:spMkLst>
            <pc:docMk/>
            <pc:sldMk cId="2979876663" sldId="268"/>
            <ac:spMk id="8" creationId="{6375D7F3-165A-439B-8D1D-6553B68C2886}"/>
          </ac:spMkLst>
        </pc:spChg>
        <pc:spChg chg="del">
          <ac:chgData name="Ana Maria Dragoi" userId="decad1078ed5bc81" providerId="LiveId" clId="{75E4AA23-A644-4B6C-8361-D2BB1430C36E}" dt="2022-07-20T15:00:51.354" v="1" actId="21"/>
          <ac:spMkLst>
            <pc:docMk/>
            <pc:sldMk cId="2979876663" sldId="268"/>
            <ac:spMk id="9" creationId="{7AF9A883-CC44-4401-AE67-8FCEACB7DDDA}"/>
          </ac:spMkLst>
        </pc:spChg>
        <pc:spChg chg="add del mod">
          <ac:chgData name="Ana Maria Dragoi" userId="decad1078ed5bc81" providerId="LiveId" clId="{75E4AA23-A644-4B6C-8361-D2BB1430C36E}" dt="2022-07-20T15:01:37.729" v="8" actId="21"/>
          <ac:spMkLst>
            <pc:docMk/>
            <pc:sldMk cId="2979876663" sldId="268"/>
            <ac:spMk id="10" creationId="{2E12FF51-C825-B233-3F3C-CEEDAAE7C557}"/>
          </ac:spMkLst>
        </pc:spChg>
        <pc:spChg chg="add del mod">
          <ac:chgData name="Ana Maria Dragoi" userId="decad1078ed5bc81" providerId="LiveId" clId="{75E4AA23-A644-4B6C-8361-D2BB1430C36E}" dt="2022-07-20T15:21:28.970" v="78" actId="21"/>
          <ac:spMkLst>
            <pc:docMk/>
            <pc:sldMk cId="2979876663" sldId="268"/>
            <ac:spMk id="10" creationId="{90FC6882-2FD7-892B-518E-E58621EEB7E5}"/>
          </ac:spMkLst>
        </pc:spChg>
        <pc:spChg chg="add del mod">
          <ac:chgData name="Ana Maria Dragoi" userId="decad1078ed5bc81" providerId="LiveId" clId="{75E4AA23-A644-4B6C-8361-D2BB1430C36E}" dt="2022-07-21T14:13:40.848" v="719" actId="21"/>
          <ac:spMkLst>
            <pc:docMk/>
            <pc:sldMk cId="2979876663" sldId="268"/>
            <ac:spMk id="11" creationId="{4D84467F-19BC-6B94-15A6-2CFB8B85532B}"/>
          </ac:spMkLst>
        </pc:spChg>
        <pc:spChg chg="add del mod">
          <ac:chgData name="Ana Maria Dragoi" userId="decad1078ed5bc81" providerId="LiveId" clId="{75E4AA23-A644-4B6C-8361-D2BB1430C36E}" dt="2022-07-20T15:01:46.097" v="10" actId="21"/>
          <ac:spMkLst>
            <pc:docMk/>
            <pc:sldMk cId="2979876663" sldId="268"/>
            <ac:spMk id="12" creationId="{5CE8B575-0F66-24EE-8934-597C86592B53}"/>
          </ac:spMkLst>
        </pc:spChg>
        <pc:spChg chg="add del mod">
          <ac:chgData name="Ana Maria Dragoi" userId="decad1078ed5bc81" providerId="LiveId" clId="{75E4AA23-A644-4B6C-8361-D2BB1430C36E}" dt="2022-07-21T14:15:18.360" v="734" actId="1076"/>
          <ac:spMkLst>
            <pc:docMk/>
            <pc:sldMk cId="2979876663" sldId="268"/>
            <ac:spMk id="12" creationId="{D528631F-EE52-8CEC-832B-57BA787F7198}"/>
          </ac:spMkLst>
        </pc:spChg>
        <pc:spChg chg="add del mod">
          <ac:chgData name="Ana Maria Dragoi" userId="decad1078ed5bc81" providerId="LiveId" clId="{75E4AA23-A644-4B6C-8361-D2BB1430C36E}" dt="2022-07-21T14:16:18.754" v="742" actId="1076"/>
          <ac:spMkLst>
            <pc:docMk/>
            <pc:sldMk cId="2979876663" sldId="268"/>
            <ac:spMk id="13" creationId="{E56E53F8-CBCF-86FD-7522-F76196481D5A}"/>
          </ac:spMkLst>
        </pc:spChg>
        <pc:spChg chg="add del mod">
          <ac:chgData name="Ana Maria Dragoi" userId="decad1078ed5bc81" providerId="LiveId" clId="{75E4AA23-A644-4B6C-8361-D2BB1430C36E}" dt="2022-07-20T15:02:50.013" v="12" actId="21"/>
          <ac:spMkLst>
            <pc:docMk/>
            <pc:sldMk cId="2979876663" sldId="268"/>
            <ac:spMk id="14" creationId="{88E51D1E-F82B-98EF-03E6-6DF95D3545BC}"/>
          </ac:spMkLst>
        </pc:spChg>
        <pc:spChg chg="add mod">
          <ac:chgData name="Ana Maria Dragoi" userId="decad1078ed5bc81" providerId="LiveId" clId="{75E4AA23-A644-4B6C-8361-D2BB1430C36E}" dt="2022-07-21T14:15:49.866" v="739" actId="1076"/>
          <ac:spMkLst>
            <pc:docMk/>
            <pc:sldMk cId="2979876663" sldId="268"/>
            <ac:spMk id="14" creationId="{BFCD09C8-04B8-AD5A-CC60-B5D01BFE1F94}"/>
          </ac:spMkLst>
        </pc:spChg>
        <pc:spChg chg="del mod">
          <ac:chgData name="Ana Maria Dragoi" userId="decad1078ed5bc81" providerId="LiveId" clId="{75E4AA23-A644-4B6C-8361-D2BB1430C36E}" dt="2022-07-20T15:01:31.706" v="7" actId="21"/>
          <ac:spMkLst>
            <pc:docMk/>
            <pc:sldMk cId="2979876663" sldId="268"/>
            <ac:spMk id="15" creationId="{84D39D81-9726-4BD7-BDC0-FA0B2AD0D219}"/>
          </ac:spMkLst>
        </pc:spChg>
        <pc:spChg chg="add del mod">
          <ac:chgData name="Ana Maria Dragoi" userId="decad1078ed5bc81" providerId="LiveId" clId="{75E4AA23-A644-4B6C-8361-D2BB1430C36E}" dt="2022-07-21T14:16:22.591" v="743" actId="1076"/>
          <ac:spMkLst>
            <pc:docMk/>
            <pc:sldMk cId="2979876663" sldId="268"/>
            <ac:spMk id="15" creationId="{DAAB689B-8327-78E0-4A55-FA1EB11950A4}"/>
          </ac:spMkLst>
        </pc:spChg>
        <pc:spChg chg="add del mod">
          <ac:chgData name="Ana Maria Dragoi" userId="decad1078ed5bc81" providerId="LiveId" clId="{75E4AA23-A644-4B6C-8361-D2BB1430C36E}" dt="2022-07-20T15:03:47.383" v="14" actId="21"/>
          <ac:spMkLst>
            <pc:docMk/>
            <pc:sldMk cId="2979876663" sldId="268"/>
            <ac:spMk id="18" creationId="{7D9D2221-BCD5-B5AE-BB4C-68C6BC7A7D19}"/>
          </ac:spMkLst>
        </pc:spChg>
        <pc:spChg chg="add del mod">
          <ac:chgData name="Ana Maria Dragoi" userId="decad1078ed5bc81" providerId="LiveId" clId="{75E4AA23-A644-4B6C-8361-D2BB1430C36E}" dt="2022-07-20T15:04:23.376" v="16" actId="21"/>
          <ac:spMkLst>
            <pc:docMk/>
            <pc:sldMk cId="2979876663" sldId="268"/>
            <ac:spMk id="20" creationId="{0DE4BEB1-60DB-DD7D-3E6F-31D5CCA012D9}"/>
          </ac:spMkLst>
        </pc:spChg>
        <pc:spChg chg="add del mod">
          <ac:chgData name="Ana Maria Dragoi" userId="decad1078ed5bc81" providerId="LiveId" clId="{75E4AA23-A644-4B6C-8361-D2BB1430C36E}" dt="2022-07-20T15:04:33.879" v="18" actId="21"/>
          <ac:spMkLst>
            <pc:docMk/>
            <pc:sldMk cId="2979876663" sldId="268"/>
            <ac:spMk id="22" creationId="{17C7B2DA-39C6-36FE-5B63-5025732DD040}"/>
          </ac:spMkLst>
        </pc:spChg>
        <pc:spChg chg="add del mod">
          <ac:chgData name="Ana Maria Dragoi" userId="decad1078ed5bc81" providerId="LiveId" clId="{75E4AA23-A644-4B6C-8361-D2BB1430C36E}" dt="2022-07-20T15:05:23.280" v="23" actId="21"/>
          <ac:spMkLst>
            <pc:docMk/>
            <pc:sldMk cId="2979876663" sldId="268"/>
            <ac:spMk id="24" creationId="{A6FEA8DB-F8EE-0B3F-8089-ED3F8F7CBDF5}"/>
          </ac:spMkLst>
        </pc:spChg>
        <pc:spChg chg="add del mod">
          <ac:chgData name="Ana Maria Dragoi" userId="decad1078ed5bc81" providerId="LiveId" clId="{75E4AA23-A644-4B6C-8361-D2BB1430C36E}" dt="2022-07-20T15:05:53.383" v="25" actId="21"/>
          <ac:spMkLst>
            <pc:docMk/>
            <pc:sldMk cId="2979876663" sldId="268"/>
            <ac:spMk id="26" creationId="{D133DF9C-A146-229F-19FB-96A15F12BC1E}"/>
          </ac:spMkLst>
        </pc:spChg>
        <pc:spChg chg="add mod">
          <ac:chgData name="Ana Maria Dragoi" userId="decad1078ed5bc81" providerId="LiveId" clId="{75E4AA23-A644-4B6C-8361-D2BB1430C36E}" dt="2022-07-20T15:05:09.824" v="20"/>
          <ac:spMkLst>
            <pc:docMk/>
            <pc:sldMk cId="2979876663" sldId="268"/>
            <ac:spMk id="34" creationId="{E22A4A56-0E36-A8B7-7EBF-198A0741F1C4}"/>
          </ac:spMkLst>
        </pc:spChg>
        <pc:spChg chg="add del mod">
          <ac:chgData name="Ana Maria Dragoi" userId="decad1078ed5bc81" providerId="LiveId" clId="{75E4AA23-A644-4B6C-8361-D2BB1430C36E}" dt="2022-07-20T15:05:19.937" v="22" actId="21"/>
          <ac:spMkLst>
            <pc:docMk/>
            <pc:sldMk cId="2979876663" sldId="268"/>
            <ac:spMk id="35" creationId="{9F11AD4C-56BD-C5D0-DA88-C0DDE6E72B31}"/>
          </ac:spMkLst>
        </pc:spChg>
        <pc:spChg chg="del">
          <ac:chgData name="Ana Maria Dragoi" userId="decad1078ed5bc81" providerId="LiveId" clId="{75E4AA23-A644-4B6C-8361-D2BB1430C36E}" dt="2022-07-20T15:01:11.244" v="4" actId="21"/>
          <ac:spMkLst>
            <pc:docMk/>
            <pc:sldMk cId="2979876663" sldId="268"/>
            <ac:spMk id="41" creationId="{91181F6D-A54F-4289-8C36-80ECE3B2C8E2}"/>
          </ac:spMkLst>
        </pc:spChg>
        <pc:spChg chg="del">
          <ac:chgData name="Ana Maria Dragoi" userId="decad1078ed5bc81" providerId="LiveId" clId="{75E4AA23-A644-4B6C-8361-D2BB1430C36E}" dt="2022-07-20T15:01:42.229" v="9" actId="21"/>
          <ac:spMkLst>
            <pc:docMk/>
            <pc:sldMk cId="2979876663" sldId="268"/>
            <ac:spMk id="42" creationId="{CCDF84CD-BC27-4182-9FBA-9D4FEED95410}"/>
          </ac:spMkLst>
        </pc:spChg>
        <pc:spChg chg="add del">
          <ac:chgData name="Ana Maria Dragoi" userId="decad1078ed5bc81" providerId="LiveId" clId="{75E4AA23-A644-4B6C-8361-D2BB1430C36E}" dt="2022-07-20T15:03:37.958" v="13" actId="21"/>
          <ac:spMkLst>
            <pc:docMk/>
            <pc:sldMk cId="2979876663" sldId="268"/>
            <ac:spMk id="43" creationId="{E4387CED-5FBE-4AFF-B64D-975B5574F16F}"/>
          </ac:spMkLst>
        </pc:spChg>
        <pc:spChg chg="del">
          <ac:chgData name="Ana Maria Dragoi" userId="decad1078ed5bc81" providerId="LiveId" clId="{75E4AA23-A644-4B6C-8361-D2BB1430C36E}" dt="2022-07-20T15:04:16.288" v="15" actId="21"/>
          <ac:spMkLst>
            <pc:docMk/>
            <pc:sldMk cId="2979876663" sldId="268"/>
            <ac:spMk id="44" creationId="{10E83414-3440-46C7-8C07-7D073B69C422}"/>
          </ac:spMkLst>
        </pc:spChg>
        <pc:spChg chg="del">
          <ac:chgData name="Ana Maria Dragoi" userId="decad1078ed5bc81" providerId="LiveId" clId="{75E4AA23-A644-4B6C-8361-D2BB1430C36E}" dt="2022-07-20T15:04:28.543" v="17" actId="21"/>
          <ac:spMkLst>
            <pc:docMk/>
            <pc:sldMk cId="2979876663" sldId="268"/>
            <ac:spMk id="45" creationId="{FE5CD03B-066A-46AF-8FB8-E8A78074ABEF}"/>
          </ac:spMkLst>
        </pc:spChg>
        <pc:spChg chg="del">
          <ac:chgData name="Ana Maria Dragoi" userId="decad1078ed5bc81" providerId="LiveId" clId="{75E4AA23-A644-4B6C-8361-D2BB1430C36E}" dt="2022-07-20T15:05:05.825" v="19" actId="21"/>
          <ac:spMkLst>
            <pc:docMk/>
            <pc:sldMk cId="2979876663" sldId="268"/>
            <ac:spMk id="47" creationId="{F4640D91-CB97-4FCC-8FEF-F4B22B844DC4}"/>
          </ac:spMkLst>
        </pc:spChg>
        <pc:picChg chg="add mod modCrop">
          <ac:chgData name="Ana Maria Dragoi" userId="decad1078ed5bc81" providerId="LiveId" clId="{75E4AA23-A644-4B6C-8361-D2BB1430C36E}" dt="2022-07-21T14:14:20.990" v="723" actId="1076"/>
          <ac:picMkLst>
            <pc:docMk/>
            <pc:sldMk cId="2979876663" sldId="268"/>
            <ac:picMk id="3" creationId="{0F63BAAC-083D-B2B2-6026-F32385342BCB}"/>
          </ac:picMkLst>
        </pc:picChg>
        <pc:picChg chg="add mod modCrop">
          <ac:chgData name="Ana Maria Dragoi" userId="decad1078ed5bc81" providerId="LiveId" clId="{75E4AA23-A644-4B6C-8361-D2BB1430C36E}" dt="2022-07-21T14:16:30.440" v="745" actId="1076"/>
          <ac:picMkLst>
            <pc:docMk/>
            <pc:sldMk cId="2979876663" sldId="268"/>
            <ac:picMk id="5" creationId="{7DEFE897-5C11-BE93-AD69-132FF13C2347}"/>
          </ac:picMkLst>
        </pc:picChg>
        <pc:picChg chg="add mod modCrop">
          <ac:chgData name="Ana Maria Dragoi" userId="decad1078ed5bc81" providerId="LiveId" clId="{75E4AA23-A644-4B6C-8361-D2BB1430C36E}" dt="2022-07-21T14:14:26.307" v="725" actId="1076"/>
          <ac:picMkLst>
            <pc:docMk/>
            <pc:sldMk cId="2979876663" sldId="268"/>
            <ac:picMk id="8" creationId="{E96F71C9-EB44-E2E9-E163-032E91BBD4C5}"/>
          </ac:picMkLst>
        </pc:picChg>
        <pc:picChg chg="add mod modCrop">
          <ac:chgData name="Ana Maria Dragoi" userId="decad1078ed5bc81" providerId="LiveId" clId="{75E4AA23-A644-4B6C-8361-D2BB1430C36E}" dt="2022-07-21T14:16:26.250" v="744" actId="1076"/>
          <ac:picMkLst>
            <pc:docMk/>
            <pc:sldMk cId="2979876663" sldId="268"/>
            <ac:picMk id="10" creationId="{F6938A9D-7B54-57A9-6EB4-80FD5A28D1BD}"/>
          </ac:picMkLst>
        </pc:picChg>
        <pc:picChg chg="add del mod">
          <ac:chgData name="Ana Maria Dragoi" userId="decad1078ed5bc81" providerId="LiveId" clId="{75E4AA23-A644-4B6C-8361-D2BB1430C36E}" dt="2022-07-20T15:21:02.124" v="72" actId="21"/>
          <ac:picMkLst>
            <pc:docMk/>
            <pc:sldMk cId="2979876663" sldId="268"/>
            <ac:picMk id="11" creationId="{D4D6BD80-3E7F-C835-B0FE-541AC60172EA}"/>
          </ac:picMkLst>
        </pc:picChg>
        <pc:picChg chg="add del mod">
          <ac:chgData name="Ana Maria Dragoi" userId="decad1078ed5bc81" providerId="LiveId" clId="{75E4AA23-A644-4B6C-8361-D2BB1430C36E}" dt="2022-07-21T13:55:39.651" v="484" actId="21"/>
          <ac:picMkLst>
            <pc:docMk/>
            <pc:sldMk cId="2979876663" sldId="268"/>
            <ac:picMk id="16" creationId="{15853557-DCF7-8FB7-F7F8-DC81AEB1A355}"/>
          </ac:picMkLst>
        </pc:picChg>
        <pc:picChg chg="del">
          <ac:chgData name="Ana Maria Dragoi" userId="decad1078ed5bc81" providerId="LiveId" clId="{75E4AA23-A644-4B6C-8361-D2BB1430C36E}" dt="2022-07-20T15:20:40.360" v="68" actId="21"/>
          <ac:picMkLst>
            <pc:docMk/>
            <pc:sldMk cId="2979876663" sldId="268"/>
            <ac:picMk id="17" creationId="{05ED5B1E-974F-476C-A3C9-572D3602E95E}"/>
          </ac:picMkLst>
        </pc:picChg>
        <pc:picChg chg="add mod">
          <ac:chgData name="Ana Maria Dragoi" userId="decad1078ed5bc81" providerId="LiveId" clId="{75E4AA23-A644-4B6C-8361-D2BB1430C36E}" dt="2022-07-21T14:13:53.655" v="721" actId="14100"/>
          <ac:picMkLst>
            <pc:docMk/>
            <pc:sldMk cId="2979876663" sldId="268"/>
            <ac:picMk id="18" creationId="{FE65794A-4167-E8A9-6B8B-38B7ACFE733E}"/>
          </ac:picMkLst>
        </pc:picChg>
        <pc:picChg chg="del">
          <ac:chgData name="Ana Maria Dragoi" userId="decad1078ed5bc81" providerId="LiveId" clId="{75E4AA23-A644-4B6C-8361-D2BB1430C36E}" dt="2022-07-20T15:21:06.090" v="73" actId="21"/>
          <ac:picMkLst>
            <pc:docMk/>
            <pc:sldMk cId="2979876663" sldId="268"/>
            <ac:picMk id="36" creationId="{F3CCCCDF-EA66-4F5E-98F3-A05239CBBAC4}"/>
          </ac:picMkLst>
        </pc:picChg>
        <pc:picChg chg="del">
          <ac:chgData name="Ana Maria Dragoi" userId="decad1078ed5bc81" providerId="LiveId" clId="{75E4AA23-A644-4B6C-8361-D2BB1430C36E}" dt="2022-07-20T15:21:16.116" v="75" actId="21"/>
          <ac:picMkLst>
            <pc:docMk/>
            <pc:sldMk cId="2979876663" sldId="268"/>
            <ac:picMk id="38" creationId="{8A6BB597-41F4-432E-8432-8F39511B2941}"/>
          </ac:picMkLst>
        </pc:picChg>
        <pc:picChg chg="del">
          <ac:chgData name="Ana Maria Dragoi" userId="decad1078ed5bc81" providerId="LiveId" clId="{75E4AA23-A644-4B6C-8361-D2BB1430C36E}" dt="2022-07-20T15:21:22.821" v="77" actId="21"/>
          <ac:picMkLst>
            <pc:docMk/>
            <pc:sldMk cId="2979876663" sldId="268"/>
            <ac:picMk id="40" creationId="{76B2FC80-9F3B-46D8-94D9-882D90A858F6}"/>
          </ac:picMkLst>
        </pc:picChg>
        <pc:picChg chg="add del mod">
          <ac:chgData name="Ana Maria Dragoi" userId="decad1078ed5bc81" providerId="LiveId" clId="{75E4AA23-A644-4B6C-8361-D2BB1430C36E}" dt="2022-07-21T13:55:34.035" v="482" actId="21"/>
          <ac:picMkLst>
            <pc:docMk/>
            <pc:sldMk cId="2979876663" sldId="268"/>
            <ac:picMk id="1026" creationId="{8E92DE16-159A-E2A8-3BFA-3E79123B9E91}"/>
          </ac:picMkLst>
        </pc:picChg>
        <pc:picChg chg="add del mod">
          <ac:chgData name="Ana Maria Dragoi" userId="decad1078ed5bc81" providerId="LiveId" clId="{75E4AA23-A644-4B6C-8361-D2BB1430C36E}" dt="2022-07-20T15:35:17.069" v="120" actId="21"/>
          <ac:picMkLst>
            <pc:docMk/>
            <pc:sldMk cId="2979876663" sldId="268"/>
            <ac:picMk id="1028" creationId="{DDD1042C-0D73-95A5-0DF7-95351C3292E3}"/>
          </ac:picMkLst>
        </pc:picChg>
        <pc:picChg chg="add del mod">
          <ac:chgData name="Ana Maria Dragoi" userId="decad1078ed5bc81" providerId="LiveId" clId="{75E4AA23-A644-4B6C-8361-D2BB1430C36E}" dt="2022-07-21T13:55:41.761" v="485" actId="21"/>
          <ac:picMkLst>
            <pc:docMk/>
            <pc:sldMk cId="2979876663" sldId="268"/>
            <ac:picMk id="1030" creationId="{E7B2BAA6-7C37-AD8D-854D-33D5F92876CC}"/>
          </ac:picMkLst>
        </pc:picChg>
        <pc:picChg chg="add del mod">
          <ac:chgData name="Ana Maria Dragoi" userId="decad1078ed5bc81" providerId="LiveId" clId="{75E4AA23-A644-4B6C-8361-D2BB1430C36E}" dt="2022-07-21T13:55:48.170" v="486" actId="21"/>
          <ac:picMkLst>
            <pc:docMk/>
            <pc:sldMk cId="2979876663" sldId="268"/>
            <ac:picMk id="1032" creationId="{DC637C69-07DF-C1F8-6BB9-0F0A54EF151F}"/>
          </ac:picMkLst>
        </pc:picChg>
        <pc:picChg chg="add del mod">
          <ac:chgData name="Ana Maria Dragoi" userId="decad1078ed5bc81" providerId="LiveId" clId="{75E4AA23-A644-4B6C-8361-D2BB1430C36E}" dt="2022-07-21T13:55:51.042" v="487" actId="21"/>
          <ac:picMkLst>
            <pc:docMk/>
            <pc:sldMk cId="2979876663" sldId="268"/>
            <ac:picMk id="1034" creationId="{836A6CBD-6E5D-2FB1-187A-DEFBE8DBA45F}"/>
          </ac:picMkLst>
        </pc:picChg>
      </pc:sldChg>
      <pc:sldChg chg="addSp delSp modSp del mod">
        <pc:chgData name="Ana Maria Dragoi" userId="decad1078ed5bc81" providerId="LiveId" clId="{75E4AA23-A644-4B6C-8361-D2BB1430C36E}" dt="2022-07-22T15:39:51.087" v="1205" actId="2696"/>
        <pc:sldMkLst>
          <pc:docMk/>
          <pc:sldMk cId="3891345585" sldId="270"/>
        </pc:sldMkLst>
        <pc:spChg chg="add del mod">
          <ac:chgData name="Ana Maria Dragoi" userId="decad1078ed5bc81" providerId="LiveId" clId="{75E4AA23-A644-4B6C-8361-D2BB1430C36E}" dt="2022-07-21T14:43:50.502" v="861" actId="21"/>
          <ac:spMkLst>
            <pc:docMk/>
            <pc:sldMk cId="3891345585" sldId="270"/>
            <ac:spMk id="3" creationId="{071F0465-2971-793F-FD7D-B0E3780026BF}"/>
          </ac:spMkLst>
        </pc:spChg>
        <pc:spChg chg="del">
          <ac:chgData name="Ana Maria Dragoi" userId="decad1078ed5bc81" providerId="LiveId" clId="{75E4AA23-A644-4B6C-8361-D2BB1430C36E}" dt="2022-07-21T14:43:56.429" v="862" actId="21"/>
          <ac:spMkLst>
            <pc:docMk/>
            <pc:sldMk cId="3891345585" sldId="270"/>
            <ac:spMk id="4" creationId="{0C329F70-04F7-4C70-BCF8-D4371F54EF2F}"/>
          </ac:spMkLst>
        </pc:spChg>
        <pc:spChg chg="del">
          <ac:chgData name="Ana Maria Dragoi" userId="decad1078ed5bc81" providerId="LiveId" clId="{75E4AA23-A644-4B6C-8361-D2BB1430C36E}" dt="2022-07-21T14:44:00.189" v="863" actId="21"/>
          <ac:spMkLst>
            <pc:docMk/>
            <pc:sldMk cId="3891345585" sldId="270"/>
            <ac:spMk id="5" creationId="{06A3302E-502D-4151-81C9-5FD6AF9596D6}"/>
          </ac:spMkLst>
        </pc:spChg>
        <pc:spChg chg="del">
          <ac:chgData name="Ana Maria Dragoi" userId="decad1078ed5bc81" providerId="LiveId" clId="{75E4AA23-A644-4B6C-8361-D2BB1430C36E}" dt="2022-07-21T15:16:32.379" v="1119" actId="21"/>
          <ac:spMkLst>
            <pc:docMk/>
            <pc:sldMk cId="3891345585" sldId="270"/>
            <ac:spMk id="6" creationId="{9ED907F8-C614-4D59-A03F-BF9CD5E35703}"/>
          </ac:spMkLst>
        </pc:spChg>
        <pc:spChg chg="mod">
          <ac:chgData name="Ana Maria Dragoi" userId="decad1078ed5bc81" providerId="LiveId" clId="{75E4AA23-A644-4B6C-8361-D2BB1430C36E}" dt="2022-07-21T15:03:44.704" v="990" actId="122"/>
          <ac:spMkLst>
            <pc:docMk/>
            <pc:sldMk cId="3891345585" sldId="270"/>
            <ac:spMk id="7" creationId="{4B18D636-CC10-4B1E-AA38-419DCCF2D9C9}"/>
          </ac:spMkLst>
        </pc:spChg>
        <pc:spChg chg="del">
          <ac:chgData name="Ana Maria Dragoi" userId="decad1078ed5bc81" providerId="LiveId" clId="{75E4AA23-A644-4B6C-8361-D2BB1430C36E}" dt="2022-07-21T14:44:14.484" v="866" actId="21"/>
          <ac:spMkLst>
            <pc:docMk/>
            <pc:sldMk cId="3891345585" sldId="270"/>
            <ac:spMk id="9" creationId="{0D098C43-2F2A-4100-89BC-5931039293FA}"/>
          </ac:spMkLst>
        </pc:spChg>
        <pc:spChg chg="del">
          <ac:chgData name="Ana Maria Dragoi" userId="decad1078ed5bc81" providerId="LiveId" clId="{75E4AA23-A644-4B6C-8361-D2BB1430C36E}" dt="2022-07-21T14:43:36.353" v="858" actId="21"/>
          <ac:spMkLst>
            <pc:docMk/>
            <pc:sldMk cId="3891345585" sldId="270"/>
            <ac:spMk id="10" creationId="{1DB251F7-EBE7-46AC-A920-FFE2C5AF68EA}"/>
          </ac:spMkLst>
        </pc:spChg>
        <pc:spChg chg="del">
          <ac:chgData name="Ana Maria Dragoi" userId="decad1078ed5bc81" providerId="LiveId" clId="{75E4AA23-A644-4B6C-8361-D2BB1430C36E}" dt="2022-07-21T14:44:04.906" v="864" actId="21"/>
          <ac:spMkLst>
            <pc:docMk/>
            <pc:sldMk cId="3891345585" sldId="270"/>
            <ac:spMk id="11" creationId="{60726BA7-44D6-4116-90E3-38325026EAAD}"/>
          </ac:spMkLst>
        </pc:spChg>
        <pc:spChg chg="del">
          <ac:chgData name="Ana Maria Dragoi" userId="decad1078ed5bc81" providerId="LiveId" clId="{75E4AA23-A644-4B6C-8361-D2BB1430C36E}" dt="2022-07-21T14:43:41.108" v="859" actId="21"/>
          <ac:spMkLst>
            <pc:docMk/>
            <pc:sldMk cId="3891345585" sldId="270"/>
            <ac:spMk id="12" creationId="{7FB7F30B-2A84-4C44-BC5A-E826ED6E74A2}"/>
          </ac:spMkLst>
        </pc:spChg>
        <pc:spChg chg="add del mod">
          <ac:chgData name="Ana Maria Dragoi" userId="decad1078ed5bc81" providerId="LiveId" clId="{75E4AA23-A644-4B6C-8361-D2BB1430C36E}" dt="2022-07-21T14:43:46.667" v="860" actId="21"/>
          <ac:spMkLst>
            <pc:docMk/>
            <pc:sldMk cId="3891345585" sldId="270"/>
            <ac:spMk id="13" creationId="{F4E8BAE9-7876-28E7-AB1E-57A4C8FBAF01}"/>
          </ac:spMkLst>
        </pc:spChg>
        <pc:spChg chg="add del mod">
          <ac:chgData name="Ana Maria Dragoi" userId="decad1078ed5bc81" providerId="LiveId" clId="{75E4AA23-A644-4B6C-8361-D2BB1430C36E}" dt="2022-07-21T14:44:09.778" v="865" actId="21"/>
          <ac:spMkLst>
            <pc:docMk/>
            <pc:sldMk cId="3891345585" sldId="270"/>
            <ac:spMk id="15" creationId="{1BAD8AA0-538F-BC71-B387-DA5A32184A4D}"/>
          </ac:spMkLst>
        </pc:spChg>
        <pc:spChg chg="add del mod">
          <ac:chgData name="Ana Maria Dragoi" userId="decad1078ed5bc81" providerId="LiveId" clId="{75E4AA23-A644-4B6C-8361-D2BB1430C36E}" dt="2022-07-21T14:46:04.453" v="897" actId="21"/>
          <ac:spMkLst>
            <pc:docMk/>
            <pc:sldMk cId="3891345585" sldId="270"/>
            <ac:spMk id="17" creationId="{24448665-11E2-5481-3689-506A7302BFC5}"/>
          </ac:spMkLst>
        </pc:spChg>
        <pc:spChg chg="add del mod">
          <ac:chgData name="Ana Maria Dragoi" userId="decad1078ed5bc81" providerId="LiveId" clId="{75E4AA23-A644-4B6C-8361-D2BB1430C36E}" dt="2022-07-21T14:46:09.354" v="898" actId="21"/>
          <ac:spMkLst>
            <pc:docMk/>
            <pc:sldMk cId="3891345585" sldId="270"/>
            <ac:spMk id="19" creationId="{228FA0B1-BF7F-C4D4-7EA0-F33B82C17B04}"/>
          </ac:spMkLst>
        </pc:spChg>
        <pc:spChg chg="add mod">
          <ac:chgData name="Ana Maria Dragoi" userId="decad1078ed5bc81" providerId="LiveId" clId="{75E4AA23-A644-4B6C-8361-D2BB1430C36E}" dt="2022-07-21T15:03:52.601" v="991" actId="1076"/>
          <ac:spMkLst>
            <pc:docMk/>
            <pc:sldMk cId="3891345585" sldId="270"/>
            <ac:spMk id="20" creationId="{293E3FF2-D4DA-F3E3-C3CF-18CD57A737B8}"/>
          </ac:spMkLst>
        </pc:spChg>
        <pc:spChg chg="add del mod">
          <ac:chgData name="Ana Maria Dragoi" userId="decad1078ed5bc81" providerId="LiveId" clId="{75E4AA23-A644-4B6C-8361-D2BB1430C36E}" dt="2022-07-21T14:46:19.596" v="901"/>
          <ac:spMkLst>
            <pc:docMk/>
            <pc:sldMk cId="3891345585" sldId="270"/>
            <ac:spMk id="28" creationId="{4CF609CB-F469-9A08-73BA-12BA8859F537}"/>
          </ac:spMkLst>
        </pc:spChg>
        <pc:picChg chg="add del mod">
          <ac:chgData name="Ana Maria Dragoi" userId="decad1078ed5bc81" providerId="LiveId" clId="{75E4AA23-A644-4B6C-8361-D2BB1430C36E}" dt="2022-07-21T14:56:39.149" v="944" actId="21"/>
          <ac:picMkLst>
            <pc:docMk/>
            <pc:sldMk cId="3891345585" sldId="270"/>
            <ac:picMk id="29" creationId="{19192DFD-3D9D-904E-5F0A-A6F7A9E6F26A}"/>
          </ac:picMkLst>
        </pc:picChg>
        <pc:picChg chg="add del mod">
          <ac:chgData name="Ana Maria Dragoi" userId="decad1078ed5bc81" providerId="LiveId" clId="{75E4AA23-A644-4B6C-8361-D2BB1430C36E}" dt="2022-07-21T15:02:49.920" v="980" actId="21"/>
          <ac:picMkLst>
            <pc:docMk/>
            <pc:sldMk cId="3891345585" sldId="270"/>
            <ac:picMk id="2050" creationId="{3B0BFB61-D24A-43FE-B12A-9CF2FABA0DEE}"/>
          </ac:picMkLst>
        </pc:picChg>
        <pc:picChg chg="add mod">
          <ac:chgData name="Ana Maria Dragoi" userId="decad1078ed5bc81" providerId="LiveId" clId="{75E4AA23-A644-4B6C-8361-D2BB1430C36E}" dt="2022-07-21T15:04:51.771" v="996" actId="1076"/>
          <ac:picMkLst>
            <pc:docMk/>
            <pc:sldMk cId="3891345585" sldId="270"/>
            <ac:picMk id="2052" creationId="{D1A69E0B-4E18-50D8-C865-C6F4C6D217F8}"/>
          </ac:picMkLst>
        </pc:picChg>
      </pc:sldChg>
      <pc:sldChg chg="addSp delSp modSp mod">
        <pc:chgData name="Ana Maria Dragoi" userId="decad1078ed5bc81" providerId="LiveId" clId="{75E4AA23-A644-4B6C-8361-D2BB1430C36E}" dt="2022-07-21T14:59:54.782" v="965" actId="1076"/>
        <pc:sldMkLst>
          <pc:docMk/>
          <pc:sldMk cId="2624630061" sldId="272"/>
        </pc:sldMkLst>
        <pc:spChg chg="del">
          <ac:chgData name="Ana Maria Dragoi" userId="decad1078ed5bc81" providerId="LiveId" clId="{75E4AA23-A644-4B6C-8361-D2BB1430C36E}" dt="2022-07-21T14:52:39.802" v="936" actId="21"/>
          <ac:spMkLst>
            <pc:docMk/>
            <pc:sldMk cId="2624630061" sldId="272"/>
            <ac:spMk id="2" creationId="{81FCAF0A-629F-4EC6-B3E6-563ED999F360}"/>
          </ac:spMkLst>
        </pc:spChg>
        <pc:spChg chg="mod">
          <ac:chgData name="Ana Maria Dragoi" userId="decad1078ed5bc81" providerId="LiveId" clId="{75E4AA23-A644-4B6C-8361-D2BB1430C36E}" dt="2022-07-21T14:35:49.595" v="832" actId="20577"/>
          <ac:spMkLst>
            <pc:docMk/>
            <pc:sldMk cId="2624630061" sldId="272"/>
            <ac:spMk id="3" creationId="{FAD72D26-24EF-4CBD-9431-A558CB7CA906}"/>
          </ac:spMkLst>
        </pc:spChg>
        <pc:spChg chg="del">
          <ac:chgData name="Ana Maria Dragoi" userId="decad1078ed5bc81" providerId="LiveId" clId="{75E4AA23-A644-4B6C-8361-D2BB1430C36E}" dt="2022-07-21T14:52:31.951" v="935" actId="21"/>
          <ac:spMkLst>
            <pc:docMk/>
            <pc:sldMk cId="2624630061" sldId="272"/>
            <ac:spMk id="6" creationId="{5E5CAC52-3FD1-464A-805A-B8F7AF04574A}"/>
          </ac:spMkLst>
        </pc:spChg>
        <pc:spChg chg="del">
          <ac:chgData name="Ana Maria Dragoi" userId="decad1078ed5bc81" providerId="LiveId" clId="{75E4AA23-A644-4B6C-8361-D2BB1430C36E}" dt="2022-07-21T14:52:43.115" v="937" actId="21"/>
          <ac:spMkLst>
            <pc:docMk/>
            <pc:sldMk cId="2624630061" sldId="272"/>
            <ac:spMk id="7" creationId="{920A7C57-D6C5-4BA0-AB3C-41D4E3436B0E}"/>
          </ac:spMkLst>
        </pc:spChg>
        <pc:spChg chg="add del mod">
          <ac:chgData name="Ana Maria Dragoi" userId="decad1078ed5bc81" providerId="LiveId" clId="{75E4AA23-A644-4B6C-8361-D2BB1430C36E}" dt="2022-07-21T14:36:19.228" v="834" actId="21"/>
          <ac:spMkLst>
            <pc:docMk/>
            <pc:sldMk cId="2624630061" sldId="272"/>
            <ac:spMk id="8" creationId="{898E2EA9-9F76-5E2D-DD15-ECB01A76EA74}"/>
          </ac:spMkLst>
        </pc:spChg>
        <pc:spChg chg="add mod">
          <ac:chgData name="Ana Maria Dragoi" userId="decad1078ed5bc81" providerId="LiveId" clId="{75E4AA23-A644-4B6C-8361-D2BB1430C36E}" dt="2022-07-21T14:59:54.782" v="965" actId="1076"/>
          <ac:spMkLst>
            <pc:docMk/>
            <pc:sldMk cId="2624630061" sldId="272"/>
            <ac:spMk id="9" creationId="{E8F7679F-B374-F099-065C-7E7A89A02EAA}"/>
          </ac:spMkLst>
        </pc:spChg>
        <pc:graphicFrameChg chg="del mod">
          <ac:chgData name="Ana Maria Dragoi" userId="decad1078ed5bc81" providerId="LiveId" clId="{75E4AA23-A644-4B6C-8361-D2BB1430C36E}" dt="2022-07-21T14:36:12.191" v="833" actId="21"/>
          <ac:graphicFrameMkLst>
            <pc:docMk/>
            <pc:sldMk cId="2624630061" sldId="272"/>
            <ac:graphicFrameMk id="4" creationId="{93897051-DA8D-4072-A594-51769F8D52F5}"/>
          </ac:graphicFrameMkLst>
        </pc:graphicFrameChg>
        <pc:picChg chg="add del mod">
          <ac:chgData name="Ana Maria Dragoi" userId="decad1078ed5bc81" providerId="LiveId" clId="{75E4AA23-A644-4B6C-8361-D2BB1430C36E}" dt="2022-07-21T14:51:28.727" v="925" actId="21"/>
          <ac:picMkLst>
            <pc:docMk/>
            <pc:sldMk cId="2624630061" sldId="272"/>
            <ac:picMk id="10" creationId="{A2BC8F5D-FA09-F198-4987-EFE8D7FA4AAC}"/>
          </ac:picMkLst>
        </pc:picChg>
        <pc:picChg chg="add mod">
          <ac:chgData name="Ana Maria Dragoi" userId="decad1078ed5bc81" providerId="LiveId" clId="{75E4AA23-A644-4B6C-8361-D2BB1430C36E}" dt="2022-07-21T14:52:58.426" v="940" actId="1076"/>
          <ac:picMkLst>
            <pc:docMk/>
            <pc:sldMk cId="2624630061" sldId="272"/>
            <ac:picMk id="1026" creationId="{E2799B10-2827-0A1A-56AD-4917D68A3711}"/>
          </ac:picMkLst>
        </pc:picChg>
      </pc:sldChg>
      <pc:sldChg chg="modSp mod">
        <pc:chgData name="Ana Maria Dragoi" userId="decad1078ed5bc81" providerId="LiveId" clId="{75E4AA23-A644-4B6C-8361-D2BB1430C36E}" dt="2022-07-20T15:00:04.218" v="0" actId="313"/>
        <pc:sldMkLst>
          <pc:docMk/>
          <pc:sldMk cId="395518310" sldId="279"/>
        </pc:sldMkLst>
        <pc:spChg chg="mod">
          <ac:chgData name="Ana Maria Dragoi" userId="decad1078ed5bc81" providerId="LiveId" clId="{75E4AA23-A644-4B6C-8361-D2BB1430C36E}" dt="2022-07-20T15:00:04.218" v="0" actId="313"/>
          <ac:spMkLst>
            <pc:docMk/>
            <pc:sldMk cId="395518310" sldId="279"/>
            <ac:spMk id="9" creationId="{5B1394BD-38EE-376B-C0C7-E742CF59AF4B}"/>
          </ac:spMkLst>
        </pc:spChg>
      </pc:sldChg>
      <pc:sldChg chg="addSp delSp modSp mod setBg">
        <pc:chgData name="Ana Maria Dragoi" userId="decad1078ed5bc81" providerId="LiveId" clId="{75E4AA23-A644-4B6C-8361-D2BB1430C36E}" dt="2022-07-21T15:16:25.944" v="1118" actId="21"/>
        <pc:sldMkLst>
          <pc:docMk/>
          <pc:sldMk cId="1420547054" sldId="281"/>
        </pc:sldMkLst>
        <pc:spChg chg="add del mod">
          <ac:chgData name="Ana Maria Dragoi" userId="decad1078ed5bc81" providerId="LiveId" clId="{75E4AA23-A644-4B6C-8361-D2BB1430C36E}" dt="2022-07-21T15:06:41.582" v="1019" actId="21"/>
          <ac:spMkLst>
            <pc:docMk/>
            <pc:sldMk cId="1420547054" sldId="281"/>
            <ac:spMk id="3" creationId="{DC3CD27B-27C6-728D-A4F5-562A351A294C}"/>
          </ac:spMkLst>
        </pc:spChg>
        <pc:spChg chg="add del mod">
          <ac:chgData name="Ana Maria Dragoi" userId="decad1078ed5bc81" providerId="LiveId" clId="{75E4AA23-A644-4B6C-8361-D2BB1430C36E}" dt="2022-07-21T15:06:50.606" v="1021" actId="21"/>
          <ac:spMkLst>
            <pc:docMk/>
            <pc:sldMk cId="1420547054" sldId="281"/>
            <ac:spMk id="5" creationId="{AF292950-E571-DEA4-9983-141F59F3E27B}"/>
          </ac:spMkLst>
        </pc:spChg>
        <pc:spChg chg="mod">
          <ac:chgData name="Ana Maria Dragoi" userId="decad1078ed5bc81" providerId="LiveId" clId="{75E4AA23-A644-4B6C-8361-D2BB1430C36E}" dt="2022-07-21T15:10:49.231" v="1059"/>
          <ac:spMkLst>
            <pc:docMk/>
            <pc:sldMk cId="1420547054" sldId="281"/>
            <ac:spMk id="7" creationId="{47788B34-4190-4916-9048-47720EA5ABF1}"/>
          </ac:spMkLst>
        </pc:spChg>
        <pc:spChg chg="del">
          <ac:chgData name="Ana Maria Dragoi" userId="decad1078ed5bc81" providerId="LiveId" clId="{75E4AA23-A644-4B6C-8361-D2BB1430C36E}" dt="2022-07-21T15:06:47.526" v="1020" actId="21"/>
          <ac:spMkLst>
            <pc:docMk/>
            <pc:sldMk cId="1420547054" sldId="281"/>
            <ac:spMk id="8" creationId="{ABA415A0-3B77-43FB-A408-5F1DA4B0AAFA}"/>
          </ac:spMkLst>
        </pc:spChg>
        <pc:spChg chg="del">
          <ac:chgData name="Ana Maria Dragoi" userId="decad1078ed5bc81" providerId="LiveId" clId="{75E4AA23-A644-4B6C-8361-D2BB1430C36E}" dt="2022-07-21T15:06:36.431" v="1018" actId="21"/>
          <ac:spMkLst>
            <pc:docMk/>
            <pc:sldMk cId="1420547054" sldId="281"/>
            <ac:spMk id="9" creationId="{8598ECEC-4413-4244-8F21-0076EC511806}"/>
          </ac:spMkLst>
        </pc:spChg>
        <pc:spChg chg="del">
          <ac:chgData name="Ana Maria Dragoi" userId="decad1078ed5bc81" providerId="LiveId" clId="{75E4AA23-A644-4B6C-8361-D2BB1430C36E}" dt="2022-07-21T15:07:17.880" v="1026" actId="21"/>
          <ac:spMkLst>
            <pc:docMk/>
            <pc:sldMk cId="1420547054" sldId="281"/>
            <ac:spMk id="10" creationId="{34A9BC34-CFDB-4D7A-8D6C-1CE608D0909F}"/>
          </ac:spMkLst>
        </pc:spChg>
        <pc:spChg chg="del">
          <ac:chgData name="Ana Maria Dragoi" userId="decad1078ed5bc81" providerId="LiveId" clId="{75E4AA23-A644-4B6C-8361-D2BB1430C36E}" dt="2022-07-21T15:07:23.729" v="1028" actId="21"/>
          <ac:spMkLst>
            <pc:docMk/>
            <pc:sldMk cId="1420547054" sldId="281"/>
            <ac:spMk id="11" creationId="{1D014E48-5DD9-49CE-AD5B-0FEF69204F68}"/>
          </ac:spMkLst>
        </pc:spChg>
        <pc:spChg chg="del">
          <ac:chgData name="Ana Maria Dragoi" userId="decad1078ed5bc81" providerId="LiveId" clId="{75E4AA23-A644-4B6C-8361-D2BB1430C36E}" dt="2022-07-21T15:06:56.029" v="1022" actId="21"/>
          <ac:spMkLst>
            <pc:docMk/>
            <pc:sldMk cId="1420547054" sldId="281"/>
            <ac:spMk id="12" creationId="{3A63626D-0E6E-4023-ABFC-A744C9862159}"/>
          </ac:spMkLst>
        </pc:spChg>
        <pc:spChg chg="del">
          <ac:chgData name="Ana Maria Dragoi" userId="decad1078ed5bc81" providerId="LiveId" clId="{75E4AA23-A644-4B6C-8361-D2BB1430C36E}" dt="2022-07-21T15:07:11.218" v="1024" actId="21"/>
          <ac:spMkLst>
            <pc:docMk/>
            <pc:sldMk cId="1420547054" sldId="281"/>
            <ac:spMk id="13" creationId="{258E9390-685C-4BAD-BFAD-EC56E81C4745}"/>
          </ac:spMkLst>
        </pc:spChg>
        <pc:spChg chg="del mod">
          <ac:chgData name="Ana Maria Dragoi" userId="decad1078ed5bc81" providerId="LiveId" clId="{75E4AA23-A644-4B6C-8361-D2BB1430C36E}" dt="2022-07-21T15:07:32.888" v="1031" actId="21"/>
          <ac:spMkLst>
            <pc:docMk/>
            <pc:sldMk cId="1420547054" sldId="281"/>
            <ac:spMk id="14" creationId="{D236478C-E242-44E0-8357-C72C9B588CA7}"/>
          </ac:spMkLst>
        </pc:spChg>
        <pc:spChg chg="del">
          <ac:chgData name="Ana Maria Dragoi" userId="decad1078ed5bc81" providerId="LiveId" clId="{75E4AA23-A644-4B6C-8361-D2BB1430C36E}" dt="2022-07-21T15:07:36.904" v="1032" actId="21"/>
          <ac:spMkLst>
            <pc:docMk/>
            <pc:sldMk cId="1420547054" sldId="281"/>
            <ac:spMk id="15" creationId="{65A6DC02-681E-4AF7-AC6E-57CDDB2FBA28}"/>
          </ac:spMkLst>
        </pc:spChg>
        <pc:spChg chg="del mod ord">
          <ac:chgData name="Ana Maria Dragoi" userId="decad1078ed5bc81" providerId="LiveId" clId="{75E4AA23-A644-4B6C-8361-D2BB1430C36E}" dt="2022-07-21T15:16:25.944" v="1118" actId="21"/>
          <ac:spMkLst>
            <pc:docMk/>
            <pc:sldMk cId="1420547054" sldId="281"/>
            <ac:spMk id="16" creationId="{CF0A8666-4477-461C-A79D-E91232EE973E}"/>
          </ac:spMkLst>
        </pc:spChg>
        <pc:spChg chg="add del mod">
          <ac:chgData name="Ana Maria Dragoi" userId="decad1078ed5bc81" providerId="LiveId" clId="{75E4AA23-A644-4B6C-8361-D2BB1430C36E}" dt="2022-07-21T15:07:00.128" v="1023" actId="21"/>
          <ac:spMkLst>
            <pc:docMk/>
            <pc:sldMk cId="1420547054" sldId="281"/>
            <ac:spMk id="17" creationId="{C880EE67-03DE-920C-6BB1-FD50C74F051E}"/>
          </ac:spMkLst>
        </pc:spChg>
        <pc:spChg chg="add del mod">
          <ac:chgData name="Ana Maria Dragoi" userId="decad1078ed5bc81" providerId="LiveId" clId="{75E4AA23-A644-4B6C-8361-D2BB1430C36E}" dt="2022-07-21T15:07:13.975" v="1025" actId="21"/>
          <ac:spMkLst>
            <pc:docMk/>
            <pc:sldMk cId="1420547054" sldId="281"/>
            <ac:spMk id="19" creationId="{F7FDE623-2FE7-9601-4902-AD7B645625C1}"/>
          </ac:spMkLst>
        </pc:spChg>
        <pc:spChg chg="add del mod">
          <ac:chgData name="Ana Maria Dragoi" userId="decad1078ed5bc81" providerId="LiveId" clId="{75E4AA23-A644-4B6C-8361-D2BB1430C36E}" dt="2022-07-21T15:07:20.425" v="1027" actId="21"/>
          <ac:spMkLst>
            <pc:docMk/>
            <pc:sldMk cId="1420547054" sldId="281"/>
            <ac:spMk id="21" creationId="{83AB05D2-0343-F492-94D4-882CA1CAE759}"/>
          </ac:spMkLst>
        </pc:spChg>
        <pc:spChg chg="add del mod">
          <ac:chgData name="Ana Maria Dragoi" userId="decad1078ed5bc81" providerId="LiveId" clId="{75E4AA23-A644-4B6C-8361-D2BB1430C36E}" dt="2022-07-21T15:07:27.267" v="1029" actId="21"/>
          <ac:spMkLst>
            <pc:docMk/>
            <pc:sldMk cId="1420547054" sldId="281"/>
            <ac:spMk id="23" creationId="{36AB4510-163C-A720-0D88-1046AD31ECA5}"/>
          </ac:spMkLst>
        </pc:spChg>
        <pc:spChg chg="add mod">
          <ac:chgData name="Ana Maria Dragoi" userId="decad1078ed5bc81" providerId="LiveId" clId="{75E4AA23-A644-4B6C-8361-D2BB1430C36E}" dt="2022-07-21T15:10:59.623" v="1064" actId="20577"/>
          <ac:spMkLst>
            <pc:docMk/>
            <pc:sldMk cId="1420547054" sldId="281"/>
            <ac:spMk id="24" creationId="{0074D029-C1A6-43C2-6CF7-AE837EDA6574}"/>
          </ac:spMkLst>
        </pc:spChg>
        <pc:spChg chg="add">
          <ac:chgData name="Ana Maria Dragoi" userId="decad1078ed5bc81" providerId="LiveId" clId="{75E4AA23-A644-4B6C-8361-D2BB1430C36E}" dt="2022-07-21T15:09:17.200" v="1042" actId="26606"/>
          <ac:spMkLst>
            <pc:docMk/>
            <pc:sldMk cId="1420547054" sldId="281"/>
            <ac:spMk id="36" creationId="{A5931BE0-4B93-4D6C-878E-ACC59D6B4587}"/>
          </ac:spMkLst>
        </pc:spChg>
        <pc:grpChg chg="add">
          <ac:chgData name="Ana Maria Dragoi" userId="decad1078ed5bc81" providerId="LiveId" clId="{75E4AA23-A644-4B6C-8361-D2BB1430C36E}" dt="2022-07-21T15:09:17.200" v="1042" actId="26606"/>
          <ac:grpSpMkLst>
            <pc:docMk/>
            <pc:sldMk cId="1420547054" sldId="281"/>
            <ac:grpSpMk id="30" creationId="{3BDBC526-6DCD-4FF6-8395-D8C22E46E527}"/>
          </ac:grpSpMkLst>
        </pc:grpChg>
        <pc:picChg chg="add mod">
          <ac:chgData name="Ana Maria Dragoi" userId="decad1078ed5bc81" providerId="LiveId" clId="{75E4AA23-A644-4B6C-8361-D2BB1430C36E}" dt="2022-07-21T15:10:01.270" v="1051" actId="1076"/>
          <ac:picMkLst>
            <pc:docMk/>
            <pc:sldMk cId="1420547054" sldId="281"/>
            <ac:picMk id="25" creationId="{84549D9A-A57E-B032-1A64-C73A59BA930A}"/>
          </ac:picMkLst>
        </pc:picChg>
      </pc:sldChg>
      <pc:sldChg chg="modSp mod">
        <pc:chgData name="Ana Maria Dragoi" userId="decad1078ed5bc81" providerId="LiveId" clId="{75E4AA23-A644-4B6C-8361-D2BB1430C36E}" dt="2022-08-08T14:49:05.129" v="1366" actId="1038"/>
        <pc:sldMkLst>
          <pc:docMk/>
          <pc:sldMk cId="560021826" sldId="317"/>
        </pc:sldMkLst>
        <pc:spChg chg="mod">
          <ac:chgData name="Ana Maria Dragoi" userId="decad1078ed5bc81" providerId="LiveId" clId="{75E4AA23-A644-4B6C-8361-D2BB1430C36E}" dt="2022-08-08T14:36:24.013" v="1364" actId="27636"/>
          <ac:spMkLst>
            <pc:docMk/>
            <pc:sldMk cId="560021826" sldId="317"/>
            <ac:spMk id="15" creationId="{40F1DF5B-353A-4270-8C10-6A1509441174}"/>
          </ac:spMkLst>
        </pc:spChg>
        <pc:picChg chg="mod">
          <ac:chgData name="Ana Maria Dragoi" userId="decad1078ed5bc81" providerId="LiveId" clId="{75E4AA23-A644-4B6C-8361-D2BB1430C36E}" dt="2022-08-08T14:49:05.129" v="1366" actId="1038"/>
          <ac:picMkLst>
            <pc:docMk/>
            <pc:sldMk cId="560021826" sldId="317"/>
            <ac:picMk id="8" creationId="{5FED7C55-F545-49A1-90FD-D853A25AB453}"/>
          </ac:picMkLst>
        </pc:picChg>
      </pc:sldChg>
      <pc:sldChg chg="addSp delSp modSp mod setBg">
        <pc:chgData name="Ana Maria Dragoi" userId="decad1078ed5bc81" providerId="LiveId" clId="{75E4AA23-A644-4B6C-8361-D2BB1430C36E}" dt="2022-08-02T08:42:44.930" v="1231" actId="14100"/>
        <pc:sldMkLst>
          <pc:docMk/>
          <pc:sldMk cId="3521561301" sldId="321"/>
        </pc:sldMkLst>
        <pc:spChg chg="add del mod">
          <ac:chgData name="Ana Maria Dragoi" userId="decad1078ed5bc81" providerId="LiveId" clId="{75E4AA23-A644-4B6C-8361-D2BB1430C36E}" dt="2022-07-21T15:11:23.678" v="1066" actId="21"/>
          <ac:spMkLst>
            <pc:docMk/>
            <pc:sldMk cId="3521561301" sldId="321"/>
            <ac:spMk id="3" creationId="{5EF77D56-974C-C2F3-6567-5BEE4AA0D830}"/>
          </ac:spMkLst>
        </pc:spChg>
        <pc:spChg chg="del mod">
          <ac:chgData name="Ana Maria Dragoi" userId="decad1078ed5bc81" providerId="LiveId" clId="{75E4AA23-A644-4B6C-8361-D2BB1430C36E}" dt="2022-07-21T15:16:20.881" v="1117" actId="21"/>
          <ac:spMkLst>
            <pc:docMk/>
            <pc:sldMk cId="3521561301" sldId="321"/>
            <ac:spMk id="4" creationId="{0C329F70-04F7-4C70-BCF8-D4371F54EF2F}"/>
          </ac:spMkLst>
        </pc:spChg>
        <pc:spChg chg="del mod">
          <ac:chgData name="Ana Maria Dragoi" userId="decad1078ed5bc81" providerId="LiveId" clId="{75E4AA23-A644-4B6C-8361-D2BB1430C36E}" dt="2022-07-21T15:16:11.157" v="1116" actId="21"/>
          <ac:spMkLst>
            <pc:docMk/>
            <pc:sldMk cId="3521561301" sldId="321"/>
            <ac:spMk id="5" creationId="{06A3302E-502D-4151-81C9-5FD6AF9596D6}"/>
          </ac:spMkLst>
        </pc:spChg>
        <pc:spChg chg="add del mod">
          <ac:chgData name="Ana Maria Dragoi" userId="decad1078ed5bc81" providerId="LiveId" clId="{75E4AA23-A644-4B6C-8361-D2BB1430C36E}" dt="2022-08-02T08:42:10.112" v="1227" actId="21"/>
          <ac:spMkLst>
            <pc:docMk/>
            <pc:sldMk cId="3521561301" sldId="321"/>
            <ac:spMk id="5" creationId="{59FD26C6-8595-2B2E-6208-0EDCABC0BD22}"/>
          </ac:spMkLst>
        </pc:spChg>
        <pc:spChg chg="del mod">
          <ac:chgData name="Ana Maria Dragoi" userId="decad1078ed5bc81" providerId="LiveId" clId="{75E4AA23-A644-4B6C-8361-D2BB1430C36E}" dt="2022-07-21T15:16:05.003" v="1115" actId="21"/>
          <ac:spMkLst>
            <pc:docMk/>
            <pc:sldMk cId="3521561301" sldId="321"/>
            <ac:spMk id="6" creationId="{9ED907F8-C614-4D59-A03F-BF9CD5E35703}"/>
          </ac:spMkLst>
        </pc:spChg>
        <pc:spChg chg="add del mod">
          <ac:chgData name="Ana Maria Dragoi" userId="decad1078ed5bc81" providerId="LiveId" clId="{75E4AA23-A644-4B6C-8361-D2BB1430C36E}" dt="2022-07-21T15:13:03.935" v="1099" actId="26606"/>
          <ac:spMkLst>
            <pc:docMk/>
            <pc:sldMk cId="3521561301" sldId="321"/>
            <ac:spMk id="7" creationId="{780A6D1C-0B0E-9EAB-11E7-8689BA2E5403}"/>
          </ac:spMkLst>
        </pc:spChg>
        <pc:spChg chg="add del mod">
          <ac:chgData name="Ana Maria Dragoi" userId="decad1078ed5bc81" providerId="LiveId" clId="{75E4AA23-A644-4B6C-8361-D2BB1430C36E}" dt="2022-07-21T15:12:18.277" v="1088" actId="21"/>
          <ac:spMkLst>
            <pc:docMk/>
            <pc:sldMk cId="3521561301" sldId="321"/>
            <ac:spMk id="9" creationId="{8F996D7F-038A-40F9-58E1-97B48AC1AADF}"/>
          </ac:spMkLst>
        </pc:spChg>
        <pc:spChg chg="del mod">
          <ac:chgData name="Ana Maria Dragoi" userId="decad1078ed5bc81" providerId="LiveId" clId="{75E4AA23-A644-4B6C-8361-D2BB1430C36E}" dt="2022-08-02T08:42:06.005" v="1226" actId="21"/>
          <ac:spMkLst>
            <pc:docMk/>
            <pc:sldMk cId="3521561301" sldId="321"/>
            <ac:spMk id="11" creationId="{581E8936-2270-47FE-94A4-398CB123EF90}"/>
          </ac:spMkLst>
        </pc:spChg>
        <pc:spChg chg="del">
          <ac:chgData name="Ana Maria Dragoi" userId="decad1078ed5bc81" providerId="LiveId" clId="{75E4AA23-A644-4B6C-8361-D2BB1430C36E}" dt="2022-07-21T15:11:16.313" v="1065" actId="21"/>
          <ac:spMkLst>
            <pc:docMk/>
            <pc:sldMk cId="3521561301" sldId="321"/>
            <ac:spMk id="13" creationId="{C0287FEC-3826-4868-8D93-52429C6156F5}"/>
          </ac:spMkLst>
        </pc:spChg>
        <pc:spChg chg="add del">
          <ac:chgData name="Ana Maria Dragoi" userId="decad1078ed5bc81" providerId="LiveId" clId="{75E4AA23-A644-4B6C-8361-D2BB1430C36E}" dt="2022-07-21T15:13:03.918" v="1098" actId="26606"/>
          <ac:spMkLst>
            <pc:docMk/>
            <pc:sldMk cId="3521561301" sldId="321"/>
            <ac:spMk id="22" creationId="{A5931BE0-4B93-4D6C-878E-ACC59D6B4587}"/>
          </ac:spMkLst>
        </pc:spChg>
        <pc:spChg chg="add del">
          <ac:chgData name="Ana Maria Dragoi" userId="decad1078ed5bc81" providerId="LiveId" clId="{75E4AA23-A644-4B6C-8361-D2BB1430C36E}" dt="2022-07-21T15:12:34.158" v="1090" actId="26606"/>
          <ac:spMkLst>
            <pc:docMk/>
            <pc:sldMk cId="3521561301" sldId="321"/>
            <ac:spMk id="23" creationId="{60B7752B-728D-4CA3-8923-C4F7F77029E3}"/>
          </ac:spMkLst>
        </pc:spChg>
        <pc:spChg chg="add del">
          <ac:chgData name="Ana Maria Dragoi" userId="decad1078ed5bc81" providerId="LiveId" clId="{75E4AA23-A644-4B6C-8361-D2BB1430C36E}" dt="2022-07-21T15:13:03.918" v="1098" actId="26606"/>
          <ac:spMkLst>
            <pc:docMk/>
            <pc:sldMk cId="3521561301" sldId="321"/>
            <ac:spMk id="24" creationId="{504E6BD3-B518-46A4-9CC0-30D09555230F}"/>
          </ac:spMkLst>
        </pc:spChg>
        <pc:spChg chg="add del">
          <ac:chgData name="Ana Maria Dragoi" userId="decad1078ed5bc81" providerId="LiveId" clId="{75E4AA23-A644-4B6C-8361-D2BB1430C36E}" dt="2022-07-21T15:12:34.158" v="1090" actId="26606"/>
          <ac:spMkLst>
            <pc:docMk/>
            <pc:sldMk cId="3521561301" sldId="321"/>
            <ac:spMk id="25" creationId="{AFF323B2-FCDB-4497-8AF0-2F7A3C881B85}"/>
          </ac:spMkLst>
        </pc:spChg>
        <pc:spChg chg="add del">
          <ac:chgData name="Ana Maria Dragoi" userId="decad1078ed5bc81" providerId="LiveId" clId="{75E4AA23-A644-4B6C-8361-D2BB1430C36E}" dt="2022-07-21T15:13:03.918" v="1098" actId="26606"/>
          <ac:spMkLst>
            <pc:docMk/>
            <pc:sldMk cId="3521561301" sldId="321"/>
            <ac:spMk id="30" creationId="{A0DAEA90-11E9-4069-BC2C-6F65C6C1C3E8}"/>
          </ac:spMkLst>
        </pc:spChg>
        <pc:spChg chg="add del">
          <ac:chgData name="Ana Maria Dragoi" userId="decad1078ed5bc81" providerId="LiveId" clId="{75E4AA23-A644-4B6C-8361-D2BB1430C36E}" dt="2022-07-21T15:13:03.918" v="1098" actId="26606"/>
          <ac:spMkLst>
            <pc:docMk/>
            <pc:sldMk cId="3521561301" sldId="321"/>
            <ac:spMk id="34" creationId="{D9DE43D0-73AC-46B4-A39F-E66967A1F9B4}"/>
          </ac:spMkLst>
        </pc:spChg>
        <pc:spChg chg="add del">
          <ac:chgData name="Ana Maria Dragoi" userId="decad1078ed5bc81" providerId="LiveId" clId="{75E4AA23-A644-4B6C-8361-D2BB1430C36E}" dt="2022-07-21T15:12:36.468" v="1092" actId="26606"/>
          <ac:spMkLst>
            <pc:docMk/>
            <pc:sldMk cId="3521561301" sldId="321"/>
            <ac:spMk id="41" creationId="{60B7752B-728D-4CA3-8923-C4F7F77029E3}"/>
          </ac:spMkLst>
        </pc:spChg>
        <pc:spChg chg="add del">
          <ac:chgData name="Ana Maria Dragoi" userId="decad1078ed5bc81" providerId="LiveId" clId="{75E4AA23-A644-4B6C-8361-D2BB1430C36E}" dt="2022-07-21T15:12:36.468" v="1092" actId="26606"/>
          <ac:spMkLst>
            <pc:docMk/>
            <pc:sldMk cId="3521561301" sldId="321"/>
            <ac:spMk id="42" creationId="{88392DC7-0988-443B-A0D0-E726C7DB622B}"/>
          </ac:spMkLst>
        </pc:spChg>
        <pc:spChg chg="add del">
          <ac:chgData name="Ana Maria Dragoi" userId="decad1078ed5bc81" providerId="LiveId" clId="{75E4AA23-A644-4B6C-8361-D2BB1430C36E}" dt="2022-07-21T15:12:40.061" v="1094" actId="26606"/>
          <ac:spMkLst>
            <pc:docMk/>
            <pc:sldMk cId="3521561301" sldId="321"/>
            <ac:spMk id="46" creationId="{60B7752B-728D-4CA3-8923-C4F7F77029E3}"/>
          </ac:spMkLst>
        </pc:spChg>
        <pc:spChg chg="add del">
          <ac:chgData name="Ana Maria Dragoi" userId="decad1078ed5bc81" providerId="LiveId" clId="{75E4AA23-A644-4B6C-8361-D2BB1430C36E}" dt="2022-07-21T15:12:40.061" v="1094" actId="26606"/>
          <ac:spMkLst>
            <pc:docMk/>
            <pc:sldMk cId="3521561301" sldId="321"/>
            <ac:spMk id="47" creationId="{AFF323B2-FCDB-4497-8AF0-2F7A3C881B85}"/>
          </ac:spMkLst>
        </pc:spChg>
        <pc:spChg chg="add del">
          <ac:chgData name="Ana Maria Dragoi" userId="decad1078ed5bc81" providerId="LiveId" clId="{75E4AA23-A644-4B6C-8361-D2BB1430C36E}" dt="2022-07-21T15:12:51.334" v="1096" actId="26606"/>
          <ac:spMkLst>
            <pc:docMk/>
            <pc:sldMk cId="3521561301" sldId="321"/>
            <ac:spMk id="57" creationId="{60B7752B-728D-4CA3-8923-C4F7F77029E3}"/>
          </ac:spMkLst>
        </pc:spChg>
        <pc:spChg chg="add del">
          <ac:chgData name="Ana Maria Dragoi" userId="decad1078ed5bc81" providerId="LiveId" clId="{75E4AA23-A644-4B6C-8361-D2BB1430C36E}" dt="2022-07-21T15:12:51.334" v="1096" actId="26606"/>
          <ac:spMkLst>
            <pc:docMk/>
            <pc:sldMk cId="3521561301" sldId="321"/>
            <ac:spMk id="58" creationId="{429899A3-416E-4DB5-846D-023526052013}"/>
          </ac:spMkLst>
        </pc:spChg>
        <pc:spChg chg="add del">
          <ac:chgData name="Ana Maria Dragoi" userId="decad1078ed5bc81" providerId="LiveId" clId="{75E4AA23-A644-4B6C-8361-D2BB1430C36E}" dt="2022-07-21T15:13:03.918" v="1098" actId="26606"/>
          <ac:spMkLst>
            <pc:docMk/>
            <pc:sldMk cId="3521561301" sldId="321"/>
            <ac:spMk id="64" creationId="{E0E8189B-747E-48AE-99A9-1BEE68012551}"/>
          </ac:spMkLst>
        </pc:spChg>
        <pc:spChg chg="add del">
          <ac:chgData name="Ana Maria Dragoi" userId="decad1078ed5bc81" providerId="LiveId" clId="{75E4AA23-A644-4B6C-8361-D2BB1430C36E}" dt="2022-07-21T15:13:03.918" v="1098" actId="26606"/>
          <ac:spMkLst>
            <pc:docMk/>
            <pc:sldMk cId="3521561301" sldId="321"/>
            <ac:spMk id="65" creationId="{780A6D1C-0B0E-9EAB-11E7-8689BA2E5403}"/>
          </ac:spMkLst>
        </pc:spChg>
        <pc:spChg chg="add del">
          <ac:chgData name="Ana Maria Dragoi" userId="decad1078ed5bc81" providerId="LiveId" clId="{75E4AA23-A644-4B6C-8361-D2BB1430C36E}" dt="2022-07-21T15:13:03.918" v="1098" actId="26606"/>
          <ac:spMkLst>
            <pc:docMk/>
            <pc:sldMk cId="3521561301" sldId="321"/>
            <ac:spMk id="66" creationId="{803C343E-7EAC-4512-955A-33B1833F2D76}"/>
          </ac:spMkLst>
        </pc:spChg>
        <pc:spChg chg="add">
          <ac:chgData name="Ana Maria Dragoi" userId="decad1078ed5bc81" providerId="LiveId" clId="{75E4AA23-A644-4B6C-8361-D2BB1430C36E}" dt="2022-07-21T15:13:03.935" v="1099" actId="26606"/>
          <ac:spMkLst>
            <pc:docMk/>
            <pc:sldMk cId="3521561301" sldId="321"/>
            <ac:spMk id="72" creationId="{60B7752B-728D-4CA3-8923-C4F7F77029E3}"/>
          </ac:spMkLst>
        </pc:spChg>
        <pc:spChg chg="add">
          <ac:chgData name="Ana Maria Dragoi" userId="decad1078ed5bc81" providerId="LiveId" clId="{75E4AA23-A644-4B6C-8361-D2BB1430C36E}" dt="2022-07-21T15:13:03.935" v="1099" actId="26606"/>
          <ac:spMkLst>
            <pc:docMk/>
            <pc:sldMk cId="3521561301" sldId="321"/>
            <ac:spMk id="73" creationId="{429899A3-416E-4DB5-846D-023526052013}"/>
          </ac:spMkLst>
        </pc:spChg>
        <pc:grpChg chg="add del">
          <ac:chgData name="Ana Maria Dragoi" userId="decad1078ed5bc81" providerId="LiveId" clId="{75E4AA23-A644-4B6C-8361-D2BB1430C36E}" dt="2022-07-21T15:12:34.158" v="1090" actId="26606"/>
          <ac:grpSpMkLst>
            <pc:docMk/>
            <pc:sldMk cId="3521561301" sldId="321"/>
            <ac:grpSpMk id="17" creationId="{3BDBC526-6DCD-4FF6-8395-D8C22E46E527}"/>
          </ac:grpSpMkLst>
        </pc:grpChg>
        <pc:grpChg chg="add del">
          <ac:chgData name="Ana Maria Dragoi" userId="decad1078ed5bc81" providerId="LiveId" clId="{75E4AA23-A644-4B6C-8361-D2BB1430C36E}" dt="2022-07-21T15:13:03.918" v="1098" actId="26606"/>
          <ac:grpSpMkLst>
            <pc:docMk/>
            <pc:sldMk cId="3521561301" sldId="321"/>
            <ac:grpSpMk id="26" creationId="{A31FBE92-3FC2-48E4-874B-A5273A042528}"/>
          </ac:grpSpMkLst>
        </pc:grpChg>
        <pc:grpChg chg="add del">
          <ac:chgData name="Ana Maria Dragoi" userId="decad1078ed5bc81" providerId="LiveId" clId="{75E4AA23-A644-4B6C-8361-D2BB1430C36E}" dt="2022-07-21T15:12:34.158" v="1090" actId="26606"/>
          <ac:grpSpMkLst>
            <pc:docMk/>
            <pc:sldMk cId="3521561301" sldId="321"/>
            <ac:grpSpMk id="27" creationId="{7B7CADF7-83F2-4D18-8E02-975078DBAAB2}"/>
          </ac:grpSpMkLst>
        </pc:grpChg>
        <pc:grpChg chg="add del">
          <ac:chgData name="Ana Maria Dragoi" userId="decad1078ed5bc81" providerId="LiveId" clId="{75E4AA23-A644-4B6C-8361-D2BB1430C36E}" dt="2022-07-21T15:12:34.158" v="1090" actId="26606"/>
          <ac:grpSpMkLst>
            <pc:docMk/>
            <pc:sldMk cId="3521561301" sldId="321"/>
            <ac:grpSpMk id="32" creationId="{F76A531C-147A-4C94-B721-EA95D8E88BB2}"/>
          </ac:grpSpMkLst>
        </pc:grpChg>
        <pc:grpChg chg="add del">
          <ac:chgData name="Ana Maria Dragoi" userId="decad1078ed5bc81" providerId="LiveId" clId="{75E4AA23-A644-4B6C-8361-D2BB1430C36E}" dt="2022-07-21T15:12:36.468" v="1092" actId="26606"/>
          <ac:grpSpMkLst>
            <pc:docMk/>
            <pc:sldMk cId="3521561301" sldId="321"/>
            <ac:grpSpMk id="36" creationId="{3BDBC526-6DCD-4FF6-8395-D8C22E46E527}"/>
          </ac:grpSpMkLst>
        </pc:grpChg>
        <pc:grpChg chg="add del">
          <ac:chgData name="Ana Maria Dragoi" userId="decad1078ed5bc81" providerId="LiveId" clId="{75E4AA23-A644-4B6C-8361-D2BB1430C36E}" dt="2022-07-21T15:12:40.061" v="1094" actId="26606"/>
          <ac:grpSpMkLst>
            <pc:docMk/>
            <pc:sldMk cId="3521561301" sldId="321"/>
            <ac:grpSpMk id="45" creationId="{3BDBC526-6DCD-4FF6-8395-D8C22E46E527}"/>
          </ac:grpSpMkLst>
        </pc:grpChg>
        <pc:grpChg chg="add del">
          <ac:chgData name="Ana Maria Dragoi" userId="decad1078ed5bc81" providerId="LiveId" clId="{75E4AA23-A644-4B6C-8361-D2BB1430C36E}" dt="2022-07-21T15:12:40.061" v="1094" actId="26606"/>
          <ac:grpSpMkLst>
            <pc:docMk/>
            <pc:sldMk cId="3521561301" sldId="321"/>
            <ac:grpSpMk id="48" creationId="{7B7CADF7-83F2-4D18-8E02-975078DBAAB2}"/>
          </ac:grpSpMkLst>
        </pc:grpChg>
        <pc:grpChg chg="add del">
          <ac:chgData name="Ana Maria Dragoi" userId="decad1078ed5bc81" providerId="LiveId" clId="{75E4AA23-A644-4B6C-8361-D2BB1430C36E}" dt="2022-07-21T15:12:40.061" v="1094" actId="26606"/>
          <ac:grpSpMkLst>
            <pc:docMk/>
            <pc:sldMk cId="3521561301" sldId="321"/>
            <ac:grpSpMk id="49" creationId="{F76A531C-147A-4C94-B721-EA95D8E88BB2}"/>
          </ac:grpSpMkLst>
        </pc:grpChg>
        <pc:grpChg chg="add del">
          <ac:chgData name="Ana Maria Dragoi" userId="decad1078ed5bc81" providerId="LiveId" clId="{75E4AA23-A644-4B6C-8361-D2BB1430C36E}" dt="2022-07-21T15:12:51.334" v="1096" actId="26606"/>
          <ac:grpSpMkLst>
            <pc:docMk/>
            <pc:sldMk cId="3521561301" sldId="321"/>
            <ac:grpSpMk id="52" creationId="{3BDBC526-6DCD-4FF6-8395-D8C22E46E527}"/>
          </ac:grpSpMkLst>
        </pc:grpChg>
        <pc:grpChg chg="add del">
          <ac:chgData name="Ana Maria Dragoi" userId="decad1078ed5bc81" providerId="LiveId" clId="{75E4AA23-A644-4B6C-8361-D2BB1430C36E}" dt="2022-07-21T15:13:03.918" v="1098" actId="26606"/>
          <ac:grpSpMkLst>
            <pc:docMk/>
            <pc:sldMk cId="3521561301" sldId="321"/>
            <ac:grpSpMk id="61" creationId="{3BDBC526-6DCD-4FF6-8395-D8C22E46E527}"/>
          </ac:grpSpMkLst>
        </pc:grpChg>
        <pc:grpChg chg="add">
          <ac:chgData name="Ana Maria Dragoi" userId="decad1078ed5bc81" providerId="LiveId" clId="{75E4AA23-A644-4B6C-8361-D2BB1430C36E}" dt="2022-07-21T15:13:03.935" v="1099" actId="26606"/>
          <ac:grpSpMkLst>
            <pc:docMk/>
            <pc:sldMk cId="3521561301" sldId="321"/>
            <ac:grpSpMk id="68" creationId="{3BDBC526-6DCD-4FF6-8395-D8C22E46E527}"/>
          </ac:grpSpMkLst>
        </pc:grpChg>
        <pc:graphicFrameChg chg="add del">
          <ac:chgData name="Ana Maria Dragoi" userId="decad1078ed5bc81" providerId="LiveId" clId="{75E4AA23-A644-4B6C-8361-D2BB1430C36E}" dt="2022-07-21T15:12:34.158" v="1090" actId="26606"/>
          <ac:graphicFrameMkLst>
            <pc:docMk/>
            <pc:sldMk cId="3521561301" sldId="321"/>
            <ac:graphicFrameMk id="14" creationId="{41394527-C11E-F335-D9C3-19D9072113F0}"/>
          </ac:graphicFrameMkLst>
        </pc:graphicFrameChg>
        <pc:graphicFrameChg chg="add del">
          <ac:chgData name="Ana Maria Dragoi" userId="decad1078ed5bc81" providerId="LiveId" clId="{75E4AA23-A644-4B6C-8361-D2BB1430C36E}" dt="2022-07-21T15:12:36.468" v="1092" actId="26606"/>
          <ac:graphicFrameMkLst>
            <pc:docMk/>
            <pc:sldMk cId="3521561301" sldId="321"/>
            <ac:graphicFrameMk id="43" creationId="{52775A0B-1C1E-1A69-74CC-F4E077F3F27D}"/>
          </ac:graphicFrameMkLst>
        </pc:graphicFrameChg>
        <pc:graphicFrameChg chg="add del">
          <ac:chgData name="Ana Maria Dragoi" userId="decad1078ed5bc81" providerId="LiveId" clId="{75E4AA23-A644-4B6C-8361-D2BB1430C36E}" dt="2022-07-21T15:12:40.061" v="1094" actId="26606"/>
          <ac:graphicFrameMkLst>
            <pc:docMk/>
            <pc:sldMk cId="3521561301" sldId="321"/>
            <ac:graphicFrameMk id="50" creationId="{41394527-C11E-F335-D9C3-19D9072113F0}"/>
          </ac:graphicFrameMkLst>
        </pc:graphicFrameChg>
        <pc:graphicFrameChg chg="add del">
          <ac:chgData name="Ana Maria Dragoi" userId="decad1078ed5bc81" providerId="LiveId" clId="{75E4AA23-A644-4B6C-8361-D2BB1430C36E}" dt="2022-07-21T15:12:51.334" v="1096" actId="26606"/>
          <ac:graphicFrameMkLst>
            <pc:docMk/>
            <pc:sldMk cId="3521561301" sldId="321"/>
            <ac:graphicFrameMk id="59" creationId="{28BE21BD-5FBE-D034-BB7C-A9B373047574}"/>
          </ac:graphicFrameMkLst>
        </pc:graphicFrameChg>
        <pc:graphicFrameChg chg="add del mod">
          <ac:chgData name="Ana Maria Dragoi" userId="decad1078ed5bc81" providerId="LiveId" clId="{75E4AA23-A644-4B6C-8361-D2BB1430C36E}" dt="2022-08-02T08:41:38.003" v="1219" actId="21"/>
          <ac:graphicFrameMkLst>
            <pc:docMk/>
            <pc:sldMk cId="3521561301" sldId="321"/>
            <ac:graphicFrameMk id="74" creationId="{28BE21BD-5FBE-D034-BB7C-A9B373047574}"/>
          </ac:graphicFrameMkLst>
        </pc:graphicFrameChg>
        <pc:picChg chg="add mod">
          <ac:chgData name="Ana Maria Dragoi" userId="decad1078ed5bc81" providerId="LiveId" clId="{75E4AA23-A644-4B6C-8361-D2BB1430C36E}" dt="2022-08-02T08:41:57.545" v="1225" actId="14100"/>
          <ac:picMkLst>
            <pc:docMk/>
            <pc:sldMk cId="3521561301" sldId="321"/>
            <ac:picMk id="3" creationId="{D7C04F2A-62E7-8261-4C45-0D057C824A30}"/>
          </ac:picMkLst>
        </pc:picChg>
        <pc:picChg chg="add mod">
          <ac:chgData name="Ana Maria Dragoi" userId="decad1078ed5bc81" providerId="LiveId" clId="{75E4AA23-A644-4B6C-8361-D2BB1430C36E}" dt="2022-08-02T08:42:44.930" v="1231" actId="14100"/>
          <ac:picMkLst>
            <pc:docMk/>
            <pc:sldMk cId="3521561301" sldId="321"/>
            <ac:picMk id="7" creationId="{AA5C5516-27B9-C98C-AE27-A911B3C997D3}"/>
          </ac:picMkLst>
        </pc:picChg>
        <pc:picChg chg="del">
          <ac:chgData name="Ana Maria Dragoi" userId="decad1078ed5bc81" providerId="LiveId" clId="{75E4AA23-A644-4B6C-8361-D2BB1430C36E}" dt="2022-07-21T15:12:14.927" v="1087" actId="21"/>
          <ac:picMkLst>
            <pc:docMk/>
            <pc:sldMk cId="3521561301" sldId="321"/>
            <ac:picMk id="16" creationId="{361E9ADB-7377-4CF1-9AE4-AEFBDEBEEEEC}"/>
          </ac:picMkLst>
        </pc:picChg>
      </pc:sldChg>
      <pc:sldChg chg="addSp delSp modSp mod ord setBg">
        <pc:chgData name="Ana Maria Dragoi" userId="decad1078ed5bc81" providerId="LiveId" clId="{75E4AA23-A644-4B6C-8361-D2BB1430C36E}" dt="2022-07-22T15:31:48.852" v="1204" actId="5793"/>
        <pc:sldMkLst>
          <pc:docMk/>
          <pc:sldMk cId="3247798845" sldId="391"/>
        </pc:sldMkLst>
        <pc:spChg chg="add del mod">
          <ac:chgData name="Ana Maria Dragoi" userId="decad1078ed5bc81" providerId="LiveId" clId="{75E4AA23-A644-4B6C-8361-D2BB1430C36E}" dt="2022-07-21T13:10:26.212" v="331" actId="21"/>
          <ac:spMkLst>
            <pc:docMk/>
            <pc:sldMk cId="3247798845" sldId="391"/>
            <ac:spMk id="3" creationId="{E2D5AF9F-0974-0223-8625-F4DC33B74363}"/>
          </ac:spMkLst>
        </pc:spChg>
        <pc:spChg chg="del">
          <ac:chgData name="Ana Maria Dragoi" userId="decad1078ed5bc81" providerId="LiveId" clId="{75E4AA23-A644-4B6C-8361-D2BB1430C36E}" dt="2022-07-21T13:10:55.891" v="338" actId="21"/>
          <ac:spMkLst>
            <pc:docMk/>
            <pc:sldMk cId="3247798845" sldId="391"/>
            <ac:spMk id="4" creationId="{7823E305-6365-4345-8BD1-4A31C61D96CB}"/>
          </ac:spMkLst>
        </pc:spChg>
        <pc:spChg chg="del">
          <ac:chgData name="Ana Maria Dragoi" userId="decad1078ed5bc81" providerId="LiveId" clId="{75E4AA23-A644-4B6C-8361-D2BB1430C36E}" dt="2022-07-21T13:11:02.779" v="339" actId="21"/>
          <ac:spMkLst>
            <pc:docMk/>
            <pc:sldMk cId="3247798845" sldId="391"/>
            <ac:spMk id="5" creationId="{0B37A3FF-ED32-4C4A-A21F-848A3BF6F896}"/>
          </ac:spMkLst>
        </pc:spChg>
        <pc:spChg chg="mod ord">
          <ac:chgData name="Ana Maria Dragoi" userId="decad1078ed5bc81" providerId="LiveId" clId="{75E4AA23-A644-4B6C-8361-D2BB1430C36E}" dt="2022-07-21T13:12:25.219" v="346" actId="26606"/>
          <ac:spMkLst>
            <pc:docMk/>
            <pc:sldMk cId="3247798845" sldId="391"/>
            <ac:spMk id="6" creationId="{36E60F23-FB58-4EF8-82FD-E86CED25FDD4}"/>
          </ac:spMkLst>
        </pc:spChg>
        <pc:spChg chg="add del mod">
          <ac:chgData name="Ana Maria Dragoi" userId="decad1078ed5bc81" providerId="LiveId" clId="{75E4AA23-A644-4B6C-8361-D2BB1430C36E}" dt="2022-07-21T13:10:33.968" v="333" actId="21"/>
          <ac:spMkLst>
            <pc:docMk/>
            <pc:sldMk cId="3247798845" sldId="391"/>
            <ac:spMk id="8" creationId="{9289316D-DB33-83DA-512A-DCD2E56A69AC}"/>
          </ac:spMkLst>
        </pc:spChg>
        <pc:spChg chg="add del mod">
          <ac:chgData name="Ana Maria Dragoi" userId="decad1078ed5bc81" providerId="LiveId" clId="{75E4AA23-A644-4B6C-8361-D2BB1430C36E}" dt="2022-07-21T13:10:42.937" v="335" actId="21"/>
          <ac:spMkLst>
            <pc:docMk/>
            <pc:sldMk cId="3247798845" sldId="391"/>
            <ac:spMk id="10" creationId="{5092EEF0-2536-0A25-F620-23674842A784}"/>
          </ac:spMkLst>
        </pc:spChg>
        <pc:spChg chg="add del mod">
          <ac:chgData name="Ana Maria Dragoi" userId="decad1078ed5bc81" providerId="LiveId" clId="{75E4AA23-A644-4B6C-8361-D2BB1430C36E}" dt="2022-07-21T13:10:50.819" v="337" actId="21"/>
          <ac:spMkLst>
            <pc:docMk/>
            <pc:sldMk cId="3247798845" sldId="391"/>
            <ac:spMk id="12" creationId="{C3BD5E89-7C47-DF07-0B4F-E810BC4CFE59}"/>
          </ac:spMkLst>
        </pc:spChg>
        <pc:spChg chg="add mod">
          <ac:chgData name="Ana Maria Dragoi" userId="decad1078ed5bc81" providerId="LiveId" clId="{75E4AA23-A644-4B6C-8361-D2BB1430C36E}" dt="2022-07-22T15:31:48.852" v="1204" actId="5793"/>
          <ac:spMkLst>
            <pc:docMk/>
            <pc:sldMk cId="3247798845" sldId="391"/>
            <ac:spMk id="17" creationId="{BB42E106-B580-BD0D-1F6E-8CA852E5E54B}"/>
          </ac:spMkLst>
        </pc:spChg>
        <pc:spChg chg="add del">
          <ac:chgData name="Ana Maria Dragoi" userId="decad1078ed5bc81" providerId="LiveId" clId="{75E4AA23-A644-4B6C-8361-D2BB1430C36E}" dt="2022-07-21T13:12:25.219" v="346" actId="26606"/>
          <ac:spMkLst>
            <pc:docMk/>
            <pc:sldMk cId="3247798845" sldId="391"/>
            <ac:spMk id="19" creationId="{65EE0CA1-D3EE-4024-8924-687FF7C9BED1}"/>
          </ac:spMkLst>
        </pc:spChg>
        <pc:spChg chg="add del">
          <ac:chgData name="Ana Maria Dragoi" userId="decad1078ed5bc81" providerId="LiveId" clId="{75E4AA23-A644-4B6C-8361-D2BB1430C36E}" dt="2022-07-21T13:12:25.219" v="346" actId="26606"/>
          <ac:spMkLst>
            <pc:docMk/>
            <pc:sldMk cId="3247798845" sldId="391"/>
            <ac:spMk id="21" creationId="{2AB325F8-F3DD-4A29-A1B3-3FE2723D1C42}"/>
          </ac:spMkLst>
        </pc:spChg>
        <pc:spChg chg="del">
          <ac:chgData name="Ana Maria Dragoi" userId="decad1078ed5bc81" providerId="LiveId" clId="{75E4AA23-A644-4B6C-8361-D2BB1430C36E}" dt="2022-07-21T13:10:47.641" v="336" actId="21"/>
          <ac:spMkLst>
            <pc:docMk/>
            <pc:sldMk cId="3247798845" sldId="391"/>
            <ac:spMk id="22" creationId="{F8FAEED9-1ECD-45F9-87A0-9394BAEABB79}"/>
          </ac:spMkLst>
        </pc:spChg>
        <pc:spChg chg="del">
          <ac:chgData name="Ana Maria Dragoi" userId="decad1078ed5bc81" providerId="LiveId" clId="{75E4AA23-A644-4B6C-8361-D2BB1430C36E}" dt="2022-07-21T13:10:39.129" v="334" actId="21"/>
          <ac:spMkLst>
            <pc:docMk/>
            <pc:sldMk cId="3247798845" sldId="391"/>
            <ac:spMk id="23" creationId="{8E5E4638-9BCB-4C2E-914F-CC868E2020D5}"/>
          </ac:spMkLst>
        </pc:spChg>
        <pc:spChg chg="add mod">
          <ac:chgData name="Ana Maria Dragoi" userId="decad1078ed5bc81" providerId="LiveId" clId="{75E4AA23-A644-4B6C-8361-D2BB1430C36E}" dt="2022-07-21T14:17:59.314" v="772" actId="14100"/>
          <ac:spMkLst>
            <pc:docMk/>
            <pc:sldMk cId="3247798845" sldId="391"/>
            <ac:spMk id="26" creationId="{586C4BF7-BB0F-4572-4C41-8D0EC445B1CE}"/>
          </ac:spMkLst>
        </pc:spChg>
        <pc:grpChg chg="add del">
          <ac:chgData name="Ana Maria Dragoi" userId="decad1078ed5bc81" providerId="LiveId" clId="{75E4AA23-A644-4B6C-8361-D2BB1430C36E}" dt="2022-07-21T13:12:25.219" v="346" actId="26606"/>
          <ac:grpSpMkLst>
            <pc:docMk/>
            <pc:sldMk cId="3247798845" sldId="391"/>
            <ac:grpSpMk id="16" creationId="{6F896C4B-00ED-43C0-AD6B-7516EF49BF4C}"/>
          </ac:grpSpMkLst>
        </pc:grpChg>
        <pc:picChg chg="add mod">
          <ac:chgData name="Ana Maria Dragoi" userId="decad1078ed5bc81" providerId="LiveId" clId="{75E4AA23-A644-4B6C-8361-D2BB1430C36E}" dt="2022-07-21T13:24:54.170" v="426" actId="1076"/>
          <ac:picMkLst>
            <pc:docMk/>
            <pc:sldMk cId="3247798845" sldId="391"/>
            <ac:picMk id="14" creationId="{EC821780-05AA-6861-DE84-B16D2EDBCAEF}"/>
          </ac:picMkLst>
        </pc:picChg>
        <pc:picChg chg="del">
          <ac:chgData name="Ana Maria Dragoi" userId="decad1078ed5bc81" providerId="LiveId" clId="{75E4AA23-A644-4B6C-8361-D2BB1430C36E}" dt="2022-07-21T13:10:21.259" v="330" actId="21"/>
          <ac:picMkLst>
            <pc:docMk/>
            <pc:sldMk cId="3247798845" sldId="391"/>
            <ac:picMk id="27" creationId="{9E660784-34E2-4CDA-926A-DDD6AAF35046}"/>
          </ac:picMkLst>
        </pc:picChg>
        <pc:picChg chg="del">
          <ac:chgData name="Ana Maria Dragoi" userId="decad1078ed5bc81" providerId="LiveId" clId="{75E4AA23-A644-4B6C-8361-D2BB1430C36E}" dt="2022-07-21T13:10:30.221" v="332" actId="21"/>
          <ac:picMkLst>
            <pc:docMk/>
            <pc:sldMk cId="3247798845" sldId="391"/>
            <ac:picMk id="33" creationId="{48106962-23C6-4DFE-BB3A-E5FFF03F38CE}"/>
          </ac:picMkLst>
        </pc:picChg>
      </pc:sldChg>
      <pc:sldChg chg="addSp delSp modSp new mod ord">
        <pc:chgData name="Ana Maria Dragoi" userId="decad1078ed5bc81" providerId="LiveId" clId="{75E4AA23-A644-4B6C-8361-D2BB1430C36E}" dt="2022-07-22T14:04:36.361" v="1162" actId="1076"/>
        <pc:sldMkLst>
          <pc:docMk/>
          <pc:sldMk cId="2979791643" sldId="392"/>
        </pc:sldMkLst>
        <pc:spChg chg="del">
          <ac:chgData name="Ana Maria Dragoi" userId="decad1078ed5bc81" providerId="LiveId" clId="{75E4AA23-A644-4B6C-8361-D2BB1430C36E}" dt="2022-07-22T14:00:16.712" v="1126" actId="21"/>
          <ac:spMkLst>
            <pc:docMk/>
            <pc:sldMk cId="2979791643" sldId="392"/>
            <ac:spMk id="2" creationId="{5EE588BF-CEC8-A6F3-65C9-8B8AC78565B2}"/>
          </ac:spMkLst>
        </pc:spChg>
        <pc:spChg chg="del">
          <ac:chgData name="Ana Maria Dragoi" userId="decad1078ed5bc81" providerId="LiveId" clId="{75E4AA23-A644-4B6C-8361-D2BB1430C36E}" dt="2022-07-22T14:00:10.543" v="1125" actId="21"/>
          <ac:spMkLst>
            <pc:docMk/>
            <pc:sldMk cId="2979791643" sldId="392"/>
            <ac:spMk id="3" creationId="{227A4191-78D0-1329-AA24-109A1777304E}"/>
          </ac:spMkLst>
        </pc:spChg>
        <pc:spChg chg="del">
          <ac:chgData name="Ana Maria Dragoi" userId="decad1078ed5bc81" providerId="LiveId" clId="{75E4AA23-A644-4B6C-8361-D2BB1430C36E}" dt="2022-07-22T14:00:20.792" v="1127" actId="21"/>
          <ac:spMkLst>
            <pc:docMk/>
            <pc:sldMk cId="2979791643" sldId="392"/>
            <ac:spMk id="4" creationId="{FE7F38C1-CD79-5A51-B767-01EDB0AFE331}"/>
          </ac:spMkLst>
        </pc:spChg>
        <pc:spChg chg="del">
          <ac:chgData name="Ana Maria Dragoi" userId="decad1078ed5bc81" providerId="LiveId" clId="{75E4AA23-A644-4B6C-8361-D2BB1430C36E}" dt="2022-07-22T14:00:34.532" v="1130" actId="21"/>
          <ac:spMkLst>
            <pc:docMk/>
            <pc:sldMk cId="2979791643" sldId="392"/>
            <ac:spMk id="5" creationId="{623A7FE2-6B21-243C-606A-5FDDE80A62AB}"/>
          </ac:spMkLst>
        </pc:spChg>
        <pc:spChg chg="del">
          <ac:chgData name="Ana Maria Dragoi" userId="decad1078ed5bc81" providerId="LiveId" clId="{75E4AA23-A644-4B6C-8361-D2BB1430C36E}" dt="2022-07-22T14:00:28.777" v="1129" actId="21"/>
          <ac:spMkLst>
            <pc:docMk/>
            <pc:sldMk cId="2979791643" sldId="392"/>
            <ac:spMk id="6" creationId="{953C2834-F408-3E4B-0CA7-80067D6FB6CD}"/>
          </ac:spMkLst>
        </pc:spChg>
        <pc:spChg chg="del">
          <ac:chgData name="Ana Maria Dragoi" userId="decad1078ed5bc81" providerId="LiveId" clId="{75E4AA23-A644-4B6C-8361-D2BB1430C36E}" dt="2022-07-22T14:00:24.924" v="1128" actId="21"/>
          <ac:spMkLst>
            <pc:docMk/>
            <pc:sldMk cId="2979791643" sldId="392"/>
            <ac:spMk id="7" creationId="{9A2CE89B-16EC-9031-F659-0732AD2A12F4}"/>
          </ac:spMkLst>
        </pc:spChg>
        <pc:spChg chg="add mod">
          <ac:chgData name="Ana Maria Dragoi" userId="decad1078ed5bc81" providerId="LiveId" clId="{75E4AA23-A644-4B6C-8361-D2BB1430C36E}" dt="2022-07-22T14:01:22.137" v="1136" actId="1076"/>
          <ac:spMkLst>
            <pc:docMk/>
            <pc:sldMk cId="2979791643" sldId="392"/>
            <ac:spMk id="10" creationId="{9FC9DFD4-D811-09F1-9CD3-314A5879CECA}"/>
          </ac:spMkLst>
        </pc:spChg>
        <pc:spChg chg="add mod">
          <ac:chgData name="Ana Maria Dragoi" userId="decad1078ed5bc81" providerId="LiveId" clId="{75E4AA23-A644-4B6C-8361-D2BB1430C36E}" dt="2022-07-22T14:04:36.361" v="1162" actId="1076"/>
          <ac:spMkLst>
            <pc:docMk/>
            <pc:sldMk cId="2979791643" sldId="392"/>
            <ac:spMk id="11" creationId="{3E8658AA-CC03-B73D-C07F-6DF0743843BF}"/>
          </ac:spMkLst>
        </pc:spChg>
        <pc:graphicFrameChg chg="add del modGraphic">
          <ac:chgData name="Ana Maria Dragoi" userId="decad1078ed5bc81" providerId="LiveId" clId="{75E4AA23-A644-4B6C-8361-D2BB1430C36E}" dt="2022-07-22T14:00:07.270" v="1124" actId="21"/>
          <ac:graphicFrameMkLst>
            <pc:docMk/>
            <pc:sldMk cId="2979791643" sldId="392"/>
            <ac:graphicFrameMk id="9" creationId="{06B3AE0F-276B-27A1-AB0D-8BA0D0884618}"/>
          </ac:graphicFrameMkLst>
        </pc:graphicFrameChg>
        <pc:picChg chg="add mod">
          <ac:chgData name="Ana Maria Dragoi" userId="decad1078ed5bc81" providerId="LiveId" clId="{75E4AA23-A644-4B6C-8361-D2BB1430C36E}" dt="2022-07-22T14:04:12.831" v="1160" actId="1440"/>
          <ac:picMkLst>
            <pc:docMk/>
            <pc:sldMk cId="2979791643" sldId="392"/>
            <ac:picMk id="12" creationId="{89DE2F36-A13C-62D5-E3D2-68F40EF88E92}"/>
          </ac:picMkLst>
        </pc:picChg>
      </pc:sldChg>
      <pc:sldChg chg="addSp delSp modSp new mod setBg">
        <pc:chgData name="Ana Maria Dragoi" userId="decad1078ed5bc81" providerId="LiveId" clId="{75E4AA23-A644-4B6C-8361-D2BB1430C36E}" dt="2022-08-08T16:13:54.667" v="1428" actId="20577"/>
        <pc:sldMkLst>
          <pc:docMk/>
          <pc:sldMk cId="2201683896" sldId="393"/>
        </pc:sldMkLst>
        <pc:spChg chg="add del mod">
          <ac:chgData name="Ana Maria Dragoi" userId="decad1078ed5bc81" providerId="LiveId" clId="{75E4AA23-A644-4B6C-8361-D2BB1430C36E}" dt="2022-08-08T16:11:53.179" v="1370"/>
          <ac:spMkLst>
            <pc:docMk/>
            <pc:sldMk cId="2201683896" sldId="393"/>
            <ac:spMk id="2" creationId="{099E6066-B7D2-7CFC-7C2B-CB7889155C59}"/>
          </ac:spMkLst>
        </pc:spChg>
        <pc:spChg chg="add del mod">
          <ac:chgData name="Ana Maria Dragoi" userId="decad1078ed5bc81" providerId="LiveId" clId="{75E4AA23-A644-4B6C-8361-D2BB1430C36E}" dt="2022-08-08T13:42:20.425" v="1258" actId="21"/>
          <ac:spMkLst>
            <pc:docMk/>
            <pc:sldMk cId="2201683896" sldId="393"/>
            <ac:spMk id="2" creationId="{CBB3DA2A-EDBF-1264-09A2-B5C767DD9C43}"/>
          </ac:spMkLst>
        </pc:spChg>
        <pc:spChg chg="add mod">
          <ac:chgData name="Ana Maria Dragoi" userId="decad1078ed5bc81" providerId="LiveId" clId="{75E4AA23-A644-4B6C-8361-D2BB1430C36E}" dt="2022-08-08T16:13:54.667" v="1428" actId="20577"/>
          <ac:spMkLst>
            <pc:docMk/>
            <pc:sldMk cId="2201683896" sldId="393"/>
            <ac:spMk id="3" creationId="{048081A2-8D96-AB9D-3764-279FFCE5CDC5}"/>
          </ac:spMkLst>
        </pc:spChg>
        <pc:spChg chg="add del mod">
          <ac:chgData name="Ana Maria Dragoi" userId="decad1078ed5bc81" providerId="LiveId" clId="{75E4AA23-A644-4B6C-8361-D2BB1430C36E}" dt="2022-08-08T13:42:33.037" v="1261" actId="21"/>
          <ac:spMkLst>
            <pc:docMk/>
            <pc:sldMk cId="2201683896" sldId="393"/>
            <ac:spMk id="3" creationId="{1FBFB3FC-F989-1B5E-0183-3CD3D88A66E0}"/>
          </ac:spMkLst>
        </pc:spChg>
        <pc:spChg chg="del">
          <ac:chgData name="Ana Maria Dragoi" userId="decad1078ed5bc81" providerId="LiveId" clId="{75E4AA23-A644-4B6C-8361-D2BB1430C36E}" dt="2022-08-08T13:33:46.184" v="1233" actId="21"/>
          <ac:spMkLst>
            <pc:docMk/>
            <pc:sldMk cId="2201683896" sldId="393"/>
            <ac:spMk id="4" creationId="{85C930D3-0557-D530-1BF4-92542342D684}"/>
          </ac:spMkLst>
        </pc:spChg>
        <pc:spChg chg="del">
          <ac:chgData name="Ana Maria Dragoi" userId="decad1078ed5bc81" providerId="LiveId" clId="{75E4AA23-A644-4B6C-8361-D2BB1430C36E}" dt="2022-08-08T13:33:50.552" v="1234" actId="21"/>
          <ac:spMkLst>
            <pc:docMk/>
            <pc:sldMk cId="2201683896" sldId="393"/>
            <ac:spMk id="5" creationId="{A2B95314-50FA-B275-850A-C850A3955FF6}"/>
          </ac:spMkLst>
        </pc:spChg>
        <pc:spChg chg="del mod">
          <ac:chgData name="Ana Maria Dragoi" userId="decad1078ed5bc81" providerId="LiveId" clId="{75E4AA23-A644-4B6C-8361-D2BB1430C36E}" dt="2022-08-08T13:50:03.838" v="1272" actId="21"/>
          <ac:spMkLst>
            <pc:docMk/>
            <pc:sldMk cId="2201683896" sldId="393"/>
            <ac:spMk id="6" creationId="{BE2148C2-EA69-545D-9EF3-02A64BECB54F}"/>
          </ac:spMkLst>
        </pc:spChg>
        <pc:spChg chg="del mod">
          <ac:chgData name="Ana Maria Dragoi" userId="decad1078ed5bc81" providerId="LiveId" clId="{75E4AA23-A644-4B6C-8361-D2BB1430C36E}" dt="2022-08-08T13:50:09.625" v="1275" actId="21"/>
          <ac:spMkLst>
            <pc:docMk/>
            <pc:sldMk cId="2201683896" sldId="393"/>
            <ac:spMk id="7" creationId="{E85E43D0-85BB-00EA-7155-F1010C7ADA37}"/>
          </ac:spMkLst>
        </pc:spChg>
        <pc:spChg chg="del mod">
          <ac:chgData name="Ana Maria Dragoi" userId="decad1078ed5bc81" providerId="LiveId" clId="{75E4AA23-A644-4B6C-8361-D2BB1430C36E}" dt="2022-08-08T13:50:53.356" v="1282" actId="21"/>
          <ac:spMkLst>
            <pc:docMk/>
            <pc:sldMk cId="2201683896" sldId="393"/>
            <ac:spMk id="8" creationId="{83D8722B-65AC-A99E-51FF-777C1B07573E}"/>
          </ac:spMkLst>
        </pc:spChg>
        <pc:spChg chg="add del mod">
          <ac:chgData name="Ana Maria Dragoi" userId="decad1078ed5bc81" providerId="LiveId" clId="{75E4AA23-A644-4B6C-8361-D2BB1430C36E}" dt="2022-08-08T13:50:03.841" v="1274"/>
          <ac:spMkLst>
            <pc:docMk/>
            <pc:sldMk cId="2201683896" sldId="393"/>
            <ac:spMk id="10" creationId="{C8501ECC-1260-7502-C313-44BA2F90750D}"/>
          </ac:spMkLst>
        </pc:spChg>
        <pc:spChg chg="add mod">
          <ac:chgData name="Ana Maria Dragoi" userId="decad1078ed5bc81" providerId="LiveId" clId="{75E4AA23-A644-4B6C-8361-D2BB1430C36E}" dt="2022-08-08T14:03:23.933" v="1334" actId="1076"/>
          <ac:spMkLst>
            <pc:docMk/>
            <pc:sldMk cId="2201683896" sldId="393"/>
            <ac:spMk id="11" creationId="{7BE658B7-5058-90BC-1822-C0A1E413E5D6}"/>
          </ac:spMkLst>
        </pc:spChg>
        <pc:spChg chg="add del">
          <ac:chgData name="Ana Maria Dragoi" userId="decad1078ed5bc81" providerId="LiveId" clId="{75E4AA23-A644-4B6C-8361-D2BB1430C36E}" dt="2022-08-08T13:42:06.793" v="1255" actId="26606"/>
          <ac:spMkLst>
            <pc:docMk/>
            <pc:sldMk cId="2201683896" sldId="393"/>
            <ac:spMk id="14" creationId="{82184FF4-7029-4ED7-813A-192E60608764}"/>
          </ac:spMkLst>
        </pc:spChg>
        <pc:spChg chg="add del">
          <ac:chgData name="Ana Maria Dragoi" userId="decad1078ed5bc81" providerId="LiveId" clId="{75E4AA23-A644-4B6C-8361-D2BB1430C36E}" dt="2022-08-08T13:42:06.793" v="1255" actId="26606"/>
          <ac:spMkLst>
            <pc:docMk/>
            <pc:sldMk cId="2201683896" sldId="393"/>
            <ac:spMk id="16" creationId="{AAA7AB09-557C-41AD-9113-FF9F68FA1035}"/>
          </ac:spMkLst>
        </pc:spChg>
        <pc:spChg chg="add del">
          <ac:chgData name="Ana Maria Dragoi" userId="decad1078ed5bc81" providerId="LiveId" clId="{75E4AA23-A644-4B6C-8361-D2BB1430C36E}" dt="2022-08-08T13:42:06.793" v="1255" actId="26606"/>
          <ac:spMkLst>
            <pc:docMk/>
            <pc:sldMk cId="2201683896" sldId="393"/>
            <ac:spMk id="18" creationId="{EF99ECAA-1F11-4937-BBA6-51935AB44C9D}"/>
          </ac:spMkLst>
        </pc:spChg>
        <pc:spChg chg="add del">
          <ac:chgData name="Ana Maria Dragoi" userId="decad1078ed5bc81" providerId="LiveId" clId="{75E4AA23-A644-4B6C-8361-D2BB1430C36E}" dt="2022-08-08T13:42:06.793" v="1255" actId="26606"/>
          <ac:spMkLst>
            <pc:docMk/>
            <pc:sldMk cId="2201683896" sldId="393"/>
            <ac:spMk id="26" creationId="{1DB043B4-68C6-45B9-82AC-A5800EADB8DB}"/>
          </ac:spMkLst>
        </pc:spChg>
        <pc:spChg chg="add del">
          <ac:chgData name="Ana Maria Dragoi" userId="decad1078ed5bc81" providerId="LiveId" clId="{75E4AA23-A644-4B6C-8361-D2BB1430C36E}" dt="2022-08-08T13:42:06.793" v="1255" actId="26606"/>
          <ac:spMkLst>
            <pc:docMk/>
            <pc:sldMk cId="2201683896" sldId="393"/>
            <ac:spMk id="28" creationId="{28A00A08-E4E6-4184-B484-E0E034072AE0}"/>
          </ac:spMkLst>
        </pc:spChg>
        <pc:spChg chg="add">
          <ac:chgData name="Ana Maria Dragoi" userId="decad1078ed5bc81" providerId="LiveId" clId="{75E4AA23-A644-4B6C-8361-D2BB1430C36E}" dt="2022-08-08T13:42:06.805" v="1256" actId="26606"/>
          <ac:spMkLst>
            <pc:docMk/>
            <pc:sldMk cId="2201683896" sldId="393"/>
            <ac:spMk id="39" creationId="{82184FF4-7029-4ED7-813A-192E60608764}"/>
          </ac:spMkLst>
        </pc:spChg>
        <pc:spChg chg="add">
          <ac:chgData name="Ana Maria Dragoi" userId="decad1078ed5bc81" providerId="LiveId" clId="{75E4AA23-A644-4B6C-8361-D2BB1430C36E}" dt="2022-08-08T13:42:06.805" v="1256" actId="26606"/>
          <ac:spMkLst>
            <pc:docMk/>
            <pc:sldMk cId="2201683896" sldId="393"/>
            <ac:spMk id="40" creationId="{AAA7AB09-557C-41AD-9113-FF9F68FA1035}"/>
          </ac:spMkLst>
        </pc:spChg>
        <pc:spChg chg="add">
          <ac:chgData name="Ana Maria Dragoi" userId="decad1078ed5bc81" providerId="LiveId" clId="{75E4AA23-A644-4B6C-8361-D2BB1430C36E}" dt="2022-08-08T13:42:06.805" v="1256" actId="26606"/>
          <ac:spMkLst>
            <pc:docMk/>
            <pc:sldMk cId="2201683896" sldId="393"/>
            <ac:spMk id="41" creationId="{EF99ECAA-1F11-4937-BBA6-51935AB44C9D}"/>
          </ac:spMkLst>
        </pc:spChg>
        <pc:spChg chg="add">
          <ac:chgData name="Ana Maria Dragoi" userId="decad1078ed5bc81" providerId="LiveId" clId="{75E4AA23-A644-4B6C-8361-D2BB1430C36E}" dt="2022-08-08T13:42:06.805" v="1256" actId="26606"/>
          <ac:spMkLst>
            <pc:docMk/>
            <pc:sldMk cId="2201683896" sldId="393"/>
            <ac:spMk id="47" creationId="{1DB043B4-68C6-45B9-82AC-A5800EADB8DB}"/>
          </ac:spMkLst>
        </pc:spChg>
        <pc:spChg chg="add">
          <ac:chgData name="Ana Maria Dragoi" userId="decad1078ed5bc81" providerId="LiveId" clId="{75E4AA23-A644-4B6C-8361-D2BB1430C36E}" dt="2022-08-08T13:42:06.805" v="1256" actId="26606"/>
          <ac:spMkLst>
            <pc:docMk/>
            <pc:sldMk cId="2201683896" sldId="393"/>
            <ac:spMk id="48" creationId="{E49CA12F-6E27-4C54-88C4-EE6CE7C473F1}"/>
          </ac:spMkLst>
        </pc:spChg>
        <pc:spChg chg="add">
          <ac:chgData name="Ana Maria Dragoi" userId="decad1078ed5bc81" providerId="LiveId" clId="{75E4AA23-A644-4B6C-8361-D2BB1430C36E}" dt="2022-08-08T13:42:06.805" v="1256" actId="26606"/>
          <ac:spMkLst>
            <pc:docMk/>
            <pc:sldMk cId="2201683896" sldId="393"/>
            <ac:spMk id="49" creationId="{5337EA23-6703-4C96-9EEB-A408CBDD67BD}"/>
          </ac:spMkLst>
        </pc:spChg>
        <pc:spChg chg="add del">
          <ac:chgData name="Ana Maria Dragoi" userId="decad1078ed5bc81" providerId="LiveId" clId="{75E4AA23-A644-4B6C-8361-D2BB1430C36E}" dt="2022-08-08T13:40:10.611" v="1251" actId="26606"/>
          <ac:spMkLst>
            <pc:docMk/>
            <pc:sldMk cId="2201683896" sldId="393"/>
            <ac:spMk id="1030" creationId="{82184FF4-7029-4ED7-813A-192E60608764}"/>
          </ac:spMkLst>
        </pc:spChg>
        <pc:spChg chg="add del">
          <ac:chgData name="Ana Maria Dragoi" userId="decad1078ed5bc81" providerId="LiveId" clId="{75E4AA23-A644-4B6C-8361-D2BB1430C36E}" dt="2022-08-08T13:39:51.182" v="1245" actId="26606"/>
          <ac:spMkLst>
            <pc:docMk/>
            <pc:sldMk cId="2201683896" sldId="393"/>
            <ac:spMk id="1031" creationId="{82184FF4-7029-4ED7-813A-192E60608764}"/>
          </ac:spMkLst>
        </pc:spChg>
        <pc:spChg chg="add del">
          <ac:chgData name="Ana Maria Dragoi" userId="decad1078ed5bc81" providerId="LiveId" clId="{75E4AA23-A644-4B6C-8361-D2BB1430C36E}" dt="2022-08-08T13:40:10.611" v="1251" actId="26606"/>
          <ac:spMkLst>
            <pc:docMk/>
            <pc:sldMk cId="2201683896" sldId="393"/>
            <ac:spMk id="1032" creationId="{AAA7AB09-557C-41AD-9113-FF9F68FA1035}"/>
          </ac:spMkLst>
        </pc:spChg>
        <pc:spChg chg="add del">
          <ac:chgData name="Ana Maria Dragoi" userId="decad1078ed5bc81" providerId="LiveId" clId="{75E4AA23-A644-4B6C-8361-D2BB1430C36E}" dt="2022-08-08T13:39:51.182" v="1245" actId="26606"/>
          <ac:spMkLst>
            <pc:docMk/>
            <pc:sldMk cId="2201683896" sldId="393"/>
            <ac:spMk id="1033" creationId="{AAA7AB09-557C-41AD-9113-FF9F68FA1035}"/>
          </ac:spMkLst>
        </pc:spChg>
        <pc:spChg chg="add del">
          <ac:chgData name="Ana Maria Dragoi" userId="decad1078ed5bc81" providerId="LiveId" clId="{75E4AA23-A644-4B6C-8361-D2BB1430C36E}" dt="2022-08-08T13:40:10.611" v="1251" actId="26606"/>
          <ac:spMkLst>
            <pc:docMk/>
            <pc:sldMk cId="2201683896" sldId="393"/>
            <ac:spMk id="1034" creationId="{EF99ECAA-1F11-4937-BBA6-51935AB44C9D}"/>
          </ac:spMkLst>
        </pc:spChg>
        <pc:spChg chg="add del">
          <ac:chgData name="Ana Maria Dragoi" userId="decad1078ed5bc81" providerId="LiveId" clId="{75E4AA23-A644-4B6C-8361-D2BB1430C36E}" dt="2022-08-08T13:39:51.182" v="1245" actId="26606"/>
          <ac:spMkLst>
            <pc:docMk/>
            <pc:sldMk cId="2201683896" sldId="393"/>
            <ac:spMk id="1035" creationId="{EF99ECAA-1F11-4937-BBA6-51935AB44C9D}"/>
          </ac:spMkLst>
        </pc:spChg>
        <pc:spChg chg="add del">
          <ac:chgData name="Ana Maria Dragoi" userId="decad1078ed5bc81" providerId="LiveId" clId="{75E4AA23-A644-4B6C-8361-D2BB1430C36E}" dt="2022-08-08T13:40:10.611" v="1251" actId="26606"/>
          <ac:spMkLst>
            <pc:docMk/>
            <pc:sldMk cId="2201683896" sldId="393"/>
            <ac:spMk id="1038" creationId="{1DB043B4-68C6-45B9-82AC-A5800EADB8DB}"/>
          </ac:spMkLst>
        </pc:spChg>
        <pc:spChg chg="add del">
          <ac:chgData name="Ana Maria Dragoi" userId="decad1078ed5bc81" providerId="LiveId" clId="{75E4AA23-A644-4B6C-8361-D2BB1430C36E}" dt="2022-08-08T13:39:51.182" v="1245" actId="26606"/>
          <ac:spMkLst>
            <pc:docMk/>
            <pc:sldMk cId="2201683896" sldId="393"/>
            <ac:spMk id="1043" creationId="{1DB043B4-68C6-45B9-82AC-A5800EADB8DB}"/>
          </ac:spMkLst>
        </pc:spChg>
        <pc:spChg chg="add del">
          <ac:chgData name="Ana Maria Dragoi" userId="decad1078ed5bc81" providerId="LiveId" clId="{75E4AA23-A644-4B6C-8361-D2BB1430C36E}" dt="2022-08-08T13:40:10.611" v="1251" actId="26606"/>
          <ac:spMkLst>
            <pc:docMk/>
            <pc:sldMk cId="2201683896" sldId="393"/>
            <ac:spMk id="1044" creationId="{3C64A91D-E535-4C24-A0E3-96A3810E3FDC}"/>
          </ac:spMkLst>
        </pc:spChg>
        <pc:spChg chg="add del">
          <ac:chgData name="Ana Maria Dragoi" userId="decad1078ed5bc81" providerId="LiveId" clId="{75E4AA23-A644-4B6C-8361-D2BB1430C36E}" dt="2022-08-08T13:39:51.182" v="1245" actId="26606"/>
          <ac:spMkLst>
            <pc:docMk/>
            <pc:sldMk cId="2201683896" sldId="393"/>
            <ac:spMk id="1045" creationId="{3C64A91D-E535-4C24-A0E3-96A3810E3FDC}"/>
          </ac:spMkLst>
        </pc:spChg>
        <pc:spChg chg="add del">
          <ac:chgData name="Ana Maria Dragoi" userId="decad1078ed5bc81" providerId="LiveId" clId="{75E4AA23-A644-4B6C-8361-D2BB1430C36E}" dt="2022-08-08T13:39:51.182" v="1245" actId="26606"/>
          <ac:spMkLst>
            <pc:docMk/>
            <pc:sldMk cId="2201683896" sldId="393"/>
            <ac:spMk id="1047" creationId="{26FC4867-BA3E-4F8E-AB23-684F34DF3D31}"/>
          </ac:spMkLst>
        </pc:spChg>
        <pc:spChg chg="add del">
          <ac:chgData name="Ana Maria Dragoi" userId="decad1078ed5bc81" providerId="LiveId" clId="{75E4AA23-A644-4B6C-8361-D2BB1430C36E}" dt="2022-08-08T13:40:10.611" v="1251" actId="26606"/>
          <ac:spMkLst>
            <pc:docMk/>
            <pc:sldMk cId="2201683896" sldId="393"/>
            <ac:spMk id="1049" creationId="{26FC4867-BA3E-4F8E-AB23-684F34DF3D31}"/>
          </ac:spMkLst>
        </pc:spChg>
        <pc:grpChg chg="add del">
          <ac:chgData name="Ana Maria Dragoi" userId="decad1078ed5bc81" providerId="LiveId" clId="{75E4AA23-A644-4B6C-8361-D2BB1430C36E}" dt="2022-08-08T13:42:06.793" v="1255" actId="26606"/>
          <ac:grpSpMkLst>
            <pc:docMk/>
            <pc:sldMk cId="2201683896" sldId="393"/>
            <ac:grpSpMk id="20" creationId="{79DE9FAB-6BBA-4CFE-B67D-77B47F01ECA4}"/>
          </ac:grpSpMkLst>
        </pc:grpChg>
        <pc:grpChg chg="add del">
          <ac:chgData name="Ana Maria Dragoi" userId="decad1078ed5bc81" providerId="LiveId" clId="{75E4AA23-A644-4B6C-8361-D2BB1430C36E}" dt="2022-08-08T13:42:06.793" v="1255" actId="26606"/>
          <ac:grpSpMkLst>
            <pc:docMk/>
            <pc:sldMk cId="2201683896" sldId="393"/>
            <ac:grpSpMk id="30" creationId="{0780E404-3121-4F33-AF2D-65F659A97798}"/>
          </ac:grpSpMkLst>
        </pc:grpChg>
        <pc:grpChg chg="add del">
          <ac:chgData name="Ana Maria Dragoi" userId="decad1078ed5bc81" providerId="LiveId" clId="{75E4AA23-A644-4B6C-8361-D2BB1430C36E}" dt="2022-08-08T13:42:06.793" v="1255" actId="26606"/>
          <ac:grpSpMkLst>
            <pc:docMk/>
            <pc:sldMk cId="2201683896" sldId="393"/>
            <ac:grpSpMk id="34" creationId="{4B158E9A-DBF4-4AA7-B6B7-8C8EB2FBDD68}"/>
          </ac:grpSpMkLst>
        </pc:grpChg>
        <pc:grpChg chg="add">
          <ac:chgData name="Ana Maria Dragoi" userId="decad1078ed5bc81" providerId="LiveId" clId="{75E4AA23-A644-4B6C-8361-D2BB1430C36E}" dt="2022-08-08T13:42:06.805" v="1256" actId="26606"/>
          <ac:grpSpMkLst>
            <pc:docMk/>
            <pc:sldMk cId="2201683896" sldId="393"/>
            <ac:grpSpMk id="42" creationId="{79DE9FAB-6BBA-4CFE-B67D-77B47F01ECA4}"/>
          </ac:grpSpMkLst>
        </pc:grpChg>
        <pc:grpChg chg="add del">
          <ac:chgData name="Ana Maria Dragoi" userId="decad1078ed5bc81" providerId="LiveId" clId="{75E4AA23-A644-4B6C-8361-D2BB1430C36E}" dt="2022-08-08T13:39:51.182" v="1245" actId="26606"/>
          <ac:grpSpMkLst>
            <pc:docMk/>
            <pc:sldMk cId="2201683896" sldId="393"/>
            <ac:grpSpMk id="1037" creationId="{79DE9FAB-6BBA-4CFE-B67D-77B47F01ECA4}"/>
          </ac:grpSpMkLst>
        </pc:grpChg>
        <pc:grpChg chg="add del">
          <ac:chgData name="Ana Maria Dragoi" userId="decad1078ed5bc81" providerId="LiveId" clId="{75E4AA23-A644-4B6C-8361-D2BB1430C36E}" dt="2022-08-08T13:40:10.611" v="1251" actId="26606"/>
          <ac:grpSpMkLst>
            <pc:docMk/>
            <pc:sldMk cId="2201683896" sldId="393"/>
            <ac:grpSpMk id="1039" creationId="{79DE9FAB-6BBA-4CFE-B67D-77B47F01ECA4}"/>
          </ac:grpSpMkLst>
        </pc:grpChg>
        <pc:picChg chg="add del mod ord">
          <ac:chgData name="Ana Maria Dragoi" userId="decad1078ed5bc81" providerId="LiveId" clId="{75E4AA23-A644-4B6C-8361-D2BB1430C36E}" dt="2022-08-08T13:50:59.102" v="1283" actId="1076"/>
          <ac:picMkLst>
            <pc:docMk/>
            <pc:sldMk cId="2201683896" sldId="393"/>
            <ac:picMk id="9" creationId="{4F93E6E4-4303-A5D3-323B-CAD56F48CD54}"/>
          </ac:picMkLst>
        </pc:picChg>
        <pc:picChg chg="add del mod ord">
          <ac:chgData name="Ana Maria Dragoi" userId="decad1078ed5bc81" providerId="LiveId" clId="{75E4AA23-A644-4B6C-8361-D2BB1430C36E}" dt="2022-08-08T13:39:51.797" v="1246"/>
          <ac:picMkLst>
            <pc:docMk/>
            <pc:sldMk cId="2201683896" sldId="393"/>
            <ac:picMk id="1026" creationId="{585E31E0-2494-7356-5C1A-97C8589F68E6}"/>
          </ac:picMkLst>
        </pc:picChg>
        <pc:picChg chg="add del mod ord">
          <ac:chgData name="Ana Maria Dragoi" userId="decad1078ed5bc81" providerId="LiveId" clId="{75E4AA23-A644-4B6C-8361-D2BB1430C36E}" dt="2022-08-08T13:41:43.945" v="1252"/>
          <ac:picMkLst>
            <pc:docMk/>
            <pc:sldMk cId="2201683896" sldId="393"/>
            <ac:picMk id="1028" creationId="{6FDDC177-89A3-2B7C-F226-4D6991E32DD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30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DC0559-D619-4E56-BF6F-3712370C215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541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135" y="0"/>
            <a:ext cx="7452360" cy="68580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6A0F5C-303A-CFEE-8F2E-FD1BA3A62031}"/>
              </a:ext>
            </a:extLst>
          </p:cNvPr>
          <p:cNvSpPr txBox="1"/>
          <p:nvPr/>
        </p:nvSpPr>
        <p:spPr>
          <a:xfrm>
            <a:off x="783808" y="416198"/>
            <a:ext cx="66836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latin typeface="Algerian" panose="04020705040A02060702" pitchFamily="82" charset="0"/>
              </a:rPr>
              <a:t>Managing</a:t>
            </a:r>
          </a:p>
          <a:p>
            <a:r>
              <a:rPr lang="en-GB" sz="6600" dirty="0">
                <a:latin typeface="Algerian" panose="04020705040A02060702" pitchFamily="82" charset="0"/>
              </a:rPr>
              <a:t>  </a:t>
            </a:r>
          </a:p>
          <a:p>
            <a:r>
              <a:rPr lang="en-GB" sz="6600" dirty="0">
                <a:latin typeface="Algerian" panose="04020705040A02060702" pitchFamily="82" charset="0"/>
              </a:rPr>
              <a:t>         People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5FE56E-A765-4802-E965-B1C4E91398C7}"/>
              </a:ext>
            </a:extLst>
          </p:cNvPr>
          <p:cNvSpPr txBox="1"/>
          <p:nvPr/>
        </p:nvSpPr>
        <p:spPr>
          <a:xfrm>
            <a:off x="304800" y="4726285"/>
            <a:ext cx="71626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Presented by Ana Maria Dragoi (2027456)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50A757-59EA-B10E-101D-E6F6321329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495" y="2131715"/>
            <a:ext cx="4627523" cy="284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8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35" name="Oval 1034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6" name="Oval 1035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Oval 1040">
            <a:extLst>
              <a:ext uri="{FF2B5EF4-FFF2-40B4-BE49-F238E27FC236}">
                <a16:creationId xmlns:a16="http://schemas.microsoft.com/office/drawing/2014/main" id="{C25C2D0C-89F2-4874-A67D-504E65834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5127060-CDBF-435F-9009-A5451CCE305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55497" y="3506762"/>
            <a:ext cx="5791239" cy="2565821"/>
          </a:xfrm>
          <a:effectLst>
            <a:glow rad="533400">
              <a:schemeClr val="tx1">
                <a:alpha val="61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  <a:reflection endPos="0" dist="50800" dir="5400000" sy="-100000" algn="bl" rotWithShape="0"/>
            <a:softEdge rad="520700"/>
          </a:effectLst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endParaRPr lang="en-US" sz="1600" dirty="0">
              <a:sym typeface="Times New Roman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alpha val="60000"/>
                  </a:schemeClr>
                </a:solidFill>
                <a:sym typeface="Times New Roman"/>
              </a:rPr>
              <a:t>The significance of diversity and inclusion in Marks &amp; Spencer's retail organisation will be covered in detail in the study. It will clarify the part a human resource manager plays in encouraging inclusion and diversity at work.</a:t>
            </a:r>
            <a:endParaRPr lang="en-US" b="1" dirty="0">
              <a:solidFill>
                <a:schemeClr val="bg1">
                  <a:alpha val="60000"/>
                </a:schemeClr>
              </a:solidFill>
              <a:sym typeface="Times New Roman"/>
            </a:endParaRPr>
          </a:p>
          <a:p>
            <a:endParaRPr lang="en-US" sz="1600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1817F74C-D96B-A88E-9293-DDB5598369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6" r="13367" b="4"/>
          <a:stretch/>
        </p:blipFill>
        <p:spPr bwMode="auto">
          <a:xfrm>
            <a:off x="7465767" y="2326467"/>
            <a:ext cx="4548064" cy="43789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Placeholder 24" descr="Digital Graph Screen">
            <a:extLst>
              <a:ext uri="{FF2B5EF4-FFF2-40B4-BE49-F238E27FC236}">
                <a16:creationId xmlns:a16="http://schemas.microsoft.com/office/drawing/2014/main" id="{B7353C46-ACC1-4078-85C2-26B57B0E58B7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61" r="6" b="10894"/>
          <a:stretch/>
        </p:blipFill>
        <p:spPr>
          <a:xfrm>
            <a:off x="9449498" y="72961"/>
            <a:ext cx="2263776" cy="2263776"/>
          </a:xfrm>
          <a:custGeom>
            <a:avLst/>
            <a:gdLst/>
            <a:ahLst/>
            <a:cxnLst/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</p:spPr>
      </p:pic>
      <p:grpSp>
        <p:nvGrpSpPr>
          <p:cNvPr id="1043" name="Group 1042">
            <a:extLst>
              <a:ext uri="{FF2B5EF4-FFF2-40B4-BE49-F238E27FC236}">
                <a16:creationId xmlns:a16="http://schemas.microsoft.com/office/drawing/2014/main" id="{73FD8943-49CD-489F-AF30-D186003CB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7D1AA9E7-DA6E-4B0E-AFF8-ACA4D7D79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45" name="Oval 1044">
              <a:extLst>
                <a:ext uri="{FF2B5EF4-FFF2-40B4-BE49-F238E27FC236}">
                  <a16:creationId xmlns:a16="http://schemas.microsoft.com/office/drawing/2014/main" id="{FDA334A1-5994-4CBD-AF0E-366DEF3A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pic>
        <p:nvPicPr>
          <p:cNvPr id="20" name="Picture Placeholder 19" descr="Data Points Digital background">
            <a:extLst>
              <a:ext uri="{FF2B5EF4-FFF2-40B4-BE49-F238E27FC236}">
                <a16:creationId xmlns:a16="http://schemas.microsoft.com/office/drawing/2014/main" id="{528A7D8D-1AB5-46C4-93FA-D92C2FD5169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19246"/>
          <a:stretch/>
        </p:blipFill>
        <p:spPr>
          <a:xfrm>
            <a:off x="986281" y="256808"/>
            <a:ext cx="6759470" cy="2342055"/>
          </a:xfrm>
          <a:custGeom>
            <a:avLst/>
            <a:gdLst/>
            <a:ahLst/>
            <a:cxnLst/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5520" y="692677"/>
            <a:ext cx="4403908" cy="102434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    Introduction</a:t>
            </a:r>
          </a:p>
        </p:txBody>
      </p:sp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 descr="Data Points Digital background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6" b="27964"/>
          <a:stretch/>
        </p:blipFill>
        <p:spPr>
          <a:xfrm>
            <a:off x="8312" y="8313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4774564">
                <a:moveTo>
                  <a:pt x="0" y="0"/>
                </a:moveTo>
                <a:lnTo>
                  <a:pt x="12192000" y="0"/>
                </a:lnTo>
                <a:lnTo>
                  <a:pt x="12192000" y="4774564"/>
                </a:lnTo>
                <a:lnTo>
                  <a:pt x="0" y="4774564"/>
                </a:lnTo>
                <a:close/>
              </a:path>
            </a:pathLst>
          </a:custGeom>
          <a:solidFill>
            <a:schemeClr val="accent5">
              <a:alpha val="65000"/>
            </a:schemeClr>
          </a:solidFill>
          <a:effectLst>
            <a:glow rad="127000">
              <a:schemeClr val="bg1"/>
            </a:glow>
          </a:effectLst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Google Shape;72;p15">
            <a:extLst>
              <a:ext uri="{FF2B5EF4-FFF2-40B4-BE49-F238E27FC236}">
                <a16:creationId xmlns:a16="http://schemas.microsoft.com/office/drawing/2014/main" id="{FD04FCCD-96A9-38E9-F0B2-219ACEFCE07E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20584" y="1047848"/>
            <a:ext cx="10750831" cy="544344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BC5D001-786F-D5EF-817D-877C59024067}"/>
              </a:ext>
            </a:extLst>
          </p:cNvPr>
          <p:cNvSpPr txBox="1"/>
          <p:nvPr/>
        </p:nvSpPr>
        <p:spPr>
          <a:xfrm>
            <a:off x="1133465" y="1145928"/>
            <a:ext cx="100323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According to </a:t>
            </a:r>
            <a:r>
              <a:rPr lang="en-GB" sz="2400" b="1" dirty="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Thomas (2016), </a:t>
            </a:r>
            <a:r>
              <a:rPr lang="en-GB" sz="24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representation of a mix of cultures, economic statuses and ideas by a particular entity can be termed diversity.</a:t>
            </a:r>
          </a:p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3DA142-0E27-DEB9-B980-55363693C25C}"/>
              </a:ext>
            </a:extLst>
          </p:cNvPr>
          <p:cNvSpPr txBox="1"/>
          <p:nvPr/>
        </p:nvSpPr>
        <p:spPr>
          <a:xfrm>
            <a:off x="1133465" y="5369899"/>
            <a:ext cx="94997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way the presence and perspectives of people from different groups are respected and integrated into an environment can be termed an inclusion.</a:t>
            </a:r>
          </a:p>
          <a:p>
            <a:pPr algn="ctr"/>
            <a:endParaRPr lang="en-GB" dirty="0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088" y="-129305"/>
            <a:ext cx="9784188" cy="984885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" sz="4800" dirty="0">
                <a:latin typeface="Times New Roman"/>
                <a:ea typeface="Times New Roman"/>
                <a:cs typeface="Times New Roman"/>
                <a:sym typeface="Times New Roman"/>
              </a:rPr>
              <a:t>              Define diversity and inclusion</a:t>
            </a:r>
            <a:endParaRPr lang="en-US" sz="4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C15EE852-24F1-4643-8082-AB45CFF2B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536" y="323821"/>
            <a:ext cx="9308543" cy="1184483"/>
          </a:xfrm>
        </p:spPr>
        <p:txBody>
          <a:bodyPr vert="horz" wrap="square" lIns="0" tIns="0" rIns="0" bIns="0" rtlCol="0" anchor="b" anchorCtr="0">
            <a:noAutofit/>
          </a:bodyPr>
          <a:lstStyle/>
          <a:p>
            <a:pPr algn="ctr"/>
            <a:r>
              <a:rPr lang="en" sz="4800" dirty="0">
                <a:latin typeface="Times New Roman"/>
                <a:ea typeface="Times New Roman"/>
                <a:cs typeface="Times New Roman"/>
                <a:sym typeface="Times New Roman"/>
              </a:rPr>
              <a:t>Importance of diversity and inclusion in the workplace </a:t>
            </a:r>
            <a:endParaRPr lang="en-US" sz="4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83B29DA-9BB8-4BA8-B8E1-8C2B54407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D02496F8-166D-469A-8040-08608013B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23E648A7-A02A-4DC7-9FEC-489F1BA6F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4EF573B1-38BC-4C7B-894C-BE3864A04A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647A77D8-817B-4A9F-86AA-FE781E813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5" name="Google Shape;81;p16">
            <a:extLst>
              <a:ext uri="{FF2B5EF4-FFF2-40B4-BE49-F238E27FC236}">
                <a16:creationId xmlns:a16="http://schemas.microsoft.com/office/drawing/2014/main" id="{1CF0BD3D-2F46-7C70-4F75-65FA6A9E207A}"/>
              </a:ext>
            </a:extLst>
          </p:cNvPr>
          <p:cNvPicPr preferRelativeResize="0">
            <a:picLocks noGrp="1"/>
          </p:cNvPicPr>
          <p:nvPr>
            <p:ph type="pic" sz="quarter" idx="13"/>
          </p:nvPr>
        </p:nvPicPr>
        <p:blipFill>
          <a:blip r:embed="rId2">
            <a:alphaModFix/>
          </a:blip>
          <a:srcRect l="16700" r="16700"/>
          <a:stretch>
            <a:fillRect/>
          </a:stretch>
        </p:blipFill>
        <p:spPr>
          <a:xfrm>
            <a:off x="7015886" y="1446411"/>
            <a:ext cx="5132387" cy="51323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1394BD-38EE-376B-C0C7-E742CF59AF4B}"/>
              </a:ext>
            </a:extLst>
          </p:cNvPr>
          <p:cNvSpPr txBox="1"/>
          <p:nvPr/>
        </p:nvSpPr>
        <p:spPr>
          <a:xfrm>
            <a:off x="31020" y="1387010"/>
            <a:ext cx="7339598" cy="5011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Wingdings" panose="05000000000000000000" pitchFamily="2" charset="2"/>
              <a:buChar char="Ø"/>
            </a:pP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000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Increases employee retention rate as workers feel valued and acknowledged by their organisation (Garg and Sangwan, 2021)</a:t>
            </a:r>
          </a:p>
          <a:p>
            <a:pPr marL="114300" lv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</a:pP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00050" indent="-285750">
              <a:lnSpc>
                <a:spcPct val="150000"/>
              </a:lnSpc>
              <a:buClr>
                <a:schemeClr val="tx1"/>
              </a:buClr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Enhances employee productivity as workers become certain that they and their co-workers are treated equitably regardless of gender, age, or culture</a:t>
            </a:r>
            <a:r>
              <a:rPr lang="en-GB" sz="2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000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Wingdings" panose="05000000000000000000" pitchFamily="2" charset="2"/>
              <a:buChar char="Ø"/>
            </a:pP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2A30C0-1BC4-4764-9C0F-5D811CAB83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3690" y="244269"/>
            <a:ext cx="8281987" cy="1253041"/>
          </a:xfrm>
        </p:spPr>
        <p:txBody>
          <a:bodyPr/>
          <a:lstStyle/>
          <a:p>
            <a:pPr algn="ctr"/>
            <a:r>
              <a:rPr lang="en-US" dirty="0"/>
              <a:t>Types of flexible working</a:t>
            </a:r>
          </a:p>
        </p:txBody>
      </p:sp>
      <p:sp>
        <p:nvSpPr>
          <p:cNvPr id="34" name="Text Placeholder 23">
            <a:extLst>
              <a:ext uri="{FF2B5EF4-FFF2-40B4-BE49-F238E27FC236}">
                <a16:creationId xmlns:a16="http://schemas.microsoft.com/office/drawing/2014/main" id="{E22A4A56-0E36-A8B7-7EBF-198A0741F1C4}"/>
              </a:ext>
            </a:extLst>
          </p:cNvPr>
          <p:cNvSpPr txBox="1">
            <a:spLocks/>
          </p:cNvSpPr>
          <p:nvPr/>
        </p:nvSpPr>
        <p:spPr>
          <a:xfrm>
            <a:off x="9585512" y="3939688"/>
            <a:ext cx="1711325" cy="3657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None/>
              <a:defRPr sz="2000" b="1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28631F-EE52-8CEC-832B-57BA787F7198}"/>
              </a:ext>
            </a:extLst>
          </p:cNvPr>
          <p:cNvSpPr txBox="1"/>
          <p:nvPr/>
        </p:nvSpPr>
        <p:spPr>
          <a:xfrm>
            <a:off x="450926" y="4808196"/>
            <a:ext cx="2120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Part-time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6E53F8-CBCF-86FD-7522-F76196481D5A}"/>
              </a:ext>
            </a:extLst>
          </p:cNvPr>
          <p:cNvSpPr txBox="1"/>
          <p:nvPr/>
        </p:nvSpPr>
        <p:spPr>
          <a:xfrm>
            <a:off x="3105968" y="5850279"/>
            <a:ext cx="2731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800" dirty="0"/>
              <a:t>Home working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CD09C8-04B8-AD5A-CC60-B5D01BFE1F94}"/>
              </a:ext>
            </a:extLst>
          </p:cNvPr>
          <p:cNvSpPr txBox="1"/>
          <p:nvPr/>
        </p:nvSpPr>
        <p:spPr>
          <a:xfrm>
            <a:off x="6233019" y="4929944"/>
            <a:ext cx="2661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800" dirty="0"/>
              <a:t>Flexible start &amp;</a:t>
            </a:r>
          </a:p>
          <a:p>
            <a:r>
              <a:rPr lang="en-GB" sz="2800" dirty="0"/>
              <a:t>        finish hours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AB689B-8327-78E0-4A55-FA1EB11950A4}"/>
              </a:ext>
            </a:extLst>
          </p:cNvPr>
          <p:cNvSpPr txBox="1"/>
          <p:nvPr/>
        </p:nvSpPr>
        <p:spPr>
          <a:xfrm>
            <a:off x="9498797" y="5850279"/>
            <a:ext cx="23203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800" dirty="0"/>
              <a:t>Job share</a:t>
            </a:r>
          </a:p>
        </p:txBody>
      </p:sp>
      <p:pic>
        <p:nvPicPr>
          <p:cNvPr id="3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0F63BAAC-083D-B2B2-6026-F32385342B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91" t="14713" r="70368" b="57701"/>
          <a:stretch/>
        </p:blipFill>
        <p:spPr>
          <a:xfrm>
            <a:off x="384668" y="2752457"/>
            <a:ext cx="2253429" cy="1891862"/>
          </a:xfrm>
          <a:prstGeom prst="rect">
            <a:avLst/>
          </a:prstGeom>
        </p:spPr>
      </p:pic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7DEFE897-5C11-BE93-AD69-132FF13C23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139" t="14193" r="35779" b="59600"/>
          <a:stretch/>
        </p:blipFill>
        <p:spPr>
          <a:xfrm>
            <a:off x="3280892" y="3766419"/>
            <a:ext cx="2448910" cy="1891862"/>
          </a:xfrm>
          <a:prstGeom prst="rect">
            <a:avLst/>
          </a:prstGeom>
        </p:spPr>
      </p:pic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E96F71C9-EB44-E2E9-E163-032E91BBD4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888" t="16922" r="5029" b="58251"/>
          <a:stretch/>
        </p:blipFill>
        <p:spPr>
          <a:xfrm>
            <a:off x="6305486" y="2752457"/>
            <a:ext cx="2448911" cy="1891862"/>
          </a:xfrm>
          <a:prstGeom prst="rect">
            <a:avLst/>
          </a:prstGeom>
        </p:spPr>
      </p:pic>
      <p:pic>
        <p:nvPicPr>
          <p:cNvPr id="10" name="Picture 9" descr="A picture containing icon&#10;&#10;Description automatically generated">
            <a:extLst>
              <a:ext uri="{FF2B5EF4-FFF2-40B4-BE49-F238E27FC236}">
                <a16:creationId xmlns:a16="http://schemas.microsoft.com/office/drawing/2014/main" id="{F6938A9D-7B54-57A9-6EB4-80FD5A28D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305" t="56346" r="39183" b="12274"/>
          <a:stretch/>
        </p:blipFill>
        <p:spPr>
          <a:xfrm>
            <a:off x="9510868" y="3766419"/>
            <a:ext cx="2079188" cy="191475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E65794A-4167-E8A9-6B8B-38B7ACFE73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668" y="1318866"/>
            <a:ext cx="11126231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876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60F23-FB58-4EF8-82FD-E86CED25F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14" name="Picture 13" descr="A close-up of a street sign&#10;&#10;Description automatically generated with low confidence">
            <a:extLst>
              <a:ext uri="{FF2B5EF4-FFF2-40B4-BE49-F238E27FC236}">
                <a16:creationId xmlns:a16="http://schemas.microsoft.com/office/drawing/2014/main" id="{EC821780-05AA-6861-DE84-B16D2EDBC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00" y="-11648"/>
            <a:ext cx="4343400" cy="6869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86C4BF7-BB0F-4572-4C41-8D0EC445B1CE}"/>
              </a:ext>
            </a:extLst>
          </p:cNvPr>
          <p:cNvSpPr txBox="1"/>
          <p:nvPr/>
        </p:nvSpPr>
        <p:spPr>
          <a:xfrm>
            <a:off x="617220" y="71120"/>
            <a:ext cx="710575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dirty="0"/>
              <a:t>Benefits of flexible working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B42E106-B580-BD0D-1F6E-8CA852E5E54B}"/>
              </a:ext>
            </a:extLst>
          </p:cNvPr>
          <p:cNvSpPr txBox="1"/>
          <p:nvPr/>
        </p:nvSpPr>
        <p:spPr>
          <a:xfrm>
            <a:off x="777766" y="2014435"/>
            <a:ext cx="62221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b="0" i="0" dirty="0">
                <a:effectLst/>
                <a:latin typeface="Taviraj"/>
              </a:rPr>
              <a:t>Enjoy a Healthy Work-Life Balance</a:t>
            </a:r>
          </a:p>
          <a:p>
            <a:endParaRPr lang="en-GB" sz="2800" b="0" i="0" dirty="0">
              <a:effectLst/>
              <a:latin typeface="Taviraj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b="0" i="0" dirty="0">
                <a:effectLst/>
                <a:latin typeface="Taviraj"/>
              </a:rPr>
              <a:t>More Time for Family and Friends</a:t>
            </a:r>
          </a:p>
          <a:p>
            <a:endParaRPr lang="en-GB" sz="2800" b="0" i="0" dirty="0">
              <a:effectLst/>
              <a:latin typeface="Taviraj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b="0" i="0" dirty="0">
                <a:effectLst/>
                <a:latin typeface="Inter"/>
              </a:rPr>
              <a:t>Reduced Office </a:t>
            </a:r>
            <a:r>
              <a:rPr lang="en-GB" sz="2800" dirty="0">
                <a:latin typeface="Inter"/>
              </a:rPr>
              <a:t>S</a:t>
            </a:r>
            <a:r>
              <a:rPr lang="en-GB" sz="2800" b="0" i="0" dirty="0">
                <a:effectLst/>
                <a:latin typeface="Inter"/>
              </a:rPr>
              <a:t>pace and Commute </a:t>
            </a:r>
            <a:r>
              <a:rPr lang="en-GB" sz="2800" dirty="0">
                <a:latin typeface="Inter"/>
              </a:rPr>
              <a:t>C</a:t>
            </a:r>
            <a:r>
              <a:rPr lang="en-GB" sz="2800" b="0" i="0" dirty="0">
                <a:effectLst/>
                <a:latin typeface="Inter"/>
              </a:rPr>
              <a:t>osts</a:t>
            </a:r>
          </a:p>
          <a:p>
            <a:endParaRPr lang="en-GB" sz="2800" dirty="0">
              <a:latin typeface="Inter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b="0" i="0" dirty="0">
                <a:effectLst/>
                <a:latin typeface="Inter"/>
              </a:rPr>
              <a:t>J</a:t>
            </a:r>
            <a:r>
              <a:rPr lang="en-GB" sz="2800" dirty="0">
                <a:latin typeface="Inter"/>
              </a:rPr>
              <a:t>ob Satisfaction</a:t>
            </a:r>
            <a:endParaRPr lang="en-GB" sz="2800" b="0" i="0" dirty="0">
              <a:effectLst/>
              <a:latin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13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15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Oval 17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oup 19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3" name="Freeform: Shape 20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21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5" name="Oval 22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Oval 23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47" name="Rectangle 2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6" descr="See the source image">
            <a:extLst>
              <a:ext uri="{FF2B5EF4-FFF2-40B4-BE49-F238E27FC236}">
                <a16:creationId xmlns:a16="http://schemas.microsoft.com/office/drawing/2014/main" id="{4F93E6E4-4303-A5D3-323B-CAD56F48C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66987" y="27065"/>
            <a:ext cx="7014819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Rectangle 27">
            <a:extLst>
              <a:ext uri="{FF2B5EF4-FFF2-40B4-BE49-F238E27FC236}">
                <a16:creationId xmlns:a16="http://schemas.microsoft.com/office/drawing/2014/main" id="{E49CA12F-6E27-4C54-88C4-EE6CE7C47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2"/>
            <a:ext cx="12192000" cy="4857751"/>
          </a:xfrm>
          <a:prstGeom prst="rect">
            <a:avLst/>
          </a:prstGeom>
          <a:gradFill flip="none" rotWithShape="1">
            <a:gsLst>
              <a:gs pos="70000">
                <a:schemeClr val="bg2">
                  <a:alpha val="60000"/>
                </a:schemeClr>
              </a:gs>
              <a:gs pos="26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29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E658B7-5058-90BC-1822-C0A1E413E5D6}"/>
              </a:ext>
            </a:extLst>
          </p:cNvPr>
          <p:cNvSpPr txBox="1"/>
          <p:nvPr/>
        </p:nvSpPr>
        <p:spPr>
          <a:xfrm>
            <a:off x="37985" y="2420034"/>
            <a:ext cx="50125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Open Sans" panose="020B0604020202020204" pitchFamily="34" charset="0"/>
              </a:rPr>
              <a:t>According to Charles Handy’s model, there are three types of culture which the organizations follow.</a:t>
            </a: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8081A2-8D96-AB9D-3764-279FFCE5CDC5}"/>
              </a:ext>
            </a:extLst>
          </p:cNvPr>
          <p:cNvSpPr txBox="1"/>
          <p:nvPr/>
        </p:nvSpPr>
        <p:spPr>
          <a:xfrm>
            <a:off x="121112" y="134437"/>
            <a:ext cx="51740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haroni" panose="020B0604020202020204" pitchFamily="2" charset="-79"/>
                <a:cs typeface="Aharoni" panose="020B0604020202020204" pitchFamily="2" charset="-79"/>
              </a:rPr>
              <a:t>    The Shamrock</a:t>
            </a:r>
          </a:p>
          <a:p>
            <a:r>
              <a:rPr lang="en-GB" sz="3200" b="1" dirty="0">
                <a:latin typeface="Aharoni" panose="020B0604020202020204" pitchFamily="2" charset="-79"/>
                <a:cs typeface="Aharoni" panose="020B0604020202020204" pitchFamily="2" charset="-79"/>
              </a:rPr>
              <a:t>           Organization</a:t>
            </a:r>
          </a:p>
        </p:txBody>
      </p:sp>
    </p:spTree>
    <p:extLst>
      <p:ext uri="{BB962C8B-B14F-4D97-AF65-F5344CB8AC3E}">
        <p14:creationId xmlns:p14="http://schemas.microsoft.com/office/powerpoint/2010/main" val="2201683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D72D26-24EF-4CBD-9431-A558CB7CA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7549"/>
            <a:ext cx="11986054" cy="1408670"/>
          </a:xfrm>
        </p:spPr>
        <p:txBody>
          <a:bodyPr/>
          <a:lstStyle/>
          <a:p>
            <a:pPr algn="ctr"/>
            <a:r>
              <a:rPr lang="en-US" dirty="0"/>
              <a:t> </a:t>
            </a:r>
            <a:r>
              <a:rPr lang="en" sz="4800" dirty="0">
                <a:latin typeface="Times New Roman"/>
                <a:ea typeface="Times New Roman"/>
                <a:cs typeface="Times New Roman"/>
                <a:sym typeface="Times New Roman"/>
              </a:rPr>
              <a:t>Role of human resource manager in </a:t>
            </a:r>
            <a:br>
              <a:rPr lang="en" sz="4800" dirty="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" sz="4800" dirty="0">
                <a:latin typeface="Times New Roman"/>
                <a:ea typeface="Times New Roman"/>
                <a:cs typeface="Times New Roman"/>
                <a:sym typeface="Times New Roman"/>
              </a:rPr>
              <a:t>promoting diversity and inclusion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F7679F-B374-F099-065C-7E7A89A02EAA}"/>
              </a:ext>
            </a:extLst>
          </p:cNvPr>
          <p:cNvSpPr txBox="1"/>
          <p:nvPr/>
        </p:nvSpPr>
        <p:spPr>
          <a:xfrm>
            <a:off x="676814" y="2313620"/>
            <a:ext cx="6277232" cy="3904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429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Cultivates a positive work environment that offers opportunities to every employee of the company</a:t>
            </a:r>
          </a:p>
          <a:p>
            <a:pPr marL="114300" lv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</a:pP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indent="-342900">
              <a:lnSpc>
                <a:spcPct val="150000"/>
              </a:lnSpc>
              <a:buClr>
                <a:schemeClr val="tx1"/>
              </a:buClr>
              <a:buSzPts val="1800"/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Supports a diverse workplace where employees are expected to respect one another's beliefs, norms, and traditions</a:t>
            </a:r>
            <a:endParaRPr lang="en-GB" sz="2400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2799B10-2827-0A1A-56AD-4917D68A37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2842" r="-1"/>
          <a:stretch/>
        </p:blipFill>
        <p:spPr bwMode="auto">
          <a:xfrm>
            <a:off x="7681783" y="1807387"/>
            <a:ext cx="4170056" cy="45786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463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FC9DFD4-D811-09F1-9CD3-314A5879CECA}"/>
              </a:ext>
            </a:extLst>
          </p:cNvPr>
          <p:cNvSpPr txBox="1"/>
          <p:nvPr/>
        </p:nvSpPr>
        <p:spPr>
          <a:xfrm>
            <a:off x="792480" y="0"/>
            <a:ext cx="10952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4800" dirty="0">
                <a:latin typeface="Times New Roman"/>
                <a:ea typeface="Times New Roman"/>
                <a:cs typeface="Times New Roman"/>
                <a:sym typeface="Times New Roman"/>
              </a:rPr>
              <a:t>Ways of promoting diversity and inclusion</a:t>
            </a:r>
            <a:endParaRPr lang="en-GB" sz="4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8658AA-CC03-B73D-C07F-6DF0743843BF}"/>
              </a:ext>
            </a:extLst>
          </p:cNvPr>
          <p:cNvSpPr txBox="1"/>
          <p:nvPr/>
        </p:nvSpPr>
        <p:spPr>
          <a:xfrm>
            <a:off x="182880" y="1891883"/>
            <a:ext cx="80467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3429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Times New Roman"/>
              <a:buChar char="●"/>
            </a:pP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Promoting equal pay</a:t>
            </a:r>
          </a:p>
          <a:p>
            <a:pPr marL="114300" lv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</a:pP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29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Times New Roman"/>
              <a:buChar char="●"/>
            </a:pP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Recognising all cultural holidays </a:t>
            </a:r>
          </a:p>
          <a:p>
            <a:pPr marL="114300" lv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</a:pP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29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Times New Roman"/>
              <a:buChar char="●"/>
            </a:pP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Being informed about unconscious discrimination</a:t>
            </a:r>
          </a:p>
          <a:p>
            <a:pPr marL="114300" lv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</a:pPr>
            <a:endParaRPr lang="en-GB" sz="24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29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ts val="1800"/>
              <a:buFont typeface="Times New Roman"/>
              <a:buChar char="●"/>
            </a:pP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Communicating objectives and progress (McLaughlin </a:t>
            </a:r>
            <a:r>
              <a:rPr lang="en-GB" sz="2400" i="1" dirty="0">
                <a:latin typeface="Times New Roman"/>
                <a:ea typeface="Times New Roman"/>
                <a:cs typeface="Times New Roman"/>
                <a:sym typeface="Times New Roman"/>
              </a:rPr>
              <a:t>et al</a:t>
            </a:r>
            <a:r>
              <a:rPr lang="en-GB" sz="2400" dirty="0">
                <a:latin typeface="Times New Roman"/>
                <a:ea typeface="Times New Roman"/>
                <a:cs typeface="Times New Roman"/>
                <a:sym typeface="Times New Roman"/>
              </a:rPr>
              <a:t>., 2020</a:t>
            </a:r>
            <a:r>
              <a:rPr lang="en-GB" sz="24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</a:t>
            </a:r>
          </a:p>
          <a:p>
            <a:endParaRPr lang="en-GB" dirty="0"/>
          </a:p>
        </p:txBody>
      </p:sp>
      <p:pic>
        <p:nvPicPr>
          <p:cNvPr id="12" name="Google Shape;135;p22">
            <a:extLst>
              <a:ext uri="{FF2B5EF4-FFF2-40B4-BE49-F238E27FC236}">
                <a16:creationId xmlns:a16="http://schemas.microsoft.com/office/drawing/2014/main" id="{89DE2F36-A13C-62D5-E3D2-68F40EF88E92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402320" y="1013223"/>
            <a:ext cx="3437780" cy="55399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79791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7788B34-4190-4916-9048-47720EA5A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261" y="144204"/>
            <a:ext cx="5437185" cy="1241941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Conclusion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074D029-C1A6-43C2-6CF7-AE837EDA6574}"/>
              </a:ext>
            </a:extLst>
          </p:cNvPr>
          <p:cNvSpPr txBox="1"/>
          <p:nvPr/>
        </p:nvSpPr>
        <p:spPr>
          <a:xfrm>
            <a:off x="550863" y="2677306"/>
            <a:ext cx="5437187" cy="3415519"/>
          </a:xfrm>
          <a:prstGeom prst="rect">
            <a:avLst/>
          </a:prstGeom>
        </p:spPr>
        <p:txBody>
          <a:bodyPr vert="horz" wrap="square" lIns="0" tIns="0" rIns="0" bIns="0" rtlCol="0" anchor="t">
            <a:normAutofit/>
          </a:bodyPr>
          <a:lstStyle/>
          <a:p>
            <a:pPr lvl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dirty="0">
                <a:solidFill>
                  <a:schemeClr val="tx1">
                    <a:alpha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   It can be concluded that the retail firm of Marks &amp; Spencer will be able to raise employee engagement and retention rates by fostering diversity and inclusion in the workplace, which will further enhance the organization's chances for success.</a:t>
            </a:r>
          </a:p>
        </p:txBody>
      </p:sp>
      <p:pic>
        <p:nvPicPr>
          <p:cNvPr id="25" name="Google Shape;144;p23" descr="Text&#10;&#10;Description automatically generated">
            <a:extLst>
              <a:ext uri="{FF2B5EF4-FFF2-40B4-BE49-F238E27FC236}">
                <a16:creationId xmlns:a16="http://schemas.microsoft.com/office/drawing/2014/main" id="{84549D9A-A57E-B032-1A64-C73A59BA930A}"/>
              </a:ext>
            </a:extLst>
          </p:cNvPr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7189707" y="1117601"/>
            <a:ext cx="4713922" cy="3527980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420547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roup 16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69" name="Freeform: Shape 17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0" name="Oval 18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" name="Oval 19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72" name="Rectangle 22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24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C04F2A-62E7-8261-4C45-0D057C824A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3812" y="0"/>
            <a:ext cx="7688188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5C5516-27B9-C98C-AE27-A911B3C997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664344"/>
            <a:ext cx="4550899" cy="202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811A92-D464-4AC4-A396-BA73B10CEEAC}">
  <ds:schemaRefs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230e9df3-be65-4c73-a93b-d1236ebd677e"/>
    <ds:schemaRef ds:uri="http://purl.org/dc/terms/"/>
    <ds:schemaRef ds:uri="http://purl.org/dc/elements/1.1/"/>
    <ds:schemaRef ds:uri="71af3243-3dd4-4a8d-8c0d-dd76da1f02a5"/>
    <ds:schemaRef ds:uri="http://schemas.microsoft.com/sharepoint/v3"/>
    <ds:schemaRef ds:uri="16c05727-aa75-4e4a-9b5f-8a80a1165891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{F6EF181A-C1D2-4F37-BCD0-EB2DBD2515D3}tf33713516_win32</Template>
  <TotalTime>598</TotalTime>
  <Words>344</Words>
  <Application>Microsoft Office PowerPoint</Application>
  <PresentationFormat>Widescreen</PresentationFormat>
  <Paragraphs>53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3" baseType="lpstr">
      <vt:lpstr>Aharoni</vt:lpstr>
      <vt:lpstr>Algerian</vt:lpstr>
      <vt:lpstr>Arial</vt:lpstr>
      <vt:lpstr>Calibri</vt:lpstr>
      <vt:lpstr>Gill Sans MT</vt:lpstr>
      <vt:lpstr>Inter</vt:lpstr>
      <vt:lpstr>Open Sans</vt:lpstr>
      <vt:lpstr>Taviraj</vt:lpstr>
      <vt:lpstr>Times New Roman</vt:lpstr>
      <vt:lpstr>Walbaum Display</vt:lpstr>
      <vt:lpstr>Wingdings</vt:lpstr>
      <vt:lpstr>3DFloatVTI</vt:lpstr>
      <vt:lpstr>PowerPoint Presentation</vt:lpstr>
      <vt:lpstr>    Introduction</vt:lpstr>
      <vt:lpstr>              Define diversity and inclusion</vt:lpstr>
      <vt:lpstr>Importance of diversity and inclusion in the workplace </vt:lpstr>
      <vt:lpstr>Types of flexible working</vt:lpstr>
      <vt:lpstr>PowerPoint Presentation</vt:lpstr>
      <vt:lpstr>PowerPoint Presentation</vt:lpstr>
      <vt:lpstr> Role of human resource manager in  promoting diversity and inclusion</vt:lpstr>
      <vt:lpstr>PowerPoint Presentation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A CASE IN FAVOUR OF FLEXIBLE WORKING IN RELATION TO DIVERSITY AND INCLUSION AT WORK AND ANALYSIS THE ROLE OF HUMAN RESOURCES IN PROMOTING DIVERSITY AND INCLUSION THROUGH FLEXIBLE WORKING </dc:title>
  <dc:creator>Ana Maria Dragoi</dc:creator>
  <cp:lastModifiedBy>Ana Maria Dragoi</cp:lastModifiedBy>
  <cp:revision>1</cp:revision>
  <dcterms:created xsi:type="dcterms:W3CDTF">2022-07-20T12:43:45Z</dcterms:created>
  <dcterms:modified xsi:type="dcterms:W3CDTF">2022-08-08T16:13:58Z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