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16" y="3864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71627" y="38643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.I worked with HIJINX theatre company in Cardiff supporting the teaching of Adults with Additional learning needs who aspired to act.</a:t>
            </a:r>
          </a:p>
          <a:p>
            <a:r>
              <a:rPr lang="en-GB" sz="1200" dirty="0"/>
              <a:t>- I also did work experience at The John Frost School in Newport observing/shadowing the drama department.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806" y="3610487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75" y="2142366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0" y="2191627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Tx/>
              <a:buChar char="-"/>
            </a:pPr>
            <a:r>
              <a:rPr lang="en-GB" sz="1200" dirty="0"/>
              <a:t>I studied at </a:t>
            </a:r>
            <a:r>
              <a:rPr lang="en-GB" sz="1200" dirty="0" err="1"/>
              <a:t>Duffryn</a:t>
            </a:r>
            <a:r>
              <a:rPr lang="en-GB" sz="1200" dirty="0"/>
              <a:t> High School in Newport.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I did my undergraduate degree in BA Acting at The University of Wales Trinity Saint David in Carmarthen.</a:t>
            </a:r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EA3B61-0951-4746-BED0-E436561CACD7}"/>
              </a:ext>
            </a:extLst>
          </p:cNvPr>
          <p:cNvSpPr txBox="1"/>
          <p:nvPr/>
        </p:nvSpPr>
        <p:spPr>
          <a:xfrm>
            <a:off x="4697730" y="803046"/>
            <a:ext cx="309753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- I am originally from Newport in South Wales .</a:t>
            </a:r>
          </a:p>
          <a:p>
            <a:pPr marL="171450" indent="-171450">
              <a:buFontTx/>
              <a:buChar char="-"/>
            </a:pPr>
            <a:r>
              <a:rPr lang="en-GB" sz="1000" dirty="0"/>
              <a:t>I enjoy going to see Theatre in my spare time.</a:t>
            </a:r>
          </a:p>
          <a:p>
            <a:pPr marL="171450" indent="-171450">
              <a:buFontTx/>
              <a:buChar char="-"/>
            </a:pPr>
            <a:r>
              <a:rPr lang="en-GB" sz="1000" dirty="0"/>
              <a:t>I am very passionate about the growth of the Welsh language and am currently trying to improve my Welsh language skills.</a:t>
            </a:r>
          </a:p>
          <a:p>
            <a:pPr marL="171450" indent="-171450">
              <a:buFontTx/>
              <a:buChar char="-"/>
            </a:pPr>
            <a:r>
              <a:rPr lang="en-GB" sz="1000" dirty="0"/>
              <a:t>I also have had some experience in acting and was involved in a Theatre in Education tour around Schools in November/December of 2018. Then going on to develop this show in The summer of 2019.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116190-3DE5-4AFC-A6F9-9284CADB28FC}"/>
              </a:ext>
            </a:extLst>
          </p:cNvPr>
          <p:cNvSpPr txBox="1"/>
          <p:nvPr/>
        </p:nvSpPr>
        <p:spPr>
          <a:xfrm>
            <a:off x="9829800" y="4823460"/>
            <a:ext cx="206391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Tx/>
              <a:buChar char="-"/>
            </a:pPr>
            <a:r>
              <a:rPr lang="en-GB" sz="1100" dirty="0"/>
              <a:t>Drama.</a:t>
            </a:r>
          </a:p>
          <a:p>
            <a:pPr marL="171450" indent="-171450">
              <a:buFontTx/>
              <a:buChar char="-"/>
            </a:pPr>
            <a:r>
              <a:rPr lang="en-GB" sz="1100" dirty="0"/>
              <a:t>Performing arts.</a:t>
            </a:r>
          </a:p>
          <a:p>
            <a:pPr marL="171450" indent="-171450">
              <a:buFontTx/>
              <a:buChar char="-"/>
            </a:pPr>
            <a:r>
              <a:rPr lang="en-GB" sz="1100" dirty="0"/>
              <a:t>Media Studies.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C3ECD5-8A86-41F0-B281-EF7BEFDAD951}"/>
              </a:ext>
            </a:extLst>
          </p:cNvPr>
          <p:cNvSpPr txBox="1"/>
          <p:nvPr/>
        </p:nvSpPr>
        <p:spPr>
          <a:xfrm>
            <a:off x="4354830" y="4592627"/>
            <a:ext cx="2194560" cy="132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3F8DF5-D300-48BF-94A9-9E4622C7EC04}"/>
              </a:ext>
            </a:extLst>
          </p:cNvPr>
          <p:cNvSpPr txBox="1"/>
          <p:nvPr/>
        </p:nvSpPr>
        <p:spPr>
          <a:xfrm>
            <a:off x="4171950" y="4548698"/>
            <a:ext cx="48006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Tx/>
              <a:buChar char="-"/>
            </a:pPr>
            <a:r>
              <a:rPr lang="en-GB" sz="1100" dirty="0"/>
              <a:t>I really loved my chosen subject of drama in school, followed this into University and I would love to give this opportunity to someone else.</a:t>
            </a:r>
          </a:p>
          <a:p>
            <a:pPr marL="171450" indent="-171450">
              <a:buFontTx/>
              <a:buChar char="-"/>
            </a:pPr>
            <a:r>
              <a:rPr lang="en-GB" sz="1100" dirty="0"/>
              <a:t>I want to emulate and exceed the quality of brilliant teachers that I had growing up in order to be that support system and source of Education for someone else to be the best them that they can be.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6B692D-2EA7-426A-AEE0-77969D45A877}"/>
              </a:ext>
            </a:extLst>
          </p:cNvPr>
          <p:cNvSpPr txBox="1"/>
          <p:nvPr/>
        </p:nvSpPr>
        <p:spPr>
          <a:xfrm>
            <a:off x="8562886" y="2195212"/>
            <a:ext cx="32100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- I aspire to be a supportive and fair teacher in order to influence young people to be well rounded, happy, stewards of the society of the present </a:t>
            </a:r>
            <a:r>
              <a:rPr lang="en-GB" sz="1100"/>
              <a:t>and future.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D9C954-C546-44C8-9D93-98625E6B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567" y="4409050"/>
            <a:ext cx="2294206" cy="229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72</TotalTime>
  <Words>313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colin robson</cp:lastModifiedBy>
  <cp:revision>9</cp:revision>
  <dcterms:created xsi:type="dcterms:W3CDTF">2019-09-05T20:58:34Z</dcterms:created>
  <dcterms:modified xsi:type="dcterms:W3CDTF">2019-10-04T03:52:29Z</dcterms:modified>
</cp:coreProperties>
</file>