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0" r:id="rId5"/>
    <p:sldId id="262" r:id="rId6"/>
    <p:sldId id="263" r:id="rId7"/>
    <p:sldId id="264" r:id="rId8"/>
    <p:sldId id="266" r:id="rId9"/>
    <p:sldId id="267" r:id="rId10"/>
    <p:sldId id="268" r:id="rId11"/>
    <p:sldId id="269" r:id="rId1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AEE52A-A56D-45D1-B6ED-34656B600BD3}" v="191" dt="2026-08-18T22:49:04.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mitope Olujimi Awofeso (2541665)" userId="3ba7397e-0560-452b-8b26-677fc1dcdea6" providerId="ADAL" clId="{04FAB2AF-B351-4488-B167-2202E8795026}"/>
    <pc:docChg chg="undo custSel addSld delSld modSld modNotesMaster">
      <pc:chgData name="Temitope Olujimi Awofeso (2541665)" userId="3ba7397e-0560-452b-8b26-677fc1dcdea6" providerId="ADAL" clId="{04FAB2AF-B351-4488-B167-2202E8795026}" dt="2026-08-19T00:29:33.494" v="1158" actId="6549"/>
      <pc:docMkLst>
        <pc:docMk/>
      </pc:docMkLst>
      <pc:sldChg chg="addSp delSp modSp new del mod modClrScheme chgLayout">
        <pc:chgData name="Temitope Olujimi Awofeso (2541665)" userId="3ba7397e-0560-452b-8b26-677fc1dcdea6" providerId="ADAL" clId="{04FAB2AF-B351-4488-B167-2202E8795026}" dt="2026-08-18T15:26:03.514" v="139" actId="2696"/>
        <pc:sldMkLst>
          <pc:docMk/>
          <pc:sldMk cId="3392614912" sldId="256"/>
        </pc:sldMkLst>
        <pc:spChg chg="del mod ord">
          <ac:chgData name="Temitope Olujimi Awofeso (2541665)" userId="3ba7397e-0560-452b-8b26-677fc1dcdea6" providerId="ADAL" clId="{04FAB2AF-B351-4488-B167-2202E8795026}" dt="2026-08-18T15:22:08.675" v="1" actId="700"/>
          <ac:spMkLst>
            <pc:docMk/>
            <pc:sldMk cId="3392614912" sldId="256"/>
            <ac:spMk id="2" creationId="{439795F7-DD7A-B84A-B909-25927F2F3BD7}"/>
          </ac:spMkLst>
        </pc:spChg>
        <pc:spChg chg="del">
          <ac:chgData name="Temitope Olujimi Awofeso (2541665)" userId="3ba7397e-0560-452b-8b26-677fc1dcdea6" providerId="ADAL" clId="{04FAB2AF-B351-4488-B167-2202E8795026}" dt="2026-08-18T15:22:08.675" v="1" actId="700"/>
          <ac:spMkLst>
            <pc:docMk/>
            <pc:sldMk cId="3392614912" sldId="256"/>
            <ac:spMk id="3" creationId="{9EFDA435-E4C6-6A7A-7E7C-512880F2CEF1}"/>
          </ac:spMkLst>
        </pc:spChg>
        <pc:spChg chg="add mod ord">
          <ac:chgData name="Temitope Olujimi Awofeso (2541665)" userId="3ba7397e-0560-452b-8b26-677fc1dcdea6" providerId="ADAL" clId="{04FAB2AF-B351-4488-B167-2202E8795026}" dt="2026-08-18T15:25:50.817" v="138" actId="700"/>
          <ac:spMkLst>
            <pc:docMk/>
            <pc:sldMk cId="3392614912" sldId="256"/>
            <ac:spMk id="4" creationId="{96576C2A-6F96-1BCF-EEF4-36E5D7EDE57B}"/>
          </ac:spMkLst>
        </pc:spChg>
        <pc:spChg chg="mod ord">
          <ac:chgData name="Temitope Olujimi Awofeso (2541665)" userId="3ba7397e-0560-452b-8b26-677fc1dcdea6" providerId="ADAL" clId="{04FAB2AF-B351-4488-B167-2202E8795026}" dt="2026-08-18T15:25:50.817" v="138" actId="700"/>
          <ac:spMkLst>
            <pc:docMk/>
            <pc:sldMk cId="3392614912" sldId="256"/>
            <ac:spMk id="5" creationId="{6B75F99B-4ACF-7CCD-CD84-E302999C8752}"/>
          </ac:spMkLst>
        </pc:spChg>
        <pc:spChg chg="add mod ord">
          <ac:chgData name="Temitope Olujimi Awofeso (2541665)" userId="3ba7397e-0560-452b-8b26-677fc1dcdea6" providerId="ADAL" clId="{04FAB2AF-B351-4488-B167-2202E8795026}" dt="2026-08-18T15:25:50.817" v="138" actId="700"/>
          <ac:spMkLst>
            <pc:docMk/>
            <pc:sldMk cId="3392614912" sldId="256"/>
            <ac:spMk id="6" creationId="{F34A88EE-4C42-F699-B09A-D1E6E0D934FD}"/>
          </ac:spMkLst>
        </pc:spChg>
        <pc:spChg chg="add del mod">
          <ac:chgData name="Temitope Olujimi Awofeso (2541665)" userId="3ba7397e-0560-452b-8b26-677fc1dcdea6" providerId="ADAL" clId="{04FAB2AF-B351-4488-B167-2202E8795026}" dt="2026-08-18T15:25:39.535" v="136" actId="6264"/>
          <ac:spMkLst>
            <pc:docMk/>
            <pc:sldMk cId="3392614912" sldId="256"/>
            <ac:spMk id="7" creationId="{A6E71191-3F6E-6169-0DDE-F6CC339D7994}"/>
          </ac:spMkLst>
        </pc:spChg>
        <pc:spChg chg="add del mod">
          <ac:chgData name="Temitope Olujimi Awofeso (2541665)" userId="3ba7397e-0560-452b-8b26-677fc1dcdea6" providerId="ADAL" clId="{04FAB2AF-B351-4488-B167-2202E8795026}" dt="2026-08-18T15:25:39.535" v="136" actId="6264"/>
          <ac:spMkLst>
            <pc:docMk/>
            <pc:sldMk cId="3392614912" sldId="256"/>
            <ac:spMk id="8" creationId="{4BEBE9EC-D3E1-F634-6ECD-D4D79FEC257F}"/>
          </ac:spMkLst>
        </pc:spChg>
        <pc:spChg chg="add del mod">
          <ac:chgData name="Temitope Olujimi Awofeso (2541665)" userId="3ba7397e-0560-452b-8b26-677fc1dcdea6" providerId="ADAL" clId="{04FAB2AF-B351-4488-B167-2202E8795026}" dt="2026-08-18T15:25:39.535" v="136" actId="6264"/>
          <ac:spMkLst>
            <pc:docMk/>
            <pc:sldMk cId="3392614912" sldId="256"/>
            <ac:spMk id="9" creationId="{2BC121A7-EB9F-EC24-9CA4-3B9472658BC9}"/>
          </ac:spMkLst>
        </pc:spChg>
        <pc:spChg chg="add del mod">
          <ac:chgData name="Temitope Olujimi Awofeso (2541665)" userId="3ba7397e-0560-452b-8b26-677fc1dcdea6" providerId="ADAL" clId="{04FAB2AF-B351-4488-B167-2202E8795026}" dt="2026-08-18T15:25:46.694" v="137" actId="6264"/>
          <ac:spMkLst>
            <pc:docMk/>
            <pc:sldMk cId="3392614912" sldId="256"/>
            <ac:spMk id="10" creationId="{9AF468D7-E801-8B62-41AA-AC1721DC81B5}"/>
          </ac:spMkLst>
        </pc:spChg>
        <pc:spChg chg="add del mod">
          <ac:chgData name="Temitope Olujimi Awofeso (2541665)" userId="3ba7397e-0560-452b-8b26-677fc1dcdea6" providerId="ADAL" clId="{04FAB2AF-B351-4488-B167-2202E8795026}" dt="2026-08-18T15:25:46.694" v="137" actId="6264"/>
          <ac:spMkLst>
            <pc:docMk/>
            <pc:sldMk cId="3392614912" sldId="256"/>
            <ac:spMk id="11" creationId="{0C6D7028-CBE8-8788-1219-CC55CBBA301B}"/>
          </ac:spMkLst>
        </pc:spChg>
        <pc:spChg chg="add del mod">
          <ac:chgData name="Temitope Olujimi Awofeso (2541665)" userId="3ba7397e-0560-452b-8b26-677fc1dcdea6" providerId="ADAL" clId="{04FAB2AF-B351-4488-B167-2202E8795026}" dt="2026-08-18T15:25:46.694" v="137" actId="6264"/>
          <ac:spMkLst>
            <pc:docMk/>
            <pc:sldMk cId="3392614912" sldId="256"/>
            <ac:spMk id="12" creationId="{FFD51090-35FA-EAD0-0506-C2725E8E7949}"/>
          </ac:spMkLst>
        </pc:spChg>
      </pc:sldChg>
      <pc:sldChg chg="addSp delSp modSp new mod setBg modClrScheme chgLayout">
        <pc:chgData name="Temitope Olujimi Awofeso (2541665)" userId="3ba7397e-0560-452b-8b26-677fc1dcdea6" providerId="ADAL" clId="{04FAB2AF-B351-4488-B167-2202E8795026}" dt="2026-08-19T00:21:54.964" v="1008" actId="20577"/>
        <pc:sldMkLst>
          <pc:docMk/>
          <pc:sldMk cId="1576679656" sldId="257"/>
        </pc:sldMkLst>
        <pc:spChg chg="del mod ord">
          <ac:chgData name="Temitope Olujimi Awofeso (2541665)" userId="3ba7397e-0560-452b-8b26-677fc1dcdea6" providerId="ADAL" clId="{04FAB2AF-B351-4488-B167-2202E8795026}" dt="2026-08-18T15:26:09.605" v="140" actId="700"/>
          <ac:spMkLst>
            <pc:docMk/>
            <pc:sldMk cId="1576679656" sldId="257"/>
            <ac:spMk id="2" creationId="{4DCC6485-41C1-9EFB-2087-265DF0A8EC64}"/>
          </ac:spMkLst>
        </pc:spChg>
        <pc:spChg chg="mod ord">
          <ac:chgData name="Temitope Olujimi Awofeso (2541665)" userId="3ba7397e-0560-452b-8b26-677fc1dcdea6" providerId="ADAL" clId="{04FAB2AF-B351-4488-B167-2202E8795026}" dt="2026-08-18T21:36:27.133" v="713" actId="6264"/>
          <ac:spMkLst>
            <pc:docMk/>
            <pc:sldMk cId="1576679656" sldId="257"/>
            <ac:spMk id="3" creationId="{A40F3173-7DB9-6404-36F9-F531A7D0F661}"/>
          </ac:spMkLst>
        </pc:spChg>
        <pc:spChg chg="add mod ord">
          <ac:chgData name="Temitope Olujimi Awofeso (2541665)" userId="3ba7397e-0560-452b-8b26-677fc1dcdea6" providerId="ADAL" clId="{04FAB2AF-B351-4488-B167-2202E8795026}" dt="2026-08-18T21:42:43.803" v="780" actId="113"/>
          <ac:spMkLst>
            <pc:docMk/>
            <pc:sldMk cId="1576679656" sldId="257"/>
            <ac:spMk id="4" creationId="{D199FE4F-652E-C0D0-9D2C-F0DAEC444086}"/>
          </ac:spMkLst>
        </pc:spChg>
        <pc:spChg chg="add mod ord">
          <ac:chgData name="Temitope Olujimi Awofeso (2541665)" userId="3ba7397e-0560-452b-8b26-677fc1dcdea6" providerId="ADAL" clId="{04FAB2AF-B351-4488-B167-2202E8795026}" dt="2026-08-19T00:21:54.964" v="1008" actId="20577"/>
          <ac:spMkLst>
            <pc:docMk/>
            <pc:sldMk cId="1576679656" sldId="257"/>
            <ac:spMk id="5" creationId="{D3352931-BB9B-E6B5-0FCF-EAD24D818556}"/>
          </ac:spMkLst>
        </pc:spChg>
        <pc:spChg chg="add del mod">
          <ac:chgData name="Temitope Olujimi Awofeso (2541665)" userId="3ba7397e-0560-452b-8b26-677fc1dcdea6" providerId="ADAL" clId="{04FAB2AF-B351-4488-B167-2202E8795026}" dt="2026-08-18T21:36:27.133" v="713" actId="6264"/>
          <ac:spMkLst>
            <pc:docMk/>
            <pc:sldMk cId="1576679656" sldId="257"/>
            <ac:spMk id="6" creationId="{8423E026-C85E-2363-56A6-3BA7C17D5B0B}"/>
          </ac:spMkLst>
        </pc:spChg>
        <pc:spChg chg="add del mod">
          <ac:chgData name="Temitope Olujimi Awofeso (2541665)" userId="3ba7397e-0560-452b-8b26-677fc1dcdea6" providerId="ADAL" clId="{04FAB2AF-B351-4488-B167-2202E8795026}" dt="2026-08-18T21:36:27.133" v="713" actId="6264"/>
          <ac:spMkLst>
            <pc:docMk/>
            <pc:sldMk cId="1576679656" sldId="257"/>
            <ac:spMk id="7" creationId="{26193A90-4FB1-1C8E-1A7A-A5711EF16105}"/>
          </ac:spMkLst>
        </pc:spChg>
        <pc:spChg chg="add del mod">
          <ac:chgData name="Temitope Olujimi Awofeso (2541665)" userId="3ba7397e-0560-452b-8b26-677fc1dcdea6" providerId="ADAL" clId="{04FAB2AF-B351-4488-B167-2202E8795026}" dt="2026-08-18T21:36:27.133" v="713" actId="6264"/>
          <ac:spMkLst>
            <pc:docMk/>
            <pc:sldMk cId="1576679656" sldId="257"/>
            <ac:spMk id="8" creationId="{441A7B62-F4F0-6ED4-B080-6C97898214D4}"/>
          </ac:spMkLst>
        </pc:spChg>
      </pc:sldChg>
      <pc:sldChg chg="addSp delSp modSp new mod setBg modClrScheme chgLayout">
        <pc:chgData name="Temitope Olujimi Awofeso (2541665)" userId="3ba7397e-0560-452b-8b26-677fc1dcdea6" providerId="ADAL" clId="{04FAB2AF-B351-4488-B167-2202E8795026}" dt="2026-08-19T00:23:58.156" v="1054" actId="20577"/>
        <pc:sldMkLst>
          <pc:docMk/>
          <pc:sldMk cId="3760889800" sldId="258"/>
        </pc:sldMkLst>
        <pc:spChg chg="del mod ord">
          <ac:chgData name="Temitope Olujimi Awofeso (2541665)" userId="3ba7397e-0560-452b-8b26-677fc1dcdea6" providerId="ADAL" clId="{04FAB2AF-B351-4488-B167-2202E8795026}" dt="2026-08-18T15:27:13.640" v="174" actId="700"/>
          <ac:spMkLst>
            <pc:docMk/>
            <pc:sldMk cId="3760889800" sldId="258"/>
            <ac:spMk id="2" creationId="{6F1E8AF8-EA60-4312-A25D-4E1EA3EC0C9C}"/>
          </ac:spMkLst>
        </pc:spChg>
        <pc:spChg chg="mod ord">
          <ac:chgData name="Temitope Olujimi Awofeso (2541665)" userId="3ba7397e-0560-452b-8b26-677fc1dcdea6" providerId="ADAL" clId="{04FAB2AF-B351-4488-B167-2202E8795026}" dt="2026-08-18T15:27:13.640" v="174" actId="700"/>
          <ac:spMkLst>
            <pc:docMk/>
            <pc:sldMk cId="3760889800" sldId="258"/>
            <ac:spMk id="3" creationId="{EE65C781-21DB-9DC4-D850-2A65AEBCB43B}"/>
          </ac:spMkLst>
        </pc:spChg>
        <pc:spChg chg="add mod ord">
          <ac:chgData name="Temitope Olujimi Awofeso (2541665)" userId="3ba7397e-0560-452b-8b26-677fc1dcdea6" providerId="ADAL" clId="{04FAB2AF-B351-4488-B167-2202E8795026}" dt="2026-08-18T21:42:37.388" v="779" actId="113"/>
          <ac:spMkLst>
            <pc:docMk/>
            <pc:sldMk cId="3760889800" sldId="258"/>
            <ac:spMk id="4" creationId="{BA21986B-D3E0-CC69-3491-AFB50217BD61}"/>
          </ac:spMkLst>
        </pc:spChg>
        <pc:spChg chg="add mod ord">
          <ac:chgData name="Temitope Olujimi Awofeso (2541665)" userId="3ba7397e-0560-452b-8b26-677fc1dcdea6" providerId="ADAL" clId="{04FAB2AF-B351-4488-B167-2202E8795026}" dt="2026-08-19T00:23:58.156" v="1054" actId="20577"/>
          <ac:spMkLst>
            <pc:docMk/>
            <pc:sldMk cId="3760889800" sldId="258"/>
            <ac:spMk id="5" creationId="{9BBF1365-2459-B372-0D54-011F84F1A51F}"/>
          </ac:spMkLst>
        </pc:spChg>
      </pc:sldChg>
      <pc:sldChg chg="addSp delSp modSp new mod setBg modClrScheme chgLayout">
        <pc:chgData name="Temitope Olujimi Awofeso (2541665)" userId="3ba7397e-0560-452b-8b26-677fc1dcdea6" providerId="ADAL" clId="{04FAB2AF-B351-4488-B167-2202E8795026}" dt="2026-08-18T21:36:56.307" v="722"/>
        <pc:sldMkLst>
          <pc:docMk/>
          <pc:sldMk cId="746383534" sldId="259"/>
        </pc:sldMkLst>
        <pc:spChg chg="del">
          <ac:chgData name="Temitope Olujimi Awofeso (2541665)" userId="3ba7397e-0560-452b-8b26-677fc1dcdea6" providerId="ADAL" clId="{04FAB2AF-B351-4488-B167-2202E8795026}" dt="2026-08-18T15:28:29.998" v="187" actId="700"/>
          <ac:spMkLst>
            <pc:docMk/>
            <pc:sldMk cId="746383534" sldId="259"/>
            <ac:spMk id="2" creationId="{988F67A3-ECA8-489E-0748-37F30B69C96D}"/>
          </ac:spMkLst>
        </pc:spChg>
        <pc:spChg chg="mod ord">
          <ac:chgData name="Temitope Olujimi Awofeso (2541665)" userId="3ba7397e-0560-452b-8b26-677fc1dcdea6" providerId="ADAL" clId="{04FAB2AF-B351-4488-B167-2202E8795026}" dt="2026-08-18T15:29:17.637" v="194" actId="700"/>
          <ac:spMkLst>
            <pc:docMk/>
            <pc:sldMk cId="746383534" sldId="259"/>
            <ac:spMk id="3" creationId="{B3A7807A-A8D2-B3FD-9FD0-89026A60CB5C}"/>
          </ac:spMkLst>
        </pc:spChg>
        <pc:spChg chg="add del mod">
          <ac:chgData name="Temitope Olujimi Awofeso (2541665)" userId="3ba7397e-0560-452b-8b26-677fc1dcdea6" providerId="ADAL" clId="{04FAB2AF-B351-4488-B167-2202E8795026}" dt="2026-08-18T15:29:09.764" v="193" actId="22"/>
          <ac:spMkLst>
            <pc:docMk/>
            <pc:sldMk cId="746383534" sldId="259"/>
            <ac:spMk id="5" creationId="{A2D59AB9-3CAB-6821-FC27-66B90E97CC46}"/>
          </ac:spMkLst>
        </pc:spChg>
        <pc:spChg chg="add del mod ord">
          <ac:chgData name="Temitope Olujimi Awofeso (2541665)" userId="3ba7397e-0560-452b-8b26-677fc1dcdea6" providerId="ADAL" clId="{04FAB2AF-B351-4488-B167-2202E8795026}" dt="2026-08-18T15:29:27.882" v="197" actId="21"/>
          <ac:spMkLst>
            <pc:docMk/>
            <pc:sldMk cId="746383534" sldId="259"/>
            <ac:spMk id="6" creationId="{2362CCBD-DC4E-07FB-E40D-57775B29F6E2}"/>
          </ac:spMkLst>
        </pc:spChg>
        <pc:spChg chg="add mod ord">
          <ac:chgData name="Temitope Olujimi Awofeso (2541665)" userId="3ba7397e-0560-452b-8b26-677fc1dcdea6" providerId="ADAL" clId="{04FAB2AF-B351-4488-B167-2202E8795026}" dt="2026-08-18T21:35:15.229" v="568" actId="20577"/>
          <ac:spMkLst>
            <pc:docMk/>
            <pc:sldMk cId="746383534" sldId="259"/>
            <ac:spMk id="7" creationId="{3C5690F7-2949-1A99-DBFF-568C186569FB}"/>
          </ac:spMkLst>
        </pc:spChg>
      </pc:sldChg>
      <pc:sldChg chg="addSp delSp modSp new mod setBg modClrScheme chgLayout">
        <pc:chgData name="Temitope Olujimi Awofeso (2541665)" userId="3ba7397e-0560-452b-8b26-677fc1dcdea6" providerId="ADAL" clId="{04FAB2AF-B351-4488-B167-2202E8795026}" dt="2026-08-19T00:25:38.038" v="1068" actId="20577"/>
        <pc:sldMkLst>
          <pc:docMk/>
          <pc:sldMk cId="101482155" sldId="260"/>
        </pc:sldMkLst>
        <pc:spChg chg="del mod ord">
          <ac:chgData name="Temitope Olujimi Awofeso (2541665)" userId="3ba7397e-0560-452b-8b26-677fc1dcdea6" providerId="ADAL" clId="{04FAB2AF-B351-4488-B167-2202E8795026}" dt="2026-08-18T15:30:09.393" v="203" actId="700"/>
          <ac:spMkLst>
            <pc:docMk/>
            <pc:sldMk cId="101482155" sldId="260"/>
            <ac:spMk id="2" creationId="{4FC8867D-A4EB-F132-A59F-8C3C9A54EFAB}"/>
          </ac:spMkLst>
        </pc:spChg>
        <pc:spChg chg="mod ord">
          <ac:chgData name="Temitope Olujimi Awofeso (2541665)" userId="3ba7397e-0560-452b-8b26-677fc1dcdea6" providerId="ADAL" clId="{04FAB2AF-B351-4488-B167-2202E8795026}" dt="2026-08-18T15:30:09.393" v="203" actId="700"/>
          <ac:spMkLst>
            <pc:docMk/>
            <pc:sldMk cId="101482155" sldId="260"/>
            <ac:spMk id="3" creationId="{2AAB5184-03B1-6BA8-95AF-A6933DF5B02C}"/>
          </ac:spMkLst>
        </pc:spChg>
        <pc:spChg chg="add del mod ord">
          <ac:chgData name="Temitope Olujimi Awofeso (2541665)" userId="3ba7397e-0560-452b-8b26-677fc1dcdea6" providerId="ADAL" clId="{04FAB2AF-B351-4488-B167-2202E8795026}" dt="2026-08-18T15:30:19.452" v="204" actId="21"/>
          <ac:spMkLst>
            <pc:docMk/>
            <pc:sldMk cId="101482155" sldId="260"/>
            <ac:spMk id="4" creationId="{5DE69373-F1C7-2B2C-9FDB-A55B6238ADBA}"/>
          </ac:spMkLst>
        </pc:spChg>
        <pc:spChg chg="add mod ord">
          <ac:chgData name="Temitope Olujimi Awofeso (2541665)" userId="3ba7397e-0560-452b-8b26-677fc1dcdea6" providerId="ADAL" clId="{04FAB2AF-B351-4488-B167-2202E8795026}" dt="2026-08-19T00:25:38.038" v="1068" actId="20577"/>
          <ac:spMkLst>
            <pc:docMk/>
            <pc:sldMk cId="101482155" sldId="260"/>
            <ac:spMk id="5" creationId="{1DBD53C7-4AAD-04D2-9B3D-6E1AE97ECCA1}"/>
          </ac:spMkLst>
        </pc:spChg>
      </pc:sldChg>
      <pc:sldChg chg="modSp new del mod">
        <pc:chgData name="Temitope Olujimi Awofeso (2541665)" userId="3ba7397e-0560-452b-8b26-677fc1dcdea6" providerId="ADAL" clId="{04FAB2AF-B351-4488-B167-2202E8795026}" dt="2026-08-18T21:39:40.293" v="743" actId="2696"/>
        <pc:sldMkLst>
          <pc:docMk/>
          <pc:sldMk cId="2422280059" sldId="261"/>
        </pc:sldMkLst>
        <pc:spChg chg="mod">
          <ac:chgData name="Temitope Olujimi Awofeso (2541665)" userId="3ba7397e-0560-452b-8b26-677fc1dcdea6" providerId="ADAL" clId="{04FAB2AF-B351-4488-B167-2202E8795026}" dt="2026-08-18T21:38:49.288" v="736" actId="2711"/>
          <ac:spMkLst>
            <pc:docMk/>
            <pc:sldMk cId="2422280059" sldId="261"/>
            <ac:spMk id="3" creationId="{E43F9ADE-C007-E38F-1702-472B77437B7E}"/>
          </ac:spMkLst>
        </pc:spChg>
      </pc:sldChg>
      <pc:sldChg chg="delSp modSp new mod setBg">
        <pc:chgData name="Temitope Olujimi Awofeso (2541665)" userId="3ba7397e-0560-452b-8b26-677fc1dcdea6" providerId="ADAL" clId="{04FAB2AF-B351-4488-B167-2202E8795026}" dt="2026-08-18T21:41:43.407" v="774"/>
        <pc:sldMkLst>
          <pc:docMk/>
          <pc:sldMk cId="2164303654" sldId="262"/>
        </pc:sldMkLst>
        <pc:spChg chg="del">
          <ac:chgData name="Temitope Olujimi Awofeso (2541665)" userId="3ba7397e-0560-452b-8b26-677fc1dcdea6" providerId="ADAL" clId="{04FAB2AF-B351-4488-B167-2202E8795026}" dt="2026-08-18T15:32:27.765" v="224" actId="21"/>
          <ac:spMkLst>
            <pc:docMk/>
            <pc:sldMk cId="2164303654" sldId="262"/>
            <ac:spMk id="2" creationId="{1D20BEB0-BAC1-7205-E334-128B835B3BC5}"/>
          </ac:spMkLst>
        </pc:spChg>
        <pc:spChg chg="mod">
          <ac:chgData name="Temitope Olujimi Awofeso (2541665)" userId="3ba7397e-0560-452b-8b26-677fc1dcdea6" providerId="ADAL" clId="{04FAB2AF-B351-4488-B167-2202E8795026}" dt="2026-08-18T21:41:22.619" v="772" actId="207"/>
          <ac:spMkLst>
            <pc:docMk/>
            <pc:sldMk cId="2164303654" sldId="262"/>
            <ac:spMk id="3" creationId="{500B7F8F-FD6D-D1FF-A468-35A86245DAA2}"/>
          </ac:spMkLst>
        </pc:spChg>
      </pc:sldChg>
      <pc:sldChg chg="modSp new mod setBg">
        <pc:chgData name="Temitope Olujimi Awofeso (2541665)" userId="3ba7397e-0560-452b-8b26-677fc1dcdea6" providerId="ADAL" clId="{04FAB2AF-B351-4488-B167-2202E8795026}" dt="2026-08-18T21:43:47.724" v="787"/>
        <pc:sldMkLst>
          <pc:docMk/>
          <pc:sldMk cId="1446925392" sldId="263"/>
        </pc:sldMkLst>
        <pc:spChg chg="mod">
          <ac:chgData name="Temitope Olujimi Awofeso (2541665)" userId="3ba7397e-0560-452b-8b26-677fc1dcdea6" providerId="ADAL" clId="{04FAB2AF-B351-4488-B167-2202E8795026}" dt="2026-08-18T21:43:05.384" v="781" actId="255"/>
          <ac:spMkLst>
            <pc:docMk/>
            <pc:sldMk cId="1446925392" sldId="263"/>
            <ac:spMk id="2" creationId="{E635E8B2-BAF3-2664-0FE9-A81E0E1D0A53}"/>
          </ac:spMkLst>
        </pc:spChg>
        <pc:spChg chg="mod">
          <ac:chgData name="Temitope Olujimi Awofeso (2541665)" userId="3ba7397e-0560-452b-8b26-677fc1dcdea6" providerId="ADAL" clId="{04FAB2AF-B351-4488-B167-2202E8795026}" dt="2026-08-18T21:43:44.492" v="786" actId="207"/>
          <ac:spMkLst>
            <pc:docMk/>
            <pc:sldMk cId="1446925392" sldId="263"/>
            <ac:spMk id="3" creationId="{A28713EF-B919-589B-95D9-359DC646A30E}"/>
          </ac:spMkLst>
        </pc:spChg>
      </pc:sldChg>
      <pc:sldChg chg="addSp delSp modSp new mod setBg">
        <pc:chgData name="Temitope Olujimi Awofeso (2541665)" userId="3ba7397e-0560-452b-8b26-677fc1dcdea6" providerId="ADAL" clId="{04FAB2AF-B351-4488-B167-2202E8795026}" dt="2026-08-19T00:29:33.494" v="1158" actId="6549"/>
        <pc:sldMkLst>
          <pc:docMk/>
          <pc:sldMk cId="2128386507" sldId="264"/>
        </pc:sldMkLst>
        <pc:spChg chg="del mod">
          <ac:chgData name="Temitope Olujimi Awofeso (2541665)" userId="3ba7397e-0560-452b-8b26-677fc1dcdea6" providerId="ADAL" clId="{04FAB2AF-B351-4488-B167-2202E8795026}" dt="2026-08-18T21:45:49.385" v="804" actId="21"/>
          <ac:spMkLst>
            <pc:docMk/>
            <pc:sldMk cId="2128386507" sldId="264"/>
            <ac:spMk id="2" creationId="{E3CA2B8A-6A53-406C-E491-A8AE9013CA37}"/>
          </ac:spMkLst>
        </pc:spChg>
        <pc:spChg chg="mod">
          <ac:chgData name="Temitope Olujimi Awofeso (2541665)" userId="3ba7397e-0560-452b-8b26-677fc1dcdea6" providerId="ADAL" clId="{04FAB2AF-B351-4488-B167-2202E8795026}" dt="2026-08-19T00:29:33.494" v="1158" actId="6549"/>
          <ac:spMkLst>
            <pc:docMk/>
            <pc:sldMk cId="2128386507" sldId="264"/>
            <ac:spMk id="3" creationId="{F30254B7-CE4A-4AA3-97F2-E7BE0078234C}"/>
          </ac:spMkLst>
        </pc:spChg>
        <pc:spChg chg="add del mod">
          <ac:chgData name="Temitope Olujimi Awofeso (2541665)" userId="3ba7397e-0560-452b-8b26-677fc1dcdea6" providerId="ADAL" clId="{04FAB2AF-B351-4488-B167-2202E8795026}" dt="2026-08-18T21:45:53.925" v="805" actId="21"/>
          <ac:spMkLst>
            <pc:docMk/>
            <pc:sldMk cId="2128386507" sldId="264"/>
            <ac:spMk id="6" creationId="{B67E0C73-D3DC-DD65-6BE3-27552284BF01}"/>
          </ac:spMkLst>
        </pc:spChg>
      </pc:sldChg>
      <pc:sldChg chg="modSp new del mod">
        <pc:chgData name="Temitope Olujimi Awofeso (2541665)" userId="3ba7397e-0560-452b-8b26-677fc1dcdea6" providerId="ADAL" clId="{04FAB2AF-B351-4488-B167-2202E8795026}" dt="2026-08-18T21:47:33.999" v="823" actId="2696"/>
        <pc:sldMkLst>
          <pc:docMk/>
          <pc:sldMk cId="4019609708" sldId="265"/>
        </pc:sldMkLst>
        <pc:spChg chg="mod">
          <ac:chgData name="Temitope Olujimi Awofeso (2541665)" userId="3ba7397e-0560-452b-8b26-677fc1dcdea6" providerId="ADAL" clId="{04FAB2AF-B351-4488-B167-2202E8795026}" dt="2026-08-18T15:36:01.896" v="246" actId="27636"/>
          <ac:spMkLst>
            <pc:docMk/>
            <pc:sldMk cId="4019609708" sldId="265"/>
            <ac:spMk id="2" creationId="{E236AA50-15DC-6DBD-6E57-8D7531710C92}"/>
          </ac:spMkLst>
        </pc:spChg>
        <pc:spChg chg="mod">
          <ac:chgData name="Temitope Olujimi Awofeso (2541665)" userId="3ba7397e-0560-452b-8b26-677fc1dcdea6" providerId="ADAL" clId="{04FAB2AF-B351-4488-B167-2202E8795026}" dt="2026-08-18T15:37:00.545" v="249" actId="20577"/>
          <ac:spMkLst>
            <pc:docMk/>
            <pc:sldMk cId="4019609708" sldId="265"/>
            <ac:spMk id="3" creationId="{444FFC43-DD09-A607-D8F4-76E3C79B8DDA}"/>
          </ac:spMkLst>
        </pc:spChg>
      </pc:sldChg>
      <pc:sldChg chg="modSp new mod setBg">
        <pc:chgData name="Temitope Olujimi Awofeso (2541665)" userId="3ba7397e-0560-452b-8b26-677fc1dcdea6" providerId="ADAL" clId="{04FAB2AF-B351-4488-B167-2202E8795026}" dt="2026-08-18T21:48:40.105" v="831"/>
        <pc:sldMkLst>
          <pc:docMk/>
          <pc:sldMk cId="1464356391" sldId="266"/>
        </pc:sldMkLst>
        <pc:spChg chg="mod">
          <ac:chgData name="Temitope Olujimi Awofeso (2541665)" userId="3ba7397e-0560-452b-8b26-677fc1dcdea6" providerId="ADAL" clId="{04FAB2AF-B351-4488-B167-2202E8795026}" dt="2026-08-18T21:47:54.431" v="825" actId="2711"/>
          <ac:spMkLst>
            <pc:docMk/>
            <pc:sldMk cId="1464356391" sldId="266"/>
            <ac:spMk id="2" creationId="{08891E30-72FD-605F-7211-6BAD603F5513}"/>
          </ac:spMkLst>
        </pc:spChg>
        <pc:spChg chg="mod">
          <ac:chgData name="Temitope Olujimi Awofeso (2541665)" userId="3ba7397e-0560-452b-8b26-677fc1dcdea6" providerId="ADAL" clId="{04FAB2AF-B351-4488-B167-2202E8795026}" dt="2026-08-18T21:48:28.901" v="830" actId="20577"/>
          <ac:spMkLst>
            <pc:docMk/>
            <pc:sldMk cId="1464356391" sldId="266"/>
            <ac:spMk id="3" creationId="{E85B26B9-AF94-9093-B495-8B4791A8645C}"/>
          </ac:spMkLst>
        </pc:spChg>
      </pc:sldChg>
      <pc:sldChg chg="modSp new mod setBg">
        <pc:chgData name="Temitope Olujimi Awofeso (2541665)" userId="3ba7397e-0560-452b-8b26-677fc1dcdea6" providerId="ADAL" clId="{04FAB2AF-B351-4488-B167-2202E8795026}" dt="2026-08-19T00:27:47.764" v="1102" actId="20577"/>
        <pc:sldMkLst>
          <pc:docMk/>
          <pc:sldMk cId="300444738" sldId="267"/>
        </pc:sldMkLst>
        <pc:spChg chg="mod">
          <ac:chgData name="Temitope Olujimi Awofeso (2541665)" userId="3ba7397e-0560-452b-8b26-677fc1dcdea6" providerId="ADAL" clId="{04FAB2AF-B351-4488-B167-2202E8795026}" dt="2026-08-19T00:27:47.764" v="1102" actId="20577"/>
          <ac:spMkLst>
            <pc:docMk/>
            <pc:sldMk cId="300444738" sldId="267"/>
            <ac:spMk id="2" creationId="{4C5CECD9-9BE8-0D0E-1D8F-C5C55FDF8043}"/>
          </ac:spMkLst>
        </pc:spChg>
        <pc:spChg chg="mod">
          <ac:chgData name="Temitope Olujimi Awofeso (2541665)" userId="3ba7397e-0560-452b-8b26-677fc1dcdea6" providerId="ADAL" clId="{04FAB2AF-B351-4488-B167-2202E8795026}" dt="2026-08-19T00:27:35.448" v="1099" actId="20577"/>
          <ac:spMkLst>
            <pc:docMk/>
            <pc:sldMk cId="300444738" sldId="267"/>
            <ac:spMk id="3" creationId="{AE14B1CC-971C-0B6E-6E57-FA03DCB59F65}"/>
          </ac:spMkLst>
        </pc:spChg>
      </pc:sldChg>
      <pc:sldChg chg="delSp modSp new mod setBg">
        <pc:chgData name="Temitope Olujimi Awofeso (2541665)" userId="3ba7397e-0560-452b-8b26-677fc1dcdea6" providerId="ADAL" clId="{04FAB2AF-B351-4488-B167-2202E8795026}" dt="2026-08-18T21:52:36.532" v="908" actId="5793"/>
        <pc:sldMkLst>
          <pc:docMk/>
          <pc:sldMk cId="1119010227" sldId="268"/>
        </pc:sldMkLst>
        <pc:spChg chg="del">
          <ac:chgData name="Temitope Olujimi Awofeso (2541665)" userId="3ba7397e-0560-452b-8b26-677fc1dcdea6" providerId="ADAL" clId="{04FAB2AF-B351-4488-B167-2202E8795026}" dt="2026-08-18T15:42:33.194" v="318" actId="21"/>
          <ac:spMkLst>
            <pc:docMk/>
            <pc:sldMk cId="1119010227" sldId="268"/>
            <ac:spMk id="2" creationId="{D4E285E7-5A45-5FB1-CF30-E710B52FB800}"/>
          </ac:spMkLst>
        </pc:spChg>
        <pc:spChg chg="mod">
          <ac:chgData name="Temitope Olujimi Awofeso (2541665)" userId="3ba7397e-0560-452b-8b26-677fc1dcdea6" providerId="ADAL" clId="{04FAB2AF-B351-4488-B167-2202E8795026}" dt="2026-08-18T21:52:36.532" v="908" actId="5793"/>
          <ac:spMkLst>
            <pc:docMk/>
            <pc:sldMk cId="1119010227" sldId="268"/>
            <ac:spMk id="3" creationId="{AE93943A-9EFF-4192-2E0F-570BBBD9BFC3}"/>
          </ac:spMkLst>
        </pc:spChg>
      </pc:sldChg>
      <pc:sldChg chg="addSp delSp modSp new mod setBg">
        <pc:chgData name="Temitope Olujimi Awofeso (2541665)" userId="3ba7397e-0560-452b-8b26-677fc1dcdea6" providerId="ADAL" clId="{04FAB2AF-B351-4488-B167-2202E8795026}" dt="2026-08-18T21:56:58.663" v="1005" actId="20577"/>
        <pc:sldMkLst>
          <pc:docMk/>
          <pc:sldMk cId="2710612961" sldId="269"/>
        </pc:sldMkLst>
        <pc:spChg chg="del">
          <ac:chgData name="Temitope Olujimi Awofeso (2541665)" userId="3ba7397e-0560-452b-8b26-677fc1dcdea6" providerId="ADAL" clId="{04FAB2AF-B351-4488-B167-2202E8795026}" dt="2026-08-18T15:44:31.914" v="382" actId="21"/>
          <ac:spMkLst>
            <pc:docMk/>
            <pc:sldMk cId="2710612961" sldId="269"/>
            <ac:spMk id="2" creationId="{8E8D2CB2-1881-C3C4-4E2B-A487D009949B}"/>
          </ac:spMkLst>
        </pc:spChg>
        <pc:spChg chg="mod">
          <ac:chgData name="Temitope Olujimi Awofeso (2541665)" userId="3ba7397e-0560-452b-8b26-677fc1dcdea6" providerId="ADAL" clId="{04FAB2AF-B351-4488-B167-2202E8795026}" dt="2026-08-18T21:56:58.663" v="1005" actId="20577"/>
          <ac:spMkLst>
            <pc:docMk/>
            <pc:sldMk cId="2710612961" sldId="269"/>
            <ac:spMk id="3" creationId="{011F64C0-70CE-221B-F001-B91BA61D9153}"/>
          </ac:spMkLst>
        </pc:spChg>
        <pc:graphicFrameChg chg="add mod">
          <ac:chgData name="Temitope Olujimi Awofeso (2541665)" userId="3ba7397e-0560-452b-8b26-677fc1dcdea6" providerId="ADAL" clId="{04FAB2AF-B351-4488-B167-2202E8795026}" dt="2026-08-18T16:47:57.578" v="498"/>
          <ac:graphicFrameMkLst>
            <pc:docMk/>
            <pc:sldMk cId="2710612961" sldId="269"/>
            <ac:graphicFrameMk id="5" creationId="{59BA38C5-91E3-C584-8138-FC126D4562B4}"/>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6D5ECBA-43F5-4E38-8A56-35F46C387049}" type="datetimeFigureOut">
              <a:rPr lang="en-GB" smtClean="0"/>
              <a:t>19/08/2026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EA3FB4D-B389-46F9-8928-399B72765C72}" type="slidenum">
              <a:rPr lang="en-GB" smtClean="0"/>
              <a:t>‹#›</a:t>
            </a:fld>
            <a:endParaRPr lang="en-GB"/>
          </a:p>
        </p:txBody>
      </p:sp>
    </p:spTree>
    <p:extLst>
      <p:ext uri="{BB962C8B-B14F-4D97-AF65-F5344CB8AC3E}">
        <p14:creationId xmlns:p14="http://schemas.microsoft.com/office/powerpoint/2010/main" val="11819243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A3FB4D-B389-46F9-8928-399B72765C72}" type="slidenum">
              <a:rPr lang="en-GB" smtClean="0"/>
              <a:t>10</a:t>
            </a:fld>
            <a:endParaRPr lang="en-GB"/>
          </a:p>
        </p:txBody>
      </p:sp>
    </p:spTree>
    <p:extLst>
      <p:ext uri="{BB962C8B-B14F-4D97-AF65-F5344CB8AC3E}">
        <p14:creationId xmlns:p14="http://schemas.microsoft.com/office/powerpoint/2010/main" val="2552610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CA5E-976D-1BCA-1C29-00BBE51434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8A3A51-773D-4DB5-6E47-C5F722FB09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BD8F3C-9756-8016-A7FF-91D39074088B}"/>
              </a:ext>
            </a:extLst>
          </p:cNvPr>
          <p:cNvSpPr>
            <a:spLocks noGrp="1"/>
          </p:cNvSpPr>
          <p:nvPr>
            <p:ph type="dt" sz="half" idx="10"/>
          </p:nvPr>
        </p:nvSpPr>
        <p:spPr/>
        <p:txBody>
          <a:bodyPr/>
          <a:lstStyle/>
          <a:p>
            <a:fld id="{76C3ED6C-351B-42EC-997D-C0935551E076}" type="datetime1">
              <a:rPr lang="en-GB" smtClean="0"/>
              <a:t>19/08/2026</a:t>
            </a:fld>
            <a:endParaRPr lang="en-GB"/>
          </a:p>
        </p:txBody>
      </p:sp>
      <p:sp>
        <p:nvSpPr>
          <p:cNvPr id="5" name="Footer Placeholder 4">
            <a:extLst>
              <a:ext uri="{FF2B5EF4-FFF2-40B4-BE49-F238E27FC236}">
                <a16:creationId xmlns:a16="http://schemas.microsoft.com/office/drawing/2014/main" id="{B61F890A-B842-5ED2-1DD5-A80FD29C2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58EEF-28D0-ECF2-F4E8-8AF85A7F1B8C}"/>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1661451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E0B7-F428-E61D-505B-929959E94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E5064B-2AD9-38E2-6BF6-8D8BDB9824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0F95FD-3FF7-93B5-97FC-87026A5E705F}"/>
              </a:ext>
            </a:extLst>
          </p:cNvPr>
          <p:cNvSpPr>
            <a:spLocks noGrp="1"/>
          </p:cNvSpPr>
          <p:nvPr>
            <p:ph type="dt" sz="half" idx="10"/>
          </p:nvPr>
        </p:nvSpPr>
        <p:spPr/>
        <p:txBody>
          <a:bodyPr/>
          <a:lstStyle/>
          <a:p>
            <a:fld id="{8A42D97F-EBC0-4E77-902C-441812FB55C3}" type="datetime1">
              <a:rPr lang="en-GB" smtClean="0"/>
              <a:t>19/08/2026</a:t>
            </a:fld>
            <a:endParaRPr lang="en-GB"/>
          </a:p>
        </p:txBody>
      </p:sp>
      <p:sp>
        <p:nvSpPr>
          <p:cNvPr id="5" name="Footer Placeholder 4">
            <a:extLst>
              <a:ext uri="{FF2B5EF4-FFF2-40B4-BE49-F238E27FC236}">
                <a16:creationId xmlns:a16="http://schemas.microsoft.com/office/drawing/2014/main" id="{680BB074-A920-D5A4-E691-A26D2C8998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808A5F-8644-2633-CAAF-E4DCCB49FB39}"/>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2695474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A74F-361E-CF43-876B-098DBB9D3E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6D949E-197C-1524-6E31-48D82CAA81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5944D6-9C54-8672-0C84-10EB4A663DCF}"/>
              </a:ext>
            </a:extLst>
          </p:cNvPr>
          <p:cNvSpPr>
            <a:spLocks noGrp="1"/>
          </p:cNvSpPr>
          <p:nvPr>
            <p:ph type="dt" sz="half" idx="10"/>
          </p:nvPr>
        </p:nvSpPr>
        <p:spPr/>
        <p:txBody>
          <a:bodyPr/>
          <a:lstStyle/>
          <a:p>
            <a:fld id="{562096DD-12D7-4E34-9348-D903B27CB83F}" type="datetime1">
              <a:rPr lang="en-GB" smtClean="0"/>
              <a:t>19/08/2026</a:t>
            </a:fld>
            <a:endParaRPr lang="en-GB"/>
          </a:p>
        </p:txBody>
      </p:sp>
      <p:sp>
        <p:nvSpPr>
          <p:cNvPr id="5" name="Footer Placeholder 4">
            <a:extLst>
              <a:ext uri="{FF2B5EF4-FFF2-40B4-BE49-F238E27FC236}">
                <a16:creationId xmlns:a16="http://schemas.microsoft.com/office/drawing/2014/main" id="{2F77530C-AEA9-C920-33EC-12C0CFF4B6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77397-E66C-006D-0704-634D2AA04084}"/>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4103085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F796F-1343-729C-62BC-13FC55C403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506793-93C9-657E-11EF-AD822967F8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33C196-D48A-012D-B90C-5F9DEFCFA0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B921AA-7F64-AE96-112D-A63D888E1901}"/>
              </a:ext>
            </a:extLst>
          </p:cNvPr>
          <p:cNvSpPr>
            <a:spLocks noGrp="1"/>
          </p:cNvSpPr>
          <p:nvPr>
            <p:ph type="dt" sz="half" idx="10"/>
          </p:nvPr>
        </p:nvSpPr>
        <p:spPr/>
        <p:txBody>
          <a:bodyPr/>
          <a:lstStyle/>
          <a:p>
            <a:fld id="{C1271816-C1AB-4746-A92A-B30146974495}" type="datetime1">
              <a:rPr lang="en-GB" smtClean="0"/>
              <a:t>19/08/2026</a:t>
            </a:fld>
            <a:endParaRPr lang="en-GB"/>
          </a:p>
        </p:txBody>
      </p:sp>
      <p:sp>
        <p:nvSpPr>
          <p:cNvPr id="6" name="Footer Placeholder 5">
            <a:extLst>
              <a:ext uri="{FF2B5EF4-FFF2-40B4-BE49-F238E27FC236}">
                <a16:creationId xmlns:a16="http://schemas.microsoft.com/office/drawing/2014/main" id="{100CD562-0206-66C7-FCE6-56969157D1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55E021-0EC5-B6AF-3DA5-83C94868B83E}"/>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2504223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6F95E-C6B3-257C-0C8E-2A4926F622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A52B6A-2358-1AB3-A8D3-A0A6423ADD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23BF7C-8D65-3C48-AC55-18DF465DF6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35AC71-5A04-C495-859B-9B2A89D5D2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F3E028-AA01-FD1D-1397-63FAB87D3D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5EE91C-501A-91E4-6814-9D72117B01DF}"/>
              </a:ext>
            </a:extLst>
          </p:cNvPr>
          <p:cNvSpPr>
            <a:spLocks noGrp="1"/>
          </p:cNvSpPr>
          <p:nvPr>
            <p:ph type="dt" sz="half" idx="10"/>
          </p:nvPr>
        </p:nvSpPr>
        <p:spPr/>
        <p:txBody>
          <a:bodyPr/>
          <a:lstStyle/>
          <a:p>
            <a:fld id="{E2D7B51A-896D-477D-B13F-567B593C7F2D}" type="datetime1">
              <a:rPr lang="en-GB" smtClean="0"/>
              <a:t>19/08/2026</a:t>
            </a:fld>
            <a:endParaRPr lang="en-GB"/>
          </a:p>
        </p:txBody>
      </p:sp>
      <p:sp>
        <p:nvSpPr>
          <p:cNvPr id="8" name="Footer Placeholder 7">
            <a:extLst>
              <a:ext uri="{FF2B5EF4-FFF2-40B4-BE49-F238E27FC236}">
                <a16:creationId xmlns:a16="http://schemas.microsoft.com/office/drawing/2014/main" id="{6565997E-6FB7-B0A4-96D8-E0CE1DE01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1E3496-41E1-D051-B62F-37DA010E785A}"/>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1686543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B64E-3078-7946-EC7B-1DD053A9E4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9E7200-0624-DAB7-58FB-42DF1BE20C07}"/>
              </a:ext>
            </a:extLst>
          </p:cNvPr>
          <p:cNvSpPr>
            <a:spLocks noGrp="1"/>
          </p:cNvSpPr>
          <p:nvPr>
            <p:ph type="dt" sz="half" idx="10"/>
          </p:nvPr>
        </p:nvSpPr>
        <p:spPr/>
        <p:txBody>
          <a:bodyPr/>
          <a:lstStyle/>
          <a:p>
            <a:fld id="{BD9E67CF-B350-4D36-9BF2-B996F5A3D150}" type="datetime1">
              <a:rPr lang="en-GB" smtClean="0"/>
              <a:t>19/08/2026</a:t>
            </a:fld>
            <a:endParaRPr lang="en-GB"/>
          </a:p>
        </p:txBody>
      </p:sp>
      <p:sp>
        <p:nvSpPr>
          <p:cNvPr id="4" name="Footer Placeholder 3">
            <a:extLst>
              <a:ext uri="{FF2B5EF4-FFF2-40B4-BE49-F238E27FC236}">
                <a16:creationId xmlns:a16="http://schemas.microsoft.com/office/drawing/2014/main" id="{A914B22B-14F0-A2C0-EE02-33DE56FFC2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D3727B-DF07-A735-0E9A-4D9EDA13B5DB}"/>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4217714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3A13D7-2A90-4F78-4EFD-8703A4BF957D}"/>
              </a:ext>
            </a:extLst>
          </p:cNvPr>
          <p:cNvSpPr>
            <a:spLocks noGrp="1"/>
          </p:cNvSpPr>
          <p:nvPr>
            <p:ph type="dt" sz="half" idx="10"/>
          </p:nvPr>
        </p:nvSpPr>
        <p:spPr/>
        <p:txBody>
          <a:bodyPr/>
          <a:lstStyle/>
          <a:p>
            <a:fld id="{EBB0EEB6-3982-4262-BDD8-388037B95B18}" type="datetime1">
              <a:rPr lang="en-GB" smtClean="0"/>
              <a:t>19/08/2026</a:t>
            </a:fld>
            <a:endParaRPr lang="en-GB"/>
          </a:p>
        </p:txBody>
      </p:sp>
      <p:sp>
        <p:nvSpPr>
          <p:cNvPr id="3" name="Footer Placeholder 2">
            <a:extLst>
              <a:ext uri="{FF2B5EF4-FFF2-40B4-BE49-F238E27FC236}">
                <a16:creationId xmlns:a16="http://schemas.microsoft.com/office/drawing/2014/main" id="{444AAF16-BC51-3455-D207-BEBD47D1D4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7B044-A51B-47B9-1FE3-4AFB5D0BA9FB}"/>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3500809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F51B2-92B3-8971-B292-C0860DFBFD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56F04B-300E-81F9-100A-25EAC62C71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6ED85F-E42B-EAFB-7B80-2DA85A4276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422C24-B1B8-EA08-9D45-80E8077B1A96}"/>
              </a:ext>
            </a:extLst>
          </p:cNvPr>
          <p:cNvSpPr>
            <a:spLocks noGrp="1"/>
          </p:cNvSpPr>
          <p:nvPr>
            <p:ph type="dt" sz="half" idx="10"/>
          </p:nvPr>
        </p:nvSpPr>
        <p:spPr/>
        <p:txBody>
          <a:bodyPr/>
          <a:lstStyle/>
          <a:p>
            <a:fld id="{42285568-0D4D-457F-8A3E-6FE17C545922}" type="datetime1">
              <a:rPr lang="en-GB" smtClean="0"/>
              <a:t>19/08/2026</a:t>
            </a:fld>
            <a:endParaRPr lang="en-GB"/>
          </a:p>
        </p:txBody>
      </p:sp>
      <p:sp>
        <p:nvSpPr>
          <p:cNvPr id="6" name="Footer Placeholder 5">
            <a:extLst>
              <a:ext uri="{FF2B5EF4-FFF2-40B4-BE49-F238E27FC236}">
                <a16:creationId xmlns:a16="http://schemas.microsoft.com/office/drawing/2014/main" id="{9C850FFB-E83C-5F42-1FC7-652ED042D9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BD00E-1D7F-EFEA-DDCF-EB2B02292AC2}"/>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2623141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EE0D3-F21F-F4B0-EED2-0AE5D8B738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C5A6F7-E716-5070-E3A2-140255630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155930-124C-A461-8B79-6C51C918A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35C266-F7EE-1786-5587-C9EEB7E6D1C4}"/>
              </a:ext>
            </a:extLst>
          </p:cNvPr>
          <p:cNvSpPr>
            <a:spLocks noGrp="1"/>
          </p:cNvSpPr>
          <p:nvPr>
            <p:ph type="dt" sz="half" idx="10"/>
          </p:nvPr>
        </p:nvSpPr>
        <p:spPr/>
        <p:txBody>
          <a:bodyPr/>
          <a:lstStyle/>
          <a:p>
            <a:fld id="{FA3BDAB8-56CE-48E1-9926-1D810C272DB6}" type="datetime1">
              <a:rPr lang="en-GB" smtClean="0"/>
              <a:t>19/08/2026</a:t>
            </a:fld>
            <a:endParaRPr lang="en-GB"/>
          </a:p>
        </p:txBody>
      </p:sp>
      <p:sp>
        <p:nvSpPr>
          <p:cNvPr id="6" name="Footer Placeholder 5">
            <a:extLst>
              <a:ext uri="{FF2B5EF4-FFF2-40B4-BE49-F238E27FC236}">
                <a16:creationId xmlns:a16="http://schemas.microsoft.com/office/drawing/2014/main" id="{50DDF8A2-47A7-9BD3-4FA7-92CE602137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9FA39C-67B3-BBF6-1846-943E1C3E4291}"/>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3512299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F67E8-C078-B432-7C7F-17C95CC4CB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191A19-0E60-3B62-A6DF-FCDFC57E09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0571B2-BB45-D19E-D2C6-45756C112CFA}"/>
              </a:ext>
            </a:extLst>
          </p:cNvPr>
          <p:cNvSpPr>
            <a:spLocks noGrp="1"/>
          </p:cNvSpPr>
          <p:nvPr>
            <p:ph type="dt" sz="half" idx="10"/>
          </p:nvPr>
        </p:nvSpPr>
        <p:spPr/>
        <p:txBody>
          <a:bodyPr/>
          <a:lstStyle/>
          <a:p>
            <a:fld id="{CACE79A8-E4B6-4D45-B4C3-BEB5D33C80A1}" type="datetime1">
              <a:rPr lang="en-GB" smtClean="0"/>
              <a:t>19/08/2026</a:t>
            </a:fld>
            <a:endParaRPr lang="en-GB"/>
          </a:p>
        </p:txBody>
      </p:sp>
      <p:sp>
        <p:nvSpPr>
          <p:cNvPr id="5" name="Footer Placeholder 4">
            <a:extLst>
              <a:ext uri="{FF2B5EF4-FFF2-40B4-BE49-F238E27FC236}">
                <a16:creationId xmlns:a16="http://schemas.microsoft.com/office/drawing/2014/main" id="{44B9C209-482A-9B75-7F41-A419DF1EE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7C0EB-BC7F-5107-AED4-640BC291D60B}"/>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197651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901CB-B8F8-6801-E04B-44726A2B93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3F33BC-BAFF-04E3-785C-44EBC90113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E231C-201E-CAD8-29DE-12095BE04260}"/>
              </a:ext>
            </a:extLst>
          </p:cNvPr>
          <p:cNvSpPr>
            <a:spLocks noGrp="1"/>
          </p:cNvSpPr>
          <p:nvPr>
            <p:ph type="dt" sz="half" idx="10"/>
          </p:nvPr>
        </p:nvSpPr>
        <p:spPr/>
        <p:txBody>
          <a:bodyPr/>
          <a:lstStyle/>
          <a:p>
            <a:fld id="{9323A6D4-8138-4A3F-AD4B-53138D16A520}" type="datetime1">
              <a:rPr lang="en-GB" smtClean="0"/>
              <a:t>19/08/2026</a:t>
            </a:fld>
            <a:endParaRPr lang="en-GB"/>
          </a:p>
        </p:txBody>
      </p:sp>
      <p:sp>
        <p:nvSpPr>
          <p:cNvPr id="5" name="Footer Placeholder 4">
            <a:extLst>
              <a:ext uri="{FF2B5EF4-FFF2-40B4-BE49-F238E27FC236}">
                <a16:creationId xmlns:a16="http://schemas.microsoft.com/office/drawing/2014/main" id="{B85E2324-928C-18A2-83BA-AD9107014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74BB27-4E70-8C8D-841C-585D4B08FEE2}"/>
              </a:ext>
            </a:extLst>
          </p:cNvPr>
          <p:cNvSpPr>
            <a:spLocks noGrp="1"/>
          </p:cNvSpPr>
          <p:nvPr>
            <p:ph type="sldNum" sz="quarter" idx="12"/>
          </p:nvPr>
        </p:nvSpPr>
        <p:spPr/>
        <p:txBody>
          <a:bodyPr/>
          <a:lstStyle/>
          <a:p>
            <a:fld id="{EA193545-C5FE-480B-B6C7-384E38360CB0}" type="slidenum">
              <a:rPr lang="en-GB" smtClean="0"/>
              <a:t>‹#›</a:t>
            </a:fld>
            <a:endParaRPr lang="en-GB"/>
          </a:p>
        </p:txBody>
      </p:sp>
    </p:spTree>
    <p:extLst>
      <p:ext uri="{BB962C8B-B14F-4D97-AF65-F5344CB8AC3E}">
        <p14:creationId xmlns:p14="http://schemas.microsoft.com/office/powerpoint/2010/main" val="2480024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B8FA71-9924-E63F-8CF6-BD9AB4668A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00E5D0-212C-9B7A-A905-A90522CDB8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FE72E-1853-3CD2-D814-1CA501B380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5FA8AD-230C-4832-8340-8AEF593045BE}" type="datetime1">
              <a:rPr lang="en-GB" smtClean="0"/>
              <a:t>19/08/2026</a:t>
            </a:fld>
            <a:endParaRPr lang="en-GB"/>
          </a:p>
        </p:txBody>
      </p:sp>
      <p:sp>
        <p:nvSpPr>
          <p:cNvPr id="5" name="Footer Placeholder 4">
            <a:extLst>
              <a:ext uri="{FF2B5EF4-FFF2-40B4-BE49-F238E27FC236}">
                <a16:creationId xmlns:a16="http://schemas.microsoft.com/office/drawing/2014/main" id="{0DB0DD2C-8F84-72C6-CE56-293A1F4D01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035AA4-E8E8-7599-362F-2879143A05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A193545-C5FE-480B-B6C7-384E38360CB0}" type="slidenum">
              <a:rPr lang="en-GB" smtClean="0"/>
              <a:t>‹#›</a:t>
            </a:fld>
            <a:endParaRPr lang="en-GB"/>
          </a:p>
        </p:txBody>
      </p:sp>
    </p:spTree>
    <p:extLst>
      <p:ext uri="{BB962C8B-B14F-4D97-AF65-F5344CB8AC3E}">
        <p14:creationId xmlns:p14="http://schemas.microsoft.com/office/powerpoint/2010/main" val="371318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9FE4F-652E-C0D0-9D2C-F0DAEC444086}"/>
              </a:ext>
            </a:extLst>
          </p:cNvPr>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AS3- Source Evaluation</a:t>
            </a:r>
          </a:p>
        </p:txBody>
      </p:sp>
      <p:sp>
        <p:nvSpPr>
          <p:cNvPr id="5" name="Content Placeholder 4">
            <a:extLst>
              <a:ext uri="{FF2B5EF4-FFF2-40B4-BE49-F238E27FC236}">
                <a16:creationId xmlns:a16="http://schemas.microsoft.com/office/drawing/2014/main" id="{D3352931-BB9B-E6B5-0FCF-EAD24D818556}"/>
              </a:ext>
            </a:extLst>
          </p:cNvPr>
          <p:cNvSpPr>
            <a:spLocks noGrp="1"/>
          </p:cNvSpPr>
          <p:nvPr>
            <p:ph idx="1"/>
          </p:nvPr>
        </p:nvSpPr>
        <p:spPr/>
        <p:txBody>
          <a:bodyPr>
            <a:normAutofit/>
          </a:bodyPr>
          <a:lstStyle/>
          <a:p>
            <a:pPr marL="0" indent="0">
              <a:buNone/>
            </a:pPr>
            <a:endParaRPr lang="en-GB" dirty="0"/>
          </a:p>
          <a:p>
            <a:pPr marL="0" indent="0">
              <a:buNone/>
            </a:pPr>
            <a:r>
              <a:rPr lang="en-GB" sz="2400" b="1" dirty="0">
                <a:latin typeface="Arial" panose="020B0604020202020204" pitchFamily="34" charset="0"/>
                <a:cs typeface="Arial" panose="020B0604020202020204" pitchFamily="34" charset="0"/>
              </a:rPr>
              <a:t>Name and student ID</a:t>
            </a: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Temitope Awofeso ID 2541665</a:t>
            </a:r>
          </a:p>
          <a:p>
            <a:pPr marL="0" indent="0">
              <a:buNone/>
            </a:pPr>
            <a:r>
              <a:rPr lang="en-GB" sz="2400" b="1" dirty="0">
                <a:latin typeface="Arial" panose="020B0604020202020204" pitchFamily="34" charset="0"/>
                <a:cs typeface="Arial" panose="020B0604020202020204" pitchFamily="34" charset="0"/>
              </a:rPr>
              <a:t>Topic chosen</a:t>
            </a: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importance of customer service for business success</a:t>
            </a:r>
          </a:p>
          <a:p>
            <a:pPr marL="0" indent="0">
              <a:buNone/>
            </a:pPr>
            <a:r>
              <a:rPr lang="en-GB" sz="2400" b="1" dirty="0">
                <a:latin typeface="Arial" panose="020B0604020202020204" pitchFamily="34" charset="0"/>
                <a:cs typeface="Arial" panose="020B0604020202020204" pitchFamily="34" charset="0"/>
              </a:rPr>
              <a:t>Title of source: </a:t>
            </a:r>
            <a:r>
              <a:rPr lang="en-GB" sz="2000" dirty="0">
                <a:latin typeface="Arial" panose="020B0604020202020204" pitchFamily="34" charset="0"/>
                <a:cs typeface="Arial" panose="020B0604020202020204" pitchFamily="34" charset="0"/>
              </a:rPr>
              <a:t>There is a secret to success: Linking customer experience management practices to profitability</a:t>
            </a:r>
          </a:p>
          <a:p>
            <a:pPr marL="0" indent="0">
              <a:buNone/>
            </a:pPr>
            <a:r>
              <a:rPr lang="en-GB" sz="2400" b="1" dirty="0">
                <a:latin typeface="Arial" panose="020B0604020202020204" pitchFamily="34" charset="0"/>
                <a:cs typeface="Arial" panose="020B0604020202020204" pitchFamily="34" charset="0"/>
              </a:rPr>
              <a:t>Author(s)</a:t>
            </a:r>
            <a:r>
              <a:rPr lang="en-GB" sz="24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Wetzels</a:t>
            </a:r>
            <a:r>
              <a:rPr lang="en-GB" sz="2000" dirty="0">
                <a:latin typeface="Arial" panose="020B0604020202020204" pitchFamily="34" charset="0"/>
                <a:cs typeface="Arial" panose="020B0604020202020204" pitchFamily="34" charset="0"/>
              </a:rPr>
              <a:t>, Ruud W.H. ; Klaus, Philipp “Phil” ; </a:t>
            </a:r>
            <a:r>
              <a:rPr lang="en-GB" sz="2000" dirty="0" err="1">
                <a:latin typeface="Arial" panose="020B0604020202020204" pitchFamily="34" charset="0"/>
                <a:cs typeface="Arial" panose="020B0604020202020204" pitchFamily="34" charset="0"/>
              </a:rPr>
              <a:t>Wetzels</a:t>
            </a:r>
            <a:r>
              <a:rPr lang="en-GB" sz="2000" dirty="0">
                <a:latin typeface="Arial" panose="020B0604020202020204" pitchFamily="34" charset="0"/>
                <a:cs typeface="Arial" panose="020B0604020202020204" pitchFamily="34" charset="0"/>
              </a:rPr>
              <a:t>, Martin</a:t>
            </a:r>
          </a:p>
          <a:p>
            <a:pPr marL="0" indent="0">
              <a:buNone/>
            </a:pPr>
            <a:r>
              <a:rPr lang="en-GB" sz="2400" b="1" dirty="0">
                <a:latin typeface="Arial" panose="020B0604020202020204" pitchFamily="34" charset="0"/>
                <a:cs typeface="Arial" panose="020B0604020202020204" pitchFamily="34" charset="0"/>
              </a:rPr>
              <a:t>Year published</a:t>
            </a: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2023</a:t>
            </a:r>
          </a:p>
          <a:p>
            <a:pPr marL="0" indent="0">
              <a:buNone/>
            </a:pPr>
            <a:r>
              <a:rPr lang="en-GB" sz="2400" b="1" dirty="0">
                <a:latin typeface="Arial" panose="020B0604020202020204" pitchFamily="34" charset="0"/>
                <a:cs typeface="Arial" panose="020B0604020202020204" pitchFamily="34" charset="0"/>
              </a:rPr>
              <a:t>Date</a:t>
            </a: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18th August 2026 </a:t>
            </a:r>
          </a:p>
          <a:p>
            <a:endParaRPr lang="en-GB" dirty="0"/>
          </a:p>
        </p:txBody>
      </p:sp>
      <p:sp>
        <p:nvSpPr>
          <p:cNvPr id="3" name="Slide Number Placeholder 2">
            <a:extLst>
              <a:ext uri="{FF2B5EF4-FFF2-40B4-BE49-F238E27FC236}">
                <a16:creationId xmlns:a16="http://schemas.microsoft.com/office/drawing/2014/main" id="{A40F3173-7DB9-6404-36F9-F531A7D0F661}"/>
              </a:ext>
            </a:extLst>
          </p:cNvPr>
          <p:cNvSpPr>
            <a:spLocks noGrp="1"/>
          </p:cNvSpPr>
          <p:nvPr>
            <p:ph type="sldNum" sz="quarter" idx="12"/>
          </p:nvPr>
        </p:nvSpPr>
        <p:spPr/>
        <p:txBody>
          <a:bodyPr/>
          <a:lstStyle/>
          <a:p>
            <a:fld id="{EA193545-C5FE-480B-B6C7-384E38360CB0}" type="slidenum">
              <a:rPr lang="en-GB" smtClean="0"/>
              <a:t>1</a:t>
            </a:fld>
            <a:endParaRPr lang="en-GB"/>
          </a:p>
        </p:txBody>
      </p:sp>
    </p:spTree>
    <p:extLst>
      <p:ext uri="{BB962C8B-B14F-4D97-AF65-F5344CB8AC3E}">
        <p14:creationId xmlns:p14="http://schemas.microsoft.com/office/powerpoint/2010/main" val="157667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21986B-D3E0-CC69-3491-AFB50217BD61}"/>
              </a:ext>
            </a:extLst>
          </p:cNvPr>
          <p:cNvSpPr>
            <a:spLocks noGrp="1"/>
          </p:cNvSpPr>
          <p:nvPr>
            <p:ph type="title"/>
          </p:nvPr>
        </p:nvSpPr>
        <p:spPr/>
        <p:txBody>
          <a:bodyPr>
            <a:normAutofit fontScale="90000"/>
          </a:bodyPr>
          <a:lstStyle/>
          <a:p>
            <a:br>
              <a:rPr lang="en-GB" dirty="0"/>
            </a:br>
            <a:r>
              <a:rPr lang="en-GB" b="1" dirty="0">
                <a:latin typeface="Arial" panose="020B0604020202020204" pitchFamily="34" charset="0"/>
                <a:cs typeface="Arial" panose="020B0604020202020204" pitchFamily="34" charset="0"/>
              </a:rPr>
              <a:t>How did you find this source?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BBF1365-2459-B372-0D54-011F84F1A51F}"/>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I found the task source using a  multi-stage research process combining traditional google and library searches with AI-assisted efficiency:</a:t>
            </a:r>
          </a:p>
          <a:p>
            <a:pPr marL="0" indent="0">
              <a:buNone/>
            </a:pPr>
            <a:endParaRPr lang="en-GB" sz="2000" b="1" u="sng" dirty="0">
              <a:latin typeface="Arial" panose="020B0604020202020204" pitchFamily="34" charset="0"/>
              <a:cs typeface="Arial" panose="020B0604020202020204" pitchFamily="34" charset="0"/>
            </a:endParaRPr>
          </a:p>
          <a:p>
            <a:pPr marL="0" indent="0">
              <a:buNone/>
            </a:pPr>
            <a:r>
              <a:rPr lang="en-GB" sz="2000" b="1" u="sng" dirty="0">
                <a:latin typeface="Arial" panose="020B0604020202020204" pitchFamily="34" charset="0"/>
                <a:cs typeface="Arial" panose="020B0604020202020204" pitchFamily="34" charset="0"/>
              </a:rPr>
              <a:t>Initial searches: </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 conducted manual searches in the Google search engine and the UWTSD Library website using keywords such as </a:t>
            </a:r>
            <a:r>
              <a:rPr lang="en-GB" sz="2000" i="1" dirty="0">
                <a:latin typeface="Arial" panose="020B0604020202020204" pitchFamily="34" charset="0"/>
                <a:cs typeface="Arial" panose="020B0604020202020204" pitchFamily="34" charset="0"/>
              </a:rPr>
              <a:t>"importance of customer service in business" </a:t>
            </a:r>
            <a:r>
              <a:rPr lang="en-GB" sz="2000" dirty="0">
                <a:latin typeface="Arial" panose="020B0604020202020204" pitchFamily="34" charset="0"/>
                <a:cs typeface="Arial" panose="020B0604020202020204" pitchFamily="34" charset="0"/>
              </a:rPr>
              <a:t>and </a:t>
            </a:r>
            <a:r>
              <a:rPr lang="en-GB" sz="2000" i="1" dirty="0">
                <a:latin typeface="Arial" panose="020B0604020202020204" pitchFamily="34" charset="0"/>
                <a:cs typeface="Arial" panose="020B0604020202020204" pitchFamily="34" charset="0"/>
              </a:rPr>
              <a:t>"customer service + business growth + most recent.</a:t>
            </a:r>
            <a:r>
              <a:rPr lang="en-GB" sz="2000" dirty="0">
                <a:latin typeface="Arial" panose="020B0604020202020204" pitchFamily="34" charset="0"/>
                <a:cs typeface="Arial" panose="020B0604020202020204" pitchFamily="34" charset="0"/>
              </a:rPr>
              <a:t>"  Though the searches generated a lot of results, I found the process very time-consuming and inefficient because extensive manual filtering is required to identify relevant sources amongst academic and trade publications, in addition to blogs and general articles.</a:t>
            </a:r>
          </a:p>
          <a:p>
            <a:pPr marL="0" indent="0">
              <a:buNone/>
            </a:pPr>
            <a:endParaRPr lang="en-GB" dirty="0"/>
          </a:p>
        </p:txBody>
      </p:sp>
      <p:sp>
        <p:nvSpPr>
          <p:cNvPr id="3" name="Slide Number Placeholder 2">
            <a:extLst>
              <a:ext uri="{FF2B5EF4-FFF2-40B4-BE49-F238E27FC236}">
                <a16:creationId xmlns:a16="http://schemas.microsoft.com/office/drawing/2014/main" id="{EE65C781-21DB-9DC4-D850-2A65AEBCB43B}"/>
              </a:ext>
            </a:extLst>
          </p:cNvPr>
          <p:cNvSpPr>
            <a:spLocks noGrp="1"/>
          </p:cNvSpPr>
          <p:nvPr>
            <p:ph type="sldNum" sz="quarter" idx="12"/>
          </p:nvPr>
        </p:nvSpPr>
        <p:spPr/>
        <p:txBody>
          <a:bodyPr/>
          <a:lstStyle/>
          <a:p>
            <a:fld id="{EA193545-C5FE-480B-B6C7-384E38360CB0}" type="slidenum">
              <a:rPr lang="en-GB" smtClean="0"/>
              <a:t>2</a:t>
            </a:fld>
            <a:endParaRPr lang="en-GB"/>
          </a:p>
        </p:txBody>
      </p:sp>
    </p:spTree>
    <p:extLst>
      <p:ext uri="{BB962C8B-B14F-4D97-AF65-F5344CB8AC3E}">
        <p14:creationId xmlns:p14="http://schemas.microsoft.com/office/powerpoint/2010/main" val="3760889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3C5690F7-2949-1A99-DBFF-568C186569FB}"/>
              </a:ext>
            </a:extLst>
          </p:cNvPr>
          <p:cNvSpPr>
            <a:spLocks noGrp="1"/>
          </p:cNvSpPr>
          <p:nvPr>
            <p:ph idx="1"/>
          </p:nvPr>
        </p:nvSpPr>
        <p:spPr>
          <a:xfrm>
            <a:off x="838200" y="1005840"/>
            <a:ext cx="10515600" cy="5171123"/>
          </a:xfrm>
        </p:spPr>
        <p:txBody>
          <a:bodyPr>
            <a:normAutofit/>
          </a:bodyPr>
          <a:lstStyle/>
          <a:p>
            <a:pPr marL="0" indent="0">
              <a:buNone/>
            </a:pPr>
            <a:endParaRPr lang="en-GB" sz="2000" b="1" u="sng" dirty="0">
              <a:latin typeface="Arial" panose="020B0604020202020204" pitchFamily="34" charset="0"/>
              <a:cs typeface="Arial" panose="020B0604020202020204" pitchFamily="34" charset="0"/>
            </a:endParaRPr>
          </a:p>
          <a:p>
            <a:pPr marL="0" indent="0">
              <a:buNone/>
            </a:pPr>
            <a:r>
              <a:rPr lang="en-GB" sz="2000" b="1" u="sng" dirty="0">
                <a:latin typeface="Arial" panose="020B0604020202020204" pitchFamily="34" charset="0"/>
                <a:cs typeface="Arial" panose="020B0604020202020204" pitchFamily="34" charset="0"/>
              </a:rPr>
              <a:t>AI-assisted search:</a:t>
            </a:r>
            <a:r>
              <a:rPr lang="en-GB" sz="2000" u="sng" dirty="0">
                <a:latin typeface="Arial" panose="020B0604020202020204" pitchFamily="34" charset="0"/>
                <a:cs typeface="Arial" panose="020B0604020202020204" pitchFamily="34" charset="0"/>
              </a:rPr>
              <a:t> </a:t>
            </a:r>
          </a:p>
          <a:p>
            <a:pPr marL="0" indent="0">
              <a:buNone/>
            </a:pPr>
            <a:endParaRPr lang="en-GB" sz="2000" u="sng"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Since University guidance permits the responsible use of AI tools, I used three AI platforms:</a:t>
            </a:r>
          </a:p>
          <a:p>
            <a:pPr marL="0" indent="0">
              <a:buNone/>
            </a:pPr>
            <a:r>
              <a:rPr lang="en-GB" sz="2000" dirty="0">
                <a:latin typeface="Arial" panose="020B0604020202020204" pitchFamily="34" charset="0"/>
                <a:cs typeface="Arial" panose="020B0604020202020204" pitchFamily="34" charset="0"/>
              </a:rPr>
              <a:t> ChatGPT, Claude AI, and Microsoft Copilot with targeted prompts for relevant publications for the task:</a:t>
            </a:r>
          </a:p>
          <a:p>
            <a:pPr marL="0" indent="0">
              <a:buNone/>
            </a:pP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"Find me the most recent publications of journals, articles, or books on the importance of customer service to business growth." </a:t>
            </a:r>
          </a:p>
          <a:p>
            <a:pPr marL="0" indent="0">
              <a:buNone/>
            </a:pPr>
            <a:r>
              <a:rPr lang="en-GB" sz="2000" dirty="0">
                <a:latin typeface="Arial" panose="020B0604020202020204" pitchFamily="34" charset="0"/>
                <a:cs typeface="Arial" panose="020B0604020202020204" pitchFamily="34" charset="0"/>
              </a:rPr>
              <a:t>My intention was targeted search efficiency: directing the AI to identify potentially relevant academic publications rather than manually scrolling through hundreds of pages of mixed-quality search results. </a:t>
            </a:r>
          </a:p>
          <a:p>
            <a:pPr marL="0" indent="0">
              <a:buNone/>
            </a:pPr>
            <a:r>
              <a:rPr lang="en-GB" sz="2000" dirty="0">
                <a:latin typeface="Arial" panose="020B0604020202020204" pitchFamily="34" charset="0"/>
                <a:cs typeface="Arial" panose="020B0604020202020204" pitchFamily="34" charset="0"/>
              </a:rPr>
              <a:t>Using three different platforms ensured a broader range of suggestions rather than relying on a single AI tool's output.</a:t>
            </a:r>
          </a:p>
          <a:p>
            <a:endParaRPr lang="en-GB" dirty="0"/>
          </a:p>
        </p:txBody>
      </p:sp>
      <p:sp>
        <p:nvSpPr>
          <p:cNvPr id="3" name="Slide Number Placeholder 2">
            <a:extLst>
              <a:ext uri="{FF2B5EF4-FFF2-40B4-BE49-F238E27FC236}">
                <a16:creationId xmlns:a16="http://schemas.microsoft.com/office/drawing/2014/main" id="{B3A7807A-A8D2-B3FD-9FD0-89026A60CB5C}"/>
              </a:ext>
            </a:extLst>
          </p:cNvPr>
          <p:cNvSpPr>
            <a:spLocks noGrp="1"/>
          </p:cNvSpPr>
          <p:nvPr>
            <p:ph type="sldNum" sz="quarter" idx="12"/>
          </p:nvPr>
        </p:nvSpPr>
        <p:spPr/>
        <p:txBody>
          <a:bodyPr/>
          <a:lstStyle/>
          <a:p>
            <a:fld id="{EA193545-C5FE-480B-B6C7-384E38360CB0}" type="slidenum">
              <a:rPr lang="en-GB" smtClean="0"/>
              <a:t>3</a:t>
            </a:fld>
            <a:endParaRPr lang="en-GB"/>
          </a:p>
        </p:txBody>
      </p:sp>
    </p:spTree>
    <p:extLst>
      <p:ext uri="{BB962C8B-B14F-4D97-AF65-F5344CB8AC3E}">
        <p14:creationId xmlns:p14="http://schemas.microsoft.com/office/powerpoint/2010/main" val="746383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DBD53C7-4AAD-04D2-9B3D-6E1AE97ECCA1}"/>
              </a:ext>
            </a:extLst>
          </p:cNvPr>
          <p:cNvSpPr>
            <a:spLocks noGrp="1"/>
          </p:cNvSpPr>
          <p:nvPr>
            <p:ph idx="1"/>
          </p:nvPr>
        </p:nvSpPr>
        <p:spPr>
          <a:xfrm>
            <a:off x="838200" y="877824"/>
            <a:ext cx="10515600" cy="5299139"/>
          </a:xfrm>
        </p:spPr>
        <p:txBody>
          <a:bodyPr/>
          <a:lstStyle/>
          <a:p>
            <a:pPr marL="0" indent="0">
              <a:buNone/>
            </a:pPr>
            <a:r>
              <a:rPr lang="en-GB" sz="2000" b="1" u="sng" dirty="0">
                <a:latin typeface="Arial" panose="020B0604020202020204" pitchFamily="34" charset="0"/>
                <a:cs typeface="Arial" panose="020B0604020202020204" pitchFamily="34" charset="0"/>
              </a:rPr>
              <a:t>University Online Library Verification</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I subjected all the AI suggestions to verification by pasting the suggested titles into the online library search engine thus, I was able to confirm that each source existed, was academically legitimate, and was accessible through the university subscription. This step ensured that AI was used only as a discovery tool, not as an authority.</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u="sng" dirty="0">
                <a:latin typeface="Arial" panose="020B0604020202020204" pitchFamily="34" charset="0"/>
                <a:cs typeface="Arial" panose="020B0604020202020204" pitchFamily="34" charset="0"/>
              </a:rPr>
              <a:t>CRAAP evaluation: </a:t>
            </a:r>
          </a:p>
          <a:p>
            <a:pPr marL="0" indent="0">
              <a:buNone/>
            </a:pPr>
            <a:r>
              <a:rPr lang="en-GB" sz="2000" dirty="0">
                <a:latin typeface="Arial" panose="020B0604020202020204" pitchFamily="34" charset="0"/>
                <a:cs typeface="Arial" panose="020B0604020202020204" pitchFamily="34" charset="0"/>
              </a:rPr>
              <a:t>Each verified source underwent the CRAAP test (Currency, Relevance, Authority, Accuracy,  Purpose). For example, I rejected some sources from 2004 to 2010 mainly because of the dates they were published. They were not recent enough. In another instance, two sources that appeared relevant from their titles were rejected after evaluation:</a:t>
            </a:r>
          </a:p>
          <a:p>
            <a:pPr marL="0" indent="0">
              <a:buNone/>
            </a:pPr>
            <a:endParaRPr lang="en-GB" sz="20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2AAB5184-03B1-6BA8-95AF-A6933DF5B02C}"/>
              </a:ext>
            </a:extLst>
          </p:cNvPr>
          <p:cNvSpPr>
            <a:spLocks noGrp="1"/>
          </p:cNvSpPr>
          <p:nvPr>
            <p:ph type="sldNum" sz="quarter" idx="12"/>
          </p:nvPr>
        </p:nvSpPr>
        <p:spPr/>
        <p:txBody>
          <a:bodyPr/>
          <a:lstStyle/>
          <a:p>
            <a:fld id="{EA193545-C5FE-480B-B6C7-384E38360CB0}" type="slidenum">
              <a:rPr lang="en-GB" smtClean="0"/>
              <a:t>4</a:t>
            </a:fld>
            <a:endParaRPr lang="en-GB"/>
          </a:p>
        </p:txBody>
      </p:sp>
    </p:spTree>
    <p:extLst>
      <p:ext uri="{BB962C8B-B14F-4D97-AF65-F5344CB8AC3E}">
        <p14:creationId xmlns:p14="http://schemas.microsoft.com/office/powerpoint/2010/main" val="101482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0B7F8F-FD6D-D1FF-A468-35A86245DAA2}"/>
              </a:ext>
            </a:extLst>
          </p:cNvPr>
          <p:cNvSpPr>
            <a:spLocks noGrp="1"/>
          </p:cNvSpPr>
          <p:nvPr>
            <p:ph idx="1"/>
          </p:nvPr>
        </p:nvSpPr>
        <p:spPr>
          <a:xfrm>
            <a:off x="773545" y="519731"/>
            <a:ext cx="10515600" cy="5509451"/>
          </a:xfrm>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p:spPr>
        <p:txBody>
          <a:bodyPr>
            <a:normAutofit/>
          </a:bodyPr>
          <a:lstStyle/>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Source:</a:t>
            </a:r>
            <a:r>
              <a:rPr lang="en-GB" sz="2000" dirty="0">
                <a:latin typeface="Arial" panose="020B0604020202020204" pitchFamily="34" charset="0"/>
                <a:cs typeface="Arial" panose="020B0604020202020204" pitchFamily="34" charset="0"/>
              </a:rPr>
              <a:t> "Mastering Customer Success: Discover Tactics to Decrease Churn and Expand Revenue" by Mar, Armaly, and Stouse (2024, </a:t>
            </a:r>
            <a:r>
              <a:rPr lang="en-GB" sz="2000" dirty="0" err="1">
                <a:latin typeface="Arial" panose="020B0604020202020204" pitchFamily="34" charset="0"/>
                <a:cs typeface="Arial" panose="020B0604020202020204" pitchFamily="34" charset="0"/>
              </a:rPr>
              <a:t>Packt</a:t>
            </a:r>
            <a:r>
              <a:rPr lang="en-GB" sz="2000" dirty="0">
                <a:latin typeface="Arial" panose="020B0604020202020204" pitchFamily="34" charset="0"/>
                <a:cs typeface="Arial" panose="020B0604020202020204" pitchFamily="34" charset="0"/>
              </a:rPr>
              <a:t> Publishing)	</a:t>
            </a:r>
          </a:p>
          <a:p>
            <a:pPr marL="0" indent="0">
              <a:buNone/>
            </a:pPr>
            <a:r>
              <a:rPr lang="en-GB" sz="2000" b="1" dirty="0">
                <a:latin typeface="Arial" panose="020B0604020202020204" pitchFamily="34" charset="0"/>
                <a:cs typeface="Arial" panose="020B0604020202020204" pitchFamily="34" charset="0"/>
              </a:rPr>
              <a:t>Reason for Rejection</a:t>
            </a:r>
            <a:r>
              <a:rPr lang="en-GB" sz="2000" dirty="0">
                <a:latin typeface="Arial" panose="020B0604020202020204" pitchFamily="34" charset="0"/>
                <a:cs typeface="Arial" panose="020B0604020202020204" pitchFamily="34" charset="0"/>
              </a:rPr>
              <a:t>: Trade publication, not peer-reviewed; library link non-functioning. This failed the Authority and Accuracy criteria</a:t>
            </a:r>
          </a:p>
          <a:p>
            <a:pPr marL="0" indent="0">
              <a:buNone/>
            </a:pPr>
            <a:r>
              <a:rPr lang="en-GB" sz="2000" b="1" dirty="0">
                <a:latin typeface="Arial" panose="020B0604020202020204" pitchFamily="34" charset="0"/>
                <a:cs typeface="Arial" panose="020B0604020202020204" pitchFamily="34" charset="0"/>
              </a:rPr>
              <a:t>Source:</a:t>
            </a:r>
            <a:r>
              <a:rPr lang="en-GB" sz="2000" dirty="0">
                <a:latin typeface="Arial" panose="020B0604020202020204" pitchFamily="34" charset="0"/>
                <a:cs typeface="Arial" panose="020B0604020202020204" pitchFamily="34" charset="0"/>
              </a:rPr>
              <a:t> "The Importance of Customer Service" in Stone World magazine (November 2018, Vol. 35, </a:t>
            </a:r>
            <a:r>
              <a:rPr lang="en-GB" sz="2000" dirty="0" err="1">
                <a:latin typeface="Arial" panose="020B0604020202020204" pitchFamily="34" charset="0"/>
                <a:cs typeface="Arial" panose="020B0604020202020204" pitchFamily="34" charset="0"/>
              </a:rPr>
              <a:t>Iss</a:t>
            </a:r>
            <a:r>
              <a:rPr lang="en-GB" sz="2000" dirty="0">
                <a:latin typeface="Arial" panose="020B0604020202020204" pitchFamily="34" charset="0"/>
                <a:cs typeface="Arial" panose="020B0604020202020204" pitchFamily="34" charset="0"/>
              </a:rPr>
              <a:t>. 11, p. 18)	</a:t>
            </a:r>
          </a:p>
          <a:p>
            <a:pPr marL="0" indent="0">
              <a:buNone/>
            </a:pPr>
            <a:r>
              <a:rPr lang="en-GB" sz="2000" b="1" dirty="0">
                <a:latin typeface="Arial" panose="020B0604020202020204" pitchFamily="34" charset="0"/>
                <a:cs typeface="Arial" panose="020B0604020202020204" pitchFamily="34" charset="0"/>
              </a:rPr>
              <a:t>Reason for Rejection</a:t>
            </a:r>
            <a:r>
              <a:rPr lang="en-GB" sz="2000" dirty="0">
                <a:latin typeface="Arial" panose="020B0604020202020204" pitchFamily="34" charset="0"/>
                <a:cs typeface="Arial" panose="020B0604020202020204" pitchFamily="34" charset="0"/>
              </a:rPr>
              <a:t>: Anonymous author; trade journal for stone/countertop industry. This failed the Authority, Accuracy, and Purpose criteria</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Final selection: </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After systematic evaluation, the article by </a:t>
            </a:r>
            <a:r>
              <a:rPr lang="en-GB" sz="2000" dirty="0" err="1">
                <a:latin typeface="Arial" panose="020B0604020202020204" pitchFamily="34" charset="0"/>
                <a:cs typeface="Arial" panose="020B0604020202020204" pitchFamily="34" charset="0"/>
              </a:rPr>
              <a:t>Wetzels</a:t>
            </a:r>
            <a:r>
              <a:rPr lang="en-GB" sz="2000" dirty="0">
                <a:latin typeface="Arial" panose="020B0604020202020204" pitchFamily="34" charset="0"/>
                <a:cs typeface="Arial" panose="020B0604020202020204" pitchFamily="34" charset="0"/>
              </a:rPr>
              <a:t>, H. Klaus, P. and </a:t>
            </a:r>
            <a:r>
              <a:rPr lang="en-GB" sz="2000" dirty="0" err="1">
                <a:latin typeface="Arial" panose="020B0604020202020204" pitchFamily="34" charset="0"/>
                <a:cs typeface="Arial" panose="020B0604020202020204" pitchFamily="34" charset="0"/>
              </a:rPr>
              <a:t>Wetzels</a:t>
            </a:r>
            <a:r>
              <a:rPr lang="en-GB" sz="2000" dirty="0">
                <a:latin typeface="Arial" panose="020B0604020202020204" pitchFamily="34" charset="0"/>
                <a:cs typeface="Arial" panose="020B0604020202020204" pitchFamily="34" charset="0"/>
              </a:rPr>
              <a:t>, M emerged as the strongest candidate because it was peer-reviewed, recent, empirically robust (covering a 273-company dataset across six countries), and directly linked customer experience management to measurable business profitability.</a:t>
            </a:r>
          </a:p>
          <a:p>
            <a:endParaRPr lang="en-GB" dirty="0"/>
          </a:p>
        </p:txBody>
      </p:sp>
      <p:sp>
        <p:nvSpPr>
          <p:cNvPr id="4" name="Slide Number Placeholder 3">
            <a:extLst>
              <a:ext uri="{FF2B5EF4-FFF2-40B4-BE49-F238E27FC236}">
                <a16:creationId xmlns:a16="http://schemas.microsoft.com/office/drawing/2014/main" id="{0A3FEDF2-FD5D-9671-FCD0-206002858913}"/>
              </a:ext>
            </a:extLst>
          </p:cNvPr>
          <p:cNvSpPr>
            <a:spLocks noGrp="1"/>
          </p:cNvSpPr>
          <p:nvPr>
            <p:ph type="sldNum" sz="quarter" idx="12"/>
          </p:nvPr>
        </p:nvSpPr>
        <p:spPr/>
        <p:txBody>
          <a:bodyPr/>
          <a:lstStyle/>
          <a:p>
            <a:fld id="{EA193545-C5FE-480B-B6C7-384E38360CB0}" type="slidenum">
              <a:rPr lang="en-GB" smtClean="0"/>
              <a:t>5</a:t>
            </a:fld>
            <a:endParaRPr lang="en-GB"/>
          </a:p>
        </p:txBody>
      </p:sp>
    </p:spTree>
    <p:extLst>
      <p:ext uri="{BB962C8B-B14F-4D97-AF65-F5344CB8AC3E}">
        <p14:creationId xmlns:p14="http://schemas.microsoft.com/office/powerpoint/2010/main" val="2164303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5E8B2-BAF3-2664-0FE9-A81E0E1D0A53}"/>
              </a:ext>
            </a:extLst>
          </p:cNvPr>
          <p:cNvSpPr>
            <a:spLocks noGrp="1"/>
          </p:cNvSpPr>
          <p:nvPr>
            <p:ph type="title"/>
          </p:nvPr>
        </p:nvSpPr>
        <p:spPr/>
        <p:txBody>
          <a:bodyPr>
            <a:normAutofit fontScale="90000"/>
          </a:bodyPr>
          <a:lstStyle/>
          <a:p>
            <a:br>
              <a:rPr lang="en-GB" b="1" dirty="0"/>
            </a:br>
            <a:r>
              <a:rPr lang="en-GB" b="1" dirty="0">
                <a:latin typeface="Arial" panose="020B0604020202020204" pitchFamily="34" charset="0"/>
                <a:cs typeface="Arial" panose="020B0604020202020204" pitchFamily="34" charset="0"/>
              </a:rPr>
              <a:t>Why did you choose this source?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Is it relevant to the topic?</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8713EF-B919-589B-95D9-359DC646A30E}"/>
              </a:ext>
            </a:extLst>
          </p:cNvPr>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Yes, the article is relevant to the topic because the study directly investigates how customer experience management (CXM) practices relate to company performance, specifically sales growth and profitability. </a:t>
            </a:r>
          </a:p>
          <a:p>
            <a:r>
              <a:rPr lang="en-GB" sz="2200" dirty="0">
                <a:latin typeface="Arial" panose="020B0604020202020204" pitchFamily="34" charset="0"/>
                <a:cs typeface="Arial" panose="020B0604020202020204" pitchFamily="34" charset="0"/>
              </a:rPr>
              <a:t>The authors assert that their research is the first in to credibly link customer experience management practices to company performance (</a:t>
            </a:r>
            <a:r>
              <a:rPr lang="en-GB" sz="2200" dirty="0" err="1">
                <a:latin typeface="Arial" panose="020B0604020202020204" pitchFamily="34" charset="0"/>
                <a:cs typeface="Arial" panose="020B0604020202020204" pitchFamily="34" charset="0"/>
              </a:rPr>
              <a:t>Wetzels</a:t>
            </a:r>
            <a:r>
              <a:rPr lang="en-GB" sz="2200" dirty="0">
                <a:latin typeface="Arial" panose="020B0604020202020204" pitchFamily="34" charset="0"/>
                <a:cs typeface="Arial" panose="020B0604020202020204" pitchFamily="34" charset="0"/>
              </a:rPr>
              <a:t> et al., 2023, p. 1). </a:t>
            </a:r>
          </a:p>
          <a:p>
            <a:r>
              <a:rPr lang="en-GB" sz="2200" dirty="0">
                <a:latin typeface="Arial" panose="020B0604020202020204" pitchFamily="34" charset="0"/>
                <a:cs typeface="Arial" panose="020B0604020202020204" pitchFamily="34" charset="0"/>
              </a:rPr>
              <a:t>This directly addresses my chosen topic, the importance of customer service for business success, by providing empirical research evidence that companies with more comprehensive and holistic approaches to managing customer experience achieve significantly higher sales growth than those with disjointed or tactical approaches.</a:t>
            </a:r>
          </a:p>
          <a:p>
            <a:endParaRPr lang="en-GB" dirty="0"/>
          </a:p>
        </p:txBody>
      </p:sp>
      <p:sp>
        <p:nvSpPr>
          <p:cNvPr id="4" name="Slide Number Placeholder 3">
            <a:extLst>
              <a:ext uri="{FF2B5EF4-FFF2-40B4-BE49-F238E27FC236}">
                <a16:creationId xmlns:a16="http://schemas.microsoft.com/office/drawing/2014/main" id="{E5ADACBA-C049-024A-B5A2-31CD146C91F8}"/>
              </a:ext>
            </a:extLst>
          </p:cNvPr>
          <p:cNvSpPr>
            <a:spLocks noGrp="1"/>
          </p:cNvSpPr>
          <p:nvPr>
            <p:ph type="sldNum" sz="quarter" idx="12"/>
          </p:nvPr>
        </p:nvSpPr>
        <p:spPr/>
        <p:txBody>
          <a:bodyPr/>
          <a:lstStyle/>
          <a:p>
            <a:fld id="{EA193545-C5FE-480B-B6C7-384E38360CB0}" type="slidenum">
              <a:rPr lang="en-GB" smtClean="0"/>
              <a:t>6</a:t>
            </a:fld>
            <a:endParaRPr lang="en-GB"/>
          </a:p>
        </p:txBody>
      </p:sp>
    </p:spTree>
    <p:extLst>
      <p:ext uri="{BB962C8B-B14F-4D97-AF65-F5344CB8AC3E}">
        <p14:creationId xmlns:p14="http://schemas.microsoft.com/office/powerpoint/2010/main" val="1446925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0254B7-CE4A-4AA3-97F2-E7BE0078234C}"/>
              </a:ext>
            </a:extLst>
          </p:cNvPr>
          <p:cNvSpPr>
            <a:spLocks noGrp="1"/>
          </p:cNvSpPr>
          <p:nvPr>
            <p:ph idx="1"/>
          </p:nvPr>
        </p:nvSpPr>
        <p:spPr>
          <a:xfrm>
            <a:off x="838200" y="720436"/>
            <a:ext cx="10515600" cy="5456527"/>
          </a:xfrm>
        </p:spPr>
        <p:txBody>
          <a:bodyPr>
            <a:normAutofit fontScale="92500" lnSpcReduction="20000"/>
          </a:bodyPr>
          <a:lstStyle/>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Is this a useful article?</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Yes, this article, though very academic, is extremely useful. The study goes beyond claiming that customer service matters. It identifies four distinct clusters of companies based on how they manage customer service and demonstrates that these different approaches produce statistically significant differences in sales growth.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Is this an academic source?</a:t>
            </a:r>
          </a:p>
          <a:p>
            <a:pPr marL="0" indent="0">
              <a:buNone/>
            </a:pPr>
            <a:endParaRPr lang="en-GB" sz="2200" b="1"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Yes. It is published in the Journal of Retailing and Consumer Services (Vol. 73, Article 103338), a peer-reviewed academic journal published by Elsevier Ltd. The article underwent independent peer review (received 23 August 2022; accepted 19 March 2023), includes a structured methodology section.</a:t>
            </a:r>
          </a:p>
          <a:p>
            <a:pPr marL="0" indent="0">
              <a:buNone/>
            </a:pP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7358AC0D-FCFD-E8E5-7E50-7630B5773AFB}"/>
              </a:ext>
            </a:extLst>
          </p:cNvPr>
          <p:cNvSpPr>
            <a:spLocks noGrp="1"/>
          </p:cNvSpPr>
          <p:nvPr>
            <p:ph type="sldNum" sz="quarter" idx="12"/>
          </p:nvPr>
        </p:nvSpPr>
        <p:spPr/>
        <p:txBody>
          <a:bodyPr/>
          <a:lstStyle/>
          <a:p>
            <a:fld id="{EA193545-C5FE-480B-B6C7-384E38360CB0}" type="slidenum">
              <a:rPr lang="en-GB" smtClean="0"/>
              <a:t>7</a:t>
            </a:fld>
            <a:endParaRPr lang="en-GB"/>
          </a:p>
        </p:txBody>
      </p:sp>
    </p:spTree>
    <p:extLst>
      <p:ext uri="{BB962C8B-B14F-4D97-AF65-F5344CB8AC3E}">
        <p14:creationId xmlns:p14="http://schemas.microsoft.com/office/powerpoint/2010/main" val="2128386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1E30-72FD-605F-7211-6BAD603F5513}"/>
              </a:ext>
            </a:extLst>
          </p:cNvPr>
          <p:cNvSpPr>
            <a:spLocks noGrp="1"/>
          </p:cNvSpPr>
          <p:nvPr>
            <p:ph type="title"/>
          </p:nvPr>
        </p:nvSpPr>
        <p:spPr/>
        <p:txBody>
          <a:bodyPr>
            <a:normAutofit fontScale="90000"/>
          </a:bodyPr>
          <a:lstStyle/>
          <a:p>
            <a:br>
              <a:rPr lang="en-GB" b="1" dirty="0"/>
            </a:br>
            <a:r>
              <a:rPr lang="en-GB" b="1" dirty="0">
                <a:latin typeface="Arial" panose="020B0604020202020204" pitchFamily="34" charset="0"/>
                <a:cs typeface="Arial" panose="020B0604020202020204" pitchFamily="34" charset="0"/>
              </a:rPr>
              <a:t>When was it published? Is it recent enough? Why?</a:t>
            </a:r>
            <a:br>
              <a:rPr lang="en-GB" dirty="0"/>
            </a:br>
            <a:endParaRPr lang="en-GB" dirty="0"/>
          </a:p>
        </p:txBody>
      </p:sp>
      <p:sp>
        <p:nvSpPr>
          <p:cNvPr id="3" name="Content Placeholder 2">
            <a:extLst>
              <a:ext uri="{FF2B5EF4-FFF2-40B4-BE49-F238E27FC236}">
                <a16:creationId xmlns:a16="http://schemas.microsoft.com/office/drawing/2014/main" id="{E85B26B9-AF94-9093-B495-8B4791A8645C}"/>
              </a:ext>
            </a:extLst>
          </p:cNvPr>
          <p:cNvSpPr>
            <a:spLocks noGrp="1"/>
          </p:cNvSpPr>
          <p:nvPr>
            <p:ph idx="1"/>
          </p:nvPr>
        </p:nvSpPr>
        <p:spPr/>
        <p:txBody>
          <a:bodyPr>
            <a:norm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was published in July 2023 and is recent enough for the reason below:</a:t>
            </a:r>
          </a:p>
          <a:p>
            <a:pPr lvl="0"/>
            <a:r>
              <a:rPr lang="en-GB" sz="2000" dirty="0">
                <a:latin typeface="Arial" panose="020B0604020202020204" pitchFamily="34" charset="0"/>
                <a:cs typeface="Arial" panose="020B0604020202020204" pitchFamily="34" charset="0"/>
              </a:rPr>
              <a:t>Customer experience strategies have evolved significantly with digital transformation, multichannel expectations, and AI-driven service. A 2023 study (exactly three years old) reflects present market conditions far better than older research.</a:t>
            </a:r>
          </a:p>
          <a:p>
            <a:pPr lvl="0"/>
            <a:r>
              <a:rPr lang="en-GB" sz="2000" dirty="0">
                <a:latin typeface="Arial" panose="020B0604020202020204" pitchFamily="34" charset="0"/>
                <a:cs typeface="Arial" panose="020B0604020202020204" pitchFamily="34" charset="0"/>
              </a:rPr>
              <a:t>The study collected data from companies across six countries (USA, Canada, UK, Australia, Finland, Sweden) with customer service programmes implemented between one and five years before publication in 2023, showing  the findings reflect real-world practices from approximately 2018 to 2022</a:t>
            </a:r>
          </a:p>
          <a:p>
            <a:pPr marL="0" indent="0">
              <a:buNone/>
            </a:pPr>
            <a:endParaRPr lang="en-GB" dirty="0"/>
          </a:p>
        </p:txBody>
      </p:sp>
      <p:sp>
        <p:nvSpPr>
          <p:cNvPr id="4" name="Slide Number Placeholder 3">
            <a:extLst>
              <a:ext uri="{FF2B5EF4-FFF2-40B4-BE49-F238E27FC236}">
                <a16:creationId xmlns:a16="http://schemas.microsoft.com/office/drawing/2014/main" id="{AD53236D-626F-A8FE-9BBE-3BAE3CF48FE3}"/>
              </a:ext>
            </a:extLst>
          </p:cNvPr>
          <p:cNvSpPr>
            <a:spLocks noGrp="1"/>
          </p:cNvSpPr>
          <p:nvPr>
            <p:ph type="sldNum" sz="quarter" idx="12"/>
          </p:nvPr>
        </p:nvSpPr>
        <p:spPr/>
        <p:txBody>
          <a:bodyPr/>
          <a:lstStyle/>
          <a:p>
            <a:fld id="{EA193545-C5FE-480B-B6C7-384E38360CB0}" type="slidenum">
              <a:rPr lang="en-GB" smtClean="0"/>
              <a:t>8</a:t>
            </a:fld>
            <a:endParaRPr lang="en-GB"/>
          </a:p>
        </p:txBody>
      </p:sp>
    </p:spTree>
    <p:extLst>
      <p:ext uri="{BB962C8B-B14F-4D97-AF65-F5344CB8AC3E}">
        <p14:creationId xmlns:p14="http://schemas.microsoft.com/office/powerpoint/2010/main" val="1464356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CECD9-9BE8-0D0E-1D8F-C5C55FDF8043}"/>
              </a:ext>
            </a:extLst>
          </p:cNvPr>
          <p:cNvSpPr>
            <a:spLocks noGrp="1"/>
          </p:cNvSpPr>
          <p:nvPr>
            <p:ph type="title"/>
          </p:nvPr>
        </p:nvSpPr>
        <p:spPr/>
        <p:txBody>
          <a:bodyPr>
            <a:normAutofit fontScale="90000"/>
          </a:bodyPr>
          <a:lstStyle/>
          <a:p>
            <a:br>
              <a:rPr lang="en-GB" dirty="0"/>
            </a:br>
            <a:r>
              <a:rPr lang="en-GB" b="1" dirty="0">
                <a:latin typeface="Arial" panose="020B0604020202020204" pitchFamily="34" charset="0"/>
                <a:cs typeface="Arial" panose="020B0604020202020204" pitchFamily="34" charset="0"/>
              </a:rPr>
              <a:t>Author(s) Credibility</a:t>
            </a:r>
            <a:br>
              <a:rPr lang="en-GB" dirty="0"/>
            </a:br>
            <a:endParaRPr lang="en-GB" dirty="0"/>
          </a:p>
        </p:txBody>
      </p:sp>
      <p:sp>
        <p:nvSpPr>
          <p:cNvPr id="3" name="Content Placeholder 2">
            <a:extLst>
              <a:ext uri="{FF2B5EF4-FFF2-40B4-BE49-F238E27FC236}">
                <a16:creationId xmlns:a16="http://schemas.microsoft.com/office/drawing/2014/main" id="{AE14B1CC-971C-0B6E-6E57-FA03DCB59F65}"/>
              </a:ext>
            </a:extLst>
          </p:cNvPr>
          <p:cNvSpPr>
            <a:spLocks noGrp="1"/>
          </p:cNvSpPr>
          <p:nvPr>
            <p:ph idx="1"/>
          </p:nvPr>
        </p:nvSpPr>
        <p:spPr/>
        <p:txBody>
          <a:bodyPr>
            <a:normAutofit fontScale="62500" lnSpcReduction="20000"/>
          </a:bodyPr>
          <a:lstStyle/>
          <a:p>
            <a:pPr marL="0" indent="0">
              <a:buNone/>
            </a:pPr>
            <a:r>
              <a:rPr lang="en-GB" dirty="0"/>
              <a:t>I researched through the Google search engine and found some information</a:t>
            </a:r>
          </a:p>
          <a:p>
            <a:pPr marL="0" indent="0">
              <a:buNone/>
            </a:pPr>
            <a:endParaRPr lang="en-GB" dirty="0"/>
          </a:p>
          <a:p>
            <a:pPr marL="0" indent="0">
              <a:buNone/>
            </a:pPr>
            <a:r>
              <a:rPr lang="en-GB" dirty="0"/>
              <a:t>The three authors hold positions at recognised academic institutions:</a:t>
            </a:r>
          </a:p>
          <a:p>
            <a:pPr marL="0" indent="0">
              <a:buNone/>
            </a:pPr>
            <a:endParaRPr lang="en-GB" dirty="0"/>
          </a:p>
          <a:p>
            <a:pPr marL="0" indent="0">
              <a:buNone/>
            </a:pPr>
            <a:r>
              <a:rPr lang="en-GB" b="1" u="sng" dirty="0"/>
              <a:t>1. Ruud W.H. </a:t>
            </a:r>
            <a:r>
              <a:rPr lang="en-GB" b="1" u="sng" dirty="0" err="1"/>
              <a:t>Wetzels</a:t>
            </a:r>
            <a:r>
              <a:rPr lang="en-GB" b="1" u="sng" dirty="0"/>
              <a:t>:</a:t>
            </a:r>
          </a:p>
          <a:p>
            <a:pPr lvl="0"/>
            <a:r>
              <a:rPr lang="en-GB" dirty="0"/>
              <a:t>Lecturer (Assistant Professor) in Marketing at the University of Sydney from  2024 to Date. (</a:t>
            </a:r>
            <a:r>
              <a:rPr lang="en-GB" dirty="0" err="1"/>
              <a:t>Wetzels</a:t>
            </a:r>
            <a:r>
              <a:rPr lang="en-GB" dirty="0"/>
              <a:t>, n.d.).</a:t>
            </a:r>
          </a:p>
          <a:p>
            <a:pPr lvl="0"/>
            <a:r>
              <a:rPr lang="en-GB" dirty="0"/>
              <a:t>Has been a university lecturer since 2013.</a:t>
            </a:r>
          </a:p>
          <a:p>
            <a:pPr marL="0" indent="0">
              <a:buNone/>
            </a:pPr>
            <a:r>
              <a:rPr lang="en-GB" b="1" u="sng" dirty="0"/>
              <a:t>2. Philipp "Phil" Klaus: </a:t>
            </a:r>
          </a:p>
          <a:p>
            <a:pPr lvl="0"/>
            <a:r>
              <a:rPr lang="en-GB" dirty="0"/>
              <a:t>Has been a named author in ten peer-reviewed articles, as seen on the UWSTD online library </a:t>
            </a:r>
          </a:p>
          <a:p>
            <a:pPr marL="0" indent="0">
              <a:buNone/>
            </a:pPr>
            <a:r>
              <a:rPr lang="en-GB" b="1" u="sng" dirty="0"/>
              <a:t>3. Martin </a:t>
            </a:r>
            <a:r>
              <a:rPr lang="en-GB" b="1" u="sng" dirty="0" err="1"/>
              <a:t>Wetzels</a:t>
            </a:r>
            <a:r>
              <a:rPr lang="en-GB" b="1" u="sng" dirty="0"/>
              <a:t>: </a:t>
            </a:r>
          </a:p>
          <a:p>
            <a:pPr lvl="0"/>
            <a:r>
              <a:rPr lang="en-GB" dirty="0"/>
              <a:t>Professor of Marketing, EDHEC Business School, France, since September 2021, according to LinkedIn profile.</a:t>
            </a:r>
          </a:p>
          <a:p>
            <a:pPr lvl="0"/>
            <a:r>
              <a:rPr lang="en-GB" dirty="0"/>
              <a:t>Has also been a named author in over ten peer-reviewed articles in the UWSTD online library</a:t>
            </a:r>
          </a:p>
          <a:p>
            <a:endParaRPr lang="en-GB" dirty="0"/>
          </a:p>
        </p:txBody>
      </p:sp>
      <p:sp>
        <p:nvSpPr>
          <p:cNvPr id="4" name="Slide Number Placeholder 3">
            <a:extLst>
              <a:ext uri="{FF2B5EF4-FFF2-40B4-BE49-F238E27FC236}">
                <a16:creationId xmlns:a16="http://schemas.microsoft.com/office/drawing/2014/main" id="{334254DC-F4D2-80CA-70D1-355C03EF7184}"/>
              </a:ext>
            </a:extLst>
          </p:cNvPr>
          <p:cNvSpPr>
            <a:spLocks noGrp="1"/>
          </p:cNvSpPr>
          <p:nvPr>
            <p:ph type="sldNum" sz="quarter" idx="12"/>
          </p:nvPr>
        </p:nvSpPr>
        <p:spPr/>
        <p:txBody>
          <a:bodyPr/>
          <a:lstStyle/>
          <a:p>
            <a:fld id="{EA193545-C5FE-480B-B6C7-384E38360CB0}" type="slidenum">
              <a:rPr lang="en-GB" smtClean="0"/>
              <a:t>9</a:t>
            </a:fld>
            <a:endParaRPr lang="en-GB"/>
          </a:p>
        </p:txBody>
      </p:sp>
    </p:spTree>
    <p:extLst>
      <p:ext uri="{BB962C8B-B14F-4D97-AF65-F5344CB8AC3E}">
        <p14:creationId xmlns:p14="http://schemas.microsoft.com/office/powerpoint/2010/main" val="300444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93943A-9EFF-4192-2E0F-570BBBD9BFC3}"/>
              </a:ext>
            </a:extLst>
          </p:cNvPr>
          <p:cNvSpPr>
            <a:spLocks noGrp="1"/>
          </p:cNvSpPr>
          <p:nvPr>
            <p:ph idx="1"/>
          </p:nvPr>
        </p:nvSpPr>
        <p:spPr>
          <a:xfrm>
            <a:off x="838200" y="640080"/>
            <a:ext cx="10515600" cy="5536883"/>
          </a:xfrm>
        </p:spPr>
        <p:txBody>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Collectively, the authors bring expertise across marketing, service management, and business strategy. Their collaborative authorship across three institutions suggests interdisciplinary rigour. The study also adopts a validated 47-item CX scale from Klaus et al. (2012), demonstrating that the authors are building on established, prior peer-reviewed research.</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Reliability</a:t>
            </a:r>
          </a:p>
          <a:p>
            <a:r>
              <a:rPr lang="en-GB" sz="2000" dirty="0">
                <a:latin typeface="Arial" panose="020B0604020202020204" pitchFamily="34" charset="0"/>
                <a:cs typeface="Arial" panose="020B0604020202020204" pitchFamily="34" charset="0"/>
              </a:rPr>
              <a:t>This source is highly reliable because it is a peer-reviewed article available on the UWTSD online library portal</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Publisher reputation:</a:t>
            </a:r>
          </a:p>
          <a:p>
            <a:r>
              <a:rPr lang="en-GB" sz="2000" dirty="0">
                <a:latin typeface="Arial" panose="020B0604020202020204" pitchFamily="34" charset="0"/>
                <a:cs typeface="Arial" panose="020B0604020202020204" pitchFamily="34" charset="0"/>
              </a:rPr>
              <a:t>The “About” page on the publisher website shows they are a global business with a focus on research integrity (Elsevier, n.d.)</a:t>
            </a:r>
          </a:p>
          <a:p>
            <a:pPr marL="0" indent="0">
              <a:buNone/>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AD1500F8-DED1-C3B9-F5C4-7F565218D664}"/>
              </a:ext>
            </a:extLst>
          </p:cNvPr>
          <p:cNvSpPr>
            <a:spLocks noGrp="1"/>
          </p:cNvSpPr>
          <p:nvPr>
            <p:ph type="sldNum" sz="quarter" idx="12"/>
          </p:nvPr>
        </p:nvSpPr>
        <p:spPr/>
        <p:txBody>
          <a:bodyPr/>
          <a:lstStyle/>
          <a:p>
            <a:fld id="{EA193545-C5FE-480B-B6C7-384E38360CB0}" type="slidenum">
              <a:rPr lang="en-GB" smtClean="0"/>
              <a:t>10</a:t>
            </a:fld>
            <a:endParaRPr lang="en-GB"/>
          </a:p>
        </p:txBody>
      </p:sp>
    </p:spTree>
    <p:extLst>
      <p:ext uri="{BB962C8B-B14F-4D97-AF65-F5344CB8AC3E}">
        <p14:creationId xmlns:p14="http://schemas.microsoft.com/office/powerpoint/2010/main" val="1119010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10105">
              <a:srgbClr val="DFF1FA"/>
            </a:gs>
            <a:gs pos="35000">
              <a:srgbClr val="C0E4F5"/>
            </a:gs>
            <a:gs pos="66000">
              <a:schemeClr val="accent3">
                <a:lumMod val="40000"/>
                <a:lumOff val="60000"/>
              </a:schemeClr>
            </a:gs>
            <a:gs pos="0">
              <a:schemeClr val="accent1">
                <a:lumMod val="5000"/>
                <a:lumOff val="95000"/>
              </a:schemeClr>
            </a:gs>
            <a:gs pos="87000">
              <a:schemeClr val="accent1">
                <a:lumMod val="45000"/>
                <a:lumOff val="55000"/>
              </a:schemeClr>
            </a:gs>
            <a:gs pos="9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1F64C0-70CE-221B-F001-B91BA61D9153}"/>
              </a:ext>
            </a:extLst>
          </p:cNvPr>
          <p:cNvSpPr>
            <a:spLocks noGrp="1"/>
          </p:cNvSpPr>
          <p:nvPr>
            <p:ph idx="1"/>
          </p:nvPr>
        </p:nvSpPr>
        <p:spPr>
          <a:xfrm>
            <a:off x="938784" y="603504"/>
            <a:ext cx="10515600" cy="5427155"/>
          </a:xfrm>
        </p:spPr>
        <p:txBody>
          <a:bodyPr>
            <a:normAutofit/>
          </a:bodyPr>
          <a:lstStyle/>
          <a:p>
            <a:pPr marL="0" indent="0">
              <a:buNone/>
            </a:pPr>
            <a:r>
              <a:rPr lang="en-GB" b="1" dirty="0"/>
              <a:t>Reference list</a:t>
            </a:r>
            <a:endParaRPr lang="en-GB" dirty="0"/>
          </a:p>
          <a:p>
            <a:pPr marL="0" indent="0">
              <a:buNone/>
            </a:pPr>
            <a:r>
              <a:rPr lang="en-GB" dirty="0"/>
              <a:t> </a:t>
            </a:r>
          </a:p>
          <a:p>
            <a:pPr marL="0" indent="0">
              <a:buNone/>
            </a:pPr>
            <a:r>
              <a:rPr lang="en-GB" sz="2200" dirty="0">
                <a:latin typeface="Arial" panose="020B0604020202020204" pitchFamily="34" charset="0"/>
                <a:cs typeface="Arial" panose="020B0604020202020204" pitchFamily="34" charset="0"/>
              </a:rPr>
              <a:t>1. Elsevier (n.d.) About Elsevier. Available at: https://www.elsevier.com/en-gb/about (Accessed: 17 August 2026).</a:t>
            </a:r>
          </a:p>
          <a:p>
            <a:pPr marL="0" indent="0">
              <a:buNone/>
            </a:pPr>
            <a:r>
              <a:rPr lang="en-GB" sz="2200" dirty="0">
                <a:latin typeface="Arial" panose="020B0604020202020204" pitchFamily="34" charset="0"/>
                <a:cs typeface="Arial" panose="020B0604020202020204" pitchFamily="34" charset="0"/>
              </a:rPr>
              <a:t>2. </a:t>
            </a:r>
            <a:r>
              <a:rPr lang="en-GB" sz="2200" dirty="0" err="1">
                <a:latin typeface="Arial" panose="020B0604020202020204" pitchFamily="34" charset="0"/>
                <a:cs typeface="Arial" panose="020B0604020202020204" pitchFamily="34" charset="0"/>
              </a:rPr>
              <a:t>Wetzels</a:t>
            </a:r>
            <a:r>
              <a:rPr lang="en-GB" sz="2200" dirty="0">
                <a:latin typeface="Arial" panose="020B0604020202020204" pitchFamily="34" charset="0"/>
                <a:cs typeface="Arial" panose="020B0604020202020204" pitchFamily="34" charset="0"/>
              </a:rPr>
              <a:t>, M. (n.d.) LinkedIn profile. Available at: https://www.linkedin.com/in/martin-wetzels-4a49253/ (Accessed: 12 August 2026).</a:t>
            </a:r>
          </a:p>
          <a:p>
            <a:pPr marL="0" indent="0">
              <a:buNone/>
            </a:pPr>
            <a:r>
              <a:rPr lang="en-GB" sz="2200" dirty="0">
                <a:latin typeface="Arial" panose="020B0604020202020204" pitchFamily="34" charset="0"/>
                <a:cs typeface="Arial" panose="020B0604020202020204" pitchFamily="34" charset="0"/>
              </a:rPr>
              <a:t>3. </a:t>
            </a:r>
            <a:r>
              <a:rPr lang="en-GB" sz="2200" dirty="0" err="1">
                <a:latin typeface="Arial" panose="020B0604020202020204" pitchFamily="34" charset="0"/>
                <a:cs typeface="Arial" panose="020B0604020202020204" pitchFamily="34" charset="0"/>
              </a:rPr>
              <a:t>Wetzels</a:t>
            </a:r>
            <a:r>
              <a:rPr lang="en-GB" sz="2200" dirty="0">
                <a:latin typeface="Arial" panose="020B0604020202020204" pitchFamily="34" charset="0"/>
                <a:cs typeface="Arial" panose="020B0604020202020204" pitchFamily="34" charset="0"/>
              </a:rPr>
              <a:t>, R. (n.d.) LinkedIn profile. Available at: https://www.linkedin.com/in/rwhwetzels/ (Accessed: 12 August 2026).</a:t>
            </a:r>
          </a:p>
          <a:p>
            <a:pPr marL="0" indent="0">
              <a:buNone/>
            </a:pPr>
            <a:r>
              <a:rPr lang="en-GB" sz="2200" dirty="0">
                <a:latin typeface="Arial" panose="020B0604020202020204" pitchFamily="34" charset="0"/>
                <a:cs typeface="Arial" panose="020B0604020202020204" pitchFamily="34" charset="0"/>
              </a:rPr>
              <a:t>4. </a:t>
            </a:r>
            <a:r>
              <a:rPr lang="en-GB" sz="2200" dirty="0" err="1">
                <a:latin typeface="Arial" panose="020B0604020202020204" pitchFamily="34" charset="0"/>
                <a:cs typeface="Arial" panose="020B0604020202020204" pitchFamily="34" charset="0"/>
              </a:rPr>
              <a:t>Wetzels</a:t>
            </a:r>
            <a:r>
              <a:rPr lang="en-GB" sz="2200" dirty="0">
                <a:latin typeface="Arial" panose="020B0604020202020204" pitchFamily="34" charset="0"/>
                <a:cs typeface="Arial" panose="020B0604020202020204" pitchFamily="34" charset="0"/>
              </a:rPr>
              <a:t>, R.W.H., Klaus, P. ‘Phil’ and </a:t>
            </a:r>
            <a:r>
              <a:rPr lang="en-GB" sz="2200" dirty="0" err="1">
                <a:latin typeface="Arial" panose="020B0604020202020204" pitchFamily="34" charset="0"/>
                <a:cs typeface="Arial" panose="020B0604020202020204" pitchFamily="34" charset="0"/>
              </a:rPr>
              <a:t>Wetzels</a:t>
            </a:r>
            <a:r>
              <a:rPr lang="en-GB" sz="2200" dirty="0">
                <a:latin typeface="Arial" panose="020B0604020202020204" pitchFamily="34" charset="0"/>
                <a:cs typeface="Arial" panose="020B0604020202020204" pitchFamily="34" charset="0"/>
              </a:rPr>
              <a:t>, M. (2023) ‘There is a secret to success: Linking customer experience management practices to profitability’, Journal of Retailing and Consumer Services, 73, Article 103338. Available at: https://doi.org/10.1016/j.jretconser.2023.103338</a:t>
            </a:r>
          </a:p>
          <a:p>
            <a:endParaRPr lang="en-GB" dirty="0"/>
          </a:p>
        </p:txBody>
      </p:sp>
      <p:sp>
        <p:nvSpPr>
          <p:cNvPr id="4" name="Slide Number Placeholder 3">
            <a:extLst>
              <a:ext uri="{FF2B5EF4-FFF2-40B4-BE49-F238E27FC236}">
                <a16:creationId xmlns:a16="http://schemas.microsoft.com/office/drawing/2014/main" id="{B3F500CF-FE8F-DA13-AD51-942A17B7BD72}"/>
              </a:ext>
            </a:extLst>
          </p:cNvPr>
          <p:cNvSpPr>
            <a:spLocks noGrp="1"/>
          </p:cNvSpPr>
          <p:nvPr>
            <p:ph type="sldNum" sz="quarter" idx="12"/>
          </p:nvPr>
        </p:nvSpPr>
        <p:spPr/>
        <p:txBody>
          <a:bodyPr/>
          <a:lstStyle/>
          <a:p>
            <a:fld id="{EA193545-C5FE-480B-B6C7-384E38360CB0}" type="slidenum">
              <a:rPr lang="en-GB" smtClean="0"/>
              <a:t>11</a:t>
            </a:fld>
            <a:endParaRPr lang="en-GB"/>
          </a:p>
        </p:txBody>
      </p:sp>
    </p:spTree>
    <p:extLst>
      <p:ext uri="{BB962C8B-B14F-4D97-AF65-F5344CB8AC3E}">
        <p14:creationId xmlns:p14="http://schemas.microsoft.com/office/powerpoint/2010/main" val="2710612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501</TotalTime>
  <Words>1375</Words>
  <Application>Microsoft Office PowerPoint</Application>
  <PresentationFormat>Widescreen</PresentationFormat>
  <Paragraphs>98</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AS3- Source Evaluation</vt:lpstr>
      <vt:lpstr> How did you find this source? </vt:lpstr>
      <vt:lpstr>PowerPoint Presentation</vt:lpstr>
      <vt:lpstr>PowerPoint Presentation</vt:lpstr>
      <vt:lpstr>PowerPoint Presentation</vt:lpstr>
      <vt:lpstr> Why did you choose this source? Is it relevant to the topic? </vt:lpstr>
      <vt:lpstr>PowerPoint Presentation</vt:lpstr>
      <vt:lpstr> When was it published? Is it recent enough? Why? </vt:lpstr>
      <vt:lpstr> Author(s) Credibility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Temitope Olujimi Awofeso (2541665)</dc:creator>
  <cp:lastModifiedBy>Temitope Olujimi Awofeso (2541665)</cp:lastModifiedBy>
  <cp:revision>1</cp:revision>
  <cp:lastPrinted>2026-08-18T22:49:14Z</cp:lastPrinted>
  <dcterms:created xsi:type="dcterms:W3CDTF">2026-08-18T15:21:43Z</dcterms:created>
  <dcterms:modified xsi:type="dcterms:W3CDTF">2026-08-19T00:29:36Z</dcterms:modified>
</cp:coreProperties>
</file>